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22.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22.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21.xml"/>
  <Override ContentType="application/vnd.openxmlformats-officedocument.presentationml.slideMaster+xml" PartName="/ppt/slideMasters/slideMaster1.xml"/>
  <Override ContentType="application/vnd.openxmlformats-officedocument.presentationml.slide+xml" PartName="/ppt/slides/slide24.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22.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3.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70"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Lst>
  <p:sldSz cy="6858000" cx="12192000"/>
  <p:notesSz cx="6858000" cy="9144000"/>
  <p:embeddedFontLst>
    <p:embeddedFont>
      <p:font typeface="Abril Fatface"/>
      <p:regular r:id="rId30"/>
    </p:embeddedFont>
    <p:embeddedFont>
      <p:font typeface="Griffy"/>
      <p:regular r:id="rId31"/>
    </p:embeddedFont>
    <p:embeddedFont>
      <p:font typeface="Poppins"/>
      <p:regular r:id="rId32"/>
      <p:bold r:id="rId33"/>
      <p:italic r:id="rId34"/>
      <p:boldItalic r:id="rId35"/>
    </p:embeddedFont>
    <p:embeddedFont>
      <p:font typeface="Barlow Condensed"/>
      <p:regular r:id="rId36"/>
      <p:bold r:id="rId37"/>
      <p:italic r:id="rId38"/>
      <p:boldItalic r:id="rId39"/>
    </p:embeddedFont>
    <p:embeddedFont>
      <p:font typeface="Coming Soon"/>
      <p:regular r:id="rId40"/>
    </p:embeddedFont>
    <p:embeddedFont>
      <p:font typeface="Just Another Hand"/>
      <p:regular r:id="rId41"/>
    </p:embeddedFont>
    <p:embeddedFont>
      <p:font typeface="Homemade Apple"/>
      <p:regular r:id="rId42"/>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ComingSoon-regular.fntdata"/><Relationship Id="rId20" Type="http://schemas.openxmlformats.org/officeDocument/2006/relationships/slide" Target="slides/slide15.xml"/><Relationship Id="rId42" Type="http://schemas.openxmlformats.org/officeDocument/2006/relationships/font" Target="fonts/HomemadeApple-regular.fntdata"/><Relationship Id="rId41" Type="http://schemas.openxmlformats.org/officeDocument/2006/relationships/font" Target="fonts/JustAnotherHand-regular.fntdata"/><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slide" Target="slides/slide24.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Griffy-regular.fntdata"/><Relationship Id="rId30" Type="http://schemas.openxmlformats.org/officeDocument/2006/relationships/font" Target="fonts/AbrilFatface-regular.fntdata"/><Relationship Id="rId11" Type="http://schemas.openxmlformats.org/officeDocument/2006/relationships/slide" Target="slides/slide6.xml"/><Relationship Id="rId33" Type="http://schemas.openxmlformats.org/officeDocument/2006/relationships/font" Target="fonts/Poppins-bold.fntdata"/><Relationship Id="rId10" Type="http://schemas.openxmlformats.org/officeDocument/2006/relationships/slide" Target="slides/slide5.xml"/><Relationship Id="rId32" Type="http://schemas.openxmlformats.org/officeDocument/2006/relationships/font" Target="fonts/Poppins-regular.fntdata"/><Relationship Id="rId13" Type="http://schemas.openxmlformats.org/officeDocument/2006/relationships/slide" Target="slides/slide8.xml"/><Relationship Id="rId35" Type="http://schemas.openxmlformats.org/officeDocument/2006/relationships/font" Target="fonts/Poppins-boldItalic.fntdata"/><Relationship Id="rId12" Type="http://schemas.openxmlformats.org/officeDocument/2006/relationships/slide" Target="slides/slide7.xml"/><Relationship Id="rId34" Type="http://schemas.openxmlformats.org/officeDocument/2006/relationships/font" Target="fonts/Poppins-italic.fntdata"/><Relationship Id="rId15" Type="http://schemas.openxmlformats.org/officeDocument/2006/relationships/slide" Target="slides/slide10.xml"/><Relationship Id="rId37" Type="http://schemas.openxmlformats.org/officeDocument/2006/relationships/font" Target="fonts/BarlowCondensed-bold.fntdata"/><Relationship Id="rId14" Type="http://schemas.openxmlformats.org/officeDocument/2006/relationships/slide" Target="slides/slide9.xml"/><Relationship Id="rId36" Type="http://schemas.openxmlformats.org/officeDocument/2006/relationships/font" Target="fonts/BarlowCondensed-regular.fntdata"/><Relationship Id="rId17" Type="http://schemas.openxmlformats.org/officeDocument/2006/relationships/slide" Target="slides/slide12.xml"/><Relationship Id="rId39" Type="http://schemas.openxmlformats.org/officeDocument/2006/relationships/font" Target="fonts/BarlowCondensed-boldItalic.fntdata"/><Relationship Id="rId16" Type="http://schemas.openxmlformats.org/officeDocument/2006/relationships/slide" Target="slides/slide11.xml"/><Relationship Id="rId38" Type="http://schemas.openxmlformats.org/officeDocument/2006/relationships/font" Target="fonts/BarlowCondensed-italic.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lt1"/>
        </a:solidFill>
      </p:bgPr>
    </p:bg>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1pPr>
            <a:lvl2pPr indent="-298450" lvl="1" marL="9144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2pPr>
            <a:lvl3pPr indent="-298450" lvl="2" marL="13716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3pPr>
            <a:lvl4pPr indent="-298450" lvl="3" marL="18288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4pPr>
            <a:lvl5pPr indent="-298450" lvl="4" marL="22860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5pPr>
            <a:lvl6pPr indent="-298450" lvl="5" marL="27432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6pPr>
            <a:lvl7pPr indent="-298450" lvl="6" marL="32004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7pPr>
            <a:lvl8pPr indent="-298450" lvl="7" marL="36576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8pPr>
            <a:lvl9pPr indent="-298450" lvl="8" marL="41148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90" name="Shape 290"/>
        <p:cNvGrpSpPr/>
        <p:nvPr/>
      </p:nvGrpSpPr>
      <p:grpSpPr>
        <a:xfrm>
          <a:off x="0" y="0"/>
          <a:ext cx="0" cy="0"/>
          <a:chOff x="0" y="0"/>
          <a:chExt cx="0" cy="0"/>
        </a:xfrm>
      </p:grpSpPr>
      <p:sp>
        <p:nvSpPr>
          <p:cNvPr id="291" name="Google Shape;291;p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292" name="Google Shape;292;p1: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98" name="Shape 298"/>
        <p:cNvGrpSpPr/>
        <p:nvPr/>
      </p:nvGrpSpPr>
      <p:grpSpPr>
        <a:xfrm>
          <a:off x="0" y="0"/>
          <a:ext cx="0" cy="0"/>
          <a:chOff x="0" y="0"/>
          <a:chExt cx="0" cy="0"/>
        </a:xfrm>
      </p:grpSpPr>
      <p:sp>
        <p:nvSpPr>
          <p:cNvPr id="299" name="Google Shape;299;p1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300" name="Google Shape;300;p11: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34" name="Shape 334"/>
        <p:cNvGrpSpPr/>
        <p:nvPr/>
      </p:nvGrpSpPr>
      <p:grpSpPr>
        <a:xfrm>
          <a:off x="0" y="0"/>
          <a:ext cx="0" cy="0"/>
          <a:chOff x="0" y="0"/>
          <a:chExt cx="0" cy="0"/>
        </a:xfrm>
      </p:grpSpPr>
      <p:sp>
        <p:nvSpPr>
          <p:cNvPr id="335" name="Google Shape;335;p1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336" name="Google Shape;336;p12: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52" name="Shape 352"/>
        <p:cNvGrpSpPr/>
        <p:nvPr/>
      </p:nvGrpSpPr>
      <p:grpSpPr>
        <a:xfrm>
          <a:off x="0" y="0"/>
          <a:ext cx="0" cy="0"/>
          <a:chOff x="0" y="0"/>
          <a:chExt cx="0" cy="0"/>
        </a:xfrm>
      </p:grpSpPr>
      <p:sp>
        <p:nvSpPr>
          <p:cNvPr id="353" name="Google Shape;353;p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354" name="Google Shape;354;p13: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90" name="Shape 390"/>
        <p:cNvGrpSpPr/>
        <p:nvPr/>
      </p:nvGrpSpPr>
      <p:grpSpPr>
        <a:xfrm>
          <a:off x="0" y="0"/>
          <a:ext cx="0" cy="0"/>
          <a:chOff x="0" y="0"/>
          <a:chExt cx="0" cy="0"/>
        </a:xfrm>
      </p:grpSpPr>
      <p:sp>
        <p:nvSpPr>
          <p:cNvPr id="391" name="Google Shape;391;p14: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392" name="Google Shape;392;p14: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11" name="Shape 411"/>
        <p:cNvGrpSpPr/>
        <p:nvPr/>
      </p:nvGrpSpPr>
      <p:grpSpPr>
        <a:xfrm>
          <a:off x="0" y="0"/>
          <a:ext cx="0" cy="0"/>
          <a:chOff x="0" y="0"/>
          <a:chExt cx="0" cy="0"/>
        </a:xfrm>
      </p:grpSpPr>
      <p:sp>
        <p:nvSpPr>
          <p:cNvPr id="412" name="Google Shape;412;p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13" name="Google Shape;413;p15: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47" name="Shape 447"/>
        <p:cNvGrpSpPr/>
        <p:nvPr/>
      </p:nvGrpSpPr>
      <p:grpSpPr>
        <a:xfrm>
          <a:off x="0" y="0"/>
          <a:ext cx="0" cy="0"/>
          <a:chOff x="0" y="0"/>
          <a:chExt cx="0" cy="0"/>
        </a:xfrm>
      </p:grpSpPr>
      <p:sp>
        <p:nvSpPr>
          <p:cNvPr id="448" name="Google Shape;448;p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49" name="Google Shape;449;p16: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71" name="Shape 471"/>
        <p:cNvGrpSpPr/>
        <p:nvPr/>
      </p:nvGrpSpPr>
      <p:grpSpPr>
        <a:xfrm>
          <a:off x="0" y="0"/>
          <a:ext cx="0" cy="0"/>
          <a:chOff x="0" y="0"/>
          <a:chExt cx="0" cy="0"/>
        </a:xfrm>
      </p:grpSpPr>
      <p:sp>
        <p:nvSpPr>
          <p:cNvPr id="472" name="Google Shape;472;p1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73" name="Google Shape;473;p17: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07" name="Shape 507"/>
        <p:cNvGrpSpPr/>
        <p:nvPr/>
      </p:nvGrpSpPr>
      <p:grpSpPr>
        <a:xfrm>
          <a:off x="0" y="0"/>
          <a:ext cx="0" cy="0"/>
          <a:chOff x="0" y="0"/>
          <a:chExt cx="0" cy="0"/>
        </a:xfrm>
      </p:grpSpPr>
      <p:sp>
        <p:nvSpPr>
          <p:cNvPr id="508" name="Google Shape;508;p1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509" name="Google Shape;509;p18: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47" name="Shape 547"/>
        <p:cNvGrpSpPr/>
        <p:nvPr/>
      </p:nvGrpSpPr>
      <p:grpSpPr>
        <a:xfrm>
          <a:off x="0" y="0"/>
          <a:ext cx="0" cy="0"/>
          <a:chOff x="0" y="0"/>
          <a:chExt cx="0" cy="0"/>
        </a:xfrm>
      </p:grpSpPr>
      <p:sp>
        <p:nvSpPr>
          <p:cNvPr id="548" name="Google Shape;548;p1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549" name="Google Shape;549;p19: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66" name="Shape 566"/>
        <p:cNvGrpSpPr/>
        <p:nvPr/>
      </p:nvGrpSpPr>
      <p:grpSpPr>
        <a:xfrm>
          <a:off x="0" y="0"/>
          <a:ext cx="0" cy="0"/>
          <a:chOff x="0" y="0"/>
          <a:chExt cx="0" cy="0"/>
        </a:xfrm>
      </p:grpSpPr>
      <p:sp>
        <p:nvSpPr>
          <p:cNvPr id="567" name="Google Shape;567;p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568" name="Google Shape;568;p21: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93" name="Shape 593"/>
        <p:cNvGrpSpPr/>
        <p:nvPr/>
      </p:nvGrpSpPr>
      <p:grpSpPr>
        <a:xfrm>
          <a:off x="0" y="0"/>
          <a:ext cx="0" cy="0"/>
          <a:chOff x="0" y="0"/>
          <a:chExt cx="0" cy="0"/>
        </a:xfrm>
      </p:grpSpPr>
      <p:sp>
        <p:nvSpPr>
          <p:cNvPr id="594" name="Google Shape;594;p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595" name="Google Shape;595;p22: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34" name="Shape 634"/>
        <p:cNvGrpSpPr/>
        <p:nvPr/>
      </p:nvGrpSpPr>
      <p:grpSpPr>
        <a:xfrm>
          <a:off x="0" y="0"/>
          <a:ext cx="0" cy="0"/>
          <a:chOff x="0" y="0"/>
          <a:chExt cx="0" cy="0"/>
        </a:xfrm>
      </p:grpSpPr>
      <p:sp>
        <p:nvSpPr>
          <p:cNvPr id="635" name="Google Shape;635;p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636" name="Google Shape;636;p23: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60" name="Shape 660"/>
        <p:cNvGrpSpPr/>
        <p:nvPr/>
      </p:nvGrpSpPr>
      <p:grpSpPr>
        <a:xfrm>
          <a:off x="0" y="0"/>
          <a:ext cx="0" cy="0"/>
          <a:chOff x="0" y="0"/>
          <a:chExt cx="0" cy="0"/>
        </a:xfrm>
      </p:grpSpPr>
      <p:sp>
        <p:nvSpPr>
          <p:cNvPr id="661" name="Google Shape;661;p2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662" name="Google Shape;662;p24: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89" name="Shape 889"/>
        <p:cNvGrpSpPr/>
        <p:nvPr/>
      </p:nvGrpSpPr>
      <p:grpSpPr>
        <a:xfrm>
          <a:off x="0" y="0"/>
          <a:ext cx="0" cy="0"/>
          <a:chOff x="0" y="0"/>
          <a:chExt cx="0" cy="0"/>
        </a:xfrm>
      </p:grpSpPr>
      <p:sp>
        <p:nvSpPr>
          <p:cNvPr id="890" name="Google Shape;890;p2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891" name="Google Shape;891;p25: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19" name="Shape 919"/>
        <p:cNvGrpSpPr/>
        <p:nvPr/>
      </p:nvGrpSpPr>
      <p:grpSpPr>
        <a:xfrm>
          <a:off x="0" y="0"/>
          <a:ext cx="0" cy="0"/>
          <a:chOff x="0" y="0"/>
          <a:chExt cx="0" cy="0"/>
        </a:xfrm>
      </p:grpSpPr>
      <p:sp>
        <p:nvSpPr>
          <p:cNvPr id="920" name="Google Shape;920;p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921" name="Google Shape;921;p26: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33" name="Shape 933"/>
        <p:cNvGrpSpPr/>
        <p:nvPr/>
      </p:nvGrpSpPr>
      <p:grpSpPr>
        <a:xfrm>
          <a:off x="0" y="0"/>
          <a:ext cx="0" cy="0"/>
          <a:chOff x="0" y="0"/>
          <a:chExt cx="0" cy="0"/>
        </a:xfrm>
      </p:grpSpPr>
      <p:sp>
        <p:nvSpPr>
          <p:cNvPr id="934" name="Google Shape;934;p2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935" name="Google Shape;935;p27: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49" name="Shape 949"/>
        <p:cNvGrpSpPr/>
        <p:nvPr/>
      </p:nvGrpSpPr>
      <p:grpSpPr>
        <a:xfrm>
          <a:off x="0" y="0"/>
          <a:ext cx="0" cy="0"/>
          <a:chOff x="0" y="0"/>
          <a:chExt cx="0" cy="0"/>
        </a:xfrm>
      </p:grpSpPr>
      <p:sp>
        <p:nvSpPr>
          <p:cNvPr id="950" name="Google Shape;950;p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951" name="Google Shape;951;p28: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63" name="Shape 963"/>
        <p:cNvGrpSpPr/>
        <p:nvPr/>
      </p:nvGrpSpPr>
      <p:grpSpPr>
        <a:xfrm>
          <a:off x="0" y="0"/>
          <a:ext cx="0" cy="0"/>
          <a:chOff x="0" y="0"/>
          <a:chExt cx="0" cy="0"/>
        </a:xfrm>
      </p:grpSpPr>
      <p:sp>
        <p:nvSpPr>
          <p:cNvPr id="964" name="Google Shape;964;p2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965" name="Google Shape;965;p29: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77" name="Shape 977"/>
        <p:cNvGrpSpPr/>
        <p:nvPr/>
      </p:nvGrpSpPr>
      <p:grpSpPr>
        <a:xfrm>
          <a:off x="0" y="0"/>
          <a:ext cx="0" cy="0"/>
          <a:chOff x="0" y="0"/>
          <a:chExt cx="0" cy="0"/>
        </a:xfrm>
      </p:grpSpPr>
      <p:sp>
        <p:nvSpPr>
          <p:cNvPr id="978" name="Google Shape;978;p3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979" name="Google Shape;979;p30: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09" name="Shape 1009"/>
        <p:cNvGrpSpPr/>
        <p:nvPr/>
      </p:nvGrpSpPr>
      <p:grpSpPr>
        <a:xfrm>
          <a:off x="0" y="0"/>
          <a:ext cx="0" cy="0"/>
          <a:chOff x="0" y="0"/>
          <a:chExt cx="0" cy="0"/>
        </a:xfrm>
      </p:grpSpPr>
      <p:sp>
        <p:nvSpPr>
          <p:cNvPr id="1010" name="Google Shape;1010;p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011" name="Google Shape;1011;p31: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22" name="Shape 1022"/>
        <p:cNvGrpSpPr/>
        <p:nvPr/>
      </p:nvGrpSpPr>
      <p:grpSpPr>
        <a:xfrm>
          <a:off x="0" y="0"/>
          <a:ext cx="0" cy="0"/>
          <a:chOff x="0" y="0"/>
          <a:chExt cx="0" cy="0"/>
        </a:xfrm>
      </p:grpSpPr>
      <p:sp>
        <p:nvSpPr>
          <p:cNvPr id="1023" name="Google Shape;1023;p3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024" name="Google Shape;1024;p32: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23" name="Shape 1323"/>
        <p:cNvGrpSpPr/>
        <p:nvPr/>
      </p:nvGrpSpPr>
      <p:grpSpPr>
        <a:xfrm>
          <a:off x="0" y="0"/>
          <a:ext cx="0" cy="0"/>
          <a:chOff x="0" y="0"/>
          <a:chExt cx="0" cy="0"/>
        </a:xfrm>
      </p:grpSpPr>
      <p:sp>
        <p:nvSpPr>
          <p:cNvPr id="1324" name="Google Shape;1324;g797abd9bf0_0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25" name="Google Shape;1325;g797abd9bf0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94" name="Shape 1394"/>
        <p:cNvGrpSpPr/>
        <p:nvPr/>
      </p:nvGrpSpPr>
      <p:grpSpPr>
        <a:xfrm>
          <a:off x="0" y="0"/>
          <a:ext cx="0" cy="0"/>
          <a:chOff x="0" y="0"/>
          <a:chExt cx="0" cy="0"/>
        </a:xfrm>
      </p:grpSpPr>
      <p:sp>
        <p:nvSpPr>
          <p:cNvPr id="1395" name="Google Shape;1395;p3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396" name="Google Shape;1396;p33: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9.png"/></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 TargetMode="External"/><Relationship Id="rId3" Type="http://schemas.openxmlformats.org/officeDocument/2006/relationships/image" Target="../media/image5.png"/><Relationship Id="rId4" Type="http://schemas.openxmlformats.org/officeDocument/2006/relationships/hyperlink" Target="https://slidesmania.com/questions-powerpoint-google-slides/can-i-use-these-templates/" TargetMode="External"/><Relationship Id="rId11" Type="http://schemas.openxmlformats.org/officeDocument/2006/relationships/hyperlink" Target="https://www.instagram.com/slidesmania/" TargetMode="External"/><Relationship Id="rId10" Type="http://schemas.openxmlformats.org/officeDocument/2006/relationships/image" Target="../media/image3.png"/><Relationship Id="rId12" Type="http://schemas.openxmlformats.org/officeDocument/2006/relationships/image" Target="../media/image2.png"/><Relationship Id="rId9" Type="http://schemas.openxmlformats.org/officeDocument/2006/relationships/hyperlink" Target="https://www.pinterest.com/slidesmania/" TargetMode="External"/><Relationship Id="rId5" Type="http://schemas.openxmlformats.org/officeDocument/2006/relationships/hyperlink" Target="https://www.facebook.com/SlidesManiaSM/" TargetMode="External"/><Relationship Id="rId6" Type="http://schemas.openxmlformats.org/officeDocument/2006/relationships/image" Target="../media/image1.png"/><Relationship Id="rId7" Type="http://schemas.openxmlformats.org/officeDocument/2006/relationships/hyperlink" Target="https://twitter.com/SlidesManiaSM/" TargetMode="External"/><Relationship Id="rId8" Type="http://schemas.openxmlformats.org/officeDocument/2006/relationships/image" Target="../media/image4.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10" name="Shape 10"/>
        <p:cNvGrpSpPr/>
        <p:nvPr/>
      </p:nvGrpSpPr>
      <p:grpSpPr>
        <a:xfrm>
          <a:off x="0" y="0"/>
          <a:ext cx="0" cy="0"/>
          <a:chOff x="0" y="0"/>
          <a:chExt cx="0" cy="0"/>
        </a:xfrm>
      </p:grpSpPr>
      <p:sp>
        <p:nvSpPr>
          <p:cNvPr id="11" name="Google Shape;11;p2"/>
          <p:cNvSpPr txBox="1"/>
          <p:nvPr>
            <p:ph type="title"/>
          </p:nvPr>
        </p:nvSpPr>
        <p:spPr>
          <a:xfrm>
            <a:off x="874550" y="1920550"/>
            <a:ext cx="5195400" cy="1230600"/>
          </a:xfrm>
          <a:prstGeom prst="rect">
            <a:avLst/>
          </a:prstGeom>
          <a:noFill/>
          <a:ln>
            <a:noFill/>
          </a:ln>
        </p:spPr>
        <p:txBody>
          <a:bodyPr anchorCtr="0" anchor="t" bIns="121900" lIns="121900" spcFirstLastPara="1" rIns="121900" wrap="square" tIns="121900">
            <a:noAutofit/>
          </a:bodyPr>
          <a:lstStyle>
            <a:lvl1pPr lvl="0">
              <a:lnSpc>
                <a:spcPct val="100000"/>
              </a:lnSpc>
              <a:spcBef>
                <a:spcPts val="0"/>
              </a:spcBef>
              <a:spcAft>
                <a:spcPts val="0"/>
              </a:spcAft>
              <a:buSzPts val="9000"/>
              <a:buNone/>
              <a:defRPr sz="9000"/>
            </a:lvl1pPr>
            <a:lvl2pPr lvl="1">
              <a:lnSpc>
                <a:spcPct val="100000"/>
              </a:lnSpc>
              <a:spcBef>
                <a:spcPts val="0"/>
              </a:spcBef>
              <a:spcAft>
                <a:spcPts val="0"/>
              </a:spcAft>
              <a:buSzPts val="9000"/>
              <a:buNone/>
              <a:defRPr sz="9000"/>
            </a:lvl2pPr>
            <a:lvl3pPr lvl="2">
              <a:lnSpc>
                <a:spcPct val="100000"/>
              </a:lnSpc>
              <a:spcBef>
                <a:spcPts val="0"/>
              </a:spcBef>
              <a:spcAft>
                <a:spcPts val="0"/>
              </a:spcAft>
              <a:buSzPts val="9000"/>
              <a:buNone/>
              <a:defRPr sz="9000"/>
            </a:lvl3pPr>
            <a:lvl4pPr lvl="3">
              <a:lnSpc>
                <a:spcPct val="100000"/>
              </a:lnSpc>
              <a:spcBef>
                <a:spcPts val="0"/>
              </a:spcBef>
              <a:spcAft>
                <a:spcPts val="0"/>
              </a:spcAft>
              <a:buSzPts val="9000"/>
              <a:buNone/>
              <a:defRPr sz="9000"/>
            </a:lvl4pPr>
            <a:lvl5pPr lvl="4">
              <a:lnSpc>
                <a:spcPct val="100000"/>
              </a:lnSpc>
              <a:spcBef>
                <a:spcPts val="0"/>
              </a:spcBef>
              <a:spcAft>
                <a:spcPts val="0"/>
              </a:spcAft>
              <a:buSzPts val="9000"/>
              <a:buNone/>
              <a:defRPr sz="9000"/>
            </a:lvl5pPr>
            <a:lvl6pPr lvl="5">
              <a:lnSpc>
                <a:spcPct val="100000"/>
              </a:lnSpc>
              <a:spcBef>
                <a:spcPts val="0"/>
              </a:spcBef>
              <a:spcAft>
                <a:spcPts val="0"/>
              </a:spcAft>
              <a:buSzPts val="9000"/>
              <a:buNone/>
              <a:defRPr sz="9000"/>
            </a:lvl6pPr>
            <a:lvl7pPr lvl="6">
              <a:lnSpc>
                <a:spcPct val="100000"/>
              </a:lnSpc>
              <a:spcBef>
                <a:spcPts val="0"/>
              </a:spcBef>
              <a:spcAft>
                <a:spcPts val="0"/>
              </a:spcAft>
              <a:buSzPts val="9000"/>
              <a:buNone/>
              <a:defRPr sz="9000"/>
            </a:lvl7pPr>
            <a:lvl8pPr lvl="7">
              <a:lnSpc>
                <a:spcPct val="100000"/>
              </a:lnSpc>
              <a:spcBef>
                <a:spcPts val="0"/>
              </a:spcBef>
              <a:spcAft>
                <a:spcPts val="0"/>
              </a:spcAft>
              <a:buSzPts val="9000"/>
              <a:buNone/>
              <a:defRPr sz="9000"/>
            </a:lvl8pPr>
            <a:lvl9pPr lvl="8">
              <a:lnSpc>
                <a:spcPct val="100000"/>
              </a:lnSpc>
              <a:spcBef>
                <a:spcPts val="0"/>
              </a:spcBef>
              <a:spcAft>
                <a:spcPts val="0"/>
              </a:spcAft>
              <a:buSzPts val="9000"/>
              <a:buNone/>
              <a:defRPr sz="9000"/>
            </a:lvl9pPr>
          </a:lstStyle>
          <a:p/>
        </p:txBody>
      </p:sp>
      <p:sp>
        <p:nvSpPr>
          <p:cNvPr id="12" name="Google Shape;12;p2"/>
          <p:cNvSpPr/>
          <p:nvPr/>
        </p:nvSpPr>
        <p:spPr>
          <a:xfrm>
            <a:off x="379197" y="111594"/>
            <a:ext cx="11376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t" dir="54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 name="Google Shape;13;p2"/>
          <p:cNvSpPr/>
          <p:nvPr/>
        </p:nvSpPr>
        <p:spPr>
          <a:xfrm>
            <a:off x="379197" y="6468019"/>
            <a:ext cx="11376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dir="162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 name="Google Shape;14;p2"/>
          <p:cNvSpPr/>
          <p:nvPr/>
        </p:nvSpPr>
        <p:spPr>
          <a:xfrm rot="-5400000">
            <a:off x="-2776803" y="3299569"/>
            <a:ext cx="6060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l"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 name="Google Shape;15;p2"/>
          <p:cNvSpPr/>
          <p:nvPr/>
        </p:nvSpPr>
        <p:spPr>
          <a:xfrm rot="-5400000">
            <a:off x="9049797" y="3281619"/>
            <a:ext cx="58485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r" dir="108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 name="Google Shape;16;p2"/>
          <p:cNvSpPr/>
          <p:nvPr/>
        </p:nvSpPr>
        <p:spPr>
          <a:xfrm>
            <a:off x="17697" y="6259264"/>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bl" dir="189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 name="Google Shape;17;p2"/>
          <p:cNvSpPr/>
          <p:nvPr/>
        </p:nvSpPr>
        <p:spPr>
          <a:xfrm flipH="1" rot="10800000">
            <a:off x="17697" y="58190"/>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tl" dir="27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 name="Google Shape;18;p2"/>
          <p:cNvSpPr/>
          <p:nvPr/>
        </p:nvSpPr>
        <p:spPr>
          <a:xfrm flipH="1">
            <a:off x="11614059" y="6271062"/>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br" dir="135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 name="Google Shape;19;p2"/>
          <p:cNvSpPr/>
          <p:nvPr/>
        </p:nvSpPr>
        <p:spPr>
          <a:xfrm rot="10800000">
            <a:off x="11614059" y="69988"/>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tr" dir="81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 name="Google Shape;20;p2"/>
          <p:cNvSpPr/>
          <p:nvPr/>
        </p:nvSpPr>
        <p:spPr>
          <a:xfrm rot="10788227">
            <a:off x="7068944" y="1391789"/>
            <a:ext cx="3409716" cy="4317671"/>
          </a:xfrm>
          <a:custGeom>
            <a:rect b="b" l="l" r="r" t="t"/>
            <a:pathLst>
              <a:path extrusionOk="0" h="6257494" w="4670817">
                <a:moveTo>
                  <a:pt x="4670817" y="6257494"/>
                </a:moveTo>
                <a:lnTo>
                  <a:pt x="4438346" y="6257494"/>
                </a:lnTo>
                <a:lnTo>
                  <a:pt x="4364253" y="6055707"/>
                </a:lnTo>
                <a:lnTo>
                  <a:pt x="4449914" y="6055707"/>
                </a:lnTo>
                <a:lnTo>
                  <a:pt x="4449914" y="5813564"/>
                </a:lnTo>
                <a:lnTo>
                  <a:pt x="4220515" y="5813564"/>
                </a:lnTo>
                <a:lnTo>
                  <a:pt x="4220515" y="6055707"/>
                </a:lnTo>
                <a:lnTo>
                  <a:pt x="4293095" y="6055707"/>
                </a:lnTo>
                <a:lnTo>
                  <a:pt x="4219001" y="6257494"/>
                </a:lnTo>
                <a:lnTo>
                  <a:pt x="3938934" y="6257494"/>
                </a:lnTo>
                <a:lnTo>
                  <a:pt x="3994841" y="6055707"/>
                </a:lnTo>
                <a:lnTo>
                  <a:pt x="4048678" y="6055707"/>
                </a:lnTo>
                <a:lnTo>
                  <a:pt x="4048678" y="5813564"/>
                </a:lnTo>
                <a:lnTo>
                  <a:pt x="3819279" y="5813564"/>
                </a:lnTo>
                <a:lnTo>
                  <a:pt x="3819279" y="6055707"/>
                </a:lnTo>
                <a:lnTo>
                  <a:pt x="3866898" y="6055707"/>
                </a:lnTo>
                <a:lnTo>
                  <a:pt x="3889047" y="6257494"/>
                </a:lnTo>
                <a:lnTo>
                  <a:pt x="3562635" y="6257494"/>
                </a:lnTo>
                <a:lnTo>
                  <a:pt x="3562635" y="6055707"/>
                </a:lnTo>
                <a:lnTo>
                  <a:pt x="3647442" y="6055707"/>
                </a:lnTo>
                <a:lnTo>
                  <a:pt x="3647442" y="5813564"/>
                </a:lnTo>
                <a:lnTo>
                  <a:pt x="3418043" y="5813564"/>
                </a:lnTo>
                <a:lnTo>
                  <a:pt x="3418043" y="6055707"/>
                </a:lnTo>
                <a:lnTo>
                  <a:pt x="3471801" y="6055707"/>
                </a:lnTo>
                <a:lnTo>
                  <a:pt x="3471801" y="6257494"/>
                </a:lnTo>
                <a:lnTo>
                  <a:pt x="3240916" y="6257494"/>
                </a:lnTo>
                <a:lnTo>
                  <a:pt x="3166823" y="6055707"/>
                </a:lnTo>
                <a:lnTo>
                  <a:pt x="3246206" y="6055707"/>
                </a:lnTo>
                <a:lnTo>
                  <a:pt x="3246206" y="5813564"/>
                </a:lnTo>
                <a:lnTo>
                  <a:pt x="3016807" y="5813564"/>
                </a:lnTo>
                <a:lnTo>
                  <a:pt x="3016807" y="6055707"/>
                </a:lnTo>
                <a:lnTo>
                  <a:pt x="3090477" y="6055707"/>
                </a:lnTo>
                <a:lnTo>
                  <a:pt x="3016383" y="6257494"/>
                </a:lnTo>
                <a:lnTo>
                  <a:pt x="2774394" y="6257494"/>
                </a:lnTo>
                <a:lnTo>
                  <a:pt x="2774394" y="6055707"/>
                </a:lnTo>
                <a:lnTo>
                  <a:pt x="2844970" y="6055707"/>
                </a:lnTo>
                <a:lnTo>
                  <a:pt x="2844970" y="5813564"/>
                </a:lnTo>
                <a:lnTo>
                  <a:pt x="2615571" y="5813564"/>
                </a:lnTo>
                <a:lnTo>
                  <a:pt x="2615571" y="6055707"/>
                </a:lnTo>
                <a:lnTo>
                  <a:pt x="2683560" y="6055707"/>
                </a:lnTo>
                <a:lnTo>
                  <a:pt x="2683560" y="6257494"/>
                </a:lnTo>
                <a:lnTo>
                  <a:pt x="2354456" y="6257494"/>
                </a:lnTo>
                <a:lnTo>
                  <a:pt x="2367055" y="6055707"/>
                </a:lnTo>
                <a:lnTo>
                  <a:pt x="2443734" y="6055707"/>
                </a:lnTo>
                <a:lnTo>
                  <a:pt x="2443734" y="5813564"/>
                </a:lnTo>
                <a:lnTo>
                  <a:pt x="2214335" y="5813564"/>
                </a:lnTo>
                <a:lnTo>
                  <a:pt x="2214335" y="5888960"/>
                </a:lnTo>
                <a:lnTo>
                  <a:pt x="2197996" y="5891054"/>
                </a:lnTo>
                <a:lnTo>
                  <a:pt x="2214335" y="5940814"/>
                </a:lnTo>
                <a:lnTo>
                  <a:pt x="2214335" y="6055707"/>
                </a:lnTo>
                <a:lnTo>
                  <a:pt x="2252059" y="6055707"/>
                </a:lnTo>
                <a:lnTo>
                  <a:pt x="2318315" y="6257494"/>
                </a:lnTo>
                <a:lnTo>
                  <a:pt x="2011412" y="6257494"/>
                </a:lnTo>
                <a:lnTo>
                  <a:pt x="1957745" y="6055707"/>
                </a:lnTo>
                <a:lnTo>
                  <a:pt x="2042498" y="6055707"/>
                </a:lnTo>
                <a:lnTo>
                  <a:pt x="2042498" y="5813564"/>
                </a:lnTo>
                <a:lnTo>
                  <a:pt x="1813098" y="5813564"/>
                </a:lnTo>
                <a:lnTo>
                  <a:pt x="1813098" y="6055707"/>
                </a:lnTo>
                <a:lnTo>
                  <a:pt x="1895469" y="6055707"/>
                </a:lnTo>
                <a:lnTo>
                  <a:pt x="1841802" y="6257494"/>
                </a:lnTo>
                <a:lnTo>
                  <a:pt x="1562259" y="6257494"/>
                </a:lnTo>
                <a:lnTo>
                  <a:pt x="1562259" y="6055707"/>
                </a:lnTo>
                <a:lnTo>
                  <a:pt x="1641262" y="6055707"/>
                </a:lnTo>
                <a:lnTo>
                  <a:pt x="1641262" y="5813564"/>
                </a:lnTo>
                <a:lnTo>
                  <a:pt x="1411862" y="5813564"/>
                </a:lnTo>
                <a:lnTo>
                  <a:pt x="1411862" y="6055707"/>
                </a:lnTo>
                <a:lnTo>
                  <a:pt x="1471425" y="6055707"/>
                </a:lnTo>
                <a:lnTo>
                  <a:pt x="1471425" y="6257494"/>
                </a:lnTo>
                <a:lnTo>
                  <a:pt x="1230719" y="6257494"/>
                </a:lnTo>
                <a:lnTo>
                  <a:pt x="1177052" y="6055707"/>
                </a:lnTo>
                <a:lnTo>
                  <a:pt x="1240026" y="6055707"/>
                </a:lnTo>
                <a:lnTo>
                  <a:pt x="1240026" y="5813564"/>
                </a:lnTo>
                <a:lnTo>
                  <a:pt x="1010626" y="5813564"/>
                </a:lnTo>
                <a:lnTo>
                  <a:pt x="1010626" y="6055707"/>
                </a:lnTo>
                <a:lnTo>
                  <a:pt x="1123902" y="6055707"/>
                </a:lnTo>
                <a:lnTo>
                  <a:pt x="1070235" y="6257494"/>
                </a:lnTo>
                <a:lnTo>
                  <a:pt x="789011" y="6257494"/>
                </a:lnTo>
                <a:lnTo>
                  <a:pt x="801609" y="6055707"/>
                </a:lnTo>
                <a:lnTo>
                  <a:pt x="838790" y="6055707"/>
                </a:lnTo>
                <a:lnTo>
                  <a:pt x="838790" y="5813564"/>
                </a:lnTo>
                <a:lnTo>
                  <a:pt x="609390" y="5813564"/>
                </a:lnTo>
                <a:lnTo>
                  <a:pt x="609390" y="6055707"/>
                </a:lnTo>
                <a:lnTo>
                  <a:pt x="674387" y="6055707"/>
                </a:lnTo>
                <a:lnTo>
                  <a:pt x="740643" y="6257494"/>
                </a:lnTo>
                <a:lnTo>
                  <a:pt x="433760" y="6257494"/>
                </a:lnTo>
                <a:lnTo>
                  <a:pt x="380093" y="6055707"/>
                </a:lnTo>
                <a:lnTo>
                  <a:pt x="437556" y="6055707"/>
                </a:lnTo>
                <a:lnTo>
                  <a:pt x="437556" y="5813564"/>
                </a:lnTo>
                <a:lnTo>
                  <a:pt x="208156" y="5813564"/>
                </a:lnTo>
                <a:lnTo>
                  <a:pt x="208156" y="6055707"/>
                </a:lnTo>
                <a:lnTo>
                  <a:pt x="297953" y="6055707"/>
                </a:lnTo>
                <a:lnTo>
                  <a:pt x="244287" y="6257494"/>
                </a:lnTo>
                <a:lnTo>
                  <a:pt x="0" y="6257494"/>
                </a:lnTo>
                <a:lnTo>
                  <a:pt x="0" y="170205"/>
                </a:lnTo>
                <a:cubicBezTo>
                  <a:pt x="0" y="76203"/>
                  <a:pt x="76203" y="0"/>
                  <a:pt x="170205" y="0"/>
                </a:cubicBezTo>
                <a:lnTo>
                  <a:pt x="4500613" y="0"/>
                </a:lnTo>
                <a:cubicBezTo>
                  <a:pt x="4594615" y="0"/>
                  <a:pt x="4670817" y="76203"/>
                  <a:pt x="4670817" y="170205"/>
                </a:cubicBezTo>
                <a:close/>
              </a:path>
            </a:pathLst>
          </a:custGeom>
          <a:solidFill>
            <a:srgbClr val="FFFFFF"/>
          </a:solidFill>
          <a:ln>
            <a:noFill/>
          </a:ln>
          <a:effectLst>
            <a:outerShdw blurRad="50800" rotWithShape="0" algn="tl" dir="27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21" name="Google Shape;21;p2"/>
          <p:cNvGrpSpPr/>
          <p:nvPr/>
        </p:nvGrpSpPr>
        <p:grpSpPr>
          <a:xfrm rot="782656">
            <a:off x="6115127" y="944086"/>
            <a:ext cx="1879279" cy="1982505"/>
            <a:chOff x="2368762" y="841731"/>
            <a:chExt cx="3148926" cy="3321893"/>
          </a:xfrm>
        </p:grpSpPr>
        <p:sp>
          <p:nvSpPr>
            <p:cNvPr id="22" name="Google Shape;22;p2"/>
            <p:cNvSpPr/>
            <p:nvPr/>
          </p:nvSpPr>
          <p:spPr>
            <a:xfrm rot="-5400000">
              <a:off x="2281268" y="934270"/>
              <a:ext cx="3321893" cy="3136815"/>
            </a:xfrm>
            <a:custGeom>
              <a:rect b="b" l="l" r="r" t="t"/>
              <a:pathLst>
                <a:path extrusionOk="0" h="3136815" w="3321893">
                  <a:moveTo>
                    <a:pt x="15340" y="3136815"/>
                  </a:moveTo>
                  <a:lnTo>
                    <a:pt x="7823" y="3136815"/>
                  </a:lnTo>
                  <a:lnTo>
                    <a:pt x="7246" y="3128385"/>
                  </a:lnTo>
                  <a:cubicBezTo>
                    <a:pt x="6349" y="3090892"/>
                    <a:pt x="7943" y="3056246"/>
                    <a:pt x="7943" y="3056246"/>
                  </a:cubicBezTo>
                  <a:close/>
                  <a:moveTo>
                    <a:pt x="3321893" y="1"/>
                  </a:moveTo>
                  <a:lnTo>
                    <a:pt x="3321893" y="3136815"/>
                  </a:lnTo>
                  <a:lnTo>
                    <a:pt x="17984" y="3136815"/>
                  </a:lnTo>
                  <a:lnTo>
                    <a:pt x="17230" y="3124210"/>
                  </a:lnTo>
                  <a:cubicBezTo>
                    <a:pt x="10841" y="3016343"/>
                    <a:pt x="1548" y="2851636"/>
                    <a:pt x="1548" y="2806198"/>
                  </a:cubicBezTo>
                  <a:cubicBezTo>
                    <a:pt x="1548" y="2736959"/>
                    <a:pt x="16347" y="2543684"/>
                    <a:pt x="16347" y="2543684"/>
                  </a:cubicBezTo>
                  <a:cubicBezTo>
                    <a:pt x="16347" y="2543684"/>
                    <a:pt x="-3275" y="2373088"/>
                    <a:pt x="1253" y="2303722"/>
                  </a:cubicBezTo>
                  <a:cubicBezTo>
                    <a:pt x="5782" y="2234348"/>
                    <a:pt x="45026" y="2187485"/>
                    <a:pt x="45026" y="2187485"/>
                  </a:cubicBezTo>
                  <a:lnTo>
                    <a:pt x="11470" y="2153021"/>
                  </a:lnTo>
                  <a:cubicBezTo>
                    <a:pt x="11470" y="2153021"/>
                    <a:pt x="-12796" y="1873544"/>
                    <a:pt x="9264" y="1796828"/>
                  </a:cubicBezTo>
                  <a:cubicBezTo>
                    <a:pt x="31324" y="1720106"/>
                    <a:pt x="64414" y="1714619"/>
                    <a:pt x="64414" y="1714619"/>
                  </a:cubicBezTo>
                  <a:cubicBezTo>
                    <a:pt x="64414" y="1714619"/>
                    <a:pt x="44560" y="1646127"/>
                    <a:pt x="64414" y="1558439"/>
                  </a:cubicBezTo>
                  <a:cubicBezTo>
                    <a:pt x="84269" y="1470764"/>
                    <a:pt x="84269" y="1435149"/>
                    <a:pt x="84269" y="1435149"/>
                  </a:cubicBezTo>
                  <a:lnTo>
                    <a:pt x="15882" y="1402265"/>
                  </a:lnTo>
                  <a:cubicBezTo>
                    <a:pt x="15882" y="1402265"/>
                    <a:pt x="5737" y="1346056"/>
                    <a:pt x="7945" y="1296678"/>
                  </a:cubicBezTo>
                  <a:cubicBezTo>
                    <a:pt x="10155" y="1247287"/>
                    <a:pt x="-890" y="948244"/>
                    <a:pt x="3528" y="843983"/>
                  </a:cubicBezTo>
                  <a:cubicBezTo>
                    <a:pt x="7945" y="739728"/>
                    <a:pt x="14320" y="614408"/>
                    <a:pt x="20563" y="573690"/>
                  </a:cubicBezTo>
                  <a:cubicBezTo>
                    <a:pt x="26805" y="532993"/>
                    <a:pt x="4957" y="211218"/>
                    <a:pt x="4957" y="211218"/>
                  </a:cubicBezTo>
                  <a:cubicBezTo>
                    <a:pt x="4957" y="211218"/>
                    <a:pt x="100156" y="224786"/>
                    <a:pt x="107958" y="158882"/>
                  </a:cubicBezTo>
                  <a:cubicBezTo>
                    <a:pt x="115762" y="92978"/>
                    <a:pt x="26805" y="77467"/>
                    <a:pt x="26805" y="77467"/>
                  </a:cubicBezTo>
                  <a:lnTo>
                    <a:pt x="22320"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3" name="Google Shape;23;p2"/>
            <p:cNvSpPr/>
            <p:nvPr/>
          </p:nvSpPr>
          <p:spPr>
            <a:xfrm rot="-5400000">
              <a:off x="2321640" y="901973"/>
              <a:ext cx="3243170" cy="3148926"/>
            </a:xfrm>
            <a:custGeom>
              <a:rect b="b" l="l" r="r" t="t"/>
              <a:pathLst>
                <a:path extrusionOk="0" h="3148926" w="3243170">
                  <a:moveTo>
                    <a:pt x="20529" y="3148926"/>
                  </a:moveTo>
                  <a:lnTo>
                    <a:pt x="13055" y="3148926"/>
                  </a:lnTo>
                  <a:lnTo>
                    <a:pt x="10969" y="3138376"/>
                  </a:lnTo>
                  <a:cubicBezTo>
                    <a:pt x="4356" y="3089791"/>
                    <a:pt x="7943" y="3011837"/>
                    <a:pt x="7943" y="3011837"/>
                  </a:cubicBezTo>
                  <a:close/>
                  <a:moveTo>
                    <a:pt x="3243170" y="0"/>
                  </a:moveTo>
                  <a:lnTo>
                    <a:pt x="3243170" y="3148926"/>
                  </a:lnTo>
                  <a:lnTo>
                    <a:pt x="21390" y="3148926"/>
                  </a:lnTo>
                  <a:lnTo>
                    <a:pt x="20126" y="3128183"/>
                  </a:lnTo>
                  <a:cubicBezTo>
                    <a:pt x="14197" y="3030150"/>
                    <a:pt x="1548" y="2814800"/>
                    <a:pt x="1548" y="2761789"/>
                  </a:cubicBezTo>
                  <a:cubicBezTo>
                    <a:pt x="1548" y="2692550"/>
                    <a:pt x="16347" y="2499275"/>
                    <a:pt x="16347" y="2499275"/>
                  </a:cubicBezTo>
                  <a:cubicBezTo>
                    <a:pt x="16347" y="2499275"/>
                    <a:pt x="-3275" y="2328679"/>
                    <a:pt x="1253" y="2259313"/>
                  </a:cubicBezTo>
                  <a:cubicBezTo>
                    <a:pt x="5782" y="2189939"/>
                    <a:pt x="45026" y="2143076"/>
                    <a:pt x="45026" y="2143076"/>
                  </a:cubicBezTo>
                  <a:lnTo>
                    <a:pt x="11470" y="2108612"/>
                  </a:lnTo>
                  <a:cubicBezTo>
                    <a:pt x="11470" y="2108612"/>
                    <a:pt x="-12796" y="1829135"/>
                    <a:pt x="9264" y="1752419"/>
                  </a:cubicBezTo>
                  <a:cubicBezTo>
                    <a:pt x="31324" y="1675697"/>
                    <a:pt x="64414" y="1670210"/>
                    <a:pt x="64414" y="1670210"/>
                  </a:cubicBezTo>
                  <a:cubicBezTo>
                    <a:pt x="64414" y="1670210"/>
                    <a:pt x="44560" y="1601718"/>
                    <a:pt x="64414" y="1514030"/>
                  </a:cubicBezTo>
                  <a:cubicBezTo>
                    <a:pt x="84269" y="1426355"/>
                    <a:pt x="84269" y="1390740"/>
                    <a:pt x="84269" y="1390740"/>
                  </a:cubicBezTo>
                  <a:lnTo>
                    <a:pt x="15882" y="1357856"/>
                  </a:lnTo>
                  <a:cubicBezTo>
                    <a:pt x="15882" y="1357856"/>
                    <a:pt x="5737" y="1301647"/>
                    <a:pt x="7945" y="1252269"/>
                  </a:cubicBezTo>
                  <a:cubicBezTo>
                    <a:pt x="10155" y="1202878"/>
                    <a:pt x="-890" y="903835"/>
                    <a:pt x="3528" y="799574"/>
                  </a:cubicBezTo>
                  <a:cubicBezTo>
                    <a:pt x="7945" y="695319"/>
                    <a:pt x="14320" y="569999"/>
                    <a:pt x="20563" y="529281"/>
                  </a:cubicBezTo>
                  <a:cubicBezTo>
                    <a:pt x="26805" y="488584"/>
                    <a:pt x="4957" y="166809"/>
                    <a:pt x="4957" y="166809"/>
                  </a:cubicBezTo>
                  <a:cubicBezTo>
                    <a:pt x="4957" y="166809"/>
                    <a:pt x="100156" y="180377"/>
                    <a:pt x="107958" y="114473"/>
                  </a:cubicBezTo>
                  <a:cubicBezTo>
                    <a:pt x="115762" y="48569"/>
                    <a:pt x="26805" y="33058"/>
                    <a:pt x="26805" y="33058"/>
                  </a:cubicBezTo>
                  <a:lnTo>
                    <a:pt x="24891"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rPr b="0" i="0" lang="en" sz="1800" u="none" cap="none" strike="noStrike">
                  <a:solidFill>
                    <a:srgbClr val="000000"/>
                  </a:solidFill>
                  <a:latin typeface="Calibri"/>
                  <a:ea typeface="Calibri"/>
                  <a:cs typeface="Calibri"/>
                  <a:sym typeface="Calibri"/>
                </a:rPr>
                <a:t>	</a:t>
              </a:r>
              <a:endParaRPr b="0" i="0" sz="1800" u="none" cap="none" strike="noStrike">
                <a:solidFill>
                  <a:srgbClr val="000000"/>
                </a:solidFill>
                <a:latin typeface="Calibri"/>
                <a:ea typeface="Calibri"/>
                <a:cs typeface="Calibri"/>
                <a:sym typeface="Calibri"/>
              </a:endParaRPr>
            </a:p>
          </p:txBody>
        </p:sp>
      </p:grpSp>
      <p:sp>
        <p:nvSpPr>
          <p:cNvPr id="24" name="Google Shape;24;p2"/>
          <p:cNvSpPr/>
          <p:nvPr/>
        </p:nvSpPr>
        <p:spPr>
          <a:xfrm>
            <a:off x="5623274" y="3181731"/>
            <a:ext cx="2353950" cy="1783594"/>
          </a:xfrm>
          <a:custGeom>
            <a:rect b="b" l="l" r="r" t="t"/>
            <a:pathLst>
              <a:path extrusionOk="0" h="2354579" w="3107525">
                <a:moveTo>
                  <a:pt x="3045143" y="1724978"/>
                </a:moveTo>
                <a:cubicBezTo>
                  <a:pt x="3062288" y="1668780"/>
                  <a:pt x="3070860" y="1610678"/>
                  <a:pt x="3070860" y="1550670"/>
                </a:cubicBezTo>
                <a:cubicBezTo>
                  <a:pt x="3070860" y="1309688"/>
                  <a:pt x="2930843" y="1098233"/>
                  <a:pt x="2721293" y="1000125"/>
                </a:cubicBezTo>
                <a:cubicBezTo>
                  <a:pt x="2736533" y="929640"/>
                  <a:pt x="2738438" y="855345"/>
                  <a:pt x="2727008" y="780098"/>
                </a:cubicBezTo>
                <a:cubicBezTo>
                  <a:pt x="2691765" y="538163"/>
                  <a:pt x="2459355" y="307658"/>
                  <a:pt x="2217420" y="273368"/>
                </a:cubicBezTo>
                <a:cubicBezTo>
                  <a:pt x="2140268" y="261938"/>
                  <a:pt x="2064068" y="264795"/>
                  <a:pt x="1991678" y="281940"/>
                </a:cubicBezTo>
                <a:cubicBezTo>
                  <a:pt x="1882140" y="108585"/>
                  <a:pt x="1689735" y="0"/>
                  <a:pt x="1479233" y="0"/>
                </a:cubicBezTo>
                <a:cubicBezTo>
                  <a:pt x="1268730" y="0"/>
                  <a:pt x="1076325" y="108585"/>
                  <a:pt x="965835" y="280988"/>
                </a:cubicBezTo>
                <a:cubicBezTo>
                  <a:pt x="921068" y="270510"/>
                  <a:pt x="875348" y="265748"/>
                  <a:pt x="828675" y="265748"/>
                </a:cubicBezTo>
                <a:cubicBezTo>
                  <a:pt x="493395" y="265748"/>
                  <a:pt x="220028" y="538163"/>
                  <a:pt x="220028" y="874395"/>
                </a:cubicBezTo>
                <a:cubicBezTo>
                  <a:pt x="220028" y="937260"/>
                  <a:pt x="229553" y="999173"/>
                  <a:pt x="248603" y="1058228"/>
                </a:cubicBezTo>
                <a:cubicBezTo>
                  <a:pt x="95250" y="1171575"/>
                  <a:pt x="0" y="1352550"/>
                  <a:pt x="0" y="1550670"/>
                </a:cubicBezTo>
                <a:cubicBezTo>
                  <a:pt x="0" y="1677353"/>
                  <a:pt x="40005" y="1800225"/>
                  <a:pt x="112395" y="1902143"/>
                </a:cubicBezTo>
                <a:cubicBezTo>
                  <a:pt x="102870" y="1917383"/>
                  <a:pt x="94298" y="1934528"/>
                  <a:pt x="88583" y="1953578"/>
                </a:cubicBezTo>
                <a:cubicBezTo>
                  <a:pt x="44768" y="2087880"/>
                  <a:pt x="119063" y="2241233"/>
                  <a:pt x="260033" y="2309813"/>
                </a:cubicBezTo>
                <a:cubicBezTo>
                  <a:pt x="342900" y="2349818"/>
                  <a:pt x="430530" y="2354580"/>
                  <a:pt x="497205" y="2354580"/>
                </a:cubicBezTo>
                <a:cubicBezTo>
                  <a:pt x="516255" y="2354580"/>
                  <a:pt x="535305" y="2354580"/>
                  <a:pt x="554355" y="2353628"/>
                </a:cubicBezTo>
                <a:cubicBezTo>
                  <a:pt x="916305" y="2344103"/>
                  <a:pt x="1283970" y="2339340"/>
                  <a:pt x="1646873" y="2339340"/>
                </a:cubicBezTo>
                <a:cubicBezTo>
                  <a:pt x="1927860" y="2339340"/>
                  <a:pt x="2212658" y="2342198"/>
                  <a:pt x="2492693" y="2347913"/>
                </a:cubicBezTo>
                <a:cubicBezTo>
                  <a:pt x="2515553" y="2347913"/>
                  <a:pt x="2539365" y="2348865"/>
                  <a:pt x="2564130" y="2348865"/>
                </a:cubicBezTo>
                <a:lnTo>
                  <a:pt x="2564130" y="2348865"/>
                </a:lnTo>
                <a:cubicBezTo>
                  <a:pt x="2635568" y="2348865"/>
                  <a:pt x="2720340" y="2345055"/>
                  <a:pt x="2807018" y="2318385"/>
                </a:cubicBezTo>
                <a:cubicBezTo>
                  <a:pt x="2947988" y="2274570"/>
                  <a:pt x="3055620" y="2174558"/>
                  <a:pt x="3092768" y="2051685"/>
                </a:cubicBezTo>
                <a:cubicBezTo>
                  <a:pt x="3123248" y="1949768"/>
                  <a:pt x="3106103" y="1833563"/>
                  <a:pt x="3045143" y="1724978"/>
                </a:cubicBezTo>
                <a:close/>
              </a:path>
            </a:pathLst>
          </a:custGeom>
          <a:solidFill>
            <a:schemeClr val="accent3"/>
          </a:solidFill>
          <a:ln>
            <a:noFill/>
          </a:ln>
          <a:effectLst>
            <a:outerShdw blurRad="50800" rotWithShape="0" algn="tr" dir="8100000"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5" name="Google Shape;25;p2"/>
          <p:cNvGrpSpPr/>
          <p:nvPr/>
        </p:nvGrpSpPr>
        <p:grpSpPr>
          <a:xfrm rot="-2106481">
            <a:off x="8674633" y="4964559"/>
            <a:ext cx="2666906" cy="610956"/>
            <a:chOff x="3307259" y="2790873"/>
            <a:chExt cx="5585545" cy="1279581"/>
          </a:xfrm>
        </p:grpSpPr>
        <p:sp>
          <p:nvSpPr>
            <p:cNvPr id="26" name="Google Shape;26;p2"/>
            <p:cNvSpPr/>
            <p:nvPr/>
          </p:nvSpPr>
          <p:spPr>
            <a:xfrm>
              <a:off x="3307259" y="2790873"/>
              <a:ext cx="5585545" cy="1279581"/>
            </a:xfrm>
            <a:custGeom>
              <a:rect b="b" l="l" r="r" t="t"/>
              <a:pathLst>
                <a:path extrusionOk="0" h="1279581" w="5585545">
                  <a:moveTo>
                    <a:pt x="50303" y="64721"/>
                  </a:moveTo>
                  <a:cubicBezTo>
                    <a:pt x="-63997" y="80914"/>
                    <a:pt x="184605" y="208549"/>
                    <a:pt x="252233" y="280939"/>
                  </a:cubicBezTo>
                  <a:cubicBezTo>
                    <a:pt x="263663" y="293321"/>
                    <a:pt x="276045" y="306656"/>
                    <a:pt x="276045" y="321896"/>
                  </a:cubicBezTo>
                  <a:cubicBezTo>
                    <a:pt x="276998" y="344756"/>
                    <a:pt x="250328" y="362854"/>
                    <a:pt x="224610" y="375236"/>
                  </a:cubicBezTo>
                  <a:cubicBezTo>
                    <a:pt x="194130" y="389524"/>
                    <a:pt x="161745" y="400954"/>
                    <a:pt x="128408" y="408574"/>
                  </a:cubicBezTo>
                  <a:cubicBezTo>
                    <a:pt x="112215" y="412384"/>
                    <a:pt x="94118" y="416194"/>
                    <a:pt x="83640" y="425719"/>
                  </a:cubicBezTo>
                  <a:cubicBezTo>
                    <a:pt x="63638" y="443816"/>
                    <a:pt x="75068" y="470486"/>
                    <a:pt x="90308" y="491441"/>
                  </a:cubicBezTo>
                  <a:cubicBezTo>
                    <a:pt x="116025" y="526684"/>
                    <a:pt x="148410" y="559069"/>
                    <a:pt x="169365" y="597169"/>
                  </a:cubicBezTo>
                  <a:cubicBezTo>
                    <a:pt x="189368" y="634316"/>
                    <a:pt x="196035" y="679084"/>
                    <a:pt x="168413" y="714326"/>
                  </a:cubicBezTo>
                  <a:cubicBezTo>
                    <a:pt x="140790" y="748616"/>
                    <a:pt x="88403" y="764809"/>
                    <a:pt x="41730" y="782906"/>
                  </a:cubicBezTo>
                  <a:cubicBezTo>
                    <a:pt x="24585" y="789574"/>
                    <a:pt x="6488" y="797194"/>
                    <a:pt x="1725" y="811481"/>
                  </a:cubicBezTo>
                  <a:cubicBezTo>
                    <a:pt x="-3990" y="825769"/>
                    <a:pt x="5535" y="841009"/>
                    <a:pt x="15060" y="853391"/>
                  </a:cubicBezTo>
                  <a:cubicBezTo>
                    <a:pt x="67448" y="925781"/>
                    <a:pt x="118883" y="999124"/>
                    <a:pt x="171270" y="1071514"/>
                  </a:cubicBezTo>
                  <a:cubicBezTo>
                    <a:pt x="102690" y="1118186"/>
                    <a:pt x="48398" y="1177241"/>
                    <a:pt x="14108" y="1241059"/>
                  </a:cubicBezTo>
                  <a:cubicBezTo>
                    <a:pt x="47445" y="1247726"/>
                    <a:pt x="80783" y="1253441"/>
                    <a:pt x="114120" y="1260109"/>
                  </a:cubicBezTo>
                  <a:cubicBezTo>
                    <a:pt x="114120" y="1260109"/>
                    <a:pt x="4496573" y="1303924"/>
                    <a:pt x="5381446" y="1260109"/>
                  </a:cubicBezTo>
                  <a:cubicBezTo>
                    <a:pt x="5408116" y="1259156"/>
                    <a:pt x="5433833" y="1258204"/>
                    <a:pt x="5460503" y="1259156"/>
                  </a:cubicBezTo>
                  <a:cubicBezTo>
                    <a:pt x="5472885" y="1204864"/>
                    <a:pt x="5453835" y="1147714"/>
                    <a:pt x="5408116" y="1103899"/>
                  </a:cubicBezTo>
                  <a:cubicBezTo>
                    <a:pt x="5402401" y="1099136"/>
                    <a:pt x="5396685" y="1093421"/>
                    <a:pt x="5394780" y="1086754"/>
                  </a:cubicBezTo>
                  <a:cubicBezTo>
                    <a:pt x="5391923" y="1076276"/>
                    <a:pt x="5399543" y="1066751"/>
                    <a:pt x="5409068" y="1059131"/>
                  </a:cubicBezTo>
                  <a:cubicBezTo>
                    <a:pt x="5453835" y="1020079"/>
                    <a:pt x="5530035" y="1001029"/>
                    <a:pt x="5554801" y="953404"/>
                  </a:cubicBezTo>
                  <a:cubicBezTo>
                    <a:pt x="5573851" y="917209"/>
                    <a:pt x="5553848" y="874346"/>
                    <a:pt x="5519558" y="844819"/>
                  </a:cubicBezTo>
                  <a:cubicBezTo>
                    <a:pt x="5485268" y="815291"/>
                    <a:pt x="5438596" y="797194"/>
                    <a:pt x="5392876" y="779096"/>
                  </a:cubicBezTo>
                  <a:cubicBezTo>
                    <a:pt x="5364301" y="767666"/>
                    <a:pt x="5330963" y="749569"/>
                    <a:pt x="5336678" y="725756"/>
                  </a:cubicBezTo>
                  <a:cubicBezTo>
                    <a:pt x="5339535" y="712421"/>
                    <a:pt x="5353823" y="701944"/>
                    <a:pt x="5368110" y="694324"/>
                  </a:cubicBezTo>
                  <a:cubicBezTo>
                    <a:pt x="5435738" y="654319"/>
                    <a:pt x="5519558" y="626696"/>
                    <a:pt x="5567183" y="572404"/>
                  </a:cubicBezTo>
                  <a:cubicBezTo>
                    <a:pt x="5578613" y="560021"/>
                    <a:pt x="5587185" y="544781"/>
                    <a:pt x="5585280" y="529541"/>
                  </a:cubicBezTo>
                  <a:cubicBezTo>
                    <a:pt x="5583376" y="507634"/>
                    <a:pt x="5561468" y="490489"/>
                    <a:pt x="5540513" y="476201"/>
                  </a:cubicBezTo>
                  <a:cubicBezTo>
                    <a:pt x="5468123" y="427624"/>
                    <a:pt x="5382398" y="392381"/>
                    <a:pt x="5298578" y="355234"/>
                  </a:cubicBezTo>
                  <a:cubicBezTo>
                    <a:pt x="5290005" y="351424"/>
                    <a:pt x="5280480" y="347614"/>
                    <a:pt x="5277623" y="339994"/>
                  </a:cubicBezTo>
                  <a:cubicBezTo>
                    <a:pt x="5272860" y="330469"/>
                    <a:pt x="5280480" y="320944"/>
                    <a:pt x="5288101" y="312371"/>
                  </a:cubicBezTo>
                  <a:cubicBezTo>
                    <a:pt x="5362396" y="232361"/>
                    <a:pt x="5470028" y="165686"/>
                    <a:pt x="5502413" y="71389"/>
                  </a:cubicBezTo>
                  <a:cubicBezTo>
                    <a:pt x="5433833" y="57101"/>
                    <a:pt x="5360491" y="53291"/>
                    <a:pt x="5290005" y="60911"/>
                  </a:cubicBezTo>
                  <a:cubicBezTo>
                    <a:pt x="5286196" y="59959"/>
                    <a:pt x="1064715" y="-78154"/>
                    <a:pt x="50303" y="647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 name="Google Shape;27;p2"/>
            <p:cNvSpPr/>
            <p:nvPr/>
          </p:nvSpPr>
          <p:spPr>
            <a:xfrm>
              <a:off x="3943350" y="3677602"/>
              <a:ext cx="187642" cy="179070"/>
            </a:xfrm>
            <a:custGeom>
              <a:rect b="b" l="l" r="r" t="t"/>
              <a:pathLst>
                <a:path extrusionOk="0" h="179070" w="187642">
                  <a:moveTo>
                    <a:pt x="93345" y="0"/>
                  </a:moveTo>
                  <a:lnTo>
                    <a:pt x="122873" y="59055"/>
                  </a:lnTo>
                  <a:lnTo>
                    <a:pt x="187642" y="68580"/>
                  </a:lnTo>
                  <a:lnTo>
                    <a:pt x="140970" y="114300"/>
                  </a:lnTo>
                  <a:lnTo>
                    <a:pt x="151448" y="179070"/>
                  </a:lnTo>
                  <a:lnTo>
                    <a:pt x="93345" y="148590"/>
                  </a:lnTo>
                  <a:lnTo>
                    <a:pt x="35242" y="179070"/>
                  </a:lnTo>
                  <a:lnTo>
                    <a:pt x="46673" y="114300"/>
                  </a:lnTo>
                  <a:lnTo>
                    <a:pt x="0" y="68580"/>
                  </a:lnTo>
                  <a:lnTo>
                    <a:pt x="64770" y="59055"/>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 name="Google Shape;28;p2"/>
            <p:cNvSpPr/>
            <p:nvPr/>
          </p:nvSpPr>
          <p:spPr>
            <a:xfrm>
              <a:off x="3778567" y="3296602"/>
              <a:ext cx="110489" cy="105727"/>
            </a:xfrm>
            <a:custGeom>
              <a:rect b="b" l="l" r="r" t="t"/>
              <a:pathLst>
                <a:path extrusionOk="0" h="105727" w="110489">
                  <a:moveTo>
                    <a:pt x="55245" y="0"/>
                  </a:moveTo>
                  <a:lnTo>
                    <a:pt x="71438" y="35243"/>
                  </a:lnTo>
                  <a:lnTo>
                    <a:pt x="110490" y="40005"/>
                  </a:lnTo>
                  <a:lnTo>
                    <a:pt x="82868" y="67628"/>
                  </a:lnTo>
                  <a:lnTo>
                    <a:pt x="88582" y="105727"/>
                  </a:lnTo>
                  <a:lnTo>
                    <a:pt x="55245" y="87630"/>
                  </a:lnTo>
                  <a:lnTo>
                    <a:pt x="20955" y="105727"/>
                  </a:lnTo>
                  <a:lnTo>
                    <a:pt x="27622" y="67628"/>
                  </a:lnTo>
                  <a:lnTo>
                    <a:pt x="0" y="40005"/>
                  </a:lnTo>
                  <a:lnTo>
                    <a:pt x="38100" y="35243"/>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 name="Google Shape;29;p2"/>
            <p:cNvSpPr/>
            <p:nvPr/>
          </p:nvSpPr>
          <p:spPr>
            <a:xfrm>
              <a:off x="4186237" y="3027997"/>
              <a:ext cx="140970" cy="134302"/>
            </a:xfrm>
            <a:custGeom>
              <a:rect b="b" l="l" r="r" t="t"/>
              <a:pathLst>
                <a:path extrusionOk="0" h="134302" w="140970">
                  <a:moveTo>
                    <a:pt x="70485" y="0"/>
                  </a:moveTo>
                  <a:lnTo>
                    <a:pt x="92392" y="44768"/>
                  </a:lnTo>
                  <a:lnTo>
                    <a:pt x="140970" y="51435"/>
                  </a:lnTo>
                  <a:lnTo>
                    <a:pt x="105727" y="85725"/>
                  </a:lnTo>
                  <a:lnTo>
                    <a:pt x="114300" y="134303"/>
                  </a:lnTo>
                  <a:lnTo>
                    <a:pt x="70485" y="111442"/>
                  </a:lnTo>
                  <a:lnTo>
                    <a:pt x="26670" y="134303"/>
                  </a:lnTo>
                  <a:lnTo>
                    <a:pt x="35242" y="85725"/>
                  </a:lnTo>
                  <a:lnTo>
                    <a:pt x="0" y="51435"/>
                  </a:lnTo>
                  <a:lnTo>
                    <a:pt x="48577" y="44768"/>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 name="Google Shape;30;p2"/>
            <p:cNvSpPr/>
            <p:nvPr/>
          </p:nvSpPr>
          <p:spPr>
            <a:xfrm>
              <a:off x="8150542" y="3483292"/>
              <a:ext cx="211455" cy="200977"/>
            </a:xfrm>
            <a:custGeom>
              <a:rect b="b" l="l" r="r" t="t"/>
              <a:pathLst>
                <a:path extrusionOk="0" h="200977" w="211455">
                  <a:moveTo>
                    <a:pt x="105727" y="0"/>
                  </a:moveTo>
                  <a:lnTo>
                    <a:pt x="138113" y="65723"/>
                  </a:lnTo>
                  <a:lnTo>
                    <a:pt x="211455" y="76200"/>
                  </a:lnTo>
                  <a:lnTo>
                    <a:pt x="159068" y="128588"/>
                  </a:lnTo>
                  <a:lnTo>
                    <a:pt x="171450" y="200978"/>
                  </a:lnTo>
                  <a:lnTo>
                    <a:pt x="105727" y="166688"/>
                  </a:lnTo>
                  <a:lnTo>
                    <a:pt x="40005" y="200978"/>
                  </a:lnTo>
                  <a:lnTo>
                    <a:pt x="52388" y="128588"/>
                  </a:lnTo>
                  <a:lnTo>
                    <a:pt x="0" y="76200"/>
                  </a:lnTo>
                  <a:lnTo>
                    <a:pt x="73343" y="65723"/>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 name="Google Shape;31;p2"/>
            <p:cNvSpPr/>
            <p:nvPr/>
          </p:nvSpPr>
          <p:spPr>
            <a:xfrm>
              <a:off x="7609522" y="3714750"/>
              <a:ext cx="110490" cy="104775"/>
            </a:xfrm>
            <a:custGeom>
              <a:rect b="b" l="l" r="r" t="t"/>
              <a:pathLst>
                <a:path extrusionOk="0" h="104775" w="110490">
                  <a:moveTo>
                    <a:pt x="55245" y="0"/>
                  </a:moveTo>
                  <a:lnTo>
                    <a:pt x="72390" y="34290"/>
                  </a:lnTo>
                  <a:lnTo>
                    <a:pt x="110490" y="40005"/>
                  </a:lnTo>
                  <a:lnTo>
                    <a:pt x="82868" y="66675"/>
                  </a:lnTo>
                  <a:lnTo>
                    <a:pt x="89535" y="104775"/>
                  </a:lnTo>
                  <a:lnTo>
                    <a:pt x="55245" y="86677"/>
                  </a:lnTo>
                  <a:lnTo>
                    <a:pt x="20955" y="104775"/>
                  </a:lnTo>
                  <a:lnTo>
                    <a:pt x="27622" y="66675"/>
                  </a:lnTo>
                  <a:lnTo>
                    <a:pt x="0" y="40005"/>
                  </a:lnTo>
                  <a:lnTo>
                    <a:pt x="38100" y="34290"/>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 name="Google Shape;32;p2"/>
            <p:cNvSpPr/>
            <p:nvPr/>
          </p:nvSpPr>
          <p:spPr>
            <a:xfrm>
              <a:off x="7909559" y="3215639"/>
              <a:ext cx="140970" cy="133350"/>
            </a:xfrm>
            <a:custGeom>
              <a:rect b="b" l="l" r="r" t="t"/>
              <a:pathLst>
                <a:path extrusionOk="0" h="133350" w="140970">
                  <a:moveTo>
                    <a:pt x="70485" y="0"/>
                  </a:moveTo>
                  <a:lnTo>
                    <a:pt x="92393" y="43815"/>
                  </a:lnTo>
                  <a:lnTo>
                    <a:pt x="140970" y="51435"/>
                  </a:lnTo>
                  <a:lnTo>
                    <a:pt x="105728" y="85725"/>
                  </a:lnTo>
                  <a:lnTo>
                    <a:pt x="114300" y="133350"/>
                  </a:lnTo>
                  <a:lnTo>
                    <a:pt x="70485" y="110490"/>
                  </a:lnTo>
                  <a:lnTo>
                    <a:pt x="26670" y="133350"/>
                  </a:lnTo>
                  <a:lnTo>
                    <a:pt x="35243" y="85725"/>
                  </a:lnTo>
                  <a:lnTo>
                    <a:pt x="0" y="51435"/>
                  </a:lnTo>
                  <a:lnTo>
                    <a:pt x="48578" y="43815"/>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 name="Google Shape;33;p2"/>
            <p:cNvSpPr/>
            <p:nvPr/>
          </p:nvSpPr>
          <p:spPr>
            <a:xfrm>
              <a:off x="3778193" y="3665220"/>
              <a:ext cx="34693" cy="36194"/>
            </a:xfrm>
            <a:custGeom>
              <a:rect b="b" l="l" r="r" t="t"/>
              <a:pathLst>
                <a:path extrusionOk="0" h="36194" w="34693">
                  <a:moveTo>
                    <a:pt x="16566" y="0"/>
                  </a:moveTo>
                  <a:cubicBezTo>
                    <a:pt x="-6294" y="0"/>
                    <a:pt x="-5341" y="36195"/>
                    <a:pt x="18471" y="36195"/>
                  </a:cubicBezTo>
                  <a:cubicBezTo>
                    <a:pt x="41331" y="35242"/>
                    <a:pt x="39426"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 name="Google Shape;34;p2"/>
            <p:cNvSpPr/>
            <p:nvPr/>
          </p:nvSpPr>
          <p:spPr>
            <a:xfrm>
              <a:off x="4285876" y="3429952"/>
              <a:ext cx="34693" cy="36195"/>
            </a:xfrm>
            <a:custGeom>
              <a:rect b="b" l="l" r="r" t="t"/>
              <a:pathLst>
                <a:path extrusionOk="0" h="36195" w="34693">
                  <a:moveTo>
                    <a:pt x="16566" y="0"/>
                  </a:moveTo>
                  <a:cubicBezTo>
                    <a:pt x="-6294" y="0"/>
                    <a:pt x="-5341" y="36195"/>
                    <a:pt x="18471" y="36195"/>
                  </a:cubicBezTo>
                  <a:cubicBezTo>
                    <a:pt x="41331" y="36195"/>
                    <a:pt x="39426"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 name="Google Shape;35;p2"/>
            <p:cNvSpPr/>
            <p:nvPr/>
          </p:nvSpPr>
          <p:spPr>
            <a:xfrm>
              <a:off x="3977266" y="2915602"/>
              <a:ext cx="35037" cy="36194"/>
            </a:xfrm>
            <a:custGeom>
              <a:rect b="b" l="l" r="r" t="t"/>
              <a:pathLst>
                <a:path extrusionOk="0" h="36194" w="35037">
                  <a:moveTo>
                    <a:pt x="16566" y="0"/>
                  </a:moveTo>
                  <a:cubicBezTo>
                    <a:pt x="-6294" y="0"/>
                    <a:pt x="-5341" y="36195"/>
                    <a:pt x="18471" y="36195"/>
                  </a:cubicBezTo>
                  <a:cubicBezTo>
                    <a:pt x="41331" y="36195"/>
                    <a:pt x="40379"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 name="Google Shape;36;p2"/>
            <p:cNvSpPr/>
            <p:nvPr/>
          </p:nvSpPr>
          <p:spPr>
            <a:xfrm>
              <a:off x="8221606" y="3882389"/>
              <a:ext cx="34693" cy="36195"/>
            </a:xfrm>
            <a:custGeom>
              <a:rect b="b" l="l" r="r" t="t"/>
              <a:pathLst>
                <a:path extrusionOk="0" h="36195" w="34693">
                  <a:moveTo>
                    <a:pt x="16566" y="0"/>
                  </a:moveTo>
                  <a:cubicBezTo>
                    <a:pt x="-6294" y="0"/>
                    <a:pt x="-5342" y="36195"/>
                    <a:pt x="18471" y="36195"/>
                  </a:cubicBezTo>
                  <a:cubicBezTo>
                    <a:pt x="41331" y="36195"/>
                    <a:pt x="39426"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 name="Google Shape;37;p2"/>
            <p:cNvSpPr/>
            <p:nvPr/>
          </p:nvSpPr>
          <p:spPr>
            <a:xfrm>
              <a:off x="8345431" y="3144202"/>
              <a:ext cx="34323" cy="36195"/>
            </a:xfrm>
            <a:custGeom>
              <a:rect b="b" l="l" r="r" t="t"/>
              <a:pathLst>
                <a:path extrusionOk="0" h="36195" w="34323">
                  <a:moveTo>
                    <a:pt x="16566" y="0"/>
                  </a:moveTo>
                  <a:cubicBezTo>
                    <a:pt x="-6294" y="0"/>
                    <a:pt x="-5342" y="36195"/>
                    <a:pt x="18471" y="36195"/>
                  </a:cubicBezTo>
                  <a:cubicBezTo>
                    <a:pt x="40379" y="36195"/>
                    <a:pt x="39426"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 name="Google Shape;38;p2"/>
            <p:cNvSpPr/>
            <p:nvPr/>
          </p:nvSpPr>
          <p:spPr>
            <a:xfrm>
              <a:off x="7945381" y="3565207"/>
              <a:ext cx="34693" cy="36194"/>
            </a:xfrm>
            <a:custGeom>
              <a:rect b="b" l="l" r="r" t="t"/>
              <a:pathLst>
                <a:path extrusionOk="0" h="36194" w="34693">
                  <a:moveTo>
                    <a:pt x="16566" y="0"/>
                  </a:moveTo>
                  <a:cubicBezTo>
                    <a:pt x="-6294" y="0"/>
                    <a:pt x="-5341" y="36195"/>
                    <a:pt x="18471" y="36195"/>
                  </a:cubicBezTo>
                  <a:cubicBezTo>
                    <a:pt x="41331" y="36195"/>
                    <a:pt x="39426"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 name="Google Shape;39;p2"/>
            <p:cNvSpPr/>
            <p:nvPr/>
          </p:nvSpPr>
          <p:spPr>
            <a:xfrm>
              <a:off x="7735831" y="3025140"/>
              <a:ext cx="35037" cy="36194"/>
            </a:xfrm>
            <a:custGeom>
              <a:rect b="b" l="l" r="r" t="t"/>
              <a:pathLst>
                <a:path extrusionOk="0" h="36194" w="35037">
                  <a:moveTo>
                    <a:pt x="16566" y="0"/>
                  </a:moveTo>
                  <a:cubicBezTo>
                    <a:pt x="-6294" y="0"/>
                    <a:pt x="-5341" y="36195"/>
                    <a:pt x="18471" y="36195"/>
                  </a:cubicBezTo>
                  <a:cubicBezTo>
                    <a:pt x="41331" y="36195"/>
                    <a:pt x="40379"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0" name="Google Shape;40;p2"/>
          <p:cNvSpPr txBox="1"/>
          <p:nvPr>
            <p:ph idx="1" type="subTitle"/>
          </p:nvPr>
        </p:nvSpPr>
        <p:spPr>
          <a:xfrm>
            <a:off x="7357100" y="3085775"/>
            <a:ext cx="2879700" cy="717900"/>
          </a:xfrm>
          <a:prstGeom prst="rect">
            <a:avLst/>
          </a:prstGeom>
          <a:noFill/>
          <a:ln>
            <a:noFill/>
          </a:ln>
        </p:spPr>
        <p:txBody>
          <a:bodyPr anchorCtr="0" anchor="t" bIns="121900" lIns="121900" spcFirstLastPara="1" rIns="121900" wrap="square" tIns="121900">
            <a:noAutofit/>
          </a:bodyPr>
          <a:lstStyle>
            <a:lvl1pPr lvl="0" algn="ctr">
              <a:lnSpc>
                <a:spcPct val="115000"/>
              </a:lnSpc>
              <a:spcBef>
                <a:spcPts val="0"/>
              </a:spcBef>
              <a:spcAft>
                <a:spcPts val="0"/>
              </a:spcAft>
              <a:buSzPts val="1900"/>
              <a:buNone/>
              <a:defRPr/>
            </a:lvl1pPr>
            <a:lvl2pPr lvl="1" algn="ctr">
              <a:lnSpc>
                <a:spcPct val="115000"/>
              </a:lnSpc>
              <a:spcBef>
                <a:spcPts val="2100"/>
              </a:spcBef>
              <a:spcAft>
                <a:spcPts val="0"/>
              </a:spcAft>
              <a:buSzPts val="1900"/>
              <a:buNone/>
              <a:defRPr/>
            </a:lvl2pPr>
            <a:lvl3pPr lvl="2" algn="ctr">
              <a:lnSpc>
                <a:spcPct val="115000"/>
              </a:lnSpc>
              <a:spcBef>
                <a:spcPts val="2100"/>
              </a:spcBef>
              <a:spcAft>
                <a:spcPts val="0"/>
              </a:spcAft>
              <a:buSzPts val="1900"/>
              <a:buNone/>
              <a:defRPr/>
            </a:lvl3pPr>
            <a:lvl4pPr lvl="3" algn="ctr">
              <a:lnSpc>
                <a:spcPct val="115000"/>
              </a:lnSpc>
              <a:spcBef>
                <a:spcPts val="2100"/>
              </a:spcBef>
              <a:spcAft>
                <a:spcPts val="0"/>
              </a:spcAft>
              <a:buSzPts val="1900"/>
              <a:buNone/>
              <a:defRPr/>
            </a:lvl4pPr>
            <a:lvl5pPr lvl="4" algn="ctr">
              <a:lnSpc>
                <a:spcPct val="115000"/>
              </a:lnSpc>
              <a:spcBef>
                <a:spcPts val="2100"/>
              </a:spcBef>
              <a:spcAft>
                <a:spcPts val="0"/>
              </a:spcAft>
              <a:buSzPts val="1900"/>
              <a:buNone/>
              <a:defRPr/>
            </a:lvl5pPr>
            <a:lvl6pPr lvl="5" algn="ctr">
              <a:lnSpc>
                <a:spcPct val="115000"/>
              </a:lnSpc>
              <a:spcBef>
                <a:spcPts val="2100"/>
              </a:spcBef>
              <a:spcAft>
                <a:spcPts val="0"/>
              </a:spcAft>
              <a:buSzPts val="1900"/>
              <a:buNone/>
              <a:defRPr/>
            </a:lvl6pPr>
            <a:lvl7pPr lvl="6" algn="ctr">
              <a:lnSpc>
                <a:spcPct val="115000"/>
              </a:lnSpc>
              <a:spcBef>
                <a:spcPts val="2100"/>
              </a:spcBef>
              <a:spcAft>
                <a:spcPts val="0"/>
              </a:spcAft>
              <a:buSzPts val="1900"/>
              <a:buNone/>
              <a:defRPr/>
            </a:lvl7pPr>
            <a:lvl8pPr lvl="7" algn="ctr">
              <a:lnSpc>
                <a:spcPct val="115000"/>
              </a:lnSpc>
              <a:spcBef>
                <a:spcPts val="2100"/>
              </a:spcBef>
              <a:spcAft>
                <a:spcPts val="0"/>
              </a:spcAft>
              <a:buSzPts val="1900"/>
              <a:buNone/>
              <a:defRPr/>
            </a:lvl8pPr>
            <a:lvl9pPr lvl="8" algn="ctr">
              <a:lnSpc>
                <a:spcPct val="115000"/>
              </a:lnSpc>
              <a:spcBef>
                <a:spcPts val="2100"/>
              </a:spcBef>
              <a:spcAft>
                <a:spcPts val="2100"/>
              </a:spcAft>
              <a:buSzPts val="1900"/>
              <a:buNone/>
              <a:defRPr/>
            </a:lvl9pPr>
          </a:lstStyle>
          <a:p/>
        </p:txBody>
      </p:sp>
      <p:sp>
        <p:nvSpPr>
          <p:cNvPr id="41" name="Google Shape;41;p2"/>
          <p:cNvSpPr/>
          <p:nvPr/>
        </p:nvSpPr>
        <p:spPr>
          <a:xfrm rot="-7871156">
            <a:off x="7116208" y="1215887"/>
            <a:ext cx="1424856" cy="409302"/>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
        <p:nvSpPr>
          <p:cNvPr id="42" name="Google Shape;42;p2"/>
          <p:cNvSpPr/>
          <p:nvPr/>
        </p:nvSpPr>
        <p:spPr>
          <a:xfrm rot="-4821980">
            <a:off x="5698649" y="3084740"/>
            <a:ext cx="794622" cy="694335"/>
          </a:xfrm>
          <a:custGeom>
            <a:rect b="b" l="l" r="r" t="t"/>
            <a:pathLst>
              <a:path extrusionOk="0" h="505198" w="578167">
                <a:moveTo>
                  <a:pt x="428625" y="256596"/>
                </a:moveTo>
                <a:cubicBezTo>
                  <a:pt x="429578" y="256596"/>
                  <a:pt x="432435" y="254691"/>
                  <a:pt x="437198" y="248976"/>
                </a:cubicBezTo>
                <a:cubicBezTo>
                  <a:pt x="483870" y="203256"/>
                  <a:pt x="531495" y="156584"/>
                  <a:pt x="578168" y="110864"/>
                </a:cubicBezTo>
                <a:cubicBezTo>
                  <a:pt x="568643" y="108006"/>
                  <a:pt x="560070" y="106101"/>
                  <a:pt x="550545" y="103244"/>
                </a:cubicBezTo>
                <a:cubicBezTo>
                  <a:pt x="547688" y="102291"/>
                  <a:pt x="544830" y="101339"/>
                  <a:pt x="541020" y="100386"/>
                </a:cubicBezTo>
                <a:cubicBezTo>
                  <a:pt x="538163" y="99434"/>
                  <a:pt x="532448" y="93719"/>
                  <a:pt x="531495" y="97529"/>
                </a:cubicBezTo>
                <a:cubicBezTo>
                  <a:pt x="527685" y="91814"/>
                  <a:pt x="482918" y="78479"/>
                  <a:pt x="521970" y="94671"/>
                </a:cubicBezTo>
                <a:cubicBezTo>
                  <a:pt x="507683" y="88956"/>
                  <a:pt x="496253" y="85146"/>
                  <a:pt x="490538" y="82289"/>
                </a:cubicBezTo>
                <a:cubicBezTo>
                  <a:pt x="488633" y="82289"/>
                  <a:pt x="487680" y="82289"/>
                  <a:pt x="486728" y="81336"/>
                </a:cubicBezTo>
                <a:cubicBezTo>
                  <a:pt x="489585" y="82289"/>
                  <a:pt x="498158" y="86099"/>
                  <a:pt x="513398" y="90861"/>
                </a:cubicBezTo>
                <a:cubicBezTo>
                  <a:pt x="505778" y="88004"/>
                  <a:pt x="500063" y="86099"/>
                  <a:pt x="494348" y="85146"/>
                </a:cubicBezTo>
                <a:cubicBezTo>
                  <a:pt x="493395" y="85146"/>
                  <a:pt x="492443" y="85146"/>
                  <a:pt x="491490" y="85146"/>
                </a:cubicBezTo>
                <a:cubicBezTo>
                  <a:pt x="495300" y="86099"/>
                  <a:pt x="499110" y="87051"/>
                  <a:pt x="503873" y="88004"/>
                </a:cubicBezTo>
                <a:cubicBezTo>
                  <a:pt x="498158" y="87051"/>
                  <a:pt x="493395" y="85146"/>
                  <a:pt x="489585" y="85146"/>
                </a:cubicBezTo>
                <a:cubicBezTo>
                  <a:pt x="485775" y="85146"/>
                  <a:pt x="481965" y="85146"/>
                  <a:pt x="479108" y="85146"/>
                </a:cubicBezTo>
                <a:cubicBezTo>
                  <a:pt x="476250" y="85146"/>
                  <a:pt x="473393" y="86099"/>
                  <a:pt x="470535" y="86099"/>
                </a:cubicBezTo>
                <a:cubicBezTo>
                  <a:pt x="466725" y="87051"/>
                  <a:pt x="463868" y="88004"/>
                  <a:pt x="462915" y="88956"/>
                </a:cubicBezTo>
                <a:cubicBezTo>
                  <a:pt x="461963" y="89909"/>
                  <a:pt x="461010" y="89909"/>
                  <a:pt x="460058" y="89909"/>
                </a:cubicBezTo>
                <a:cubicBezTo>
                  <a:pt x="457200" y="90861"/>
                  <a:pt x="457200" y="90861"/>
                  <a:pt x="458153" y="89909"/>
                </a:cubicBezTo>
                <a:cubicBezTo>
                  <a:pt x="461963" y="89909"/>
                  <a:pt x="463868" y="88004"/>
                  <a:pt x="468630" y="85146"/>
                </a:cubicBezTo>
                <a:cubicBezTo>
                  <a:pt x="465773" y="87051"/>
                  <a:pt x="462915" y="88956"/>
                  <a:pt x="461010" y="89909"/>
                </a:cubicBezTo>
                <a:cubicBezTo>
                  <a:pt x="461963" y="88956"/>
                  <a:pt x="462915" y="88004"/>
                  <a:pt x="464820" y="87051"/>
                </a:cubicBezTo>
                <a:cubicBezTo>
                  <a:pt x="462915" y="88956"/>
                  <a:pt x="461010" y="89909"/>
                  <a:pt x="460058" y="90861"/>
                </a:cubicBezTo>
                <a:cubicBezTo>
                  <a:pt x="453390" y="94671"/>
                  <a:pt x="457200" y="90861"/>
                  <a:pt x="471488" y="76574"/>
                </a:cubicBezTo>
                <a:cubicBezTo>
                  <a:pt x="450533" y="98481"/>
                  <a:pt x="449580" y="99434"/>
                  <a:pt x="467678" y="75621"/>
                </a:cubicBezTo>
                <a:cubicBezTo>
                  <a:pt x="448628" y="100386"/>
                  <a:pt x="447675" y="100386"/>
                  <a:pt x="461963" y="73716"/>
                </a:cubicBezTo>
                <a:cubicBezTo>
                  <a:pt x="447675" y="101339"/>
                  <a:pt x="446723" y="101339"/>
                  <a:pt x="457200" y="71811"/>
                </a:cubicBezTo>
                <a:cubicBezTo>
                  <a:pt x="446723" y="101339"/>
                  <a:pt x="445770" y="102291"/>
                  <a:pt x="453390" y="70859"/>
                </a:cubicBezTo>
                <a:cubicBezTo>
                  <a:pt x="448628" y="91814"/>
                  <a:pt x="446723" y="98481"/>
                  <a:pt x="446723" y="89909"/>
                </a:cubicBezTo>
                <a:cubicBezTo>
                  <a:pt x="447675" y="86099"/>
                  <a:pt x="448628" y="81336"/>
                  <a:pt x="450533" y="73716"/>
                </a:cubicBezTo>
                <a:cubicBezTo>
                  <a:pt x="448628" y="80384"/>
                  <a:pt x="447675" y="86099"/>
                  <a:pt x="446723" y="88956"/>
                </a:cubicBezTo>
                <a:cubicBezTo>
                  <a:pt x="446723" y="87051"/>
                  <a:pt x="446723" y="83241"/>
                  <a:pt x="446723" y="79431"/>
                </a:cubicBezTo>
                <a:cubicBezTo>
                  <a:pt x="447675" y="80384"/>
                  <a:pt x="447675" y="79431"/>
                  <a:pt x="446723" y="77526"/>
                </a:cubicBezTo>
                <a:cubicBezTo>
                  <a:pt x="446723" y="74669"/>
                  <a:pt x="446723" y="70859"/>
                  <a:pt x="446723" y="67049"/>
                </a:cubicBezTo>
                <a:cubicBezTo>
                  <a:pt x="446723" y="70859"/>
                  <a:pt x="446723" y="74669"/>
                  <a:pt x="446723" y="77526"/>
                </a:cubicBezTo>
                <a:cubicBezTo>
                  <a:pt x="445770" y="76574"/>
                  <a:pt x="445770" y="75621"/>
                  <a:pt x="444818" y="74669"/>
                </a:cubicBezTo>
                <a:cubicBezTo>
                  <a:pt x="443865" y="73716"/>
                  <a:pt x="442913" y="72764"/>
                  <a:pt x="441008" y="71811"/>
                </a:cubicBezTo>
                <a:cubicBezTo>
                  <a:pt x="441008" y="72764"/>
                  <a:pt x="441008" y="73716"/>
                  <a:pt x="441008" y="74669"/>
                </a:cubicBezTo>
                <a:cubicBezTo>
                  <a:pt x="443865" y="76574"/>
                  <a:pt x="445770" y="77526"/>
                  <a:pt x="445770" y="78479"/>
                </a:cubicBezTo>
                <a:cubicBezTo>
                  <a:pt x="445770" y="78479"/>
                  <a:pt x="446723" y="79431"/>
                  <a:pt x="446723" y="79431"/>
                </a:cubicBezTo>
                <a:cubicBezTo>
                  <a:pt x="446723" y="85146"/>
                  <a:pt x="445770" y="88956"/>
                  <a:pt x="445770" y="91814"/>
                </a:cubicBezTo>
                <a:cubicBezTo>
                  <a:pt x="444818" y="95624"/>
                  <a:pt x="444818" y="95624"/>
                  <a:pt x="443865" y="90861"/>
                </a:cubicBezTo>
                <a:cubicBezTo>
                  <a:pt x="443865" y="90861"/>
                  <a:pt x="443865" y="89909"/>
                  <a:pt x="442913" y="88956"/>
                </a:cubicBezTo>
                <a:cubicBezTo>
                  <a:pt x="441960" y="87051"/>
                  <a:pt x="437198" y="80384"/>
                  <a:pt x="434340" y="75621"/>
                </a:cubicBezTo>
                <a:cubicBezTo>
                  <a:pt x="428625" y="70859"/>
                  <a:pt x="421958" y="65144"/>
                  <a:pt x="418148" y="61334"/>
                </a:cubicBezTo>
                <a:cubicBezTo>
                  <a:pt x="411480" y="57524"/>
                  <a:pt x="405765" y="54666"/>
                  <a:pt x="406718" y="52761"/>
                </a:cubicBezTo>
                <a:cubicBezTo>
                  <a:pt x="397193" y="49904"/>
                  <a:pt x="392430" y="49904"/>
                  <a:pt x="393383" y="48951"/>
                </a:cubicBezTo>
                <a:cubicBezTo>
                  <a:pt x="380048" y="51809"/>
                  <a:pt x="379095" y="51809"/>
                  <a:pt x="391478" y="45141"/>
                </a:cubicBezTo>
                <a:cubicBezTo>
                  <a:pt x="373380" y="54666"/>
                  <a:pt x="374333" y="52761"/>
                  <a:pt x="391478" y="33711"/>
                </a:cubicBezTo>
                <a:cubicBezTo>
                  <a:pt x="373380" y="53714"/>
                  <a:pt x="371475" y="55619"/>
                  <a:pt x="380048" y="33711"/>
                </a:cubicBezTo>
                <a:cubicBezTo>
                  <a:pt x="375285" y="47046"/>
                  <a:pt x="373380" y="50856"/>
                  <a:pt x="373380" y="45141"/>
                </a:cubicBezTo>
                <a:cubicBezTo>
                  <a:pt x="373380" y="45141"/>
                  <a:pt x="372428" y="42284"/>
                  <a:pt x="371475" y="35616"/>
                </a:cubicBezTo>
                <a:cubicBezTo>
                  <a:pt x="370523" y="33711"/>
                  <a:pt x="369570" y="30854"/>
                  <a:pt x="368618" y="27996"/>
                </a:cubicBezTo>
                <a:cubicBezTo>
                  <a:pt x="365760" y="23234"/>
                  <a:pt x="359093" y="14661"/>
                  <a:pt x="349568" y="4184"/>
                </a:cubicBezTo>
                <a:cubicBezTo>
                  <a:pt x="371475" y="29901"/>
                  <a:pt x="346710" y="5136"/>
                  <a:pt x="338138" y="374"/>
                </a:cubicBezTo>
                <a:cubicBezTo>
                  <a:pt x="331470" y="-579"/>
                  <a:pt x="325755" y="374"/>
                  <a:pt x="320993" y="2279"/>
                </a:cubicBezTo>
                <a:cubicBezTo>
                  <a:pt x="316230" y="4184"/>
                  <a:pt x="311468" y="7041"/>
                  <a:pt x="306705" y="10851"/>
                </a:cubicBezTo>
                <a:cubicBezTo>
                  <a:pt x="302895" y="14661"/>
                  <a:pt x="299085" y="18471"/>
                  <a:pt x="295275" y="23234"/>
                </a:cubicBezTo>
                <a:cubicBezTo>
                  <a:pt x="290513" y="28949"/>
                  <a:pt x="285750" y="34664"/>
                  <a:pt x="280988" y="40379"/>
                </a:cubicBezTo>
                <a:cubicBezTo>
                  <a:pt x="239078" y="91814"/>
                  <a:pt x="263843" y="65144"/>
                  <a:pt x="221933" y="116579"/>
                </a:cubicBezTo>
                <a:cubicBezTo>
                  <a:pt x="181928" y="165156"/>
                  <a:pt x="171450" y="156584"/>
                  <a:pt x="129540" y="204209"/>
                </a:cubicBezTo>
                <a:cubicBezTo>
                  <a:pt x="96203" y="242309"/>
                  <a:pt x="41910" y="278504"/>
                  <a:pt x="11430" y="321366"/>
                </a:cubicBezTo>
                <a:cubicBezTo>
                  <a:pt x="7620" y="327081"/>
                  <a:pt x="3810" y="333749"/>
                  <a:pt x="0" y="340416"/>
                </a:cubicBezTo>
                <a:cubicBezTo>
                  <a:pt x="5715" y="343274"/>
                  <a:pt x="13335" y="355656"/>
                  <a:pt x="15240" y="348989"/>
                </a:cubicBezTo>
                <a:cubicBezTo>
                  <a:pt x="20955" y="361371"/>
                  <a:pt x="31433" y="379469"/>
                  <a:pt x="28575" y="360419"/>
                </a:cubicBezTo>
                <a:cubicBezTo>
                  <a:pt x="34290" y="383279"/>
                  <a:pt x="56198" y="392804"/>
                  <a:pt x="40958" y="373754"/>
                </a:cubicBezTo>
                <a:cubicBezTo>
                  <a:pt x="43815" y="377564"/>
                  <a:pt x="46673" y="380421"/>
                  <a:pt x="49530" y="383279"/>
                </a:cubicBezTo>
                <a:cubicBezTo>
                  <a:pt x="60008" y="388994"/>
                  <a:pt x="67628" y="391851"/>
                  <a:pt x="68580" y="392804"/>
                </a:cubicBezTo>
                <a:cubicBezTo>
                  <a:pt x="72390" y="393756"/>
                  <a:pt x="74295" y="393756"/>
                  <a:pt x="74295" y="393756"/>
                </a:cubicBezTo>
                <a:cubicBezTo>
                  <a:pt x="75248" y="394709"/>
                  <a:pt x="70485" y="394709"/>
                  <a:pt x="59055" y="396614"/>
                </a:cubicBezTo>
                <a:cubicBezTo>
                  <a:pt x="70485" y="394709"/>
                  <a:pt x="77153" y="394709"/>
                  <a:pt x="77153" y="393756"/>
                </a:cubicBezTo>
                <a:cubicBezTo>
                  <a:pt x="78105" y="394709"/>
                  <a:pt x="72390" y="394709"/>
                  <a:pt x="60960" y="397566"/>
                </a:cubicBezTo>
                <a:cubicBezTo>
                  <a:pt x="72390" y="394709"/>
                  <a:pt x="79058" y="394709"/>
                  <a:pt x="78105" y="394709"/>
                </a:cubicBezTo>
                <a:cubicBezTo>
                  <a:pt x="78105" y="395661"/>
                  <a:pt x="77153" y="395661"/>
                  <a:pt x="73343" y="397566"/>
                </a:cubicBezTo>
                <a:cubicBezTo>
                  <a:pt x="70485" y="398519"/>
                  <a:pt x="67628" y="399471"/>
                  <a:pt x="63818" y="400424"/>
                </a:cubicBezTo>
                <a:cubicBezTo>
                  <a:pt x="67628" y="399471"/>
                  <a:pt x="70485" y="398519"/>
                  <a:pt x="73343" y="397566"/>
                </a:cubicBezTo>
                <a:cubicBezTo>
                  <a:pt x="70485" y="398519"/>
                  <a:pt x="66675" y="399471"/>
                  <a:pt x="62865" y="401376"/>
                </a:cubicBezTo>
                <a:cubicBezTo>
                  <a:pt x="72390" y="397566"/>
                  <a:pt x="78105" y="396614"/>
                  <a:pt x="80010" y="395661"/>
                </a:cubicBezTo>
                <a:cubicBezTo>
                  <a:pt x="80010" y="395661"/>
                  <a:pt x="80010" y="395661"/>
                  <a:pt x="80010" y="395661"/>
                </a:cubicBezTo>
                <a:cubicBezTo>
                  <a:pt x="80010" y="395661"/>
                  <a:pt x="80010" y="396614"/>
                  <a:pt x="80010" y="396614"/>
                </a:cubicBezTo>
                <a:cubicBezTo>
                  <a:pt x="77153" y="397566"/>
                  <a:pt x="72390" y="399471"/>
                  <a:pt x="65723" y="402329"/>
                </a:cubicBezTo>
                <a:cubicBezTo>
                  <a:pt x="72390" y="399471"/>
                  <a:pt x="78105" y="397566"/>
                  <a:pt x="80010" y="396614"/>
                </a:cubicBezTo>
                <a:cubicBezTo>
                  <a:pt x="79058" y="398519"/>
                  <a:pt x="74295" y="400424"/>
                  <a:pt x="67628" y="405186"/>
                </a:cubicBezTo>
                <a:cubicBezTo>
                  <a:pt x="75248" y="400424"/>
                  <a:pt x="80010" y="398519"/>
                  <a:pt x="80963" y="396614"/>
                </a:cubicBezTo>
                <a:cubicBezTo>
                  <a:pt x="80963" y="396614"/>
                  <a:pt x="80963" y="396614"/>
                  <a:pt x="81915" y="396614"/>
                </a:cubicBezTo>
                <a:cubicBezTo>
                  <a:pt x="81915" y="398519"/>
                  <a:pt x="77153" y="401376"/>
                  <a:pt x="68580" y="406139"/>
                </a:cubicBezTo>
                <a:cubicBezTo>
                  <a:pt x="77153" y="400424"/>
                  <a:pt x="82868" y="397566"/>
                  <a:pt x="81915" y="396614"/>
                </a:cubicBezTo>
                <a:cubicBezTo>
                  <a:pt x="81915" y="396614"/>
                  <a:pt x="81915" y="396614"/>
                  <a:pt x="81915" y="396614"/>
                </a:cubicBezTo>
                <a:cubicBezTo>
                  <a:pt x="83820" y="398519"/>
                  <a:pt x="79058" y="402329"/>
                  <a:pt x="70485" y="408996"/>
                </a:cubicBezTo>
                <a:cubicBezTo>
                  <a:pt x="80010" y="402329"/>
                  <a:pt x="85725" y="399471"/>
                  <a:pt x="82868" y="397566"/>
                </a:cubicBezTo>
                <a:cubicBezTo>
                  <a:pt x="84773" y="399471"/>
                  <a:pt x="81915" y="402329"/>
                  <a:pt x="75248" y="406139"/>
                </a:cubicBezTo>
                <a:cubicBezTo>
                  <a:pt x="74295" y="407091"/>
                  <a:pt x="72390" y="408044"/>
                  <a:pt x="71438" y="408996"/>
                </a:cubicBezTo>
                <a:cubicBezTo>
                  <a:pt x="72390" y="408044"/>
                  <a:pt x="73343" y="408044"/>
                  <a:pt x="74295" y="407091"/>
                </a:cubicBezTo>
                <a:cubicBezTo>
                  <a:pt x="73343" y="408044"/>
                  <a:pt x="72390" y="408996"/>
                  <a:pt x="70485" y="409949"/>
                </a:cubicBezTo>
                <a:cubicBezTo>
                  <a:pt x="72390" y="408996"/>
                  <a:pt x="73343" y="408044"/>
                  <a:pt x="74295" y="407091"/>
                </a:cubicBezTo>
                <a:cubicBezTo>
                  <a:pt x="81915" y="402329"/>
                  <a:pt x="87630" y="399471"/>
                  <a:pt x="85725" y="397566"/>
                </a:cubicBezTo>
                <a:cubicBezTo>
                  <a:pt x="87630" y="398519"/>
                  <a:pt x="87630" y="400424"/>
                  <a:pt x="88583" y="402329"/>
                </a:cubicBezTo>
                <a:cubicBezTo>
                  <a:pt x="88583" y="402329"/>
                  <a:pt x="88583" y="402329"/>
                  <a:pt x="89535" y="403281"/>
                </a:cubicBezTo>
                <a:cubicBezTo>
                  <a:pt x="89535" y="402329"/>
                  <a:pt x="88583" y="400424"/>
                  <a:pt x="88583" y="399471"/>
                </a:cubicBezTo>
                <a:cubicBezTo>
                  <a:pt x="88583" y="399471"/>
                  <a:pt x="89535" y="399471"/>
                  <a:pt x="89535" y="399471"/>
                </a:cubicBezTo>
                <a:cubicBezTo>
                  <a:pt x="90488" y="400424"/>
                  <a:pt x="90488" y="401376"/>
                  <a:pt x="91440" y="402329"/>
                </a:cubicBezTo>
                <a:cubicBezTo>
                  <a:pt x="91440" y="401376"/>
                  <a:pt x="90488" y="400424"/>
                  <a:pt x="90488" y="399471"/>
                </a:cubicBezTo>
                <a:cubicBezTo>
                  <a:pt x="90488" y="399471"/>
                  <a:pt x="91440" y="399471"/>
                  <a:pt x="91440" y="399471"/>
                </a:cubicBezTo>
                <a:cubicBezTo>
                  <a:pt x="91440" y="400424"/>
                  <a:pt x="92393" y="401376"/>
                  <a:pt x="92393" y="402329"/>
                </a:cubicBezTo>
                <a:lnTo>
                  <a:pt x="92393" y="402329"/>
                </a:lnTo>
                <a:cubicBezTo>
                  <a:pt x="92393" y="402329"/>
                  <a:pt x="93345" y="402329"/>
                  <a:pt x="93345" y="403281"/>
                </a:cubicBezTo>
                <a:cubicBezTo>
                  <a:pt x="93345" y="402329"/>
                  <a:pt x="92393" y="400424"/>
                  <a:pt x="92393" y="399471"/>
                </a:cubicBezTo>
                <a:cubicBezTo>
                  <a:pt x="92393" y="399471"/>
                  <a:pt x="93345" y="399471"/>
                  <a:pt x="93345" y="399471"/>
                </a:cubicBezTo>
                <a:cubicBezTo>
                  <a:pt x="94298" y="399471"/>
                  <a:pt x="95250" y="399471"/>
                  <a:pt x="95250" y="400424"/>
                </a:cubicBezTo>
                <a:cubicBezTo>
                  <a:pt x="95250" y="401376"/>
                  <a:pt x="95250" y="402329"/>
                  <a:pt x="95250" y="403281"/>
                </a:cubicBezTo>
                <a:cubicBezTo>
                  <a:pt x="95250" y="403281"/>
                  <a:pt x="94298" y="402329"/>
                  <a:pt x="94298" y="402329"/>
                </a:cubicBezTo>
                <a:cubicBezTo>
                  <a:pt x="94298" y="402329"/>
                  <a:pt x="95250" y="403281"/>
                  <a:pt x="95250" y="403281"/>
                </a:cubicBezTo>
                <a:cubicBezTo>
                  <a:pt x="95250" y="403281"/>
                  <a:pt x="95250" y="404234"/>
                  <a:pt x="95250" y="404234"/>
                </a:cubicBezTo>
                <a:cubicBezTo>
                  <a:pt x="96203" y="405186"/>
                  <a:pt x="96203" y="406139"/>
                  <a:pt x="97155" y="408044"/>
                </a:cubicBezTo>
                <a:cubicBezTo>
                  <a:pt x="97155" y="408044"/>
                  <a:pt x="97155" y="408044"/>
                  <a:pt x="97155" y="408044"/>
                </a:cubicBezTo>
                <a:cubicBezTo>
                  <a:pt x="97155" y="408044"/>
                  <a:pt x="97155" y="408044"/>
                  <a:pt x="97155" y="408044"/>
                </a:cubicBezTo>
                <a:cubicBezTo>
                  <a:pt x="97155" y="408996"/>
                  <a:pt x="98108" y="409949"/>
                  <a:pt x="98108" y="411854"/>
                </a:cubicBezTo>
                <a:cubicBezTo>
                  <a:pt x="100013" y="414711"/>
                  <a:pt x="100965" y="417569"/>
                  <a:pt x="101918" y="420426"/>
                </a:cubicBezTo>
                <a:cubicBezTo>
                  <a:pt x="101918" y="420426"/>
                  <a:pt x="101918" y="420426"/>
                  <a:pt x="101918" y="420426"/>
                </a:cubicBezTo>
                <a:cubicBezTo>
                  <a:pt x="101918" y="420426"/>
                  <a:pt x="101918" y="420426"/>
                  <a:pt x="101918" y="420426"/>
                </a:cubicBezTo>
                <a:cubicBezTo>
                  <a:pt x="101918" y="420426"/>
                  <a:pt x="101918" y="420426"/>
                  <a:pt x="101918" y="420426"/>
                </a:cubicBezTo>
                <a:cubicBezTo>
                  <a:pt x="101918" y="421379"/>
                  <a:pt x="102870" y="422331"/>
                  <a:pt x="102870" y="424236"/>
                </a:cubicBezTo>
                <a:cubicBezTo>
                  <a:pt x="102870" y="425189"/>
                  <a:pt x="102870" y="426141"/>
                  <a:pt x="102870" y="427094"/>
                </a:cubicBezTo>
                <a:cubicBezTo>
                  <a:pt x="102870" y="426141"/>
                  <a:pt x="102870" y="426141"/>
                  <a:pt x="102870" y="425189"/>
                </a:cubicBezTo>
                <a:cubicBezTo>
                  <a:pt x="102870" y="426141"/>
                  <a:pt x="102870" y="426141"/>
                  <a:pt x="102870" y="427094"/>
                </a:cubicBezTo>
                <a:cubicBezTo>
                  <a:pt x="102870" y="427094"/>
                  <a:pt x="102870" y="427094"/>
                  <a:pt x="102870" y="427094"/>
                </a:cubicBezTo>
                <a:cubicBezTo>
                  <a:pt x="102870" y="426141"/>
                  <a:pt x="102870" y="425189"/>
                  <a:pt x="102870" y="424236"/>
                </a:cubicBezTo>
                <a:cubicBezTo>
                  <a:pt x="102870" y="423284"/>
                  <a:pt x="102870" y="423284"/>
                  <a:pt x="101918" y="422331"/>
                </a:cubicBezTo>
                <a:cubicBezTo>
                  <a:pt x="101918" y="422331"/>
                  <a:pt x="101918" y="422331"/>
                  <a:pt x="101918" y="422331"/>
                </a:cubicBezTo>
                <a:cubicBezTo>
                  <a:pt x="101918" y="422331"/>
                  <a:pt x="101918" y="422331"/>
                  <a:pt x="101918" y="422331"/>
                </a:cubicBezTo>
                <a:cubicBezTo>
                  <a:pt x="101918" y="422331"/>
                  <a:pt x="101918" y="422331"/>
                  <a:pt x="101918" y="422331"/>
                </a:cubicBezTo>
                <a:cubicBezTo>
                  <a:pt x="100965" y="420426"/>
                  <a:pt x="100013" y="417569"/>
                  <a:pt x="99060" y="415664"/>
                </a:cubicBezTo>
                <a:cubicBezTo>
                  <a:pt x="99060" y="416616"/>
                  <a:pt x="99060" y="416616"/>
                  <a:pt x="99060" y="417569"/>
                </a:cubicBezTo>
                <a:cubicBezTo>
                  <a:pt x="99060" y="417569"/>
                  <a:pt x="99060" y="417569"/>
                  <a:pt x="99060" y="418521"/>
                </a:cubicBezTo>
                <a:cubicBezTo>
                  <a:pt x="100013" y="420426"/>
                  <a:pt x="100965" y="422331"/>
                  <a:pt x="101918" y="424236"/>
                </a:cubicBezTo>
                <a:lnTo>
                  <a:pt x="101918" y="424236"/>
                </a:lnTo>
                <a:cubicBezTo>
                  <a:pt x="100965" y="423284"/>
                  <a:pt x="100965" y="421379"/>
                  <a:pt x="100013" y="420426"/>
                </a:cubicBezTo>
                <a:cubicBezTo>
                  <a:pt x="100013" y="420426"/>
                  <a:pt x="100013" y="421379"/>
                  <a:pt x="100013" y="421379"/>
                </a:cubicBezTo>
                <a:cubicBezTo>
                  <a:pt x="100965" y="422331"/>
                  <a:pt x="100965" y="423284"/>
                  <a:pt x="101918" y="425189"/>
                </a:cubicBezTo>
                <a:cubicBezTo>
                  <a:pt x="101918" y="425189"/>
                  <a:pt x="101918" y="425189"/>
                  <a:pt x="101918" y="425189"/>
                </a:cubicBezTo>
                <a:cubicBezTo>
                  <a:pt x="101918" y="424236"/>
                  <a:pt x="100965" y="423284"/>
                  <a:pt x="100965" y="422331"/>
                </a:cubicBezTo>
                <a:cubicBezTo>
                  <a:pt x="100965" y="422331"/>
                  <a:pt x="100965" y="422331"/>
                  <a:pt x="100965" y="422331"/>
                </a:cubicBezTo>
                <a:cubicBezTo>
                  <a:pt x="100965" y="422331"/>
                  <a:pt x="100965" y="422331"/>
                  <a:pt x="100965" y="422331"/>
                </a:cubicBezTo>
                <a:cubicBezTo>
                  <a:pt x="100965" y="421379"/>
                  <a:pt x="100013" y="421379"/>
                  <a:pt x="100013" y="420426"/>
                </a:cubicBezTo>
                <a:cubicBezTo>
                  <a:pt x="100013" y="420426"/>
                  <a:pt x="100013" y="419474"/>
                  <a:pt x="100013" y="419474"/>
                </a:cubicBezTo>
                <a:cubicBezTo>
                  <a:pt x="100013" y="419474"/>
                  <a:pt x="100013" y="420426"/>
                  <a:pt x="100965" y="420426"/>
                </a:cubicBezTo>
                <a:cubicBezTo>
                  <a:pt x="100965" y="420426"/>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8521"/>
                </a:cubicBezTo>
                <a:cubicBezTo>
                  <a:pt x="100965" y="418521"/>
                  <a:pt x="100965" y="418521"/>
                  <a:pt x="100965" y="418521"/>
                </a:cubicBezTo>
                <a:cubicBezTo>
                  <a:pt x="100965" y="418521"/>
                  <a:pt x="100965" y="418521"/>
                  <a:pt x="100965" y="417569"/>
                </a:cubicBezTo>
                <a:cubicBezTo>
                  <a:pt x="100965" y="417569"/>
                  <a:pt x="100965" y="417569"/>
                  <a:pt x="100965" y="417569"/>
                </a:cubicBezTo>
                <a:cubicBezTo>
                  <a:pt x="100965" y="417569"/>
                  <a:pt x="100965" y="417569"/>
                  <a:pt x="100965" y="418521"/>
                </a:cubicBezTo>
                <a:cubicBezTo>
                  <a:pt x="100965" y="418521"/>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9474"/>
                </a:cubicBezTo>
                <a:cubicBezTo>
                  <a:pt x="100965" y="420426"/>
                  <a:pt x="100965" y="420426"/>
                  <a:pt x="100013" y="420426"/>
                </a:cubicBezTo>
                <a:cubicBezTo>
                  <a:pt x="100013" y="420426"/>
                  <a:pt x="100013" y="420426"/>
                  <a:pt x="100013" y="420426"/>
                </a:cubicBezTo>
                <a:cubicBezTo>
                  <a:pt x="100013" y="420426"/>
                  <a:pt x="100013" y="420426"/>
                  <a:pt x="100013" y="420426"/>
                </a:cubicBezTo>
                <a:cubicBezTo>
                  <a:pt x="100013" y="420426"/>
                  <a:pt x="100013" y="420426"/>
                  <a:pt x="100013" y="420426"/>
                </a:cubicBezTo>
                <a:cubicBezTo>
                  <a:pt x="99060" y="422331"/>
                  <a:pt x="96203" y="423284"/>
                  <a:pt x="92393" y="422331"/>
                </a:cubicBezTo>
                <a:cubicBezTo>
                  <a:pt x="94298" y="423284"/>
                  <a:pt x="96203" y="423284"/>
                  <a:pt x="98108" y="422331"/>
                </a:cubicBezTo>
                <a:cubicBezTo>
                  <a:pt x="99060" y="423284"/>
                  <a:pt x="100965" y="423284"/>
                  <a:pt x="101918" y="423284"/>
                </a:cubicBezTo>
                <a:cubicBezTo>
                  <a:pt x="100965" y="426141"/>
                  <a:pt x="99060" y="427094"/>
                  <a:pt x="95250" y="424236"/>
                </a:cubicBezTo>
                <a:cubicBezTo>
                  <a:pt x="100013" y="427094"/>
                  <a:pt x="101918" y="426141"/>
                  <a:pt x="102870" y="423284"/>
                </a:cubicBezTo>
                <a:cubicBezTo>
                  <a:pt x="103823" y="424236"/>
                  <a:pt x="104775" y="425189"/>
                  <a:pt x="105728" y="426141"/>
                </a:cubicBezTo>
                <a:cubicBezTo>
                  <a:pt x="105728" y="426141"/>
                  <a:pt x="105728" y="426141"/>
                  <a:pt x="105728" y="426141"/>
                </a:cubicBezTo>
                <a:cubicBezTo>
                  <a:pt x="105728" y="426141"/>
                  <a:pt x="105728" y="426141"/>
                  <a:pt x="105728" y="426141"/>
                </a:cubicBezTo>
                <a:cubicBezTo>
                  <a:pt x="105728" y="426141"/>
                  <a:pt x="105728" y="426141"/>
                  <a:pt x="105728" y="426141"/>
                </a:cubicBezTo>
                <a:cubicBezTo>
                  <a:pt x="105728" y="427094"/>
                  <a:pt x="105728" y="427094"/>
                  <a:pt x="105728" y="428046"/>
                </a:cubicBezTo>
                <a:cubicBezTo>
                  <a:pt x="105728" y="428046"/>
                  <a:pt x="105728" y="428046"/>
                  <a:pt x="105728" y="428046"/>
                </a:cubicBezTo>
                <a:cubicBezTo>
                  <a:pt x="105728" y="428046"/>
                  <a:pt x="105728" y="427094"/>
                  <a:pt x="105728" y="427094"/>
                </a:cubicBezTo>
                <a:cubicBezTo>
                  <a:pt x="105728" y="427094"/>
                  <a:pt x="105728" y="427094"/>
                  <a:pt x="105728" y="428046"/>
                </a:cubicBezTo>
                <a:lnTo>
                  <a:pt x="105728" y="428046"/>
                </a:lnTo>
                <a:cubicBezTo>
                  <a:pt x="105728" y="428046"/>
                  <a:pt x="105728" y="428046"/>
                  <a:pt x="105728" y="427094"/>
                </a:cubicBezTo>
                <a:cubicBezTo>
                  <a:pt x="105728" y="427094"/>
                  <a:pt x="105728" y="427094"/>
                  <a:pt x="105728" y="426141"/>
                </a:cubicBezTo>
                <a:cubicBezTo>
                  <a:pt x="105728" y="426141"/>
                  <a:pt x="105728" y="427094"/>
                  <a:pt x="106680" y="427094"/>
                </a:cubicBezTo>
                <a:cubicBezTo>
                  <a:pt x="106680" y="427094"/>
                  <a:pt x="106680" y="426141"/>
                  <a:pt x="105728" y="426141"/>
                </a:cubicBezTo>
                <a:cubicBezTo>
                  <a:pt x="105728" y="426141"/>
                  <a:pt x="105728" y="425189"/>
                  <a:pt x="105728" y="425189"/>
                </a:cubicBezTo>
                <a:cubicBezTo>
                  <a:pt x="105728" y="426141"/>
                  <a:pt x="106680" y="426141"/>
                  <a:pt x="106680" y="427094"/>
                </a:cubicBezTo>
                <a:cubicBezTo>
                  <a:pt x="106680" y="427094"/>
                  <a:pt x="106680" y="427094"/>
                  <a:pt x="106680" y="427094"/>
                </a:cubicBezTo>
                <a:cubicBezTo>
                  <a:pt x="106680" y="427094"/>
                  <a:pt x="106680" y="427094"/>
                  <a:pt x="106680" y="427094"/>
                </a:cubicBezTo>
                <a:lnTo>
                  <a:pt x="106680" y="427094"/>
                </a:lnTo>
                <a:lnTo>
                  <a:pt x="106680" y="427094"/>
                </a:lnTo>
                <a:cubicBezTo>
                  <a:pt x="106680" y="427094"/>
                  <a:pt x="106680" y="428046"/>
                  <a:pt x="106680" y="428046"/>
                </a:cubicBezTo>
                <a:lnTo>
                  <a:pt x="106680" y="428046"/>
                </a:lnTo>
                <a:cubicBezTo>
                  <a:pt x="106680" y="428046"/>
                  <a:pt x="106680" y="428046"/>
                  <a:pt x="106680" y="428046"/>
                </a:cubicBezTo>
                <a:lnTo>
                  <a:pt x="106680" y="428046"/>
                </a:lnTo>
                <a:lnTo>
                  <a:pt x="106680" y="428046"/>
                </a:lnTo>
                <a:cubicBezTo>
                  <a:pt x="106680" y="428046"/>
                  <a:pt x="106680" y="428046"/>
                  <a:pt x="106680" y="428046"/>
                </a:cubicBezTo>
                <a:cubicBezTo>
                  <a:pt x="106680" y="428046"/>
                  <a:pt x="106680" y="428046"/>
                  <a:pt x="106680" y="427094"/>
                </a:cubicBezTo>
                <a:lnTo>
                  <a:pt x="106680" y="427094"/>
                </a:lnTo>
                <a:cubicBezTo>
                  <a:pt x="106680" y="427094"/>
                  <a:pt x="106680" y="427094"/>
                  <a:pt x="106680" y="428046"/>
                </a:cubicBezTo>
                <a:cubicBezTo>
                  <a:pt x="106680" y="428999"/>
                  <a:pt x="106680" y="428999"/>
                  <a:pt x="105728" y="428999"/>
                </a:cubicBezTo>
                <a:cubicBezTo>
                  <a:pt x="105728" y="428999"/>
                  <a:pt x="105728" y="428046"/>
                  <a:pt x="105728" y="428046"/>
                </a:cubicBezTo>
                <a:cubicBezTo>
                  <a:pt x="105728" y="428046"/>
                  <a:pt x="105728" y="428046"/>
                  <a:pt x="105728" y="428046"/>
                </a:cubicBezTo>
                <a:cubicBezTo>
                  <a:pt x="105728" y="428046"/>
                  <a:pt x="105728" y="428999"/>
                  <a:pt x="105728" y="428999"/>
                </a:cubicBezTo>
                <a:cubicBezTo>
                  <a:pt x="104775" y="428999"/>
                  <a:pt x="103823" y="428046"/>
                  <a:pt x="101918" y="427094"/>
                </a:cubicBezTo>
                <a:cubicBezTo>
                  <a:pt x="103823" y="428999"/>
                  <a:pt x="104775" y="428999"/>
                  <a:pt x="105728" y="428999"/>
                </a:cubicBezTo>
                <a:cubicBezTo>
                  <a:pt x="105728" y="429951"/>
                  <a:pt x="104775" y="430904"/>
                  <a:pt x="103823" y="430904"/>
                </a:cubicBezTo>
                <a:cubicBezTo>
                  <a:pt x="102870" y="430904"/>
                  <a:pt x="102870" y="429951"/>
                  <a:pt x="101918" y="428999"/>
                </a:cubicBezTo>
                <a:cubicBezTo>
                  <a:pt x="102870" y="429951"/>
                  <a:pt x="102870" y="429951"/>
                  <a:pt x="103823" y="430904"/>
                </a:cubicBezTo>
                <a:cubicBezTo>
                  <a:pt x="102870" y="430904"/>
                  <a:pt x="100965" y="429951"/>
                  <a:pt x="99060" y="428046"/>
                </a:cubicBezTo>
                <a:cubicBezTo>
                  <a:pt x="100965" y="429951"/>
                  <a:pt x="102870" y="430904"/>
                  <a:pt x="103823" y="430904"/>
                </a:cubicBezTo>
                <a:cubicBezTo>
                  <a:pt x="105728" y="432809"/>
                  <a:pt x="106680" y="431856"/>
                  <a:pt x="106680" y="429951"/>
                </a:cubicBezTo>
                <a:cubicBezTo>
                  <a:pt x="108585" y="435666"/>
                  <a:pt x="107633" y="438524"/>
                  <a:pt x="102870" y="431856"/>
                </a:cubicBezTo>
                <a:cubicBezTo>
                  <a:pt x="104775" y="434714"/>
                  <a:pt x="106680" y="435666"/>
                  <a:pt x="107633" y="436619"/>
                </a:cubicBezTo>
                <a:cubicBezTo>
                  <a:pt x="107633" y="436619"/>
                  <a:pt x="107633" y="436619"/>
                  <a:pt x="107633" y="435666"/>
                </a:cubicBezTo>
                <a:cubicBezTo>
                  <a:pt x="107633" y="435666"/>
                  <a:pt x="107633" y="436619"/>
                  <a:pt x="107633" y="436619"/>
                </a:cubicBezTo>
                <a:cubicBezTo>
                  <a:pt x="109538" y="436619"/>
                  <a:pt x="109538" y="434714"/>
                  <a:pt x="107633" y="430904"/>
                </a:cubicBezTo>
                <a:cubicBezTo>
                  <a:pt x="107633" y="430904"/>
                  <a:pt x="107633" y="430904"/>
                  <a:pt x="107633" y="430904"/>
                </a:cubicBezTo>
                <a:cubicBezTo>
                  <a:pt x="109538" y="435666"/>
                  <a:pt x="110490" y="440429"/>
                  <a:pt x="109538" y="440429"/>
                </a:cubicBezTo>
                <a:cubicBezTo>
                  <a:pt x="109538" y="440429"/>
                  <a:pt x="109538" y="440429"/>
                  <a:pt x="109538" y="440429"/>
                </a:cubicBezTo>
                <a:cubicBezTo>
                  <a:pt x="109538" y="440429"/>
                  <a:pt x="109538" y="440429"/>
                  <a:pt x="109538" y="440429"/>
                </a:cubicBezTo>
                <a:cubicBezTo>
                  <a:pt x="109538" y="440429"/>
                  <a:pt x="108585" y="439476"/>
                  <a:pt x="107633" y="438524"/>
                </a:cubicBezTo>
                <a:cubicBezTo>
                  <a:pt x="108585" y="440429"/>
                  <a:pt x="109538" y="441381"/>
                  <a:pt x="109538" y="441381"/>
                </a:cubicBezTo>
                <a:cubicBezTo>
                  <a:pt x="110490" y="443286"/>
                  <a:pt x="111443" y="443286"/>
                  <a:pt x="111443" y="443286"/>
                </a:cubicBezTo>
                <a:cubicBezTo>
                  <a:pt x="111443" y="442334"/>
                  <a:pt x="110490" y="441381"/>
                  <a:pt x="110490" y="439476"/>
                </a:cubicBezTo>
                <a:cubicBezTo>
                  <a:pt x="110490" y="440429"/>
                  <a:pt x="111443" y="442334"/>
                  <a:pt x="111443" y="443286"/>
                </a:cubicBezTo>
                <a:cubicBezTo>
                  <a:pt x="111443" y="443286"/>
                  <a:pt x="111443" y="443286"/>
                  <a:pt x="111443" y="442334"/>
                </a:cubicBezTo>
                <a:cubicBezTo>
                  <a:pt x="111443" y="440429"/>
                  <a:pt x="110490" y="437571"/>
                  <a:pt x="108585" y="433761"/>
                </a:cubicBezTo>
                <a:cubicBezTo>
                  <a:pt x="109538" y="436619"/>
                  <a:pt x="110490" y="438524"/>
                  <a:pt x="110490" y="439476"/>
                </a:cubicBezTo>
                <a:cubicBezTo>
                  <a:pt x="111443" y="441381"/>
                  <a:pt x="110490" y="442334"/>
                  <a:pt x="109538" y="441381"/>
                </a:cubicBezTo>
                <a:cubicBezTo>
                  <a:pt x="110490" y="441381"/>
                  <a:pt x="110490" y="441381"/>
                  <a:pt x="110490" y="439476"/>
                </a:cubicBezTo>
                <a:cubicBezTo>
                  <a:pt x="110490" y="437571"/>
                  <a:pt x="109538" y="435666"/>
                  <a:pt x="108585" y="433761"/>
                </a:cubicBezTo>
                <a:cubicBezTo>
                  <a:pt x="108585" y="432809"/>
                  <a:pt x="107633" y="432809"/>
                  <a:pt x="107633" y="431856"/>
                </a:cubicBezTo>
                <a:cubicBezTo>
                  <a:pt x="107633" y="431856"/>
                  <a:pt x="107633" y="432809"/>
                  <a:pt x="108585" y="432809"/>
                </a:cubicBezTo>
                <a:cubicBezTo>
                  <a:pt x="108585" y="431856"/>
                  <a:pt x="107633" y="431856"/>
                  <a:pt x="107633" y="430904"/>
                </a:cubicBezTo>
                <a:cubicBezTo>
                  <a:pt x="107633" y="430904"/>
                  <a:pt x="107633" y="430904"/>
                  <a:pt x="107633" y="430904"/>
                </a:cubicBezTo>
                <a:cubicBezTo>
                  <a:pt x="107633" y="430904"/>
                  <a:pt x="107633" y="430904"/>
                  <a:pt x="107633" y="430904"/>
                </a:cubicBezTo>
                <a:cubicBezTo>
                  <a:pt x="107633" y="430904"/>
                  <a:pt x="107633" y="430904"/>
                  <a:pt x="107633" y="430904"/>
                </a:cubicBezTo>
                <a:cubicBezTo>
                  <a:pt x="107633" y="429951"/>
                  <a:pt x="106680" y="429951"/>
                  <a:pt x="106680" y="428999"/>
                </a:cubicBezTo>
                <a:cubicBezTo>
                  <a:pt x="106680" y="428999"/>
                  <a:pt x="106680" y="428999"/>
                  <a:pt x="106680" y="428999"/>
                </a:cubicBezTo>
                <a:cubicBezTo>
                  <a:pt x="106680" y="429951"/>
                  <a:pt x="107633" y="429951"/>
                  <a:pt x="107633" y="430904"/>
                </a:cubicBezTo>
                <a:lnTo>
                  <a:pt x="107633" y="430904"/>
                </a:lnTo>
                <a:lnTo>
                  <a:pt x="107633" y="430904"/>
                </a:lnTo>
                <a:cubicBezTo>
                  <a:pt x="108585" y="431856"/>
                  <a:pt x="108585" y="432809"/>
                  <a:pt x="109538" y="433761"/>
                </a:cubicBezTo>
                <a:cubicBezTo>
                  <a:pt x="112395" y="438524"/>
                  <a:pt x="113348" y="442334"/>
                  <a:pt x="113348" y="444239"/>
                </a:cubicBezTo>
                <a:cubicBezTo>
                  <a:pt x="114300" y="446144"/>
                  <a:pt x="113348" y="446144"/>
                  <a:pt x="113348" y="446144"/>
                </a:cubicBezTo>
                <a:cubicBezTo>
                  <a:pt x="114300" y="448049"/>
                  <a:pt x="114300" y="449001"/>
                  <a:pt x="114300" y="447096"/>
                </a:cubicBezTo>
                <a:cubicBezTo>
                  <a:pt x="115253" y="446144"/>
                  <a:pt x="112395" y="439476"/>
                  <a:pt x="108585" y="432809"/>
                </a:cubicBezTo>
                <a:cubicBezTo>
                  <a:pt x="111443" y="437571"/>
                  <a:pt x="113348" y="441381"/>
                  <a:pt x="114300" y="444239"/>
                </a:cubicBezTo>
                <a:cubicBezTo>
                  <a:pt x="114300" y="443286"/>
                  <a:pt x="114300" y="443286"/>
                  <a:pt x="114300" y="442334"/>
                </a:cubicBezTo>
                <a:cubicBezTo>
                  <a:pt x="114300" y="443286"/>
                  <a:pt x="114300" y="444239"/>
                  <a:pt x="114300" y="445191"/>
                </a:cubicBezTo>
                <a:cubicBezTo>
                  <a:pt x="114300" y="446144"/>
                  <a:pt x="115253" y="447096"/>
                  <a:pt x="115253" y="448049"/>
                </a:cubicBezTo>
                <a:cubicBezTo>
                  <a:pt x="115253" y="449001"/>
                  <a:pt x="115253" y="449001"/>
                  <a:pt x="115253" y="449954"/>
                </a:cubicBezTo>
                <a:cubicBezTo>
                  <a:pt x="115253" y="449954"/>
                  <a:pt x="115253" y="449001"/>
                  <a:pt x="115253" y="448049"/>
                </a:cubicBezTo>
                <a:cubicBezTo>
                  <a:pt x="115253" y="448049"/>
                  <a:pt x="115253" y="448049"/>
                  <a:pt x="115253" y="449001"/>
                </a:cubicBezTo>
                <a:cubicBezTo>
                  <a:pt x="115253" y="449954"/>
                  <a:pt x="116205" y="449954"/>
                  <a:pt x="116205" y="449954"/>
                </a:cubicBezTo>
                <a:cubicBezTo>
                  <a:pt x="117158" y="452811"/>
                  <a:pt x="117158" y="454716"/>
                  <a:pt x="116205" y="453764"/>
                </a:cubicBezTo>
                <a:cubicBezTo>
                  <a:pt x="119063" y="455669"/>
                  <a:pt x="118110" y="451859"/>
                  <a:pt x="117158" y="444239"/>
                </a:cubicBezTo>
                <a:cubicBezTo>
                  <a:pt x="118110" y="451859"/>
                  <a:pt x="120968" y="457574"/>
                  <a:pt x="117158" y="455669"/>
                </a:cubicBezTo>
                <a:cubicBezTo>
                  <a:pt x="121920" y="458526"/>
                  <a:pt x="123825" y="456621"/>
                  <a:pt x="120968" y="448049"/>
                </a:cubicBezTo>
                <a:cubicBezTo>
                  <a:pt x="123825" y="456621"/>
                  <a:pt x="126683" y="461384"/>
                  <a:pt x="120015" y="458526"/>
                </a:cubicBezTo>
                <a:cubicBezTo>
                  <a:pt x="122873" y="460431"/>
                  <a:pt x="126683" y="461384"/>
                  <a:pt x="130493" y="463289"/>
                </a:cubicBezTo>
                <a:cubicBezTo>
                  <a:pt x="128588" y="462336"/>
                  <a:pt x="126683" y="461384"/>
                  <a:pt x="124778" y="460431"/>
                </a:cubicBezTo>
                <a:cubicBezTo>
                  <a:pt x="127635" y="461384"/>
                  <a:pt x="129540" y="462336"/>
                  <a:pt x="132398" y="463289"/>
                </a:cubicBezTo>
                <a:cubicBezTo>
                  <a:pt x="134303" y="464241"/>
                  <a:pt x="136208" y="464241"/>
                  <a:pt x="137160" y="464241"/>
                </a:cubicBezTo>
                <a:cubicBezTo>
                  <a:pt x="135255" y="463289"/>
                  <a:pt x="132398" y="462336"/>
                  <a:pt x="130493" y="461384"/>
                </a:cubicBezTo>
                <a:cubicBezTo>
                  <a:pt x="133350" y="462336"/>
                  <a:pt x="135255" y="463289"/>
                  <a:pt x="138113" y="464241"/>
                </a:cubicBezTo>
                <a:cubicBezTo>
                  <a:pt x="140970" y="464241"/>
                  <a:pt x="141923" y="463289"/>
                  <a:pt x="134303" y="457574"/>
                </a:cubicBezTo>
                <a:cubicBezTo>
                  <a:pt x="141923" y="463289"/>
                  <a:pt x="142875" y="465194"/>
                  <a:pt x="140970" y="465194"/>
                </a:cubicBezTo>
                <a:cubicBezTo>
                  <a:pt x="142875" y="466146"/>
                  <a:pt x="143828" y="466146"/>
                  <a:pt x="145733" y="467099"/>
                </a:cubicBezTo>
                <a:cubicBezTo>
                  <a:pt x="148590" y="468051"/>
                  <a:pt x="150495" y="468051"/>
                  <a:pt x="148590" y="466146"/>
                </a:cubicBezTo>
                <a:cubicBezTo>
                  <a:pt x="148590" y="466146"/>
                  <a:pt x="148590" y="466146"/>
                  <a:pt x="148590" y="466146"/>
                </a:cubicBezTo>
                <a:cubicBezTo>
                  <a:pt x="148590" y="466146"/>
                  <a:pt x="148590" y="466146"/>
                  <a:pt x="148590" y="466146"/>
                </a:cubicBezTo>
                <a:cubicBezTo>
                  <a:pt x="147638" y="465194"/>
                  <a:pt x="145733" y="463289"/>
                  <a:pt x="141923" y="461384"/>
                </a:cubicBezTo>
                <a:cubicBezTo>
                  <a:pt x="145733" y="464241"/>
                  <a:pt x="148590" y="465194"/>
                  <a:pt x="149543" y="467099"/>
                </a:cubicBezTo>
                <a:cubicBezTo>
                  <a:pt x="167640" y="475671"/>
                  <a:pt x="167640" y="475671"/>
                  <a:pt x="149543" y="469956"/>
                </a:cubicBezTo>
                <a:cubicBezTo>
                  <a:pt x="169545" y="476624"/>
                  <a:pt x="173355" y="475671"/>
                  <a:pt x="169545" y="480434"/>
                </a:cubicBezTo>
                <a:cubicBezTo>
                  <a:pt x="173355" y="475671"/>
                  <a:pt x="173355" y="475671"/>
                  <a:pt x="180023" y="487101"/>
                </a:cubicBezTo>
                <a:cubicBezTo>
                  <a:pt x="174308" y="476624"/>
                  <a:pt x="175260" y="478529"/>
                  <a:pt x="192405" y="493769"/>
                </a:cubicBezTo>
                <a:cubicBezTo>
                  <a:pt x="177165" y="478529"/>
                  <a:pt x="182880" y="484244"/>
                  <a:pt x="203835" y="499484"/>
                </a:cubicBezTo>
                <a:cubicBezTo>
                  <a:pt x="185738" y="485196"/>
                  <a:pt x="200978" y="495674"/>
                  <a:pt x="215265" y="505199"/>
                </a:cubicBezTo>
                <a:cubicBezTo>
                  <a:pt x="206693" y="493769"/>
                  <a:pt x="222885" y="491864"/>
                  <a:pt x="230505" y="489006"/>
                </a:cubicBezTo>
                <a:cubicBezTo>
                  <a:pt x="232410" y="481386"/>
                  <a:pt x="238125" y="475671"/>
                  <a:pt x="245745" y="472814"/>
                </a:cubicBezTo>
                <a:cubicBezTo>
                  <a:pt x="247650" y="465194"/>
                  <a:pt x="254318" y="460431"/>
                  <a:pt x="260985" y="456621"/>
                </a:cubicBezTo>
                <a:cubicBezTo>
                  <a:pt x="263843" y="449954"/>
                  <a:pt x="268605" y="444239"/>
                  <a:pt x="276225" y="440429"/>
                </a:cubicBezTo>
                <a:cubicBezTo>
                  <a:pt x="279083" y="433761"/>
                  <a:pt x="285750" y="429951"/>
                  <a:pt x="291465" y="424236"/>
                </a:cubicBezTo>
                <a:cubicBezTo>
                  <a:pt x="296228" y="418521"/>
                  <a:pt x="300990" y="412806"/>
                  <a:pt x="306705" y="408044"/>
                </a:cubicBezTo>
                <a:cubicBezTo>
                  <a:pt x="311468" y="402329"/>
                  <a:pt x="317183" y="397566"/>
                  <a:pt x="321945" y="391851"/>
                </a:cubicBezTo>
                <a:cubicBezTo>
                  <a:pt x="332423" y="381374"/>
                  <a:pt x="341948" y="369944"/>
                  <a:pt x="352425" y="359466"/>
                </a:cubicBezTo>
                <a:cubicBezTo>
                  <a:pt x="375285" y="335654"/>
                  <a:pt x="397193" y="311841"/>
                  <a:pt x="415290" y="284219"/>
                </a:cubicBezTo>
                <a:cubicBezTo>
                  <a:pt x="426720" y="257549"/>
                  <a:pt x="412433" y="280409"/>
                  <a:pt x="428625" y="256596"/>
                </a:cubicBezTo>
                <a:close/>
                <a:moveTo>
                  <a:pt x="81915" y="394709"/>
                </a:moveTo>
                <a:cubicBezTo>
                  <a:pt x="81915" y="394709"/>
                  <a:pt x="81915" y="394709"/>
                  <a:pt x="81915" y="394709"/>
                </a:cubicBezTo>
                <a:cubicBezTo>
                  <a:pt x="81915" y="394709"/>
                  <a:pt x="81915" y="394709"/>
                  <a:pt x="81915" y="394709"/>
                </a:cubicBezTo>
                <a:cubicBezTo>
                  <a:pt x="81915" y="394709"/>
                  <a:pt x="81915" y="394709"/>
                  <a:pt x="81915" y="394709"/>
                </a:cubicBezTo>
                <a:close/>
                <a:moveTo>
                  <a:pt x="82868" y="394709"/>
                </a:moveTo>
                <a:cubicBezTo>
                  <a:pt x="83820" y="394709"/>
                  <a:pt x="83820" y="393756"/>
                  <a:pt x="82868" y="394709"/>
                </a:cubicBezTo>
                <a:cubicBezTo>
                  <a:pt x="83820" y="394709"/>
                  <a:pt x="83820" y="394709"/>
                  <a:pt x="82868" y="394709"/>
                </a:cubicBezTo>
                <a:cubicBezTo>
                  <a:pt x="83820" y="394709"/>
                  <a:pt x="83820" y="394709"/>
                  <a:pt x="82868" y="394709"/>
                </a:cubicBezTo>
                <a:cubicBezTo>
                  <a:pt x="83820" y="394709"/>
                  <a:pt x="83820" y="394709"/>
                  <a:pt x="82868" y="394709"/>
                </a:cubicBezTo>
                <a:close/>
                <a:moveTo>
                  <a:pt x="80010" y="403281"/>
                </a:moveTo>
                <a:cubicBezTo>
                  <a:pt x="84773" y="399471"/>
                  <a:pt x="87630" y="396614"/>
                  <a:pt x="85725" y="395661"/>
                </a:cubicBezTo>
                <a:cubicBezTo>
                  <a:pt x="87630" y="396614"/>
                  <a:pt x="85725" y="399471"/>
                  <a:pt x="80010" y="403281"/>
                </a:cubicBezTo>
                <a:close/>
                <a:moveTo>
                  <a:pt x="91440" y="395661"/>
                </a:moveTo>
                <a:cubicBezTo>
                  <a:pt x="92393" y="396614"/>
                  <a:pt x="92393" y="396614"/>
                  <a:pt x="93345" y="397566"/>
                </a:cubicBezTo>
                <a:cubicBezTo>
                  <a:pt x="92393" y="397566"/>
                  <a:pt x="91440" y="396614"/>
                  <a:pt x="91440" y="395661"/>
                </a:cubicBezTo>
                <a:close/>
                <a:moveTo>
                  <a:pt x="100965" y="421379"/>
                </a:moveTo>
                <a:cubicBezTo>
                  <a:pt x="100965" y="421379"/>
                  <a:pt x="100965" y="422331"/>
                  <a:pt x="101918" y="422331"/>
                </a:cubicBezTo>
                <a:cubicBezTo>
                  <a:pt x="101918" y="422331"/>
                  <a:pt x="101918" y="422331"/>
                  <a:pt x="100965" y="421379"/>
                </a:cubicBezTo>
                <a:cubicBezTo>
                  <a:pt x="100965" y="422331"/>
                  <a:pt x="100965" y="421379"/>
                  <a:pt x="100965" y="421379"/>
                </a:cubicBezTo>
                <a:close/>
                <a:moveTo>
                  <a:pt x="100965" y="422331"/>
                </a:moveTo>
                <a:cubicBezTo>
                  <a:pt x="100965" y="422331"/>
                  <a:pt x="100013" y="422331"/>
                  <a:pt x="100965" y="422331"/>
                </a:cubicBezTo>
                <a:cubicBezTo>
                  <a:pt x="100013" y="422331"/>
                  <a:pt x="100013" y="422331"/>
                  <a:pt x="100013" y="421379"/>
                </a:cubicBezTo>
                <a:cubicBezTo>
                  <a:pt x="100013" y="420426"/>
                  <a:pt x="100013" y="420426"/>
                  <a:pt x="100013" y="419474"/>
                </a:cubicBezTo>
                <a:cubicBezTo>
                  <a:pt x="100013" y="421379"/>
                  <a:pt x="100013" y="421379"/>
                  <a:pt x="100965" y="422331"/>
                </a:cubicBezTo>
                <a:close/>
                <a:moveTo>
                  <a:pt x="100013" y="422331"/>
                </a:moveTo>
                <a:cubicBezTo>
                  <a:pt x="100013" y="422331"/>
                  <a:pt x="100013" y="422331"/>
                  <a:pt x="100013" y="422331"/>
                </a:cubicBezTo>
                <a:cubicBezTo>
                  <a:pt x="99060" y="422331"/>
                  <a:pt x="100013" y="422331"/>
                  <a:pt x="100013" y="422331"/>
                </a:cubicBezTo>
                <a:cubicBezTo>
                  <a:pt x="100013" y="422331"/>
                  <a:pt x="100013" y="422331"/>
                  <a:pt x="100013" y="422331"/>
                </a:cubicBezTo>
                <a:close/>
                <a:moveTo>
                  <a:pt x="98108" y="418521"/>
                </a:moveTo>
                <a:cubicBezTo>
                  <a:pt x="98108" y="419474"/>
                  <a:pt x="99060" y="419474"/>
                  <a:pt x="99060" y="420426"/>
                </a:cubicBezTo>
                <a:cubicBezTo>
                  <a:pt x="99060" y="421379"/>
                  <a:pt x="99060" y="421379"/>
                  <a:pt x="99060" y="422331"/>
                </a:cubicBezTo>
                <a:cubicBezTo>
                  <a:pt x="99060" y="421379"/>
                  <a:pt x="98108" y="421379"/>
                  <a:pt x="97155" y="420426"/>
                </a:cubicBezTo>
                <a:cubicBezTo>
                  <a:pt x="98108" y="419474"/>
                  <a:pt x="98108" y="418521"/>
                  <a:pt x="98108" y="418521"/>
                </a:cubicBezTo>
                <a:close/>
                <a:moveTo>
                  <a:pt x="96203" y="421379"/>
                </a:moveTo>
                <a:cubicBezTo>
                  <a:pt x="97155" y="421379"/>
                  <a:pt x="98108" y="420426"/>
                  <a:pt x="98108" y="419474"/>
                </a:cubicBezTo>
                <a:cubicBezTo>
                  <a:pt x="99060" y="420426"/>
                  <a:pt x="99060" y="420426"/>
                  <a:pt x="100013" y="421379"/>
                </a:cubicBezTo>
                <a:cubicBezTo>
                  <a:pt x="100013" y="421379"/>
                  <a:pt x="100013" y="422331"/>
                  <a:pt x="100013" y="422331"/>
                </a:cubicBezTo>
                <a:cubicBezTo>
                  <a:pt x="100013" y="422331"/>
                  <a:pt x="100013" y="422331"/>
                  <a:pt x="100013" y="422331"/>
                </a:cubicBezTo>
                <a:cubicBezTo>
                  <a:pt x="100013" y="422331"/>
                  <a:pt x="100013" y="422331"/>
                  <a:pt x="100013" y="422331"/>
                </a:cubicBezTo>
                <a:cubicBezTo>
                  <a:pt x="100013" y="422331"/>
                  <a:pt x="100013" y="422331"/>
                  <a:pt x="100013" y="422331"/>
                </a:cubicBezTo>
                <a:cubicBezTo>
                  <a:pt x="98108" y="423284"/>
                  <a:pt x="97155" y="422331"/>
                  <a:pt x="96203" y="421379"/>
                </a:cubicBezTo>
                <a:close/>
                <a:moveTo>
                  <a:pt x="101918" y="426141"/>
                </a:moveTo>
                <a:cubicBezTo>
                  <a:pt x="100965" y="425189"/>
                  <a:pt x="100013" y="424236"/>
                  <a:pt x="99060" y="423284"/>
                </a:cubicBezTo>
                <a:lnTo>
                  <a:pt x="99060" y="423284"/>
                </a:lnTo>
                <a:cubicBezTo>
                  <a:pt x="99060" y="423284"/>
                  <a:pt x="99060" y="423284"/>
                  <a:pt x="100013" y="423284"/>
                </a:cubicBezTo>
                <a:cubicBezTo>
                  <a:pt x="100965" y="424236"/>
                  <a:pt x="100965" y="425189"/>
                  <a:pt x="101918" y="426141"/>
                </a:cubicBezTo>
                <a:cubicBezTo>
                  <a:pt x="101918" y="425189"/>
                  <a:pt x="101918" y="426141"/>
                  <a:pt x="101918" y="426141"/>
                </a:cubicBezTo>
                <a:close/>
                <a:moveTo>
                  <a:pt x="101918" y="425189"/>
                </a:moveTo>
                <a:cubicBezTo>
                  <a:pt x="101918" y="424236"/>
                  <a:pt x="101918" y="424236"/>
                  <a:pt x="101918" y="425189"/>
                </a:cubicBezTo>
                <a:cubicBezTo>
                  <a:pt x="101918" y="424236"/>
                  <a:pt x="101918" y="424236"/>
                  <a:pt x="101918" y="425189"/>
                </a:cubicBezTo>
                <a:cubicBezTo>
                  <a:pt x="100965" y="424236"/>
                  <a:pt x="100965" y="423284"/>
                  <a:pt x="100013" y="423284"/>
                </a:cubicBezTo>
                <a:cubicBezTo>
                  <a:pt x="100013" y="423284"/>
                  <a:pt x="100013" y="423284"/>
                  <a:pt x="100965" y="423284"/>
                </a:cubicBezTo>
                <a:lnTo>
                  <a:pt x="100965" y="423284"/>
                </a:lnTo>
                <a:cubicBezTo>
                  <a:pt x="100965" y="423284"/>
                  <a:pt x="100965" y="423284"/>
                  <a:pt x="100965" y="423284"/>
                </a:cubicBezTo>
                <a:cubicBezTo>
                  <a:pt x="100965" y="423284"/>
                  <a:pt x="100965" y="423284"/>
                  <a:pt x="100965" y="423284"/>
                </a:cubicBezTo>
                <a:cubicBezTo>
                  <a:pt x="100965" y="423284"/>
                  <a:pt x="100965" y="424236"/>
                  <a:pt x="100965" y="424236"/>
                </a:cubicBezTo>
                <a:cubicBezTo>
                  <a:pt x="100965" y="425189"/>
                  <a:pt x="101918" y="426141"/>
                  <a:pt x="101918" y="427094"/>
                </a:cubicBezTo>
                <a:cubicBezTo>
                  <a:pt x="101918" y="425189"/>
                  <a:pt x="101918" y="425189"/>
                  <a:pt x="101918" y="425189"/>
                </a:cubicBezTo>
                <a:close/>
                <a:moveTo>
                  <a:pt x="102870" y="427094"/>
                </a:moveTo>
                <a:cubicBezTo>
                  <a:pt x="102870" y="427094"/>
                  <a:pt x="102870" y="427094"/>
                  <a:pt x="102870" y="427094"/>
                </a:cubicBezTo>
                <a:cubicBezTo>
                  <a:pt x="102870" y="427094"/>
                  <a:pt x="102870" y="427094"/>
                  <a:pt x="102870" y="427094"/>
                </a:cubicBezTo>
                <a:lnTo>
                  <a:pt x="102870" y="427094"/>
                </a:lnTo>
                <a:cubicBezTo>
                  <a:pt x="102870" y="427094"/>
                  <a:pt x="102870" y="427094"/>
                  <a:pt x="102870" y="427094"/>
                </a:cubicBezTo>
                <a:close/>
                <a:moveTo>
                  <a:pt x="102870" y="428046"/>
                </a:moveTo>
                <a:cubicBezTo>
                  <a:pt x="102870" y="428046"/>
                  <a:pt x="102870" y="428046"/>
                  <a:pt x="102870" y="428046"/>
                </a:cubicBezTo>
                <a:cubicBezTo>
                  <a:pt x="102870" y="428999"/>
                  <a:pt x="102870" y="428046"/>
                  <a:pt x="102870" y="428046"/>
                </a:cubicBezTo>
                <a:cubicBezTo>
                  <a:pt x="102870" y="428046"/>
                  <a:pt x="102870" y="428046"/>
                  <a:pt x="102870" y="428046"/>
                </a:cubicBezTo>
                <a:close/>
                <a:moveTo>
                  <a:pt x="100965" y="430904"/>
                </a:moveTo>
                <a:cubicBezTo>
                  <a:pt x="101918" y="430904"/>
                  <a:pt x="102870" y="429951"/>
                  <a:pt x="102870" y="428999"/>
                </a:cubicBezTo>
                <a:cubicBezTo>
                  <a:pt x="102870" y="428999"/>
                  <a:pt x="103823" y="428046"/>
                  <a:pt x="103823" y="428046"/>
                </a:cubicBezTo>
                <a:cubicBezTo>
                  <a:pt x="103823" y="428046"/>
                  <a:pt x="103823" y="428046"/>
                  <a:pt x="103823" y="428046"/>
                </a:cubicBezTo>
                <a:cubicBezTo>
                  <a:pt x="103823" y="431856"/>
                  <a:pt x="102870" y="432809"/>
                  <a:pt x="100965" y="430904"/>
                </a:cubicBezTo>
                <a:close/>
              </a:path>
            </a:pathLst>
          </a:custGeom>
          <a:solidFill>
            <a:schemeClr val="lt1">
              <a:alpha val="50980"/>
            </a:scheme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1 Background image">
  <p:cSld name="CUSTOM_10">
    <p:spTree>
      <p:nvGrpSpPr>
        <p:cNvPr id="43" name="Shape 43"/>
        <p:cNvGrpSpPr/>
        <p:nvPr/>
      </p:nvGrpSpPr>
      <p:grpSpPr>
        <a:xfrm>
          <a:off x="0" y="0"/>
          <a:ext cx="0" cy="0"/>
          <a:chOff x="0" y="0"/>
          <a:chExt cx="0" cy="0"/>
        </a:xfrm>
      </p:grpSpPr>
      <p:sp>
        <p:nvSpPr>
          <p:cNvPr id="44" name="Google Shape;44;p3"/>
          <p:cNvSpPr txBox="1"/>
          <p:nvPr>
            <p:ph type="title"/>
          </p:nvPr>
        </p:nvSpPr>
        <p:spPr>
          <a:xfrm>
            <a:off x="7223375" y="2088000"/>
            <a:ext cx="4458300" cy="2377200"/>
          </a:xfrm>
          <a:prstGeom prst="rect">
            <a:avLst/>
          </a:prstGeom>
          <a:noFill/>
          <a:ln>
            <a:noFill/>
          </a:ln>
        </p:spPr>
        <p:txBody>
          <a:bodyPr anchorCtr="0" anchor="ctr" bIns="121900" lIns="121900" spcFirstLastPara="1" rIns="121900" wrap="square" tIns="121900">
            <a:noAutofit/>
          </a:bodyPr>
          <a:lstStyle>
            <a:lvl1pPr lvl="0" algn="r">
              <a:lnSpc>
                <a:spcPct val="100000"/>
              </a:lnSpc>
              <a:spcBef>
                <a:spcPts val="0"/>
              </a:spcBef>
              <a:spcAft>
                <a:spcPts val="0"/>
              </a:spcAft>
              <a:buClr>
                <a:schemeClr val="lt1"/>
              </a:buClr>
              <a:buSzPts val="6000"/>
              <a:buNone/>
              <a:defRPr sz="6000">
                <a:solidFill>
                  <a:schemeClr val="lt1"/>
                </a:solidFill>
              </a:defRPr>
            </a:lvl1pPr>
            <a:lvl2pPr lvl="1" algn="r">
              <a:lnSpc>
                <a:spcPct val="100000"/>
              </a:lnSpc>
              <a:spcBef>
                <a:spcPts val="0"/>
              </a:spcBef>
              <a:spcAft>
                <a:spcPts val="0"/>
              </a:spcAft>
              <a:buClr>
                <a:schemeClr val="lt1"/>
              </a:buClr>
              <a:buSzPts val="15000"/>
              <a:buNone/>
              <a:defRPr sz="15000">
                <a:solidFill>
                  <a:schemeClr val="lt1"/>
                </a:solidFill>
              </a:defRPr>
            </a:lvl2pPr>
            <a:lvl3pPr lvl="2" algn="r">
              <a:lnSpc>
                <a:spcPct val="100000"/>
              </a:lnSpc>
              <a:spcBef>
                <a:spcPts val="0"/>
              </a:spcBef>
              <a:spcAft>
                <a:spcPts val="0"/>
              </a:spcAft>
              <a:buClr>
                <a:schemeClr val="lt1"/>
              </a:buClr>
              <a:buSzPts val="15000"/>
              <a:buNone/>
              <a:defRPr sz="15000">
                <a:solidFill>
                  <a:schemeClr val="lt1"/>
                </a:solidFill>
              </a:defRPr>
            </a:lvl3pPr>
            <a:lvl4pPr lvl="3" algn="r">
              <a:lnSpc>
                <a:spcPct val="100000"/>
              </a:lnSpc>
              <a:spcBef>
                <a:spcPts val="0"/>
              </a:spcBef>
              <a:spcAft>
                <a:spcPts val="0"/>
              </a:spcAft>
              <a:buClr>
                <a:schemeClr val="lt1"/>
              </a:buClr>
              <a:buSzPts val="15000"/>
              <a:buNone/>
              <a:defRPr sz="15000">
                <a:solidFill>
                  <a:schemeClr val="lt1"/>
                </a:solidFill>
              </a:defRPr>
            </a:lvl4pPr>
            <a:lvl5pPr lvl="4" algn="r">
              <a:lnSpc>
                <a:spcPct val="100000"/>
              </a:lnSpc>
              <a:spcBef>
                <a:spcPts val="0"/>
              </a:spcBef>
              <a:spcAft>
                <a:spcPts val="0"/>
              </a:spcAft>
              <a:buClr>
                <a:schemeClr val="lt1"/>
              </a:buClr>
              <a:buSzPts val="15000"/>
              <a:buNone/>
              <a:defRPr sz="15000">
                <a:solidFill>
                  <a:schemeClr val="lt1"/>
                </a:solidFill>
              </a:defRPr>
            </a:lvl5pPr>
            <a:lvl6pPr lvl="5" algn="r">
              <a:lnSpc>
                <a:spcPct val="100000"/>
              </a:lnSpc>
              <a:spcBef>
                <a:spcPts val="0"/>
              </a:spcBef>
              <a:spcAft>
                <a:spcPts val="0"/>
              </a:spcAft>
              <a:buClr>
                <a:schemeClr val="lt1"/>
              </a:buClr>
              <a:buSzPts val="15000"/>
              <a:buNone/>
              <a:defRPr sz="15000">
                <a:solidFill>
                  <a:schemeClr val="lt1"/>
                </a:solidFill>
              </a:defRPr>
            </a:lvl6pPr>
            <a:lvl7pPr lvl="6" algn="r">
              <a:lnSpc>
                <a:spcPct val="100000"/>
              </a:lnSpc>
              <a:spcBef>
                <a:spcPts val="0"/>
              </a:spcBef>
              <a:spcAft>
                <a:spcPts val="0"/>
              </a:spcAft>
              <a:buClr>
                <a:schemeClr val="lt1"/>
              </a:buClr>
              <a:buSzPts val="15000"/>
              <a:buNone/>
              <a:defRPr sz="15000">
                <a:solidFill>
                  <a:schemeClr val="lt1"/>
                </a:solidFill>
              </a:defRPr>
            </a:lvl7pPr>
            <a:lvl8pPr lvl="7" algn="r">
              <a:lnSpc>
                <a:spcPct val="100000"/>
              </a:lnSpc>
              <a:spcBef>
                <a:spcPts val="0"/>
              </a:spcBef>
              <a:spcAft>
                <a:spcPts val="0"/>
              </a:spcAft>
              <a:buClr>
                <a:schemeClr val="lt1"/>
              </a:buClr>
              <a:buSzPts val="15000"/>
              <a:buNone/>
              <a:defRPr sz="15000">
                <a:solidFill>
                  <a:schemeClr val="lt1"/>
                </a:solidFill>
              </a:defRPr>
            </a:lvl8pPr>
            <a:lvl9pPr lvl="8" algn="r">
              <a:lnSpc>
                <a:spcPct val="100000"/>
              </a:lnSpc>
              <a:spcBef>
                <a:spcPts val="0"/>
              </a:spcBef>
              <a:spcAft>
                <a:spcPts val="0"/>
              </a:spcAft>
              <a:buClr>
                <a:schemeClr val="lt1"/>
              </a:buClr>
              <a:buSzPts val="15000"/>
              <a:buNone/>
              <a:defRPr sz="15000">
                <a:solidFill>
                  <a:schemeClr val="lt1"/>
                </a:solidFill>
              </a:defRPr>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45" name="Shape 45"/>
        <p:cNvGrpSpPr/>
        <p:nvPr/>
      </p:nvGrpSpPr>
      <p:grpSpPr>
        <a:xfrm>
          <a:off x="0" y="0"/>
          <a:ext cx="0" cy="0"/>
          <a:chOff x="0" y="0"/>
          <a:chExt cx="0" cy="0"/>
        </a:xfrm>
      </p:grpSpPr>
      <p:sp>
        <p:nvSpPr>
          <p:cNvPr id="46" name="Google Shape;46;p4"/>
          <p:cNvSpPr/>
          <p:nvPr/>
        </p:nvSpPr>
        <p:spPr>
          <a:xfrm rot="-5400000">
            <a:off x="9049797" y="3281619"/>
            <a:ext cx="58485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r" dir="108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7" name="Google Shape;47;p4"/>
          <p:cNvSpPr txBox="1"/>
          <p:nvPr>
            <p:ph type="title"/>
          </p:nvPr>
        </p:nvSpPr>
        <p:spPr>
          <a:xfrm>
            <a:off x="6072725" y="1583975"/>
            <a:ext cx="5322600" cy="1324800"/>
          </a:xfrm>
          <a:prstGeom prst="rect">
            <a:avLst/>
          </a:prstGeom>
          <a:noFill/>
          <a:ln>
            <a:noFill/>
          </a:ln>
        </p:spPr>
        <p:txBody>
          <a:bodyPr anchorCtr="0" anchor="t" bIns="121900" lIns="121900" spcFirstLastPara="1" rIns="121900" wrap="square" tIns="121900">
            <a:noAutofit/>
          </a:bodyPr>
          <a:lstStyle>
            <a:lvl1pPr lvl="0" marR="0" algn="r">
              <a:lnSpc>
                <a:spcPct val="100000"/>
              </a:lnSpc>
              <a:spcBef>
                <a:spcPts val="0"/>
              </a:spcBef>
              <a:spcAft>
                <a:spcPts val="0"/>
              </a:spcAft>
              <a:buClr>
                <a:schemeClr val="dk1"/>
              </a:buClr>
              <a:buSzPts val="7000"/>
              <a:buFont typeface="Aldrich"/>
              <a:buNone/>
              <a:defRPr sz="7000"/>
            </a:lvl1pPr>
            <a:lvl2pPr lvl="1" algn="r">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algn="r">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algn="r">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algn="r">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algn="r">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algn="r">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algn="r">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algn="r">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48" name="Google Shape;48;p4"/>
          <p:cNvSpPr txBox="1"/>
          <p:nvPr>
            <p:ph idx="1" type="body"/>
          </p:nvPr>
        </p:nvSpPr>
        <p:spPr>
          <a:xfrm>
            <a:off x="6072700" y="2988275"/>
            <a:ext cx="5322600" cy="2235900"/>
          </a:xfrm>
          <a:prstGeom prst="rect">
            <a:avLst/>
          </a:prstGeom>
          <a:noFill/>
          <a:ln>
            <a:noFill/>
          </a:ln>
        </p:spPr>
        <p:txBody>
          <a:bodyPr anchorCtr="0" anchor="t" bIns="121900" lIns="121900" spcFirstLastPara="1" rIns="121900" wrap="square" tIns="121900">
            <a:noAutofit/>
          </a:bodyPr>
          <a:lstStyle>
            <a:lvl1pPr indent="-349250" lvl="0" marL="457200" algn="r">
              <a:lnSpc>
                <a:spcPct val="115000"/>
              </a:lnSpc>
              <a:spcBef>
                <a:spcPts val="0"/>
              </a:spcBef>
              <a:spcAft>
                <a:spcPts val="0"/>
              </a:spcAft>
              <a:buSzPts val="1900"/>
              <a:buChar char="●"/>
              <a:defRPr/>
            </a:lvl1pPr>
            <a:lvl2pPr indent="-349250" lvl="1" marL="914400" algn="r">
              <a:lnSpc>
                <a:spcPct val="115000"/>
              </a:lnSpc>
              <a:spcBef>
                <a:spcPts val="2100"/>
              </a:spcBef>
              <a:spcAft>
                <a:spcPts val="0"/>
              </a:spcAft>
              <a:buSzPts val="1900"/>
              <a:buChar char="○"/>
              <a:defRPr/>
            </a:lvl2pPr>
            <a:lvl3pPr indent="-349250" lvl="2" marL="1371600" algn="r">
              <a:lnSpc>
                <a:spcPct val="115000"/>
              </a:lnSpc>
              <a:spcBef>
                <a:spcPts val="2100"/>
              </a:spcBef>
              <a:spcAft>
                <a:spcPts val="0"/>
              </a:spcAft>
              <a:buSzPts val="1900"/>
              <a:buChar char="■"/>
              <a:defRPr/>
            </a:lvl3pPr>
            <a:lvl4pPr indent="-349250" lvl="3" marL="1828800" algn="r">
              <a:lnSpc>
                <a:spcPct val="115000"/>
              </a:lnSpc>
              <a:spcBef>
                <a:spcPts val="2100"/>
              </a:spcBef>
              <a:spcAft>
                <a:spcPts val="0"/>
              </a:spcAft>
              <a:buSzPts val="1900"/>
              <a:buChar char="●"/>
              <a:defRPr/>
            </a:lvl4pPr>
            <a:lvl5pPr indent="-349250" lvl="4" marL="2286000" algn="r">
              <a:lnSpc>
                <a:spcPct val="115000"/>
              </a:lnSpc>
              <a:spcBef>
                <a:spcPts val="2100"/>
              </a:spcBef>
              <a:spcAft>
                <a:spcPts val="0"/>
              </a:spcAft>
              <a:buSzPts val="1900"/>
              <a:buChar char="○"/>
              <a:defRPr/>
            </a:lvl5pPr>
            <a:lvl6pPr indent="-349250" lvl="5" marL="2743200" algn="r">
              <a:lnSpc>
                <a:spcPct val="115000"/>
              </a:lnSpc>
              <a:spcBef>
                <a:spcPts val="2100"/>
              </a:spcBef>
              <a:spcAft>
                <a:spcPts val="0"/>
              </a:spcAft>
              <a:buSzPts val="1900"/>
              <a:buChar char="■"/>
              <a:defRPr/>
            </a:lvl6pPr>
            <a:lvl7pPr indent="-349250" lvl="6" marL="3200400" algn="r">
              <a:lnSpc>
                <a:spcPct val="115000"/>
              </a:lnSpc>
              <a:spcBef>
                <a:spcPts val="2100"/>
              </a:spcBef>
              <a:spcAft>
                <a:spcPts val="0"/>
              </a:spcAft>
              <a:buSzPts val="1900"/>
              <a:buChar char="●"/>
              <a:defRPr/>
            </a:lvl7pPr>
            <a:lvl8pPr indent="-349250" lvl="7" marL="3657600" algn="r">
              <a:lnSpc>
                <a:spcPct val="115000"/>
              </a:lnSpc>
              <a:spcBef>
                <a:spcPts val="2100"/>
              </a:spcBef>
              <a:spcAft>
                <a:spcPts val="0"/>
              </a:spcAft>
              <a:buSzPts val="1900"/>
              <a:buChar char="○"/>
              <a:defRPr/>
            </a:lvl8pPr>
            <a:lvl9pPr indent="-349250" lvl="8" marL="4114800" algn="r">
              <a:lnSpc>
                <a:spcPct val="115000"/>
              </a:lnSpc>
              <a:spcBef>
                <a:spcPts val="2100"/>
              </a:spcBef>
              <a:spcAft>
                <a:spcPts val="2100"/>
              </a:spcAft>
              <a:buSzPts val="1900"/>
              <a:buChar char="■"/>
              <a:defRPr/>
            </a:lvl9pPr>
          </a:lstStyle>
          <a:p/>
        </p:txBody>
      </p:sp>
      <p:sp>
        <p:nvSpPr>
          <p:cNvPr id="49" name="Google Shape;49;p4"/>
          <p:cNvSpPr/>
          <p:nvPr/>
        </p:nvSpPr>
        <p:spPr>
          <a:xfrm>
            <a:off x="379197" y="111594"/>
            <a:ext cx="11376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t" dir="54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0" name="Google Shape;50;p4"/>
          <p:cNvSpPr/>
          <p:nvPr/>
        </p:nvSpPr>
        <p:spPr>
          <a:xfrm>
            <a:off x="379197" y="6468019"/>
            <a:ext cx="11376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dir="162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1" name="Google Shape;51;p4"/>
          <p:cNvSpPr/>
          <p:nvPr/>
        </p:nvSpPr>
        <p:spPr>
          <a:xfrm rot="-5400000">
            <a:off x="-2776803" y="3299569"/>
            <a:ext cx="6060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l"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2" name="Google Shape;52;p4"/>
          <p:cNvSpPr/>
          <p:nvPr/>
        </p:nvSpPr>
        <p:spPr>
          <a:xfrm>
            <a:off x="17697" y="6259264"/>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bl" dir="189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 name="Google Shape;53;p4"/>
          <p:cNvSpPr/>
          <p:nvPr/>
        </p:nvSpPr>
        <p:spPr>
          <a:xfrm flipH="1" rot="10800000">
            <a:off x="17697" y="58190"/>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tl" dir="27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 name="Google Shape;54;p4"/>
          <p:cNvSpPr/>
          <p:nvPr/>
        </p:nvSpPr>
        <p:spPr>
          <a:xfrm flipH="1">
            <a:off x="11614059" y="6271062"/>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br" dir="135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 name="Google Shape;55;p4"/>
          <p:cNvSpPr/>
          <p:nvPr/>
        </p:nvSpPr>
        <p:spPr>
          <a:xfrm rot="10800000">
            <a:off x="11614059" y="69988"/>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tr" dir="81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Talking Points">
  <p:cSld name="CUSTOM_2">
    <p:spTree>
      <p:nvGrpSpPr>
        <p:cNvPr id="56" name="Shape 56"/>
        <p:cNvGrpSpPr/>
        <p:nvPr/>
      </p:nvGrpSpPr>
      <p:grpSpPr>
        <a:xfrm>
          <a:off x="0" y="0"/>
          <a:ext cx="0" cy="0"/>
          <a:chOff x="0" y="0"/>
          <a:chExt cx="0" cy="0"/>
        </a:xfrm>
      </p:grpSpPr>
      <p:sp>
        <p:nvSpPr>
          <p:cNvPr id="57" name="Google Shape;57;p5"/>
          <p:cNvSpPr txBox="1"/>
          <p:nvPr>
            <p:ph type="title"/>
          </p:nvPr>
        </p:nvSpPr>
        <p:spPr>
          <a:xfrm>
            <a:off x="973675" y="898175"/>
            <a:ext cx="10436100" cy="763500"/>
          </a:xfrm>
          <a:prstGeom prst="rect">
            <a:avLst/>
          </a:prstGeom>
          <a:noFill/>
          <a:ln>
            <a:noFill/>
          </a:ln>
        </p:spPr>
        <p:txBody>
          <a:bodyPr anchorCtr="0" anchor="t" bIns="121900" lIns="121900" spcFirstLastPara="1" rIns="121900" wrap="square" tIns="121900">
            <a:noAutofit/>
          </a:bodyPr>
          <a:lstStyle>
            <a:lvl1pPr lvl="0" marR="0" algn="l">
              <a:lnSpc>
                <a:spcPct val="100000"/>
              </a:lnSpc>
              <a:spcBef>
                <a:spcPts val="0"/>
              </a:spcBef>
              <a:spcAft>
                <a:spcPts val="0"/>
              </a:spcAft>
              <a:buClr>
                <a:schemeClr val="dk1"/>
              </a:buClr>
              <a:buSzPts val="6000"/>
              <a:buFont typeface="Aldrich"/>
              <a:buNone/>
              <a:defRPr sz="6000"/>
            </a:lvl1pPr>
            <a:lvl2pPr lvl="1"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58" name="Google Shape;58;p5"/>
          <p:cNvSpPr txBox="1"/>
          <p:nvPr>
            <p:ph idx="1" type="body"/>
          </p:nvPr>
        </p:nvSpPr>
        <p:spPr>
          <a:xfrm>
            <a:off x="2657025" y="3153925"/>
            <a:ext cx="8955600" cy="2883300"/>
          </a:xfrm>
          <a:prstGeom prst="rect">
            <a:avLst/>
          </a:prstGeom>
          <a:noFill/>
          <a:ln>
            <a:noFill/>
          </a:ln>
        </p:spPr>
        <p:txBody>
          <a:bodyPr anchorCtr="0" anchor="t" bIns="121900" lIns="121900" spcFirstLastPara="1" rIns="121900" wrap="square" tIns="121900">
            <a:noAutofit/>
          </a:bodyPr>
          <a:lstStyle>
            <a:lvl1pPr indent="-349250" lvl="0" marL="457200" algn="l">
              <a:lnSpc>
                <a:spcPct val="115000"/>
              </a:lnSpc>
              <a:spcBef>
                <a:spcPts val="0"/>
              </a:spcBef>
              <a:spcAft>
                <a:spcPts val="0"/>
              </a:spcAft>
              <a:buSzPts val="1900"/>
              <a:buChar char="●"/>
              <a:defRPr/>
            </a:lvl1pPr>
            <a:lvl2pPr indent="-349250" lvl="1" marL="914400" algn="l">
              <a:lnSpc>
                <a:spcPct val="115000"/>
              </a:lnSpc>
              <a:spcBef>
                <a:spcPts val="210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sp>
        <p:nvSpPr>
          <p:cNvPr id="59" name="Google Shape;59;p5"/>
          <p:cNvSpPr/>
          <p:nvPr/>
        </p:nvSpPr>
        <p:spPr>
          <a:xfrm>
            <a:off x="379197" y="111594"/>
            <a:ext cx="11376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t" dir="54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0" name="Google Shape;60;p5"/>
          <p:cNvSpPr/>
          <p:nvPr/>
        </p:nvSpPr>
        <p:spPr>
          <a:xfrm>
            <a:off x="379197" y="6468019"/>
            <a:ext cx="11376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dir="162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1" name="Google Shape;61;p5"/>
          <p:cNvSpPr/>
          <p:nvPr/>
        </p:nvSpPr>
        <p:spPr>
          <a:xfrm rot="-5400000">
            <a:off x="-2776803" y="3299569"/>
            <a:ext cx="6060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l"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2" name="Google Shape;62;p5"/>
          <p:cNvSpPr/>
          <p:nvPr/>
        </p:nvSpPr>
        <p:spPr>
          <a:xfrm rot="-5400000">
            <a:off x="9049797" y="3281619"/>
            <a:ext cx="58485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r" dir="108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3" name="Google Shape;63;p5"/>
          <p:cNvSpPr/>
          <p:nvPr/>
        </p:nvSpPr>
        <p:spPr>
          <a:xfrm>
            <a:off x="17697" y="6259264"/>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bl" dir="189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 name="Google Shape;64;p5"/>
          <p:cNvSpPr/>
          <p:nvPr/>
        </p:nvSpPr>
        <p:spPr>
          <a:xfrm flipH="1" rot="10800000">
            <a:off x="17697" y="58190"/>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tl" dir="27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 name="Google Shape;65;p5"/>
          <p:cNvSpPr/>
          <p:nvPr/>
        </p:nvSpPr>
        <p:spPr>
          <a:xfrm flipH="1">
            <a:off x="11614059" y="6271062"/>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br" dir="135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 name="Google Shape;66;p5"/>
          <p:cNvSpPr/>
          <p:nvPr/>
        </p:nvSpPr>
        <p:spPr>
          <a:xfrm rot="10800000">
            <a:off x="11614059" y="69988"/>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tr" dir="81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67" name="Shape 67"/>
        <p:cNvGrpSpPr/>
        <p:nvPr/>
      </p:nvGrpSpPr>
      <p:grpSpPr>
        <a:xfrm>
          <a:off x="0" y="0"/>
          <a:ext cx="0" cy="0"/>
          <a:chOff x="0" y="0"/>
          <a:chExt cx="0" cy="0"/>
        </a:xfrm>
      </p:grpSpPr>
      <p:sp>
        <p:nvSpPr>
          <p:cNvPr id="68" name="Google Shape;68;p6"/>
          <p:cNvSpPr txBox="1"/>
          <p:nvPr>
            <p:ph type="title"/>
          </p:nvPr>
        </p:nvSpPr>
        <p:spPr>
          <a:xfrm>
            <a:off x="481867" y="965000"/>
            <a:ext cx="3653700" cy="4678800"/>
          </a:xfrm>
          <a:prstGeom prst="rect">
            <a:avLst/>
          </a:prstGeom>
          <a:noFill/>
          <a:ln>
            <a:noFill/>
          </a:ln>
        </p:spPr>
        <p:txBody>
          <a:bodyPr anchorCtr="0" anchor="ctr" bIns="121900" lIns="121900" spcFirstLastPara="1" rIns="121900" wrap="square" tIns="121900">
            <a:noAutofit/>
          </a:bodyPr>
          <a:lstStyle>
            <a:lvl1pPr lvl="0" algn="ctr">
              <a:lnSpc>
                <a:spcPct val="100000"/>
              </a:lnSpc>
              <a:spcBef>
                <a:spcPts val="0"/>
              </a:spcBef>
              <a:spcAft>
                <a:spcPts val="0"/>
              </a:spcAft>
              <a:buSzPts val="15000"/>
              <a:buNone/>
              <a:defRPr sz="15000"/>
            </a:lvl1pPr>
            <a:lvl2pPr lvl="1" algn="r">
              <a:lnSpc>
                <a:spcPct val="100000"/>
              </a:lnSpc>
              <a:spcBef>
                <a:spcPts val="0"/>
              </a:spcBef>
              <a:spcAft>
                <a:spcPts val="0"/>
              </a:spcAft>
              <a:buSzPts val="15000"/>
              <a:buNone/>
              <a:defRPr sz="15000"/>
            </a:lvl2pPr>
            <a:lvl3pPr lvl="2" algn="r">
              <a:lnSpc>
                <a:spcPct val="100000"/>
              </a:lnSpc>
              <a:spcBef>
                <a:spcPts val="0"/>
              </a:spcBef>
              <a:spcAft>
                <a:spcPts val="0"/>
              </a:spcAft>
              <a:buSzPts val="15000"/>
              <a:buNone/>
              <a:defRPr sz="15000"/>
            </a:lvl3pPr>
            <a:lvl4pPr lvl="3" algn="r">
              <a:lnSpc>
                <a:spcPct val="100000"/>
              </a:lnSpc>
              <a:spcBef>
                <a:spcPts val="0"/>
              </a:spcBef>
              <a:spcAft>
                <a:spcPts val="0"/>
              </a:spcAft>
              <a:buSzPts val="15000"/>
              <a:buNone/>
              <a:defRPr sz="15000"/>
            </a:lvl4pPr>
            <a:lvl5pPr lvl="4" algn="r">
              <a:lnSpc>
                <a:spcPct val="100000"/>
              </a:lnSpc>
              <a:spcBef>
                <a:spcPts val="0"/>
              </a:spcBef>
              <a:spcAft>
                <a:spcPts val="0"/>
              </a:spcAft>
              <a:buSzPts val="15000"/>
              <a:buNone/>
              <a:defRPr sz="15000"/>
            </a:lvl5pPr>
            <a:lvl6pPr lvl="5" algn="r">
              <a:lnSpc>
                <a:spcPct val="100000"/>
              </a:lnSpc>
              <a:spcBef>
                <a:spcPts val="0"/>
              </a:spcBef>
              <a:spcAft>
                <a:spcPts val="0"/>
              </a:spcAft>
              <a:buSzPts val="15000"/>
              <a:buNone/>
              <a:defRPr sz="15000"/>
            </a:lvl6pPr>
            <a:lvl7pPr lvl="6" algn="r">
              <a:lnSpc>
                <a:spcPct val="100000"/>
              </a:lnSpc>
              <a:spcBef>
                <a:spcPts val="0"/>
              </a:spcBef>
              <a:spcAft>
                <a:spcPts val="0"/>
              </a:spcAft>
              <a:buSzPts val="15000"/>
              <a:buNone/>
              <a:defRPr sz="15000"/>
            </a:lvl7pPr>
            <a:lvl8pPr lvl="7" algn="r">
              <a:lnSpc>
                <a:spcPct val="100000"/>
              </a:lnSpc>
              <a:spcBef>
                <a:spcPts val="0"/>
              </a:spcBef>
              <a:spcAft>
                <a:spcPts val="0"/>
              </a:spcAft>
              <a:buSzPts val="15000"/>
              <a:buNone/>
              <a:defRPr sz="15000"/>
            </a:lvl8pPr>
            <a:lvl9pPr lvl="8" algn="r">
              <a:lnSpc>
                <a:spcPct val="100000"/>
              </a:lnSpc>
              <a:spcBef>
                <a:spcPts val="0"/>
              </a:spcBef>
              <a:spcAft>
                <a:spcPts val="0"/>
              </a:spcAft>
              <a:buSzPts val="15000"/>
              <a:buNone/>
              <a:defRPr sz="15000"/>
            </a:lvl9pPr>
          </a:lstStyle>
          <a:p/>
        </p:txBody>
      </p:sp>
      <p:sp>
        <p:nvSpPr>
          <p:cNvPr id="69" name="Google Shape;69;p6"/>
          <p:cNvSpPr txBox="1"/>
          <p:nvPr>
            <p:ph idx="1" type="subTitle"/>
          </p:nvPr>
        </p:nvSpPr>
        <p:spPr>
          <a:xfrm>
            <a:off x="4406700" y="2031800"/>
            <a:ext cx="6831900" cy="717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3600"/>
              <a:buNone/>
              <a:defRPr b="1" sz="3600"/>
            </a:lvl1pPr>
            <a:lvl2pPr lvl="1" algn="l">
              <a:lnSpc>
                <a:spcPct val="115000"/>
              </a:lnSpc>
              <a:spcBef>
                <a:spcPts val="2100"/>
              </a:spcBef>
              <a:spcAft>
                <a:spcPts val="0"/>
              </a:spcAft>
              <a:buSzPts val="3600"/>
              <a:buNone/>
              <a:defRPr b="1" sz="3600"/>
            </a:lvl2pPr>
            <a:lvl3pPr lvl="2" algn="l">
              <a:lnSpc>
                <a:spcPct val="115000"/>
              </a:lnSpc>
              <a:spcBef>
                <a:spcPts val="2100"/>
              </a:spcBef>
              <a:spcAft>
                <a:spcPts val="0"/>
              </a:spcAft>
              <a:buSzPts val="3600"/>
              <a:buNone/>
              <a:defRPr b="1" sz="3600"/>
            </a:lvl3pPr>
            <a:lvl4pPr lvl="3" algn="l">
              <a:lnSpc>
                <a:spcPct val="115000"/>
              </a:lnSpc>
              <a:spcBef>
                <a:spcPts val="2100"/>
              </a:spcBef>
              <a:spcAft>
                <a:spcPts val="0"/>
              </a:spcAft>
              <a:buSzPts val="3600"/>
              <a:buNone/>
              <a:defRPr b="1" sz="3600"/>
            </a:lvl4pPr>
            <a:lvl5pPr lvl="4" algn="l">
              <a:lnSpc>
                <a:spcPct val="115000"/>
              </a:lnSpc>
              <a:spcBef>
                <a:spcPts val="2100"/>
              </a:spcBef>
              <a:spcAft>
                <a:spcPts val="0"/>
              </a:spcAft>
              <a:buSzPts val="3600"/>
              <a:buNone/>
              <a:defRPr b="1" sz="3600"/>
            </a:lvl5pPr>
            <a:lvl6pPr lvl="5" algn="l">
              <a:lnSpc>
                <a:spcPct val="115000"/>
              </a:lnSpc>
              <a:spcBef>
                <a:spcPts val="2100"/>
              </a:spcBef>
              <a:spcAft>
                <a:spcPts val="0"/>
              </a:spcAft>
              <a:buSzPts val="3600"/>
              <a:buNone/>
              <a:defRPr b="1" sz="3600"/>
            </a:lvl6pPr>
            <a:lvl7pPr lvl="6" algn="l">
              <a:lnSpc>
                <a:spcPct val="115000"/>
              </a:lnSpc>
              <a:spcBef>
                <a:spcPts val="2100"/>
              </a:spcBef>
              <a:spcAft>
                <a:spcPts val="0"/>
              </a:spcAft>
              <a:buSzPts val="3600"/>
              <a:buNone/>
              <a:defRPr b="1" sz="3600"/>
            </a:lvl7pPr>
            <a:lvl8pPr lvl="7" algn="l">
              <a:lnSpc>
                <a:spcPct val="115000"/>
              </a:lnSpc>
              <a:spcBef>
                <a:spcPts val="2100"/>
              </a:spcBef>
              <a:spcAft>
                <a:spcPts val="0"/>
              </a:spcAft>
              <a:buSzPts val="3600"/>
              <a:buNone/>
              <a:defRPr b="1" sz="3600"/>
            </a:lvl8pPr>
            <a:lvl9pPr lvl="8" algn="l">
              <a:lnSpc>
                <a:spcPct val="115000"/>
              </a:lnSpc>
              <a:spcBef>
                <a:spcPts val="2100"/>
              </a:spcBef>
              <a:spcAft>
                <a:spcPts val="2100"/>
              </a:spcAft>
              <a:buSzPts val="3600"/>
              <a:buNone/>
              <a:defRPr b="1" sz="3600"/>
            </a:lvl9pPr>
          </a:lstStyle>
          <a:p/>
        </p:txBody>
      </p:sp>
      <p:sp>
        <p:nvSpPr>
          <p:cNvPr id="70" name="Google Shape;70;p6"/>
          <p:cNvSpPr txBox="1"/>
          <p:nvPr>
            <p:ph idx="2" type="body"/>
          </p:nvPr>
        </p:nvSpPr>
        <p:spPr>
          <a:xfrm>
            <a:off x="4386975" y="2965625"/>
            <a:ext cx="6820500" cy="2075100"/>
          </a:xfrm>
          <a:prstGeom prst="rect">
            <a:avLst/>
          </a:prstGeom>
          <a:noFill/>
          <a:ln>
            <a:noFill/>
          </a:ln>
        </p:spPr>
        <p:txBody>
          <a:bodyPr anchorCtr="0" anchor="ctr" bIns="121900" lIns="121900" spcFirstLastPara="1" rIns="121900" wrap="square" tIns="121900">
            <a:noAutofit/>
          </a:bodyPr>
          <a:lstStyle>
            <a:lvl1pPr indent="-349250" lvl="0" marL="457200" algn="l">
              <a:lnSpc>
                <a:spcPct val="115000"/>
              </a:lnSpc>
              <a:spcBef>
                <a:spcPts val="0"/>
              </a:spcBef>
              <a:spcAft>
                <a:spcPts val="0"/>
              </a:spcAft>
              <a:buSzPts val="1900"/>
              <a:buChar char="●"/>
              <a:defRPr/>
            </a:lvl1pPr>
            <a:lvl2pPr indent="-349250" lvl="1" marL="914400" algn="l">
              <a:lnSpc>
                <a:spcPct val="115000"/>
              </a:lnSpc>
              <a:spcBef>
                <a:spcPts val="210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sp>
        <p:nvSpPr>
          <p:cNvPr id="71" name="Google Shape;71;p6"/>
          <p:cNvSpPr/>
          <p:nvPr/>
        </p:nvSpPr>
        <p:spPr>
          <a:xfrm>
            <a:off x="379197" y="111594"/>
            <a:ext cx="11376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t" dir="54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2" name="Google Shape;72;p6"/>
          <p:cNvSpPr/>
          <p:nvPr/>
        </p:nvSpPr>
        <p:spPr>
          <a:xfrm>
            <a:off x="379197" y="6468019"/>
            <a:ext cx="11376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dir="162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3" name="Google Shape;73;p6"/>
          <p:cNvSpPr/>
          <p:nvPr/>
        </p:nvSpPr>
        <p:spPr>
          <a:xfrm rot="-5400000">
            <a:off x="-2776803" y="3299569"/>
            <a:ext cx="6060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l"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4" name="Google Shape;74;p6"/>
          <p:cNvSpPr/>
          <p:nvPr/>
        </p:nvSpPr>
        <p:spPr>
          <a:xfrm rot="-5400000">
            <a:off x="9049797" y="3281619"/>
            <a:ext cx="58485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r" dir="108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5" name="Google Shape;75;p6"/>
          <p:cNvSpPr/>
          <p:nvPr/>
        </p:nvSpPr>
        <p:spPr>
          <a:xfrm>
            <a:off x="17697" y="6259264"/>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bl" dir="189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 name="Google Shape;76;p6"/>
          <p:cNvSpPr/>
          <p:nvPr/>
        </p:nvSpPr>
        <p:spPr>
          <a:xfrm flipH="1" rot="10800000">
            <a:off x="17697" y="58190"/>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tl" dir="27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 name="Google Shape;77;p6"/>
          <p:cNvSpPr/>
          <p:nvPr/>
        </p:nvSpPr>
        <p:spPr>
          <a:xfrm flipH="1">
            <a:off x="11614059" y="6271062"/>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br" dir="135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 name="Google Shape;78;p6"/>
          <p:cNvSpPr/>
          <p:nvPr/>
        </p:nvSpPr>
        <p:spPr>
          <a:xfrm rot="10800000">
            <a:off x="11614059" y="69988"/>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tr" dir="81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One column">
  <p:cSld name="CUSTOM_5">
    <p:spTree>
      <p:nvGrpSpPr>
        <p:cNvPr id="79" name="Shape 79"/>
        <p:cNvGrpSpPr/>
        <p:nvPr/>
      </p:nvGrpSpPr>
      <p:grpSpPr>
        <a:xfrm>
          <a:off x="0" y="0"/>
          <a:ext cx="0" cy="0"/>
          <a:chOff x="0" y="0"/>
          <a:chExt cx="0" cy="0"/>
        </a:xfrm>
      </p:grpSpPr>
      <p:sp>
        <p:nvSpPr>
          <p:cNvPr id="80" name="Google Shape;80;p7"/>
          <p:cNvSpPr txBox="1"/>
          <p:nvPr>
            <p:ph idx="1" type="subTitle"/>
          </p:nvPr>
        </p:nvSpPr>
        <p:spPr>
          <a:xfrm>
            <a:off x="3268277" y="2024175"/>
            <a:ext cx="4768800" cy="717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2100"/>
              <a:buNone/>
              <a:defRPr b="1" sz="2100"/>
            </a:lvl1pPr>
            <a:lvl2pPr lvl="1" algn="l">
              <a:lnSpc>
                <a:spcPct val="115000"/>
              </a:lnSpc>
              <a:spcBef>
                <a:spcPts val="2100"/>
              </a:spcBef>
              <a:spcAft>
                <a:spcPts val="0"/>
              </a:spcAft>
              <a:buSzPts val="2100"/>
              <a:buNone/>
              <a:defRPr b="1" sz="2100"/>
            </a:lvl2pPr>
            <a:lvl3pPr lvl="2" algn="l">
              <a:lnSpc>
                <a:spcPct val="115000"/>
              </a:lnSpc>
              <a:spcBef>
                <a:spcPts val="2100"/>
              </a:spcBef>
              <a:spcAft>
                <a:spcPts val="0"/>
              </a:spcAft>
              <a:buSzPts val="2100"/>
              <a:buNone/>
              <a:defRPr b="1" sz="2100"/>
            </a:lvl3pPr>
            <a:lvl4pPr lvl="3" algn="l">
              <a:lnSpc>
                <a:spcPct val="115000"/>
              </a:lnSpc>
              <a:spcBef>
                <a:spcPts val="2100"/>
              </a:spcBef>
              <a:spcAft>
                <a:spcPts val="0"/>
              </a:spcAft>
              <a:buSzPts val="2100"/>
              <a:buNone/>
              <a:defRPr b="1" sz="2100"/>
            </a:lvl4pPr>
            <a:lvl5pPr lvl="4" algn="l">
              <a:lnSpc>
                <a:spcPct val="115000"/>
              </a:lnSpc>
              <a:spcBef>
                <a:spcPts val="2100"/>
              </a:spcBef>
              <a:spcAft>
                <a:spcPts val="0"/>
              </a:spcAft>
              <a:buSzPts val="2100"/>
              <a:buNone/>
              <a:defRPr b="1" sz="2100"/>
            </a:lvl5pPr>
            <a:lvl6pPr lvl="5" algn="l">
              <a:lnSpc>
                <a:spcPct val="115000"/>
              </a:lnSpc>
              <a:spcBef>
                <a:spcPts val="2100"/>
              </a:spcBef>
              <a:spcAft>
                <a:spcPts val="0"/>
              </a:spcAft>
              <a:buSzPts val="2100"/>
              <a:buNone/>
              <a:defRPr b="1" sz="2100"/>
            </a:lvl6pPr>
            <a:lvl7pPr lvl="6" algn="l">
              <a:lnSpc>
                <a:spcPct val="115000"/>
              </a:lnSpc>
              <a:spcBef>
                <a:spcPts val="2100"/>
              </a:spcBef>
              <a:spcAft>
                <a:spcPts val="0"/>
              </a:spcAft>
              <a:buSzPts val="2100"/>
              <a:buNone/>
              <a:defRPr b="1" sz="2100"/>
            </a:lvl7pPr>
            <a:lvl8pPr lvl="7" algn="l">
              <a:lnSpc>
                <a:spcPct val="115000"/>
              </a:lnSpc>
              <a:spcBef>
                <a:spcPts val="2100"/>
              </a:spcBef>
              <a:spcAft>
                <a:spcPts val="0"/>
              </a:spcAft>
              <a:buSzPts val="2100"/>
              <a:buNone/>
              <a:defRPr b="1" sz="2100"/>
            </a:lvl8pPr>
            <a:lvl9pPr lvl="8" algn="l">
              <a:lnSpc>
                <a:spcPct val="115000"/>
              </a:lnSpc>
              <a:spcBef>
                <a:spcPts val="2100"/>
              </a:spcBef>
              <a:spcAft>
                <a:spcPts val="2100"/>
              </a:spcAft>
              <a:buSzPts val="2100"/>
              <a:buNone/>
              <a:defRPr b="1" sz="2100"/>
            </a:lvl9pPr>
          </a:lstStyle>
          <a:p/>
        </p:txBody>
      </p:sp>
      <p:sp>
        <p:nvSpPr>
          <p:cNvPr id="81" name="Google Shape;81;p7"/>
          <p:cNvSpPr txBox="1"/>
          <p:nvPr>
            <p:ph type="title"/>
          </p:nvPr>
        </p:nvSpPr>
        <p:spPr>
          <a:xfrm>
            <a:off x="3235000" y="593375"/>
            <a:ext cx="5581500" cy="763500"/>
          </a:xfrm>
          <a:prstGeom prst="rect">
            <a:avLst/>
          </a:prstGeom>
          <a:noFill/>
          <a:ln>
            <a:noFill/>
          </a:ln>
        </p:spPr>
        <p:txBody>
          <a:bodyPr anchorCtr="0" anchor="t" bIns="121900" lIns="121900" spcFirstLastPara="1" rIns="121900" wrap="square" tIns="121900">
            <a:noAutofit/>
          </a:bodyPr>
          <a:lstStyle>
            <a:lvl1pPr lvl="0" marR="0" algn="l">
              <a:lnSpc>
                <a:spcPct val="100000"/>
              </a:lnSpc>
              <a:spcBef>
                <a:spcPts val="0"/>
              </a:spcBef>
              <a:spcAft>
                <a:spcPts val="0"/>
              </a:spcAft>
              <a:buClr>
                <a:schemeClr val="dk1"/>
              </a:buClr>
              <a:buSzPts val="6000"/>
              <a:buFont typeface="Aldrich"/>
              <a:buNone/>
              <a:defRPr sz="6000"/>
            </a:lvl1pPr>
            <a:lvl2pPr lvl="1"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82" name="Google Shape;82;p7"/>
          <p:cNvSpPr txBox="1"/>
          <p:nvPr>
            <p:ph idx="2" type="body"/>
          </p:nvPr>
        </p:nvSpPr>
        <p:spPr>
          <a:xfrm>
            <a:off x="4048050" y="2684350"/>
            <a:ext cx="4907400" cy="3436500"/>
          </a:xfrm>
          <a:prstGeom prst="rect">
            <a:avLst/>
          </a:prstGeom>
          <a:noFill/>
          <a:ln>
            <a:noFill/>
          </a:ln>
        </p:spPr>
        <p:txBody>
          <a:bodyPr anchorCtr="0" anchor="t" bIns="121900" lIns="121900" spcFirstLastPara="1" rIns="121900" wrap="square" tIns="121900">
            <a:noAutofit/>
          </a:bodyPr>
          <a:lstStyle>
            <a:lvl1pPr indent="-349250" lvl="0" marL="457200" algn="l">
              <a:lnSpc>
                <a:spcPct val="115000"/>
              </a:lnSpc>
              <a:spcBef>
                <a:spcPts val="0"/>
              </a:spcBef>
              <a:spcAft>
                <a:spcPts val="0"/>
              </a:spcAft>
              <a:buSzPts val="1900"/>
              <a:buChar char="●"/>
              <a:defRPr/>
            </a:lvl1pPr>
            <a:lvl2pPr indent="-349250" lvl="1" marL="914400" algn="l">
              <a:lnSpc>
                <a:spcPct val="115000"/>
              </a:lnSpc>
              <a:spcBef>
                <a:spcPts val="210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sp>
        <p:nvSpPr>
          <p:cNvPr id="83" name="Google Shape;83;p7"/>
          <p:cNvSpPr/>
          <p:nvPr/>
        </p:nvSpPr>
        <p:spPr>
          <a:xfrm>
            <a:off x="379197" y="111594"/>
            <a:ext cx="11376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t" dir="54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4" name="Google Shape;84;p7"/>
          <p:cNvSpPr/>
          <p:nvPr/>
        </p:nvSpPr>
        <p:spPr>
          <a:xfrm>
            <a:off x="379197" y="6468019"/>
            <a:ext cx="11376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dir="162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5" name="Google Shape;85;p7"/>
          <p:cNvSpPr/>
          <p:nvPr/>
        </p:nvSpPr>
        <p:spPr>
          <a:xfrm rot="-5400000">
            <a:off x="-2776803" y="3299569"/>
            <a:ext cx="6060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l"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6" name="Google Shape;86;p7"/>
          <p:cNvSpPr/>
          <p:nvPr/>
        </p:nvSpPr>
        <p:spPr>
          <a:xfrm rot="-5400000">
            <a:off x="9049797" y="3281619"/>
            <a:ext cx="58485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r" dir="108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7" name="Google Shape;87;p7"/>
          <p:cNvSpPr/>
          <p:nvPr/>
        </p:nvSpPr>
        <p:spPr>
          <a:xfrm>
            <a:off x="17697" y="6259264"/>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bl" dir="189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 name="Google Shape;88;p7"/>
          <p:cNvSpPr/>
          <p:nvPr/>
        </p:nvSpPr>
        <p:spPr>
          <a:xfrm flipH="1" rot="10800000">
            <a:off x="17697" y="58190"/>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tl" dir="27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 name="Google Shape;89;p7"/>
          <p:cNvSpPr/>
          <p:nvPr/>
        </p:nvSpPr>
        <p:spPr>
          <a:xfrm flipH="1">
            <a:off x="11614059" y="6271062"/>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br" dir="135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 name="Google Shape;90;p7"/>
          <p:cNvSpPr/>
          <p:nvPr/>
        </p:nvSpPr>
        <p:spPr>
          <a:xfrm rot="10800000">
            <a:off x="11614059" y="69988"/>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tr" dir="81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Two columns">
  <p:cSld name="CUSTOM_4">
    <p:spTree>
      <p:nvGrpSpPr>
        <p:cNvPr id="91" name="Shape 91"/>
        <p:cNvGrpSpPr/>
        <p:nvPr/>
      </p:nvGrpSpPr>
      <p:grpSpPr>
        <a:xfrm>
          <a:off x="0" y="0"/>
          <a:ext cx="0" cy="0"/>
          <a:chOff x="0" y="0"/>
          <a:chExt cx="0" cy="0"/>
        </a:xfrm>
      </p:grpSpPr>
      <p:sp>
        <p:nvSpPr>
          <p:cNvPr id="92" name="Google Shape;92;p8"/>
          <p:cNvSpPr txBox="1"/>
          <p:nvPr>
            <p:ph idx="1" type="subTitle"/>
          </p:nvPr>
        </p:nvSpPr>
        <p:spPr>
          <a:xfrm>
            <a:off x="448867" y="2024167"/>
            <a:ext cx="3989700" cy="717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2100"/>
              <a:buNone/>
              <a:defRPr b="1" sz="2100"/>
            </a:lvl1pPr>
            <a:lvl2pPr lvl="1" algn="l">
              <a:lnSpc>
                <a:spcPct val="115000"/>
              </a:lnSpc>
              <a:spcBef>
                <a:spcPts val="2100"/>
              </a:spcBef>
              <a:spcAft>
                <a:spcPts val="0"/>
              </a:spcAft>
              <a:buSzPts val="2100"/>
              <a:buNone/>
              <a:defRPr b="1" sz="2100"/>
            </a:lvl2pPr>
            <a:lvl3pPr lvl="2" algn="l">
              <a:lnSpc>
                <a:spcPct val="115000"/>
              </a:lnSpc>
              <a:spcBef>
                <a:spcPts val="2100"/>
              </a:spcBef>
              <a:spcAft>
                <a:spcPts val="0"/>
              </a:spcAft>
              <a:buSzPts val="2100"/>
              <a:buNone/>
              <a:defRPr b="1" sz="2100"/>
            </a:lvl3pPr>
            <a:lvl4pPr lvl="3" algn="l">
              <a:lnSpc>
                <a:spcPct val="115000"/>
              </a:lnSpc>
              <a:spcBef>
                <a:spcPts val="2100"/>
              </a:spcBef>
              <a:spcAft>
                <a:spcPts val="0"/>
              </a:spcAft>
              <a:buSzPts val="2100"/>
              <a:buNone/>
              <a:defRPr b="1" sz="2100"/>
            </a:lvl4pPr>
            <a:lvl5pPr lvl="4" algn="l">
              <a:lnSpc>
                <a:spcPct val="115000"/>
              </a:lnSpc>
              <a:spcBef>
                <a:spcPts val="2100"/>
              </a:spcBef>
              <a:spcAft>
                <a:spcPts val="0"/>
              </a:spcAft>
              <a:buSzPts val="2100"/>
              <a:buNone/>
              <a:defRPr b="1" sz="2100"/>
            </a:lvl5pPr>
            <a:lvl6pPr lvl="5" algn="l">
              <a:lnSpc>
                <a:spcPct val="115000"/>
              </a:lnSpc>
              <a:spcBef>
                <a:spcPts val="2100"/>
              </a:spcBef>
              <a:spcAft>
                <a:spcPts val="0"/>
              </a:spcAft>
              <a:buSzPts val="2100"/>
              <a:buNone/>
              <a:defRPr b="1" sz="2100"/>
            </a:lvl6pPr>
            <a:lvl7pPr lvl="6" algn="l">
              <a:lnSpc>
                <a:spcPct val="115000"/>
              </a:lnSpc>
              <a:spcBef>
                <a:spcPts val="2100"/>
              </a:spcBef>
              <a:spcAft>
                <a:spcPts val="0"/>
              </a:spcAft>
              <a:buSzPts val="2100"/>
              <a:buNone/>
              <a:defRPr b="1" sz="2100"/>
            </a:lvl7pPr>
            <a:lvl8pPr lvl="7" algn="l">
              <a:lnSpc>
                <a:spcPct val="115000"/>
              </a:lnSpc>
              <a:spcBef>
                <a:spcPts val="2100"/>
              </a:spcBef>
              <a:spcAft>
                <a:spcPts val="0"/>
              </a:spcAft>
              <a:buSzPts val="2100"/>
              <a:buNone/>
              <a:defRPr b="1" sz="2100"/>
            </a:lvl8pPr>
            <a:lvl9pPr lvl="8" algn="l">
              <a:lnSpc>
                <a:spcPct val="115000"/>
              </a:lnSpc>
              <a:spcBef>
                <a:spcPts val="2100"/>
              </a:spcBef>
              <a:spcAft>
                <a:spcPts val="2100"/>
              </a:spcAft>
              <a:buSzPts val="2100"/>
              <a:buNone/>
              <a:defRPr b="1" sz="2100"/>
            </a:lvl9pPr>
          </a:lstStyle>
          <a:p/>
        </p:txBody>
      </p:sp>
      <p:sp>
        <p:nvSpPr>
          <p:cNvPr id="93" name="Google Shape;93;p8"/>
          <p:cNvSpPr txBox="1"/>
          <p:nvPr>
            <p:ph idx="2" type="subTitle"/>
          </p:nvPr>
        </p:nvSpPr>
        <p:spPr>
          <a:xfrm>
            <a:off x="6096467" y="2024167"/>
            <a:ext cx="3989700" cy="717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2100"/>
              <a:buNone/>
              <a:defRPr b="1" sz="2100"/>
            </a:lvl1pPr>
            <a:lvl2pPr lvl="1" algn="l">
              <a:lnSpc>
                <a:spcPct val="115000"/>
              </a:lnSpc>
              <a:spcBef>
                <a:spcPts val="2100"/>
              </a:spcBef>
              <a:spcAft>
                <a:spcPts val="0"/>
              </a:spcAft>
              <a:buSzPts val="2100"/>
              <a:buNone/>
              <a:defRPr b="1" sz="2100"/>
            </a:lvl2pPr>
            <a:lvl3pPr lvl="2" algn="l">
              <a:lnSpc>
                <a:spcPct val="115000"/>
              </a:lnSpc>
              <a:spcBef>
                <a:spcPts val="2100"/>
              </a:spcBef>
              <a:spcAft>
                <a:spcPts val="0"/>
              </a:spcAft>
              <a:buSzPts val="2100"/>
              <a:buNone/>
              <a:defRPr b="1" sz="2100"/>
            </a:lvl3pPr>
            <a:lvl4pPr lvl="3" algn="l">
              <a:lnSpc>
                <a:spcPct val="115000"/>
              </a:lnSpc>
              <a:spcBef>
                <a:spcPts val="2100"/>
              </a:spcBef>
              <a:spcAft>
                <a:spcPts val="0"/>
              </a:spcAft>
              <a:buSzPts val="2100"/>
              <a:buNone/>
              <a:defRPr b="1" sz="2100"/>
            </a:lvl4pPr>
            <a:lvl5pPr lvl="4" algn="l">
              <a:lnSpc>
                <a:spcPct val="115000"/>
              </a:lnSpc>
              <a:spcBef>
                <a:spcPts val="2100"/>
              </a:spcBef>
              <a:spcAft>
                <a:spcPts val="0"/>
              </a:spcAft>
              <a:buSzPts val="2100"/>
              <a:buNone/>
              <a:defRPr b="1" sz="2100"/>
            </a:lvl5pPr>
            <a:lvl6pPr lvl="5" algn="l">
              <a:lnSpc>
                <a:spcPct val="115000"/>
              </a:lnSpc>
              <a:spcBef>
                <a:spcPts val="2100"/>
              </a:spcBef>
              <a:spcAft>
                <a:spcPts val="0"/>
              </a:spcAft>
              <a:buSzPts val="2100"/>
              <a:buNone/>
              <a:defRPr b="1" sz="2100"/>
            </a:lvl6pPr>
            <a:lvl7pPr lvl="6" algn="l">
              <a:lnSpc>
                <a:spcPct val="115000"/>
              </a:lnSpc>
              <a:spcBef>
                <a:spcPts val="2100"/>
              </a:spcBef>
              <a:spcAft>
                <a:spcPts val="0"/>
              </a:spcAft>
              <a:buSzPts val="2100"/>
              <a:buNone/>
              <a:defRPr b="1" sz="2100"/>
            </a:lvl7pPr>
            <a:lvl8pPr lvl="7" algn="l">
              <a:lnSpc>
                <a:spcPct val="115000"/>
              </a:lnSpc>
              <a:spcBef>
                <a:spcPts val="2100"/>
              </a:spcBef>
              <a:spcAft>
                <a:spcPts val="0"/>
              </a:spcAft>
              <a:buSzPts val="2100"/>
              <a:buNone/>
              <a:defRPr b="1" sz="2100"/>
            </a:lvl8pPr>
            <a:lvl9pPr lvl="8" algn="l">
              <a:lnSpc>
                <a:spcPct val="115000"/>
              </a:lnSpc>
              <a:spcBef>
                <a:spcPts val="2100"/>
              </a:spcBef>
              <a:spcAft>
                <a:spcPts val="2100"/>
              </a:spcAft>
              <a:buSzPts val="2100"/>
              <a:buNone/>
              <a:defRPr b="1" sz="2100"/>
            </a:lvl9pPr>
          </a:lstStyle>
          <a:p/>
        </p:txBody>
      </p:sp>
      <p:sp>
        <p:nvSpPr>
          <p:cNvPr id="94" name="Google Shape;94;p8"/>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marR="0" algn="l">
              <a:lnSpc>
                <a:spcPct val="100000"/>
              </a:lnSpc>
              <a:spcBef>
                <a:spcPts val="0"/>
              </a:spcBef>
              <a:spcAft>
                <a:spcPts val="0"/>
              </a:spcAft>
              <a:buClr>
                <a:schemeClr val="dk1"/>
              </a:buClr>
              <a:buSzPts val="6000"/>
              <a:buFont typeface="Aldrich"/>
              <a:buNone/>
              <a:defRPr sz="6000"/>
            </a:lvl1pPr>
            <a:lvl2pPr lvl="1"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95" name="Google Shape;95;p8"/>
          <p:cNvSpPr txBox="1"/>
          <p:nvPr>
            <p:ph idx="3" type="body"/>
          </p:nvPr>
        </p:nvSpPr>
        <p:spPr>
          <a:xfrm>
            <a:off x="1327200" y="2961200"/>
            <a:ext cx="4410300" cy="3118500"/>
          </a:xfrm>
          <a:prstGeom prst="rect">
            <a:avLst/>
          </a:prstGeom>
          <a:noFill/>
          <a:ln>
            <a:noFill/>
          </a:ln>
        </p:spPr>
        <p:txBody>
          <a:bodyPr anchorCtr="0" anchor="t" bIns="121900" lIns="121900" spcFirstLastPara="1" rIns="121900" wrap="square" tIns="121900">
            <a:noAutofit/>
          </a:bodyPr>
          <a:lstStyle>
            <a:lvl1pPr indent="-355600" lvl="0" marL="457200" algn="l">
              <a:lnSpc>
                <a:spcPct val="115000"/>
              </a:lnSpc>
              <a:spcBef>
                <a:spcPts val="0"/>
              </a:spcBef>
              <a:spcAft>
                <a:spcPts val="0"/>
              </a:spcAft>
              <a:buSzPts val="2000"/>
              <a:buChar char="●"/>
              <a:defRPr sz="2000"/>
            </a:lvl1pPr>
            <a:lvl2pPr indent="-355600" lvl="1" marL="914400" algn="l">
              <a:lnSpc>
                <a:spcPct val="115000"/>
              </a:lnSpc>
              <a:spcBef>
                <a:spcPts val="2100"/>
              </a:spcBef>
              <a:spcAft>
                <a:spcPts val="0"/>
              </a:spcAft>
              <a:buSzPts val="2000"/>
              <a:buChar char="○"/>
              <a:defRPr sz="2000"/>
            </a:lvl2pPr>
            <a:lvl3pPr indent="-355600" lvl="2" marL="1371600" algn="l">
              <a:lnSpc>
                <a:spcPct val="115000"/>
              </a:lnSpc>
              <a:spcBef>
                <a:spcPts val="2100"/>
              </a:spcBef>
              <a:spcAft>
                <a:spcPts val="0"/>
              </a:spcAft>
              <a:buSzPts val="2000"/>
              <a:buChar char="■"/>
              <a:defRPr sz="2000"/>
            </a:lvl3pPr>
            <a:lvl4pPr indent="-355600" lvl="3" marL="1828800" algn="l">
              <a:lnSpc>
                <a:spcPct val="115000"/>
              </a:lnSpc>
              <a:spcBef>
                <a:spcPts val="2100"/>
              </a:spcBef>
              <a:spcAft>
                <a:spcPts val="0"/>
              </a:spcAft>
              <a:buSzPts val="2000"/>
              <a:buChar char="●"/>
              <a:defRPr sz="2000"/>
            </a:lvl4pPr>
            <a:lvl5pPr indent="-355600" lvl="4" marL="2286000" algn="l">
              <a:lnSpc>
                <a:spcPct val="115000"/>
              </a:lnSpc>
              <a:spcBef>
                <a:spcPts val="2100"/>
              </a:spcBef>
              <a:spcAft>
                <a:spcPts val="0"/>
              </a:spcAft>
              <a:buSzPts val="2000"/>
              <a:buChar char="○"/>
              <a:defRPr sz="2000"/>
            </a:lvl5pPr>
            <a:lvl6pPr indent="-355600" lvl="5" marL="2743200" algn="l">
              <a:lnSpc>
                <a:spcPct val="115000"/>
              </a:lnSpc>
              <a:spcBef>
                <a:spcPts val="2100"/>
              </a:spcBef>
              <a:spcAft>
                <a:spcPts val="0"/>
              </a:spcAft>
              <a:buSzPts val="2000"/>
              <a:buChar char="■"/>
              <a:defRPr sz="2000"/>
            </a:lvl6pPr>
            <a:lvl7pPr indent="-355600" lvl="6" marL="3200400" algn="l">
              <a:lnSpc>
                <a:spcPct val="115000"/>
              </a:lnSpc>
              <a:spcBef>
                <a:spcPts val="2100"/>
              </a:spcBef>
              <a:spcAft>
                <a:spcPts val="0"/>
              </a:spcAft>
              <a:buSzPts val="2000"/>
              <a:buChar char="●"/>
              <a:defRPr sz="2000"/>
            </a:lvl7pPr>
            <a:lvl8pPr indent="-355600" lvl="7" marL="3657600" algn="l">
              <a:lnSpc>
                <a:spcPct val="115000"/>
              </a:lnSpc>
              <a:spcBef>
                <a:spcPts val="2100"/>
              </a:spcBef>
              <a:spcAft>
                <a:spcPts val="0"/>
              </a:spcAft>
              <a:buSzPts val="2000"/>
              <a:buChar char="○"/>
              <a:defRPr sz="2000"/>
            </a:lvl8pPr>
            <a:lvl9pPr indent="-355600" lvl="8" marL="4114800" algn="l">
              <a:lnSpc>
                <a:spcPct val="115000"/>
              </a:lnSpc>
              <a:spcBef>
                <a:spcPts val="2100"/>
              </a:spcBef>
              <a:spcAft>
                <a:spcPts val="2100"/>
              </a:spcAft>
              <a:buSzPts val="2000"/>
              <a:buChar char="■"/>
              <a:defRPr sz="2000"/>
            </a:lvl9pPr>
          </a:lstStyle>
          <a:p/>
        </p:txBody>
      </p:sp>
      <p:sp>
        <p:nvSpPr>
          <p:cNvPr id="96" name="Google Shape;96;p8"/>
          <p:cNvSpPr txBox="1"/>
          <p:nvPr>
            <p:ph idx="4" type="body"/>
          </p:nvPr>
        </p:nvSpPr>
        <p:spPr>
          <a:xfrm>
            <a:off x="6770523" y="2949450"/>
            <a:ext cx="4410600" cy="3118500"/>
          </a:xfrm>
          <a:prstGeom prst="rect">
            <a:avLst/>
          </a:prstGeom>
          <a:noFill/>
          <a:ln>
            <a:noFill/>
          </a:ln>
        </p:spPr>
        <p:txBody>
          <a:bodyPr anchorCtr="0" anchor="t" bIns="121900" lIns="121900" spcFirstLastPara="1" rIns="121900" wrap="square" tIns="121900">
            <a:noAutofit/>
          </a:bodyPr>
          <a:lstStyle>
            <a:lvl1pPr indent="-355600" lvl="0" marL="457200" algn="l">
              <a:lnSpc>
                <a:spcPct val="115000"/>
              </a:lnSpc>
              <a:spcBef>
                <a:spcPts val="0"/>
              </a:spcBef>
              <a:spcAft>
                <a:spcPts val="0"/>
              </a:spcAft>
              <a:buSzPts val="2000"/>
              <a:buChar char="●"/>
              <a:defRPr sz="2000"/>
            </a:lvl1pPr>
            <a:lvl2pPr indent="-355600" lvl="1" marL="914400" algn="l">
              <a:lnSpc>
                <a:spcPct val="115000"/>
              </a:lnSpc>
              <a:spcBef>
                <a:spcPts val="2100"/>
              </a:spcBef>
              <a:spcAft>
                <a:spcPts val="0"/>
              </a:spcAft>
              <a:buSzPts val="2000"/>
              <a:buChar char="○"/>
              <a:defRPr sz="2000"/>
            </a:lvl2pPr>
            <a:lvl3pPr indent="-355600" lvl="2" marL="1371600" algn="l">
              <a:lnSpc>
                <a:spcPct val="115000"/>
              </a:lnSpc>
              <a:spcBef>
                <a:spcPts val="2100"/>
              </a:spcBef>
              <a:spcAft>
                <a:spcPts val="0"/>
              </a:spcAft>
              <a:buSzPts val="2000"/>
              <a:buChar char="■"/>
              <a:defRPr sz="2000"/>
            </a:lvl3pPr>
            <a:lvl4pPr indent="-355600" lvl="3" marL="1828800" algn="l">
              <a:lnSpc>
                <a:spcPct val="115000"/>
              </a:lnSpc>
              <a:spcBef>
                <a:spcPts val="2100"/>
              </a:spcBef>
              <a:spcAft>
                <a:spcPts val="0"/>
              </a:spcAft>
              <a:buSzPts val="2000"/>
              <a:buChar char="●"/>
              <a:defRPr sz="2000"/>
            </a:lvl4pPr>
            <a:lvl5pPr indent="-355600" lvl="4" marL="2286000" algn="l">
              <a:lnSpc>
                <a:spcPct val="115000"/>
              </a:lnSpc>
              <a:spcBef>
                <a:spcPts val="2100"/>
              </a:spcBef>
              <a:spcAft>
                <a:spcPts val="0"/>
              </a:spcAft>
              <a:buSzPts val="2000"/>
              <a:buChar char="○"/>
              <a:defRPr sz="2000"/>
            </a:lvl5pPr>
            <a:lvl6pPr indent="-355600" lvl="5" marL="2743200" algn="l">
              <a:lnSpc>
                <a:spcPct val="115000"/>
              </a:lnSpc>
              <a:spcBef>
                <a:spcPts val="2100"/>
              </a:spcBef>
              <a:spcAft>
                <a:spcPts val="0"/>
              </a:spcAft>
              <a:buSzPts val="2000"/>
              <a:buChar char="■"/>
              <a:defRPr sz="2000"/>
            </a:lvl6pPr>
            <a:lvl7pPr indent="-355600" lvl="6" marL="3200400" algn="l">
              <a:lnSpc>
                <a:spcPct val="115000"/>
              </a:lnSpc>
              <a:spcBef>
                <a:spcPts val="2100"/>
              </a:spcBef>
              <a:spcAft>
                <a:spcPts val="0"/>
              </a:spcAft>
              <a:buSzPts val="2000"/>
              <a:buChar char="●"/>
              <a:defRPr sz="2000"/>
            </a:lvl7pPr>
            <a:lvl8pPr indent="-355600" lvl="7" marL="3657600" algn="l">
              <a:lnSpc>
                <a:spcPct val="115000"/>
              </a:lnSpc>
              <a:spcBef>
                <a:spcPts val="2100"/>
              </a:spcBef>
              <a:spcAft>
                <a:spcPts val="0"/>
              </a:spcAft>
              <a:buSzPts val="2000"/>
              <a:buChar char="○"/>
              <a:defRPr sz="2000"/>
            </a:lvl8pPr>
            <a:lvl9pPr indent="-355600" lvl="8" marL="4114800" algn="l">
              <a:lnSpc>
                <a:spcPct val="115000"/>
              </a:lnSpc>
              <a:spcBef>
                <a:spcPts val="2100"/>
              </a:spcBef>
              <a:spcAft>
                <a:spcPts val="2100"/>
              </a:spcAft>
              <a:buSzPts val="2000"/>
              <a:buChar char="■"/>
              <a:defRPr sz="2000"/>
            </a:lvl9pPr>
          </a:lstStyle>
          <a:p/>
        </p:txBody>
      </p:sp>
      <p:sp>
        <p:nvSpPr>
          <p:cNvPr id="97" name="Google Shape;97;p8"/>
          <p:cNvSpPr/>
          <p:nvPr/>
        </p:nvSpPr>
        <p:spPr>
          <a:xfrm>
            <a:off x="379197" y="111594"/>
            <a:ext cx="11376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t" dir="54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8" name="Google Shape;98;p8"/>
          <p:cNvSpPr/>
          <p:nvPr/>
        </p:nvSpPr>
        <p:spPr>
          <a:xfrm>
            <a:off x="379197" y="6468019"/>
            <a:ext cx="11376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dir="162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9" name="Google Shape;99;p8"/>
          <p:cNvSpPr/>
          <p:nvPr/>
        </p:nvSpPr>
        <p:spPr>
          <a:xfrm rot="-5400000">
            <a:off x="-2776803" y="3299569"/>
            <a:ext cx="6060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l"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0" name="Google Shape;100;p8"/>
          <p:cNvSpPr/>
          <p:nvPr/>
        </p:nvSpPr>
        <p:spPr>
          <a:xfrm rot="-5400000">
            <a:off x="9049797" y="3281619"/>
            <a:ext cx="58485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r" dir="108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1" name="Google Shape;101;p8"/>
          <p:cNvSpPr/>
          <p:nvPr/>
        </p:nvSpPr>
        <p:spPr>
          <a:xfrm>
            <a:off x="17697" y="6259264"/>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bl" dir="189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 name="Google Shape;102;p8"/>
          <p:cNvSpPr/>
          <p:nvPr/>
        </p:nvSpPr>
        <p:spPr>
          <a:xfrm flipH="1" rot="10800000">
            <a:off x="17697" y="58190"/>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tl" dir="27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 name="Google Shape;103;p8"/>
          <p:cNvSpPr/>
          <p:nvPr/>
        </p:nvSpPr>
        <p:spPr>
          <a:xfrm flipH="1">
            <a:off x="11614059" y="6271062"/>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br" dir="135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 name="Google Shape;104;p8"/>
          <p:cNvSpPr/>
          <p:nvPr/>
        </p:nvSpPr>
        <p:spPr>
          <a:xfrm rot="10800000">
            <a:off x="11614059" y="69988"/>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tr" dir="81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Quote">
  <p:cSld name="CUSTOM_6">
    <p:spTree>
      <p:nvGrpSpPr>
        <p:cNvPr id="105" name="Shape 105"/>
        <p:cNvGrpSpPr/>
        <p:nvPr/>
      </p:nvGrpSpPr>
      <p:grpSpPr>
        <a:xfrm>
          <a:off x="0" y="0"/>
          <a:ext cx="0" cy="0"/>
          <a:chOff x="0" y="0"/>
          <a:chExt cx="0" cy="0"/>
        </a:xfrm>
      </p:grpSpPr>
      <p:sp>
        <p:nvSpPr>
          <p:cNvPr id="106" name="Google Shape;106;p9"/>
          <p:cNvSpPr txBox="1"/>
          <p:nvPr>
            <p:ph type="title"/>
          </p:nvPr>
        </p:nvSpPr>
        <p:spPr>
          <a:xfrm>
            <a:off x="558100" y="1873525"/>
            <a:ext cx="11095500" cy="3160800"/>
          </a:xfrm>
          <a:prstGeom prst="rect">
            <a:avLst/>
          </a:prstGeom>
          <a:noFill/>
          <a:ln>
            <a:noFill/>
          </a:ln>
        </p:spPr>
        <p:txBody>
          <a:bodyPr anchorCtr="0" anchor="ctr" bIns="121900" lIns="121900" spcFirstLastPara="1" rIns="121900" wrap="square" tIns="121900">
            <a:noAutofit/>
          </a:bodyPr>
          <a:lstStyle>
            <a:lvl1pPr lvl="0" algn="ctr">
              <a:lnSpc>
                <a:spcPct val="100000"/>
              </a:lnSpc>
              <a:spcBef>
                <a:spcPts val="0"/>
              </a:spcBef>
              <a:spcAft>
                <a:spcPts val="0"/>
              </a:spcAft>
              <a:buSzPts val="8000"/>
              <a:buNone/>
              <a:defRPr sz="8000"/>
            </a:lvl1pPr>
            <a:lvl2pPr lvl="1" algn="ctr">
              <a:lnSpc>
                <a:spcPct val="100000"/>
              </a:lnSpc>
              <a:spcBef>
                <a:spcPts val="0"/>
              </a:spcBef>
              <a:spcAft>
                <a:spcPts val="0"/>
              </a:spcAft>
              <a:buSzPts val="8000"/>
              <a:buNone/>
              <a:defRPr sz="8000"/>
            </a:lvl2pPr>
            <a:lvl3pPr lvl="2" algn="ctr">
              <a:lnSpc>
                <a:spcPct val="100000"/>
              </a:lnSpc>
              <a:spcBef>
                <a:spcPts val="0"/>
              </a:spcBef>
              <a:spcAft>
                <a:spcPts val="0"/>
              </a:spcAft>
              <a:buSzPts val="8000"/>
              <a:buNone/>
              <a:defRPr sz="8000"/>
            </a:lvl3pPr>
            <a:lvl4pPr lvl="3" algn="ctr">
              <a:lnSpc>
                <a:spcPct val="100000"/>
              </a:lnSpc>
              <a:spcBef>
                <a:spcPts val="0"/>
              </a:spcBef>
              <a:spcAft>
                <a:spcPts val="0"/>
              </a:spcAft>
              <a:buSzPts val="8000"/>
              <a:buNone/>
              <a:defRPr sz="8000"/>
            </a:lvl4pPr>
            <a:lvl5pPr lvl="4" algn="ctr">
              <a:lnSpc>
                <a:spcPct val="100000"/>
              </a:lnSpc>
              <a:spcBef>
                <a:spcPts val="0"/>
              </a:spcBef>
              <a:spcAft>
                <a:spcPts val="0"/>
              </a:spcAft>
              <a:buSzPts val="8000"/>
              <a:buNone/>
              <a:defRPr sz="8000"/>
            </a:lvl5pPr>
            <a:lvl6pPr lvl="5" algn="ctr">
              <a:lnSpc>
                <a:spcPct val="100000"/>
              </a:lnSpc>
              <a:spcBef>
                <a:spcPts val="0"/>
              </a:spcBef>
              <a:spcAft>
                <a:spcPts val="0"/>
              </a:spcAft>
              <a:buSzPts val="8000"/>
              <a:buNone/>
              <a:defRPr sz="8000"/>
            </a:lvl6pPr>
            <a:lvl7pPr lvl="6" algn="ctr">
              <a:lnSpc>
                <a:spcPct val="100000"/>
              </a:lnSpc>
              <a:spcBef>
                <a:spcPts val="0"/>
              </a:spcBef>
              <a:spcAft>
                <a:spcPts val="0"/>
              </a:spcAft>
              <a:buSzPts val="8000"/>
              <a:buNone/>
              <a:defRPr sz="8000"/>
            </a:lvl7pPr>
            <a:lvl8pPr lvl="7" algn="ctr">
              <a:lnSpc>
                <a:spcPct val="100000"/>
              </a:lnSpc>
              <a:spcBef>
                <a:spcPts val="0"/>
              </a:spcBef>
              <a:spcAft>
                <a:spcPts val="0"/>
              </a:spcAft>
              <a:buSzPts val="8000"/>
              <a:buNone/>
              <a:defRPr sz="8000"/>
            </a:lvl8pPr>
            <a:lvl9pPr lvl="8" algn="ctr">
              <a:lnSpc>
                <a:spcPct val="100000"/>
              </a:lnSpc>
              <a:spcBef>
                <a:spcPts val="0"/>
              </a:spcBef>
              <a:spcAft>
                <a:spcPts val="0"/>
              </a:spcAft>
              <a:buSzPts val="8000"/>
              <a:buNone/>
              <a:defRPr sz="8000"/>
            </a:lvl9pPr>
          </a:lstStyle>
          <a:p/>
        </p:txBody>
      </p:sp>
      <p:sp>
        <p:nvSpPr>
          <p:cNvPr id="107" name="Google Shape;107;p9"/>
          <p:cNvSpPr txBox="1"/>
          <p:nvPr>
            <p:ph idx="1" type="subTitle"/>
          </p:nvPr>
        </p:nvSpPr>
        <p:spPr>
          <a:xfrm>
            <a:off x="1009450" y="5614675"/>
            <a:ext cx="10622400" cy="717900"/>
          </a:xfrm>
          <a:prstGeom prst="rect">
            <a:avLst/>
          </a:prstGeom>
          <a:noFill/>
          <a:ln>
            <a:noFill/>
          </a:ln>
        </p:spPr>
        <p:txBody>
          <a:bodyPr anchorCtr="0" anchor="b" bIns="121900" lIns="121900" spcFirstLastPara="1" rIns="121900" wrap="square" tIns="121900">
            <a:noAutofit/>
          </a:bodyPr>
          <a:lstStyle>
            <a:lvl1pPr lvl="0" algn="ctr">
              <a:lnSpc>
                <a:spcPct val="100000"/>
              </a:lnSpc>
              <a:spcBef>
                <a:spcPts val="0"/>
              </a:spcBef>
              <a:spcAft>
                <a:spcPts val="0"/>
              </a:spcAft>
              <a:buSzPts val="1900"/>
              <a:buNone/>
              <a:defRPr/>
            </a:lvl1pPr>
            <a:lvl2pPr lvl="1" algn="ctr">
              <a:lnSpc>
                <a:spcPct val="100000"/>
              </a:lnSpc>
              <a:spcBef>
                <a:spcPts val="0"/>
              </a:spcBef>
              <a:spcAft>
                <a:spcPts val="0"/>
              </a:spcAft>
              <a:buSzPts val="1900"/>
              <a:buNone/>
              <a:defRPr/>
            </a:lvl2pPr>
            <a:lvl3pPr lvl="2" algn="ctr">
              <a:lnSpc>
                <a:spcPct val="100000"/>
              </a:lnSpc>
              <a:spcBef>
                <a:spcPts val="0"/>
              </a:spcBef>
              <a:spcAft>
                <a:spcPts val="0"/>
              </a:spcAft>
              <a:buSzPts val="1900"/>
              <a:buNone/>
              <a:defRPr/>
            </a:lvl3pPr>
            <a:lvl4pPr lvl="3" algn="ctr">
              <a:lnSpc>
                <a:spcPct val="100000"/>
              </a:lnSpc>
              <a:spcBef>
                <a:spcPts val="0"/>
              </a:spcBef>
              <a:spcAft>
                <a:spcPts val="0"/>
              </a:spcAft>
              <a:buSzPts val="1900"/>
              <a:buNone/>
              <a:defRPr/>
            </a:lvl4pPr>
            <a:lvl5pPr lvl="4" algn="ctr">
              <a:lnSpc>
                <a:spcPct val="100000"/>
              </a:lnSpc>
              <a:spcBef>
                <a:spcPts val="0"/>
              </a:spcBef>
              <a:spcAft>
                <a:spcPts val="0"/>
              </a:spcAft>
              <a:buSzPts val="1900"/>
              <a:buNone/>
              <a:defRPr/>
            </a:lvl5pPr>
            <a:lvl6pPr lvl="5" algn="ctr">
              <a:lnSpc>
                <a:spcPct val="100000"/>
              </a:lnSpc>
              <a:spcBef>
                <a:spcPts val="0"/>
              </a:spcBef>
              <a:spcAft>
                <a:spcPts val="0"/>
              </a:spcAft>
              <a:buSzPts val="1900"/>
              <a:buNone/>
              <a:defRPr/>
            </a:lvl6pPr>
            <a:lvl7pPr lvl="6" algn="ctr">
              <a:lnSpc>
                <a:spcPct val="100000"/>
              </a:lnSpc>
              <a:spcBef>
                <a:spcPts val="0"/>
              </a:spcBef>
              <a:spcAft>
                <a:spcPts val="0"/>
              </a:spcAft>
              <a:buSzPts val="1900"/>
              <a:buNone/>
              <a:defRPr/>
            </a:lvl7pPr>
            <a:lvl8pPr lvl="7" algn="ctr">
              <a:lnSpc>
                <a:spcPct val="100000"/>
              </a:lnSpc>
              <a:spcBef>
                <a:spcPts val="0"/>
              </a:spcBef>
              <a:spcAft>
                <a:spcPts val="0"/>
              </a:spcAft>
              <a:buSzPts val="1900"/>
              <a:buNone/>
              <a:defRPr/>
            </a:lvl8pPr>
            <a:lvl9pPr lvl="8" algn="ctr">
              <a:lnSpc>
                <a:spcPct val="100000"/>
              </a:lnSpc>
              <a:spcBef>
                <a:spcPts val="0"/>
              </a:spcBef>
              <a:spcAft>
                <a:spcPts val="0"/>
              </a:spcAft>
              <a:buSzPts val="1900"/>
              <a:buNone/>
              <a:defRPr/>
            </a:lvl9pPr>
          </a:lstStyle>
          <a:p/>
        </p:txBody>
      </p:sp>
      <p:sp>
        <p:nvSpPr>
          <p:cNvPr id="108" name="Google Shape;108;p9"/>
          <p:cNvSpPr/>
          <p:nvPr/>
        </p:nvSpPr>
        <p:spPr>
          <a:xfrm>
            <a:off x="379197" y="111594"/>
            <a:ext cx="11376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t" dir="54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9" name="Google Shape;109;p9"/>
          <p:cNvSpPr/>
          <p:nvPr/>
        </p:nvSpPr>
        <p:spPr>
          <a:xfrm>
            <a:off x="379197" y="6468019"/>
            <a:ext cx="11376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dir="162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 name="Google Shape;110;p9"/>
          <p:cNvSpPr/>
          <p:nvPr/>
        </p:nvSpPr>
        <p:spPr>
          <a:xfrm rot="-5400000">
            <a:off x="-2776803" y="3299569"/>
            <a:ext cx="6060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l"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 name="Google Shape;111;p9"/>
          <p:cNvSpPr/>
          <p:nvPr/>
        </p:nvSpPr>
        <p:spPr>
          <a:xfrm rot="-5400000">
            <a:off x="9049797" y="3281619"/>
            <a:ext cx="58485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r" dir="108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2" name="Google Shape;112;p9"/>
          <p:cNvSpPr/>
          <p:nvPr/>
        </p:nvSpPr>
        <p:spPr>
          <a:xfrm>
            <a:off x="17697" y="6259264"/>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bl" dir="189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 name="Google Shape;113;p9"/>
          <p:cNvSpPr/>
          <p:nvPr/>
        </p:nvSpPr>
        <p:spPr>
          <a:xfrm flipH="1" rot="10800000">
            <a:off x="17697" y="58190"/>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tl" dir="27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 name="Google Shape;114;p9"/>
          <p:cNvSpPr/>
          <p:nvPr/>
        </p:nvSpPr>
        <p:spPr>
          <a:xfrm flipH="1">
            <a:off x="11614059" y="6271062"/>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br" dir="135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 name="Google Shape;115;p9"/>
          <p:cNvSpPr/>
          <p:nvPr/>
        </p:nvSpPr>
        <p:spPr>
          <a:xfrm rot="10800000">
            <a:off x="11614059" y="69988"/>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tr" dir="81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
    <p:spTree>
      <p:nvGrpSpPr>
        <p:cNvPr id="116" name="Shape 116"/>
        <p:cNvGrpSpPr/>
        <p:nvPr/>
      </p:nvGrpSpPr>
      <p:grpSpPr>
        <a:xfrm>
          <a:off x="0" y="0"/>
          <a:ext cx="0" cy="0"/>
          <a:chOff x="0" y="0"/>
          <a:chExt cx="0" cy="0"/>
        </a:xfrm>
      </p:grpSpPr>
      <p:sp>
        <p:nvSpPr>
          <p:cNvPr id="117" name="Google Shape;117;p10"/>
          <p:cNvSpPr txBox="1"/>
          <p:nvPr>
            <p:ph idx="1" type="subTitle"/>
          </p:nvPr>
        </p:nvSpPr>
        <p:spPr>
          <a:xfrm>
            <a:off x="1134053" y="2237200"/>
            <a:ext cx="2767200" cy="606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1800"/>
              <a:buNone/>
              <a:defRPr b="1" sz="1800"/>
            </a:lvl1pPr>
            <a:lvl2pPr lvl="1" algn="l">
              <a:lnSpc>
                <a:spcPct val="115000"/>
              </a:lnSpc>
              <a:spcBef>
                <a:spcPts val="2100"/>
              </a:spcBef>
              <a:spcAft>
                <a:spcPts val="0"/>
              </a:spcAft>
              <a:buSzPts val="1800"/>
              <a:buNone/>
              <a:defRPr b="1" sz="1800"/>
            </a:lvl2pPr>
            <a:lvl3pPr lvl="2" algn="l">
              <a:lnSpc>
                <a:spcPct val="115000"/>
              </a:lnSpc>
              <a:spcBef>
                <a:spcPts val="2100"/>
              </a:spcBef>
              <a:spcAft>
                <a:spcPts val="0"/>
              </a:spcAft>
              <a:buSzPts val="1800"/>
              <a:buNone/>
              <a:defRPr b="1" sz="1800"/>
            </a:lvl3pPr>
            <a:lvl4pPr lvl="3" algn="l">
              <a:lnSpc>
                <a:spcPct val="115000"/>
              </a:lnSpc>
              <a:spcBef>
                <a:spcPts val="2100"/>
              </a:spcBef>
              <a:spcAft>
                <a:spcPts val="0"/>
              </a:spcAft>
              <a:buSzPts val="1800"/>
              <a:buNone/>
              <a:defRPr b="1" sz="1800"/>
            </a:lvl4pPr>
            <a:lvl5pPr lvl="4" algn="l">
              <a:lnSpc>
                <a:spcPct val="115000"/>
              </a:lnSpc>
              <a:spcBef>
                <a:spcPts val="2100"/>
              </a:spcBef>
              <a:spcAft>
                <a:spcPts val="0"/>
              </a:spcAft>
              <a:buSzPts val="1800"/>
              <a:buNone/>
              <a:defRPr b="1" sz="1800"/>
            </a:lvl5pPr>
            <a:lvl6pPr lvl="5" algn="l">
              <a:lnSpc>
                <a:spcPct val="115000"/>
              </a:lnSpc>
              <a:spcBef>
                <a:spcPts val="2100"/>
              </a:spcBef>
              <a:spcAft>
                <a:spcPts val="0"/>
              </a:spcAft>
              <a:buSzPts val="1800"/>
              <a:buNone/>
              <a:defRPr b="1" sz="1800"/>
            </a:lvl6pPr>
            <a:lvl7pPr lvl="6" algn="l">
              <a:lnSpc>
                <a:spcPct val="115000"/>
              </a:lnSpc>
              <a:spcBef>
                <a:spcPts val="2100"/>
              </a:spcBef>
              <a:spcAft>
                <a:spcPts val="0"/>
              </a:spcAft>
              <a:buSzPts val="1800"/>
              <a:buNone/>
              <a:defRPr b="1" sz="1800"/>
            </a:lvl7pPr>
            <a:lvl8pPr lvl="7" algn="l">
              <a:lnSpc>
                <a:spcPct val="115000"/>
              </a:lnSpc>
              <a:spcBef>
                <a:spcPts val="2100"/>
              </a:spcBef>
              <a:spcAft>
                <a:spcPts val="0"/>
              </a:spcAft>
              <a:buSzPts val="1800"/>
              <a:buNone/>
              <a:defRPr b="1" sz="1800"/>
            </a:lvl8pPr>
            <a:lvl9pPr lvl="8" algn="l">
              <a:lnSpc>
                <a:spcPct val="115000"/>
              </a:lnSpc>
              <a:spcBef>
                <a:spcPts val="2100"/>
              </a:spcBef>
              <a:spcAft>
                <a:spcPts val="2100"/>
              </a:spcAft>
              <a:buSzPts val="1800"/>
              <a:buNone/>
              <a:defRPr b="1" sz="1800"/>
            </a:lvl9pPr>
          </a:lstStyle>
          <a:p/>
        </p:txBody>
      </p:sp>
      <p:sp>
        <p:nvSpPr>
          <p:cNvPr id="118" name="Google Shape;118;p10"/>
          <p:cNvSpPr txBox="1"/>
          <p:nvPr>
            <p:ph idx="2" type="subTitle"/>
          </p:nvPr>
        </p:nvSpPr>
        <p:spPr>
          <a:xfrm>
            <a:off x="4609603" y="2237200"/>
            <a:ext cx="2767200" cy="606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1800"/>
              <a:buNone/>
              <a:defRPr b="1" sz="1800"/>
            </a:lvl1pPr>
            <a:lvl2pPr lvl="1" algn="l">
              <a:lnSpc>
                <a:spcPct val="115000"/>
              </a:lnSpc>
              <a:spcBef>
                <a:spcPts val="2100"/>
              </a:spcBef>
              <a:spcAft>
                <a:spcPts val="0"/>
              </a:spcAft>
              <a:buSzPts val="1800"/>
              <a:buNone/>
              <a:defRPr b="1" sz="1800"/>
            </a:lvl2pPr>
            <a:lvl3pPr lvl="2" algn="l">
              <a:lnSpc>
                <a:spcPct val="115000"/>
              </a:lnSpc>
              <a:spcBef>
                <a:spcPts val="2100"/>
              </a:spcBef>
              <a:spcAft>
                <a:spcPts val="0"/>
              </a:spcAft>
              <a:buSzPts val="1800"/>
              <a:buNone/>
              <a:defRPr b="1" sz="1800"/>
            </a:lvl3pPr>
            <a:lvl4pPr lvl="3" algn="l">
              <a:lnSpc>
                <a:spcPct val="115000"/>
              </a:lnSpc>
              <a:spcBef>
                <a:spcPts val="2100"/>
              </a:spcBef>
              <a:spcAft>
                <a:spcPts val="0"/>
              </a:spcAft>
              <a:buSzPts val="1800"/>
              <a:buNone/>
              <a:defRPr b="1" sz="1800"/>
            </a:lvl4pPr>
            <a:lvl5pPr lvl="4" algn="l">
              <a:lnSpc>
                <a:spcPct val="115000"/>
              </a:lnSpc>
              <a:spcBef>
                <a:spcPts val="2100"/>
              </a:spcBef>
              <a:spcAft>
                <a:spcPts val="0"/>
              </a:spcAft>
              <a:buSzPts val="1800"/>
              <a:buNone/>
              <a:defRPr b="1" sz="1800"/>
            </a:lvl5pPr>
            <a:lvl6pPr lvl="5" algn="l">
              <a:lnSpc>
                <a:spcPct val="115000"/>
              </a:lnSpc>
              <a:spcBef>
                <a:spcPts val="2100"/>
              </a:spcBef>
              <a:spcAft>
                <a:spcPts val="0"/>
              </a:spcAft>
              <a:buSzPts val="1800"/>
              <a:buNone/>
              <a:defRPr b="1" sz="1800"/>
            </a:lvl6pPr>
            <a:lvl7pPr lvl="6" algn="l">
              <a:lnSpc>
                <a:spcPct val="115000"/>
              </a:lnSpc>
              <a:spcBef>
                <a:spcPts val="2100"/>
              </a:spcBef>
              <a:spcAft>
                <a:spcPts val="0"/>
              </a:spcAft>
              <a:buSzPts val="1800"/>
              <a:buNone/>
              <a:defRPr b="1" sz="1800"/>
            </a:lvl7pPr>
            <a:lvl8pPr lvl="7" algn="l">
              <a:lnSpc>
                <a:spcPct val="115000"/>
              </a:lnSpc>
              <a:spcBef>
                <a:spcPts val="2100"/>
              </a:spcBef>
              <a:spcAft>
                <a:spcPts val="0"/>
              </a:spcAft>
              <a:buSzPts val="1800"/>
              <a:buNone/>
              <a:defRPr b="1" sz="1800"/>
            </a:lvl8pPr>
            <a:lvl9pPr lvl="8" algn="l">
              <a:lnSpc>
                <a:spcPct val="115000"/>
              </a:lnSpc>
              <a:spcBef>
                <a:spcPts val="2100"/>
              </a:spcBef>
              <a:spcAft>
                <a:spcPts val="2100"/>
              </a:spcAft>
              <a:buSzPts val="1800"/>
              <a:buNone/>
              <a:defRPr b="1" sz="1800"/>
            </a:lvl9pPr>
          </a:lstStyle>
          <a:p/>
        </p:txBody>
      </p:sp>
      <p:sp>
        <p:nvSpPr>
          <p:cNvPr id="119" name="Google Shape;119;p10"/>
          <p:cNvSpPr txBox="1"/>
          <p:nvPr>
            <p:ph idx="3" type="subTitle"/>
          </p:nvPr>
        </p:nvSpPr>
        <p:spPr>
          <a:xfrm>
            <a:off x="8085153" y="2237200"/>
            <a:ext cx="2766900" cy="606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1800"/>
              <a:buNone/>
              <a:defRPr b="1" sz="1800"/>
            </a:lvl1pPr>
            <a:lvl2pPr lvl="1" algn="l">
              <a:lnSpc>
                <a:spcPct val="115000"/>
              </a:lnSpc>
              <a:spcBef>
                <a:spcPts val="2100"/>
              </a:spcBef>
              <a:spcAft>
                <a:spcPts val="0"/>
              </a:spcAft>
              <a:buSzPts val="1800"/>
              <a:buNone/>
              <a:defRPr b="1" sz="1800"/>
            </a:lvl2pPr>
            <a:lvl3pPr lvl="2" algn="l">
              <a:lnSpc>
                <a:spcPct val="115000"/>
              </a:lnSpc>
              <a:spcBef>
                <a:spcPts val="2100"/>
              </a:spcBef>
              <a:spcAft>
                <a:spcPts val="0"/>
              </a:spcAft>
              <a:buSzPts val="1800"/>
              <a:buNone/>
              <a:defRPr b="1" sz="1800"/>
            </a:lvl3pPr>
            <a:lvl4pPr lvl="3" algn="l">
              <a:lnSpc>
                <a:spcPct val="115000"/>
              </a:lnSpc>
              <a:spcBef>
                <a:spcPts val="2100"/>
              </a:spcBef>
              <a:spcAft>
                <a:spcPts val="0"/>
              </a:spcAft>
              <a:buSzPts val="1800"/>
              <a:buNone/>
              <a:defRPr b="1" sz="1800"/>
            </a:lvl4pPr>
            <a:lvl5pPr lvl="4" algn="l">
              <a:lnSpc>
                <a:spcPct val="115000"/>
              </a:lnSpc>
              <a:spcBef>
                <a:spcPts val="2100"/>
              </a:spcBef>
              <a:spcAft>
                <a:spcPts val="0"/>
              </a:spcAft>
              <a:buSzPts val="1800"/>
              <a:buNone/>
              <a:defRPr b="1" sz="1800"/>
            </a:lvl5pPr>
            <a:lvl6pPr lvl="5" algn="l">
              <a:lnSpc>
                <a:spcPct val="115000"/>
              </a:lnSpc>
              <a:spcBef>
                <a:spcPts val="2100"/>
              </a:spcBef>
              <a:spcAft>
                <a:spcPts val="0"/>
              </a:spcAft>
              <a:buSzPts val="1800"/>
              <a:buNone/>
              <a:defRPr b="1" sz="1800"/>
            </a:lvl6pPr>
            <a:lvl7pPr lvl="6" algn="l">
              <a:lnSpc>
                <a:spcPct val="115000"/>
              </a:lnSpc>
              <a:spcBef>
                <a:spcPts val="2100"/>
              </a:spcBef>
              <a:spcAft>
                <a:spcPts val="0"/>
              </a:spcAft>
              <a:buSzPts val="1800"/>
              <a:buNone/>
              <a:defRPr b="1" sz="1800"/>
            </a:lvl7pPr>
            <a:lvl8pPr lvl="7" algn="l">
              <a:lnSpc>
                <a:spcPct val="115000"/>
              </a:lnSpc>
              <a:spcBef>
                <a:spcPts val="2100"/>
              </a:spcBef>
              <a:spcAft>
                <a:spcPts val="0"/>
              </a:spcAft>
              <a:buSzPts val="1800"/>
              <a:buNone/>
              <a:defRPr b="1" sz="1800"/>
            </a:lvl8pPr>
            <a:lvl9pPr lvl="8" algn="l">
              <a:lnSpc>
                <a:spcPct val="115000"/>
              </a:lnSpc>
              <a:spcBef>
                <a:spcPts val="2100"/>
              </a:spcBef>
              <a:spcAft>
                <a:spcPts val="2100"/>
              </a:spcAft>
              <a:buSzPts val="1800"/>
              <a:buNone/>
              <a:defRPr b="1" sz="1800"/>
            </a:lvl9pPr>
          </a:lstStyle>
          <a:p/>
        </p:txBody>
      </p:sp>
      <p:sp>
        <p:nvSpPr>
          <p:cNvPr id="120" name="Google Shape;120;p10"/>
          <p:cNvSpPr txBox="1"/>
          <p:nvPr>
            <p:ph type="title"/>
          </p:nvPr>
        </p:nvSpPr>
        <p:spPr>
          <a:xfrm>
            <a:off x="1134050" y="593375"/>
            <a:ext cx="9718200" cy="763500"/>
          </a:xfrm>
          <a:prstGeom prst="rect">
            <a:avLst/>
          </a:prstGeom>
          <a:noFill/>
          <a:ln>
            <a:noFill/>
          </a:ln>
        </p:spPr>
        <p:txBody>
          <a:bodyPr anchorCtr="0" anchor="t" bIns="121900" lIns="121900" spcFirstLastPara="1" rIns="121900" wrap="square" tIns="121900">
            <a:noAutofit/>
          </a:bodyPr>
          <a:lstStyle>
            <a:lvl1pPr lvl="0" marR="0" algn="l">
              <a:lnSpc>
                <a:spcPct val="100000"/>
              </a:lnSpc>
              <a:spcBef>
                <a:spcPts val="0"/>
              </a:spcBef>
              <a:spcAft>
                <a:spcPts val="0"/>
              </a:spcAft>
              <a:buClr>
                <a:schemeClr val="dk1"/>
              </a:buClr>
              <a:buSzPts val="6000"/>
              <a:buFont typeface="Aldrich"/>
              <a:buNone/>
              <a:defRPr sz="6000"/>
            </a:lvl1pPr>
            <a:lvl2pPr lvl="1"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121" name="Google Shape;121;p10"/>
          <p:cNvSpPr txBox="1"/>
          <p:nvPr>
            <p:ph idx="4" type="body"/>
          </p:nvPr>
        </p:nvSpPr>
        <p:spPr>
          <a:xfrm>
            <a:off x="1134050" y="2979950"/>
            <a:ext cx="2767200" cy="2868900"/>
          </a:xfrm>
          <a:prstGeom prst="rect">
            <a:avLst/>
          </a:prstGeom>
          <a:noFill/>
          <a:ln>
            <a:noFill/>
          </a:ln>
        </p:spPr>
        <p:txBody>
          <a:bodyPr anchorCtr="0" anchor="t" bIns="121900" lIns="121900" spcFirstLastPara="1" rIns="121900" wrap="square" tIns="121900">
            <a:noAutofit/>
          </a:bodyPr>
          <a:lstStyle>
            <a:lvl1pPr indent="-317500" lvl="0" marL="457200" algn="l">
              <a:lnSpc>
                <a:spcPct val="115000"/>
              </a:lnSpc>
              <a:spcBef>
                <a:spcPts val="0"/>
              </a:spcBef>
              <a:spcAft>
                <a:spcPts val="0"/>
              </a:spcAft>
              <a:buSzPts val="1400"/>
              <a:buChar char="●"/>
              <a:defRPr sz="1400"/>
            </a:lvl1pPr>
            <a:lvl2pPr indent="-317500" lvl="1" marL="914400" algn="l">
              <a:lnSpc>
                <a:spcPct val="115000"/>
              </a:lnSpc>
              <a:spcBef>
                <a:spcPts val="2100"/>
              </a:spcBef>
              <a:spcAft>
                <a:spcPts val="0"/>
              </a:spcAft>
              <a:buSzPts val="1400"/>
              <a:buChar char="○"/>
              <a:defRPr sz="1400"/>
            </a:lvl2pPr>
            <a:lvl3pPr indent="-317500" lvl="2" marL="1371600" algn="l">
              <a:lnSpc>
                <a:spcPct val="115000"/>
              </a:lnSpc>
              <a:spcBef>
                <a:spcPts val="2100"/>
              </a:spcBef>
              <a:spcAft>
                <a:spcPts val="0"/>
              </a:spcAft>
              <a:buSzPts val="1400"/>
              <a:buChar char="■"/>
              <a:defRPr sz="1400"/>
            </a:lvl3pPr>
            <a:lvl4pPr indent="-317500" lvl="3" marL="1828800" algn="l">
              <a:lnSpc>
                <a:spcPct val="115000"/>
              </a:lnSpc>
              <a:spcBef>
                <a:spcPts val="2100"/>
              </a:spcBef>
              <a:spcAft>
                <a:spcPts val="0"/>
              </a:spcAft>
              <a:buSzPts val="1400"/>
              <a:buChar char="●"/>
              <a:defRPr sz="1400"/>
            </a:lvl4pPr>
            <a:lvl5pPr indent="-317500" lvl="4" marL="2286000" algn="l">
              <a:lnSpc>
                <a:spcPct val="115000"/>
              </a:lnSpc>
              <a:spcBef>
                <a:spcPts val="2100"/>
              </a:spcBef>
              <a:spcAft>
                <a:spcPts val="0"/>
              </a:spcAft>
              <a:buSzPts val="1400"/>
              <a:buChar char="○"/>
              <a:defRPr sz="1400"/>
            </a:lvl5pPr>
            <a:lvl6pPr indent="-317500" lvl="5" marL="2743200" algn="l">
              <a:lnSpc>
                <a:spcPct val="115000"/>
              </a:lnSpc>
              <a:spcBef>
                <a:spcPts val="2100"/>
              </a:spcBef>
              <a:spcAft>
                <a:spcPts val="0"/>
              </a:spcAft>
              <a:buSzPts val="1400"/>
              <a:buChar char="■"/>
              <a:defRPr sz="1400"/>
            </a:lvl6pPr>
            <a:lvl7pPr indent="-317500" lvl="6" marL="3200400" algn="l">
              <a:lnSpc>
                <a:spcPct val="115000"/>
              </a:lnSpc>
              <a:spcBef>
                <a:spcPts val="2100"/>
              </a:spcBef>
              <a:spcAft>
                <a:spcPts val="0"/>
              </a:spcAft>
              <a:buSzPts val="1400"/>
              <a:buChar char="●"/>
              <a:defRPr sz="1400"/>
            </a:lvl7pPr>
            <a:lvl8pPr indent="-317500" lvl="7" marL="3657600" algn="l">
              <a:lnSpc>
                <a:spcPct val="115000"/>
              </a:lnSpc>
              <a:spcBef>
                <a:spcPts val="2100"/>
              </a:spcBef>
              <a:spcAft>
                <a:spcPts val="0"/>
              </a:spcAft>
              <a:buSzPts val="1400"/>
              <a:buChar char="○"/>
              <a:defRPr sz="1400"/>
            </a:lvl8pPr>
            <a:lvl9pPr indent="-317500" lvl="8" marL="4114800" algn="l">
              <a:lnSpc>
                <a:spcPct val="115000"/>
              </a:lnSpc>
              <a:spcBef>
                <a:spcPts val="2100"/>
              </a:spcBef>
              <a:spcAft>
                <a:spcPts val="2100"/>
              </a:spcAft>
              <a:buSzPts val="1400"/>
              <a:buChar char="■"/>
              <a:defRPr sz="1400"/>
            </a:lvl9pPr>
          </a:lstStyle>
          <a:p/>
        </p:txBody>
      </p:sp>
      <p:sp>
        <p:nvSpPr>
          <p:cNvPr id="122" name="Google Shape;122;p10"/>
          <p:cNvSpPr txBox="1"/>
          <p:nvPr>
            <p:ph idx="5" type="body"/>
          </p:nvPr>
        </p:nvSpPr>
        <p:spPr>
          <a:xfrm>
            <a:off x="4609600" y="2979926"/>
            <a:ext cx="2767200" cy="2868900"/>
          </a:xfrm>
          <a:prstGeom prst="rect">
            <a:avLst/>
          </a:prstGeom>
          <a:noFill/>
          <a:ln>
            <a:noFill/>
          </a:ln>
        </p:spPr>
        <p:txBody>
          <a:bodyPr anchorCtr="0" anchor="t" bIns="121900" lIns="121900" spcFirstLastPara="1" rIns="121900" wrap="square" tIns="121900">
            <a:noAutofit/>
          </a:bodyPr>
          <a:lstStyle>
            <a:lvl1pPr indent="-317500" lvl="0" marL="457200" algn="l">
              <a:lnSpc>
                <a:spcPct val="115000"/>
              </a:lnSpc>
              <a:spcBef>
                <a:spcPts val="0"/>
              </a:spcBef>
              <a:spcAft>
                <a:spcPts val="0"/>
              </a:spcAft>
              <a:buSzPts val="1400"/>
              <a:buChar char="●"/>
              <a:defRPr sz="1400"/>
            </a:lvl1pPr>
            <a:lvl2pPr indent="-317500" lvl="1" marL="914400" algn="l">
              <a:lnSpc>
                <a:spcPct val="115000"/>
              </a:lnSpc>
              <a:spcBef>
                <a:spcPts val="2100"/>
              </a:spcBef>
              <a:spcAft>
                <a:spcPts val="0"/>
              </a:spcAft>
              <a:buSzPts val="1400"/>
              <a:buChar char="○"/>
              <a:defRPr sz="1400"/>
            </a:lvl2pPr>
            <a:lvl3pPr indent="-317500" lvl="2" marL="1371600" algn="l">
              <a:lnSpc>
                <a:spcPct val="115000"/>
              </a:lnSpc>
              <a:spcBef>
                <a:spcPts val="2100"/>
              </a:spcBef>
              <a:spcAft>
                <a:spcPts val="0"/>
              </a:spcAft>
              <a:buSzPts val="1400"/>
              <a:buChar char="■"/>
              <a:defRPr sz="1400"/>
            </a:lvl3pPr>
            <a:lvl4pPr indent="-317500" lvl="3" marL="1828800" algn="l">
              <a:lnSpc>
                <a:spcPct val="115000"/>
              </a:lnSpc>
              <a:spcBef>
                <a:spcPts val="2100"/>
              </a:spcBef>
              <a:spcAft>
                <a:spcPts val="0"/>
              </a:spcAft>
              <a:buSzPts val="1400"/>
              <a:buChar char="●"/>
              <a:defRPr sz="1400"/>
            </a:lvl4pPr>
            <a:lvl5pPr indent="-317500" lvl="4" marL="2286000" algn="l">
              <a:lnSpc>
                <a:spcPct val="115000"/>
              </a:lnSpc>
              <a:spcBef>
                <a:spcPts val="2100"/>
              </a:spcBef>
              <a:spcAft>
                <a:spcPts val="0"/>
              </a:spcAft>
              <a:buSzPts val="1400"/>
              <a:buChar char="○"/>
              <a:defRPr sz="1400"/>
            </a:lvl5pPr>
            <a:lvl6pPr indent="-317500" lvl="5" marL="2743200" algn="l">
              <a:lnSpc>
                <a:spcPct val="115000"/>
              </a:lnSpc>
              <a:spcBef>
                <a:spcPts val="2100"/>
              </a:spcBef>
              <a:spcAft>
                <a:spcPts val="0"/>
              </a:spcAft>
              <a:buSzPts val="1400"/>
              <a:buChar char="■"/>
              <a:defRPr sz="1400"/>
            </a:lvl6pPr>
            <a:lvl7pPr indent="-317500" lvl="6" marL="3200400" algn="l">
              <a:lnSpc>
                <a:spcPct val="115000"/>
              </a:lnSpc>
              <a:spcBef>
                <a:spcPts val="2100"/>
              </a:spcBef>
              <a:spcAft>
                <a:spcPts val="0"/>
              </a:spcAft>
              <a:buSzPts val="1400"/>
              <a:buChar char="●"/>
              <a:defRPr sz="1400"/>
            </a:lvl7pPr>
            <a:lvl8pPr indent="-317500" lvl="7" marL="3657600" algn="l">
              <a:lnSpc>
                <a:spcPct val="115000"/>
              </a:lnSpc>
              <a:spcBef>
                <a:spcPts val="2100"/>
              </a:spcBef>
              <a:spcAft>
                <a:spcPts val="0"/>
              </a:spcAft>
              <a:buSzPts val="1400"/>
              <a:buChar char="○"/>
              <a:defRPr sz="1400"/>
            </a:lvl8pPr>
            <a:lvl9pPr indent="-317500" lvl="8" marL="4114800" algn="l">
              <a:lnSpc>
                <a:spcPct val="115000"/>
              </a:lnSpc>
              <a:spcBef>
                <a:spcPts val="2100"/>
              </a:spcBef>
              <a:spcAft>
                <a:spcPts val="2100"/>
              </a:spcAft>
              <a:buSzPts val="1400"/>
              <a:buChar char="■"/>
              <a:defRPr sz="1400"/>
            </a:lvl9pPr>
          </a:lstStyle>
          <a:p/>
        </p:txBody>
      </p:sp>
      <p:sp>
        <p:nvSpPr>
          <p:cNvPr id="123" name="Google Shape;123;p10"/>
          <p:cNvSpPr txBox="1"/>
          <p:nvPr>
            <p:ph idx="6" type="body"/>
          </p:nvPr>
        </p:nvSpPr>
        <p:spPr>
          <a:xfrm>
            <a:off x="8085150" y="2979925"/>
            <a:ext cx="2767200" cy="2868900"/>
          </a:xfrm>
          <a:prstGeom prst="rect">
            <a:avLst/>
          </a:prstGeom>
          <a:noFill/>
          <a:ln>
            <a:noFill/>
          </a:ln>
        </p:spPr>
        <p:txBody>
          <a:bodyPr anchorCtr="0" anchor="t" bIns="121900" lIns="121900" spcFirstLastPara="1" rIns="121900" wrap="square" tIns="121900">
            <a:noAutofit/>
          </a:bodyPr>
          <a:lstStyle>
            <a:lvl1pPr indent="-317500" lvl="0" marL="457200" algn="l">
              <a:lnSpc>
                <a:spcPct val="115000"/>
              </a:lnSpc>
              <a:spcBef>
                <a:spcPts val="0"/>
              </a:spcBef>
              <a:spcAft>
                <a:spcPts val="0"/>
              </a:spcAft>
              <a:buSzPts val="1400"/>
              <a:buChar char="●"/>
              <a:defRPr sz="1400"/>
            </a:lvl1pPr>
            <a:lvl2pPr indent="-317500" lvl="1" marL="914400" algn="l">
              <a:lnSpc>
                <a:spcPct val="115000"/>
              </a:lnSpc>
              <a:spcBef>
                <a:spcPts val="2100"/>
              </a:spcBef>
              <a:spcAft>
                <a:spcPts val="0"/>
              </a:spcAft>
              <a:buSzPts val="1400"/>
              <a:buChar char="○"/>
              <a:defRPr sz="1400"/>
            </a:lvl2pPr>
            <a:lvl3pPr indent="-317500" lvl="2" marL="1371600" algn="l">
              <a:lnSpc>
                <a:spcPct val="115000"/>
              </a:lnSpc>
              <a:spcBef>
                <a:spcPts val="2100"/>
              </a:spcBef>
              <a:spcAft>
                <a:spcPts val="0"/>
              </a:spcAft>
              <a:buSzPts val="1400"/>
              <a:buChar char="■"/>
              <a:defRPr sz="1400"/>
            </a:lvl3pPr>
            <a:lvl4pPr indent="-317500" lvl="3" marL="1828800" algn="l">
              <a:lnSpc>
                <a:spcPct val="115000"/>
              </a:lnSpc>
              <a:spcBef>
                <a:spcPts val="2100"/>
              </a:spcBef>
              <a:spcAft>
                <a:spcPts val="0"/>
              </a:spcAft>
              <a:buSzPts val="1400"/>
              <a:buChar char="●"/>
              <a:defRPr sz="1400"/>
            </a:lvl4pPr>
            <a:lvl5pPr indent="-317500" lvl="4" marL="2286000" algn="l">
              <a:lnSpc>
                <a:spcPct val="115000"/>
              </a:lnSpc>
              <a:spcBef>
                <a:spcPts val="2100"/>
              </a:spcBef>
              <a:spcAft>
                <a:spcPts val="0"/>
              </a:spcAft>
              <a:buSzPts val="1400"/>
              <a:buChar char="○"/>
              <a:defRPr sz="1400"/>
            </a:lvl5pPr>
            <a:lvl6pPr indent="-317500" lvl="5" marL="2743200" algn="l">
              <a:lnSpc>
                <a:spcPct val="115000"/>
              </a:lnSpc>
              <a:spcBef>
                <a:spcPts val="2100"/>
              </a:spcBef>
              <a:spcAft>
                <a:spcPts val="0"/>
              </a:spcAft>
              <a:buSzPts val="1400"/>
              <a:buChar char="■"/>
              <a:defRPr sz="1400"/>
            </a:lvl6pPr>
            <a:lvl7pPr indent="-317500" lvl="6" marL="3200400" algn="l">
              <a:lnSpc>
                <a:spcPct val="115000"/>
              </a:lnSpc>
              <a:spcBef>
                <a:spcPts val="2100"/>
              </a:spcBef>
              <a:spcAft>
                <a:spcPts val="0"/>
              </a:spcAft>
              <a:buSzPts val="1400"/>
              <a:buChar char="●"/>
              <a:defRPr sz="1400"/>
            </a:lvl7pPr>
            <a:lvl8pPr indent="-317500" lvl="7" marL="3657600" algn="l">
              <a:lnSpc>
                <a:spcPct val="115000"/>
              </a:lnSpc>
              <a:spcBef>
                <a:spcPts val="2100"/>
              </a:spcBef>
              <a:spcAft>
                <a:spcPts val="0"/>
              </a:spcAft>
              <a:buSzPts val="1400"/>
              <a:buChar char="○"/>
              <a:defRPr sz="1400"/>
            </a:lvl8pPr>
            <a:lvl9pPr indent="-317500" lvl="8" marL="4114800" algn="l">
              <a:lnSpc>
                <a:spcPct val="115000"/>
              </a:lnSpc>
              <a:spcBef>
                <a:spcPts val="2100"/>
              </a:spcBef>
              <a:spcAft>
                <a:spcPts val="2100"/>
              </a:spcAft>
              <a:buSzPts val="1400"/>
              <a:buChar char="■"/>
              <a:defRPr sz="1400"/>
            </a:lvl9pPr>
          </a:lstStyle>
          <a:p/>
        </p:txBody>
      </p:sp>
      <p:sp>
        <p:nvSpPr>
          <p:cNvPr id="124" name="Google Shape;124;p10"/>
          <p:cNvSpPr/>
          <p:nvPr/>
        </p:nvSpPr>
        <p:spPr>
          <a:xfrm>
            <a:off x="379197" y="111594"/>
            <a:ext cx="11376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t" dir="54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 name="Google Shape;125;p10"/>
          <p:cNvSpPr/>
          <p:nvPr/>
        </p:nvSpPr>
        <p:spPr>
          <a:xfrm>
            <a:off x="379197" y="6468019"/>
            <a:ext cx="11376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dir="162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 name="Google Shape;126;p10"/>
          <p:cNvSpPr/>
          <p:nvPr/>
        </p:nvSpPr>
        <p:spPr>
          <a:xfrm rot="-5400000">
            <a:off x="-2776803" y="3299569"/>
            <a:ext cx="6060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l"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7" name="Google Shape;127;p10"/>
          <p:cNvSpPr/>
          <p:nvPr/>
        </p:nvSpPr>
        <p:spPr>
          <a:xfrm rot="-5400000">
            <a:off x="9049797" y="3281619"/>
            <a:ext cx="58485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r" dir="108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 name="Google Shape;128;p10"/>
          <p:cNvSpPr/>
          <p:nvPr/>
        </p:nvSpPr>
        <p:spPr>
          <a:xfrm>
            <a:off x="17697" y="6259264"/>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bl" dir="189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 name="Google Shape;129;p10"/>
          <p:cNvSpPr/>
          <p:nvPr/>
        </p:nvSpPr>
        <p:spPr>
          <a:xfrm flipH="1" rot="10800000">
            <a:off x="17697" y="58190"/>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tl" dir="27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 name="Google Shape;130;p10"/>
          <p:cNvSpPr/>
          <p:nvPr/>
        </p:nvSpPr>
        <p:spPr>
          <a:xfrm flipH="1">
            <a:off x="11614059" y="6271062"/>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br" dir="135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 name="Google Shape;131;p10"/>
          <p:cNvSpPr/>
          <p:nvPr/>
        </p:nvSpPr>
        <p:spPr>
          <a:xfrm rot="10800000">
            <a:off x="11614059" y="69988"/>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tr" dir="81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Big Title">
  <p:cSld name="CUSTOM_7">
    <p:spTree>
      <p:nvGrpSpPr>
        <p:cNvPr id="132" name="Shape 132"/>
        <p:cNvGrpSpPr/>
        <p:nvPr/>
      </p:nvGrpSpPr>
      <p:grpSpPr>
        <a:xfrm>
          <a:off x="0" y="0"/>
          <a:ext cx="0" cy="0"/>
          <a:chOff x="0" y="0"/>
          <a:chExt cx="0" cy="0"/>
        </a:xfrm>
      </p:grpSpPr>
      <p:sp>
        <p:nvSpPr>
          <p:cNvPr id="133" name="Google Shape;133;p11"/>
          <p:cNvSpPr txBox="1"/>
          <p:nvPr>
            <p:ph type="title"/>
          </p:nvPr>
        </p:nvSpPr>
        <p:spPr>
          <a:xfrm>
            <a:off x="548200" y="544275"/>
            <a:ext cx="11095500" cy="3160800"/>
          </a:xfrm>
          <a:prstGeom prst="rect">
            <a:avLst/>
          </a:prstGeom>
          <a:noFill/>
          <a:ln>
            <a:noFill/>
          </a:ln>
        </p:spPr>
        <p:txBody>
          <a:bodyPr anchorCtr="0" anchor="b" bIns="121900" lIns="121900" spcFirstLastPara="1" rIns="121900" wrap="square" tIns="121900">
            <a:noAutofit/>
          </a:bodyPr>
          <a:lstStyle>
            <a:lvl1pPr lvl="0" algn="ctr">
              <a:lnSpc>
                <a:spcPct val="100000"/>
              </a:lnSpc>
              <a:spcBef>
                <a:spcPts val="0"/>
              </a:spcBef>
              <a:spcAft>
                <a:spcPts val="0"/>
              </a:spcAft>
              <a:buSzPts val="8000"/>
              <a:buNone/>
              <a:defRPr sz="8000"/>
            </a:lvl1pPr>
            <a:lvl2pPr lvl="1" algn="ctr">
              <a:lnSpc>
                <a:spcPct val="100000"/>
              </a:lnSpc>
              <a:spcBef>
                <a:spcPts val="0"/>
              </a:spcBef>
              <a:spcAft>
                <a:spcPts val="0"/>
              </a:spcAft>
              <a:buSzPts val="8000"/>
              <a:buNone/>
              <a:defRPr sz="8000"/>
            </a:lvl2pPr>
            <a:lvl3pPr lvl="2" algn="ctr">
              <a:lnSpc>
                <a:spcPct val="100000"/>
              </a:lnSpc>
              <a:spcBef>
                <a:spcPts val="0"/>
              </a:spcBef>
              <a:spcAft>
                <a:spcPts val="0"/>
              </a:spcAft>
              <a:buSzPts val="8000"/>
              <a:buNone/>
              <a:defRPr sz="8000"/>
            </a:lvl3pPr>
            <a:lvl4pPr lvl="3" algn="ctr">
              <a:lnSpc>
                <a:spcPct val="100000"/>
              </a:lnSpc>
              <a:spcBef>
                <a:spcPts val="0"/>
              </a:spcBef>
              <a:spcAft>
                <a:spcPts val="0"/>
              </a:spcAft>
              <a:buSzPts val="8000"/>
              <a:buNone/>
              <a:defRPr sz="8000"/>
            </a:lvl4pPr>
            <a:lvl5pPr lvl="4" algn="ctr">
              <a:lnSpc>
                <a:spcPct val="100000"/>
              </a:lnSpc>
              <a:spcBef>
                <a:spcPts val="0"/>
              </a:spcBef>
              <a:spcAft>
                <a:spcPts val="0"/>
              </a:spcAft>
              <a:buSzPts val="8000"/>
              <a:buNone/>
              <a:defRPr sz="8000"/>
            </a:lvl5pPr>
            <a:lvl6pPr lvl="5" algn="ctr">
              <a:lnSpc>
                <a:spcPct val="100000"/>
              </a:lnSpc>
              <a:spcBef>
                <a:spcPts val="0"/>
              </a:spcBef>
              <a:spcAft>
                <a:spcPts val="0"/>
              </a:spcAft>
              <a:buSzPts val="8000"/>
              <a:buNone/>
              <a:defRPr sz="8000"/>
            </a:lvl6pPr>
            <a:lvl7pPr lvl="6" algn="ctr">
              <a:lnSpc>
                <a:spcPct val="100000"/>
              </a:lnSpc>
              <a:spcBef>
                <a:spcPts val="0"/>
              </a:spcBef>
              <a:spcAft>
                <a:spcPts val="0"/>
              </a:spcAft>
              <a:buSzPts val="8000"/>
              <a:buNone/>
              <a:defRPr sz="8000"/>
            </a:lvl7pPr>
            <a:lvl8pPr lvl="7" algn="ctr">
              <a:lnSpc>
                <a:spcPct val="100000"/>
              </a:lnSpc>
              <a:spcBef>
                <a:spcPts val="0"/>
              </a:spcBef>
              <a:spcAft>
                <a:spcPts val="0"/>
              </a:spcAft>
              <a:buSzPts val="8000"/>
              <a:buNone/>
              <a:defRPr sz="8000"/>
            </a:lvl8pPr>
            <a:lvl9pPr lvl="8" algn="ctr">
              <a:lnSpc>
                <a:spcPct val="100000"/>
              </a:lnSpc>
              <a:spcBef>
                <a:spcPts val="0"/>
              </a:spcBef>
              <a:spcAft>
                <a:spcPts val="0"/>
              </a:spcAft>
              <a:buSzPts val="8000"/>
              <a:buNone/>
              <a:defRPr sz="8000"/>
            </a:lvl9pPr>
          </a:lstStyle>
          <a:p/>
        </p:txBody>
      </p:sp>
      <p:sp>
        <p:nvSpPr>
          <p:cNvPr id="134" name="Google Shape;134;p11"/>
          <p:cNvSpPr txBox="1"/>
          <p:nvPr>
            <p:ph idx="1" type="body"/>
          </p:nvPr>
        </p:nvSpPr>
        <p:spPr>
          <a:xfrm>
            <a:off x="633475" y="4813250"/>
            <a:ext cx="10909200" cy="1565100"/>
          </a:xfrm>
          <a:prstGeom prst="rect">
            <a:avLst/>
          </a:prstGeom>
          <a:noFill/>
          <a:ln>
            <a:noFill/>
          </a:ln>
        </p:spPr>
        <p:txBody>
          <a:bodyPr anchorCtr="0" anchor="t" bIns="121900" lIns="121900" spcFirstLastPara="1" rIns="121900" wrap="square" tIns="121900">
            <a:noAutofit/>
          </a:bodyPr>
          <a:lstStyle>
            <a:lvl1pPr indent="-349250" lvl="0" marL="457200" algn="ctr">
              <a:lnSpc>
                <a:spcPct val="115000"/>
              </a:lnSpc>
              <a:spcBef>
                <a:spcPts val="0"/>
              </a:spcBef>
              <a:spcAft>
                <a:spcPts val="0"/>
              </a:spcAft>
              <a:buSzPts val="1900"/>
              <a:buChar char="●"/>
              <a:defRPr/>
            </a:lvl1pPr>
            <a:lvl2pPr indent="-349250" lvl="1" marL="914400" algn="ctr">
              <a:lnSpc>
                <a:spcPct val="115000"/>
              </a:lnSpc>
              <a:spcBef>
                <a:spcPts val="2100"/>
              </a:spcBef>
              <a:spcAft>
                <a:spcPts val="0"/>
              </a:spcAft>
              <a:buSzPts val="1900"/>
              <a:buChar char="○"/>
              <a:defRPr/>
            </a:lvl2pPr>
            <a:lvl3pPr indent="-349250" lvl="2" marL="1371600" algn="ctr">
              <a:lnSpc>
                <a:spcPct val="115000"/>
              </a:lnSpc>
              <a:spcBef>
                <a:spcPts val="2100"/>
              </a:spcBef>
              <a:spcAft>
                <a:spcPts val="0"/>
              </a:spcAft>
              <a:buSzPts val="1900"/>
              <a:buChar char="■"/>
              <a:defRPr/>
            </a:lvl3pPr>
            <a:lvl4pPr indent="-349250" lvl="3" marL="1828800" algn="ctr">
              <a:lnSpc>
                <a:spcPct val="115000"/>
              </a:lnSpc>
              <a:spcBef>
                <a:spcPts val="2100"/>
              </a:spcBef>
              <a:spcAft>
                <a:spcPts val="0"/>
              </a:spcAft>
              <a:buSzPts val="1900"/>
              <a:buChar char="●"/>
              <a:defRPr/>
            </a:lvl4pPr>
            <a:lvl5pPr indent="-349250" lvl="4" marL="2286000" algn="ctr">
              <a:lnSpc>
                <a:spcPct val="115000"/>
              </a:lnSpc>
              <a:spcBef>
                <a:spcPts val="2100"/>
              </a:spcBef>
              <a:spcAft>
                <a:spcPts val="0"/>
              </a:spcAft>
              <a:buSzPts val="1900"/>
              <a:buChar char="○"/>
              <a:defRPr/>
            </a:lvl5pPr>
            <a:lvl6pPr indent="-349250" lvl="5" marL="2743200" algn="ctr">
              <a:lnSpc>
                <a:spcPct val="115000"/>
              </a:lnSpc>
              <a:spcBef>
                <a:spcPts val="2100"/>
              </a:spcBef>
              <a:spcAft>
                <a:spcPts val="0"/>
              </a:spcAft>
              <a:buSzPts val="1900"/>
              <a:buChar char="■"/>
              <a:defRPr/>
            </a:lvl6pPr>
            <a:lvl7pPr indent="-349250" lvl="6" marL="3200400" algn="ctr">
              <a:lnSpc>
                <a:spcPct val="115000"/>
              </a:lnSpc>
              <a:spcBef>
                <a:spcPts val="2100"/>
              </a:spcBef>
              <a:spcAft>
                <a:spcPts val="0"/>
              </a:spcAft>
              <a:buSzPts val="1900"/>
              <a:buChar char="●"/>
              <a:defRPr/>
            </a:lvl7pPr>
            <a:lvl8pPr indent="-349250" lvl="7" marL="3657600" algn="ctr">
              <a:lnSpc>
                <a:spcPct val="115000"/>
              </a:lnSpc>
              <a:spcBef>
                <a:spcPts val="2100"/>
              </a:spcBef>
              <a:spcAft>
                <a:spcPts val="0"/>
              </a:spcAft>
              <a:buSzPts val="1900"/>
              <a:buChar char="○"/>
              <a:defRPr/>
            </a:lvl8pPr>
            <a:lvl9pPr indent="-349250" lvl="8" marL="4114800" algn="ctr">
              <a:lnSpc>
                <a:spcPct val="115000"/>
              </a:lnSpc>
              <a:spcBef>
                <a:spcPts val="2100"/>
              </a:spcBef>
              <a:spcAft>
                <a:spcPts val="2100"/>
              </a:spcAft>
              <a:buSzPts val="1900"/>
              <a:buChar char="■"/>
              <a:defRPr/>
            </a:lvl9pPr>
          </a:lstStyle>
          <a:p/>
        </p:txBody>
      </p:sp>
      <p:sp>
        <p:nvSpPr>
          <p:cNvPr id="135" name="Google Shape;135;p11"/>
          <p:cNvSpPr/>
          <p:nvPr/>
        </p:nvSpPr>
        <p:spPr>
          <a:xfrm>
            <a:off x="379197" y="111594"/>
            <a:ext cx="11376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t" dir="54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6" name="Google Shape;136;p11"/>
          <p:cNvSpPr/>
          <p:nvPr/>
        </p:nvSpPr>
        <p:spPr>
          <a:xfrm>
            <a:off x="379197" y="6468019"/>
            <a:ext cx="11376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dir="162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7" name="Google Shape;137;p11"/>
          <p:cNvSpPr/>
          <p:nvPr/>
        </p:nvSpPr>
        <p:spPr>
          <a:xfrm rot="-5400000">
            <a:off x="-2776803" y="3299569"/>
            <a:ext cx="6060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l"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8" name="Google Shape;138;p11"/>
          <p:cNvSpPr/>
          <p:nvPr/>
        </p:nvSpPr>
        <p:spPr>
          <a:xfrm rot="-5400000">
            <a:off x="9049797" y="3281619"/>
            <a:ext cx="58485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r" dir="108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9" name="Google Shape;139;p11"/>
          <p:cNvSpPr/>
          <p:nvPr/>
        </p:nvSpPr>
        <p:spPr>
          <a:xfrm>
            <a:off x="17697" y="6259264"/>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bl" dir="189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 name="Google Shape;140;p11"/>
          <p:cNvSpPr/>
          <p:nvPr/>
        </p:nvSpPr>
        <p:spPr>
          <a:xfrm flipH="1" rot="10800000">
            <a:off x="17697" y="58190"/>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tl" dir="27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 name="Google Shape;141;p11"/>
          <p:cNvSpPr/>
          <p:nvPr/>
        </p:nvSpPr>
        <p:spPr>
          <a:xfrm flipH="1">
            <a:off x="11614059" y="6271062"/>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br" dir="135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 name="Google Shape;142;p11"/>
          <p:cNvSpPr/>
          <p:nvPr/>
        </p:nvSpPr>
        <p:spPr>
          <a:xfrm rot="10800000">
            <a:off x="11614059" y="69988"/>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tr" dir="81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ext and Image">
  <p:cSld name="CUSTOM_9">
    <p:spTree>
      <p:nvGrpSpPr>
        <p:cNvPr id="143" name="Shape 143"/>
        <p:cNvGrpSpPr/>
        <p:nvPr/>
      </p:nvGrpSpPr>
      <p:grpSpPr>
        <a:xfrm>
          <a:off x="0" y="0"/>
          <a:ext cx="0" cy="0"/>
          <a:chOff x="0" y="0"/>
          <a:chExt cx="0" cy="0"/>
        </a:xfrm>
      </p:grpSpPr>
      <p:sp>
        <p:nvSpPr>
          <p:cNvPr id="144" name="Google Shape;144;p12"/>
          <p:cNvSpPr/>
          <p:nvPr/>
        </p:nvSpPr>
        <p:spPr>
          <a:xfrm>
            <a:off x="379197" y="111594"/>
            <a:ext cx="11376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t" dir="54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5" name="Google Shape;145;p12"/>
          <p:cNvSpPr/>
          <p:nvPr/>
        </p:nvSpPr>
        <p:spPr>
          <a:xfrm>
            <a:off x="379197" y="6468019"/>
            <a:ext cx="11376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dir="162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6" name="Google Shape;146;p12"/>
          <p:cNvSpPr/>
          <p:nvPr/>
        </p:nvSpPr>
        <p:spPr>
          <a:xfrm rot="-5400000">
            <a:off x="-2776803" y="3299569"/>
            <a:ext cx="6060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l"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7" name="Google Shape;147;p12"/>
          <p:cNvSpPr/>
          <p:nvPr/>
        </p:nvSpPr>
        <p:spPr>
          <a:xfrm rot="-5400000">
            <a:off x="9049797" y="3281619"/>
            <a:ext cx="58485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r" dir="108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8" name="Google Shape;148;p12"/>
          <p:cNvSpPr/>
          <p:nvPr/>
        </p:nvSpPr>
        <p:spPr>
          <a:xfrm>
            <a:off x="17697" y="6259264"/>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bl" dir="189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 name="Google Shape;149;p12"/>
          <p:cNvSpPr/>
          <p:nvPr/>
        </p:nvSpPr>
        <p:spPr>
          <a:xfrm flipH="1" rot="10800000">
            <a:off x="17697" y="58190"/>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tl" dir="27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 name="Google Shape;150;p12"/>
          <p:cNvSpPr/>
          <p:nvPr/>
        </p:nvSpPr>
        <p:spPr>
          <a:xfrm flipH="1">
            <a:off x="11614059" y="6271062"/>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br" dir="135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 name="Google Shape;151;p12"/>
          <p:cNvSpPr/>
          <p:nvPr/>
        </p:nvSpPr>
        <p:spPr>
          <a:xfrm rot="10800000">
            <a:off x="11614059" y="69988"/>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tr" dir="81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 name="Google Shape;152;p12"/>
          <p:cNvSpPr txBox="1"/>
          <p:nvPr>
            <p:ph type="title"/>
          </p:nvPr>
        </p:nvSpPr>
        <p:spPr>
          <a:xfrm>
            <a:off x="411275" y="1727000"/>
            <a:ext cx="4458300" cy="2377200"/>
          </a:xfrm>
          <a:prstGeom prst="rect">
            <a:avLst/>
          </a:prstGeom>
          <a:noFill/>
          <a:ln>
            <a:noFill/>
          </a:ln>
        </p:spPr>
        <p:txBody>
          <a:bodyPr anchorCtr="0" anchor="ctr" bIns="121900" lIns="121900" spcFirstLastPara="1" rIns="121900" wrap="square" tIns="121900">
            <a:noAutofit/>
          </a:bodyPr>
          <a:lstStyle>
            <a:lvl1pPr lvl="0" algn="l">
              <a:lnSpc>
                <a:spcPct val="100000"/>
              </a:lnSpc>
              <a:spcBef>
                <a:spcPts val="0"/>
              </a:spcBef>
              <a:spcAft>
                <a:spcPts val="0"/>
              </a:spcAft>
              <a:buSzPts val="6000"/>
              <a:buNone/>
              <a:defRPr sz="6000"/>
            </a:lvl1pPr>
            <a:lvl2pPr lvl="1" algn="l">
              <a:lnSpc>
                <a:spcPct val="100000"/>
              </a:lnSpc>
              <a:spcBef>
                <a:spcPts val="0"/>
              </a:spcBef>
              <a:spcAft>
                <a:spcPts val="0"/>
              </a:spcAft>
              <a:buSzPts val="15000"/>
              <a:buNone/>
              <a:defRPr sz="15000"/>
            </a:lvl2pPr>
            <a:lvl3pPr lvl="2" algn="l">
              <a:lnSpc>
                <a:spcPct val="100000"/>
              </a:lnSpc>
              <a:spcBef>
                <a:spcPts val="0"/>
              </a:spcBef>
              <a:spcAft>
                <a:spcPts val="0"/>
              </a:spcAft>
              <a:buSzPts val="15000"/>
              <a:buNone/>
              <a:defRPr sz="15000"/>
            </a:lvl3pPr>
            <a:lvl4pPr lvl="3" algn="l">
              <a:lnSpc>
                <a:spcPct val="100000"/>
              </a:lnSpc>
              <a:spcBef>
                <a:spcPts val="0"/>
              </a:spcBef>
              <a:spcAft>
                <a:spcPts val="0"/>
              </a:spcAft>
              <a:buSzPts val="15000"/>
              <a:buNone/>
              <a:defRPr sz="15000"/>
            </a:lvl4pPr>
            <a:lvl5pPr lvl="4" algn="l">
              <a:lnSpc>
                <a:spcPct val="100000"/>
              </a:lnSpc>
              <a:spcBef>
                <a:spcPts val="0"/>
              </a:spcBef>
              <a:spcAft>
                <a:spcPts val="0"/>
              </a:spcAft>
              <a:buSzPts val="15000"/>
              <a:buNone/>
              <a:defRPr sz="15000"/>
            </a:lvl5pPr>
            <a:lvl6pPr lvl="5" algn="l">
              <a:lnSpc>
                <a:spcPct val="100000"/>
              </a:lnSpc>
              <a:spcBef>
                <a:spcPts val="0"/>
              </a:spcBef>
              <a:spcAft>
                <a:spcPts val="0"/>
              </a:spcAft>
              <a:buSzPts val="15000"/>
              <a:buNone/>
              <a:defRPr sz="15000"/>
            </a:lvl6pPr>
            <a:lvl7pPr lvl="6" algn="l">
              <a:lnSpc>
                <a:spcPct val="100000"/>
              </a:lnSpc>
              <a:spcBef>
                <a:spcPts val="0"/>
              </a:spcBef>
              <a:spcAft>
                <a:spcPts val="0"/>
              </a:spcAft>
              <a:buSzPts val="15000"/>
              <a:buNone/>
              <a:defRPr sz="15000"/>
            </a:lvl7pPr>
            <a:lvl8pPr lvl="7" algn="l">
              <a:lnSpc>
                <a:spcPct val="100000"/>
              </a:lnSpc>
              <a:spcBef>
                <a:spcPts val="0"/>
              </a:spcBef>
              <a:spcAft>
                <a:spcPts val="0"/>
              </a:spcAft>
              <a:buSzPts val="15000"/>
              <a:buNone/>
              <a:defRPr sz="15000"/>
            </a:lvl8pPr>
            <a:lvl9pPr lvl="8" algn="l">
              <a:lnSpc>
                <a:spcPct val="100000"/>
              </a:lnSpc>
              <a:spcBef>
                <a:spcPts val="0"/>
              </a:spcBef>
              <a:spcAft>
                <a:spcPts val="0"/>
              </a:spcAft>
              <a:buSzPts val="15000"/>
              <a:buNone/>
              <a:defRPr sz="15000"/>
            </a:lvl9pPr>
          </a:lstStyle>
          <a:p/>
        </p:txBody>
      </p:sp>
      <p:sp>
        <p:nvSpPr>
          <p:cNvPr id="153" name="Google Shape;153;p12"/>
          <p:cNvSpPr txBox="1"/>
          <p:nvPr>
            <p:ph idx="1" type="subTitle"/>
          </p:nvPr>
        </p:nvSpPr>
        <p:spPr>
          <a:xfrm>
            <a:off x="411275" y="5029775"/>
            <a:ext cx="4458300" cy="717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1800"/>
              <a:buNone/>
              <a:defRPr sz="1800"/>
            </a:lvl1pPr>
            <a:lvl2pPr lvl="1" algn="l">
              <a:lnSpc>
                <a:spcPct val="115000"/>
              </a:lnSpc>
              <a:spcBef>
                <a:spcPts val="2100"/>
              </a:spcBef>
              <a:spcAft>
                <a:spcPts val="0"/>
              </a:spcAft>
              <a:buSzPts val="1800"/>
              <a:buNone/>
              <a:defRPr sz="1800"/>
            </a:lvl2pPr>
            <a:lvl3pPr lvl="2" algn="l">
              <a:lnSpc>
                <a:spcPct val="115000"/>
              </a:lnSpc>
              <a:spcBef>
                <a:spcPts val="2100"/>
              </a:spcBef>
              <a:spcAft>
                <a:spcPts val="0"/>
              </a:spcAft>
              <a:buSzPts val="1800"/>
              <a:buNone/>
              <a:defRPr sz="1800"/>
            </a:lvl3pPr>
            <a:lvl4pPr lvl="3" algn="l">
              <a:lnSpc>
                <a:spcPct val="115000"/>
              </a:lnSpc>
              <a:spcBef>
                <a:spcPts val="2100"/>
              </a:spcBef>
              <a:spcAft>
                <a:spcPts val="0"/>
              </a:spcAft>
              <a:buSzPts val="1800"/>
              <a:buNone/>
              <a:defRPr sz="1800"/>
            </a:lvl4pPr>
            <a:lvl5pPr lvl="4" algn="l">
              <a:lnSpc>
                <a:spcPct val="115000"/>
              </a:lnSpc>
              <a:spcBef>
                <a:spcPts val="2100"/>
              </a:spcBef>
              <a:spcAft>
                <a:spcPts val="0"/>
              </a:spcAft>
              <a:buSzPts val="1800"/>
              <a:buNone/>
              <a:defRPr sz="1800"/>
            </a:lvl5pPr>
            <a:lvl6pPr lvl="5" algn="l">
              <a:lnSpc>
                <a:spcPct val="115000"/>
              </a:lnSpc>
              <a:spcBef>
                <a:spcPts val="2100"/>
              </a:spcBef>
              <a:spcAft>
                <a:spcPts val="0"/>
              </a:spcAft>
              <a:buSzPts val="1800"/>
              <a:buNone/>
              <a:defRPr sz="1800"/>
            </a:lvl6pPr>
            <a:lvl7pPr lvl="6" algn="l">
              <a:lnSpc>
                <a:spcPct val="115000"/>
              </a:lnSpc>
              <a:spcBef>
                <a:spcPts val="2100"/>
              </a:spcBef>
              <a:spcAft>
                <a:spcPts val="0"/>
              </a:spcAft>
              <a:buSzPts val="1800"/>
              <a:buNone/>
              <a:defRPr sz="1800"/>
            </a:lvl7pPr>
            <a:lvl8pPr lvl="7" algn="l">
              <a:lnSpc>
                <a:spcPct val="115000"/>
              </a:lnSpc>
              <a:spcBef>
                <a:spcPts val="2100"/>
              </a:spcBef>
              <a:spcAft>
                <a:spcPts val="0"/>
              </a:spcAft>
              <a:buSzPts val="1800"/>
              <a:buNone/>
              <a:defRPr sz="1800"/>
            </a:lvl8pPr>
            <a:lvl9pPr lvl="8" algn="l">
              <a:lnSpc>
                <a:spcPct val="115000"/>
              </a:lnSpc>
              <a:spcBef>
                <a:spcPts val="2100"/>
              </a:spcBef>
              <a:spcAft>
                <a:spcPts val="2100"/>
              </a:spcAft>
              <a:buSzPts val="1800"/>
              <a:buNone/>
              <a:defRPr sz="1800"/>
            </a:lvl9pPr>
          </a:lstStyle>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Percentages">
  <p:cSld name="CUSTOM_11">
    <p:spTree>
      <p:nvGrpSpPr>
        <p:cNvPr id="154" name="Shape 154"/>
        <p:cNvGrpSpPr/>
        <p:nvPr/>
      </p:nvGrpSpPr>
      <p:grpSpPr>
        <a:xfrm>
          <a:off x="0" y="0"/>
          <a:ext cx="0" cy="0"/>
          <a:chOff x="0" y="0"/>
          <a:chExt cx="0" cy="0"/>
        </a:xfrm>
      </p:grpSpPr>
      <p:sp>
        <p:nvSpPr>
          <p:cNvPr id="155" name="Google Shape;155;p13"/>
          <p:cNvSpPr/>
          <p:nvPr/>
        </p:nvSpPr>
        <p:spPr>
          <a:xfrm>
            <a:off x="379197" y="111594"/>
            <a:ext cx="11376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t" dir="54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6" name="Google Shape;156;p13"/>
          <p:cNvSpPr/>
          <p:nvPr/>
        </p:nvSpPr>
        <p:spPr>
          <a:xfrm>
            <a:off x="379197" y="6468019"/>
            <a:ext cx="11376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dir="162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7" name="Google Shape;157;p13"/>
          <p:cNvSpPr/>
          <p:nvPr/>
        </p:nvSpPr>
        <p:spPr>
          <a:xfrm rot="-5400000">
            <a:off x="-2776803" y="3299569"/>
            <a:ext cx="6060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l"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8" name="Google Shape;158;p13"/>
          <p:cNvSpPr/>
          <p:nvPr/>
        </p:nvSpPr>
        <p:spPr>
          <a:xfrm rot="-5400000">
            <a:off x="9049797" y="3281619"/>
            <a:ext cx="58485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r" dir="108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9" name="Google Shape;159;p13"/>
          <p:cNvSpPr/>
          <p:nvPr/>
        </p:nvSpPr>
        <p:spPr>
          <a:xfrm>
            <a:off x="17697" y="6259264"/>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bl" dir="189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 name="Google Shape;160;p13"/>
          <p:cNvSpPr/>
          <p:nvPr/>
        </p:nvSpPr>
        <p:spPr>
          <a:xfrm flipH="1" rot="10800000">
            <a:off x="17697" y="58190"/>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tl" dir="27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 name="Google Shape;161;p13"/>
          <p:cNvSpPr/>
          <p:nvPr/>
        </p:nvSpPr>
        <p:spPr>
          <a:xfrm flipH="1">
            <a:off x="11614059" y="6271062"/>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br" dir="135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 name="Google Shape;162;p13"/>
          <p:cNvSpPr/>
          <p:nvPr/>
        </p:nvSpPr>
        <p:spPr>
          <a:xfrm rot="10800000">
            <a:off x="11614059" y="69988"/>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tr" dir="81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 name="Google Shape;163;p13"/>
          <p:cNvSpPr txBox="1"/>
          <p:nvPr>
            <p:ph type="title"/>
          </p:nvPr>
        </p:nvSpPr>
        <p:spPr>
          <a:xfrm>
            <a:off x="2703038" y="1918250"/>
            <a:ext cx="3510300" cy="1257300"/>
          </a:xfrm>
          <a:prstGeom prst="rect">
            <a:avLst/>
          </a:prstGeom>
          <a:noFill/>
          <a:ln>
            <a:noFill/>
          </a:ln>
        </p:spPr>
        <p:txBody>
          <a:bodyPr anchorCtr="0" anchor="b" bIns="121900" lIns="121900" spcFirstLastPara="1" rIns="121900" wrap="square" tIns="121900">
            <a:noAutofit/>
          </a:bodyPr>
          <a:lstStyle>
            <a:lvl1pPr lvl="0" algn="r">
              <a:lnSpc>
                <a:spcPct val="100000"/>
              </a:lnSpc>
              <a:spcBef>
                <a:spcPts val="0"/>
              </a:spcBef>
              <a:spcAft>
                <a:spcPts val="0"/>
              </a:spcAft>
              <a:buSzPts val="7000"/>
              <a:buNone/>
              <a:defRPr sz="7000"/>
            </a:lvl1pPr>
            <a:lvl2pPr lvl="1" algn="r">
              <a:lnSpc>
                <a:spcPct val="100000"/>
              </a:lnSpc>
              <a:spcBef>
                <a:spcPts val="0"/>
              </a:spcBef>
              <a:spcAft>
                <a:spcPts val="0"/>
              </a:spcAft>
              <a:buSzPts val="7000"/>
              <a:buNone/>
              <a:defRPr sz="7000"/>
            </a:lvl2pPr>
            <a:lvl3pPr lvl="2" algn="r">
              <a:lnSpc>
                <a:spcPct val="100000"/>
              </a:lnSpc>
              <a:spcBef>
                <a:spcPts val="0"/>
              </a:spcBef>
              <a:spcAft>
                <a:spcPts val="0"/>
              </a:spcAft>
              <a:buSzPts val="7000"/>
              <a:buNone/>
              <a:defRPr sz="7000"/>
            </a:lvl3pPr>
            <a:lvl4pPr lvl="3" algn="r">
              <a:lnSpc>
                <a:spcPct val="100000"/>
              </a:lnSpc>
              <a:spcBef>
                <a:spcPts val="0"/>
              </a:spcBef>
              <a:spcAft>
                <a:spcPts val="0"/>
              </a:spcAft>
              <a:buSzPts val="7000"/>
              <a:buNone/>
              <a:defRPr sz="7000"/>
            </a:lvl4pPr>
            <a:lvl5pPr lvl="4" algn="r">
              <a:lnSpc>
                <a:spcPct val="100000"/>
              </a:lnSpc>
              <a:spcBef>
                <a:spcPts val="0"/>
              </a:spcBef>
              <a:spcAft>
                <a:spcPts val="0"/>
              </a:spcAft>
              <a:buSzPts val="7000"/>
              <a:buNone/>
              <a:defRPr sz="7000"/>
            </a:lvl5pPr>
            <a:lvl6pPr lvl="5" algn="r">
              <a:lnSpc>
                <a:spcPct val="100000"/>
              </a:lnSpc>
              <a:spcBef>
                <a:spcPts val="0"/>
              </a:spcBef>
              <a:spcAft>
                <a:spcPts val="0"/>
              </a:spcAft>
              <a:buSzPts val="7000"/>
              <a:buNone/>
              <a:defRPr sz="7000"/>
            </a:lvl6pPr>
            <a:lvl7pPr lvl="6" algn="r">
              <a:lnSpc>
                <a:spcPct val="100000"/>
              </a:lnSpc>
              <a:spcBef>
                <a:spcPts val="0"/>
              </a:spcBef>
              <a:spcAft>
                <a:spcPts val="0"/>
              </a:spcAft>
              <a:buSzPts val="7000"/>
              <a:buNone/>
              <a:defRPr sz="7000"/>
            </a:lvl7pPr>
            <a:lvl8pPr lvl="7" algn="r">
              <a:lnSpc>
                <a:spcPct val="100000"/>
              </a:lnSpc>
              <a:spcBef>
                <a:spcPts val="0"/>
              </a:spcBef>
              <a:spcAft>
                <a:spcPts val="0"/>
              </a:spcAft>
              <a:buSzPts val="7000"/>
              <a:buNone/>
              <a:defRPr sz="7000"/>
            </a:lvl8pPr>
            <a:lvl9pPr lvl="8" algn="r">
              <a:lnSpc>
                <a:spcPct val="100000"/>
              </a:lnSpc>
              <a:spcBef>
                <a:spcPts val="0"/>
              </a:spcBef>
              <a:spcAft>
                <a:spcPts val="0"/>
              </a:spcAft>
              <a:buSzPts val="7000"/>
              <a:buNone/>
              <a:defRPr sz="7000"/>
            </a:lvl9pPr>
          </a:lstStyle>
          <a:p/>
        </p:txBody>
      </p:sp>
      <p:sp>
        <p:nvSpPr>
          <p:cNvPr id="164" name="Google Shape;164;p13"/>
          <p:cNvSpPr txBox="1"/>
          <p:nvPr>
            <p:ph idx="2" type="title"/>
          </p:nvPr>
        </p:nvSpPr>
        <p:spPr>
          <a:xfrm>
            <a:off x="774875" y="440975"/>
            <a:ext cx="11001300" cy="763500"/>
          </a:xfrm>
          <a:prstGeom prst="rect">
            <a:avLst/>
          </a:prstGeom>
          <a:noFill/>
          <a:ln>
            <a:noFill/>
          </a:ln>
        </p:spPr>
        <p:txBody>
          <a:bodyPr anchorCtr="0" anchor="t" bIns="121900" lIns="121900" spcFirstLastPara="1" rIns="121900" wrap="square" tIns="121900">
            <a:noAutofit/>
          </a:bodyPr>
          <a:lstStyle>
            <a:lvl1pPr lvl="0" marR="0" algn="l">
              <a:lnSpc>
                <a:spcPct val="100000"/>
              </a:lnSpc>
              <a:spcBef>
                <a:spcPts val="0"/>
              </a:spcBef>
              <a:spcAft>
                <a:spcPts val="0"/>
              </a:spcAft>
              <a:buClr>
                <a:schemeClr val="dk1"/>
              </a:buClr>
              <a:buSzPts val="6000"/>
              <a:buFont typeface="Aldrich"/>
              <a:buNone/>
              <a:defRPr sz="6000"/>
            </a:lvl1pPr>
            <a:lvl2pPr lvl="1" algn="ctr">
              <a:lnSpc>
                <a:spcPct val="100000"/>
              </a:lnSpc>
              <a:spcBef>
                <a:spcPts val="0"/>
              </a:spcBef>
              <a:spcAft>
                <a:spcPts val="0"/>
              </a:spcAft>
              <a:buClr>
                <a:schemeClr val="dk1"/>
              </a:buClr>
              <a:buSzPts val="6000"/>
              <a:buFont typeface="Griffy"/>
              <a:buNone/>
              <a:defRPr sz="6000">
                <a:solidFill>
                  <a:schemeClr val="dk1"/>
                </a:solidFill>
                <a:latin typeface="Griffy"/>
                <a:ea typeface="Griffy"/>
                <a:cs typeface="Griffy"/>
                <a:sym typeface="Griffy"/>
              </a:defRPr>
            </a:lvl2pPr>
            <a:lvl3pPr lvl="2" algn="ctr">
              <a:lnSpc>
                <a:spcPct val="100000"/>
              </a:lnSpc>
              <a:spcBef>
                <a:spcPts val="0"/>
              </a:spcBef>
              <a:spcAft>
                <a:spcPts val="0"/>
              </a:spcAft>
              <a:buClr>
                <a:schemeClr val="dk1"/>
              </a:buClr>
              <a:buSzPts val="6000"/>
              <a:buFont typeface="Griffy"/>
              <a:buNone/>
              <a:defRPr sz="6000">
                <a:solidFill>
                  <a:schemeClr val="dk1"/>
                </a:solidFill>
                <a:latin typeface="Griffy"/>
                <a:ea typeface="Griffy"/>
                <a:cs typeface="Griffy"/>
                <a:sym typeface="Griffy"/>
              </a:defRPr>
            </a:lvl3pPr>
            <a:lvl4pPr lvl="3" algn="ctr">
              <a:lnSpc>
                <a:spcPct val="100000"/>
              </a:lnSpc>
              <a:spcBef>
                <a:spcPts val="0"/>
              </a:spcBef>
              <a:spcAft>
                <a:spcPts val="0"/>
              </a:spcAft>
              <a:buClr>
                <a:schemeClr val="dk1"/>
              </a:buClr>
              <a:buSzPts val="6000"/>
              <a:buFont typeface="Griffy"/>
              <a:buNone/>
              <a:defRPr sz="6000">
                <a:solidFill>
                  <a:schemeClr val="dk1"/>
                </a:solidFill>
                <a:latin typeface="Griffy"/>
                <a:ea typeface="Griffy"/>
                <a:cs typeface="Griffy"/>
                <a:sym typeface="Griffy"/>
              </a:defRPr>
            </a:lvl4pPr>
            <a:lvl5pPr lvl="4" algn="ctr">
              <a:lnSpc>
                <a:spcPct val="100000"/>
              </a:lnSpc>
              <a:spcBef>
                <a:spcPts val="0"/>
              </a:spcBef>
              <a:spcAft>
                <a:spcPts val="0"/>
              </a:spcAft>
              <a:buClr>
                <a:schemeClr val="dk1"/>
              </a:buClr>
              <a:buSzPts val="6000"/>
              <a:buFont typeface="Griffy"/>
              <a:buNone/>
              <a:defRPr sz="6000">
                <a:solidFill>
                  <a:schemeClr val="dk1"/>
                </a:solidFill>
                <a:latin typeface="Griffy"/>
                <a:ea typeface="Griffy"/>
                <a:cs typeface="Griffy"/>
                <a:sym typeface="Griffy"/>
              </a:defRPr>
            </a:lvl5pPr>
            <a:lvl6pPr lvl="5" algn="ctr">
              <a:lnSpc>
                <a:spcPct val="100000"/>
              </a:lnSpc>
              <a:spcBef>
                <a:spcPts val="0"/>
              </a:spcBef>
              <a:spcAft>
                <a:spcPts val="0"/>
              </a:spcAft>
              <a:buClr>
                <a:schemeClr val="dk1"/>
              </a:buClr>
              <a:buSzPts val="6000"/>
              <a:buFont typeface="Griffy"/>
              <a:buNone/>
              <a:defRPr sz="6000">
                <a:solidFill>
                  <a:schemeClr val="dk1"/>
                </a:solidFill>
                <a:latin typeface="Griffy"/>
                <a:ea typeface="Griffy"/>
                <a:cs typeface="Griffy"/>
                <a:sym typeface="Griffy"/>
              </a:defRPr>
            </a:lvl6pPr>
            <a:lvl7pPr lvl="6" algn="ctr">
              <a:lnSpc>
                <a:spcPct val="100000"/>
              </a:lnSpc>
              <a:spcBef>
                <a:spcPts val="0"/>
              </a:spcBef>
              <a:spcAft>
                <a:spcPts val="0"/>
              </a:spcAft>
              <a:buClr>
                <a:schemeClr val="dk1"/>
              </a:buClr>
              <a:buSzPts val="6000"/>
              <a:buFont typeface="Griffy"/>
              <a:buNone/>
              <a:defRPr sz="6000">
                <a:solidFill>
                  <a:schemeClr val="dk1"/>
                </a:solidFill>
                <a:latin typeface="Griffy"/>
                <a:ea typeface="Griffy"/>
                <a:cs typeface="Griffy"/>
                <a:sym typeface="Griffy"/>
              </a:defRPr>
            </a:lvl7pPr>
            <a:lvl8pPr lvl="7" algn="ctr">
              <a:lnSpc>
                <a:spcPct val="100000"/>
              </a:lnSpc>
              <a:spcBef>
                <a:spcPts val="0"/>
              </a:spcBef>
              <a:spcAft>
                <a:spcPts val="0"/>
              </a:spcAft>
              <a:buClr>
                <a:schemeClr val="dk1"/>
              </a:buClr>
              <a:buSzPts val="6000"/>
              <a:buFont typeface="Griffy"/>
              <a:buNone/>
              <a:defRPr sz="6000">
                <a:solidFill>
                  <a:schemeClr val="dk1"/>
                </a:solidFill>
                <a:latin typeface="Griffy"/>
                <a:ea typeface="Griffy"/>
                <a:cs typeface="Griffy"/>
                <a:sym typeface="Griffy"/>
              </a:defRPr>
            </a:lvl8pPr>
            <a:lvl9pPr lvl="8" algn="ctr">
              <a:lnSpc>
                <a:spcPct val="100000"/>
              </a:lnSpc>
              <a:spcBef>
                <a:spcPts val="0"/>
              </a:spcBef>
              <a:spcAft>
                <a:spcPts val="0"/>
              </a:spcAft>
              <a:buClr>
                <a:schemeClr val="dk1"/>
              </a:buClr>
              <a:buSzPts val="6000"/>
              <a:buFont typeface="Griffy"/>
              <a:buNone/>
              <a:defRPr sz="6000">
                <a:solidFill>
                  <a:schemeClr val="dk1"/>
                </a:solidFill>
                <a:latin typeface="Griffy"/>
                <a:ea typeface="Griffy"/>
                <a:cs typeface="Griffy"/>
                <a:sym typeface="Griffy"/>
              </a:defRPr>
            </a:lvl9pPr>
          </a:lstStyle>
          <a:p/>
        </p:txBody>
      </p:sp>
      <p:sp>
        <p:nvSpPr>
          <p:cNvPr id="165" name="Google Shape;165;p13"/>
          <p:cNvSpPr txBox="1"/>
          <p:nvPr>
            <p:ph idx="3" type="title"/>
          </p:nvPr>
        </p:nvSpPr>
        <p:spPr>
          <a:xfrm>
            <a:off x="2703038" y="3582888"/>
            <a:ext cx="3510300" cy="1257300"/>
          </a:xfrm>
          <a:prstGeom prst="rect">
            <a:avLst/>
          </a:prstGeom>
          <a:noFill/>
          <a:ln>
            <a:noFill/>
          </a:ln>
        </p:spPr>
        <p:txBody>
          <a:bodyPr anchorCtr="0" anchor="b" bIns="121900" lIns="121900" spcFirstLastPara="1" rIns="121900" wrap="square" tIns="121900">
            <a:noAutofit/>
          </a:bodyPr>
          <a:lstStyle>
            <a:lvl1pPr lvl="0" algn="r">
              <a:lnSpc>
                <a:spcPct val="100000"/>
              </a:lnSpc>
              <a:spcBef>
                <a:spcPts val="0"/>
              </a:spcBef>
              <a:spcAft>
                <a:spcPts val="0"/>
              </a:spcAft>
              <a:buSzPts val="7000"/>
              <a:buNone/>
              <a:defRPr sz="7000"/>
            </a:lvl1pPr>
            <a:lvl2pPr lvl="1" algn="r">
              <a:lnSpc>
                <a:spcPct val="100000"/>
              </a:lnSpc>
              <a:spcBef>
                <a:spcPts val="0"/>
              </a:spcBef>
              <a:spcAft>
                <a:spcPts val="0"/>
              </a:spcAft>
              <a:buSzPts val="7000"/>
              <a:buNone/>
              <a:defRPr sz="7000"/>
            </a:lvl2pPr>
            <a:lvl3pPr lvl="2" algn="r">
              <a:lnSpc>
                <a:spcPct val="100000"/>
              </a:lnSpc>
              <a:spcBef>
                <a:spcPts val="0"/>
              </a:spcBef>
              <a:spcAft>
                <a:spcPts val="0"/>
              </a:spcAft>
              <a:buSzPts val="7000"/>
              <a:buNone/>
              <a:defRPr sz="7000"/>
            </a:lvl3pPr>
            <a:lvl4pPr lvl="3" algn="r">
              <a:lnSpc>
                <a:spcPct val="100000"/>
              </a:lnSpc>
              <a:spcBef>
                <a:spcPts val="0"/>
              </a:spcBef>
              <a:spcAft>
                <a:spcPts val="0"/>
              </a:spcAft>
              <a:buSzPts val="7000"/>
              <a:buNone/>
              <a:defRPr sz="7000"/>
            </a:lvl4pPr>
            <a:lvl5pPr lvl="4" algn="r">
              <a:lnSpc>
                <a:spcPct val="100000"/>
              </a:lnSpc>
              <a:spcBef>
                <a:spcPts val="0"/>
              </a:spcBef>
              <a:spcAft>
                <a:spcPts val="0"/>
              </a:spcAft>
              <a:buSzPts val="7000"/>
              <a:buNone/>
              <a:defRPr sz="7000"/>
            </a:lvl5pPr>
            <a:lvl6pPr lvl="5" algn="r">
              <a:lnSpc>
                <a:spcPct val="100000"/>
              </a:lnSpc>
              <a:spcBef>
                <a:spcPts val="0"/>
              </a:spcBef>
              <a:spcAft>
                <a:spcPts val="0"/>
              </a:spcAft>
              <a:buSzPts val="7000"/>
              <a:buNone/>
              <a:defRPr sz="7000"/>
            </a:lvl6pPr>
            <a:lvl7pPr lvl="6" algn="r">
              <a:lnSpc>
                <a:spcPct val="100000"/>
              </a:lnSpc>
              <a:spcBef>
                <a:spcPts val="0"/>
              </a:spcBef>
              <a:spcAft>
                <a:spcPts val="0"/>
              </a:spcAft>
              <a:buSzPts val="7000"/>
              <a:buNone/>
              <a:defRPr sz="7000"/>
            </a:lvl7pPr>
            <a:lvl8pPr lvl="7" algn="r">
              <a:lnSpc>
                <a:spcPct val="100000"/>
              </a:lnSpc>
              <a:spcBef>
                <a:spcPts val="0"/>
              </a:spcBef>
              <a:spcAft>
                <a:spcPts val="0"/>
              </a:spcAft>
              <a:buSzPts val="7000"/>
              <a:buNone/>
              <a:defRPr sz="7000"/>
            </a:lvl8pPr>
            <a:lvl9pPr lvl="8" algn="r">
              <a:lnSpc>
                <a:spcPct val="100000"/>
              </a:lnSpc>
              <a:spcBef>
                <a:spcPts val="0"/>
              </a:spcBef>
              <a:spcAft>
                <a:spcPts val="0"/>
              </a:spcAft>
              <a:buSzPts val="7000"/>
              <a:buNone/>
              <a:defRPr sz="7000"/>
            </a:lvl9pPr>
          </a:lstStyle>
          <a:p/>
        </p:txBody>
      </p:sp>
      <p:sp>
        <p:nvSpPr>
          <p:cNvPr id="166" name="Google Shape;166;p13"/>
          <p:cNvSpPr txBox="1"/>
          <p:nvPr>
            <p:ph idx="4" type="title"/>
          </p:nvPr>
        </p:nvSpPr>
        <p:spPr>
          <a:xfrm>
            <a:off x="2703038" y="5247525"/>
            <a:ext cx="3510300" cy="1257300"/>
          </a:xfrm>
          <a:prstGeom prst="rect">
            <a:avLst/>
          </a:prstGeom>
          <a:noFill/>
          <a:ln>
            <a:noFill/>
          </a:ln>
        </p:spPr>
        <p:txBody>
          <a:bodyPr anchorCtr="0" anchor="b" bIns="121900" lIns="121900" spcFirstLastPara="1" rIns="121900" wrap="square" tIns="121900">
            <a:noAutofit/>
          </a:bodyPr>
          <a:lstStyle>
            <a:lvl1pPr lvl="0" algn="r">
              <a:lnSpc>
                <a:spcPct val="100000"/>
              </a:lnSpc>
              <a:spcBef>
                <a:spcPts val="0"/>
              </a:spcBef>
              <a:spcAft>
                <a:spcPts val="0"/>
              </a:spcAft>
              <a:buSzPts val="7000"/>
              <a:buNone/>
              <a:defRPr sz="7000"/>
            </a:lvl1pPr>
            <a:lvl2pPr lvl="1" algn="r">
              <a:lnSpc>
                <a:spcPct val="100000"/>
              </a:lnSpc>
              <a:spcBef>
                <a:spcPts val="0"/>
              </a:spcBef>
              <a:spcAft>
                <a:spcPts val="0"/>
              </a:spcAft>
              <a:buSzPts val="7000"/>
              <a:buNone/>
              <a:defRPr sz="7000"/>
            </a:lvl2pPr>
            <a:lvl3pPr lvl="2" algn="r">
              <a:lnSpc>
                <a:spcPct val="100000"/>
              </a:lnSpc>
              <a:spcBef>
                <a:spcPts val="0"/>
              </a:spcBef>
              <a:spcAft>
                <a:spcPts val="0"/>
              </a:spcAft>
              <a:buSzPts val="7000"/>
              <a:buNone/>
              <a:defRPr sz="7000"/>
            </a:lvl3pPr>
            <a:lvl4pPr lvl="3" algn="r">
              <a:lnSpc>
                <a:spcPct val="100000"/>
              </a:lnSpc>
              <a:spcBef>
                <a:spcPts val="0"/>
              </a:spcBef>
              <a:spcAft>
                <a:spcPts val="0"/>
              </a:spcAft>
              <a:buSzPts val="7000"/>
              <a:buNone/>
              <a:defRPr sz="7000"/>
            </a:lvl4pPr>
            <a:lvl5pPr lvl="4" algn="r">
              <a:lnSpc>
                <a:spcPct val="100000"/>
              </a:lnSpc>
              <a:spcBef>
                <a:spcPts val="0"/>
              </a:spcBef>
              <a:spcAft>
                <a:spcPts val="0"/>
              </a:spcAft>
              <a:buSzPts val="7000"/>
              <a:buNone/>
              <a:defRPr sz="7000"/>
            </a:lvl5pPr>
            <a:lvl6pPr lvl="5" algn="r">
              <a:lnSpc>
                <a:spcPct val="100000"/>
              </a:lnSpc>
              <a:spcBef>
                <a:spcPts val="0"/>
              </a:spcBef>
              <a:spcAft>
                <a:spcPts val="0"/>
              </a:spcAft>
              <a:buSzPts val="7000"/>
              <a:buNone/>
              <a:defRPr sz="7000"/>
            </a:lvl6pPr>
            <a:lvl7pPr lvl="6" algn="r">
              <a:lnSpc>
                <a:spcPct val="100000"/>
              </a:lnSpc>
              <a:spcBef>
                <a:spcPts val="0"/>
              </a:spcBef>
              <a:spcAft>
                <a:spcPts val="0"/>
              </a:spcAft>
              <a:buSzPts val="7000"/>
              <a:buNone/>
              <a:defRPr sz="7000"/>
            </a:lvl7pPr>
            <a:lvl8pPr lvl="7" algn="r">
              <a:lnSpc>
                <a:spcPct val="100000"/>
              </a:lnSpc>
              <a:spcBef>
                <a:spcPts val="0"/>
              </a:spcBef>
              <a:spcAft>
                <a:spcPts val="0"/>
              </a:spcAft>
              <a:buSzPts val="7000"/>
              <a:buNone/>
              <a:defRPr sz="7000"/>
            </a:lvl8pPr>
            <a:lvl9pPr lvl="8" algn="r">
              <a:lnSpc>
                <a:spcPct val="100000"/>
              </a:lnSpc>
              <a:spcBef>
                <a:spcPts val="0"/>
              </a:spcBef>
              <a:spcAft>
                <a:spcPts val="0"/>
              </a:spcAft>
              <a:buSzPts val="7000"/>
              <a:buNone/>
              <a:defRPr sz="7000"/>
            </a:lvl9pPr>
          </a:lstStyle>
          <a:p/>
        </p:txBody>
      </p:sp>
      <p:sp>
        <p:nvSpPr>
          <p:cNvPr id="167" name="Google Shape;167;p13"/>
          <p:cNvSpPr txBox="1"/>
          <p:nvPr>
            <p:ph idx="1" type="body"/>
          </p:nvPr>
        </p:nvSpPr>
        <p:spPr>
          <a:xfrm>
            <a:off x="6269900" y="5399925"/>
            <a:ext cx="5448600" cy="925200"/>
          </a:xfrm>
          <a:prstGeom prst="rect">
            <a:avLst/>
          </a:prstGeom>
          <a:noFill/>
          <a:ln>
            <a:noFill/>
          </a:ln>
        </p:spPr>
        <p:txBody>
          <a:bodyPr anchorCtr="0" anchor="b" bIns="121900" lIns="121900" spcFirstLastPara="1" rIns="121900" wrap="square" tIns="121900">
            <a:noAutofit/>
          </a:bodyPr>
          <a:lstStyle>
            <a:lvl1pPr indent="-355600" lvl="0" marL="457200" algn="l">
              <a:lnSpc>
                <a:spcPct val="100000"/>
              </a:lnSpc>
              <a:spcBef>
                <a:spcPts val="0"/>
              </a:spcBef>
              <a:spcAft>
                <a:spcPts val="0"/>
              </a:spcAft>
              <a:buSzPts val="2000"/>
              <a:buChar char="●"/>
              <a:defRPr/>
            </a:lvl1pPr>
            <a:lvl2pPr indent="-355600" lvl="1" marL="914400" algn="l">
              <a:lnSpc>
                <a:spcPct val="100000"/>
              </a:lnSpc>
              <a:spcBef>
                <a:spcPts val="0"/>
              </a:spcBef>
              <a:spcAft>
                <a:spcPts val="0"/>
              </a:spcAft>
              <a:buSzPts val="2000"/>
              <a:buChar char="○"/>
              <a:defRPr/>
            </a:lvl2pPr>
            <a:lvl3pPr indent="-355600" lvl="2" marL="1371600" algn="l">
              <a:lnSpc>
                <a:spcPct val="100000"/>
              </a:lnSpc>
              <a:spcBef>
                <a:spcPts val="0"/>
              </a:spcBef>
              <a:spcAft>
                <a:spcPts val="0"/>
              </a:spcAft>
              <a:buSzPts val="2000"/>
              <a:buChar char="■"/>
              <a:defRPr/>
            </a:lvl3pPr>
            <a:lvl4pPr indent="-355600" lvl="3" marL="1828800" algn="l">
              <a:lnSpc>
                <a:spcPct val="100000"/>
              </a:lnSpc>
              <a:spcBef>
                <a:spcPts val="0"/>
              </a:spcBef>
              <a:spcAft>
                <a:spcPts val="0"/>
              </a:spcAft>
              <a:buSzPts val="2000"/>
              <a:buChar char="●"/>
              <a:defRPr/>
            </a:lvl4pPr>
            <a:lvl5pPr indent="-355600" lvl="4" marL="2286000" algn="l">
              <a:lnSpc>
                <a:spcPct val="100000"/>
              </a:lnSpc>
              <a:spcBef>
                <a:spcPts val="0"/>
              </a:spcBef>
              <a:spcAft>
                <a:spcPts val="0"/>
              </a:spcAft>
              <a:buSzPts val="2000"/>
              <a:buChar char="○"/>
              <a:defRPr/>
            </a:lvl5pPr>
            <a:lvl6pPr indent="-355600" lvl="5" marL="2743200" algn="l">
              <a:lnSpc>
                <a:spcPct val="100000"/>
              </a:lnSpc>
              <a:spcBef>
                <a:spcPts val="0"/>
              </a:spcBef>
              <a:spcAft>
                <a:spcPts val="0"/>
              </a:spcAft>
              <a:buSzPts val="2000"/>
              <a:buChar char="■"/>
              <a:defRPr/>
            </a:lvl6pPr>
            <a:lvl7pPr indent="-355600" lvl="6" marL="3200400" algn="l">
              <a:lnSpc>
                <a:spcPct val="100000"/>
              </a:lnSpc>
              <a:spcBef>
                <a:spcPts val="0"/>
              </a:spcBef>
              <a:spcAft>
                <a:spcPts val="0"/>
              </a:spcAft>
              <a:buSzPts val="2000"/>
              <a:buChar char="●"/>
              <a:defRPr/>
            </a:lvl7pPr>
            <a:lvl8pPr indent="-355600" lvl="7" marL="3657600" algn="l">
              <a:lnSpc>
                <a:spcPct val="100000"/>
              </a:lnSpc>
              <a:spcBef>
                <a:spcPts val="0"/>
              </a:spcBef>
              <a:spcAft>
                <a:spcPts val="0"/>
              </a:spcAft>
              <a:buSzPts val="2000"/>
              <a:buChar char="○"/>
              <a:defRPr/>
            </a:lvl8pPr>
            <a:lvl9pPr indent="-355600" lvl="8" marL="4114800" algn="l">
              <a:lnSpc>
                <a:spcPct val="100000"/>
              </a:lnSpc>
              <a:spcBef>
                <a:spcPts val="0"/>
              </a:spcBef>
              <a:spcAft>
                <a:spcPts val="0"/>
              </a:spcAft>
              <a:buSzPts val="2000"/>
              <a:buChar char="■"/>
              <a:defRPr/>
            </a:lvl9pPr>
          </a:lstStyle>
          <a:p/>
        </p:txBody>
      </p:sp>
      <p:sp>
        <p:nvSpPr>
          <p:cNvPr id="168" name="Google Shape;168;p13"/>
          <p:cNvSpPr txBox="1"/>
          <p:nvPr>
            <p:ph idx="5" type="body"/>
          </p:nvPr>
        </p:nvSpPr>
        <p:spPr>
          <a:xfrm>
            <a:off x="6269900" y="3657625"/>
            <a:ext cx="5448600" cy="925200"/>
          </a:xfrm>
          <a:prstGeom prst="rect">
            <a:avLst/>
          </a:prstGeom>
          <a:noFill/>
          <a:ln>
            <a:noFill/>
          </a:ln>
        </p:spPr>
        <p:txBody>
          <a:bodyPr anchorCtr="0" anchor="b" bIns="121900" lIns="121900" spcFirstLastPara="1" rIns="121900" wrap="square" tIns="121900">
            <a:noAutofit/>
          </a:bodyPr>
          <a:lstStyle>
            <a:lvl1pPr indent="-355600" lvl="0" marL="457200" algn="l">
              <a:lnSpc>
                <a:spcPct val="100000"/>
              </a:lnSpc>
              <a:spcBef>
                <a:spcPts val="0"/>
              </a:spcBef>
              <a:spcAft>
                <a:spcPts val="0"/>
              </a:spcAft>
              <a:buSzPts val="2000"/>
              <a:buChar char="●"/>
              <a:defRPr/>
            </a:lvl1pPr>
            <a:lvl2pPr indent="-355600" lvl="1" marL="914400" algn="l">
              <a:lnSpc>
                <a:spcPct val="100000"/>
              </a:lnSpc>
              <a:spcBef>
                <a:spcPts val="0"/>
              </a:spcBef>
              <a:spcAft>
                <a:spcPts val="0"/>
              </a:spcAft>
              <a:buSzPts val="2000"/>
              <a:buChar char="○"/>
              <a:defRPr/>
            </a:lvl2pPr>
            <a:lvl3pPr indent="-355600" lvl="2" marL="1371600" algn="l">
              <a:lnSpc>
                <a:spcPct val="100000"/>
              </a:lnSpc>
              <a:spcBef>
                <a:spcPts val="0"/>
              </a:spcBef>
              <a:spcAft>
                <a:spcPts val="0"/>
              </a:spcAft>
              <a:buSzPts val="2000"/>
              <a:buChar char="■"/>
              <a:defRPr/>
            </a:lvl3pPr>
            <a:lvl4pPr indent="-355600" lvl="3" marL="1828800" algn="l">
              <a:lnSpc>
                <a:spcPct val="100000"/>
              </a:lnSpc>
              <a:spcBef>
                <a:spcPts val="0"/>
              </a:spcBef>
              <a:spcAft>
                <a:spcPts val="0"/>
              </a:spcAft>
              <a:buSzPts val="2000"/>
              <a:buChar char="●"/>
              <a:defRPr/>
            </a:lvl4pPr>
            <a:lvl5pPr indent="-355600" lvl="4" marL="2286000" algn="l">
              <a:lnSpc>
                <a:spcPct val="100000"/>
              </a:lnSpc>
              <a:spcBef>
                <a:spcPts val="0"/>
              </a:spcBef>
              <a:spcAft>
                <a:spcPts val="0"/>
              </a:spcAft>
              <a:buSzPts val="2000"/>
              <a:buChar char="○"/>
              <a:defRPr/>
            </a:lvl5pPr>
            <a:lvl6pPr indent="-355600" lvl="5" marL="2743200" algn="l">
              <a:lnSpc>
                <a:spcPct val="100000"/>
              </a:lnSpc>
              <a:spcBef>
                <a:spcPts val="0"/>
              </a:spcBef>
              <a:spcAft>
                <a:spcPts val="0"/>
              </a:spcAft>
              <a:buSzPts val="2000"/>
              <a:buChar char="■"/>
              <a:defRPr/>
            </a:lvl6pPr>
            <a:lvl7pPr indent="-355600" lvl="6" marL="3200400" algn="l">
              <a:lnSpc>
                <a:spcPct val="100000"/>
              </a:lnSpc>
              <a:spcBef>
                <a:spcPts val="0"/>
              </a:spcBef>
              <a:spcAft>
                <a:spcPts val="0"/>
              </a:spcAft>
              <a:buSzPts val="2000"/>
              <a:buChar char="●"/>
              <a:defRPr/>
            </a:lvl7pPr>
            <a:lvl8pPr indent="-355600" lvl="7" marL="3657600" algn="l">
              <a:lnSpc>
                <a:spcPct val="100000"/>
              </a:lnSpc>
              <a:spcBef>
                <a:spcPts val="0"/>
              </a:spcBef>
              <a:spcAft>
                <a:spcPts val="0"/>
              </a:spcAft>
              <a:buSzPts val="2000"/>
              <a:buChar char="○"/>
              <a:defRPr/>
            </a:lvl8pPr>
            <a:lvl9pPr indent="-355600" lvl="8" marL="4114800" algn="l">
              <a:lnSpc>
                <a:spcPct val="100000"/>
              </a:lnSpc>
              <a:spcBef>
                <a:spcPts val="0"/>
              </a:spcBef>
              <a:spcAft>
                <a:spcPts val="0"/>
              </a:spcAft>
              <a:buSzPts val="2000"/>
              <a:buChar char="■"/>
              <a:defRPr/>
            </a:lvl9pPr>
          </a:lstStyle>
          <a:p/>
        </p:txBody>
      </p:sp>
      <p:sp>
        <p:nvSpPr>
          <p:cNvPr id="169" name="Google Shape;169;p13"/>
          <p:cNvSpPr txBox="1"/>
          <p:nvPr>
            <p:ph idx="6" type="body"/>
          </p:nvPr>
        </p:nvSpPr>
        <p:spPr>
          <a:xfrm>
            <a:off x="6269900" y="1915325"/>
            <a:ext cx="5448600" cy="925200"/>
          </a:xfrm>
          <a:prstGeom prst="rect">
            <a:avLst/>
          </a:prstGeom>
          <a:noFill/>
          <a:ln>
            <a:noFill/>
          </a:ln>
        </p:spPr>
        <p:txBody>
          <a:bodyPr anchorCtr="0" anchor="b" bIns="121900" lIns="121900" spcFirstLastPara="1" rIns="121900" wrap="square" tIns="121900">
            <a:noAutofit/>
          </a:bodyPr>
          <a:lstStyle>
            <a:lvl1pPr indent="-355600" lvl="0" marL="457200" algn="l">
              <a:lnSpc>
                <a:spcPct val="100000"/>
              </a:lnSpc>
              <a:spcBef>
                <a:spcPts val="0"/>
              </a:spcBef>
              <a:spcAft>
                <a:spcPts val="0"/>
              </a:spcAft>
              <a:buSzPts val="2000"/>
              <a:buChar char="●"/>
              <a:defRPr/>
            </a:lvl1pPr>
            <a:lvl2pPr indent="-355600" lvl="1" marL="914400" algn="l">
              <a:lnSpc>
                <a:spcPct val="100000"/>
              </a:lnSpc>
              <a:spcBef>
                <a:spcPts val="0"/>
              </a:spcBef>
              <a:spcAft>
                <a:spcPts val="0"/>
              </a:spcAft>
              <a:buSzPts val="2000"/>
              <a:buChar char="○"/>
              <a:defRPr/>
            </a:lvl2pPr>
            <a:lvl3pPr indent="-355600" lvl="2" marL="1371600" algn="l">
              <a:lnSpc>
                <a:spcPct val="100000"/>
              </a:lnSpc>
              <a:spcBef>
                <a:spcPts val="0"/>
              </a:spcBef>
              <a:spcAft>
                <a:spcPts val="0"/>
              </a:spcAft>
              <a:buSzPts val="2000"/>
              <a:buChar char="■"/>
              <a:defRPr/>
            </a:lvl3pPr>
            <a:lvl4pPr indent="-355600" lvl="3" marL="1828800" algn="l">
              <a:lnSpc>
                <a:spcPct val="100000"/>
              </a:lnSpc>
              <a:spcBef>
                <a:spcPts val="0"/>
              </a:spcBef>
              <a:spcAft>
                <a:spcPts val="0"/>
              </a:spcAft>
              <a:buSzPts val="2000"/>
              <a:buChar char="●"/>
              <a:defRPr/>
            </a:lvl4pPr>
            <a:lvl5pPr indent="-355600" lvl="4" marL="2286000" algn="l">
              <a:lnSpc>
                <a:spcPct val="100000"/>
              </a:lnSpc>
              <a:spcBef>
                <a:spcPts val="0"/>
              </a:spcBef>
              <a:spcAft>
                <a:spcPts val="0"/>
              </a:spcAft>
              <a:buSzPts val="2000"/>
              <a:buChar char="○"/>
              <a:defRPr/>
            </a:lvl5pPr>
            <a:lvl6pPr indent="-355600" lvl="5" marL="2743200" algn="l">
              <a:lnSpc>
                <a:spcPct val="100000"/>
              </a:lnSpc>
              <a:spcBef>
                <a:spcPts val="0"/>
              </a:spcBef>
              <a:spcAft>
                <a:spcPts val="0"/>
              </a:spcAft>
              <a:buSzPts val="2000"/>
              <a:buChar char="■"/>
              <a:defRPr/>
            </a:lvl6pPr>
            <a:lvl7pPr indent="-355600" lvl="6" marL="3200400" algn="l">
              <a:lnSpc>
                <a:spcPct val="100000"/>
              </a:lnSpc>
              <a:spcBef>
                <a:spcPts val="0"/>
              </a:spcBef>
              <a:spcAft>
                <a:spcPts val="0"/>
              </a:spcAft>
              <a:buSzPts val="2000"/>
              <a:buChar char="●"/>
              <a:defRPr/>
            </a:lvl7pPr>
            <a:lvl8pPr indent="-355600" lvl="7" marL="3657600" algn="l">
              <a:lnSpc>
                <a:spcPct val="100000"/>
              </a:lnSpc>
              <a:spcBef>
                <a:spcPts val="0"/>
              </a:spcBef>
              <a:spcAft>
                <a:spcPts val="0"/>
              </a:spcAft>
              <a:buSzPts val="2000"/>
              <a:buChar char="○"/>
              <a:defRPr/>
            </a:lvl8pPr>
            <a:lvl9pPr indent="-355600" lvl="8" marL="4114800" algn="l">
              <a:lnSpc>
                <a:spcPct val="100000"/>
              </a:lnSpc>
              <a:spcBef>
                <a:spcPts val="0"/>
              </a:spcBef>
              <a:spcAft>
                <a:spcPts val="0"/>
              </a:spcAft>
              <a:buSzPts val="2000"/>
              <a:buChar char="■"/>
              <a:defRPr/>
            </a:lvl9pPr>
          </a:lstStyle>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Six columns">
  <p:cSld name="CUSTOM_12">
    <p:spTree>
      <p:nvGrpSpPr>
        <p:cNvPr id="170" name="Shape 170"/>
        <p:cNvGrpSpPr/>
        <p:nvPr/>
      </p:nvGrpSpPr>
      <p:grpSpPr>
        <a:xfrm>
          <a:off x="0" y="0"/>
          <a:ext cx="0" cy="0"/>
          <a:chOff x="0" y="0"/>
          <a:chExt cx="0" cy="0"/>
        </a:xfrm>
      </p:grpSpPr>
      <p:sp>
        <p:nvSpPr>
          <p:cNvPr id="171" name="Google Shape;171;p14"/>
          <p:cNvSpPr/>
          <p:nvPr/>
        </p:nvSpPr>
        <p:spPr>
          <a:xfrm>
            <a:off x="379197" y="111594"/>
            <a:ext cx="11376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t" dir="54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2" name="Google Shape;172;p14"/>
          <p:cNvSpPr/>
          <p:nvPr/>
        </p:nvSpPr>
        <p:spPr>
          <a:xfrm>
            <a:off x="379197" y="6468019"/>
            <a:ext cx="11376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dir="162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3" name="Google Shape;173;p14"/>
          <p:cNvSpPr/>
          <p:nvPr/>
        </p:nvSpPr>
        <p:spPr>
          <a:xfrm rot="-5400000">
            <a:off x="-2776803" y="3299569"/>
            <a:ext cx="6060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l"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4" name="Google Shape;174;p14"/>
          <p:cNvSpPr/>
          <p:nvPr/>
        </p:nvSpPr>
        <p:spPr>
          <a:xfrm rot="-5400000">
            <a:off x="9049797" y="3281619"/>
            <a:ext cx="58485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r" dir="108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5" name="Google Shape;175;p14"/>
          <p:cNvSpPr/>
          <p:nvPr/>
        </p:nvSpPr>
        <p:spPr>
          <a:xfrm>
            <a:off x="17697" y="6259264"/>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bl" dir="189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 name="Google Shape;176;p14"/>
          <p:cNvSpPr/>
          <p:nvPr/>
        </p:nvSpPr>
        <p:spPr>
          <a:xfrm flipH="1" rot="10800000">
            <a:off x="17697" y="58190"/>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tl" dir="27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 name="Google Shape;177;p14"/>
          <p:cNvSpPr/>
          <p:nvPr/>
        </p:nvSpPr>
        <p:spPr>
          <a:xfrm flipH="1">
            <a:off x="11614059" y="6271062"/>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br" dir="135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 name="Google Shape;178;p14"/>
          <p:cNvSpPr/>
          <p:nvPr/>
        </p:nvSpPr>
        <p:spPr>
          <a:xfrm rot="10800000">
            <a:off x="11614059" y="69988"/>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tr" dir="81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 name="Google Shape;179;p14"/>
          <p:cNvSpPr txBox="1"/>
          <p:nvPr>
            <p:ph idx="1" type="subTitle"/>
          </p:nvPr>
        </p:nvSpPr>
        <p:spPr>
          <a:xfrm>
            <a:off x="2910425" y="1858800"/>
            <a:ext cx="2545200" cy="606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1800"/>
              <a:buNone/>
              <a:defRPr b="1" sz="1800"/>
            </a:lvl1pPr>
            <a:lvl2pPr lvl="1" algn="l">
              <a:lnSpc>
                <a:spcPct val="115000"/>
              </a:lnSpc>
              <a:spcBef>
                <a:spcPts val="2100"/>
              </a:spcBef>
              <a:spcAft>
                <a:spcPts val="0"/>
              </a:spcAft>
              <a:buSzPts val="1800"/>
              <a:buNone/>
              <a:defRPr b="1" sz="1800"/>
            </a:lvl2pPr>
            <a:lvl3pPr lvl="2" algn="l">
              <a:lnSpc>
                <a:spcPct val="115000"/>
              </a:lnSpc>
              <a:spcBef>
                <a:spcPts val="2100"/>
              </a:spcBef>
              <a:spcAft>
                <a:spcPts val="0"/>
              </a:spcAft>
              <a:buSzPts val="1800"/>
              <a:buNone/>
              <a:defRPr b="1" sz="1800"/>
            </a:lvl3pPr>
            <a:lvl4pPr lvl="3" algn="l">
              <a:lnSpc>
                <a:spcPct val="115000"/>
              </a:lnSpc>
              <a:spcBef>
                <a:spcPts val="2100"/>
              </a:spcBef>
              <a:spcAft>
                <a:spcPts val="0"/>
              </a:spcAft>
              <a:buSzPts val="1800"/>
              <a:buNone/>
              <a:defRPr b="1" sz="1800"/>
            </a:lvl4pPr>
            <a:lvl5pPr lvl="4" algn="l">
              <a:lnSpc>
                <a:spcPct val="115000"/>
              </a:lnSpc>
              <a:spcBef>
                <a:spcPts val="2100"/>
              </a:spcBef>
              <a:spcAft>
                <a:spcPts val="0"/>
              </a:spcAft>
              <a:buSzPts val="1800"/>
              <a:buNone/>
              <a:defRPr b="1" sz="1800"/>
            </a:lvl5pPr>
            <a:lvl6pPr lvl="5" algn="l">
              <a:lnSpc>
                <a:spcPct val="115000"/>
              </a:lnSpc>
              <a:spcBef>
                <a:spcPts val="2100"/>
              </a:spcBef>
              <a:spcAft>
                <a:spcPts val="0"/>
              </a:spcAft>
              <a:buSzPts val="1800"/>
              <a:buNone/>
              <a:defRPr b="1" sz="1800"/>
            </a:lvl6pPr>
            <a:lvl7pPr lvl="6" algn="l">
              <a:lnSpc>
                <a:spcPct val="115000"/>
              </a:lnSpc>
              <a:spcBef>
                <a:spcPts val="2100"/>
              </a:spcBef>
              <a:spcAft>
                <a:spcPts val="0"/>
              </a:spcAft>
              <a:buSzPts val="1800"/>
              <a:buNone/>
              <a:defRPr b="1" sz="1800"/>
            </a:lvl7pPr>
            <a:lvl8pPr lvl="7" algn="l">
              <a:lnSpc>
                <a:spcPct val="115000"/>
              </a:lnSpc>
              <a:spcBef>
                <a:spcPts val="2100"/>
              </a:spcBef>
              <a:spcAft>
                <a:spcPts val="0"/>
              </a:spcAft>
              <a:buSzPts val="1800"/>
              <a:buNone/>
              <a:defRPr b="1" sz="1800"/>
            </a:lvl8pPr>
            <a:lvl9pPr lvl="8" algn="l">
              <a:lnSpc>
                <a:spcPct val="115000"/>
              </a:lnSpc>
              <a:spcBef>
                <a:spcPts val="2100"/>
              </a:spcBef>
              <a:spcAft>
                <a:spcPts val="2100"/>
              </a:spcAft>
              <a:buSzPts val="1800"/>
              <a:buNone/>
              <a:defRPr b="1" sz="1800"/>
            </a:lvl9pPr>
          </a:lstStyle>
          <a:p/>
        </p:txBody>
      </p:sp>
      <p:sp>
        <p:nvSpPr>
          <p:cNvPr id="180" name="Google Shape;180;p14"/>
          <p:cNvSpPr txBox="1"/>
          <p:nvPr>
            <p:ph idx="2" type="subTitle"/>
          </p:nvPr>
        </p:nvSpPr>
        <p:spPr>
          <a:xfrm>
            <a:off x="2910425" y="3410725"/>
            <a:ext cx="2545200" cy="606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1800"/>
              <a:buNone/>
              <a:defRPr b="1" sz="1800"/>
            </a:lvl1pPr>
            <a:lvl2pPr lvl="1" algn="l">
              <a:lnSpc>
                <a:spcPct val="115000"/>
              </a:lnSpc>
              <a:spcBef>
                <a:spcPts val="2100"/>
              </a:spcBef>
              <a:spcAft>
                <a:spcPts val="0"/>
              </a:spcAft>
              <a:buSzPts val="1800"/>
              <a:buNone/>
              <a:defRPr b="1" sz="1800"/>
            </a:lvl2pPr>
            <a:lvl3pPr lvl="2" algn="l">
              <a:lnSpc>
                <a:spcPct val="115000"/>
              </a:lnSpc>
              <a:spcBef>
                <a:spcPts val="2100"/>
              </a:spcBef>
              <a:spcAft>
                <a:spcPts val="0"/>
              </a:spcAft>
              <a:buSzPts val="1800"/>
              <a:buNone/>
              <a:defRPr b="1" sz="1800"/>
            </a:lvl3pPr>
            <a:lvl4pPr lvl="3" algn="l">
              <a:lnSpc>
                <a:spcPct val="115000"/>
              </a:lnSpc>
              <a:spcBef>
                <a:spcPts val="2100"/>
              </a:spcBef>
              <a:spcAft>
                <a:spcPts val="0"/>
              </a:spcAft>
              <a:buSzPts val="1800"/>
              <a:buNone/>
              <a:defRPr b="1" sz="1800"/>
            </a:lvl4pPr>
            <a:lvl5pPr lvl="4" algn="l">
              <a:lnSpc>
                <a:spcPct val="115000"/>
              </a:lnSpc>
              <a:spcBef>
                <a:spcPts val="2100"/>
              </a:spcBef>
              <a:spcAft>
                <a:spcPts val="0"/>
              </a:spcAft>
              <a:buSzPts val="1800"/>
              <a:buNone/>
              <a:defRPr b="1" sz="1800"/>
            </a:lvl5pPr>
            <a:lvl6pPr lvl="5" algn="l">
              <a:lnSpc>
                <a:spcPct val="115000"/>
              </a:lnSpc>
              <a:spcBef>
                <a:spcPts val="2100"/>
              </a:spcBef>
              <a:spcAft>
                <a:spcPts val="0"/>
              </a:spcAft>
              <a:buSzPts val="1800"/>
              <a:buNone/>
              <a:defRPr b="1" sz="1800"/>
            </a:lvl6pPr>
            <a:lvl7pPr lvl="6" algn="l">
              <a:lnSpc>
                <a:spcPct val="115000"/>
              </a:lnSpc>
              <a:spcBef>
                <a:spcPts val="2100"/>
              </a:spcBef>
              <a:spcAft>
                <a:spcPts val="0"/>
              </a:spcAft>
              <a:buSzPts val="1800"/>
              <a:buNone/>
              <a:defRPr b="1" sz="1800"/>
            </a:lvl7pPr>
            <a:lvl8pPr lvl="7" algn="l">
              <a:lnSpc>
                <a:spcPct val="115000"/>
              </a:lnSpc>
              <a:spcBef>
                <a:spcPts val="2100"/>
              </a:spcBef>
              <a:spcAft>
                <a:spcPts val="0"/>
              </a:spcAft>
              <a:buSzPts val="1800"/>
              <a:buNone/>
              <a:defRPr b="1" sz="1800"/>
            </a:lvl8pPr>
            <a:lvl9pPr lvl="8" algn="l">
              <a:lnSpc>
                <a:spcPct val="115000"/>
              </a:lnSpc>
              <a:spcBef>
                <a:spcPts val="2100"/>
              </a:spcBef>
              <a:spcAft>
                <a:spcPts val="2100"/>
              </a:spcAft>
              <a:buSzPts val="1800"/>
              <a:buNone/>
              <a:defRPr b="1" sz="1800"/>
            </a:lvl9pPr>
          </a:lstStyle>
          <a:p/>
        </p:txBody>
      </p:sp>
      <p:sp>
        <p:nvSpPr>
          <p:cNvPr id="181" name="Google Shape;181;p14"/>
          <p:cNvSpPr txBox="1"/>
          <p:nvPr>
            <p:ph idx="3" type="subTitle"/>
          </p:nvPr>
        </p:nvSpPr>
        <p:spPr>
          <a:xfrm>
            <a:off x="5807197" y="3363243"/>
            <a:ext cx="2545200" cy="606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1800"/>
              <a:buNone/>
              <a:defRPr b="1" sz="1800"/>
            </a:lvl1pPr>
            <a:lvl2pPr lvl="1" algn="l">
              <a:lnSpc>
                <a:spcPct val="115000"/>
              </a:lnSpc>
              <a:spcBef>
                <a:spcPts val="2100"/>
              </a:spcBef>
              <a:spcAft>
                <a:spcPts val="0"/>
              </a:spcAft>
              <a:buSzPts val="1800"/>
              <a:buNone/>
              <a:defRPr b="1" sz="1800"/>
            </a:lvl2pPr>
            <a:lvl3pPr lvl="2" algn="l">
              <a:lnSpc>
                <a:spcPct val="115000"/>
              </a:lnSpc>
              <a:spcBef>
                <a:spcPts val="2100"/>
              </a:spcBef>
              <a:spcAft>
                <a:spcPts val="0"/>
              </a:spcAft>
              <a:buSzPts val="1800"/>
              <a:buNone/>
              <a:defRPr b="1" sz="1800"/>
            </a:lvl3pPr>
            <a:lvl4pPr lvl="3" algn="l">
              <a:lnSpc>
                <a:spcPct val="115000"/>
              </a:lnSpc>
              <a:spcBef>
                <a:spcPts val="2100"/>
              </a:spcBef>
              <a:spcAft>
                <a:spcPts val="0"/>
              </a:spcAft>
              <a:buSzPts val="1800"/>
              <a:buNone/>
              <a:defRPr b="1" sz="1800"/>
            </a:lvl4pPr>
            <a:lvl5pPr lvl="4" algn="l">
              <a:lnSpc>
                <a:spcPct val="115000"/>
              </a:lnSpc>
              <a:spcBef>
                <a:spcPts val="2100"/>
              </a:spcBef>
              <a:spcAft>
                <a:spcPts val="0"/>
              </a:spcAft>
              <a:buSzPts val="1800"/>
              <a:buNone/>
              <a:defRPr b="1" sz="1800"/>
            </a:lvl5pPr>
            <a:lvl6pPr lvl="5" algn="l">
              <a:lnSpc>
                <a:spcPct val="115000"/>
              </a:lnSpc>
              <a:spcBef>
                <a:spcPts val="2100"/>
              </a:spcBef>
              <a:spcAft>
                <a:spcPts val="0"/>
              </a:spcAft>
              <a:buSzPts val="1800"/>
              <a:buNone/>
              <a:defRPr b="1" sz="1800"/>
            </a:lvl6pPr>
            <a:lvl7pPr lvl="6" algn="l">
              <a:lnSpc>
                <a:spcPct val="115000"/>
              </a:lnSpc>
              <a:spcBef>
                <a:spcPts val="2100"/>
              </a:spcBef>
              <a:spcAft>
                <a:spcPts val="0"/>
              </a:spcAft>
              <a:buSzPts val="1800"/>
              <a:buNone/>
              <a:defRPr b="1" sz="1800"/>
            </a:lvl7pPr>
            <a:lvl8pPr lvl="7" algn="l">
              <a:lnSpc>
                <a:spcPct val="115000"/>
              </a:lnSpc>
              <a:spcBef>
                <a:spcPts val="2100"/>
              </a:spcBef>
              <a:spcAft>
                <a:spcPts val="0"/>
              </a:spcAft>
              <a:buSzPts val="1800"/>
              <a:buNone/>
              <a:defRPr b="1" sz="1800"/>
            </a:lvl8pPr>
            <a:lvl9pPr lvl="8" algn="l">
              <a:lnSpc>
                <a:spcPct val="115000"/>
              </a:lnSpc>
              <a:spcBef>
                <a:spcPts val="2100"/>
              </a:spcBef>
              <a:spcAft>
                <a:spcPts val="2100"/>
              </a:spcAft>
              <a:buSzPts val="1800"/>
              <a:buNone/>
              <a:defRPr b="1" sz="1800"/>
            </a:lvl9pPr>
          </a:lstStyle>
          <a:p/>
        </p:txBody>
      </p:sp>
      <p:sp>
        <p:nvSpPr>
          <p:cNvPr id="182" name="Google Shape;182;p14"/>
          <p:cNvSpPr txBox="1"/>
          <p:nvPr>
            <p:ph idx="4" type="subTitle"/>
          </p:nvPr>
        </p:nvSpPr>
        <p:spPr>
          <a:xfrm>
            <a:off x="5807207" y="1876150"/>
            <a:ext cx="2545200" cy="606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1800"/>
              <a:buNone/>
              <a:defRPr b="1" sz="1800"/>
            </a:lvl1pPr>
            <a:lvl2pPr lvl="1" algn="l">
              <a:lnSpc>
                <a:spcPct val="115000"/>
              </a:lnSpc>
              <a:spcBef>
                <a:spcPts val="2100"/>
              </a:spcBef>
              <a:spcAft>
                <a:spcPts val="0"/>
              </a:spcAft>
              <a:buSzPts val="1800"/>
              <a:buNone/>
              <a:defRPr b="1" sz="1800"/>
            </a:lvl2pPr>
            <a:lvl3pPr lvl="2" algn="l">
              <a:lnSpc>
                <a:spcPct val="115000"/>
              </a:lnSpc>
              <a:spcBef>
                <a:spcPts val="2100"/>
              </a:spcBef>
              <a:spcAft>
                <a:spcPts val="0"/>
              </a:spcAft>
              <a:buSzPts val="1800"/>
              <a:buNone/>
              <a:defRPr b="1" sz="1800"/>
            </a:lvl3pPr>
            <a:lvl4pPr lvl="3" algn="l">
              <a:lnSpc>
                <a:spcPct val="115000"/>
              </a:lnSpc>
              <a:spcBef>
                <a:spcPts val="2100"/>
              </a:spcBef>
              <a:spcAft>
                <a:spcPts val="0"/>
              </a:spcAft>
              <a:buSzPts val="1800"/>
              <a:buNone/>
              <a:defRPr b="1" sz="1800"/>
            </a:lvl4pPr>
            <a:lvl5pPr lvl="4" algn="l">
              <a:lnSpc>
                <a:spcPct val="115000"/>
              </a:lnSpc>
              <a:spcBef>
                <a:spcPts val="2100"/>
              </a:spcBef>
              <a:spcAft>
                <a:spcPts val="0"/>
              </a:spcAft>
              <a:buSzPts val="1800"/>
              <a:buNone/>
              <a:defRPr b="1" sz="1800"/>
            </a:lvl5pPr>
            <a:lvl6pPr lvl="5" algn="l">
              <a:lnSpc>
                <a:spcPct val="115000"/>
              </a:lnSpc>
              <a:spcBef>
                <a:spcPts val="2100"/>
              </a:spcBef>
              <a:spcAft>
                <a:spcPts val="0"/>
              </a:spcAft>
              <a:buSzPts val="1800"/>
              <a:buNone/>
              <a:defRPr b="1" sz="1800"/>
            </a:lvl6pPr>
            <a:lvl7pPr lvl="6" algn="l">
              <a:lnSpc>
                <a:spcPct val="115000"/>
              </a:lnSpc>
              <a:spcBef>
                <a:spcPts val="2100"/>
              </a:spcBef>
              <a:spcAft>
                <a:spcPts val="0"/>
              </a:spcAft>
              <a:buSzPts val="1800"/>
              <a:buNone/>
              <a:defRPr b="1" sz="1800"/>
            </a:lvl7pPr>
            <a:lvl8pPr lvl="7" algn="l">
              <a:lnSpc>
                <a:spcPct val="115000"/>
              </a:lnSpc>
              <a:spcBef>
                <a:spcPts val="2100"/>
              </a:spcBef>
              <a:spcAft>
                <a:spcPts val="0"/>
              </a:spcAft>
              <a:buSzPts val="1800"/>
              <a:buNone/>
              <a:defRPr b="1" sz="1800"/>
            </a:lvl8pPr>
            <a:lvl9pPr lvl="8" algn="l">
              <a:lnSpc>
                <a:spcPct val="115000"/>
              </a:lnSpc>
              <a:spcBef>
                <a:spcPts val="2100"/>
              </a:spcBef>
              <a:spcAft>
                <a:spcPts val="2100"/>
              </a:spcAft>
              <a:buSzPts val="1800"/>
              <a:buNone/>
              <a:defRPr b="1" sz="1800"/>
            </a:lvl9pPr>
          </a:lstStyle>
          <a:p/>
        </p:txBody>
      </p:sp>
      <p:sp>
        <p:nvSpPr>
          <p:cNvPr id="183" name="Google Shape;183;p14"/>
          <p:cNvSpPr txBox="1"/>
          <p:nvPr>
            <p:ph idx="5" type="subTitle"/>
          </p:nvPr>
        </p:nvSpPr>
        <p:spPr>
          <a:xfrm>
            <a:off x="8823328" y="1840350"/>
            <a:ext cx="2545200" cy="606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1800"/>
              <a:buNone/>
              <a:defRPr b="1" sz="1800"/>
            </a:lvl1pPr>
            <a:lvl2pPr lvl="1" algn="l">
              <a:lnSpc>
                <a:spcPct val="115000"/>
              </a:lnSpc>
              <a:spcBef>
                <a:spcPts val="2100"/>
              </a:spcBef>
              <a:spcAft>
                <a:spcPts val="0"/>
              </a:spcAft>
              <a:buSzPts val="1800"/>
              <a:buNone/>
              <a:defRPr b="1" sz="1800"/>
            </a:lvl2pPr>
            <a:lvl3pPr lvl="2" algn="l">
              <a:lnSpc>
                <a:spcPct val="115000"/>
              </a:lnSpc>
              <a:spcBef>
                <a:spcPts val="2100"/>
              </a:spcBef>
              <a:spcAft>
                <a:spcPts val="0"/>
              </a:spcAft>
              <a:buSzPts val="1800"/>
              <a:buNone/>
              <a:defRPr b="1" sz="1800"/>
            </a:lvl3pPr>
            <a:lvl4pPr lvl="3" algn="l">
              <a:lnSpc>
                <a:spcPct val="115000"/>
              </a:lnSpc>
              <a:spcBef>
                <a:spcPts val="2100"/>
              </a:spcBef>
              <a:spcAft>
                <a:spcPts val="0"/>
              </a:spcAft>
              <a:buSzPts val="1800"/>
              <a:buNone/>
              <a:defRPr b="1" sz="1800"/>
            </a:lvl4pPr>
            <a:lvl5pPr lvl="4" algn="l">
              <a:lnSpc>
                <a:spcPct val="115000"/>
              </a:lnSpc>
              <a:spcBef>
                <a:spcPts val="2100"/>
              </a:spcBef>
              <a:spcAft>
                <a:spcPts val="0"/>
              </a:spcAft>
              <a:buSzPts val="1800"/>
              <a:buNone/>
              <a:defRPr b="1" sz="1800"/>
            </a:lvl5pPr>
            <a:lvl6pPr lvl="5" algn="l">
              <a:lnSpc>
                <a:spcPct val="115000"/>
              </a:lnSpc>
              <a:spcBef>
                <a:spcPts val="2100"/>
              </a:spcBef>
              <a:spcAft>
                <a:spcPts val="0"/>
              </a:spcAft>
              <a:buSzPts val="1800"/>
              <a:buNone/>
              <a:defRPr b="1" sz="1800"/>
            </a:lvl6pPr>
            <a:lvl7pPr lvl="6" algn="l">
              <a:lnSpc>
                <a:spcPct val="115000"/>
              </a:lnSpc>
              <a:spcBef>
                <a:spcPts val="2100"/>
              </a:spcBef>
              <a:spcAft>
                <a:spcPts val="0"/>
              </a:spcAft>
              <a:buSzPts val="1800"/>
              <a:buNone/>
              <a:defRPr b="1" sz="1800"/>
            </a:lvl7pPr>
            <a:lvl8pPr lvl="7" algn="l">
              <a:lnSpc>
                <a:spcPct val="115000"/>
              </a:lnSpc>
              <a:spcBef>
                <a:spcPts val="2100"/>
              </a:spcBef>
              <a:spcAft>
                <a:spcPts val="0"/>
              </a:spcAft>
              <a:buSzPts val="1800"/>
              <a:buNone/>
              <a:defRPr b="1" sz="1800"/>
            </a:lvl8pPr>
            <a:lvl9pPr lvl="8" algn="l">
              <a:lnSpc>
                <a:spcPct val="115000"/>
              </a:lnSpc>
              <a:spcBef>
                <a:spcPts val="2100"/>
              </a:spcBef>
              <a:spcAft>
                <a:spcPts val="2100"/>
              </a:spcAft>
              <a:buSzPts val="1800"/>
              <a:buNone/>
              <a:defRPr b="1" sz="1800"/>
            </a:lvl9pPr>
          </a:lstStyle>
          <a:p/>
        </p:txBody>
      </p:sp>
      <p:sp>
        <p:nvSpPr>
          <p:cNvPr id="184" name="Google Shape;184;p14"/>
          <p:cNvSpPr txBox="1"/>
          <p:nvPr>
            <p:ph idx="6" type="subTitle"/>
          </p:nvPr>
        </p:nvSpPr>
        <p:spPr>
          <a:xfrm>
            <a:off x="8823328" y="3345805"/>
            <a:ext cx="2545200" cy="606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1800"/>
              <a:buNone/>
              <a:defRPr b="1" sz="1800"/>
            </a:lvl1pPr>
            <a:lvl2pPr lvl="1" algn="l">
              <a:lnSpc>
                <a:spcPct val="115000"/>
              </a:lnSpc>
              <a:spcBef>
                <a:spcPts val="2100"/>
              </a:spcBef>
              <a:spcAft>
                <a:spcPts val="0"/>
              </a:spcAft>
              <a:buSzPts val="1800"/>
              <a:buNone/>
              <a:defRPr b="1" sz="1800"/>
            </a:lvl2pPr>
            <a:lvl3pPr lvl="2" algn="l">
              <a:lnSpc>
                <a:spcPct val="115000"/>
              </a:lnSpc>
              <a:spcBef>
                <a:spcPts val="2100"/>
              </a:spcBef>
              <a:spcAft>
                <a:spcPts val="0"/>
              </a:spcAft>
              <a:buSzPts val="1800"/>
              <a:buNone/>
              <a:defRPr b="1" sz="1800"/>
            </a:lvl3pPr>
            <a:lvl4pPr lvl="3" algn="l">
              <a:lnSpc>
                <a:spcPct val="115000"/>
              </a:lnSpc>
              <a:spcBef>
                <a:spcPts val="2100"/>
              </a:spcBef>
              <a:spcAft>
                <a:spcPts val="0"/>
              </a:spcAft>
              <a:buSzPts val="1800"/>
              <a:buNone/>
              <a:defRPr b="1" sz="1800"/>
            </a:lvl4pPr>
            <a:lvl5pPr lvl="4" algn="l">
              <a:lnSpc>
                <a:spcPct val="115000"/>
              </a:lnSpc>
              <a:spcBef>
                <a:spcPts val="2100"/>
              </a:spcBef>
              <a:spcAft>
                <a:spcPts val="0"/>
              </a:spcAft>
              <a:buSzPts val="1800"/>
              <a:buNone/>
              <a:defRPr b="1" sz="1800"/>
            </a:lvl5pPr>
            <a:lvl6pPr lvl="5" algn="l">
              <a:lnSpc>
                <a:spcPct val="115000"/>
              </a:lnSpc>
              <a:spcBef>
                <a:spcPts val="2100"/>
              </a:spcBef>
              <a:spcAft>
                <a:spcPts val="0"/>
              </a:spcAft>
              <a:buSzPts val="1800"/>
              <a:buNone/>
              <a:defRPr b="1" sz="1800"/>
            </a:lvl6pPr>
            <a:lvl7pPr lvl="6" algn="l">
              <a:lnSpc>
                <a:spcPct val="115000"/>
              </a:lnSpc>
              <a:spcBef>
                <a:spcPts val="2100"/>
              </a:spcBef>
              <a:spcAft>
                <a:spcPts val="0"/>
              </a:spcAft>
              <a:buSzPts val="1800"/>
              <a:buNone/>
              <a:defRPr b="1" sz="1800"/>
            </a:lvl7pPr>
            <a:lvl8pPr lvl="7" algn="l">
              <a:lnSpc>
                <a:spcPct val="115000"/>
              </a:lnSpc>
              <a:spcBef>
                <a:spcPts val="2100"/>
              </a:spcBef>
              <a:spcAft>
                <a:spcPts val="0"/>
              </a:spcAft>
              <a:buSzPts val="1800"/>
              <a:buNone/>
              <a:defRPr b="1" sz="1800"/>
            </a:lvl8pPr>
            <a:lvl9pPr lvl="8" algn="l">
              <a:lnSpc>
                <a:spcPct val="115000"/>
              </a:lnSpc>
              <a:spcBef>
                <a:spcPts val="2100"/>
              </a:spcBef>
              <a:spcAft>
                <a:spcPts val="2100"/>
              </a:spcAft>
              <a:buSzPts val="1800"/>
              <a:buNone/>
              <a:defRPr b="1" sz="1800"/>
            </a:lvl9pPr>
          </a:lstStyle>
          <a:p/>
        </p:txBody>
      </p:sp>
      <p:sp>
        <p:nvSpPr>
          <p:cNvPr id="185" name="Google Shape;185;p14"/>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marR="0" algn="l">
              <a:lnSpc>
                <a:spcPct val="100000"/>
              </a:lnSpc>
              <a:spcBef>
                <a:spcPts val="0"/>
              </a:spcBef>
              <a:spcAft>
                <a:spcPts val="0"/>
              </a:spcAft>
              <a:buClr>
                <a:schemeClr val="dk1"/>
              </a:buClr>
              <a:buSzPts val="4000"/>
              <a:buFont typeface="Aldrich"/>
              <a:buNone/>
              <a:defRPr/>
            </a:lvl1pPr>
            <a:lvl2pPr lvl="1"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86" name="Google Shape;186;p14"/>
          <p:cNvSpPr txBox="1"/>
          <p:nvPr>
            <p:ph idx="7" type="body"/>
          </p:nvPr>
        </p:nvSpPr>
        <p:spPr>
          <a:xfrm>
            <a:off x="5807207" y="2285000"/>
            <a:ext cx="2545200" cy="834000"/>
          </a:xfrm>
          <a:prstGeom prst="rect">
            <a:avLst/>
          </a:prstGeom>
          <a:noFill/>
          <a:ln>
            <a:noFill/>
          </a:ln>
        </p:spPr>
        <p:txBody>
          <a:bodyPr anchorCtr="0" anchor="t" bIns="121900" lIns="121900" spcFirstLastPara="1" rIns="121900" wrap="square" tIns="121900">
            <a:noAutofit/>
          </a:bodyPr>
          <a:lstStyle>
            <a:lvl1pPr indent="-317500" lvl="0" marL="457200" algn="l">
              <a:lnSpc>
                <a:spcPct val="115000"/>
              </a:lnSpc>
              <a:spcBef>
                <a:spcPts val="0"/>
              </a:spcBef>
              <a:spcAft>
                <a:spcPts val="0"/>
              </a:spcAft>
              <a:buSzPts val="1400"/>
              <a:buChar char="●"/>
              <a:defRPr sz="1400"/>
            </a:lvl1pPr>
            <a:lvl2pPr indent="-317500" lvl="1" marL="914400" algn="l">
              <a:lnSpc>
                <a:spcPct val="115000"/>
              </a:lnSpc>
              <a:spcBef>
                <a:spcPts val="2100"/>
              </a:spcBef>
              <a:spcAft>
                <a:spcPts val="0"/>
              </a:spcAft>
              <a:buSzPts val="1400"/>
              <a:buChar char="○"/>
              <a:defRPr sz="1400"/>
            </a:lvl2pPr>
            <a:lvl3pPr indent="-317500" lvl="2" marL="1371600" algn="l">
              <a:lnSpc>
                <a:spcPct val="115000"/>
              </a:lnSpc>
              <a:spcBef>
                <a:spcPts val="2100"/>
              </a:spcBef>
              <a:spcAft>
                <a:spcPts val="0"/>
              </a:spcAft>
              <a:buSzPts val="1400"/>
              <a:buChar char="■"/>
              <a:defRPr sz="1400"/>
            </a:lvl3pPr>
            <a:lvl4pPr indent="-317500" lvl="3" marL="1828800" algn="l">
              <a:lnSpc>
                <a:spcPct val="115000"/>
              </a:lnSpc>
              <a:spcBef>
                <a:spcPts val="2100"/>
              </a:spcBef>
              <a:spcAft>
                <a:spcPts val="0"/>
              </a:spcAft>
              <a:buSzPts val="1400"/>
              <a:buChar char="●"/>
              <a:defRPr sz="1400"/>
            </a:lvl4pPr>
            <a:lvl5pPr indent="-317500" lvl="4" marL="2286000" algn="l">
              <a:lnSpc>
                <a:spcPct val="115000"/>
              </a:lnSpc>
              <a:spcBef>
                <a:spcPts val="2100"/>
              </a:spcBef>
              <a:spcAft>
                <a:spcPts val="0"/>
              </a:spcAft>
              <a:buSzPts val="1400"/>
              <a:buChar char="○"/>
              <a:defRPr sz="1400"/>
            </a:lvl5pPr>
            <a:lvl6pPr indent="-317500" lvl="5" marL="2743200" algn="l">
              <a:lnSpc>
                <a:spcPct val="115000"/>
              </a:lnSpc>
              <a:spcBef>
                <a:spcPts val="2100"/>
              </a:spcBef>
              <a:spcAft>
                <a:spcPts val="0"/>
              </a:spcAft>
              <a:buSzPts val="1400"/>
              <a:buChar char="■"/>
              <a:defRPr sz="1400"/>
            </a:lvl6pPr>
            <a:lvl7pPr indent="-317500" lvl="6" marL="3200400" algn="l">
              <a:lnSpc>
                <a:spcPct val="115000"/>
              </a:lnSpc>
              <a:spcBef>
                <a:spcPts val="2100"/>
              </a:spcBef>
              <a:spcAft>
                <a:spcPts val="0"/>
              </a:spcAft>
              <a:buSzPts val="1400"/>
              <a:buChar char="●"/>
              <a:defRPr sz="1400"/>
            </a:lvl7pPr>
            <a:lvl8pPr indent="-317500" lvl="7" marL="3657600" algn="l">
              <a:lnSpc>
                <a:spcPct val="115000"/>
              </a:lnSpc>
              <a:spcBef>
                <a:spcPts val="2100"/>
              </a:spcBef>
              <a:spcAft>
                <a:spcPts val="0"/>
              </a:spcAft>
              <a:buSzPts val="1400"/>
              <a:buChar char="○"/>
              <a:defRPr sz="1400"/>
            </a:lvl8pPr>
            <a:lvl9pPr indent="-317500" lvl="8" marL="4114800" algn="l">
              <a:lnSpc>
                <a:spcPct val="115000"/>
              </a:lnSpc>
              <a:spcBef>
                <a:spcPts val="2100"/>
              </a:spcBef>
              <a:spcAft>
                <a:spcPts val="2100"/>
              </a:spcAft>
              <a:buSzPts val="1400"/>
              <a:buChar char="■"/>
              <a:defRPr sz="1400"/>
            </a:lvl9pPr>
          </a:lstStyle>
          <a:p/>
        </p:txBody>
      </p:sp>
      <p:sp>
        <p:nvSpPr>
          <p:cNvPr id="187" name="Google Shape;187;p14"/>
          <p:cNvSpPr txBox="1"/>
          <p:nvPr>
            <p:ph idx="8" type="body"/>
          </p:nvPr>
        </p:nvSpPr>
        <p:spPr>
          <a:xfrm>
            <a:off x="8823328" y="3762625"/>
            <a:ext cx="2545200" cy="834000"/>
          </a:xfrm>
          <a:prstGeom prst="rect">
            <a:avLst/>
          </a:prstGeom>
          <a:noFill/>
          <a:ln>
            <a:noFill/>
          </a:ln>
        </p:spPr>
        <p:txBody>
          <a:bodyPr anchorCtr="0" anchor="t" bIns="121900" lIns="121900" spcFirstLastPara="1" rIns="121900" wrap="square" tIns="121900">
            <a:noAutofit/>
          </a:bodyPr>
          <a:lstStyle>
            <a:lvl1pPr indent="-317500" lvl="0" marL="457200" algn="l">
              <a:lnSpc>
                <a:spcPct val="115000"/>
              </a:lnSpc>
              <a:spcBef>
                <a:spcPts val="0"/>
              </a:spcBef>
              <a:spcAft>
                <a:spcPts val="0"/>
              </a:spcAft>
              <a:buSzPts val="1400"/>
              <a:buChar char="●"/>
              <a:defRPr sz="1400"/>
            </a:lvl1pPr>
            <a:lvl2pPr indent="-317500" lvl="1" marL="914400" algn="l">
              <a:lnSpc>
                <a:spcPct val="115000"/>
              </a:lnSpc>
              <a:spcBef>
                <a:spcPts val="2100"/>
              </a:spcBef>
              <a:spcAft>
                <a:spcPts val="0"/>
              </a:spcAft>
              <a:buSzPts val="1400"/>
              <a:buChar char="○"/>
              <a:defRPr sz="1400"/>
            </a:lvl2pPr>
            <a:lvl3pPr indent="-317500" lvl="2" marL="1371600" algn="l">
              <a:lnSpc>
                <a:spcPct val="115000"/>
              </a:lnSpc>
              <a:spcBef>
                <a:spcPts val="2100"/>
              </a:spcBef>
              <a:spcAft>
                <a:spcPts val="0"/>
              </a:spcAft>
              <a:buSzPts val="1400"/>
              <a:buChar char="■"/>
              <a:defRPr sz="1400"/>
            </a:lvl3pPr>
            <a:lvl4pPr indent="-317500" lvl="3" marL="1828800" algn="l">
              <a:lnSpc>
                <a:spcPct val="115000"/>
              </a:lnSpc>
              <a:spcBef>
                <a:spcPts val="2100"/>
              </a:spcBef>
              <a:spcAft>
                <a:spcPts val="0"/>
              </a:spcAft>
              <a:buSzPts val="1400"/>
              <a:buChar char="●"/>
              <a:defRPr sz="1400"/>
            </a:lvl4pPr>
            <a:lvl5pPr indent="-317500" lvl="4" marL="2286000" algn="l">
              <a:lnSpc>
                <a:spcPct val="115000"/>
              </a:lnSpc>
              <a:spcBef>
                <a:spcPts val="2100"/>
              </a:spcBef>
              <a:spcAft>
                <a:spcPts val="0"/>
              </a:spcAft>
              <a:buSzPts val="1400"/>
              <a:buChar char="○"/>
              <a:defRPr sz="1400"/>
            </a:lvl5pPr>
            <a:lvl6pPr indent="-317500" lvl="5" marL="2743200" algn="l">
              <a:lnSpc>
                <a:spcPct val="115000"/>
              </a:lnSpc>
              <a:spcBef>
                <a:spcPts val="2100"/>
              </a:spcBef>
              <a:spcAft>
                <a:spcPts val="0"/>
              </a:spcAft>
              <a:buSzPts val="1400"/>
              <a:buChar char="■"/>
              <a:defRPr sz="1400"/>
            </a:lvl6pPr>
            <a:lvl7pPr indent="-317500" lvl="6" marL="3200400" algn="l">
              <a:lnSpc>
                <a:spcPct val="115000"/>
              </a:lnSpc>
              <a:spcBef>
                <a:spcPts val="2100"/>
              </a:spcBef>
              <a:spcAft>
                <a:spcPts val="0"/>
              </a:spcAft>
              <a:buSzPts val="1400"/>
              <a:buChar char="●"/>
              <a:defRPr sz="1400"/>
            </a:lvl7pPr>
            <a:lvl8pPr indent="-317500" lvl="7" marL="3657600" algn="l">
              <a:lnSpc>
                <a:spcPct val="115000"/>
              </a:lnSpc>
              <a:spcBef>
                <a:spcPts val="2100"/>
              </a:spcBef>
              <a:spcAft>
                <a:spcPts val="0"/>
              </a:spcAft>
              <a:buSzPts val="1400"/>
              <a:buChar char="○"/>
              <a:defRPr sz="1400"/>
            </a:lvl8pPr>
            <a:lvl9pPr indent="-317500" lvl="8" marL="4114800" algn="l">
              <a:lnSpc>
                <a:spcPct val="115000"/>
              </a:lnSpc>
              <a:spcBef>
                <a:spcPts val="2100"/>
              </a:spcBef>
              <a:spcAft>
                <a:spcPts val="2100"/>
              </a:spcAft>
              <a:buSzPts val="1400"/>
              <a:buChar char="■"/>
              <a:defRPr sz="1400"/>
            </a:lvl9pPr>
          </a:lstStyle>
          <a:p/>
        </p:txBody>
      </p:sp>
      <p:sp>
        <p:nvSpPr>
          <p:cNvPr id="188" name="Google Shape;188;p14"/>
          <p:cNvSpPr txBox="1"/>
          <p:nvPr>
            <p:ph idx="9" type="body"/>
          </p:nvPr>
        </p:nvSpPr>
        <p:spPr>
          <a:xfrm>
            <a:off x="8823328" y="2238625"/>
            <a:ext cx="2545200" cy="834000"/>
          </a:xfrm>
          <a:prstGeom prst="rect">
            <a:avLst/>
          </a:prstGeom>
          <a:noFill/>
          <a:ln>
            <a:noFill/>
          </a:ln>
        </p:spPr>
        <p:txBody>
          <a:bodyPr anchorCtr="0" anchor="t" bIns="121900" lIns="121900" spcFirstLastPara="1" rIns="121900" wrap="square" tIns="121900">
            <a:noAutofit/>
          </a:bodyPr>
          <a:lstStyle>
            <a:lvl1pPr indent="-317500" lvl="0" marL="457200" algn="l">
              <a:lnSpc>
                <a:spcPct val="115000"/>
              </a:lnSpc>
              <a:spcBef>
                <a:spcPts val="0"/>
              </a:spcBef>
              <a:spcAft>
                <a:spcPts val="0"/>
              </a:spcAft>
              <a:buSzPts val="1400"/>
              <a:buChar char="●"/>
              <a:defRPr sz="1400"/>
            </a:lvl1pPr>
            <a:lvl2pPr indent="-317500" lvl="1" marL="914400" algn="l">
              <a:lnSpc>
                <a:spcPct val="115000"/>
              </a:lnSpc>
              <a:spcBef>
                <a:spcPts val="2100"/>
              </a:spcBef>
              <a:spcAft>
                <a:spcPts val="0"/>
              </a:spcAft>
              <a:buSzPts val="1400"/>
              <a:buChar char="○"/>
              <a:defRPr sz="1400"/>
            </a:lvl2pPr>
            <a:lvl3pPr indent="-317500" lvl="2" marL="1371600" algn="l">
              <a:lnSpc>
                <a:spcPct val="115000"/>
              </a:lnSpc>
              <a:spcBef>
                <a:spcPts val="2100"/>
              </a:spcBef>
              <a:spcAft>
                <a:spcPts val="0"/>
              </a:spcAft>
              <a:buSzPts val="1400"/>
              <a:buChar char="■"/>
              <a:defRPr sz="1400"/>
            </a:lvl3pPr>
            <a:lvl4pPr indent="-317500" lvl="3" marL="1828800" algn="l">
              <a:lnSpc>
                <a:spcPct val="115000"/>
              </a:lnSpc>
              <a:spcBef>
                <a:spcPts val="2100"/>
              </a:spcBef>
              <a:spcAft>
                <a:spcPts val="0"/>
              </a:spcAft>
              <a:buSzPts val="1400"/>
              <a:buChar char="●"/>
              <a:defRPr sz="1400"/>
            </a:lvl4pPr>
            <a:lvl5pPr indent="-317500" lvl="4" marL="2286000" algn="l">
              <a:lnSpc>
                <a:spcPct val="115000"/>
              </a:lnSpc>
              <a:spcBef>
                <a:spcPts val="2100"/>
              </a:spcBef>
              <a:spcAft>
                <a:spcPts val="0"/>
              </a:spcAft>
              <a:buSzPts val="1400"/>
              <a:buChar char="○"/>
              <a:defRPr sz="1400"/>
            </a:lvl5pPr>
            <a:lvl6pPr indent="-317500" lvl="5" marL="2743200" algn="l">
              <a:lnSpc>
                <a:spcPct val="115000"/>
              </a:lnSpc>
              <a:spcBef>
                <a:spcPts val="2100"/>
              </a:spcBef>
              <a:spcAft>
                <a:spcPts val="0"/>
              </a:spcAft>
              <a:buSzPts val="1400"/>
              <a:buChar char="■"/>
              <a:defRPr sz="1400"/>
            </a:lvl6pPr>
            <a:lvl7pPr indent="-317500" lvl="6" marL="3200400" algn="l">
              <a:lnSpc>
                <a:spcPct val="115000"/>
              </a:lnSpc>
              <a:spcBef>
                <a:spcPts val="2100"/>
              </a:spcBef>
              <a:spcAft>
                <a:spcPts val="0"/>
              </a:spcAft>
              <a:buSzPts val="1400"/>
              <a:buChar char="●"/>
              <a:defRPr sz="1400"/>
            </a:lvl7pPr>
            <a:lvl8pPr indent="-317500" lvl="7" marL="3657600" algn="l">
              <a:lnSpc>
                <a:spcPct val="115000"/>
              </a:lnSpc>
              <a:spcBef>
                <a:spcPts val="2100"/>
              </a:spcBef>
              <a:spcAft>
                <a:spcPts val="0"/>
              </a:spcAft>
              <a:buSzPts val="1400"/>
              <a:buChar char="○"/>
              <a:defRPr sz="1400"/>
            </a:lvl8pPr>
            <a:lvl9pPr indent="-317500" lvl="8" marL="4114800" algn="l">
              <a:lnSpc>
                <a:spcPct val="115000"/>
              </a:lnSpc>
              <a:spcBef>
                <a:spcPts val="2100"/>
              </a:spcBef>
              <a:spcAft>
                <a:spcPts val="2100"/>
              </a:spcAft>
              <a:buSzPts val="1400"/>
              <a:buChar char="■"/>
              <a:defRPr sz="1400"/>
            </a:lvl9pPr>
          </a:lstStyle>
          <a:p/>
        </p:txBody>
      </p:sp>
      <p:sp>
        <p:nvSpPr>
          <p:cNvPr id="189" name="Google Shape;189;p14"/>
          <p:cNvSpPr txBox="1"/>
          <p:nvPr>
            <p:ph idx="13" type="body"/>
          </p:nvPr>
        </p:nvSpPr>
        <p:spPr>
          <a:xfrm>
            <a:off x="2910425" y="2285000"/>
            <a:ext cx="2545200" cy="834000"/>
          </a:xfrm>
          <a:prstGeom prst="rect">
            <a:avLst/>
          </a:prstGeom>
          <a:noFill/>
          <a:ln>
            <a:noFill/>
          </a:ln>
        </p:spPr>
        <p:txBody>
          <a:bodyPr anchorCtr="0" anchor="t" bIns="121900" lIns="121900" spcFirstLastPara="1" rIns="121900" wrap="square" tIns="121900">
            <a:noAutofit/>
          </a:bodyPr>
          <a:lstStyle>
            <a:lvl1pPr indent="-317500" lvl="0" marL="457200" algn="l">
              <a:lnSpc>
                <a:spcPct val="115000"/>
              </a:lnSpc>
              <a:spcBef>
                <a:spcPts val="0"/>
              </a:spcBef>
              <a:spcAft>
                <a:spcPts val="0"/>
              </a:spcAft>
              <a:buSzPts val="1400"/>
              <a:buChar char="●"/>
              <a:defRPr sz="1400"/>
            </a:lvl1pPr>
            <a:lvl2pPr indent="-317500" lvl="1" marL="914400" algn="l">
              <a:lnSpc>
                <a:spcPct val="115000"/>
              </a:lnSpc>
              <a:spcBef>
                <a:spcPts val="2100"/>
              </a:spcBef>
              <a:spcAft>
                <a:spcPts val="0"/>
              </a:spcAft>
              <a:buSzPts val="1400"/>
              <a:buChar char="○"/>
              <a:defRPr sz="1400"/>
            </a:lvl2pPr>
            <a:lvl3pPr indent="-317500" lvl="2" marL="1371600" algn="l">
              <a:lnSpc>
                <a:spcPct val="115000"/>
              </a:lnSpc>
              <a:spcBef>
                <a:spcPts val="2100"/>
              </a:spcBef>
              <a:spcAft>
                <a:spcPts val="0"/>
              </a:spcAft>
              <a:buSzPts val="1400"/>
              <a:buChar char="■"/>
              <a:defRPr sz="1400"/>
            </a:lvl3pPr>
            <a:lvl4pPr indent="-317500" lvl="3" marL="1828800" algn="l">
              <a:lnSpc>
                <a:spcPct val="115000"/>
              </a:lnSpc>
              <a:spcBef>
                <a:spcPts val="2100"/>
              </a:spcBef>
              <a:spcAft>
                <a:spcPts val="0"/>
              </a:spcAft>
              <a:buSzPts val="1400"/>
              <a:buChar char="●"/>
              <a:defRPr sz="1400"/>
            </a:lvl4pPr>
            <a:lvl5pPr indent="-317500" lvl="4" marL="2286000" algn="l">
              <a:lnSpc>
                <a:spcPct val="115000"/>
              </a:lnSpc>
              <a:spcBef>
                <a:spcPts val="2100"/>
              </a:spcBef>
              <a:spcAft>
                <a:spcPts val="0"/>
              </a:spcAft>
              <a:buSzPts val="1400"/>
              <a:buChar char="○"/>
              <a:defRPr sz="1400"/>
            </a:lvl5pPr>
            <a:lvl6pPr indent="-317500" lvl="5" marL="2743200" algn="l">
              <a:lnSpc>
                <a:spcPct val="115000"/>
              </a:lnSpc>
              <a:spcBef>
                <a:spcPts val="2100"/>
              </a:spcBef>
              <a:spcAft>
                <a:spcPts val="0"/>
              </a:spcAft>
              <a:buSzPts val="1400"/>
              <a:buChar char="■"/>
              <a:defRPr sz="1400"/>
            </a:lvl6pPr>
            <a:lvl7pPr indent="-317500" lvl="6" marL="3200400" algn="l">
              <a:lnSpc>
                <a:spcPct val="115000"/>
              </a:lnSpc>
              <a:spcBef>
                <a:spcPts val="2100"/>
              </a:spcBef>
              <a:spcAft>
                <a:spcPts val="0"/>
              </a:spcAft>
              <a:buSzPts val="1400"/>
              <a:buChar char="●"/>
              <a:defRPr sz="1400"/>
            </a:lvl7pPr>
            <a:lvl8pPr indent="-317500" lvl="7" marL="3657600" algn="l">
              <a:lnSpc>
                <a:spcPct val="115000"/>
              </a:lnSpc>
              <a:spcBef>
                <a:spcPts val="2100"/>
              </a:spcBef>
              <a:spcAft>
                <a:spcPts val="0"/>
              </a:spcAft>
              <a:buSzPts val="1400"/>
              <a:buChar char="○"/>
              <a:defRPr sz="1400"/>
            </a:lvl8pPr>
            <a:lvl9pPr indent="-317500" lvl="8" marL="4114800" algn="l">
              <a:lnSpc>
                <a:spcPct val="115000"/>
              </a:lnSpc>
              <a:spcBef>
                <a:spcPts val="2100"/>
              </a:spcBef>
              <a:spcAft>
                <a:spcPts val="2100"/>
              </a:spcAft>
              <a:buSzPts val="1400"/>
              <a:buChar char="■"/>
              <a:defRPr sz="1400"/>
            </a:lvl9pPr>
          </a:lstStyle>
          <a:p/>
        </p:txBody>
      </p:sp>
      <p:sp>
        <p:nvSpPr>
          <p:cNvPr id="190" name="Google Shape;190;p14"/>
          <p:cNvSpPr txBox="1"/>
          <p:nvPr>
            <p:ph idx="14" type="body"/>
          </p:nvPr>
        </p:nvSpPr>
        <p:spPr>
          <a:xfrm>
            <a:off x="5807197" y="3780063"/>
            <a:ext cx="2545200" cy="834000"/>
          </a:xfrm>
          <a:prstGeom prst="rect">
            <a:avLst/>
          </a:prstGeom>
          <a:noFill/>
          <a:ln>
            <a:noFill/>
          </a:ln>
        </p:spPr>
        <p:txBody>
          <a:bodyPr anchorCtr="0" anchor="t" bIns="121900" lIns="121900" spcFirstLastPara="1" rIns="121900" wrap="square" tIns="121900">
            <a:noAutofit/>
          </a:bodyPr>
          <a:lstStyle>
            <a:lvl1pPr indent="-317500" lvl="0" marL="457200" algn="l">
              <a:lnSpc>
                <a:spcPct val="115000"/>
              </a:lnSpc>
              <a:spcBef>
                <a:spcPts val="0"/>
              </a:spcBef>
              <a:spcAft>
                <a:spcPts val="0"/>
              </a:spcAft>
              <a:buSzPts val="1400"/>
              <a:buChar char="●"/>
              <a:defRPr sz="1400"/>
            </a:lvl1pPr>
            <a:lvl2pPr indent="-317500" lvl="1" marL="914400" algn="l">
              <a:lnSpc>
                <a:spcPct val="115000"/>
              </a:lnSpc>
              <a:spcBef>
                <a:spcPts val="2100"/>
              </a:spcBef>
              <a:spcAft>
                <a:spcPts val="0"/>
              </a:spcAft>
              <a:buSzPts val="1400"/>
              <a:buChar char="○"/>
              <a:defRPr sz="1400"/>
            </a:lvl2pPr>
            <a:lvl3pPr indent="-317500" lvl="2" marL="1371600" algn="l">
              <a:lnSpc>
                <a:spcPct val="115000"/>
              </a:lnSpc>
              <a:spcBef>
                <a:spcPts val="2100"/>
              </a:spcBef>
              <a:spcAft>
                <a:spcPts val="0"/>
              </a:spcAft>
              <a:buSzPts val="1400"/>
              <a:buChar char="■"/>
              <a:defRPr sz="1400"/>
            </a:lvl3pPr>
            <a:lvl4pPr indent="-317500" lvl="3" marL="1828800" algn="l">
              <a:lnSpc>
                <a:spcPct val="115000"/>
              </a:lnSpc>
              <a:spcBef>
                <a:spcPts val="2100"/>
              </a:spcBef>
              <a:spcAft>
                <a:spcPts val="0"/>
              </a:spcAft>
              <a:buSzPts val="1400"/>
              <a:buChar char="●"/>
              <a:defRPr sz="1400"/>
            </a:lvl4pPr>
            <a:lvl5pPr indent="-317500" lvl="4" marL="2286000" algn="l">
              <a:lnSpc>
                <a:spcPct val="115000"/>
              </a:lnSpc>
              <a:spcBef>
                <a:spcPts val="2100"/>
              </a:spcBef>
              <a:spcAft>
                <a:spcPts val="0"/>
              </a:spcAft>
              <a:buSzPts val="1400"/>
              <a:buChar char="○"/>
              <a:defRPr sz="1400"/>
            </a:lvl5pPr>
            <a:lvl6pPr indent="-317500" lvl="5" marL="2743200" algn="l">
              <a:lnSpc>
                <a:spcPct val="115000"/>
              </a:lnSpc>
              <a:spcBef>
                <a:spcPts val="2100"/>
              </a:spcBef>
              <a:spcAft>
                <a:spcPts val="0"/>
              </a:spcAft>
              <a:buSzPts val="1400"/>
              <a:buChar char="■"/>
              <a:defRPr sz="1400"/>
            </a:lvl6pPr>
            <a:lvl7pPr indent="-317500" lvl="6" marL="3200400" algn="l">
              <a:lnSpc>
                <a:spcPct val="115000"/>
              </a:lnSpc>
              <a:spcBef>
                <a:spcPts val="2100"/>
              </a:spcBef>
              <a:spcAft>
                <a:spcPts val="0"/>
              </a:spcAft>
              <a:buSzPts val="1400"/>
              <a:buChar char="●"/>
              <a:defRPr sz="1400"/>
            </a:lvl7pPr>
            <a:lvl8pPr indent="-317500" lvl="7" marL="3657600" algn="l">
              <a:lnSpc>
                <a:spcPct val="115000"/>
              </a:lnSpc>
              <a:spcBef>
                <a:spcPts val="2100"/>
              </a:spcBef>
              <a:spcAft>
                <a:spcPts val="0"/>
              </a:spcAft>
              <a:buSzPts val="1400"/>
              <a:buChar char="○"/>
              <a:defRPr sz="1400"/>
            </a:lvl8pPr>
            <a:lvl9pPr indent="-317500" lvl="8" marL="4114800" algn="l">
              <a:lnSpc>
                <a:spcPct val="115000"/>
              </a:lnSpc>
              <a:spcBef>
                <a:spcPts val="2100"/>
              </a:spcBef>
              <a:spcAft>
                <a:spcPts val="2100"/>
              </a:spcAft>
              <a:buSzPts val="1400"/>
              <a:buChar char="■"/>
              <a:defRPr sz="1400"/>
            </a:lvl9pPr>
          </a:lstStyle>
          <a:p/>
        </p:txBody>
      </p:sp>
      <p:sp>
        <p:nvSpPr>
          <p:cNvPr id="191" name="Google Shape;191;p14"/>
          <p:cNvSpPr txBox="1"/>
          <p:nvPr>
            <p:ph idx="15" type="body"/>
          </p:nvPr>
        </p:nvSpPr>
        <p:spPr>
          <a:xfrm>
            <a:off x="2910425" y="3809000"/>
            <a:ext cx="2545200" cy="834000"/>
          </a:xfrm>
          <a:prstGeom prst="rect">
            <a:avLst/>
          </a:prstGeom>
          <a:noFill/>
          <a:ln>
            <a:noFill/>
          </a:ln>
        </p:spPr>
        <p:txBody>
          <a:bodyPr anchorCtr="0" anchor="t" bIns="121900" lIns="121900" spcFirstLastPara="1" rIns="121900" wrap="square" tIns="121900">
            <a:noAutofit/>
          </a:bodyPr>
          <a:lstStyle>
            <a:lvl1pPr indent="-317500" lvl="0" marL="457200" algn="l">
              <a:lnSpc>
                <a:spcPct val="115000"/>
              </a:lnSpc>
              <a:spcBef>
                <a:spcPts val="0"/>
              </a:spcBef>
              <a:spcAft>
                <a:spcPts val="0"/>
              </a:spcAft>
              <a:buSzPts val="1400"/>
              <a:buChar char="●"/>
              <a:defRPr sz="1400"/>
            </a:lvl1pPr>
            <a:lvl2pPr indent="-317500" lvl="1" marL="914400" algn="l">
              <a:lnSpc>
                <a:spcPct val="115000"/>
              </a:lnSpc>
              <a:spcBef>
                <a:spcPts val="2100"/>
              </a:spcBef>
              <a:spcAft>
                <a:spcPts val="0"/>
              </a:spcAft>
              <a:buSzPts val="1400"/>
              <a:buChar char="○"/>
              <a:defRPr sz="1400"/>
            </a:lvl2pPr>
            <a:lvl3pPr indent="-317500" lvl="2" marL="1371600" algn="l">
              <a:lnSpc>
                <a:spcPct val="115000"/>
              </a:lnSpc>
              <a:spcBef>
                <a:spcPts val="2100"/>
              </a:spcBef>
              <a:spcAft>
                <a:spcPts val="0"/>
              </a:spcAft>
              <a:buSzPts val="1400"/>
              <a:buChar char="■"/>
              <a:defRPr sz="1400"/>
            </a:lvl3pPr>
            <a:lvl4pPr indent="-317500" lvl="3" marL="1828800" algn="l">
              <a:lnSpc>
                <a:spcPct val="115000"/>
              </a:lnSpc>
              <a:spcBef>
                <a:spcPts val="2100"/>
              </a:spcBef>
              <a:spcAft>
                <a:spcPts val="0"/>
              </a:spcAft>
              <a:buSzPts val="1400"/>
              <a:buChar char="●"/>
              <a:defRPr sz="1400"/>
            </a:lvl4pPr>
            <a:lvl5pPr indent="-317500" lvl="4" marL="2286000" algn="l">
              <a:lnSpc>
                <a:spcPct val="115000"/>
              </a:lnSpc>
              <a:spcBef>
                <a:spcPts val="2100"/>
              </a:spcBef>
              <a:spcAft>
                <a:spcPts val="0"/>
              </a:spcAft>
              <a:buSzPts val="1400"/>
              <a:buChar char="○"/>
              <a:defRPr sz="1400"/>
            </a:lvl5pPr>
            <a:lvl6pPr indent="-317500" lvl="5" marL="2743200" algn="l">
              <a:lnSpc>
                <a:spcPct val="115000"/>
              </a:lnSpc>
              <a:spcBef>
                <a:spcPts val="2100"/>
              </a:spcBef>
              <a:spcAft>
                <a:spcPts val="0"/>
              </a:spcAft>
              <a:buSzPts val="1400"/>
              <a:buChar char="■"/>
              <a:defRPr sz="1400"/>
            </a:lvl6pPr>
            <a:lvl7pPr indent="-317500" lvl="6" marL="3200400" algn="l">
              <a:lnSpc>
                <a:spcPct val="115000"/>
              </a:lnSpc>
              <a:spcBef>
                <a:spcPts val="2100"/>
              </a:spcBef>
              <a:spcAft>
                <a:spcPts val="0"/>
              </a:spcAft>
              <a:buSzPts val="1400"/>
              <a:buChar char="●"/>
              <a:defRPr sz="1400"/>
            </a:lvl7pPr>
            <a:lvl8pPr indent="-317500" lvl="7" marL="3657600" algn="l">
              <a:lnSpc>
                <a:spcPct val="115000"/>
              </a:lnSpc>
              <a:spcBef>
                <a:spcPts val="2100"/>
              </a:spcBef>
              <a:spcAft>
                <a:spcPts val="0"/>
              </a:spcAft>
              <a:buSzPts val="1400"/>
              <a:buChar char="○"/>
              <a:defRPr sz="1400"/>
            </a:lvl8pPr>
            <a:lvl9pPr indent="-317500" lvl="8" marL="4114800" algn="l">
              <a:lnSpc>
                <a:spcPct val="115000"/>
              </a:lnSpc>
              <a:spcBef>
                <a:spcPts val="2100"/>
              </a:spcBef>
              <a:spcAft>
                <a:spcPts val="2100"/>
              </a:spcAft>
              <a:buSzPts val="1400"/>
              <a:buChar char="■"/>
              <a:defRPr sz="1400"/>
            </a:lvl9pPr>
          </a:lstStyle>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Map">
  <p:cSld name="CUSTOM_13">
    <p:spTree>
      <p:nvGrpSpPr>
        <p:cNvPr id="192" name="Shape 192"/>
        <p:cNvGrpSpPr/>
        <p:nvPr/>
      </p:nvGrpSpPr>
      <p:grpSpPr>
        <a:xfrm>
          <a:off x="0" y="0"/>
          <a:ext cx="0" cy="0"/>
          <a:chOff x="0" y="0"/>
          <a:chExt cx="0" cy="0"/>
        </a:xfrm>
      </p:grpSpPr>
      <p:sp>
        <p:nvSpPr>
          <p:cNvPr id="193" name="Google Shape;193;p15"/>
          <p:cNvSpPr/>
          <p:nvPr/>
        </p:nvSpPr>
        <p:spPr>
          <a:xfrm>
            <a:off x="379197" y="111594"/>
            <a:ext cx="11376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t" dir="54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4" name="Google Shape;194;p15"/>
          <p:cNvSpPr/>
          <p:nvPr/>
        </p:nvSpPr>
        <p:spPr>
          <a:xfrm>
            <a:off x="379197" y="6468019"/>
            <a:ext cx="11376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dir="162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5" name="Google Shape;195;p15"/>
          <p:cNvSpPr/>
          <p:nvPr/>
        </p:nvSpPr>
        <p:spPr>
          <a:xfrm rot="-5400000">
            <a:off x="-2776803" y="3299569"/>
            <a:ext cx="6060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l"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6" name="Google Shape;196;p15"/>
          <p:cNvSpPr/>
          <p:nvPr/>
        </p:nvSpPr>
        <p:spPr>
          <a:xfrm rot="-5400000">
            <a:off x="9049797" y="3281619"/>
            <a:ext cx="58485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r" dir="108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7" name="Google Shape;197;p15"/>
          <p:cNvSpPr/>
          <p:nvPr/>
        </p:nvSpPr>
        <p:spPr>
          <a:xfrm>
            <a:off x="17697" y="6259264"/>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bl" dir="189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 name="Google Shape;198;p15"/>
          <p:cNvSpPr/>
          <p:nvPr/>
        </p:nvSpPr>
        <p:spPr>
          <a:xfrm flipH="1" rot="10800000">
            <a:off x="17697" y="58190"/>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tl" dir="27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 name="Google Shape;199;p15"/>
          <p:cNvSpPr/>
          <p:nvPr/>
        </p:nvSpPr>
        <p:spPr>
          <a:xfrm flipH="1">
            <a:off x="11614059" y="6271062"/>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br" dir="135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 name="Google Shape;200;p15"/>
          <p:cNvSpPr/>
          <p:nvPr/>
        </p:nvSpPr>
        <p:spPr>
          <a:xfrm rot="10800000">
            <a:off x="11614059" y="69988"/>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tr" dir="81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 name="Google Shape;201;p15"/>
          <p:cNvSpPr txBox="1"/>
          <p:nvPr>
            <p:ph idx="1" type="subTitle"/>
          </p:nvPr>
        </p:nvSpPr>
        <p:spPr>
          <a:xfrm>
            <a:off x="8225931" y="1882375"/>
            <a:ext cx="3397800" cy="606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1800"/>
              <a:buNone/>
              <a:defRPr b="1" sz="1800"/>
            </a:lvl1pPr>
            <a:lvl2pPr lvl="1" algn="l">
              <a:lnSpc>
                <a:spcPct val="115000"/>
              </a:lnSpc>
              <a:spcBef>
                <a:spcPts val="2100"/>
              </a:spcBef>
              <a:spcAft>
                <a:spcPts val="0"/>
              </a:spcAft>
              <a:buSzPts val="1800"/>
              <a:buNone/>
              <a:defRPr b="1" sz="1800"/>
            </a:lvl2pPr>
            <a:lvl3pPr lvl="2" algn="l">
              <a:lnSpc>
                <a:spcPct val="115000"/>
              </a:lnSpc>
              <a:spcBef>
                <a:spcPts val="2100"/>
              </a:spcBef>
              <a:spcAft>
                <a:spcPts val="0"/>
              </a:spcAft>
              <a:buSzPts val="1800"/>
              <a:buNone/>
              <a:defRPr b="1" sz="1800"/>
            </a:lvl3pPr>
            <a:lvl4pPr lvl="3" algn="l">
              <a:lnSpc>
                <a:spcPct val="115000"/>
              </a:lnSpc>
              <a:spcBef>
                <a:spcPts val="2100"/>
              </a:spcBef>
              <a:spcAft>
                <a:spcPts val="0"/>
              </a:spcAft>
              <a:buSzPts val="1800"/>
              <a:buNone/>
              <a:defRPr b="1" sz="1800"/>
            </a:lvl4pPr>
            <a:lvl5pPr lvl="4" algn="l">
              <a:lnSpc>
                <a:spcPct val="115000"/>
              </a:lnSpc>
              <a:spcBef>
                <a:spcPts val="2100"/>
              </a:spcBef>
              <a:spcAft>
                <a:spcPts val="0"/>
              </a:spcAft>
              <a:buSzPts val="1800"/>
              <a:buNone/>
              <a:defRPr b="1" sz="1800"/>
            </a:lvl5pPr>
            <a:lvl6pPr lvl="5" algn="l">
              <a:lnSpc>
                <a:spcPct val="115000"/>
              </a:lnSpc>
              <a:spcBef>
                <a:spcPts val="2100"/>
              </a:spcBef>
              <a:spcAft>
                <a:spcPts val="0"/>
              </a:spcAft>
              <a:buSzPts val="1800"/>
              <a:buNone/>
              <a:defRPr b="1" sz="1800"/>
            </a:lvl6pPr>
            <a:lvl7pPr lvl="6" algn="l">
              <a:lnSpc>
                <a:spcPct val="115000"/>
              </a:lnSpc>
              <a:spcBef>
                <a:spcPts val="2100"/>
              </a:spcBef>
              <a:spcAft>
                <a:spcPts val="0"/>
              </a:spcAft>
              <a:buSzPts val="1800"/>
              <a:buNone/>
              <a:defRPr b="1" sz="1800"/>
            </a:lvl7pPr>
            <a:lvl8pPr lvl="7" algn="l">
              <a:lnSpc>
                <a:spcPct val="115000"/>
              </a:lnSpc>
              <a:spcBef>
                <a:spcPts val="2100"/>
              </a:spcBef>
              <a:spcAft>
                <a:spcPts val="0"/>
              </a:spcAft>
              <a:buSzPts val="1800"/>
              <a:buNone/>
              <a:defRPr b="1" sz="1800"/>
            </a:lvl8pPr>
            <a:lvl9pPr lvl="8" algn="l">
              <a:lnSpc>
                <a:spcPct val="115000"/>
              </a:lnSpc>
              <a:spcBef>
                <a:spcPts val="2100"/>
              </a:spcBef>
              <a:spcAft>
                <a:spcPts val="2100"/>
              </a:spcAft>
              <a:buSzPts val="1800"/>
              <a:buNone/>
              <a:defRPr b="1" sz="1800"/>
            </a:lvl9pPr>
          </a:lstStyle>
          <a:p/>
        </p:txBody>
      </p:sp>
      <p:sp>
        <p:nvSpPr>
          <p:cNvPr id="202" name="Google Shape;202;p15"/>
          <p:cNvSpPr txBox="1"/>
          <p:nvPr>
            <p:ph idx="2" type="subTitle"/>
          </p:nvPr>
        </p:nvSpPr>
        <p:spPr>
          <a:xfrm>
            <a:off x="8225931" y="4102757"/>
            <a:ext cx="3397800" cy="606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1800"/>
              <a:buNone/>
              <a:defRPr b="1" sz="1800"/>
            </a:lvl1pPr>
            <a:lvl2pPr lvl="1" algn="l">
              <a:lnSpc>
                <a:spcPct val="115000"/>
              </a:lnSpc>
              <a:spcBef>
                <a:spcPts val="2100"/>
              </a:spcBef>
              <a:spcAft>
                <a:spcPts val="0"/>
              </a:spcAft>
              <a:buSzPts val="1800"/>
              <a:buNone/>
              <a:defRPr b="1" sz="1800"/>
            </a:lvl2pPr>
            <a:lvl3pPr lvl="2" algn="l">
              <a:lnSpc>
                <a:spcPct val="115000"/>
              </a:lnSpc>
              <a:spcBef>
                <a:spcPts val="2100"/>
              </a:spcBef>
              <a:spcAft>
                <a:spcPts val="0"/>
              </a:spcAft>
              <a:buSzPts val="1800"/>
              <a:buNone/>
              <a:defRPr b="1" sz="1800"/>
            </a:lvl3pPr>
            <a:lvl4pPr lvl="3" algn="l">
              <a:lnSpc>
                <a:spcPct val="115000"/>
              </a:lnSpc>
              <a:spcBef>
                <a:spcPts val="2100"/>
              </a:spcBef>
              <a:spcAft>
                <a:spcPts val="0"/>
              </a:spcAft>
              <a:buSzPts val="1800"/>
              <a:buNone/>
              <a:defRPr b="1" sz="1800"/>
            </a:lvl4pPr>
            <a:lvl5pPr lvl="4" algn="l">
              <a:lnSpc>
                <a:spcPct val="115000"/>
              </a:lnSpc>
              <a:spcBef>
                <a:spcPts val="2100"/>
              </a:spcBef>
              <a:spcAft>
                <a:spcPts val="0"/>
              </a:spcAft>
              <a:buSzPts val="1800"/>
              <a:buNone/>
              <a:defRPr b="1" sz="1800"/>
            </a:lvl5pPr>
            <a:lvl6pPr lvl="5" algn="l">
              <a:lnSpc>
                <a:spcPct val="115000"/>
              </a:lnSpc>
              <a:spcBef>
                <a:spcPts val="2100"/>
              </a:spcBef>
              <a:spcAft>
                <a:spcPts val="0"/>
              </a:spcAft>
              <a:buSzPts val="1800"/>
              <a:buNone/>
              <a:defRPr b="1" sz="1800"/>
            </a:lvl6pPr>
            <a:lvl7pPr lvl="6" algn="l">
              <a:lnSpc>
                <a:spcPct val="115000"/>
              </a:lnSpc>
              <a:spcBef>
                <a:spcPts val="2100"/>
              </a:spcBef>
              <a:spcAft>
                <a:spcPts val="0"/>
              </a:spcAft>
              <a:buSzPts val="1800"/>
              <a:buNone/>
              <a:defRPr b="1" sz="1800"/>
            </a:lvl7pPr>
            <a:lvl8pPr lvl="7" algn="l">
              <a:lnSpc>
                <a:spcPct val="115000"/>
              </a:lnSpc>
              <a:spcBef>
                <a:spcPts val="2100"/>
              </a:spcBef>
              <a:spcAft>
                <a:spcPts val="0"/>
              </a:spcAft>
              <a:buSzPts val="1800"/>
              <a:buNone/>
              <a:defRPr b="1" sz="1800"/>
            </a:lvl8pPr>
            <a:lvl9pPr lvl="8" algn="l">
              <a:lnSpc>
                <a:spcPct val="115000"/>
              </a:lnSpc>
              <a:spcBef>
                <a:spcPts val="2100"/>
              </a:spcBef>
              <a:spcAft>
                <a:spcPts val="2100"/>
              </a:spcAft>
              <a:buSzPts val="1800"/>
              <a:buNone/>
              <a:defRPr b="1" sz="1800"/>
            </a:lvl9pPr>
          </a:lstStyle>
          <a:p/>
        </p:txBody>
      </p:sp>
      <p:sp>
        <p:nvSpPr>
          <p:cNvPr id="203" name="Google Shape;203;p15"/>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marR="0" algn="l">
              <a:lnSpc>
                <a:spcPct val="100000"/>
              </a:lnSpc>
              <a:spcBef>
                <a:spcPts val="0"/>
              </a:spcBef>
              <a:spcAft>
                <a:spcPts val="0"/>
              </a:spcAft>
              <a:buClr>
                <a:schemeClr val="dk1"/>
              </a:buClr>
              <a:buSzPts val="4000"/>
              <a:buFont typeface="Aldrich"/>
              <a:buNone/>
              <a:defRPr/>
            </a:lvl1pPr>
            <a:lvl2pPr lvl="1"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04" name="Google Shape;204;p15"/>
          <p:cNvSpPr txBox="1"/>
          <p:nvPr>
            <p:ph idx="3" type="body"/>
          </p:nvPr>
        </p:nvSpPr>
        <p:spPr>
          <a:xfrm>
            <a:off x="8225925" y="2318375"/>
            <a:ext cx="3397800" cy="1553400"/>
          </a:xfrm>
          <a:prstGeom prst="rect">
            <a:avLst/>
          </a:prstGeom>
          <a:noFill/>
          <a:ln>
            <a:noFill/>
          </a:ln>
        </p:spPr>
        <p:txBody>
          <a:bodyPr anchorCtr="0" anchor="t" bIns="121900" lIns="121900" spcFirstLastPara="1" rIns="121900" wrap="square" tIns="121900">
            <a:noAutofit/>
          </a:bodyPr>
          <a:lstStyle>
            <a:lvl1pPr indent="-317500" lvl="0" marL="457200" algn="l">
              <a:lnSpc>
                <a:spcPct val="100000"/>
              </a:lnSpc>
              <a:spcBef>
                <a:spcPts val="0"/>
              </a:spcBef>
              <a:spcAft>
                <a:spcPts val="0"/>
              </a:spcAft>
              <a:buSzPts val="1400"/>
              <a:buChar char="●"/>
              <a:defRPr sz="1400"/>
            </a:lvl1pPr>
            <a:lvl2pPr indent="-317500" lvl="1" marL="914400" algn="l">
              <a:lnSpc>
                <a:spcPct val="100000"/>
              </a:lnSpc>
              <a:spcBef>
                <a:spcPts val="0"/>
              </a:spcBef>
              <a:spcAft>
                <a:spcPts val="0"/>
              </a:spcAft>
              <a:buSzPts val="1400"/>
              <a:buChar char="○"/>
              <a:defRPr sz="1400"/>
            </a:lvl2pPr>
            <a:lvl3pPr indent="-317500" lvl="2" marL="1371600" algn="l">
              <a:lnSpc>
                <a:spcPct val="100000"/>
              </a:lnSpc>
              <a:spcBef>
                <a:spcPts val="0"/>
              </a:spcBef>
              <a:spcAft>
                <a:spcPts val="0"/>
              </a:spcAft>
              <a:buSzPts val="1400"/>
              <a:buChar char="■"/>
              <a:defRPr sz="1400"/>
            </a:lvl3pPr>
            <a:lvl4pPr indent="-317500" lvl="3" marL="1828800" algn="l">
              <a:lnSpc>
                <a:spcPct val="100000"/>
              </a:lnSpc>
              <a:spcBef>
                <a:spcPts val="0"/>
              </a:spcBef>
              <a:spcAft>
                <a:spcPts val="0"/>
              </a:spcAft>
              <a:buSzPts val="1400"/>
              <a:buChar char="●"/>
              <a:defRPr sz="1400"/>
            </a:lvl4pPr>
            <a:lvl5pPr indent="-317500" lvl="4" marL="2286000" algn="l">
              <a:lnSpc>
                <a:spcPct val="100000"/>
              </a:lnSpc>
              <a:spcBef>
                <a:spcPts val="0"/>
              </a:spcBef>
              <a:spcAft>
                <a:spcPts val="0"/>
              </a:spcAft>
              <a:buSzPts val="1400"/>
              <a:buChar char="○"/>
              <a:defRPr sz="1400"/>
            </a:lvl5pPr>
            <a:lvl6pPr indent="-317500" lvl="5" marL="2743200" algn="l">
              <a:lnSpc>
                <a:spcPct val="100000"/>
              </a:lnSpc>
              <a:spcBef>
                <a:spcPts val="0"/>
              </a:spcBef>
              <a:spcAft>
                <a:spcPts val="0"/>
              </a:spcAft>
              <a:buSzPts val="1400"/>
              <a:buChar char="■"/>
              <a:defRPr sz="1400"/>
            </a:lvl6pPr>
            <a:lvl7pPr indent="-317500" lvl="6" marL="3200400" algn="l">
              <a:lnSpc>
                <a:spcPct val="100000"/>
              </a:lnSpc>
              <a:spcBef>
                <a:spcPts val="0"/>
              </a:spcBef>
              <a:spcAft>
                <a:spcPts val="0"/>
              </a:spcAft>
              <a:buSzPts val="1400"/>
              <a:buChar char="●"/>
              <a:defRPr sz="1400"/>
            </a:lvl7pPr>
            <a:lvl8pPr indent="-317500" lvl="7" marL="3657600" algn="l">
              <a:lnSpc>
                <a:spcPct val="100000"/>
              </a:lnSpc>
              <a:spcBef>
                <a:spcPts val="0"/>
              </a:spcBef>
              <a:spcAft>
                <a:spcPts val="0"/>
              </a:spcAft>
              <a:buSzPts val="1400"/>
              <a:buChar char="○"/>
              <a:defRPr sz="1400"/>
            </a:lvl8pPr>
            <a:lvl9pPr indent="-317500" lvl="8" marL="4114800" algn="l">
              <a:lnSpc>
                <a:spcPct val="100000"/>
              </a:lnSpc>
              <a:spcBef>
                <a:spcPts val="0"/>
              </a:spcBef>
              <a:spcAft>
                <a:spcPts val="0"/>
              </a:spcAft>
              <a:buSzPts val="1400"/>
              <a:buChar char="■"/>
              <a:defRPr sz="1400"/>
            </a:lvl9pPr>
          </a:lstStyle>
          <a:p/>
        </p:txBody>
      </p:sp>
      <p:sp>
        <p:nvSpPr>
          <p:cNvPr id="205" name="Google Shape;205;p15"/>
          <p:cNvSpPr txBox="1"/>
          <p:nvPr>
            <p:ph idx="4" type="body"/>
          </p:nvPr>
        </p:nvSpPr>
        <p:spPr>
          <a:xfrm>
            <a:off x="8225925" y="4506700"/>
            <a:ext cx="3397800" cy="1553400"/>
          </a:xfrm>
          <a:prstGeom prst="rect">
            <a:avLst/>
          </a:prstGeom>
          <a:noFill/>
          <a:ln>
            <a:noFill/>
          </a:ln>
        </p:spPr>
        <p:txBody>
          <a:bodyPr anchorCtr="0" anchor="t" bIns="121900" lIns="121900" spcFirstLastPara="1" rIns="121900" wrap="square" tIns="121900">
            <a:noAutofit/>
          </a:bodyPr>
          <a:lstStyle>
            <a:lvl1pPr indent="-317500" lvl="0" marL="457200" algn="l">
              <a:lnSpc>
                <a:spcPct val="100000"/>
              </a:lnSpc>
              <a:spcBef>
                <a:spcPts val="0"/>
              </a:spcBef>
              <a:spcAft>
                <a:spcPts val="0"/>
              </a:spcAft>
              <a:buSzPts val="1400"/>
              <a:buChar char="●"/>
              <a:defRPr sz="1400"/>
            </a:lvl1pPr>
            <a:lvl2pPr indent="-317500" lvl="1" marL="914400" algn="l">
              <a:lnSpc>
                <a:spcPct val="100000"/>
              </a:lnSpc>
              <a:spcBef>
                <a:spcPts val="0"/>
              </a:spcBef>
              <a:spcAft>
                <a:spcPts val="0"/>
              </a:spcAft>
              <a:buSzPts val="1400"/>
              <a:buChar char="○"/>
              <a:defRPr sz="1400"/>
            </a:lvl2pPr>
            <a:lvl3pPr indent="-317500" lvl="2" marL="1371600" algn="l">
              <a:lnSpc>
                <a:spcPct val="100000"/>
              </a:lnSpc>
              <a:spcBef>
                <a:spcPts val="0"/>
              </a:spcBef>
              <a:spcAft>
                <a:spcPts val="0"/>
              </a:spcAft>
              <a:buSzPts val="1400"/>
              <a:buChar char="■"/>
              <a:defRPr sz="1400"/>
            </a:lvl3pPr>
            <a:lvl4pPr indent="-317500" lvl="3" marL="1828800" algn="l">
              <a:lnSpc>
                <a:spcPct val="100000"/>
              </a:lnSpc>
              <a:spcBef>
                <a:spcPts val="0"/>
              </a:spcBef>
              <a:spcAft>
                <a:spcPts val="0"/>
              </a:spcAft>
              <a:buSzPts val="1400"/>
              <a:buChar char="●"/>
              <a:defRPr sz="1400"/>
            </a:lvl4pPr>
            <a:lvl5pPr indent="-317500" lvl="4" marL="2286000" algn="l">
              <a:lnSpc>
                <a:spcPct val="100000"/>
              </a:lnSpc>
              <a:spcBef>
                <a:spcPts val="0"/>
              </a:spcBef>
              <a:spcAft>
                <a:spcPts val="0"/>
              </a:spcAft>
              <a:buSzPts val="1400"/>
              <a:buChar char="○"/>
              <a:defRPr sz="1400"/>
            </a:lvl5pPr>
            <a:lvl6pPr indent="-317500" lvl="5" marL="2743200" algn="l">
              <a:lnSpc>
                <a:spcPct val="100000"/>
              </a:lnSpc>
              <a:spcBef>
                <a:spcPts val="0"/>
              </a:spcBef>
              <a:spcAft>
                <a:spcPts val="0"/>
              </a:spcAft>
              <a:buSzPts val="1400"/>
              <a:buChar char="■"/>
              <a:defRPr sz="1400"/>
            </a:lvl6pPr>
            <a:lvl7pPr indent="-317500" lvl="6" marL="3200400" algn="l">
              <a:lnSpc>
                <a:spcPct val="100000"/>
              </a:lnSpc>
              <a:spcBef>
                <a:spcPts val="0"/>
              </a:spcBef>
              <a:spcAft>
                <a:spcPts val="0"/>
              </a:spcAft>
              <a:buSzPts val="1400"/>
              <a:buChar char="●"/>
              <a:defRPr sz="1400"/>
            </a:lvl7pPr>
            <a:lvl8pPr indent="-317500" lvl="7" marL="3657600" algn="l">
              <a:lnSpc>
                <a:spcPct val="100000"/>
              </a:lnSpc>
              <a:spcBef>
                <a:spcPts val="0"/>
              </a:spcBef>
              <a:spcAft>
                <a:spcPts val="0"/>
              </a:spcAft>
              <a:buSzPts val="1400"/>
              <a:buChar char="○"/>
              <a:defRPr sz="1400"/>
            </a:lvl8pPr>
            <a:lvl9pPr indent="-317500" lvl="8" marL="4114800" algn="l">
              <a:lnSpc>
                <a:spcPct val="100000"/>
              </a:lnSpc>
              <a:spcBef>
                <a:spcPts val="0"/>
              </a:spcBef>
              <a:spcAft>
                <a:spcPts val="0"/>
              </a:spcAft>
              <a:buSzPts val="1400"/>
              <a:buChar char="■"/>
              <a:defRPr sz="1400"/>
            </a:lvl9pPr>
          </a:lstStyle>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5 Timeline">
  <p:cSld name="CUSTOM_14">
    <p:spTree>
      <p:nvGrpSpPr>
        <p:cNvPr id="206" name="Shape 206"/>
        <p:cNvGrpSpPr/>
        <p:nvPr/>
      </p:nvGrpSpPr>
      <p:grpSpPr>
        <a:xfrm>
          <a:off x="0" y="0"/>
          <a:ext cx="0" cy="0"/>
          <a:chOff x="0" y="0"/>
          <a:chExt cx="0" cy="0"/>
        </a:xfrm>
      </p:grpSpPr>
      <p:sp>
        <p:nvSpPr>
          <p:cNvPr id="207" name="Google Shape;207;p16"/>
          <p:cNvSpPr/>
          <p:nvPr/>
        </p:nvSpPr>
        <p:spPr>
          <a:xfrm>
            <a:off x="379197" y="111594"/>
            <a:ext cx="11376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t" dir="54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8" name="Google Shape;208;p16"/>
          <p:cNvSpPr/>
          <p:nvPr/>
        </p:nvSpPr>
        <p:spPr>
          <a:xfrm>
            <a:off x="379197" y="6468019"/>
            <a:ext cx="11376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dir="162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9" name="Google Shape;209;p16"/>
          <p:cNvSpPr/>
          <p:nvPr/>
        </p:nvSpPr>
        <p:spPr>
          <a:xfrm rot="-5400000">
            <a:off x="-2776803" y="3299569"/>
            <a:ext cx="6060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l"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10" name="Google Shape;210;p16"/>
          <p:cNvSpPr/>
          <p:nvPr/>
        </p:nvSpPr>
        <p:spPr>
          <a:xfrm rot="-5400000">
            <a:off x="9049797" y="3281619"/>
            <a:ext cx="58485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r" dir="108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11" name="Google Shape;211;p16"/>
          <p:cNvSpPr/>
          <p:nvPr/>
        </p:nvSpPr>
        <p:spPr>
          <a:xfrm>
            <a:off x="17697" y="6259264"/>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bl" dir="189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 name="Google Shape;212;p16"/>
          <p:cNvSpPr/>
          <p:nvPr/>
        </p:nvSpPr>
        <p:spPr>
          <a:xfrm flipH="1" rot="10800000">
            <a:off x="17697" y="58190"/>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tl" dir="27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 name="Google Shape;213;p16"/>
          <p:cNvSpPr/>
          <p:nvPr/>
        </p:nvSpPr>
        <p:spPr>
          <a:xfrm flipH="1">
            <a:off x="11614059" y="6271062"/>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br" dir="135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 name="Google Shape;214;p16"/>
          <p:cNvSpPr/>
          <p:nvPr/>
        </p:nvSpPr>
        <p:spPr>
          <a:xfrm rot="10800000">
            <a:off x="11614059" y="69988"/>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tr" dir="81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 name="Google Shape;215;p16"/>
          <p:cNvSpPr txBox="1"/>
          <p:nvPr>
            <p:ph idx="1" type="subTitle"/>
          </p:nvPr>
        </p:nvSpPr>
        <p:spPr>
          <a:xfrm>
            <a:off x="415600" y="2316000"/>
            <a:ext cx="1997700" cy="606900"/>
          </a:xfrm>
          <a:prstGeom prst="rect">
            <a:avLst/>
          </a:prstGeom>
          <a:noFill/>
          <a:ln>
            <a:noFill/>
          </a:ln>
        </p:spPr>
        <p:txBody>
          <a:bodyPr anchorCtr="0" anchor="t" bIns="121900" lIns="121900" spcFirstLastPara="1" rIns="121900" wrap="square" tIns="121900">
            <a:noAutofit/>
          </a:bodyPr>
          <a:lstStyle>
            <a:lvl1pPr lvl="0" algn="ctr">
              <a:lnSpc>
                <a:spcPct val="115000"/>
              </a:lnSpc>
              <a:spcBef>
                <a:spcPts val="0"/>
              </a:spcBef>
              <a:spcAft>
                <a:spcPts val="0"/>
              </a:spcAft>
              <a:buSzPts val="2200"/>
              <a:buNone/>
              <a:defRPr b="1" sz="2200"/>
            </a:lvl1pPr>
            <a:lvl2pPr lvl="1" algn="ctr">
              <a:lnSpc>
                <a:spcPct val="115000"/>
              </a:lnSpc>
              <a:spcBef>
                <a:spcPts val="2100"/>
              </a:spcBef>
              <a:spcAft>
                <a:spcPts val="0"/>
              </a:spcAft>
              <a:buSzPts val="2200"/>
              <a:buNone/>
              <a:defRPr b="1" sz="2200"/>
            </a:lvl2pPr>
            <a:lvl3pPr lvl="2" algn="ctr">
              <a:lnSpc>
                <a:spcPct val="115000"/>
              </a:lnSpc>
              <a:spcBef>
                <a:spcPts val="2100"/>
              </a:spcBef>
              <a:spcAft>
                <a:spcPts val="0"/>
              </a:spcAft>
              <a:buSzPts val="2200"/>
              <a:buNone/>
              <a:defRPr b="1" sz="2200"/>
            </a:lvl3pPr>
            <a:lvl4pPr lvl="3" algn="ctr">
              <a:lnSpc>
                <a:spcPct val="115000"/>
              </a:lnSpc>
              <a:spcBef>
                <a:spcPts val="2100"/>
              </a:spcBef>
              <a:spcAft>
                <a:spcPts val="0"/>
              </a:spcAft>
              <a:buSzPts val="2200"/>
              <a:buNone/>
              <a:defRPr b="1" sz="2200"/>
            </a:lvl4pPr>
            <a:lvl5pPr lvl="4" algn="ctr">
              <a:lnSpc>
                <a:spcPct val="115000"/>
              </a:lnSpc>
              <a:spcBef>
                <a:spcPts val="2100"/>
              </a:spcBef>
              <a:spcAft>
                <a:spcPts val="0"/>
              </a:spcAft>
              <a:buSzPts val="2200"/>
              <a:buNone/>
              <a:defRPr b="1" sz="2200"/>
            </a:lvl5pPr>
            <a:lvl6pPr lvl="5" algn="ctr">
              <a:lnSpc>
                <a:spcPct val="115000"/>
              </a:lnSpc>
              <a:spcBef>
                <a:spcPts val="2100"/>
              </a:spcBef>
              <a:spcAft>
                <a:spcPts val="0"/>
              </a:spcAft>
              <a:buSzPts val="2200"/>
              <a:buNone/>
              <a:defRPr b="1" sz="2200"/>
            </a:lvl6pPr>
            <a:lvl7pPr lvl="6" algn="ctr">
              <a:lnSpc>
                <a:spcPct val="115000"/>
              </a:lnSpc>
              <a:spcBef>
                <a:spcPts val="2100"/>
              </a:spcBef>
              <a:spcAft>
                <a:spcPts val="0"/>
              </a:spcAft>
              <a:buSzPts val="2200"/>
              <a:buNone/>
              <a:defRPr b="1" sz="2200"/>
            </a:lvl7pPr>
            <a:lvl8pPr lvl="7" algn="ctr">
              <a:lnSpc>
                <a:spcPct val="115000"/>
              </a:lnSpc>
              <a:spcBef>
                <a:spcPts val="2100"/>
              </a:spcBef>
              <a:spcAft>
                <a:spcPts val="0"/>
              </a:spcAft>
              <a:buSzPts val="2200"/>
              <a:buNone/>
              <a:defRPr b="1" sz="2200"/>
            </a:lvl8pPr>
            <a:lvl9pPr lvl="8" algn="ctr">
              <a:lnSpc>
                <a:spcPct val="115000"/>
              </a:lnSpc>
              <a:spcBef>
                <a:spcPts val="2100"/>
              </a:spcBef>
              <a:spcAft>
                <a:spcPts val="2100"/>
              </a:spcAft>
              <a:buSzPts val="2200"/>
              <a:buNone/>
              <a:defRPr b="1" sz="2200"/>
            </a:lvl9pPr>
          </a:lstStyle>
          <a:p/>
        </p:txBody>
      </p:sp>
      <p:sp>
        <p:nvSpPr>
          <p:cNvPr id="216" name="Google Shape;216;p16"/>
          <p:cNvSpPr txBox="1"/>
          <p:nvPr>
            <p:ph idx="2" type="subTitle"/>
          </p:nvPr>
        </p:nvSpPr>
        <p:spPr>
          <a:xfrm>
            <a:off x="2775377" y="2316000"/>
            <a:ext cx="1997700" cy="606900"/>
          </a:xfrm>
          <a:prstGeom prst="rect">
            <a:avLst/>
          </a:prstGeom>
          <a:noFill/>
          <a:ln>
            <a:noFill/>
          </a:ln>
        </p:spPr>
        <p:txBody>
          <a:bodyPr anchorCtr="0" anchor="t" bIns="121900" lIns="121900" spcFirstLastPara="1" rIns="121900" wrap="square" tIns="121900">
            <a:noAutofit/>
          </a:bodyPr>
          <a:lstStyle>
            <a:lvl1pPr lvl="0" algn="ctr">
              <a:lnSpc>
                <a:spcPct val="115000"/>
              </a:lnSpc>
              <a:spcBef>
                <a:spcPts val="0"/>
              </a:spcBef>
              <a:spcAft>
                <a:spcPts val="0"/>
              </a:spcAft>
              <a:buSzPts val="2200"/>
              <a:buNone/>
              <a:defRPr b="1" sz="2200"/>
            </a:lvl1pPr>
            <a:lvl2pPr lvl="1" algn="ctr">
              <a:lnSpc>
                <a:spcPct val="115000"/>
              </a:lnSpc>
              <a:spcBef>
                <a:spcPts val="2100"/>
              </a:spcBef>
              <a:spcAft>
                <a:spcPts val="0"/>
              </a:spcAft>
              <a:buSzPts val="2200"/>
              <a:buNone/>
              <a:defRPr b="1" sz="2200"/>
            </a:lvl2pPr>
            <a:lvl3pPr lvl="2" algn="ctr">
              <a:lnSpc>
                <a:spcPct val="115000"/>
              </a:lnSpc>
              <a:spcBef>
                <a:spcPts val="2100"/>
              </a:spcBef>
              <a:spcAft>
                <a:spcPts val="0"/>
              </a:spcAft>
              <a:buSzPts val="2200"/>
              <a:buNone/>
              <a:defRPr b="1" sz="2200"/>
            </a:lvl3pPr>
            <a:lvl4pPr lvl="3" algn="ctr">
              <a:lnSpc>
                <a:spcPct val="115000"/>
              </a:lnSpc>
              <a:spcBef>
                <a:spcPts val="2100"/>
              </a:spcBef>
              <a:spcAft>
                <a:spcPts val="0"/>
              </a:spcAft>
              <a:buSzPts val="2200"/>
              <a:buNone/>
              <a:defRPr b="1" sz="2200"/>
            </a:lvl4pPr>
            <a:lvl5pPr lvl="4" algn="ctr">
              <a:lnSpc>
                <a:spcPct val="115000"/>
              </a:lnSpc>
              <a:spcBef>
                <a:spcPts val="2100"/>
              </a:spcBef>
              <a:spcAft>
                <a:spcPts val="0"/>
              </a:spcAft>
              <a:buSzPts val="2200"/>
              <a:buNone/>
              <a:defRPr b="1" sz="2200"/>
            </a:lvl5pPr>
            <a:lvl6pPr lvl="5" algn="ctr">
              <a:lnSpc>
                <a:spcPct val="115000"/>
              </a:lnSpc>
              <a:spcBef>
                <a:spcPts val="2100"/>
              </a:spcBef>
              <a:spcAft>
                <a:spcPts val="0"/>
              </a:spcAft>
              <a:buSzPts val="2200"/>
              <a:buNone/>
              <a:defRPr b="1" sz="2200"/>
            </a:lvl6pPr>
            <a:lvl7pPr lvl="6" algn="ctr">
              <a:lnSpc>
                <a:spcPct val="115000"/>
              </a:lnSpc>
              <a:spcBef>
                <a:spcPts val="2100"/>
              </a:spcBef>
              <a:spcAft>
                <a:spcPts val="0"/>
              </a:spcAft>
              <a:buSzPts val="2200"/>
              <a:buNone/>
              <a:defRPr b="1" sz="2200"/>
            </a:lvl7pPr>
            <a:lvl8pPr lvl="7" algn="ctr">
              <a:lnSpc>
                <a:spcPct val="115000"/>
              </a:lnSpc>
              <a:spcBef>
                <a:spcPts val="2100"/>
              </a:spcBef>
              <a:spcAft>
                <a:spcPts val="0"/>
              </a:spcAft>
              <a:buSzPts val="2200"/>
              <a:buNone/>
              <a:defRPr b="1" sz="2200"/>
            </a:lvl8pPr>
            <a:lvl9pPr lvl="8" algn="ctr">
              <a:lnSpc>
                <a:spcPct val="115000"/>
              </a:lnSpc>
              <a:spcBef>
                <a:spcPts val="2100"/>
              </a:spcBef>
              <a:spcAft>
                <a:spcPts val="2100"/>
              </a:spcAft>
              <a:buSzPts val="2200"/>
              <a:buNone/>
              <a:defRPr b="1" sz="2200"/>
            </a:lvl9pPr>
          </a:lstStyle>
          <a:p/>
        </p:txBody>
      </p:sp>
      <p:sp>
        <p:nvSpPr>
          <p:cNvPr id="217" name="Google Shape;217;p16"/>
          <p:cNvSpPr txBox="1"/>
          <p:nvPr>
            <p:ph idx="3" type="subTitle"/>
          </p:nvPr>
        </p:nvSpPr>
        <p:spPr>
          <a:xfrm>
            <a:off x="5135153" y="2342500"/>
            <a:ext cx="1997700" cy="606900"/>
          </a:xfrm>
          <a:prstGeom prst="rect">
            <a:avLst/>
          </a:prstGeom>
          <a:noFill/>
          <a:ln>
            <a:noFill/>
          </a:ln>
        </p:spPr>
        <p:txBody>
          <a:bodyPr anchorCtr="0" anchor="t" bIns="121900" lIns="121900" spcFirstLastPara="1" rIns="121900" wrap="square" tIns="121900">
            <a:noAutofit/>
          </a:bodyPr>
          <a:lstStyle>
            <a:lvl1pPr lvl="0" algn="ctr">
              <a:lnSpc>
                <a:spcPct val="115000"/>
              </a:lnSpc>
              <a:spcBef>
                <a:spcPts val="0"/>
              </a:spcBef>
              <a:spcAft>
                <a:spcPts val="0"/>
              </a:spcAft>
              <a:buSzPts val="2200"/>
              <a:buNone/>
              <a:defRPr b="1" sz="2200"/>
            </a:lvl1pPr>
            <a:lvl2pPr lvl="1" algn="ctr">
              <a:lnSpc>
                <a:spcPct val="115000"/>
              </a:lnSpc>
              <a:spcBef>
                <a:spcPts val="2100"/>
              </a:spcBef>
              <a:spcAft>
                <a:spcPts val="0"/>
              </a:spcAft>
              <a:buSzPts val="2200"/>
              <a:buNone/>
              <a:defRPr b="1" sz="2200"/>
            </a:lvl2pPr>
            <a:lvl3pPr lvl="2" algn="ctr">
              <a:lnSpc>
                <a:spcPct val="115000"/>
              </a:lnSpc>
              <a:spcBef>
                <a:spcPts val="2100"/>
              </a:spcBef>
              <a:spcAft>
                <a:spcPts val="0"/>
              </a:spcAft>
              <a:buSzPts val="2200"/>
              <a:buNone/>
              <a:defRPr b="1" sz="2200"/>
            </a:lvl3pPr>
            <a:lvl4pPr lvl="3" algn="ctr">
              <a:lnSpc>
                <a:spcPct val="115000"/>
              </a:lnSpc>
              <a:spcBef>
                <a:spcPts val="2100"/>
              </a:spcBef>
              <a:spcAft>
                <a:spcPts val="0"/>
              </a:spcAft>
              <a:buSzPts val="2200"/>
              <a:buNone/>
              <a:defRPr b="1" sz="2200"/>
            </a:lvl4pPr>
            <a:lvl5pPr lvl="4" algn="ctr">
              <a:lnSpc>
                <a:spcPct val="115000"/>
              </a:lnSpc>
              <a:spcBef>
                <a:spcPts val="2100"/>
              </a:spcBef>
              <a:spcAft>
                <a:spcPts val="0"/>
              </a:spcAft>
              <a:buSzPts val="2200"/>
              <a:buNone/>
              <a:defRPr b="1" sz="2200"/>
            </a:lvl5pPr>
            <a:lvl6pPr lvl="5" algn="ctr">
              <a:lnSpc>
                <a:spcPct val="115000"/>
              </a:lnSpc>
              <a:spcBef>
                <a:spcPts val="2100"/>
              </a:spcBef>
              <a:spcAft>
                <a:spcPts val="0"/>
              </a:spcAft>
              <a:buSzPts val="2200"/>
              <a:buNone/>
              <a:defRPr b="1" sz="2200"/>
            </a:lvl6pPr>
            <a:lvl7pPr lvl="6" algn="ctr">
              <a:lnSpc>
                <a:spcPct val="115000"/>
              </a:lnSpc>
              <a:spcBef>
                <a:spcPts val="2100"/>
              </a:spcBef>
              <a:spcAft>
                <a:spcPts val="0"/>
              </a:spcAft>
              <a:buSzPts val="2200"/>
              <a:buNone/>
              <a:defRPr b="1" sz="2200"/>
            </a:lvl7pPr>
            <a:lvl8pPr lvl="7" algn="ctr">
              <a:lnSpc>
                <a:spcPct val="115000"/>
              </a:lnSpc>
              <a:spcBef>
                <a:spcPts val="2100"/>
              </a:spcBef>
              <a:spcAft>
                <a:spcPts val="0"/>
              </a:spcAft>
              <a:buSzPts val="2200"/>
              <a:buNone/>
              <a:defRPr b="1" sz="2200"/>
            </a:lvl8pPr>
            <a:lvl9pPr lvl="8" algn="ctr">
              <a:lnSpc>
                <a:spcPct val="115000"/>
              </a:lnSpc>
              <a:spcBef>
                <a:spcPts val="2100"/>
              </a:spcBef>
              <a:spcAft>
                <a:spcPts val="2100"/>
              </a:spcAft>
              <a:buSzPts val="2200"/>
              <a:buNone/>
              <a:defRPr b="1" sz="2200"/>
            </a:lvl9pPr>
          </a:lstStyle>
          <a:p/>
        </p:txBody>
      </p:sp>
      <p:sp>
        <p:nvSpPr>
          <p:cNvPr id="218" name="Google Shape;218;p16"/>
          <p:cNvSpPr txBox="1"/>
          <p:nvPr>
            <p:ph idx="4" type="subTitle"/>
          </p:nvPr>
        </p:nvSpPr>
        <p:spPr>
          <a:xfrm>
            <a:off x="7494930" y="2342500"/>
            <a:ext cx="1997700" cy="606900"/>
          </a:xfrm>
          <a:prstGeom prst="rect">
            <a:avLst/>
          </a:prstGeom>
          <a:noFill/>
          <a:ln>
            <a:noFill/>
          </a:ln>
        </p:spPr>
        <p:txBody>
          <a:bodyPr anchorCtr="0" anchor="t" bIns="121900" lIns="121900" spcFirstLastPara="1" rIns="121900" wrap="square" tIns="121900">
            <a:noAutofit/>
          </a:bodyPr>
          <a:lstStyle>
            <a:lvl1pPr lvl="0" algn="ctr">
              <a:lnSpc>
                <a:spcPct val="115000"/>
              </a:lnSpc>
              <a:spcBef>
                <a:spcPts val="0"/>
              </a:spcBef>
              <a:spcAft>
                <a:spcPts val="0"/>
              </a:spcAft>
              <a:buSzPts val="2200"/>
              <a:buNone/>
              <a:defRPr b="1" sz="2200"/>
            </a:lvl1pPr>
            <a:lvl2pPr lvl="1" algn="ctr">
              <a:lnSpc>
                <a:spcPct val="115000"/>
              </a:lnSpc>
              <a:spcBef>
                <a:spcPts val="2100"/>
              </a:spcBef>
              <a:spcAft>
                <a:spcPts val="0"/>
              </a:spcAft>
              <a:buSzPts val="2200"/>
              <a:buNone/>
              <a:defRPr b="1" sz="2200"/>
            </a:lvl2pPr>
            <a:lvl3pPr lvl="2" algn="ctr">
              <a:lnSpc>
                <a:spcPct val="115000"/>
              </a:lnSpc>
              <a:spcBef>
                <a:spcPts val="2100"/>
              </a:spcBef>
              <a:spcAft>
                <a:spcPts val="0"/>
              </a:spcAft>
              <a:buSzPts val="2200"/>
              <a:buNone/>
              <a:defRPr b="1" sz="2200"/>
            </a:lvl3pPr>
            <a:lvl4pPr lvl="3" algn="ctr">
              <a:lnSpc>
                <a:spcPct val="115000"/>
              </a:lnSpc>
              <a:spcBef>
                <a:spcPts val="2100"/>
              </a:spcBef>
              <a:spcAft>
                <a:spcPts val="0"/>
              </a:spcAft>
              <a:buSzPts val="2200"/>
              <a:buNone/>
              <a:defRPr b="1" sz="2200"/>
            </a:lvl4pPr>
            <a:lvl5pPr lvl="4" algn="ctr">
              <a:lnSpc>
                <a:spcPct val="115000"/>
              </a:lnSpc>
              <a:spcBef>
                <a:spcPts val="2100"/>
              </a:spcBef>
              <a:spcAft>
                <a:spcPts val="0"/>
              </a:spcAft>
              <a:buSzPts val="2200"/>
              <a:buNone/>
              <a:defRPr b="1" sz="2200"/>
            </a:lvl5pPr>
            <a:lvl6pPr lvl="5" algn="ctr">
              <a:lnSpc>
                <a:spcPct val="115000"/>
              </a:lnSpc>
              <a:spcBef>
                <a:spcPts val="2100"/>
              </a:spcBef>
              <a:spcAft>
                <a:spcPts val="0"/>
              </a:spcAft>
              <a:buSzPts val="2200"/>
              <a:buNone/>
              <a:defRPr b="1" sz="2200"/>
            </a:lvl6pPr>
            <a:lvl7pPr lvl="6" algn="ctr">
              <a:lnSpc>
                <a:spcPct val="115000"/>
              </a:lnSpc>
              <a:spcBef>
                <a:spcPts val="2100"/>
              </a:spcBef>
              <a:spcAft>
                <a:spcPts val="0"/>
              </a:spcAft>
              <a:buSzPts val="2200"/>
              <a:buNone/>
              <a:defRPr b="1" sz="2200"/>
            </a:lvl7pPr>
            <a:lvl8pPr lvl="7" algn="ctr">
              <a:lnSpc>
                <a:spcPct val="115000"/>
              </a:lnSpc>
              <a:spcBef>
                <a:spcPts val="2100"/>
              </a:spcBef>
              <a:spcAft>
                <a:spcPts val="0"/>
              </a:spcAft>
              <a:buSzPts val="2200"/>
              <a:buNone/>
              <a:defRPr b="1" sz="2200"/>
            </a:lvl8pPr>
            <a:lvl9pPr lvl="8" algn="ctr">
              <a:lnSpc>
                <a:spcPct val="115000"/>
              </a:lnSpc>
              <a:spcBef>
                <a:spcPts val="2100"/>
              </a:spcBef>
              <a:spcAft>
                <a:spcPts val="2100"/>
              </a:spcAft>
              <a:buSzPts val="2200"/>
              <a:buNone/>
              <a:defRPr b="1" sz="2200"/>
            </a:lvl9pPr>
          </a:lstStyle>
          <a:p/>
        </p:txBody>
      </p:sp>
      <p:sp>
        <p:nvSpPr>
          <p:cNvPr id="219" name="Google Shape;219;p16"/>
          <p:cNvSpPr txBox="1"/>
          <p:nvPr>
            <p:ph idx="5" type="subTitle"/>
          </p:nvPr>
        </p:nvSpPr>
        <p:spPr>
          <a:xfrm>
            <a:off x="9854707" y="2316000"/>
            <a:ext cx="1997700" cy="606900"/>
          </a:xfrm>
          <a:prstGeom prst="rect">
            <a:avLst/>
          </a:prstGeom>
          <a:noFill/>
          <a:ln>
            <a:noFill/>
          </a:ln>
        </p:spPr>
        <p:txBody>
          <a:bodyPr anchorCtr="0" anchor="t" bIns="121900" lIns="121900" spcFirstLastPara="1" rIns="121900" wrap="square" tIns="121900">
            <a:noAutofit/>
          </a:bodyPr>
          <a:lstStyle>
            <a:lvl1pPr lvl="0" algn="ctr">
              <a:lnSpc>
                <a:spcPct val="115000"/>
              </a:lnSpc>
              <a:spcBef>
                <a:spcPts val="0"/>
              </a:spcBef>
              <a:spcAft>
                <a:spcPts val="0"/>
              </a:spcAft>
              <a:buSzPts val="2200"/>
              <a:buNone/>
              <a:defRPr b="1" sz="2200"/>
            </a:lvl1pPr>
            <a:lvl2pPr lvl="1" algn="ctr">
              <a:lnSpc>
                <a:spcPct val="115000"/>
              </a:lnSpc>
              <a:spcBef>
                <a:spcPts val="2100"/>
              </a:spcBef>
              <a:spcAft>
                <a:spcPts val="0"/>
              </a:spcAft>
              <a:buSzPts val="2200"/>
              <a:buNone/>
              <a:defRPr b="1" sz="2200"/>
            </a:lvl2pPr>
            <a:lvl3pPr lvl="2" algn="ctr">
              <a:lnSpc>
                <a:spcPct val="115000"/>
              </a:lnSpc>
              <a:spcBef>
                <a:spcPts val="2100"/>
              </a:spcBef>
              <a:spcAft>
                <a:spcPts val="0"/>
              </a:spcAft>
              <a:buSzPts val="2200"/>
              <a:buNone/>
              <a:defRPr b="1" sz="2200"/>
            </a:lvl3pPr>
            <a:lvl4pPr lvl="3" algn="ctr">
              <a:lnSpc>
                <a:spcPct val="115000"/>
              </a:lnSpc>
              <a:spcBef>
                <a:spcPts val="2100"/>
              </a:spcBef>
              <a:spcAft>
                <a:spcPts val="0"/>
              </a:spcAft>
              <a:buSzPts val="2200"/>
              <a:buNone/>
              <a:defRPr b="1" sz="2200"/>
            </a:lvl4pPr>
            <a:lvl5pPr lvl="4" algn="ctr">
              <a:lnSpc>
                <a:spcPct val="115000"/>
              </a:lnSpc>
              <a:spcBef>
                <a:spcPts val="2100"/>
              </a:spcBef>
              <a:spcAft>
                <a:spcPts val="0"/>
              </a:spcAft>
              <a:buSzPts val="2200"/>
              <a:buNone/>
              <a:defRPr b="1" sz="2200"/>
            </a:lvl5pPr>
            <a:lvl6pPr lvl="5" algn="ctr">
              <a:lnSpc>
                <a:spcPct val="115000"/>
              </a:lnSpc>
              <a:spcBef>
                <a:spcPts val="2100"/>
              </a:spcBef>
              <a:spcAft>
                <a:spcPts val="0"/>
              </a:spcAft>
              <a:buSzPts val="2200"/>
              <a:buNone/>
              <a:defRPr b="1" sz="2200"/>
            </a:lvl6pPr>
            <a:lvl7pPr lvl="6" algn="ctr">
              <a:lnSpc>
                <a:spcPct val="115000"/>
              </a:lnSpc>
              <a:spcBef>
                <a:spcPts val="2100"/>
              </a:spcBef>
              <a:spcAft>
                <a:spcPts val="0"/>
              </a:spcAft>
              <a:buSzPts val="2200"/>
              <a:buNone/>
              <a:defRPr b="1" sz="2200"/>
            </a:lvl7pPr>
            <a:lvl8pPr lvl="7" algn="ctr">
              <a:lnSpc>
                <a:spcPct val="115000"/>
              </a:lnSpc>
              <a:spcBef>
                <a:spcPts val="2100"/>
              </a:spcBef>
              <a:spcAft>
                <a:spcPts val="0"/>
              </a:spcAft>
              <a:buSzPts val="2200"/>
              <a:buNone/>
              <a:defRPr b="1" sz="2200"/>
            </a:lvl8pPr>
            <a:lvl9pPr lvl="8" algn="ctr">
              <a:lnSpc>
                <a:spcPct val="115000"/>
              </a:lnSpc>
              <a:spcBef>
                <a:spcPts val="2100"/>
              </a:spcBef>
              <a:spcAft>
                <a:spcPts val="2100"/>
              </a:spcAft>
              <a:buSzPts val="2200"/>
              <a:buNone/>
              <a:defRPr b="1" sz="2200"/>
            </a:lvl9pPr>
          </a:lstStyle>
          <a:p/>
        </p:txBody>
      </p:sp>
      <p:sp>
        <p:nvSpPr>
          <p:cNvPr id="220" name="Google Shape;220;p16"/>
          <p:cNvSpPr txBox="1"/>
          <p:nvPr>
            <p:ph type="title"/>
          </p:nvPr>
        </p:nvSpPr>
        <p:spPr>
          <a:xfrm>
            <a:off x="415600" y="974367"/>
            <a:ext cx="11360700" cy="763500"/>
          </a:xfrm>
          <a:prstGeom prst="rect">
            <a:avLst/>
          </a:prstGeom>
          <a:noFill/>
          <a:ln>
            <a:noFill/>
          </a:ln>
        </p:spPr>
        <p:txBody>
          <a:bodyPr anchorCtr="0" anchor="t" bIns="121900" lIns="121900" spcFirstLastPara="1" rIns="121900" wrap="square" tIns="121900">
            <a:noAutofit/>
          </a:bodyPr>
          <a:lstStyle>
            <a:lvl1pPr lvl="0" marR="0" algn="l">
              <a:lnSpc>
                <a:spcPct val="100000"/>
              </a:lnSpc>
              <a:spcBef>
                <a:spcPts val="0"/>
              </a:spcBef>
              <a:spcAft>
                <a:spcPts val="0"/>
              </a:spcAft>
              <a:buClr>
                <a:schemeClr val="dk1"/>
              </a:buClr>
              <a:buSzPts val="4000"/>
              <a:buFont typeface="Aldrich"/>
              <a:buNone/>
              <a:defRPr/>
            </a:lvl1pPr>
            <a:lvl2pPr lvl="1"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21" name="Google Shape;221;p16"/>
          <p:cNvSpPr txBox="1"/>
          <p:nvPr>
            <p:ph idx="6" type="body"/>
          </p:nvPr>
        </p:nvSpPr>
        <p:spPr>
          <a:xfrm>
            <a:off x="415600" y="3238625"/>
            <a:ext cx="1997700" cy="2330100"/>
          </a:xfrm>
          <a:prstGeom prst="rect">
            <a:avLst/>
          </a:prstGeom>
          <a:noFill/>
          <a:ln>
            <a:noFill/>
          </a:ln>
        </p:spPr>
        <p:txBody>
          <a:bodyPr anchorCtr="0" anchor="t" bIns="121900" lIns="121900" spcFirstLastPara="1" rIns="121900" wrap="square" tIns="121900">
            <a:noAutofit/>
          </a:bodyPr>
          <a:lstStyle>
            <a:lvl1pPr indent="-330200" lvl="0" marL="457200" algn="l">
              <a:lnSpc>
                <a:spcPct val="115000"/>
              </a:lnSpc>
              <a:spcBef>
                <a:spcPts val="0"/>
              </a:spcBef>
              <a:spcAft>
                <a:spcPts val="0"/>
              </a:spcAft>
              <a:buSzPts val="1600"/>
              <a:buChar char="●"/>
              <a:defRPr sz="1600"/>
            </a:lvl1pPr>
            <a:lvl2pPr indent="-330200" lvl="1" marL="914400" algn="l">
              <a:lnSpc>
                <a:spcPct val="115000"/>
              </a:lnSpc>
              <a:spcBef>
                <a:spcPts val="210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222" name="Google Shape;222;p16"/>
          <p:cNvSpPr txBox="1"/>
          <p:nvPr>
            <p:ph idx="7" type="body"/>
          </p:nvPr>
        </p:nvSpPr>
        <p:spPr>
          <a:xfrm>
            <a:off x="2775375" y="3238625"/>
            <a:ext cx="1997700" cy="2330100"/>
          </a:xfrm>
          <a:prstGeom prst="rect">
            <a:avLst/>
          </a:prstGeom>
          <a:noFill/>
          <a:ln>
            <a:noFill/>
          </a:ln>
        </p:spPr>
        <p:txBody>
          <a:bodyPr anchorCtr="0" anchor="t" bIns="121900" lIns="121900" spcFirstLastPara="1" rIns="121900" wrap="square" tIns="121900">
            <a:noAutofit/>
          </a:bodyPr>
          <a:lstStyle>
            <a:lvl1pPr indent="-330200" lvl="0" marL="457200" algn="l">
              <a:lnSpc>
                <a:spcPct val="115000"/>
              </a:lnSpc>
              <a:spcBef>
                <a:spcPts val="0"/>
              </a:spcBef>
              <a:spcAft>
                <a:spcPts val="0"/>
              </a:spcAft>
              <a:buSzPts val="1600"/>
              <a:buChar char="●"/>
              <a:defRPr sz="1600"/>
            </a:lvl1pPr>
            <a:lvl2pPr indent="-330200" lvl="1" marL="914400" algn="l">
              <a:lnSpc>
                <a:spcPct val="115000"/>
              </a:lnSpc>
              <a:spcBef>
                <a:spcPts val="210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223" name="Google Shape;223;p16"/>
          <p:cNvSpPr txBox="1"/>
          <p:nvPr>
            <p:ph idx="8" type="body"/>
          </p:nvPr>
        </p:nvSpPr>
        <p:spPr>
          <a:xfrm>
            <a:off x="5135150" y="3238625"/>
            <a:ext cx="1997700" cy="2330100"/>
          </a:xfrm>
          <a:prstGeom prst="rect">
            <a:avLst/>
          </a:prstGeom>
          <a:noFill/>
          <a:ln>
            <a:noFill/>
          </a:ln>
        </p:spPr>
        <p:txBody>
          <a:bodyPr anchorCtr="0" anchor="t" bIns="121900" lIns="121900" spcFirstLastPara="1" rIns="121900" wrap="square" tIns="121900">
            <a:noAutofit/>
          </a:bodyPr>
          <a:lstStyle>
            <a:lvl1pPr indent="-330200" lvl="0" marL="457200" algn="l">
              <a:lnSpc>
                <a:spcPct val="115000"/>
              </a:lnSpc>
              <a:spcBef>
                <a:spcPts val="0"/>
              </a:spcBef>
              <a:spcAft>
                <a:spcPts val="0"/>
              </a:spcAft>
              <a:buSzPts val="1600"/>
              <a:buChar char="●"/>
              <a:defRPr sz="1600"/>
            </a:lvl1pPr>
            <a:lvl2pPr indent="-330200" lvl="1" marL="914400" algn="l">
              <a:lnSpc>
                <a:spcPct val="115000"/>
              </a:lnSpc>
              <a:spcBef>
                <a:spcPts val="210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224" name="Google Shape;224;p16"/>
          <p:cNvSpPr txBox="1"/>
          <p:nvPr>
            <p:ph idx="9" type="body"/>
          </p:nvPr>
        </p:nvSpPr>
        <p:spPr>
          <a:xfrm>
            <a:off x="7494925" y="3238625"/>
            <a:ext cx="1997700" cy="2330100"/>
          </a:xfrm>
          <a:prstGeom prst="rect">
            <a:avLst/>
          </a:prstGeom>
          <a:noFill/>
          <a:ln>
            <a:noFill/>
          </a:ln>
        </p:spPr>
        <p:txBody>
          <a:bodyPr anchorCtr="0" anchor="t" bIns="121900" lIns="121900" spcFirstLastPara="1" rIns="121900" wrap="square" tIns="121900">
            <a:noAutofit/>
          </a:bodyPr>
          <a:lstStyle>
            <a:lvl1pPr indent="-330200" lvl="0" marL="457200" algn="l">
              <a:lnSpc>
                <a:spcPct val="115000"/>
              </a:lnSpc>
              <a:spcBef>
                <a:spcPts val="0"/>
              </a:spcBef>
              <a:spcAft>
                <a:spcPts val="0"/>
              </a:spcAft>
              <a:buSzPts val="1600"/>
              <a:buChar char="●"/>
              <a:defRPr sz="1600"/>
            </a:lvl1pPr>
            <a:lvl2pPr indent="-330200" lvl="1" marL="914400" algn="l">
              <a:lnSpc>
                <a:spcPct val="115000"/>
              </a:lnSpc>
              <a:spcBef>
                <a:spcPts val="210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225" name="Google Shape;225;p16"/>
          <p:cNvSpPr txBox="1"/>
          <p:nvPr>
            <p:ph idx="13" type="body"/>
          </p:nvPr>
        </p:nvSpPr>
        <p:spPr>
          <a:xfrm>
            <a:off x="9854700" y="3238625"/>
            <a:ext cx="1997700" cy="2330100"/>
          </a:xfrm>
          <a:prstGeom prst="rect">
            <a:avLst/>
          </a:prstGeom>
          <a:noFill/>
          <a:ln>
            <a:noFill/>
          </a:ln>
        </p:spPr>
        <p:txBody>
          <a:bodyPr anchorCtr="0" anchor="t" bIns="121900" lIns="121900" spcFirstLastPara="1" rIns="121900" wrap="square" tIns="121900">
            <a:noAutofit/>
          </a:bodyPr>
          <a:lstStyle>
            <a:lvl1pPr indent="-330200" lvl="0" marL="457200" algn="l">
              <a:lnSpc>
                <a:spcPct val="115000"/>
              </a:lnSpc>
              <a:spcBef>
                <a:spcPts val="0"/>
              </a:spcBef>
              <a:spcAft>
                <a:spcPts val="0"/>
              </a:spcAft>
              <a:buSzPts val="1600"/>
              <a:buChar char="●"/>
              <a:defRPr sz="1600"/>
            </a:lvl1pPr>
            <a:lvl2pPr indent="-330200" lvl="1" marL="914400" algn="l">
              <a:lnSpc>
                <a:spcPct val="115000"/>
              </a:lnSpc>
              <a:spcBef>
                <a:spcPts val="210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6 Title and text left">
  <p:cSld name="CUSTOM_15">
    <p:spTree>
      <p:nvGrpSpPr>
        <p:cNvPr id="226" name="Shape 226"/>
        <p:cNvGrpSpPr/>
        <p:nvPr/>
      </p:nvGrpSpPr>
      <p:grpSpPr>
        <a:xfrm>
          <a:off x="0" y="0"/>
          <a:ext cx="0" cy="0"/>
          <a:chOff x="0" y="0"/>
          <a:chExt cx="0" cy="0"/>
        </a:xfrm>
      </p:grpSpPr>
      <p:sp>
        <p:nvSpPr>
          <p:cNvPr id="227" name="Google Shape;227;p17"/>
          <p:cNvSpPr/>
          <p:nvPr/>
        </p:nvSpPr>
        <p:spPr>
          <a:xfrm>
            <a:off x="379197" y="111594"/>
            <a:ext cx="11376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t" dir="54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28" name="Google Shape;228;p17"/>
          <p:cNvSpPr/>
          <p:nvPr/>
        </p:nvSpPr>
        <p:spPr>
          <a:xfrm>
            <a:off x="379197" y="6468019"/>
            <a:ext cx="11376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dir="162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29" name="Google Shape;229;p17"/>
          <p:cNvSpPr/>
          <p:nvPr/>
        </p:nvSpPr>
        <p:spPr>
          <a:xfrm rot="-5400000">
            <a:off x="-2776803" y="3299569"/>
            <a:ext cx="6060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l"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30" name="Google Shape;230;p17"/>
          <p:cNvSpPr/>
          <p:nvPr/>
        </p:nvSpPr>
        <p:spPr>
          <a:xfrm rot="-5400000">
            <a:off x="9049797" y="3281619"/>
            <a:ext cx="58485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r" dir="108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31" name="Google Shape;231;p17"/>
          <p:cNvSpPr/>
          <p:nvPr/>
        </p:nvSpPr>
        <p:spPr>
          <a:xfrm>
            <a:off x="17697" y="6259264"/>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bl" dir="189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 name="Google Shape;232;p17"/>
          <p:cNvSpPr/>
          <p:nvPr/>
        </p:nvSpPr>
        <p:spPr>
          <a:xfrm flipH="1" rot="10800000">
            <a:off x="17697" y="58190"/>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tl" dir="27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 name="Google Shape;233;p17"/>
          <p:cNvSpPr/>
          <p:nvPr/>
        </p:nvSpPr>
        <p:spPr>
          <a:xfrm flipH="1">
            <a:off x="11614059" y="6271062"/>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br" dir="135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 name="Google Shape;234;p17"/>
          <p:cNvSpPr/>
          <p:nvPr/>
        </p:nvSpPr>
        <p:spPr>
          <a:xfrm rot="10800000">
            <a:off x="11614059" y="69988"/>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tr" dir="81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 name="Google Shape;235;p17"/>
          <p:cNvSpPr txBox="1"/>
          <p:nvPr>
            <p:ph type="title"/>
          </p:nvPr>
        </p:nvSpPr>
        <p:spPr>
          <a:xfrm>
            <a:off x="644200" y="974375"/>
            <a:ext cx="5581500" cy="763500"/>
          </a:xfrm>
          <a:prstGeom prst="rect">
            <a:avLst/>
          </a:prstGeom>
          <a:noFill/>
          <a:ln>
            <a:noFill/>
          </a:ln>
        </p:spPr>
        <p:txBody>
          <a:bodyPr anchorCtr="0" anchor="t" bIns="121900" lIns="121900" spcFirstLastPara="1" rIns="121900" wrap="square" tIns="121900">
            <a:noAutofit/>
          </a:bodyPr>
          <a:lstStyle>
            <a:lvl1pPr lvl="0" marR="0" algn="r">
              <a:lnSpc>
                <a:spcPct val="100000"/>
              </a:lnSpc>
              <a:spcBef>
                <a:spcPts val="0"/>
              </a:spcBef>
              <a:spcAft>
                <a:spcPts val="0"/>
              </a:spcAft>
              <a:buClr>
                <a:schemeClr val="dk1"/>
              </a:buClr>
              <a:buSzPts val="4000"/>
              <a:buFont typeface="Aldrich"/>
              <a:buNone/>
              <a:defRPr/>
            </a:lvl1pPr>
            <a:lvl2pPr lvl="1"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36" name="Google Shape;236;p17"/>
          <p:cNvSpPr txBox="1"/>
          <p:nvPr>
            <p:ph idx="1" type="body"/>
          </p:nvPr>
        </p:nvSpPr>
        <p:spPr>
          <a:xfrm>
            <a:off x="644050" y="2097700"/>
            <a:ext cx="5581500" cy="3565800"/>
          </a:xfrm>
          <a:prstGeom prst="rect">
            <a:avLst/>
          </a:prstGeom>
          <a:noFill/>
          <a:ln>
            <a:noFill/>
          </a:ln>
        </p:spPr>
        <p:txBody>
          <a:bodyPr anchorCtr="0" anchor="t" bIns="121900" lIns="121900" spcFirstLastPara="1" rIns="121900" wrap="square" tIns="121900">
            <a:noAutofit/>
          </a:bodyPr>
          <a:lstStyle>
            <a:lvl1pPr indent="-349250" lvl="0" marL="457200" algn="r">
              <a:lnSpc>
                <a:spcPct val="115000"/>
              </a:lnSpc>
              <a:spcBef>
                <a:spcPts val="0"/>
              </a:spcBef>
              <a:spcAft>
                <a:spcPts val="0"/>
              </a:spcAft>
              <a:buSzPts val="1900"/>
              <a:buChar char="●"/>
              <a:defRPr/>
            </a:lvl1pPr>
            <a:lvl2pPr indent="-349250" lvl="1" marL="914400" algn="r">
              <a:lnSpc>
                <a:spcPct val="115000"/>
              </a:lnSpc>
              <a:spcBef>
                <a:spcPts val="2100"/>
              </a:spcBef>
              <a:spcAft>
                <a:spcPts val="0"/>
              </a:spcAft>
              <a:buSzPts val="1900"/>
              <a:buChar char="○"/>
              <a:defRPr/>
            </a:lvl2pPr>
            <a:lvl3pPr indent="-349250" lvl="2" marL="1371600" algn="r">
              <a:lnSpc>
                <a:spcPct val="115000"/>
              </a:lnSpc>
              <a:spcBef>
                <a:spcPts val="2100"/>
              </a:spcBef>
              <a:spcAft>
                <a:spcPts val="0"/>
              </a:spcAft>
              <a:buSzPts val="1900"/>
              <a:buChar char="■"/>
              <a:defRPr/>
            </a:lvl3pPr>
            <a:lvl4pPr indent="-349250" lvl="3" marL="1828800" algn="r">
              <a:lnSpc>
                <a:spcPct val="115000"/>
              </a:lnSpc>
              <a:spcBef>
                <a:spcPts val="2100"/>
              </a:spcBef>
              <a:spcAft>
                <a:spcPts val="0"/>
              </a:spcAft>
              <a:buSzPts val="1900"/>
              <a:buChar char="●"/>
              <a:defRPr/>
            </a:lvl4pPr>
            <a:lvl5pPr indent="-349250" lvl="4" marL="2286000" algn="r">
              <a:lnSpc>
                <a:spcPct val="115000"/>
              </a:lnSpc>
              <a:spcBef>
                <a:spcPts val="2100"/>
              </a:spcBef>
              <a:spcAft>
                <a:spcPts val="0"/>
              </a:spcAft>
              <a:buSzPts val="1900"/>
              <a:buChar char="○"/>
              <a:defRPr/>
            </a:lvl5pPr>
            <a:lvl6pPr indent="-349250" lvl="5" marL="2743200" algn="r">
              <a:lnSpc>
                <a:spcPct val="115000"/>
              </a:lnSpc>
              <a:spcBef>
                <a:spcPts val="2100"/>
              </a:spcBef>
              <a:spcAft>
                <a:spcPts val="0"/>
              </a:spcAft>
              <a:buSzPts val="1900"/>
              <a:buChar char="■"/>
              <a:defRPr/>
            </a:lvl6pPr>
            <a:lvl7pPr indent="-349250" lvl="6" marL="3200400" algn="r">
              <a:lnSpc>
                <a:spcPct val="115000"/>
              </a:lnSpc>
              <a:spcBef>
                <a:spcPts val="2100"/>
              </a:spcBef>
              <a:spcAft>
                <a:spcPts val="0"/>
              </a:spcAft>
              <a:buSzPts val="1900"/>
              <a:buChar char="●"/>
              <a:defRPr/>
            </a:lvl7pPr>
            <a:lvl8pPr indent="-349250" lvl="7" marL="3657600" algn="r">
              <a:lnSpc>
                <a:spcPct val="115000"/>
              </a:lnSpc>
              <a:spcBef>
                <a:spcPts val="2100"/>
              </a:spcBef>
              <a:spcAft>
                <a:spcPts val="0"/>
              </a:spcAft>
              <a:buSzPts val="1900"/>
              <a:buChar char="○"/>
              <a:defRPr/>
            </a:lvl8pPr>
            <a:lvl9pPr indent="-349250" lvl="8" marL="4114800" algn="r">
              <a:lnSpc>
                <a:spcPct val="115000"/>
              </a:lnSpc>
              <a:spcBef>
                <a:spcPts val="2100"/>
              </a:spcBef>
              <a:spcAft>
                <a:spcPts val="2100"/>
              </a:spcAft>
              <a:buSzPts val="1900"/>
              <a:buChar char="■"/>
              <a:defRPr/>
            </a:lvl9pPr>
          </a:lstStyle>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7 Title and text right">
  <p:cSld name="CUSTOM_16">
    <p:spTree>
      <p:nvGrpSpPr>
        <p:cNvPr id="237" name="Shape 237"/>
        <p:cNvGrpSpPr/>
        <p:nvPr/>
      </p:nvGrpSpPr>
      <p:grpSpPr>
        <a:xfrm>
          <a:off x="0" y="0"/>
          <a:ext cx="0" cy="0"/>
          <a:chOff x="0" y="0"/>
          <a:chExt cx="0" cy="0"/>
        </a:xfrm>
      </p:grpSpPr>
      <p:sp>
        <p:nvSpPr>
          <p:cNvPr id="238" name="Google Shape;238;p18"/>
          <p:cNvSpPr/>
          <p:nvPr/>
        </p:nvSpPr>
        <p:spPr>
          <a:xfrm>
            <a:off x="379197" y="111594"/>
            <a:ext cx="11376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t" dir="54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39" name="Google Shape;239;p18"/>
          <p:cNvSpPr/>
          <p:nvPr/>
        </p:nvSpPr>
        <p:spPr>
          <a:xfrm>
            <a:off x="379197" y="6468019"/>
            <a:ext cx="11376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dir="162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40" name="Google Shape;240;p18"/>
          <p:cNvSpPr/>
          <p:nvPr/>
        </p:nvSpPr>
        <p:spPr>
          <a:xfrm rot="-5400000">
            <a:off x="-2776803" y="3299569"/>
            <a:ext cx="6060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l"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41" name="Google Shape;241;p18"/>
          <p:cNvSpPr/>
          <p:nvPr/>
        </p:nvSpPr>
        <p:spPr>
          <a:xfrm rot="-5400000">
            <a:off x="9049797" y="3281619"/>
            <a:ext cx="58485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r" dir="108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42" name="Google Shape;242;p18"/>
          <p:cNvSpPr/>
          <p:nvPr/>
        </p:nvSpPr>
        <p:spPr>
          <a:xfrm>
            <a:off x="17697" y="6259264"/>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bl" dir="189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 name="Google Shape;243;p18"/>
          <p:cNvSpPr/>
          <p:nvPr/>
        </p:nvSpPr>
        <p:spPr>
          <a:xfrm flipH="1" rot="10800000">
            <a:off x="17697" y="58190"/>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tl" dir="27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 name="Google Shape;244;p18"/>
          <p:cNvSpPr/>
          <p:nvPr/>
        </p:nvSpPr>
        <p:spPr>
          <a:xfrm flipH="1">
            <a:off x="11614059" y="6271062"/>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br" dir="135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 name="Google Shape;245;p18"/>
          <p:cNvSpPr/>
          <p:nvPr/>
        </p:nvSpPr>
        <p:spPr>
          <a:xfrm rot="10800000">
            <a:off x="11614059" y="69988"/>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tr" dir="81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 name="Google Shape;246;p18"/>
          <p:cNvSpPr txBox="1"/>
          <p:nvPr>
            <p:ph type="title"/>
          </p:nvPr>
        </p:nvSpPr>
        <p:spPr>
          <a:xfrm>
            <a:off x="5978200" y="974375"/>
            <a:ext cx="5581500" cy="763500"/>
          </a:xfrm>
          <a:prstGeom prst="rect">
            <a:avLst/>
          </a:prstGeom>
          <a:noFill/>
          <a:ln>
            <a:noFill/>
          </a:ln>
        </p:spPr>
        <p:txBody>
          <a:bodyPr anchorCtr="0" anchor="t" bIns="121900" lIns="121900" spcFirstLastPara="1" rIns="121900" wrap="square" tIns="121900">
            <a:noAutofit/>
          </a:bodyPr>
          <a:lstStyle>
            <a:lvl1pPr lvl="0" marR="0" algn="l">
              <a:lnSpc>
                <a:spcPct val="100000"/>
              </a:lnSpc>
              <a:spcBef>
                <a:spcPts val="0"/>
              </a:spcBef>
              <a:spcAft>
                <a:spcPts val="0"/>
              </a:spcAft>
              <a:buClr>
                <a:schemeClr val="dk1"/>
              </a:buClr>
              <a:buSzPts val="4000"/>
              <a:buFont typeface="Aldrich"/>
              <a:buNone/>
              <a:defRPr/>
            </a:lvl1pPr>
            <a:lvl2pPr lvl="1"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47" name="Google Shape;247;p18"/>
          <p:cNvSpPr txBox="1"/>
          <p:nvPr>
            <p:ph idx="1" type="body"/>
          </p:nvPr>
        </p:nvSpPr>
        <p:spPr>
          <a:xfrm>
            <a:off x="5978300" y="2508425"/>
            <a:ext cx="5581500" cy="3106800"/>
          </a:xfrm>
          <a:prstGeom prst="rect">
            <a:avLst/>
          </a:prstGeom>
          <a:noFill/>
          <a:ln>
            <a:noFill/>
          </a:ln>
        </p:spPr>
        <p:txBody>
          <a:bodyPr anchorCtr="0" anchor="t" bIns="121900" lIns="121900" spcFirstLastPara="1" rIns="121900" wrap="square" tIns="121900">
            <a:noAutofit/>
          </a:bodyPr>
          <a:lstStyle>
            <a:lvl1pPr indent="-349250" lvl="0" marL="457200" algn="l">
              <a:lnSpc>
                <a:spcPct val="115000"/>
              </a:lnSpc>
              <a:spcBef>
                <a:spcPts val="0"/>
              </a:spcBef>
              <a:spcAft>
                <a:spcPts val="0"/>
              </a:spcAft>
              <a:buSzPts val="1900"/>
              <a:buChar char="●"/>
              <a:defRPr/>
            </a:lvl1pPr>
            <a:lvl2pPr indent="-349250" lvl="1" marL="914400" algn="l">
              <a:lnSpc>
                <a:spcPct val="115000"/>
              </a:lnSpc>
              <a:spcBef>
                <a:spcPts val="210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8 Custom Layout 1">
  <p:cSld name="CUSTOM_17">
    <p:spTree>
      <p:nvGrpSpPr>
        <p:cNvPr id="248" name="Shape 248"/>
        <p:cNvGrpSpPr/>
        <p:nvPr/>
      </p:nvGrpSpPr>
      <p:grpSpPr>
        <a:xfrm>
          <a:off x="0" y="0"/>
          <a:ext cx="0" cy="0"/>
          <a:chOff x="0" y="0"/>
          <a:chExt cx="0" cy="0"/>
        </a:xfrm>
      </p:grpSpPr>
      <p:sp>
        <p:nvSpPr>
          <p:cNvPr id="249" name="Google Shape;249;p19"/>
          <p:cNvSpPr/>
          <p:nvPr/>
        </p:nvSpPr>
        <p:spPr>
          <a:xfrm>
            <a:off x="379197" y="111594"/>
            <a:ext cx="11376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t" dir="54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50" name="Google Shape;250;p19"/>
          <p:cNvSpPr/>
          <p:nvPr/>
        </p:nvSpPr>
        <p:spPr>
          <a:xfrm>
            <a:off x="379197" y="6468019"/>
            <a:ext cx="11376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dir="162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51" name="Google Shape;251;p19"/>
          <p:cNvSpPr/>
          <p:nvPr/>
        </p:nvSpPr>
        <p:spPr>
          <a:xfrm rot="-5400000">
            <a:off x="-2776803" y="3299569"/>
            <a:ext cx="6060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l"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52" name="Google Shape;252;p19"/>
          <p:cNvSpPr/>
          <p:nvPr/>
        </p:nvSpPr>
        <p:spPr>
          <a:xfrm rot="-5400000">
            <a:off x="9049797" y="3281619"/>
            <a:ext cx="58485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r" dir="108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53" name="Google Shape;253;p19"/>
          <p:cNvSpPr/>
          <p:nvPr/>
        </p:nvSpPr>
        <p:spPr>
          <a:xfrm>
            <a:off x="17697" y="6259264"/>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bl" dir="189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 name="Google Shape;254;p19"/>
          <p:cNvSpPr/>
          <p:nvPr/>
        </p:nvSpPr>
        <p:spPr>
          <a:xfrm flipH="1" rot="10800000">
            <a:off x="17697" y="58190"/>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tl" dir="27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 name="Google Shape;255;p19"/>
          <p:cNvSpPr/>
          <p:nvPr/>
        </p:nvSpPr>
        <p:spPr>
          <a:xfrm flipH="1">
            <a:off x="11614059" y="6271062"/>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br" dir="135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 name="Google Shape;256;p19"/>
          <p:cNvSpPr/>
          <p:nvPr/>
        </p:nvSpPr>
        <p:spPr>
          <a:xfrm rot="10800000">
            <a:off x="11614059" y="69988"/>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tr" dir="81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 name="Google Shape;257;p19"/>
          <p:cNvSpPr txBox="1"/>
          <p:nvPr>
            <p:ph idx="1" type="subTitle"/>
          </p:nvPr>
        </p:nvSpPr>
        <p:spPr>
          <a:xfrm>
            <a:off x="6130600" y="2516825"/>
            <a:ext cx="5581500" cy="717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2100"/>
              <a:buNone/>
              <a:defRPr b="1" sz="2100"/>
            </a:lvl1pPr>
            <a:lvl2pPr lvl="1" algn="l">
              <a:lnSpc>
                <a:spcPct val="115000"/>
              </a:lnSpc>
              <a:spcBef>
                <a:spcPts val="2100"/>
              </a:spcBef>
              <a:spcAft>
                <a:spcPts val="0"/>
              </a:spcAft>
              <a:buSzPts val="2100"/>
              <a:buNone/>
              <a:defRPr b="1" sz="2100"/>
            </a:lvl2pPr>
            <a:lvl3pPr lvl="2" algn="l">
              <a:lnSpc>
                <a:spcPct val="115000"/>
              </a:lnSpc>
              <a:spcBef>
                <a:spcPts val="2100"/>
              </a:spcBef>
              <a:spcAft>
                <a:spcPts val="0"/>
              </a:spcAft>
              <a:buSzPts val="2100"/>
              <a:buNone/>
              <a:defRPr b="1" sz="2100"/>
            </a:lvl3pPr>
            <a:lvl4pPr lvl="3" algn="l">
              <a:lnSpc>
                <a:spcPct val="115000"/>
              </a:lnSpc>
              <a:spcBef>
                <a:spcPts val="2100"/>
              </a:spcBef>
              <a:spcAft>
                <a:spcPts val="0"/>
              </a:spcAft>
              <a:buSzPts val="2100"/>
              <a:buNone/>
              <a:defRPr b="1" sz="2100"/>
            </a:lvl4pPr>
            <a:lvl5pPr lvl="4" algn="l">
              <a:lnSpc>
                <a:spcPct val="115000"/>
              </a:lnSpc>
              <a:spcBef>
                <a:spcPts val="2100"/>
              </a:spcBef>
              <a:spcAft>
                <a:spcPts val="0"/>
              </a:spcAft>
              <a:buSzPts val="2100"/>
              <a:buNone/>
              <a:defRPr b="1" sz="2100"/>
            </a:lvl5pPr>
            <a:lvl6pPr lvl="5" algn="l">
              <a:lnSpc>
                <a:spcPct val="115000"/>
              </a:lnSpc>
              <a:spcBef>
                <a:spcPts val="2100"/>
              </a:spcBef>
              <a:spcAft>
                <a:spcPts val="0"/>
              </a:spcAft>
              <a:buSzPts val="2100"/>
              <a:buNone/>
              <a:defRPr b="1" sz="2100"/>
            </a:lvl6pPr>
            <a:lvl7pPr lvl="6" algn="l">
              <a:lnSpc>
                <a:spcPct val="115000"/>
              </a:lnSpc>
              <a:spcBef>
                <a:spcPts val="2100"/>
              </a:spcBef>
              <a:spcAft>
                <a:spcPts val="0"/>
              </a:spcAft>
              <a:buSzPts val="2100"/>
              <a:buNone/>
              <a:defRPr b="1" sz="2100"/>
            </a:lvl7pPr>
            <a:lvl8pPr lvl="7" algn="l">
              <a:lnSpc>
                <a:spcPct val="115000"/>
              </a:lnSpc>
              <a:spcBef>
                <a:spcPts val="2100"/>
              </a:spcBef>
              <a:spcAft>
                <a:spcPts val="0"/>
              </a:spcAft>
              <a:buSzPts val="2100"/>
              <a:buNone/>
              <a:defRPr b="1" sz="2100"/>
            </a:lvl8pPr>
            <a:lvl9pPr lvl="8" algn="l">
              <a:lnSpc>
                <a:spcPct val="115000"/>
              </a:lnSpc>
              <a:spcBef>
                <a:spcPts val="2100"/>
              </a:spcBef>
              <a:spcAft>
                <a:spcPts val="2100"/>
              </a:spcAft>
              <a:buSzPts val="2100"/>
              <a:buNone/>
              <a:defRPr b="1" sz="2100"/>
            </a:lvl9pPr>
          </a:lstStyle>
          <a:p/>
        </p:txBody>
      </p:sp>
      <p:sp>
        <p:nvSpPr>
          <p:cNvPr id="258" name="Google Shape;258;p19"/>
          <p:cNvSpPr txBox="1"/>
          <p:nvPr>
            <p:ph type="title"/>
          </p:nvPr>
        </p:nvSpPr>
        <p:spPr>
          <a:xfrm>
            <a:off x="6130600" y="974375"/>
            <a:ext cx="5581500" cy="763500"/>
          </a:xfrm>
          <a:prstGeom prst="rect">
            <a:avLst/>
          </a:prstGeom>
          <a:noFill/>
          <a:ln>
            <a:noFill/>
          </a:ln>
        </p:spPr>
        <p:txBody>
          <a:bodyPr anchorCtr="0" anchor="t" bIns="121900" lIns="121900" spcFirstLastPara="1" rIns="121900" wrap="square" tIns="121900">
            <a:noAutofit/>
          </a:bodyPr>
          <a:lstStyle>
            <a:lvl1pPr lvl="0" marR="0" algn="l">
              <a:lnSpc>
                <a:spcPct val="100000"/>
              </a:lnSpc>
              <a:spcBef>
                <a:spcPts val="0"/>
              </a:spcBef>
              <a:spcAft>
                <a:spcPts val="0"/>
              </a:spcAft>
              <a:buClr>
                <a:schemeClr val="dk1"/>
              </a:buClr>
              <a:buSzPts val="7000"/>
              <a:buFont typeface="Aldrich"/>
              <a:buNone/>
              <a:defRPr sz="7000"/>
            </a:lvl1pPr>
            <a:lvl2pPr lvl="1" algn="l">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9pPr>
          </a:lstStyle>
          <a:p/>
        </p:txBody>
      </p:sp>
      <p:sp>
        <p:nvSpPr>
          <p:cNvPr id="259" name="Google Shape;259;p19"/>
          <p:cNvSpPr txBox="1"/>
          <p:nvPr>
            <p:ph idx="2" type="body"/>
          </p:nvPr>
        </p:nvSpPr>
        <p:spPr>
          <a:xfrm>
            <a:off x="6130650" y="3381625"/>
            <a:ext cx="5581500" cy="1341600"/>
          </a:xfrm>
          <a:prstGeom prst="rect">
            <a:avLst/>
          </a:prstGeom>
          <a:noFill/>
          <a:ln>
            <a:noFill/>
          </a:ln>
        </p:spPr>
        <p:txBody>
          <a:bodyPr anchorCtr="0" anchor="t" bIns="121900" lIns="121900" spcFirstLastPara="1" rIns="121900" wrap="square" tIns="121900">
            <a:noAutofit/>
          </a:bodyPr>
          <a:lstStyle>
            <a:lvl1pPr indent="-349250" lvl="0" marL="457200" algn="l">
              <a:lnSpc>
                <a:spcPct val="100000"/>
              </a:lnSpc>
              <a:spcBef>
                <a:spcPts val="0"/>
              </a:spcBef>
              <a:spcAft>
                <a:spcPts val="0"/>
              </a:spcAft>
              <a:buSzPts val="1900"/>
              <a:buChar char="●"/>
              <a:defRPr/>
            </a:lvl1pPr>
            <a:lvl2pPr indent="-349250" lvl="1" marL="914400" algn="l">
              <a:lnSpc>
                <a:spcPct val="100000"/>
              </a:lnSpc>
              <a:spcBef>
                <a:spcPts val="0"/>
              </a:spcBef>
              <a:spcAft>
                <a:spcPts val="0"/>
              </a:spcAft>
              <a:buSzPts val="1900"/>
              <a:buChar char="○"/>
              <a:defRPr/>
            </a:lvl2pPr>
            <a:lvl3pPr indent="-349250" lvl="2" marL="1371600" algn="l">
              <a:lnSpc>
                <a:spcPct val="100000"/>
              </a:lnSpc>
              <a:spcBef>
                <a:spcPts val="0"/>
              </a:spcBef>
              <a:spcAft>
                <a:spcPts val="0"/>
              </a:spcAft>
              <a:buSzPts val="1900"/>
              <a:buChar char="■"/>
              <a:defRPr/>
            </a:lvl3pPr>
            <a:lvl4pPr indent="-349250" lvl="3" marL="1828800" algn="l">
              <a:lnSpc>
                <a:spcPct val="100000"/>
              </a:lnSpc>
              <a:spcBef>
                <a:spcPts val="0"/>
              </a:spcBef>
              <a:spcAft>
                <a:spcPts val="0"/>
              </a:spcAft>
              <a:buSzPts val="1900"/>
              <a:buChar char="●"/>
              <a:defRPr/>
            </a:lvl4pPr>
            <a:lvl5pPr indent="-349250" lvl="4" marL="2286000" algn="l">
              <a:lnSpc>
                <a:spcPct val="100000"/>
              </a:lnSpc>
              <a:spcBef>
                <a:spcPts val="0"/>
              </a:spcBef>
              <a:spcAft>
                <a:spcPts val="0"/>
              </a:spcAft>
              <a:buSzPts val="1900"/>
              <a:buChar char="○"/>
              <a:defRPr/>
            </a:lvl5pPr>
            <a:lvl6pPr indent="-349250" lvl="5" marL="2743200" algn="l">
              <a:lnSpc>
                <a:spcPct val="100000"/>
              </a:lnSpc>
              <a:spcBef>
                <a:spcPts val="0"/>
              </a:spcBef>
              <a:spcAft>
                <a:spcPts val="0"/>
              </a:spcAft>
              <a:buSzPts val="1900"/>
              <a:buChar char="■"/>
              <a:defRPr/>
            </a:lvl6pPr>
            <a:lvl7pPr indent="-349250" lvl="6" marL="3200400" algn="l">
              <a:lnSpc>
                <a:spcPct val="100000"/>
              </a:lnSpc>
              <a:spcBef>
                <a:spcPts val="0"/>
              </a:spcBef>
              <a:spcAft>
                <a:spcPts val="0"/>
              </a:spcAft>
              <a:buSzPts val="1900"/>
              <a:buChar char="●"/>
              <a:defRPr/>
            </a:lvl7pPr>
            <a:lvl8pPr indent="-349250" lvl="7" marL="3657600" algn="l">
              <a:lnSpc>
                <a:spcPct val="100000"/>
              </a:lnSpc>
              <a:spcBef>
                <a:spcPts val="0"/>
              </a:spcBef>
              <a:spcAft>
                <a:spcPts val="0"/>
              </a:spcAft>
              <a:buSzPts val="1900"/>
              <a:buChar char="○"/>
              <a:defRPr/>
            </a:lvl8pPr>
            <a:lvl9pPr indent="-349250" lvl="8" marL="4114800" algn="l">
              <a:lnSpc>
                <a:spcPct val="100000"/>
              </a:lnSpc>
              <a:spcBef>
                <a:spcPts val="0"/>
              </a:spcBef>
              <a:spcAft>
                <a:spcPts val="0"/>
              </a:spcAft>
              <a:buSzPts val="1900"/>
              <a:buChar char="■"/>
              <a:defRPr/>
            </a:lvl9pPr>
          </a:lstStyle>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Just title">
  <p:cSld name="CUSTOM_18">
    <p:spTree>
      <p:nvGrpSpPr>
        <p:cNvPr id="260" name="Shape 260"/>
        <p:cNvGrpSpPr/>
        <p:nvPr/>
      </p:nvGrpSpPr>
      <p:grpSpPr>
        <a:xfrm>
          <a:off x="0" y="0"/>
          <a:ext cx="0" cy="0"/>
          <a:chOff x="0" y="0"/>
          <a:chExt cx="0" cy="0"/>
        </a:xfrm>
      </p:grpSpPr>
      <p:sp>
        <p:nvSpPr>
          <p:cNvPr id="261" name="Google Shape;261;p20"/>
          <p:cNvSpPr/>
          <p:nvPr/>
        </p:nvSpPr>
        <p:spPr>
          <a:xfrm>
            <a:off x="379197" y="111594"/>
            <a:ext cx="11376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t" dir="54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62" name="Google Shape;262;p20"/>
          <p:cNvSpPr/>
          <p:nvPr/>
        </p:nvSpPr>
        <p:spPr>
          <a:xfrm>
            <a:off x="379197" y="6468019"/>
            <a:ext cx="11376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dir="162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63" name="Google Shape;263;p20"/>
          <p:cNvSpPr/>
          <p:nvPr/>
        </p:nvSpPr>
        <p:spPr>
          <a:xfrm rot="-5400000">
            <a:off x="-2776803" y="3299569"/>
            <a:ext cx="60603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l"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64" name="Google Shape;264;p20"/>
          <p:cNvSpPr/>
          <p:nvPr/>
        </p:nvSpPr>
        <p:spPr>
          <a:xfrm rot="-5400000">
            <a:off x="9049797" y="3281619"/>
            <a:ext cx="5848500" cy="318900"/>
          </a:xfrm>
          <a:prstGeom prst="roundRect">
            <a:avLst>
              <a:gd fmla="val 16667" name="adj"/>
            </a:avLst>
          </a:prstGeom>
          <a:gradFill>
            <a:gsLst>
              <a:gs pos="0">
                <a:srgbClr val="A5A5A5"/>
              </a:gs>
              <a:gs pos="18000">
                <a:srgbClr val="E8E8E8"/>
              </a:gs>
              <a:gs pos="52000">
                <a:srgbClr val="A5A5A5"/>
              </a:gs>
              <a:gs pos="83000">
                <a:srgbClr val="E8E8E8"/>
              </a:gs>
              <a:gs pos="100000">
                <a:srgbClr val="737373"/>
              </a:gs>
            </a:gsLst>
            <a:lin ang="5400012" scaled="0"/>
          </a:gradFill>
          <a:ln>
            <a:noFill/>
          </a:ln>
          <a:effectLst>
            <a:outerShdw blurRad="50800" rotWithShape="0" algn="r" dir="108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65" name="Google Shape;265;p20"/>
          <p:cNvSpPr/>
          <p:nvPr/>
        </p:nvSpPr>
        <p:spPr>
          <a:xfrm>
            <a:off x="17697" y="6259264"/>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bl" dir="189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 name="Google Shape;266;p20"/>
          <p:cNvSpPr/>
          <p:nvPr/>
        </p:nvSpPr>
        <p:spPr>
          <a:xfrm flipH="1" rot="10800000">
            <a:off x="17697" y="58190"/>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tl" dir="27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 name="Google Shape;267;p20"/>
          <p:cNvSpPr/>
          <p:nvPr/>
        </p:nvSpPr>
        <p:spPr>
          <a:xfrm flipH="1">
            <a:off x="11614059" y="6271062"/>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br" dir="135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 name="Google Shape;268;p20"/>
          <p:cNvSpPr/>
          <p:nvPr/>
        </p:nvSpPr>
        <p:spPr>
          <a:xfrm rot="10800000">
            <a:off x="11614059" y="69988"/>
            <a:ext cx="538609" cy="548404"/>
          </a:xfrm>
          <a:custGeom>
            <a:rect b="b" l="l" r="r" t="t"/>
            <a:pathLst>
              <a:path extrusionOk="0" h="660728" w="648927">
                <a:moveTo>
                  <a:pt x="79156" y="0"/>
                </a:moveTo>
                <a:lnTo>
                  <a:pt x="494922" y="0"/>
                </a:lnTo>
                <a:lnTo>
                  <a:pt x="597439" y="124251"/>
                </a:lnTo>
                <a:lnTo>
                  <a:pt x="648927" y="166733"/>
                </a:lnTo>
                <a:lnTo>
                  <a:pt x="648927" y="581572"/>
                </a:lnTo>
                <a:cubicBezTo>
                  <a:pt x="648927" y="625289"/>
                  <a:pt x="613488" y="660728"/>
                  <a:pt x="569771" y="660728"/>
                </a:cubicBezTo>
                <a:lnTo>
                  <a:pt x="79156" y="660728"/>
                </a:lnTo>
                <a:cubicBezTo>
                  <a:pt x="35439" y="660728"/>
                  <a:pt x="0" y="625289"/>
                  <a:pt x="0" y="581572"/>
                </a:cubicBezTo>
                <a:lnTo>
                  <a:pt x="0" y="79156"/>
                </a:lnTo>
                <a:cubicBezTo>
                  <a:pt x="0" y="35439"/>
                  <a:pt x="35439" y="0"/>
                  <a:pt x="79156" y="0"/>
                </a:cubicBezTo>
                <a:close/>
              </a:path>
            </a:pathLst>
          </a:custGeom>
          <a:solidFill>
            <a:srgbClr val="3F3F3F"/>
          </a:solidFill>
          <a:ln>
            <a:noFill/>
          </a:ln>
          <a:effectLst>
            <a:outerShdw blurRad="50800" rotWithShape="0" algn="tr" dir="81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 name="Google Shape;269;p20"/>
          <p:cNvSpPr txBox="1"/>
          <p:nvPr>
            <p:ph type="title"/>
          </p:nvPr>
        </p:nvSpPr>
        <p:spPr>
          <a:xfrm>
            <a:off x="415650" y="421105"/>
            <a:ext cx="11360700" cy="1230600"/>
          </a:xfrm>
          <a:prstGeom prst="rect">
            <a:avLst/>
          </a:prstGeom>
          <a:noFill/>
          <a:ln>
            <a:noFill/>
          </a:ln>
        </p:spPr>
        <p:txBody>
          <a:bodyPr anchorCtr="0" anchor="t" bIns="121900" lIns="121900" spcFirstLastPara="1" rIns="121900" wrap="square" tIns="121900">
            <a:noAutofit/>
          </a:bodyPr>
          <a:lstStyle>
            <a:lvl1pPr lvl="0" algn="ctr">
              <a:lnSpc>
                <a:spcPct val="100000"/>
              </a:lnSpc>
              <a:spcBef>
                <a:spcPts val="0"/>
              </a:spcBef>
              <a:spcAft>
                <a:spcPts val="0"/>
              </a:spcAft>
              <a:buSzPts val="5000"/>
              <a:buNone/>
              <a:defRPr sz="5000"/>
            </a:lvl1pPr>
            <a:lvl2pPr lvl="1" algn="ctr">
              <a:lnSpc>
                <a:spcPct val="100000"/>
              </a:lnSpc>
              <a:spcBef>
                <a:spcPts val="0"/>
              </a:spcBef>
              <a:spcAft>
                <a:spcPts val="0"/>
              </a:spcAft>
              <a:buSzPts val="7000"/>
              <a:buNone/>
              <a:defRPr sz="7000"/>
            </a:lvl2pPr>
            <a:lvl3pPr lvl="2" algn="ctr">
              <a:lnSpc>
                <a:spcPct val="100000"/>
              </a:lnSpc>
              <a:spcBef>
                <a:spcPts val="0"/>
              </a:spcBef>
              <a:spcAft>
                <a:spcPts val="0"/>
              </a:spcAft>
              <a:buSzPts val="7000"/>
              <a:buNone/>
              <a:defRPr sz="7000"/>
            </a:lvl3pPr>
            <a:lvl4pPr lvl="3" algn="ctr">
              <a:lnSpc>
                <a:spcPct val="100000"/>
              </a:lnSpc>
              <a:spcBef>
                <a:spcPts val="0"/>
              </a:spcBef>
              <a:spcAft>
                <a:spcPts val="0"/>
              </a:spcAft>
              <a:buSzPts val="7000"/>
              <a:buNone/>
              <a:defRPr sz="7000"/>
            </a:lvl4pPr>
            <a:lvl5pPr lvl="4" algn="ctr">
              <a:lnSpc>
                <a:spcPct val="100000"/>
              </a:lnSpc>
              <a:spcBef>
                <a:spcPts val="0"/>
              </a:spcBef>
              <a:spcAft>
                <a:spcPts val="0"/>
              </a:spcAft>
              <a:buSzPts val="7000"/>
              <a:buNone/>
              <a:defRPr sz="7000"/>
            </a:lvl5pPr>
            <a:lvl6pPr lvl="5" algn="ctr">
              <a:lnSpc>
                <a:spcPct val="100000"/>
              </a:lnSpc>
              <a:spcBef>
                <a:spcPts val="0"/>
              </a:spcBef>
              <a:spcAft>
                <a:spcPts val="0"/>
              </a:spcAft>
              <a:buSzPts val="7000"/>
              <a:buNone/>
              <a:defRPr sz="7000"/>
            </a:lvl6pPr>
            <a:lvl7pPr lvl="6" algn="ctr">
              <a:lnSpc>
                <a:spcPct val="100000"/>
              </a:lnSpc>
              <a:spcBef>
                <a:spcPts val="0"/>
              </a:spcBef>
              <a:spcAft>
                <a:spcPts val="0"/>
              </a:spcAft>
              <a:buSzPts val="7000"/>
              <a:buNone/>
              <a:defRPr sz="7000"/>
            </a:lvl7pPr>
            <a:lvl8pPr lvl="7" algn="ctr">
              <a:lnSpc>
                <a:spcPct val="100000"/>
              </a:lnSpc>
              <a:spcBef>
                <a:spcPts val="0"/>
              </a:spcBef>
              <a:spcAft>
                <a:spcPts val="0"/>
              </a:spcAft>
              <a:buSzPts val="7000"/>
              <a:buNone/>
              <a:defRPr sz="7000"/>
            </a:lvl8pPr>
            <a:lvl9pPr lvl="8" algn="ctr">
              <a:lnSpc>
                <a:spcPct val="100000"/>
              </a:lnSpc>
              <a:spcBef>
                <a:spcPts val="0"/>
              </a:spcBef>
              <a:spcAft>
                <a:spcPts val="0"/>
              </a:spcAft>
              <a:buSzPts val="7000"/>
              <a:buNone/>
              <a:defRPr sz="7000"/>
            </a:lvl9pPr>
          </a:lstStyle>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Just title 1">
  <p:cSld name="CUSTOM_18_1">
    <p:spTree>
      <p:nvGrpSpPr>
        <p:cNvPr id="270" name="Shape 270"/>
        <p:cNvGrpSpPr/>
        <p:nvPr/>
      </p:nvGrpSpPr>
      <p:grpSpPr>
        <a:xfrm>
          <a:off x="0" y="0"/>
          <a:ext cx="0" cy="0"/>
          <a:chOff x="0" y="0"/>
          <a:chExt cx="0" cy="0"/>
        </a:xfrm>
      </p:grpSpPr>
      <p:sp>
        <p:nvSpPr>
          <p:cNvPr id="271" name="Google Shape;271;p21"/>
          <p:cNvSpPr txBox="1"/>
          <p:nvPr>
            <p:ph type="title"/>
          </p:nvPr>
        </p:nvSpPr>
        <p:spPr>
          <a:xfrm>
            <a:off x="415650" y="421105"/>
            <a:ext cx="11360700" cy="1230600"/>
          </a:xfrm>
          <a:prstGeom prst="rect">
            <a:avLst/>
          </a:prstGeom>
          <a:noFill/>
          <a:ln>
            <a:noFill/>
          </a:ln>
        </p:spPr>
        <p:txBody>
          <a:bodyPr anchorCtr="0" anchor="t" bIns="121900" lIns="121900" spcFirstLastPara="1" rIns="121900" wrap="square" tIns="121900">
            <a:noAutofit/>
          </a:bodyPr>
          <a:lstStyle>
            <a:lvl1pPr lvl="0" rtl="0" algn="ctr">
              <a:lnSpc>
                <a:spcPct val="100000"/>
              </a:lnSpc>
              <a:spcBef>
                <a:spcPts val="0"/>
              </a:spcBef>
              <a:spcAft>
                <a:spcPts val="0"/>
              </a:spcAft>
              <a:buSzPts val="5000"/>
              <a:buNone/>
              <a:defRPr sz="5000"/>
            </a:lvl1pPr>
            <a:lvl2pPr lvl="1" rtl="0" algn="ctr">
              <a:lnSpc>
                <a:spcPct val="100000"/>
              </a:lnSpc>
              <a:spcBef>
                <a:spcPts val="0"/>
              </a:spcBef>
              <a:spcAft>
                <a:spcPts val="0"/>
              </a:spcAft>
              <a:buSzPts val="7000"/>
              <a:buNone/>
              <a:defRPr sz="7000"/>
            </a:lvl2pPr>
            <a:lvl3pPr lvl="2" rtl="0" algn="ctr">
              <a:lnSpc>
                <a:spcPct val="100000"/>
              </a:lnSpc>
              <a:spcBef>
                <a:spcPts val="0"/>
              </a:spcBef>
              <a:spcAft>
                <a:spcPts val="0"/>
              </a:spcAft>
              <a:buSzPts val="7000"/>
              <a:buNone/>
              <a:defRPr sz="7000"/>
            </a:lvl3pPr>
            <a:lvl4pPr lvl="3" rtl="0" algn="ctr">
              <a:lnSpc>
                <a:spcPct val="100000"/>
              </a:lnSpc>
              <a:spcBef>
                <a:spcPts val="0"/>
              </a:spcBef>
              <a:spcAft>
                <a:spcPts val="0"/>
              </a:spcAft>
              <a:buSzPts val="7000"/>
              <a:buNone/>
              <a:defRPr sz="7000"/>
            </a:lvl4pPr>
            <a:lvl5pPr lvl="4" rtl="0" algn="ctr">
              <a:lnSpc>
                <a:spcPct val="100000"/>
              </a:lnSpc>
              <a:spcBef>
                <a:spcPts val="0"/>
              </a:spcBef>
              <a:spcAft>
                <a:spcPts val="0"/>
              </a:spcAft>
              <a:buSzPts val="7000"/>
              <a:buNone/>
              <a:defRPr sz="7000"/>
            </a:lvl5pPr>
            <a:lvl6pPr lvl="5" rtl="0" algn="ctr">
              <a:lnSpc>
                <a:spcPct val="100000"/>
              </a:lnSpc>
              <a:spcBef>
                <a:spcPts val="0"/>
              </a:spcBef>
              <a:spcAft>
                <a:spcPts val="0"/>
              </a:spcAft>
              <a:buSzPts val="7000"/>
              <a:buNone/>
              <a:defRPr sz="7000"/>
            </a:lvl6pPr>
            <a:lvl7pPr lvl="6" rtl="0" algn="ctr">
              <a:lnSpc>
                <a:spcPct val="100000"/>
              </a:lnSpc>
              <a:spcBef>
                <a:spcPts val="0"/>
              </a:spcBef>
              <a:spcAft>
                <a:spcPts val="0"/>
              </a:spcAft>
              <a:buSzPts val="7000"/>
              <a:buNone/>
              <a:defRPr sz="7000"/>
            </a:lvl7pPr>
            <a:lvl8pPr lvl="7" rtl="0" algn="ctr">
              <a:lnSpc>
                <a:spcPct val="100000"/>
              </a:lnSpc>
              <a:spcBef>
                <a:spcPts val="0"/>
              </a:spcBef>
              <a:spcAft>
                <a:spcPts val="0"/>
              </a:spcAft>
              <a:buSzPts val="7000"/>
              <a:buNone/>
              <a:defRPr sz="7000"/>
            </a:lvl8pPr>
            <a:lvl9pPr lvl="8" rtl="0" algn="ctr">
              <a:lnSpc>
                <a:spcPct val="100000"/>
              </a:lnSpc>
              <a:spcBef>
                <a:spcPts val="0"/>
              </a:spcBef>
              <a:spcAft>
                <a:spcPts val="0"/>
              </a:spcAft>
              <a:buSzPts val="7000"/>
              <a:buNone/>
              <a:defRPr sz="7000"/>
            </a:lvl9pPr>
          </a:lstStyle>
          <a:p/>
        </p:txBody>
      </p:sp>
      <p:pic>
        <p:nvPicPr>
          <p:cNvPr id="272" name="Google Shape;272;p21"/>
          <p:cNvPicPr preferRelativeResize="0"/>
          <p:nvPr/>
        </p:nvPicPr>
        <p:blipFill rotWithShape="1">
          <a:blip r:embed="rId2">
            <a:alphaModFix/>
          </a:blip>
          <a:srcRect b="0" l="0" r="0" t="289"/>
          <a:stretch/>
        </p:blipFill>
        <p:spPr>
          <a:xfrm rot="5400000">
            <a:off x="2697455" y="-2702130"/>
            <a:ext cx="6853373" cy="12257636"/>
          </a:xfrm>
          <a:custGeom>
            <a:rect b="b" l="l" r="r" t="t"/>
            <a:pathLst>
              <a:path extrusionOk="0" h="12288357" w="6853373">
                <a:moveTo>
                  <a:pt x="300866" y="11963891"/>
                </a:moveTo>
                <a:lnTo>
                  <a:pt x="6565981" y="11963891"/>
                </a:lnTo>
                <a:lnTo>
                  <a:pt x="6565981" y="324464"/>
                </a:lnTo>
                <a:lnTo>
                  <a:pt x="300866" y="324464"/>
                </a:lnTo>
                <a:close/>
                <a:moveTo>
                  <a:pt x="0" y="12288357"/>
                </a:moveTo>
                <a:lnTo>
                  <a:pt x="0" y="0"/>
                </a:lnTo>
                <a:lnTo>
                  <a:pt x="6853373" y="0"/>
                </a:lnTo>
                <a:lnTo>
                  <a:pt x="6853373" y="12288357"/>
                </a:lnTo>
                <a:close/>
              </a:path>
            </a:pathLst>
          </a:custGeom>
          <a:noFill/>
          <a:ln>
            <a:noFill/>
          </a:ln>
          <a:effectLst>
            <a:outerShdw blurRad="50800" rotWithShape="0" algn="br" dir="13500000" dist="38100">
              <a:srgbClr val="000000">
                <a:alpha val="40000"/>
              </a:srgbClr>
            </a:outerShdw>
          </a:effectLst>
        </p:spPr>
      </p:pic>
    </p:spTree>
  </p:cSld>
  <p:clrMapOvr>
    <a:masterClrMapping/>
  </p:clrMapOvr>
</p:sldLayout>
</file>

<file path=ppt/slideLayouts/slideLayout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Just title 1 1">
  <p:cSld name="CUSTOM_18_1_1">
    <p:spTree>
      <p:nvGrpSpPr>
        <p:cNvPr id="273" name="Shape 273"/>
        <p:cNvGrpSpPr/>
        <p:nvPr/>
      </p:nvGrpSpPr>
      <p:grpSpPr>
        <a:xfrm>
          <a:off x="0" y="0"/>
          <a:ext cx="0" cy="0"/>
          <a:chOff x="0" y="0"/>
          <a:chExt cx="0" cy="0"/>
        </a:xfrm>
      </p:grpSpPr>
      <p:sp>
        <p:nvSpPr>
          <p:cNvPr id="274" name="Google Shape;274;p22"/>
          <p:cNvSpPr txBox="1"/>
          <p:nvPr>
            <p:ph type="title"/>
          </p:nvPr>
        </p:nvSpPr>
        <p:spPr>
          <a:xfrm>
            <a:off x="415650" y="421105"/>
            <a:ext cx="11360700" cy="1230600"/>
          </a:xfrm>
          <a:prstGeom prst="rect">
            <a:avLst/>
          </a:prstGeom>
          <a:noFill/>
          <a:ln>
            <a:noFill/>
          </a:ln>
        </p:spPr>
        <p:txBody>
          <a:bodyPr anchorCtr="0" anchor="t" bIns="121900" lIns="121900" spcFirstLastPara="1" rIns="121900" wrap="square" tIns="121900">
            <a:noAutofit/>
          </a:bodyPr>
          <a:lstStyle>
            <a:lvl1pPr lvl="0" rtl="0" algn="ctr">
              <a:lnSpc>
                <a:spcPct val="100000"/>
              </a:lnSpc>
              <a:spcBef>
                <a:spcPts val="0"/>
              </a:spcBef>
              <a:spcAft>
                <a:spcPts val="0"/>
              </a:spcAft>
              <a:buSzPts val="5000"/>
              <a:buNone/>
              <a:defRPr sz="5000"/>
            </a:lvl1pPr>
            <a:lvl2pPr lvl="1" rtl="0" algn="ctr">
              <a:lnSpc>
                <a:spcPct val="100000"/>
              </a:lnSpc>
              <a:spcBef>
                <a:spcPts val="0"/>
              </a:spcBef>
              <a:spcAft>
                <a:spcPts val="0"/>
              </a:spcAft>
              <a:buSzPts val="7000"/>
              <a:buNone/>
              <a:defRPr sz="7000"/>
            </a:lvl2pPr>
            <a:lvl3pPr lvl="2" rtl="0" algn="ctr">
              <a:lnSpc>
                <a:spcPct val="100000"/>
              </a:lnSpc>
              <a:spcBef>
                <a:spcPts val="0"/>
              </a:spcBef>
              <a:spcAft>
                <a:spcPts val="0"/>
              </a:spcAft>
              <a:buSzPts val="7000"/>
              <a:buNone/>
              <a:defRPr sz="7000"/>
            </a:lvl3pPr>
            <a:lvl4pPr lvl="3" rtl="0" algn="ctr">
              <a:lnSpc>
                <a:spcPct val="100000"/>
              </a:lnSpc>
              <a:spcBef>
                <a:spcPts val="0"/>
              </a:spcBef>
              <a:spcAft>
                <a:spcPts val="0"/>
              </a:spcAft>
              <a:buSzPts val="7000"/>
              <a:buNone/>
              <a:defRPr sz="7000"/>
            </a:lvl4pPr>
            <a:lvl5pPr lvl="4" rtl="0" algn="ctr">
              <a:lnSpc>
                <a:spcPct val="100000"/>
              </a:lnSpc>
              <a:spcBef>
                <a:spcPts val="0"/>
              </a:spcBef>
              <a:spcAft>
                <a:spcPts val="0"/>
              </a:spcAft>
              <a:buSzPts val="7000"/>
              <a:buNone/>
              <a:defRPr sz="7000"/>
            </a:lvl5pPr>
            <a:lvl6pPr lvl="5" rtl="0" algn="ctr">
              <a:lnSpc>
                <a:spcPct val="100000"/>
              </a:lnSpc>
              <a:spcBef>
                <a:spcPts val="0"/>
              </a:spcBef>
              <a:spcAft>
                <a:spcPts val="0"/>
              </a:spcAft>
              <a:buSzPts val="7000"/>
              <a:buNone/>
              <a:defRPr sz="7000"/>
            </a:lvl6pPr>
            <a:lvl7pPr lvl="6" rtl="0" algn="ctr">
              <a:lnSpc>
                <a:spcPct val="100000"/>
              </a:lnSpc>
              <a:spcBef>
                <a:spcPts val="0"/>
              </a:spcBef>
              <a:spcAft>
                <a:spcPts val="0"/>
              </a:spcAft>
              <a:buSzPts val="7000"/>
              <a:buNone/>
              <a:defRPr sz="7000"/>
            </a:lvl7pPr>
            <a:lvl8pPr lvl="7" rtl="0" algn="ctr">
              <a:lnSpc>
                <a:spcPct val="100000"/>
              </a:lnSpc>
              <a:spcBef>
                <a:spcPts val="0"/>
              </a:spcBef>
              <a:spcAft>
                <a:spcPts val="0"/>
              </a:spcAft>
              <a:buSzPts val="7000"/>
              <a:buNone/>
              <a:defRPr sz="7000"/>
            </a:lvl8pPr>
            <a:lvl9pPr lvl="8" rtl="0" algn="ctr">
              <a:lnSpc>
                <a:spcPct val="100000"/>
              </a:lnSpc>
              <a:spcBef>
                <a:spcPts val="0"/>
              </a:spcBef>
              <a:spcAft>
                <a:spcPts val="0"/>
              </a:spcAft>
              <a:buSzPts val="7000"/>
              <a:buNone/>
              <a:defRPr sz="7000"/>
            </a:lvl9pPr>
          </a:lstStyle>
          <a:p/>
        </p:txBody>
      </p:sp>
      <p:sp>
        <p:nvSpPr>
          <p:cNvPr id="275" name="Google Shape;275;p22"/>
          <p:cNvSpPr/>
          <p:nvPr/>
        </p:nvSpPr>
        <p:spPr>
          <a:xfrm>
            <a:off x="0" y="6563875"/>
            <a:ext cx="12192000" cy="294000"/>
          </a:xfrm>
          <a:prstGeom prst="trapezoid">
            <a:avLst>
              <a:gd fmla="val 107636" name="adj"/>
            </a:avLst>
          </a:prstGeom>
          <a:solidFill>
            <a:srgbClr val="3B3B3B"/>
          </a:solidFill>
          <a:ln cap="flat" cmpd="sng" w="9525">
            <a:solidFill>
              <a:schemeClr val="dk1"/>
            </a:solidFill>
            <a:prstDash val="solid"/>
            <a:round/>
            <a:headEnd len="sm" w="sm" type="none"/>
            <a:tailEnd len="sm" w="sm" type="none"/>
          </a:ln>
          <a:effectLst>
            <a:outerShdw blurRad="50800" rotWithShape="0" dir="162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76" name="Google Shape;276;p22"/>
          <p:cNvSpPr/>
          <p:nvPr/>
        </p:nvSpPr>
        <p:spPr>
          <a:xfrm rot="5400000">
            <a:off x="-3282000" y="3282000"/>
            <a:ext cx="6858000" cy="294000"/>
          </a:xfrm>
          <a:prstGeom prst="trapezoid">
            <a:avLst>
              <a:gd fmla="val 93614" name="adj"/>
            </a:avLst>
          </a:prstGeom>
          <a:solidFill>
            <a:srgbClr val="3B3B3B"/>
          </a:solidFill>
          <a:ln cap="flat" cmpd="sng" w="9525">
            <a:solidFill>
              <a:schemeClr val="dk1"/>
            </a:solidFill>
            <a:prstDash val="solid"/>
            <a:round/>
            <a:headEnd len="sm" w="sm" type="none"/>
            <a:tailEnd len="sm" w="sm" type="none"/>
          </a:ln>
          <a:effectLst>
            <a:outerShdw blurRad="50800" rotWithShape="0" algn="l"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77" name="Google Shape;277;p22"/>
          <p:cNvSpPr/>
          <p:nvPr/>
        </p:nvSpPr>
        <p:spPr>
          <a:xfrm rot="10800000">
            <a:off x="0" y="0"/>
            <a:ext cx="12192000" cy="294000"/>
          </a:xfrm>
          <a:prstGeom prst="trapezoid">
            <a:avLst>
              <a:gd fmla="val 107636" name="adj"/>
            </a:avLst>
          </a:prstGeom>
          <a:solidFill>
            <a:srgbClr val="3B3B3B"/>
          </a:solidFill>
          <a:ln cap="flat" cmpd="sng" w="9525">
            <a:solidFill>
              <a:schemeClr val="dk1"/>
            </a:solidFill>
            <a:prstDash val="solid"/>
            <a:round/>
            <a:headEnd len="sm" w="sm" type="none"/>
            <a:tailEnd len="sm" w="sm" type="none"/>
          </a:ln>
          <a:effectLst>
            <a:outerShdw blurRad="50800" rotWithShape="0" algn="t" dir="54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78" name="Google Shape;278;p22"/>
          <p:cNvSpPr/>
          <p:nvPr/>
        </p:nvSpPr>
        <p:spPr>
          <a:xfrm flipH="1" rot="-5400000">
            <a:off x="8615950" y="3282000"/>
            <a:ext cx="6858000" cy="294000"/>
          </a:xfrm>
          <a:prstGeom prst="trapezoid">
            <a:avLst>
              <a:gd fmla="val 93614" name="adj"/>
            </a:avLst>
          </a:prstGeom>
          <a:solidFill>
            <a:srgbClr val="3B3B3B"/>
          </a:solidFill>
          <a:ln cap="flat" cmpd="sng" w="9525">
            <a:solidFill>
              <a:schemeClr val="dk1"/>
            </a:solidFill>
            <a:prstDash val="solid"/>
            <a:round/>
            <a:headEnd len="sm" w="sm" type="none"/>
            <a:tailEnd len="sm" w="sm" type="none"/>
          </a:ln>
          <a:effectLst>
            <a:outerShdw blurRad="50800" rotWithShape="0" algn="r" dir="108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2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19">
    <p:spTree>
      <p:nvGrpSpPr>
        <p:cNvPr id="279" name="Shape 279"/>
        <p:cNvGrpSpPr/>
        <p:nvPr/>
      </p:nvGrpSpPr>
      <p:grpSpPr>
        <a:xfrm>
          <a:off x="0" y="0"/>
          <a:ext cx="0" cy="0"/>
          <a:chOff x="0" y="0"/>
          <a:chExt cx="0" cy="0"/>
        </a:xfrm>
      </p:grpSpPr>
      <p:grpSp>
        <p:nvGrpSpPr>
          <p:cNvPr id="280" name="Google Shape;280;p23"/>
          <p:cNvGrpSpPr/>
          <p:nvPr/>
        </p:nvGrpSpPr>
        <p:grpSpPr>
          <a:xfrm>
            <a:off x="0" y="0"/>
            <a:ext cx="12192000" cy="6858000"/>
            <a:chOff x="0" y="0"/>
            <a:chExt cx="12192000" cy="6858000"/>
          </a:xfrm>
        </p:grpSpPr>
        <p:sp>
          <p:nvSpPr>
            <p:cNvPr id="281" name="Google Shape;281;p23"/>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pic>
          <p:nvPicPr>
            <p:cNvPr id="282" name="Google Shape;282;p23">
              <a:hlinkClick r:id="rId2"/>
            </p:cNvPr>
            <p:cNvPicPr preferRelativeResize="0"/>
            <p:nvPr/>
          </p:nvPicPr>
          <p:blipFill rotWithShape="1">
            <a:blip r:embed="rId3">
              <a:alphaModFix/>
            </a:blip>
            <a:srcRect b="0" l="0" r="0" t="0"/>
            <a:stretch/>
          </p:blipFill>
          <p:spPr>
            <a:xfrm>
              <a:off x="465600" y="331100"/>
              <a:ext cx="5101466" cy="2201299"/>
            </a:xfrm>
            <a:prstGeom prst="rect">
              <a:avLst/>
            </a:prstGeom>
            <a:noFill/>
            <a:ln>
              <a:noFill/>
            </a:ln>
          </p:spPr>
        </p:pic>
        <p:sp>
          <p:nvSpPr>
            <p:cNvPr id="283" name="Google Shape;283;p23"/>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000000"/>
                </a:buClr>
                <a:buSzPts val="3600"/>
                <a:buFont typeface="Arial"/>
                <a:buNone/>
              </a:pPr>
              <a:r>
                <a:rPr b="1" i="0" lang="en" sz="3600" u="none" cap="none" strike="noStrike">
                  <a:solidFill>
                    <a:srgbClr val="3F3F3F"/>
                  </a:solidFill>
                  <a:latin typeface="Poppins"/>
                  <a:ea typeface="Poppins"/>
                  <a:cs typeface="Poppins"/>
                  <a:sym typeface="Poppins"/>
                </a:rPr>
                <a:t>Free </a:t>
              </a:r>
              <a:r>
                <a:rPr b="0" i="0" lang="en" sz="3600" u="none" cap="none" strike="noStrike">
                  <a:solidFill>
                    <a:srgbClr val="3F3F3F"/>
                  </a:solidFill>
                  <a:latin typeface="Poppins"/>
                  <a:ea typeface="Poppins"/>
                  <a:cs typeface="Poppins"/>
                  <a:sym typeface="Poppins"/>
                </a:rPr>
                <a:t>themes and templates for </a:t>
              </a:r>
              <a:r>
                <a:rPr b="1" i="0" lang="en" sz="3600" u="none" cap="none" strike="noStrike">
                  <a:solidFill>
                    <a:srgbClr val="3F3F3F"/>
                  </a:solidFill>
                  <a:latin typeface="Poppins"/>
                  <a:ea typeface="Poppins"/>
                  <a:cs typeface="Poppins"/>
                  <a:sym typeface="Poppins"/>
                </a:rPr>
                <a:t>Google Slides</a:t>
              </a:r>
              <a:r>
                <a:rPr b="0" i="0" lang="en" sz="3600" u="none" cap="none" strike="noStrike">
                  <a:solidFill>
                    <a:srgbClr val="3F3F3F"/>
                  </a:solidFill>
                  <a:latin typeface="Poppins"/>
                  <a:ea typeface="Poppins"/>
                  <a:cs typeface="Poppins"/>
                  <a:sym typeface="Poppins"/>
                </a:rPr>
                <a:t> or </a:t>
              </a:r>
              <a:r>
                <a:rPr b="1" i="0" lang="en" sz="3600" u="none" cap="none" strike="noStrike">
                  <a:solidFill>
                    <a:srgbClr val="3F3F3F"/>
                  </a:solidFill>
                  <a:latin typeface="Poppins"/>
                  <a:ea typeface="Poppins"/>
                  <a:cs typeface="Poppins"/>
                  <a:sym typeface="Poppins"/>
                </a:rPr>
                <a:t>PowerPoint</a:t>
              </a:r>
              <a:endParaRPr b="1" i="0" sz="36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3600"/>
                <a:buFont typeface="Arial"/>
                <a:buNone/>
              </a:pPr>
              <a:r>
                <a:t/>
              </a:r>
              <a:endParaRPr b="1" i="0" sz="36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3600"/>
                <a:buFont typeface="Arial"/>
                <a:buNone/>
              </a:pPr>
              <a:r>
                <a:t/>
              </a:r>
              <a:endParaRPr b="1" i="0" sz="36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3000"/>
                <a:buFont typeface="Arial"/>
                <a:buNone/>
              </a:pPr>
              <a:r>
                <a:rPr b="1" i="0" lang="en" sz="3000" u="none" cap="none" strike="noStrike">
                  <a:solidFill>
                    <a:srgbClr val="FFCB25"/>
                  </a:solidFill>
                  <a:latin typeface="Poppins"/>
                  <a:ea typeface="Poppins"/>
                  <a:cs typeface="Poppins"/>
                  <a:sym typeface="Poppins"/>
                </a:rPr>
                <a:t>NOT to be sold as is or modified!</a:t>
              </a:r>
              <a:endParaRPr b="1" i="0" sz="3000" u="none" cap="none" strike="noStrike">
                <a:solidFill>
                  <a:srgbClr val="FFCB25"/>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2700"/>
                <a:buFont typeface="Arial"/>
                <a:buNone/>
              </a:pPr>
              <a:r>
                <a:rPr b="0" i="0" lang="en" sz="2700" u="none" cap="none" strike="noStrike">
                  <a:solidFill>
                    <a:srgbClr val="3F3F3F"/>
                  </a:solidFill>
                  <a:latin typeface="Poppins"/>
                  <a:ea typeface="Poppins"/>
                  <a:cs typeface="Poppins"/>
                  <a:sym typeface="Poppins"/>
                </a:rPr>
                <a:t>Read </a:t>
              </a:r>
              <a:r>
                <a:rPr b="0" i="0" lang="en" sz="2700" u="sng" cap="none" strike="noStrike">
                  <a:solidFill>
                    <a:srgbClr val="3F3F3F"/>
                  </a:solidFill>
                  <a:latin typeface="Poppins"/>
                  <a:ea typeface="Poppins"/>
                  <a:cs typeface="Poppins"/>
                  <a:sym typeface="Poppins"/>
                  <a:hlinkClick r:id="rId4">
                    <a:extLst>
                      <a:ext uri="{A12FA001-AC4F-418D-AE19-62706E023703}">
                        <ahyp:hlinkClr val="tx"/>
                      </a:ext>
                    </a:extLst>
                  </a:hlinkClick>
                </a:rPr>
                <a:t>FAQ</a:t>
              </a:r>
              <a:r>
                <a:rPr b="1" i="0" lang="en" sz="4400" u="none" cap="none" strike="noStrike">
                  <a:solidFill>
                    <a:srgbClr val="FFCB25"/>
                  </a:solidFill>
                  <a:latin typeface="Poppins"/>
                  <a:ea typeface="Poppins"/>
                  <a:cs typeface="Poppins"/>
                  <a:sym typeface="Poppins"/>
                </a:rPr>
                <a:t> </a:t>
              </a:r>
              <a:r>
                <a:rPr b="0" i="0" lang="en" sz="2700" u="none" cap="none" strike="noStrike">
                  <a:solidFill>
                    <a:srgbClr val="3F3F3F"/>
                  </a:solidFill>
                  <a:latin typeface="Poppins"/>
                  <a:ea typeface="Poppins"/>
                  <a:cs typeface="Poppins"/>
                  <a:sym typeface="Poppins"/>
                </a:rPr>
                <a:t>on slidesmania.com</a:t>
              </a:r>
              <a:endParaRPr b="0" i="0" sz="27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2000"/>
                <a:buFont typeface="Arial"/>
                <a:buNone/>
              </a:pPr>
              <a:r>
                <a:rPr b="0" i="0" lang="en" sz="2000" u="none" cap="none" strike="noStrike">
                  <a:solidFill>
                    <a:srgbClr val="3F3F3F"/>
                  </a:solidFill>
                  <a:latin typeface="Poppins"/>
                  <a:ea typeface="Poppins"/>
                  <a:cs typeface="Poppins"/>
                  <a:sym typeface="Poppins"/>
                </a:rPr>
                <a:t>Do not remove the slidesmania.com text on the sides.</a:t>
              </a:r>
              <a:endParaRPr b="0" i="0" sz="2000" u="none" cap="none" strike="noStrike">
                <a:solidFill>
                  <a:srgbClr val="3F3F3F"/>
                </a:solidFill>
                <a:latin typeface="Poppins"/>
                <a:ea typeface="Poppins"/>
                <a:cs typeface="Poppins"/>
                <a:sym typeface="Poppins"/>
              </a:endParaRPr>
            </a:p>
          </p:txBody>
        </p:sp>
        <p:cxnSp>
          <p:nvCxnSpPr>
            <p:cNvPr id="284" name="Google Shape;284;p23"/>
            <p:cNvCxnSpPr/>
            <p:nvPr/>
          </p:nvCxnSpPr>
          <p:spPr>
            <a:xfrm>
              <a:off x="10423367" y="5688858"/>
              <a:ext cx="1495200" cy="12900"/>
            </a:xfrm>
            <a:prstGeom prst="straightConnector1">
              <a:avLst/>
            </a:prstGeom>
            <a:noFill/>
            <a:ln cap="flat" cmpd="sng" w="38100">
              <a:solidFill>
                <a:srgbClr val="FFCB25"/>
              </a:solidFill>
              <a:prstDash val="solid"/>
              <a:round/>
              <a:headEnd len="sm" w="sm" type="none"/>
              <a:tailEnd len="sm" w="sm" type="none"/>
            </a:ln>
          </p:spPr>
        </p:cxnSp>
        <p:pic>
          <p:nvPicPr>
            <p:cNvPr id="285" name="Google Shape;285;p23">
              <a:hlinkClick r:id="rId5"/>
            </p:cNvPr>
            <p:cNvPicPr preferRelativeResize="0"/>
            <p:nvPr/>
          </p:nvPicPr>
          <p:blipFill rotWithShape="1">
            <a:blip r:embed="rId6">
              <a:alphaModFix/>
            </a:blip>
            <a:srcRect b="0" l="0" r="0" t="0"/>
            <a:stretch/>
          </p:blipFill>
          <p:spPr>
            <a:xfrm>
              <a:off x="8982558" y="5912306"/>
              <a:ext cx="713232" cy="637863"/>
            </a:xfrm>
            <a:prstGeom prst="rect">
              <a:avLst/>
            </a:prstGeom>
            <a:noFill/>
            <a:ln>
              <a:noFill/>
            </a:ln>
          </p:spPr>
        </p:pic>
        <p:pic>
          <p:nvPicPr>
            <p:cNvPr id="286" name="Google Shape;286;p23">
              <a:hlinkClick r:id="rId7"/>
            </p:cNvPr>
            <p:cNvPicPr preferRelativeResize="0"/>
            <p:nvPr/>
          </p:nvPicPr>
          <p:blipFill rotWithShape="1">
            <a:blip r:embed="rId8">
              <a:alphaModFix/>
            </a:blip>
            <a:srcRect b="0" l="0" r="0" t="0"/>
            <a:stretch/>
          </p:blipFill>
          <p:spPr>
            <a:xfrm>
              <a:off x="9764428" y="5916798"/>
              <a:ext cx="708660" cy="628879"/>
            </a:xfrm>
            <a:prstGeom prst="rect">
              <a:avLst/>
            </a:prstGeom>
            <a:noFill/>
            <a:ln>
              <a:noFill/>
            </a:ln>
          </p:spPr>
        </p:pic>
        <p:pic>
          <p:nvPicPr>
            <p:cNvPr id="287" name="Google Shape;287;p23">
              <a:hlinkClick r:id="rId9"/>
            </p:cNvPr>
            <p:cNvPicPr preferRelativeResize="0"/>
            <p:nvPr/>
          </p:nvPicPr>
          <p:blipFill rotWithShape="1">
            <a:blip r:embed="rId10">
              <a:alphaModFix/>
            </a:blip>
            <a:srcRect b="0" l="0" r="0" t="0"/>
            <a:stretch/>
          </p:blipFill>
          <p:spPr>
            <a:xfrm>
              <a:off x="10541715" y="5905569"/>
              <a:ext cx="612648" cy="624387"/>
            </a:xfrm>
            <a:prstGeom prst="rect">
              <a:avLst/>
            </a:prstGeom>
            <a:noFill/>
            <a:ln>
              <a:noFill/>
            </a:ln>
          </p:spPr>
        </p:pic>
        <p:pic>
          <p:nvPicPr>
            <p:cNvPr id="288" name="Google Shape;288;p23">
              <a:hlinkClick r:id="rId11"/>
            </p:cNvPr>
            <p:cNvPicPr preferRelativeResize="0"/>
            <p:nvPr/>
          </p:nvPicPr>
          <p:blipFill rotWithShape="1">
            <a:blip r:embed="rId12">
              <a:alphaModFix/>
            </a:blip>
            <a:srcRect b="0" l="0" r="0" t="0"/>
            <a:stretch/>
          </p:blipFill>
          <p:spPr>
            <a:xfrm>
              <a:off x="11219049" y="5916799"/>
              <a:ext cx="699516" cy="601927"/>
            </a:xfrm>
            <a:prstGeom prst="rect">
              <a:avLst/>
            </a:prstGeom>
            <a:noFill/>
            <a:ln>
              <a:noFill/>
            </a:ln>
          </p:spPr>
        </p:pic>
        <p:sp>
          <p:nvSpPr>
            <p:cNvPr id="289" name="Google Shape;289;p23"/>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Clr>
                  <a:srgbClr val="000000"/>
                </a:buClr>
                <a:buSzPts val="2400"/>
                <a:buFont typeface="Arial"/>
                <a:buNone/>
              </a:pPr>
              <a:r>
                <a:rPr b="1" i="0" lang="en" sz="2400" u="none" cap="none" strike="noStrike">
                  <a:solidFill>
                    <a:srgbClr val="252525"/>
                  </a:solidFill>
                  <a:latin typeface="Homemade Apple"/>
                  <a:ea typeface="Homemade Apple"/>
                  <a:cs typeface="Homemade Apple"/>
                  <a:sym typeface="Homemade Apple"/>
                </a:rPr>
                <a:t>Sharing is caring!</a:t>
              </a:r>
              <a:endParaRPr b="1" i="0" sz="2400" u="none" cap="none" strike="noStrike">
                <a:solidFill>
                  <a:srgbClr val="252525"/>
                </a:solidFill>
                <a:latin typeface="Homemade Apple"/>
                <a:ea typeface="Homemade Apple"/>
                <a:cs typeface="Homemade Apple"/>
                <a:sym typeface="Homemade Apple"/>
              </a:endParaRPr>
            </a:p>
          </p:txBody>
        </p:sp>
      </p:grpSp>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11" Type="http://schemas.openxmlformats.org/officeDocument/2006/relationships/slideLayout" Target="../slideLayouts/slideLayout11.xml"/><Relationship Id="rId22" Type="http://schemas.openxmlformats.org/officeDocument/2006/relationships/slideLayout" Target="../slideLayouts/slideLayout22.xml"/><Relationship Id="rId10" Type="http://schemas.openxmlformats.org/officeDocument/2006/relationships/slideLayout" Target="../slideLayouts/slideLayout10.xml"/><Relationship Id="rId21" Type="http://schemas.openxmlformats.org/officeDocument/2006/relationships/slideLayout" Target="../slideLayouts/slideLayout21.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23" Type="http://schemas.openxmlformats.org/officeDocument/2006/relationships/theme" Target="../theme/theme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rgbClr val="E8E8E8"/>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marR="0" rtl="0" algn="l">
              <a:lnSpc>
                <a:spcPct val="100000"/>
              </a:lnSpc>
              <a:spcBef>
                <a:spcPts val="0"/>
              </a:spcBef>
              <a:spcAft>
                <a:spcPts val="0"/>
              </a:spcAft>
              <a:buClr>
                <a:schemeClr val="dk1"/>
              </a:buClr>
              <a:buSzPts val="4000"/>
              <a:buFont typeface="Just Another Hand"/>
              <a:buNone/>
              <a:defRPr i="0" sz="4000" u="none" cap="none" strike="noStrike">
                <a:solidFill>
                  <a:schemeClr val="dk1"/>
                </a:solidFill>
                <a:latin typeface="Just Another Hand"/>
                <a:ea typeface="Just Another Hand"/>
                <a:cs typeface="Just Another Hand"/>
                <a:sym typeface="Just Another Hand"/>
              </a:defRPr>
            </a:lvl1pPr>
            <a:lvl2pPr lvl="1" marR="0" rtl="0" algn="l">
              <a:lnSpc>
                <a:spcPct val="100000"/>
              </a:lnSpc>
              <a:spcBef>
                <a:spcPts val="0"/>
              </a:spcBef>
              <a:spcAft>
                <a:spcPts val="0"/>
              </a:spcAft>
              <a:buClr>
                <a:schemeClr val="dk1"/>
              </a:buClr>
              <a:buSzPts val="4000"/>
              <a:buFont typeface="Just Another Hand"/>
              <a:buNone/>
              <a:defRPr i="0" sz="4000" u="none" cap="none" strike="noStrike">
                <a:solidFill>
                  <a:schemeClr val="dk1"/>
                </a:solidFill>
                <a:latin typeface="Just Another Hand"/>
                <a:ea typeface="Just Another Hand"/>
                <a:cs typeface="Just Another Hand"/>
                <a:sym typeface="Just Another Hand"/>
              </a:defRPr>
            </a:lvl2pPr>
            <a:lvl3pPr lvl="2" marR="0" rtl="0" algn="l">
              <a:lnSpc>
                <a:spcPct val="100000"/>
              </a:lnSpc>
              <a:spcBef>
                <a:spcPts val="0"/>
              </a:spcBef>
              <a:spcAft>
                <a:spcPts val="0"/>
              </a:spcAft>
              <a:buClr>
                <a:schemeClr val="dk1"/>
              </a:buClr>
              <a:buSzPts val="4000"/>
              <a:buFont typeface="Just Another Hand"/>
              <a:buNone/>
              <a:defRPr i="0" sz="4000" u="none" cap="none" strike="noStrike">
                <a:solidFill>
                  <a:schemeClr val="dk1"/>
                </a:solidFill>
                <a:latin typeface="Just Another Hand"/>
                <a:ea typeface="Just Another Hand"/>
                <a:cs typeface="Just Another Hand"/>
                <a:sym typeface="Just Another Hand"/>
              </a:defRPr>
            </a:lvl3pPr>
            <a:lvl4pPr lvl="3" marR="0" rtl="0" algn="l">
              <a:lnSpc>
                <a:spcPct val="100000"/>
              </a:lnSpc>
              <a:spcBef>
                <a:spcPts val="0"/>
              </a:spcBef>
              <a:spcAft>
                <a:spcPts val="0"/>
              </a:spcAft>
              <a:buClr>
                <a:schemeClr val="dk1"/>
              </a:buClr>
              <a:buSzPts val="4000"/>
              <a:buFont typeface="Just Another Hand"/>
              <a:buNone/>
              <a:defRPr i="0" sz="4000" u="none" cap="none" strike="noStrike">
                <a:solidFill>
                  <a:schemeClr val="dk1"/>
                </a:solidFill>
                <a:latin typeface="Just Another Hand"/>
                <a:ea typeface="Just Another Hand"/>
                <a:cs typeface="Just Another Hand"/>
                <a:sym typeface="Just Another Hand"/>
              </a:defRPr>
            </a:lvl4pPr>
            <a:lvl5pPr lvl="4" marR="0" rtl="0" algn="l">
              <a:lnSpc>
                <a:spcPct val="100000"/>
              </a:lnSpc>
              <a:spcBef>
                <a:spcPts val="0"/>
              </a:spcBef>
              <a:spcAft>
                <a:spcPts val="0"/>
              </a:spcAft>
              <a:buClr>
                <a:schemeClr val="dk1"/>
              </a:buClr>
              <a:buSzPts val="4000"/>
              <a:buFont typeface="Just Another Hand"/>
              <a:buNone/>
              <a:defRPr i="0" sz="4000" u="none" cap="none" strike="noStrike">
                <a:solidFill>
                  <a:schemeClr val="dk1"/>
                </a:solidFill>
                <a:latin typeface="Just Another Hand"/>
                <a:ea typeface="Just Another Hand"/>
                <a:cs typeface="Just Another Hand"/>
                <a:sym typeface="Just Another Hand"/>
              </a:defRPr>
            </a:lvl5pPr>
            <a:lvl6pPr lvl="5" marR="0" rtl="0" algn="l">
              <a:lnSpc>
                <a:spcPct val="100000"/>
              </a:lnSpc>
              <a:spcBef>
                <a:spcPts val="0"/>
              </a:spcBef>
              <a:spcAft>
                <a:spcPts val="0"/>
              </a:spcAft>
              <a:buClr>
                <a:schemeClr val="dk1"/>
              </a:buClr>
              <a:buSzPts val="4000"/>
              <a:buFont typeface="Just Another Hand"/>
              <a:buNone/>
              <a:defRPr i="0" sz="4000" u="none" cap="none" strike="noStrike">
                <a:solidFill>
                  <a:schemeClr val="dk1"/>
                </a:solidFill>
                <a:latin typeface="Just Another Hand"/>
                <a:ea typeface="Just Another Hand"/>
                <a:cs typeface="Just Another Hand"/>
                <a:sym typeface="Just Another Hand"/>
              </a:defRPr>
            </a:lvl6pPr>
            <a:lvl7pPr lvl="6" marR="0" rtl="0" algn="l">
              <a:lnSpc>
                <a:spcPct val="100000"/>
              </a:lnSpc>
              <a:spcBef>
                <a:spcPts val="0"/>
              </a:spcBef>
              <a:spcAft>
                <a:spcPts val="0"/>
              </a:spcAft>
              <a:buClr>
                <a:schemeClr val="dk1"/>
              </a:buClr>
              <a:buSzPts val="4000"/>
              <a:buFont typeface="Just Another Hand"/>
              <a:buNone/>
              <a:defRPr i="0" sz="4000" u="none" cap="none" strike="noStrike">
                <a:solidFill>
                  <a:schemeClr val="dk1"/>
                </a:solidFill>
                <a:latin typeface="Just Another Hand"/>
                <a:ea typeface="Just Another Hand"/>
                <a:cs typeface="Just Another Hand"/>
                <a:sym typeface="Just Another Hand"/>
              </a:defRPr>
            </a:lvl7pPr>
            <a:lvl8pPr lvl="7" marR="0" rtl="0" algn="l">
              <a:lnSpc>
                <a:spcPct val="100000"/>
              </a:lnSpc>
              <a:spcBef>
                <a:spcPts val="0"/>
              </a:spcBef>
              <a:spcAft>
                <a:spcPts val="0"/>
              </a:spcAft>
              <a:buClr>
                <a:schemeClr val="dk1"/>
              </a:buClr>
              <a:buSzPts val="4000"/>
              <a:buFont typeface="Just Another Hand"/>
              <a:buNone/>
              <a:defRPr i="0" sz="4000" u="none" cap="none" strike="noStrike">
                <a:solidFill>
                  <a:schemeClr val="dk1"/>
                </a:solidFill>
                <a:latin typeface="Just Another Hand"/>
                <a:ea typeface="Just Another Hand"/>
                <a:cs typeface="Just Another Hand"/>
                <a:sym typeface="Just Another Hand"/>
              </a:defRPr>
            </a:lvl8pPr>
            <a:lvl9pPr lvl="8" marR="0" rtl="0" algn="l">
              <a:lnSpc>
                <a:spcPct val="100000"/>
              </a:lnSpc>
              <a:spcBef>
                <a:spcPts val="0"/>
              </a:spcBef>
              <a:spcAft>
                <a:spcPts val="0"/>
              </a:spcAft>
              <a:buClr>
                <a:schemeClr val="dk1"/>
              </a:buClr>
              <a:buSzPts val="4000"/>
              <a:buFont typeface="Just Another Hand"/>
              <a:buNone/>
              <a:defRPr i="0" sz="4000" u="none" cap="none" strike="noStrike">
                <a:solidFill>
                  <a:schemeClr val="dk1"/>
                </a:solidFill>
                <a:latin typeface="Just Another Hand"/>
                <a:ea typeface="Just Another Hand"/>
                <a:cs typeface="Just Another Hand"/>
                <a:sym typeface="Just Another Hand"/>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55600" lvl="0" marL="457200" marR="0" rtl="0" algn="l">
              <a:lnSpc>
                <a:spcPct val="115000"/>
              </a:lnSpc>
              <a:spcBef>
                <a:spcPts val="0"/>
              </a:spcBef>
              <a:spcAft>
                <a:spcPts val="0"/>
              </a:spcAft>
              <a:buClr>
                <a:schemeClr val="dk1"/>
              </a:buClr>
              <a:buSzPts val="2000"/>
              <a:buFont typeface="Coming Soon"/>
              <a:buChar char="●"/>
              <a:defRPr b="1" i="0" sz="2000" u="none" cap="none" strike="noStrike">
                <a:solidFill>
                  <a:schemeClr val="dk1"/>
                </a:solidFill>
                <a:latin typeface="Coming Soon"/>
                <a:ea typeface="Coming Soon"/>
                <a:cs typeface="Coming Soon"/>
                <a:sym typeface="Coming Soon"/>
              </a:defRPr>
            </a:lvl1pPr>
            <a:lvl2pPr indent="-355600" lvl="1" marL="914400" marR="0" rtl="0" algn="l">
              <a:lnSpc>
                <a:spcPct val="115000"/>
              </a:lnSpc>
              <a:spcBef>
                <a:spcPts val="2100"/>
              </a:spcBef>
              <a:spcAft>
                <a:spcPts val="0"/>
              </a:spcAft>
              <a:buClr>
                <a:schemeClr val="dk1"/>
              </a:buClr>
              <a:buSzPts val="2000"/>
              <a:buFont typeface="Coming Soon"/>
              <a:buChar char="○"/>
              <a:defRPr b="1" i="0" sz="2000" u="none" cap="none" strike="noStrike">
                <a:solidFill>
                  <a:schemeClr val="dk1"/>
                </a:solidFill>
                <a:latin typeface="Coming Soon"/>
                <a:ea typeface="Coming Soon"/>
                <a:cs typeface="Coming Soon"/>
                <a:sym typeface="Coming Soon"/>
              </a:defRPr>
            </a:lvl2pPr>
            <a:lvl3pPr indent="-355600" lvl="2" marL="1371600" marR="0" rtl="0" algn="l">
              <a:lnSpc>
                <a:spcPct val="115000"/>
              </a:lnSpc>
              <a:spcBef>
                <a:spcPts val="2100"/>
              </a:spcBef>
              <a:spcAft>
                <a:spcPts val="0"/>
              </a:spcAft>
              <a:buClr>
                <a:schemeClr val="dk1"/>
              </a:buClr>
              <a:buSzPts val="2000"/>
              <a:buFont typeface="Coming Soon"/>
              <a:buChar char="■"/>
              <a:defRPr b="1" i="0" sz="2000" u="none" cap="none" strike="noStrike">
                <a:solidFill>
                  <a:schemeClr val="dk1"/>
                </a:solidFill>
                <a:latin typeface="Coming Soon"/>
                <a:ea typeface="Coming Soon"/>
                <a:cs typeface="Coming Soon"/>
                <a:sym typeface="Coming Soon"/>
              </a:defRPr>
            </a:lvl3pPr>
            <a:lvl4pPr indent="-355600" lvl="3" marL="1828800" marR="0" rtl="0" algn="l">
              <a:lnSpc>
                <a:spcPct val="115000"/>
              </a:lnSpc>
              <a:spcBef>
                <a:spcPts val="2100"/>
              </a:spcBef>
              <a:spcAft>
                <a:spcPts val="0"/>
              </a:spcAft>
              <a:buClr>
                <a:schemeClr val="dk1"/>
              </a:buClr>
              <a:buSzPts val="2000"/>
              <a:buFont typeface="Coming Soon"/>
              <a:buChar char="●"/>
              <a:defRPr b="1" i="0" sz="2000" u="none" cap="none" strike="noStrike">
                <a:solidFill>
                  <a:schemeClr val="dk1"/>
                </a:solidFill>
                <a:latin typeface="Coming Soon"/>
                <a:ea typeface="Coming Soon"/>
                <a:cs typeface="Coming Soon"/>
                <a:sym typeface="Coming Soon"/>
              </a:defRPr>
            </a:lvl4pPr>
            <a:lvl5pPr indent="-355600" lvl="4" marL="2286000" marR="0" rtl="0" algn="l">
              <a:lnSpc>
                <a:spcPct val="115000"/>
              </a:lnSpc>
              <a:spcBef>
                <a:spcPts val="2100"/>
              </a:spcBef>
              <a:spcAft>
                <a:spcPts val="0"/>
              </a:spcAft>
              <a:buClr>
                <a:schemeClr val="dk1"/>
              </a:buClr>
              <a:buSzPts val="2000"/>
              <a:buFont typeface="Coming Soon"/>
              <a:buChar char="○"/>
              <a:defRPr b="1" i="0" sz="2000" u="none" cap="none" strike="noStrike">
                <a:solidFill>
                  <a:schemeClr val="dk1"/>
                </a:solidFill>
                <a:latin typeface="Coming Soon"/>
                <a:ea typeface="Coming Soon"/>
                <a:cs typeface="Coming Soon"/>
                <a:sym typeface="Coming Soon"/>
              </a:defRPr>
            </a:lvl5pPr>
            <a:lvl6pPr indent="-355600" lvl="5" marL="2743200" marR="0" rtl="0" algn="l">
              <a:lnSpc>
                <a:spcPct val="115000"/>
              </a:lnSpc>
              <a:spcBef>
                <a:spcPts val="2100"/>
              </a:spcBef>
              <a:spcAft>
                <a:spcPts val="0"/>
              </a:spcAft>
              <a:buClr>
                <a:schemeClr val="dk1"/>
              </a:buClr>
              <a:buSzPts val="2000"/>
              <a:buFont typeface="Coming Soon"/>
              <a:buChar char="■"/>
              <a:defRPr b="1" i="0" sz="2000" u="none" cap="none" strike="noStrike">
                <a:solidFill>
                  <a:schemeClr val="dk1"/>
                </a:solidFill>
                <a:latin typeface="Coming Soon"/>
                <a:ea typeface="Coming Soon"/>
                <a:cs typeface="Coming Soon"/>
                <a:sym typeface="Coming Soon"/>
              </a:defRPr>
            </a:lvl6pPr>
            <a:lvl7pPr indent="-355600" lvl="6" marL="3200400" marR="0" rtl="0" algn="l">
              <a:lnSpc>
                <a:spcPct val="115000"/>
              </a:lnSpc>
              <a:spcBef>
                <a:spcPts val="2100"/>
              </a:spcBef>
              <a:spcAft>
                <a:spcPts val="0"/>
              </a:spcAft>
              <a:buClr>
                <a:schemeClr val="dk1"/>
              </a:buClr>
              <a:buSzPts val="2000"/>
              <a:buFont typeface="Coming Soon"/>
              <a:buChar char="●"/>
              <a:defRPr b="1" i="0" sz="2000" u="none" cap="none" strike="noStrike">
                <a:solidFill>
                  <a:schemeClr val="dk1"/>
                </a:solidFill>
                <a:latin typeface="Coming Soon"/>
                <a:ea typeface="Coming Soon"/>
                <a:cs typeface="Coming Soon"/>
                <a:sym typeface="Coming Soon"/>
              </a:defRPr>
            </a:lvl7pPr>
            <a:lvl8pPr indent="-355600" lvl="7" marL="3657600" marR="0" rtl="0" algn="l">
              <a:lnSpc>
                <a:spcPct val="115000"/>
              </a:lnSpc>
              <a:spcBef>
                <a:spcPts val="2100"/>
              </a:spcBef>
              <a:spcAft>
                <a:spcPts val="0"/>
              </a:spcAft>
              <a:buClr>
                <a:schemeClr val="dk1"/>
              </a:buClr>
              <a:buSzPts val="2000"/>
              <a:buFont typeface="Coming Soon"/>
              <a:buChar char="○"/>
              <a:defRPr b="1" i="0" sz="2000" u="none" cap="none" strike="noStrike">
                <a:solidFill>
                  <a:schemeClr val="dk1"/>
                </a:solidFill>
                <a:latin typeface="Coming Soon"/>
                <a:ea typeface="Coming Soon"/>
                <a:cs typeface="Coming Soon"/>
                <a:sym typeface="Coming Soon"/>
              </a:defRPr>
            </a:lvl8pPr>
            <a:lvl9pPr indent="-355600" lvl="8" marL="4114800" marR="0" rtl="0" algn="l">
              <a:lnSpc>
                <a:spcPct val="115000"/>
              </a:lnSpc>
              <a:spcBef>
                <a:spcPts val="2100"/>
              </a:spcBef>
              <a:spcAft>
                <a:spcPts val="2100"/>
              </a:spcAft>
              <a:buClr>
                <a:schemeClr val="dk1"/>
              </a:buClr>
              <a:buSzPts val="2000"/>
              <a:buFont typeface="Coming Soon"/>
              <a:buChar char="■"/>
              <a:defRPr b="1" i="0" sz="2000" u="none" cap="none" strike="noStrike">
                <a:solidFill>
                  <a:schemeClr val="dk1"/>
                </a:solidFill>
                <a:latin typeface="Coming Soon"/>
                <a:ea typeface="Coming Soon"/>
                <a:cs typeface="Coming Soon"/>
                <a:sym typeface="Coming Soon"/>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indent="0" lvl="0"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1pPr>
            <a:lvl2pPr indent="0" lvl="1"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2pPr>
            <a:lvl3pPr indent="0" lvl="2"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3pPr>
            <a:lvl4pPr indent="0" lvl="3"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4pPr>
            <a:lvl5pPr indent="0" lvl="4"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5pPr>
            <a:lvl6pPr indent="0" lvl="5"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6pPr>
            <a:lvl7pPr indent="0" lvl="6"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7pPr>
            <a:lvl8pPr indent="0" lvl="7"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8pPr>
            <a:lvl9pPr indent="0" lvl="8"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txBox="1"/>
          <p:nvPr/>
        </p:nvSpPr>
        <p:spPr>
          <a:xfrm rot="5400000">
            <a:off x="-222150" y="5665100"/>
            <a:ext cx="1579800" cy="3735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rPr b="0" i="0" lang="en" sz="1400" u="none" cap="none" strike="noStrike">
                <a:solidFill>
                  <a:schemeClr val="dk1"/>
                </a:solidFill>
                <a:latin typeface="Barlow Condensed"/>
                <a:ea typeface="Barlow Condensed"/>
                <a:cs typeface="Barlow Condensed"/>
                <a:sym typeface="Barlow Condensed"/>
              </a:rPr>
              <a:t>SLIDESMANIA.COM</a:t>
            </a:r>
            <a:endParaRPr b="0" i="0" sz="1400" u="none" cap="none" strike="noStrike">
              <a:solidFill>
                <a:schemeClr val="dk1"/>
              </a:solidFill>
              <a:latin typeface="Barlow Condensed"/>
              <a:ea typeface="Barlow Condensed"/>
              <a:cs typeface="Barlow Condensed"/>
              <a:sym typeface="Barlow Condense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 id="2147483668" r:id="rId21"/>
    <p:sldLayoutId id="2147483669" r:id="rId22"/>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xml"/><Relationship Id="rId3" Type="http://schemas.openxmlformats.org/officeDocument/2006/relationships/image" Target="../media/image6.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4.xml"/><Relationship Id="rId3" Type="http://schemas.openxmlformats.org/officeDocument/2006/relationships/image" Target="../media/image8.pn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5.xml"/><Relationship Id="rId3" Type="http://schemas.openxmlformats.org/officeDocument/2006/relationships/image" Target="../media/image7.jp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0.xml"/><Relationship Id="rId3" Type="http://schemas.openxmlformats.org/officeDocument/2006/relationships/image" Target="../media/image12.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1.xml"/><Relationship Id="rId3" Type="http://schemas.openxmlformats.org/officeDocument/2006/relationships/image" Target="../media/image8.pn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3.xml"/><Relationship Id="rId3" Type="http://schemas.openxmlformats.org/officeDocument/2006/relationships/image" Target="../media/image10.pn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21.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 Id="rId5" Type="http://schemas.openxmlformats.org/officeDocument/2006/relationships/image" Target="../media/image11.png"/></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3.xml"/><Relationship Id="rId3" Type="http://schemas.openxmlformats.org/officeDocument/2006/relationships/image" Target="../media/image8.png"/></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22.xml"/><Relationship Id="rId2" Type="http://schemas.openxmlformats.org/officeDocument/2006/relationships/notesSlide" Target="../notesSlides/notesSlide24.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93" name="Shape 293"/>
        <p:cNvGrpSpPr/>
        <p:nvPr/>
      </p:nvGrpSpPr>
      <p:grpSpPr>
        <a:xfrm>
          <a:off x="0" y="0"/>
          <a:ext cx="0" cy="0"/>
          <a:chOff x="0" y="0"/>
          <a:chExt cx="0" cy="0"/>
        </a:xfrm>
      </p:grpSpPr>
      <p:sp>
        <p:nvSpPr>
          <p:cNvPr id="294" name="Google Shape;294;p24"/>
          <p:cNvSpPr txBox="1"/>
          <p:nvPr>
            <p:ph type="title"/>
          </p:nvPr>
        </p:nvSpPr>
        <p:spPr>
          <a:xfrm>
            <a:off x="874550" y="1920550"/>
            <a:ext cx="5195400" cy="27363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7000"/>
              <a:buNone/>
            </a:pPr>
            <a:r>
              <a:rPr lang="en"/>
              <a:t>Here goes your presentation title.</a:t>
            </a:r>
            <a:endParaRPr/>
          </a:p>
        </p:txBody>
      </p:sp>
      <p:sp>
        <p:nvSpPr>
          <p:cNvPr id="295" name="Google Shape;295;p24"/>
          <p:cNvSpPr txBox="1"/>
          <p:nvPr>
            <p:ph idx="1" type="subTitle"/>
          </p:nvPr>
        </p:nvSpPr>
        <p:spPr>
          <a:xfrm>
            <a:off x="7864150" y="3085775"/>
            <a:ext cx="2372700" cy="1303800"/>
          </a:xfrm>
          <a:prstGeom prst="rect">
            <a:avLst/>
          </a:prstGeom>
          <a:noFill/>
          <a:ln>
            <a:noFill/>
          </a:ln>
        </p:spPr>
        <p:txBody>
          <a:bodyPr anchorCtr="0" anchor="t" bIns="121900" lIns="121900" spcFirstLastPara="1" rIns="121900" wrap="square" tIns="121900">
            <a:noAutofit/>
          </a:bodyPr>
          <a:lstStyle/>
          <a:p>
            <a:pPr indent="0" lvl="0" marL="0" rtl="0" algn="r">
              <a:lnSpc>
                <a:spcPct val="115000"/>
              </a:lnSpc>
              <a:spcBef>
                <a:spcPts val="0"/>
              </a:spcBef>
              <a:spcAft>
                <a:spcPts val="2100"/>
              </a:spcAft>
              <a:buSzPts val="1900"/>
              <a:buNone/>
            </a:pPr>
            <a:r>
              <a:rPr lang="en"/>
              <a:t>And here you can add your subtitle.</a:t>
            </a:r>
            <a:endParaRPr/>
          </a:p>
        </p:txBody>
      </p:sp>
      <p:sp>
        <p:nvSpPr>
          <p:cNvPr id="296" name="Google Shape;296;p24"/>
          <p:cNvSpPr txBox="1"/>
          <p:nvPr/>
        </p:nvSpPr>
        <p:spPr>
          <a:xfrm rot="814733">
            <a:off x="6322707" y="1376142"/>
            <a:ext cx="1431103" cy="1108104"/>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6000">
                <a:solidFill>
                  <a:schemeClr val="dk1"/>
                </a:solidFill>
                <a:latin typeface="Just Another Hand"/>
                <a:ea typeface="Just Another Hand"/>
                <a:cs typeface="Just Another Hand"/>
                <a:sym typeface="Just Another Hand"/>
              </a:rPr>
              <a:t>Hi!</a:t>
            </a:r>
            <a:endParaRPr sz="6000">
              <a:solidFill>
                <a:schemeClr val="dk1"/>
              </a:solidFill>
              <a:latin typeface="Just Another Hand"/>
              <a:ea typeface="Just Another Hand"/>
              <a:cs typeface="Just Another Hand"/>
              <a:sym typeface="Just Another Hand"/>
            </a:endParaRPr>
          </a:p>
        </p:txBody>
      </p:sp>
      <p:sp>
        <p:nvSpPr>
          <p:cNvPr id="297" name="Google Shape;297;p24"/>
          <p:cNvSpPr txBox="1"/>
          <p:nvPr/>
        </p:nvSpPr>
        <p:spPr>
          <a:xfrm rot="-575">
            <a:off x="5880298" y="3707551"/>
            <a:ext cx="1794000" cy="11082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6000">
                <a:solidFill>
                  <a:schemeClr val="dk1"/>
                </a:solidFill>
                <a:latin typeface="Just Another Hand"/>
                <a:ea typeface="Just Another Hand"/>
                <a:cs typeface="Just Another Hand"/>
                <a:sym typeface="Just Another Hand"/>
              </a:rPr>
              <a:t>¡Hola</a:t>
            </a:r>
            <a:r>
              <a:rPr lang="en" sz="6000">
                <a:solidFill>
                  <a:schemeClr val="dk1"/>
                </a:solidFill>
                <a:latin typeface="Just Another Hand"/>
                <a:ea typeface="Just Another Hand"/>
                <a:cs typeface="Just Another Hand"/>
                <a:sym typeface="Just Another Hand"/>
              </a:rPr>
              <a:t>!</a:t>
            </a:r>
            <a:endParaRPr sz="6000">
              <a:solidFill>
                <a:schemeClr val="dk1"/>
              </a:solidFill>
              <a:latin typeface="Just Another Hand"/>
              <a:ea typeface="Just Another Hand"/>
              <a:cs typeface="Just Another Hand"/>
              <a:sym typeface="Just Another Hand"/>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1" name="Shape 301"/>
        <p:cNvGrpSpPr/>
        <p:nvPr/>
      </p:nvGrpSpPr>
      <p:grpSpPr>
        <a:xfrm>
          <a:off x="0" y="0"/>
          <a:ext cx="0" cy="0"/>
          <a:chOff x="0" y="0"/>
          <a:chExt cx="0" cy="0"/>
        </a:xfrm>
      </p:grpSpPr>
      <p:sp>
        <p:nvSpPr>
          <p:cNvPr id="302" name="Google Shape;302;p25"/>
          <p:cNvSpPr/>
          <p:nvPr/>
        </p:nvSpPr>
        <p:spPr>
          <a:xfrm rot="-492561">
            <a:off x="1135375" y="962162"/>
            <a:ext cx="4425949" cy="4742626"/>
          </a:xfrm>
          <a:custGeom>
            <a:rect b="b" l="l" r="r" t="t"/>
            <a:pathLst>
              <a:path extrusionOk="0" h="3710694" w="3462922">
                <a:moveTo>
                  <a:pt x="0" y="0"/>
                </a:moveTo>
                <a:lnTo>
                  <a:pt x="317151" y="0"/>
                </a:lnTo>
                <a:lnTo>
                  <a:pt x="274831" y="8544"/>
                </a:lnTo>
                <a:cubicBezTo>
                  <a:pt x="216604" y="33172"/>
                  <a:pt x="175747" y="90829"/>
                  <a:pt x="175747" y="158027"/>
                </a:cubicBezTo>
                <a:cubicBezTo>
                  <a:pt x="175747" y="247625"/>
                  <a:pt x="248381" y="320259"/>
                  <a:pt x="337979" y="320259"/>
                </a:cubicBezTo>
                <a:cubicBezTo>
                  <a:pt x="427577" y="320259"/>
                  <a:pt x="500211" y="247625"/>
                  <a:pt x="500211" y="158027"/>
                </a:cubicBezTo>
                <a:cubicBezTo>
                  <a:pt x="500211" y="90829"/>
                  <a:pt x="459355" y="33172"/>
                  <a:pt x="401127" y="8544"/>
                </a:cubicBezTo>
                <a:lnTo>
                  <a:pt x="358807" y="0"/>
                </a:lnTo>
                <a:lnTo>
                  <a:pt x="868544" y="0"/>
                </a:lnTo>
                <a:lnTo>
                  <a:pt x="826224" y="8544"/>
                </a:lnTo>
                <a:cubicBezTo>
                  <a:pt x="767997" y="33172"/>
                  <a:pt x="727140" y="90829"/>
                  <a:pt x="727140" y="158027"/>
                </a:cubicBezTo>
                <a:cubicBezTo>
                  <a:pt x="727140" y="247625"/>
                  <a:pt x="799774" y="320259"/>
                  <a:pt x="889372" y="320259"/>
                </a:cubicBezTo>
                <a:cubicBezTo>
                  <a:pt x="978970" y="320259"/>
                  <a:pt x="1051604" y="247625"/>
                  <a:pt x="1051604" y="158027"/>
                </a:cubicBezTo>
                <a:cubicBezTo>
                  <a:pt x="1051604" y="90829"/>
                  <a:pt x="1010748" y="33172"/>
                  <a:pt x="952520" y="8544"/>
                </a:cubicBezTo>
                <a:lnTo>
                  <a:pt x="910200" y="0"/>
                </a:lnTo>
                <a:lnTo>
                  <a:pt x="1419937" y="0"/>
                </a:lnTo>
                <a:lnTo>
                  <a:pt x="1377617" y="8544"/>
                </a:lnTo>
                <a:cubicBezTo>
                  <a:pt x="1319390" y="33172"/>
                  <a:pt x="1278533" y="90829"/>
                  <a:pt x="1278533" y="158027"/>
                </a:cubicBezTo>
                <a:cubicBezTo>
                  <a:pt x="1278533" y="247625"/>
                  <a:pt x="1351167" y="320259"/>
                  <a:pt x="1440765" y="320259"/>
                </a:cubicBezTo>
                <a:cubicBezTo>
                  <a:pt x="1530363" y="320259"/>
                  <a:pt x="1602997" y="247625"/>
                  <a:pt x="1602997" y="158027"/>
                </a:cubicBezTo>
                <a:cubicBezTo>
                  <a:pt x="1602997" y="90829"/>
                  <a:pt x="1562141" y="33172"/>
                  <a:pt x="1503913" y="8544"/>
                </a:cubicBezTo>
                <a:lnTo>
                  <a:pt x="1461593" y="0"/>
                </a:lnTo>
                <a:lnTo>
                  <a:pt x="1971330" y="0"/>
                </a:lnTo>
                <a:lnTo>
                  <a:pt x="1929010" y="8544"/>
                </a:lnTo>
                <a:cubicBezTo>
                  <a:pt x="1870783" y="33172"/>
                  <a:pt x="1829926" y="90829"/>
                  <a:pt x="1829926" y="158027"/>
                </a:cubicBezTo>
                <a:cubicBezTo>
                  <a:pt x="1829926" y="247625"/>
                  <a:pt x="1902560" y="320259"/>
                  <a:pt x="1992158" y="320259"/>
                </a:cubicBezTo>
                <a:cubicBezTo>
                  <a:pt x="2081756" y="320259"/>
                  <a:pt x="2154390" y="247625"/>
                  <a:pt x="2154390" y="158027"/>
                </a:cubicBezTo>
                <a:cubicBezTo>
                  <a:pt x="2154390" y="90829"/>
                  <a:pt x="2113533" y="33172"/>
                  <a:pt x="2055306" y="8544"/>
                </a:cubicBezTo>
                <a:lnTo>
                  <a:pt x="2012986" y="0"/>
                </a:lnTo>
                <a:lnTo>
                  <a:pt x="2522723" y="0"/>
                </a:lnTo>
                <a:lnTo>
                  <a:pt x="2480403" y="8544"/>
                </a:lnTo>
                <a:cubicBezTo>
                  <a:pt x="2422176" y="33172"/>
                  <a:pt x="2381319" y="90829"/>
                  <a:pt x="2381319" y="158027"/>
                </a:cubicBezTo>
                <a:cubicBezTo>
                  <a:pt x="2381319" y="247625"/>
                  <a:pt x="2453953" y="320259"/>
                  <a:pt x="2543551" y="320259"/>
                </a:cubicBezTo>
                <a:cubicBezTo>
                  <a:pt x="2633149" y="320259"/>
                  <a:pt x="2705783" y="247625"/>
                  <a:pt x="2705783" y="158027"/>
                </a:cubicBezTo>
                <a:cubicBezTo>
                  <a:pt x="2705783" y="90829"/>
                  <a:pt x="2664926" y="33172"/>
                  <a:pt x="2606699" y="8544"/>
                </a:cubicBezTo>
                <a:lnTo>
                  <a:pt x="2564379" y="0"/>
                </a:lnTo>
                <a:lnTo>
                  <a:pt x="3074117" y="0"/>
                </a:lnTo>
                <a:lnTo>
                  <a:pt x="3031797" y="8544"/>
                </a:lnTo>
                <a:cubicBezTo>
                  <a:pt x="2973570" y="33172"/>
                  <a:pt x="2932713" y="90829"/>
                  <a:pt x="2932713" y="158027"/>
                </a:cubicBezTo>
                <a:cubicBezTo>
                  <a:pt x="2932713" y="247625"/>
                  <a:pt x="3005347" y="320259"/>
                  <a:pt x="3094945" y="320259"/>
                </a:cubicBezTo>
                <a:cubicBezTo>
                  <a:pt x="3184543" y="320259"/>
                  <a:pt x="3257177" y="247625"/>
                  <a:pt x="3257177" y="158027"/>
                </a:cubicBezTo>
                <a:cubicBezTo>
                  <a:pt x="3257177" y="90829"/>
                  <a:pt x="3216320" y="33172"/>
                  <a:pt x="3158093" y="8544"/>
                </a:cubicBezTo>
                <a:lnTo>
                  <a:pt x="3115773" y="0"/>
                </a:lnTo>
                <a:lnTo>
                  <a:pt x="3462922" y="0"/>
                </a:lnTo>
                <a:lnTo>
                  <a:pt x="3462922" y="3710694"/>
                </a:lnTo>
                <a:lnTo>
                  <a:pt x="0" y="3710694"/>
                </a:lnTo>
                <a:close/>
              </a:path>
            </a:pathLst>
          </a:custGeom>
          <a:solidFill>
            <a:schemeClr val="accent2"/>
          </a:solidFill>
          <a:ln>
            <a:noFill/>
          </a:ln>
          <a:effectLst>
            <a:outerShdw blurRad="50800" rotWithShape="0" algn="tl" dir="2700000" dist="127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303" name="Google Shape;303;p25"/>
          <p:cNvGrpSpPr/>
          <p:nvPr/>
        </p:nvGrpSpPr>
        <p:grpSpPr>
          <a:xfrm rot="918659">
            <a:off x="1196527" y="1322698"/>
            <a:ext cx="4164258" cy="4392996"/>
            <a:chOff x="2368761" y="841731"/>
            <a:chExt cx="3148926" cy="3321893"/>
          </a:xfrm>
        </p:grpSpPr>
        <p:sp>
          <p:nvSpPr>
            <p:cNvPr id="304" name="Google Shape;304;p25"/>
            <p:cNvSpPr/>
            <p:nvPr/>
          </p:nvSpPr>
          <p:spPr>
            <a:xfrm rot="-5400000">
              <a:off x="2281268" y="934270"/>
              <a:ext cx="3321893" cy="3136815"/>
            </a:xfrm>
            <a:custGeom>
              <a:rect b="b" l="l" r="r" t="t"/>
              <a:pathLst>
                <a:path extrusionOk="0" h="3136815" w="3321893">
                  <a:moveTo>
                    <a:pt x="15340" y="3136815"/>
                  </a:moveTo>
                  <a:lnTo>
                    <a:pt x="7823" y="3136815"/>
                  </a:lnTo>
                  <a:lnTo>
                    <a:pt x="7246" y="3128385"/>
                  </a:lnTo>
                  <a:cubicBezTo>
                    <a:pt x="6349" y="3090892"/>
                    <a:pt x="7943" y="3056246"/>
                    <a:pt x="7943" y="3056246"/>
                  </a:cubicBezTo>
                  <a:close/>
                  <a:moveTo>
                    <a:pt x="3321893" y="1"/>
                  </a:moveTo>
                  <a:lnTo>
                    <a:pt x="3321893" y="3136815"/>
                  </a:lnTo>
                  <a:lnTo>
                    <a:pt x="17984" y="3136815"/>
                  </a:lnTo>
                  <a:lnTo>
                    <a:pt x="17230" y="3124210"/>
                  </a:lnTo>
                  <a:cubicBezTo>
                    <a:pt x="10841" y="3016343"/>
                    <a:pt x="1548" y="2851636"/>
                    <a:pt x="1548" y="2806198"/>
                  </a:cubicBezTo>
                  <a:cubicBezTo>
                    <a:pt x="1548" y="2736959"/>
                    <a:pt x="16347" y="2543684"/>
                    <a:pt x="16347" y="2543684"/>
                  </a:cubicBezTo>
                  <a:cubicBezTo>
                    <a:pt x="16347" y="2543684"/>
                    <a:pt x="-3275" y="2373088"/>
                    <a:pt x="1253" y="2303722"/>
                  </a:cubicBezTo>
                  <a:cubicBezTo>
                    <a:pt x="5782" y="2234348"/>
                    <a:pt x="45026" y="2187485"/>
                    <a:pt x="45026" y="2187485"/>
                  </a:cubicBezTo>
                  <a:lnTo>
                    <a:pt x="11470" y="2153021"/>
                  </a:lnTo>
                  <a:cubicBezTo>
                    <a:pt x="11470" y="2153021"/>
                    <a:pt x="-12796" y="1873544"/>
                    <a:pt x="9264" y="1796828"/>
                  </a:cubicBezTo>
                  <a:cubicBezTo>
                    <a:pt x="31324" y="1720106"/>
                    <a:pt x="64414" y="1714619"/>
                    <a:pt x="64414" y="1714619"/>
                  </a:cubicBezTo>
                  <a:cubicBezTo>
                    <a:pt x="64414" y="1714619"/>
                    <a:pt x="44560" y="1646127"/>
                    <a:pt x="64414" y="1558439"/>
                  </a:cubicBezTo>
                  <a:cubicBezTo>
                    <a:pt x="84269" y="1470764"/>
                    <a:pt x="84269" y="1435149"/>
                    <a:pt x="84269" y="1435149"/>
                  </a:cubicBezTo>
                  <a:lnTo>
                    <a:pt x="15882" y="1402265"/>
                  </a:lnTo>
                  <a:cubicBezTo>
                    <a:pt x="15882" y="1402265"/>
                    <a:pt x="5737" y="1346056"/>
                    <a:pt x="7945" y="1296678"/>
                  </a:cubicBezTo>
                  <a:cubicBezTo>
                    <a:pt x="10155" y="1247287"/>
                    <a:pt x="-890" y="948244"/>
                    <a:pt x="3528" y="843983"/>
                  </a:cubicBezTo>
                  <a:cubicBezTo>
                    <a:pt x="7945" y="739728"/>
                    <a:pt x="14320" y="614408"/>
                    <a:pt x="20563" y="573690"/>
                  </a:cubicBezTo>
                  <a:cubicBezTo>
                    <a:pt x="26805" y="532993"/>
                    <a:pt x="4957" y="211218"/>
                    <a:pt x="4957" y="211218"/>
                  </a:cubicBezTo>
                  <a:cubicBezTo>
                    <a:pt x="4957" y="211218"/>
                    <a:pt x="100156" y="224786"/>
                    <a:pt x="107958" y="158882"/>
                  </a:cubicBezTo>
                  <a:cubicBezTo>
                    <a:pt x="115762" y="92978"/>
                    <a:pt x="26805" y="77467"/>
                    <a:pt x="26805" y="77467"/>
                  </a:cubicBezTo>
                  <a:lnTo>
                    <a:pt x="22320"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5" name="Google Shape;305;p25"/>
            <p:cNvSpPr/>
            <p:nvPr/>
          </p:nvSpPr>
          <p:spPr>
            <a:xfrm rot="-5400000">
              <a:off x="2321639" y="901972"/>
              <a:ext cx="3243170" cy="3148926"/>
            </a:xfrm>
            <a:custGeom>
              <a:rect b="b" l="l" r="r" t="t"/>
              <a:pathLst>
                <a:path extrusionOk="0" h="3148926" w="3243170">
                  <a:moveTo>
                    <a:pt x="20529" y="3148926"/>
                  </a:moveTo>
                  <a:lnTo>
                    <a:pt x="13055" y="3148926"/>
                  </a:lnTo>
                  <a:lnTo>
                    <a:pt x="10969" y="3138376"/>
                  </a:lnTo>
                  <a:cubicBezTo>
                    <a:pt x="4356" y="3089791"/>
                    <a:pt x="7943" y="3011837"/>
                    <a:pt x="7943" y="3011837"/>
                  </a:cubicBezTo>
                  <a:close/>
                  <a:moveTo>
                    <a:pt x="3243170" y="0"/>
                  </a:moveTo>
                  <a:lnTo>
                    <a:pt x="3243170" y="3148926"/>
                  </a:lnTo>
                  <a:lnTo>
                    <a:pt x="21390" y="3148926"/>
                  </a:lnTo>
                  <a:lnTo>
                    <a:pt x="20126" y="3128183"/>
                  </a:lnTo>
                  <a:cubicBezTo>
                    <a:pt x="14197" y="3030150"/>
                    <a:pt x="1548" y="2814800"/>
                    <a:pt x="1548" y="2761789"/>
                  </a:cubicBezTo>
                  <a:cubicBezTo>
                    <a:pt x="1548" y="2692550"/>
                    <a:pt x="16347" y="2499275"/>
                    <a:pt x="16347" y="2499275"/>
                  </a:cubicBezTo>
                  <a:cubicBezTo>
                    <a:pt x="16347" y="2499275"/>
                    <a:pt x="-3275" y="2328679"/>
                    <a:pt x="1253" y="2259313"/>
                  </a:cubicBezTo>
                  <a:cubicBezTo>
                    <a:pt x="5782" y="2189939"/>
                    <a:pt x="45026" y="2143076"/>
                    <a:pt x="45026" y="2143076"/>
                  </a:cubicBezTo>
                  <a:lnTo>
                    <a:pt x="11470" y="2108612"/>
                  </a:lnTo>
                  <a:cubicBezTo>
                    <a:pt x="11470" y="2108612"/>
                    <a:pt x="-12796" y="1829135"/>
                    <a:pt x="9264" y="1752419"/>
                  </a:cubicBezTo>
                  <a:cubicBezTo>
                    <a:pt x="31324" y="1675697"/>
                    <a:pt x="64414" y="1670210"/>
                    <a:pt x="64414" y="1670210"/>
                  </a:cubicBezTo>
                  <a:cubicBezTo>
                    <a:pt x="64414" y="1670210"/>
                    <a:pt x="44560" y="1601718"/>
                    <a:pt x="64414" y="1514030"/>
                  </a:cubicBezTo>
                  <a:cubicBezTo>
                    <a:pt x="84269" y="1426355"/>
                    <a:pt x="84269" y="1390740"/>
                    <a:pt x="84269" y="1390740"/>
                  </a:cubicBezTo>
                  <a:lnTo>
                    <a:pt x="15882" y="1357856"/>
                  </a:lnTo>
                  <a:cubicBezTo>
                    <a:pt x="15882" y="1357856"/>
                    <a:pt x="5737" y="1301647"/>
                    <a:pt x="7945" y="1252269"/>
                  </a:cubicBezTo>
                  <a:cubicBezTo>
                    <a:pt x="10155" y="1202878"/>
                    <a:pt x="-890" y="903835"/>
                    <a:pt x="3528" y="799574"/>
                  </a:cubicBezTo>
                  <a:cubicBezTo>
                    <a:pt x="7945" y="695319"/>
                    <a:pt x="14320" y="569999"/>
                    <a:pt x="20563" y="529281"/>
                  </a:cubicBezTo>
                  <a:cubicBezTo>
                    <a:pt x="26805" y="488584"/>
                    <a:pt x="4957" y="166809"/>
                    <a:pt x="4957" y="166809"/>
                  </a:cubicBezTo>
                  <a:cubicBezTo>
                    <a:pt x="4957" y="166809"/>
                    <a:pt x="100156" y="180377"/>
                    <a:pt x="107958" y="114473"/>
                  </a:cubicBezTo>
                  <a:cubicBezTo>
                    <a:pt x="115762" y="48569"/>
                    <a:pt x="26805" y="33058"/>
                    <a:pt x="26805" y="33058"/>
                  </a:cubicBezTo>
                  <a:lnTo>
                    <a:pt x="24891" y="0"/>
                  </a:lnTo>
                  <a:close/>
                </a:path>
              </a:pathLst>
            </a:custGeom>
            <a:solidFill>
              <a:srgbClr val="F3F3F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rPr b="0" i="0" lang="en" sz="1800" u="none" cap="none" strike="noStrike">
                  <a:solidFill>
                    <a:srgbClr val="000000"/>
                  </a:solidFill>
                  <a:latin typeface="Calibri"/>
                  <a:ea typeface="Calibri"/>
                  <a:cs typeface="Calibri"/>
                  <a:sym typeface="Calibri"/>
                </a:rPr>
                <a:t>	</a:t>
              </a:r>
              <a:endParaRPr b="0" i="0" sz="1800" u="none" cap="none" strike="noStrike">
                <a:solidFill>
                  <a:srgbClr val="000000"/>
                </a:solidFill>
                <a:latin typeface="Calibri"/>
                <a:ea typeface="Calibri"/>
                <a:cs typeface="Calibri"/>
                <a:sym typeface="Calibri"/>
              </a:endParaRPr>
            </a:p>
          </p:txBody>
        </p:sp>
      </p:grpSp>
      <p:grpSp>
        <p:nvGrpSpPr>
          <p:cNvPr id="306" name="Google Shape;306;p25"/>
          <p:cNvGrpSpPr/>
          <p:nvPr/>
        </p:nvGrpSpPr>
        <p:grpSpPr>
          <a:xfrm rot="-1162473">
            <a:off x="7235390" y="2705129"/>
            <a:ext cx="2666156" cy="570827"/>
            <a:chOff x="4807082" y="4027129"/>
            <a:chExt cx="6172201" cy="1321476"/>
          </a:xfrm>
        </p:grpSpPr>
        <p:sp>
          <p:nvSpPr>
            <p:cNvPr id="307" name="Google Shape;307;p25"/>
            <p:cNvSpPr/>
            <p:nvPr/>
          </p:nvSpPr>
          <p:spPr>
            <a:xfrm>
              <a:off x="4807082" y="4027129"/>
              <a:ext cx="6158864" cy="1313907"/>
            </a:xfrm>
            <a:custGeom>
              <a:rect b="b" l="l" r="r" t="t"/>
              <a:pathLst>
                <a:path extrusionOk="0" h="1313907" w="6158864">
                  <a:moveTo>
                    <a:pt x="6157913" y="205011"/>
                  </a:moveTo>
                  <a:cubicBezTo>
                    <a:pt x="6157913" y="205011"/>
                    <a:pt x="4492943" y="-197897"/>
                    <a:pt x="3078480" y="125953"/>
                  </a:cubicBezTo>
                  <a:cubicBezTo>
                    <a:pt x="1694498" y="443136"/>
                    <a:pt x="0" y="205011"/>
                    <a:pt x="0" y="205011"/>
                  </a:cubicBezTo>
                  <a:lnTo>
                    <a:pt x="678180" y="689833"/>
                  </a:lnTo>
                  <a:lnTo>
                    <a:pt x="0" y="1174656"/>
                  </a:lnTo>
                  <a:cubicBezTo>
                    <a:pt x="0" y="1174656"/>
                    <a:pt x="1691640" y="1477551"/>
                    <a:pt x="3079433" y="1189896"/>
                  </a:cubicBezTo>
                  <a:cubicBezTo>
                    <a:pt x="4495800" y="895573"/>
                    <a:pt x="6158865" y="1174656"/>
                    <a:pt x="6158865" y="1174656"/>
                  </a:cubicBezTo>
                  <a:lnTo>
                    <a:pt x="5480685" y="689833"/>
                  </a:lnTo>
                  <a:lnTo>
                    <a:pt x="6157913" y="205011"/>
                  </a:ln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 name="Google Shape;308;p25"/>
            <p:cNvSpPr/>
            <p:nvPr/>
          </p:nvSpPr>
          <p:spPr>
            <a:xfrm>
              <a:off x="5010273" y="4035752"/>
              <a:ext cx="5969010" cy="1312853"/>
            </a:xfrm>
            <a:custGeom>
              <a:rect b="b" l="l" r="r" t="t"/>
              <a:pathLst>
                <a:path extrusionOk="0" h="1312853" w="5969010">
                  <a:moveTo>
                    <a:pt x="5752538" y="1019117"/>
                  </a:moveTo>
                  <a:lnTo>
                    <a:pt x="5775035" y="1035200"/>
                  </a:lnTo>
                  <a:lnTo>
                    <a:pt x="5708887" y="1137766"/>
                  </a:lnTo>
                  <a:lnTo>
                    <a:pt x="5687025" y="1134862"/>
                  </a:lnTo>
                  <a:lnTo>
                    <a:pt x="5678474" y="1133957"/>
                  </a:lnTo>
                  <a:close/>
                  <a:moveTo>
                    <a:pt x="5540601" y="867605"/>
                  </a:moveTo>
                  <a:lnTo>
                    <a:pt x="5563099" y="883689"/>
                  </a:lnTo>
                  <a:lnTo>
                    <a:pt x="5419390" y="1106518"/>
                  </a:lnTo>
                  <a:lnTo>
                    <a:pt x="5388620" y="1103259"/>
                  </a:lnTo>
                  <a:close/>
                  <a:moveTo>
                    <a:pt x="330092" y="802167"/>
                  </a:moveTo>
                  <a:lnTo>
                    <a:pt x="65587" y="1212295"/>
                  </a:lnTo>
                  <a:lnTo>
                    <a:pt x="35516" y="1207957"/>
                  </a:lnTo>
                  <a:lnTo>
                    <a:pt x="269103" y="845767"/>
                  </a:lnTo>
                  <a:close/>
                  <a:moveTo>
                    <a:pt x="5311112" y="703546"/>
                  </a:moveTo>
                  <a:lnTo>
                    <a:pt x="5333609" y="719629"/>
                  </a:lnTo>
                  <a:lnTo>
                    <a:pt x="5100292" y="1081400"/>
                  </a:lnTo>
                  <a:lnTo>
                    <a:pt x="5068910" y="1079093"/>
                  </a:lnTo>
                  <a:close/>
                  <a:moveTo>
                    <a:pt x="1260790" y="288998"/>
                  </a:moveTo>
                  <a:lnTo>
                    <a:pt x="1293398" y="289404"/>
                  </a:lnTo>
                  <a:lnTo>
                    <a:pt x="657873" y="1274820"/>
                  </a:lnTo>
                  <a:lnTo>
                    <a:pt x="626707" y="1272179"/>
                  </a:lnTo>
                  <a:close/>
                  <a:moveTo>
                    <a:pt x="958248" y="285231"/>
                  </a:moveTo>
                  <a:lnTo>
                    <a:pt x="990856" y="285637"/>
                  </a:lnTo>
                  <a:lnTo>
                    <a:pt x="369681" y="1248801"/>
                  </a:lnTo>
                  <a:lnTo>
                    <a:pt x="339124" y="1245215"/>
                  </a:lnTo>
                  <a:close/>
                  <a:moveTo>
                    <a:pt x="1598898" y="282248"/>
                  </a:moveTo>
                  <a:lnTo>
                    <a:pt x="946009" y="1294587"/>
                  </a:lnTo>
                  <a:lnTo>
                    <a:pt x="914064" y="1293155"/>
                  </a:lnTo>
                  <a:lnTo>
                    <a:pt x="1564968" y="283892"/>
                  </a:lnTo>
                  <a:close/>
                  <a:moveTo>
                    <a:pt x="637918" y="273899"/>
                  </a:moveTo>
                  <a:lnTo>
                    <a:pt x="669750" y="275509"/>
                  </a:lnTo>
                  <a:lnTo>
                    <a:pt x="429957" y="647320"/>
                  </a:lnTo>
                  <a:lnTo>
                    <a:pt x="407460" y="631237"/>
                  </a:lnTo>
                  <a:close/>
                  <a:moveTo>
                    <a:pt x="1939451" y="262224"/>
                  </a:moveTo>
                  <a:lnTo>
                    <a:pt x="1264441" y="1308865"/>
                  </a:lnTo>
                  <a:lnTo>
                    <a:pt x="1232495" y="1307432"/>
                  </a:lnTo>
                  <a:lnTo>
                    <a:pt x="1904818" y="264960"/>
                  </a:lnTo>
                  <a:close/>
                  <a:moveTo>
                    <a:pt x="347927" y="257010"/>
                  </a:moveTo>
                  <a:lnTo>
                    <a:pt x="379151" y="259561"/>
                  </a:lnTo>
                  <a:lnTo>
                    <a:pt x="224021" y="500099"/>
                  </a:lnTo>
                  <a:lnTo>
                    <a:pt x="201524" y="484016"/>
                  </a:lnTo>
                  <a:close/>
                  <a:moveTo>
                    <a:pt x="2235992" y="233727"/>
                  </a:moveTo>
                  <a:lnTo>
                    <a:pt x="1540030" y="1312853"/>
                  </a:lnTo>
                  <a:lnTo>
                    <a:pt x="1507354" y="1312553"/>
                  </a:lnTo>
                  <a:lnTo>
                    <a:pt x="2200514" y="237772"/>
                  </a:lnTo>
                  <a:close/>
                  <a:moveTo>
                    <a:pt x="68664" y="233483"/>
                  </a:moveTo>
                  <a:lnTo>
                    <a:pt x="96550" y="236476"/>
                  </a:lnTo>
                  <a:lnTo>
                    <a:pt x="99450" y="236713"/>
                  </a:lnTo>
                  <a:lnTo>
                    <a:pt x="22497" y="356033"/>
                  </a:lnTo>
                  <a:lnTo>
                    <a:pt x="0" y="339950"/>
                  </a:lnTo>
                  <a:close/>
                  <a:moveTo>
                    <a:pt x="5968510" y="204109"/>
                  </a:moveTo>
                  <a:lnTo>
                    <a:pt x="5969010" y="204225"/>
                  </a:lnTo>
                  <a:lnTo>
                    <a:pt x="5967943" y="204988"/>
                  </a:lnTo>
                  <a:close/>
                  <a:moveTo>
                    <a:pt x="2559448" y="188734"/>
                  </a:moveTo>
                  <a:lnTo>
                    <a:pt x="1838040" y="1307317"/>
                  </a:lnTo>
                  <a:lnTo>
                    <a:pt x="1822942" y="1308083"/>
                  </a:lnTo>
                  <a:lnTo>
                    <a:pt x="1804451" y="1308433"/>
                  </a:lnTo>
                  <a:lnTo>
                    <a:pt x="2522938" y="194379"/>
                  </a:lnTo>
                  <a:close/>
                  <a:moveTo>
                    <a:pt x="5672039" y="143909"/>
                  </a:moveTo>
                  <a:lnTo>
                    <a:pt x="5686758" y="146331"/>
                  </a:lnTo>
                  <a:lnTo>
                    <a:pt x="5701466" y="149246"/>
                  </a:lnTo>
                  <a:lnTo>
                    <a:pt x="5406801" y="606141"/>
                  </a:lnTo>
                  <a:lnTo>
                    <a:pt x="5345812" y="649741"/>
                  </a:lnTo>
                  <a:close/>
                  <a:moveTo>
                    <a:pt x="2903026" y="122531"/>
                  </a:moveTo>
                  <a:lnTo>
                    <a:pt x="2150583" y="1289233"/>
                  </a:lnTo>
                  <a:lnTo>
                    <a:pt x="2115751" y="1292276"/>
                  </a:lnTo>
                  <a:lnTo>
                    <a:pt x="2865287" y="130080"/>
                  </a:lnTo>
                  <a:lnTo>
                    <a:pt x="2889578" y="125167"/>
                  </a:lnTo>
                  <a:close/>
                  <a:moveTo>
                    <a:pt x="5393069" y="98009"/>
                  </a:moveTo>
                  <a:lnTo>
                    <a:pt x="5422785" y="102898"/>
                  </a:lnTo>
                  <a:lnTo>
                    <a:pt x="4801839" y="1065709"/>
                  </a:lnTo>
                  <a:lnTo>
                    <a:pt x="4769677" y="1064612"/>
                  </a:lnTo>
                  <a:close/>
                  <a:moveTo>
                    <a:pt x="5090307" y="59442"/>
                  </a:moveTo>
                  <a:lnTo>
                    <a:pt x="5120743" y="63215"/>
                  </a:lnTo>
                  <a:lnTo>
                    <a:pt x="4481142" y="1054951"/>
                  </a:lnTo>
                  <a:lnTo>
                    <a:pt x="4448255" y="1054978"/>
                  </a:lnTo>
                  <a:close/>
                  <a:moveTo>
                    <a:pt x="3273043" y="56819"/>
                  </a:moveTo>
                  <a:lnTo>
                    <a:pt x="2501927" y="1252477"/>
                  </a:lnTo>
                  <a:lnTo>
                    <a:pt x="2466056" y="1257131"/>
                  </a:lnTo>
                  <a:lnTo>
                    <a:pt x="3236987" y="61760"/>
                  </a:lnTo>
                  <a:close/>
                  <a:moveTo>
                    <a:pt x="4806133" y="31791"/>
                  </a:moveTo>
                  <a:lnTo>
                    <a:pt x="4837493" y="34131"/>
                  </a:lnTo>
                  <a:lnTo>
                    <a:pt x="4178034" y="1056659"/>
                  </a:lnTo>
                  <a:lnTo>
                    <a:pt x="4144556" y="1057601"/>
                  </a:lnTo>
                  <a:close/>
                  <a:moveTo>
                    <a:pt x="3600155" y="20733"/>
                  </a:moveTo>
                  <a:lnTo>
                    <a:pt x="2841014" y="1197823"/>
                  </a:lnTo>
                  <a:lnTo>
                    <a:pt x="2803844" y="1204491"/>
                  </a:lnTo>
                  <a:lnTo>
                    <a:pt x="3565349" y="23735"/>
                  </a:lnTo>
                  <a:close/>
                  <a:moveTo>
                    <a:pt x="4516246" y="10158"/>
                  </a:moveTo>
                  <a:lnTo>
                    <a:pt x="4547607" y="12498"/>
                  </a:lnTo>
                  <a:lnTo>
                    <a:pt x="3866516" y="1068567"/>
                  </a:lnTo>
                  <a:lnTo>
                    <a:pt x="3832345" y="1070583"/>
                  </a:lnTo>
                  <a:close/>
                  <a:moveTo>
                    <a:pt x="3913499" y="3169"/>
                  </a:moveTo>
                  <a:lnTo>
                    <a:pt x="3182178" y="1137123"/>
                  </a:lnTo>
                  <a:lnTo>
                    <a:pt x="3157572" y="1140436"/>
                  </a:lnTo>
                  <a:lnTo>
                    <a:pt x="3145792" y="1142576"/>
                  </a:lnTo>
                  <a:lnTo>
                    <a:pt x="3879711" y="4593"/>
                  </a:lnTo>
                  <a:close/>
                  <a:moveTo>
                    <a:pt x="4230571" y="0"/>
                  </a:moveTo>
                  <a:lnTo>
                    <a:pt x="4242934" y="382"/>
                  </a:lnTo>
                  <a:lnTo>
                    <a:pt x="3537846" y="1093657"/>
                  </a:lnTo>
                  <a:lnTo>
                    <a:pt x="3502851" y="1096954"/>
                  </a:lnTo>
                  <a:lnTo>
                    <a:pt x="4210265" y="70"/>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id="309" name="Google Shape;309;p25"/>
          <p:cNvPicPr preferRelativeResize="0"/>
          <p:nvPr/>
        </p:nvPicPr>
        <p:blipFill rotWithShape="1">
          <a:blip r:embed="rId3">
            <a:alphaModFix/>
          </a:blip>
          <a:srcRect b="0" l="29027" r="0" t="0"/>
          <a:stretch/>
        </p:blipFill>
        <p:spPr>
          <a:xfrm rot="-151572">
            <a:off x="1047609" y="1153590"/>
            <a:ext cx="4524410" cy="4252024"/>
          </a:xfrm>
          <a:prstGeom prst="rect">
            <a:avLst/>
          </a:prstGeom>
          <a:noFill/>
          <a:ln>
            <a:noFill/>
          </a:ln>
          <a:effectLst>
            <a:outerShdw blurRad="57150" rotWithShape="0" algn="bl" dir="5400000" dist="19050">
              <a:srgbClr val="000000">
                <a:alpha val="29800"/>
              </a:srgbClr>
            </a:outerShdw>
          </a:effectLst>
        </p:spPr>
      </p:pic>
      <p:sp>
        <p:nvSpPr>
          <p:cNvPr id="310" name="Google Shape;310;p25"/>
          <p:cNvSpPr txBox="1"/>
          <p:nvPr>
            <p:ph idx="1" type="body"/>
          </p:nvPr>
        </p:nvSpPr>
        <p:spPr>
          <a:xfrm>
            <a:off x="6370900" y="3786275"/>
            <a:ext cx="5024400" cy="1738200"/>
          </a:xfrm>
          <a:prstGeom prst="rect">
            <a:avLst/>
          </a:prstGeom>
          <a:noFill/>
          <a:ln>
            <a:noFill/>
          </a:ln>
        </p:spPr>
        <p:txBody>
          <a:bodyPr anchorCtr="0" anchor="t" bIns="121900" lIns="121900" spcFirstLastPara="1" rIns="121900" wrap="square" tIns="121900">
            <a:noAutofit/>
          </a:bodyPr>
          <a:lstStyle/>
          <a:p>
            <a:pPr indent="0" lvl="0" marL="0" rtl="0" algn="r">
              <a:lnSpc>
                <a:spcPct val="115000"/>
              </a:lnSpc>
              <a:spcBef>
                <a:spcPts val="0"/>
              </a:spcBef>
              <a:spcAft>
                <a:spcPts val="0"/>
              </a:spcAft>
              <a:buSzPts val="1900"/>
              <a:buNone/>
            </a:pPr>
            <a:r>
              <a:rPr lang="en"/>
              <a:t>Here is where you introduce yourself.</a:t>
            </a:r>
            <a:endParaRPr/>
          </a:p>
          <a:p>
            <a:pPr indent="0" lvl="0" marL="0" rtl="0" algn="r">
              <a:lnSpc>
                <a:spcPct val="115000"/>
              </a:lnSpc>
              <a:spcBef>
                <a:spcPts val="2100"/>
              </a:spcBef>
              <a:spcAft>
                <a:spcPts val="2100"/>
              </a:spcAft>
              <a:buSzPts val="1900"/>
              <a:buNone/>
            </a:pPr>
            <a:r>
              <a:rPr lang="en"/>
              <a:t>You can add your name, title and a little background. Right click the image and replace it with your own.</a:t>
            </a:r>
            <a:endParaRPr/>
          </a:p>
        </p:txBody>
      </p:sp>
      <p:sp>
        <p:nvSpPr>
          <p:cNvPr id="311" name="Google Shape;311;p25"/>
          <p:cNvSpPr/>
          <p:nvPr/>
        </p:nvSpPr>
        <p:spPr>
          <a:xfrm rot="8321483">
            <a:off x="516457" y="1347857"/>
            <a:ext cx="1682451" cy="480542"/>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
        <p:nvSpPr>
          <p:cNvPr id="312" name="Google Shape;312;p25"/>
          <p:cNvSpPr/>
          <p:nvPr/>
        </p:nvSpPr>
        <p:spPr>
          <a:xfrm>
            <a:off x="6516425" y="679273"/>
            <a:ext cx="2641302" cy="2642915"/>
          </a:xfrm>
          <a:custGeom>
            <a:rect b="b" l="l" r="r" t="t"/>
            <a:pathLst>
              <a:path extrusionOk="0" h="3118484" w="3116580">
                <a:moveTo>
                  <a:pt x="1558290" y="3118485"/>
                </a:moveTo>
                <a:cubicBezTo>
                  <a:pt x="1436370" y="3118485"/>
                  <a:pt x="1321118" y="3064193"/>
                  <a:pt x="1225868" y="2962275"/>
                </a:cubicBezTo>
                <a:cubicBezTo>
                  <a:pt x="1165860" y="2898458"/>
                  <a:pt x="1115378" y="2818448"/>
                  <a:pt x="1076325" y="2723198"/>
                </a:cubicBezTo>
                <a:cubicBezTo>
                  <a:pt x="973455" y="2765108"/>
                  <a:pt x="874395" y="2787015"/>
                  <a:pt x="782955" y="2787015"/>
                </a:cubicBezTo>
                <a:cubicBezTo>
                  <a:pt x="610553" y="2787015"/>
                  <a:pt x="468630" y="2710815"/>
                  <a:pt x="391478" y="2576513"/>
                </a:cubicBezTo>
                <a:cubicBezTo>
                  <a:pt x="309563" y="2433638"/>
                  <a:pt x="312420" y="2244090"/>
                  <a:pt x="395288" y="2041208"/>
                </a:cubicBezTo>
                <a:cubicBezTo>
                  <a:pt x="300038" y="2001203"/>
                  <a:pt x="220027" y="1951673"/>
                  <a:pt x="156210" y="1891665"/>
                </a:cubicBezTo>
                <a:cubicBezTo>
                  <a:pt x="54293" y="1795463"/>
                  <a:pt x="0" y="1681163"/>
                  <a:pt x="0" y="1559243"/>
                </a:cubicBezTo>
                <a:cubicBezTo>
                  <a:pt x="0" y="1437323"/>
                  <a:pt x="54293" y="1322070"/>
                  <a:pt x="156210" y="1226820"/>
                </a:cubicBezTo>
                <a:cubicBezTo>
                  <a:pt x="220027" y="1166813"/>
                  <a:pt x="300038" y="1116330"/>
                  <a:pt x="395288" y="1077278"/>
                </a:cubicBezTo>
                <a:cubicBezTo>
                  <a:pt x="312420" y="874395"/>
                  <a:pt x="309563" y="684848"/>
                  <a:pt x="391478" y="541973"/>
                </a:cubicBezTo>
                <a:cubicBezTo>
                  <a:pt x="467678" y="408623"/>
                  <a:pt x="610553" y="331470"/>
                  <a:pt x="782955" y="331470"/>
                </a:cubicBezTo>
                <a:cubicBezTo>
                  <a:pt x="874395" y="331470"/>
                  <a:pt x="974408" y="353378"/>
                  <a:pt x="1076325" y="395288"/>
                </a:cubicBezTo>
                <a:cubicBezTo>
                  <a:pt x="1116330" y="300038"/>
                  <a:pt x="1165860" y="220028"/>
                  <a:pt x="1225868" y="156210"/>
                </a:cubicBezTo>
                <a:cubicBezTo>
                  <a:pt x="1322070" y="54293"/>
                  <a:pt x="1436370" y="0"/>
                  <a:pt x="1558290" y="0"/>
                </a:cubicBezTo>
                <a:cubicBezTo>
                  <a:pt x="1680210" y="0"/>
                  <a:pt x="1795463" y="54293"/>
                  <a:pt x="1890713" y="156210"/>
                </a:cubicBezTo>
                <a:cubicBezTo>
                  <a:pt x="1950720" y="220028"/>
                  <a:pt x="2001203" y="300038"/>
                  <a:pt x="2040255" y="395288"/>
                </a:cubicBezTo>
                <a:cubicBezTo>
                  <a:pt x="2143125" y="353378"/>
                  <a:pt x="2242185" y="331470"/>
                  <a:pt x="2333625" y="331470"/>
                </a:cubicBezTo>
                <a:cubicBezTo>
                  <a:pt x="2506028" y="331470"/>
                  <a:pt x="2647950" y="407670"/>
                  <a:pt x="2725103" y="541973"/>
                </a:cubicBezTo>
                <a:cubicBezTo>
                  <a:pt x="2807018" y="684848"/>
                  <a:pt x="2804160" y="874395"/>
                  <a:pt x="2721293" y="1077278"/>
                </a:cubicBezTo>
                <a:cubicBezTo>
                  <a:pt x="2816543" y="1117283"/>
                  <a:pt x="2896553" y="1166813"/>
                  <a:pt x="2960370" y="1226820"/>
                </a:cubicBezTo>
                <a:cubicBezTo>
                  <a:pt x="3062288" y="1323023"/>
                  <a:pt x="3116580" y="1437323"/>
                  <a:pt x="3116580" y="1559243"/>
                </a:cubicBezTo>
                <a:cubicBezTo>
                  <a:pt x="3116580" y="1681163"/>
                  <a:pt x="3062288" y="1796415"/>
                  <a:pt x="2960370" y="1891665"/>
                </a:cubicBezTo>
                <a:cubicBezTo>
                  <a:pt x="2896553" y="1951673"/>
                  <a:pt x="2816543" y="2002155"/>
                  <a:pt x="2721293" y="2041208"/>
                </a:cubicBezTo>
                <a:cubicBezTo>
                  <a:pt x="2804160" y="2244090"/>
                  <a:pt x="2807018" y="2433638"/>
                  <a:pt x="2725103" y="2576513"/>
                </a:cubicBezTo>
                <a:cubicBezTo>
                  <a:pt x="2648903" y="2709863"/>
                  <a:pt x="2506028" y="2787015"/>
                  <a:pt x="2333625" y="2787015"/>
                </a:cubicBezTo>
                <a:lnTo>
                  <a:pt x="2333625" y="2787015"/>
                </a:lnTo>
                <a:cubicBezTo>
                  <a:pt x="2242185" y="2787015"/>
                  <a:pt x="2142173" y="2765108"/>
                  <a:pt x="2040255" y="2723198"/>
                </a:cubicBezTo>
                <a:cubicBezTo>
                  <a:pt x="2000250" y="2818448"/>
                  <a:pt x="1950720" y="2898458"/>
                  <a:pt x="1890713" y="2962275"/>
                </a:cubicBezTo>
                <a:cubicBezTo>
                  <a:pt x="1795463" y="3064193"/>
                  <a:pt x="1680210" y="3118485"/>
                  <a:pt x="1558290" y="3118485"/>
                </a:cubicBezTo>
                <a:close/>
              </a:path>
            </a:pathLst>
          </a:custGeom>
          <a:solidFill>
            <a:srgbClr val="FFFFFF"/>
          </a:solidFill>
          <a:ln>
            <a:noFill/>
          </a:ln>
          <a:effectLst>
            <a:outerShdw blurRad="50800" rotWithShape="0" algn="tr" dir="8100000"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3" name="Google Shape;313;p25"/>
          <p:cNvSpPr/>
          <p:nvPr/>
        </p:nvSpPr>
        <p:spPr>
          <a:xfrm>
            <a:off x="6631640" y="795595"/>
            <a:ext cx="2410632" cy="2410026"/>
          </a:xfrm>
          <a:custGeom>
            <a:rect b="b" l="l" r="r" t="t"/>
            <a:pathLst>
              <a:path extrusionOk="0" h="2843688" w="2844403">
                <a:moveTo>
                  <a:pt x="2392918" y="1019413"/>
                </a:moveTo>
                <a:cubicBezTo>
                  <a:pt x="2707243" y="484108"/>
                  <a:pt x="2359581" y="136446"/>
                  <a:pt x="1824276" y="450771"/>
                </a:cubicBezTo>
                <a:cubicBezTo>
                  <a:pt x="1668066" y="-150257"/>
                  <a:pt x="1176576" y="-150257"/>
                  <a:pt x="1019413" y="450771"/>
                </a:cubicBezTo>
                <a:cubicBezTo>
                  <a:pt x="484108" y="136446"/>
                  <a:pt x="136446" y="484108"/>
                  <a:pt x="450771" y="1019413"/>
                </a:cubicBezTo>
                <a:cubicBezTo>
                  <a:pt x="-150257" y="1175623"/>
                  <a:pt x="-150257" y="1667113"/>
                  <a:pt x="450771" y="1824276"/>
                </a:cubicBezTo>
                <a:cubicBezTo>
                  <a:pt x="136446" y="2359581"/>
                  <a:pt x="484108" y="2707243"/>
                  <a:pt x="1019413" y="2392918"/>
                </a:cubicBezTo>
                <a:cubicBezTo>
                  <a:pt x="1175623" y="2993946"/>
                  <a:pt x="1667113" y="2993946"/>
                  <a:pt x="1824276" y="2392918"/>
                </a:cubicBezTo>
                <a:cubicBezTo>
                  <a:pt x="2359581" y="2707243"/>
                  <a:pt x="2707243" y="2359581"/>
                  <a:pt x="2392918" y="1824276"/>
                </a:cubicBezTo>
                <a:cubicBezTo>
                  <a:pt x="2994898" y="1667113"/>
                  <a:pt x="2994898" y="1175623"/>
                  <a:pt x="2392918" y="101941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14" name="Google Shape;314;p25"/>
          <p:cNvGrpSpPr/>
          <p:nvPr/>
        </p:nvGrpSpPr>
        <p:grpSpPr>
          <a:xfrm>
            <a:off x="6588959" y="752746"/>
            <a:ext cx="2493346" cy="2493145"/>
            <a:chOff x="4676775" y="1912858"/>
            <a:chExt cx="2945129" cy="2944891"/>
          </a:xfrm>
        </p:grpSpPr>
        <p:sp>
          <p:nvSpPr>
            <p:cNvPr id="315" name="Google Shape;315;p25"/>
            <p:cNvSpPr/>
            <p:nvPr/>
          </p:nvSpPr>
          <p:spPr>
            <a:xfrm>
              <a:off x="5696902" y="4416742"/>
              <a:ext cx="33337" cy="30479"/>
            </a:xfrm>
            <a:custGeom>
              <a:rect b="b" l="l" r="r" t="t"/>
              <a:pathLst>
                <a:path extrusionOk="0" h="30479" w="33337">
                  <a:moveTo>
                    <a:pt x="24765" y="30480"/>
                  </a:moveTo>
                  <a:cubicBezTo>
                    <a:pt x="22860" y="24765"/>
                    <a:pt x="20955" y="19050"/>
                    <a:pt x="19050" y="14288"/>
                  </a:cubicBezTo>
                  <a:cubicBezTo>
                    <a:pt x="14288" y="17145"/>
                    <a:pt x="8572" y="20002"/>
                    <a:pt x="3810" y="21907"/>
                  </a:cubicBezTo>
                  <a:lnTo>
                    <a:pt x="0" y="13335"/>
                  </a:lnTo>
                  <a:cubicBezTo>
                    <a:pt x="6667" y="9525"/>
                    <a:pt x="13335" y="6667"/>
                    <a:pt x="20002" y="2857"/>
                  </a:cubicBezTo>
                  <a:lnTo>
                    <a:pt x="24765" y="0"/>
                  </a:lnTo>
                  <a:lnTo>
                    <a:pt x="26670" y="4763"/>
                  </a:lnTo>
                  <a:cubicBezTo>
                    <a:pt x="28575" y="12382"/>
                    <a:pt x="31432" y="19050"/>
                    <a:pt x="33338" y="26670"/>
                  </a:cubicBezTo>
                  <a:lnTo>
                    <a:pt x="24765" y="3048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6" name="Google Shape;316;p25"/>
            <p:cNvSpPr/>
            <p:nvPr/>
          </p:nvSpPr>
          <p:spPr>
            <a:xfrm>
              <a:off x="5087302" y="3805237"/>
              <a:ext cx="29527" cy="33337"/>
            </a:xfrm>
            <a:custGeom>
              <a:rect b="b" l="l" r="r" t="t"/>
              <a:pathLst>
                <a:path extrusionOk="0" h="33337" w="29527">
                  <a:moveTo>
                    <a:pt x="17145" y="33338"/>
                  </a:moveTo>
                  <a:lnTo>
                    <a:pt x="8573" y="29528"/>
                  </a:lnTo>
                  <a:cubicBezTo>
                    <a:pt x="11430" y="24765"/>
                    <a:pt x="13335" y="19050"/>
                    <a:pt x="16193" y="14288"/>
                  </a:cubicBezTo>
                  <a:cubicBezTo>
                    <a:pt x="10477" y="12383"/>
                    <a:pt x="4763" y="10478"/>
                    <a:pt x="0" y="8572"/>
                  </a:cubicBezTo>
                  <a:lnTo>
                    <a:pt x="2858" y="0"/>
                  </a:lnTo>
                  <a:cubicBezTo>
                    <a:pt x="9525" y="2858"/>
                    <a:pt x="17145" y="4763"/>
                    <a:pt x="24765" y="6667"/>
                  </a:cubicBezTo>
                  <a:lnTo>
                    <a:pt x="29527" y="8572"/>
                  </a:lnTo>
                  <a:lnTo>
                    <a:pt x="26670" y="13335"/>
                  </a:lnTo>
                  <a:cubicBezTo>
                    <a:pt x="23813" y="19050"/>
                    <a:pt x="20002" y="25717"/>
                    <a:pt x="17145" y="3333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7" name="Google Shape;317;p25"/>
            <p:cNvSpPr/>
            <p:nvPr/>
          </p:nvSpPr>
          <p:spPr>
            <a:xfrm>
              <a:off x="4676775" y="2973704"/>
              <a:ext cx="370522" cy="822960"/>
            </a:xfrm>
            <a:custGeom>
              <a:rect b="b" l="l" r="r" t="t"/>
              <a:pathLst>
                <a:path extrusionOk="0" h="822960" w="370522">
                  <a:moveTo>
                    <a:pt x="366713" y="822960"/>
                  </a:moveTo>
                  <a:cubicBezTo>
                    <a:pt x="352425" y="817245"/>
                    <a:pt x="337185" y="811530"/>
                    <a:pt x="323850" y="804863"/>
                  </a:cubicBezTo>
                  <a:lnTo>
                    <a:pt x="327660" y="796290"/>
                  </a:lnTo>
                  <a:cubicBezTo>
                    <a:pt x="340995" y="802005"/>
                    <a:pt x="355283" y="808673"/>
                    <a:pt x="370523" y="814388"/>
                  </a:cubicBezTo>
                  <a:lnTo>
                    <a:pt x="366713" y="822960"/>
                  </a:lnTo>
                  <a:close/>
                  <a:moveTo>
                    <a:pt x="281940" y="784860"/>
                  </a:moveTo>
                  <a:cubicBezTo>
                    <a:pt x="267653" y="777240"/>
                    <a:pt x="254318" y="769620"/>
                    <a:pt x="240983" y="762000"/>
                  </a:cubicBezTo>
                  <a:lnTo>
                    <a:pt x="245745" y="754380"/>
                  </a:lnTo>
                  <a:cubicBezTo>
                    <a:pt x="259080" y="762000"/>
                    <a:pt x="272415" y="769620"/>
                    <a:pt x="285750" y="776288"/>
                  </a:cubicBezTo>
                  <a:lnTo>
                    <a:pt x="281940" y="784860"/>
                  </a:lnTo>
                  <a:close/>
                  <a:moveTo>
                    <a:pt x="200977" y="737235"/>
                  </a:moveTo>
                  <a:cubicBezTo>
                    <a:pt x="187643" y="728663"/>
                    <a:pt x="175260" y="719138"/>
                    <a:pt x="162877" y="709613"/>
                  </a:cubicBezTo>
                  <a:lnTo>
                    <a:pt x="168593" y="701993"/>
                  </a:lnTo>
                  <a:cubicBezTo>
                    <a:pt x="180023" y="711518"/>
                    <a:pt x="192405" y="720090"/>
                    <a:pt x="205740" y="729615"/>
                  </a:cubicBezTo>
                  <a:lnTo>
                    <a:pt x="200977" y="737235"/>
                  </a:lnTo>
                  <a:close/>
                  <a:moveTo>
                    <a:pt x="128588" y="679133"/>
                  </a:moveTo>
                  <a:cubicBezTo>
                    <a:pt x="117157" y="668655"/>
                    <a:pt x="105727" y="657225"/>
                    <a:pt x="96203" y="645795"/>
                  </a:cubicBezTo>
                  <a:lnTo>
                    <a:pt x="102870" y="640080"/>
                  </a:lnTo>
                  <a:cubicBezTo>
                    <a:pt x="112395" y="651510"/>
                    <a:pt x="123825" y="661988"/>
                    <a:pt x="135255" y="673418"/>
                  </a:cubicBezTo>
                  <a:lnTo>
                    <a:pt x="128588" y="679133"/>
                  </a:lnTo>
                  <a:close/>
                  <a:moveTo>
                    <a:pt x="66675" y="609600"/>
                  </a:moveTo>
                  <a:cubicBezTo>
                    <a:pt x="57150" y="596265"/>
                    <a:pt x="49530" y="582930"/>
                    <a:pt x="41910" y="569595"/>
                  </a:cubicBezTo>
                  <a:lnTo>
                    <a:pt x="49530" y="564833"/>
                  </a:lnTo>
                  <a:cubicBezTo>
                    <a:pt x="56197" y="578168"/>
                    <a:pt x="64770" y="590550"/>
                    <a:pt x="74295" y="603885"/>
                  </a:cubicBezTo>
                  <a:lnTo>
                    <a:pt x="66675" y="609600"/>
                  </a:lnTo>
                  <a:close/>
                  <a:moveTo>
                    <a:pt x="21907" y="526733"/>
                  </a:moveTo>
                  <a:cubicBezTo>
                    <a:pt x="16193" y="512445"/>
                    <a:pt x="11430" y="497205"/>
                    <a:pt x="8572" y="481965"/>
                  </a:cubicBezTo>
                  <a:lnTo>
                    <a:pt x="17145" y="480060"/>
                  </a:lnTo>
                  <a:cubicBezTo>
                    <a:pt x="20003" y="494348"/>
                    <a:pt x="24765" y="509588"/>
                    <a:pt x="30480" y="523875"/>
                  </a:cubicBezTo>
                  <a:lnTo>
                    <a:pt x="21907" y="526733"/>
                  </a:lnTo>
                  <a:close/>
                  <a:moveTo>
                    <a:pt x="953" y="435292"/>
                  </a:moveTo>
                  <a:cubicBezTo>
                    <a:pt x="0" y="427673"/>
                    <a:pt x="0" y="419100"/>
                    <a:pt x="0" y="411480"/>
                  </a:cubicBezTo>
                  <a:cubicBezTo>
                    <a:pt x="0" y="403860"/>
                    <a:pt x="0" y="396240"/>
                    <a:pt x="953" y="388620"/>
                  </a:cubicBezTo>
                  <a:lnTo>
                    <a:pt x="10478" y="389573"/>
                  </a:lnTo>
                  <a:cubicBezTo>
                    <a:pt x="9525" y="397192"/>
                    <a:pt x="9525" y="404813"/>
                    <a:pt x="9525" y="412433"/>
                  </a:cubicBezTo>
                  <a:cubicBezTo>
                    <a:pt x="9525" y="420053"/>
                    <a:pt x="9525" y="427673"/>
                    <a:pt x="10478" y="435292"/>
                  </a:cubicBezTo>
                  <a:lnTo>
                    <a:pt x="953" y="435292"/>
                  </a:lnTo>
                  <a:close/>
                  <a:moveTo>
                    <a:pt x="17145" y="343853"/>
                  </a:moveTo>
                  <a:lnTo>
                    <a:pt x="8572" y="341948"/>
                  </a:lnTo>
                  <a:cubicBezTo>
                    <a:pt x="12382" y="326708"/>
                    <a:pt x="16193" y="311467"/>
                    <a:pt x="21907" y="297180"/>
                  </a:cubicBezTo>
                  <a:lnTo>
                    <a:pt x="30480" y="300038"/>
                  </a:lnTo>
                  <a:cubicBezTo>
                    <a:pt x="24765" y="314325"/>
                    <a:pt x="20003" y="329565"/>
                    <a:pt x="17145" y="343853"/>
                  </a:cubicBezTo>
                  <a:close/>
                  <a:moveTo>
                    <a:pt x="49530" y="259080"/>
                  </a:moveTo>
                  <a:lnTo>
                    <a:pt x="41910" y="254317"/>
                  </a:lnTo>
                  <a:cubicBezTo>
                    <a:pt x="49530" y="240983"/>
                    <a:pt x="57150" y="227648"/>
                    <a:pt x="66675" y="214313"/>
                  </a:cubicBezTo>
                  <a:lnTo>
                    <a:pt x="74295" y="220028"/>
                  </a:lnTo>
                  <a:cubicBezTo>
                    <a:pt x="64770" y="232410"/>
                    <a:pt x="56197" y="245745"/>
                    <a:pt x="49530" y="259080"/>
                  </a:cubicBezTo>
                  <a:close/>
                  <a:moveTo>
                    <a:pt x="101918" y="183833"/>
                  </a:moveTo>
                  <a:lnTo>
                    <a:pt x="95250" y="178117"/>
                  </a:lnTo>
                  <a:cubicBezTo>
                    <a:pt x="105727" y="166688"/>
                    <a:pt x="116205" y="155258"/>
                    <a:pt x="127635" y="144780"/>
                  </a:cubicBezTo>
                  <a:lnTo>
                    <a:pt x="134302" y="151448"/>
                  </a:lnTo>
                  <a:cubicBezTo>
                    <a:pt x="122873" y="161925"/>
                    <a:pt x="112395" y="172403"/>
                    <a:pt x="101918" y="183833"/>
                  </a:cubicBezTo>
                  <a:close/>
                  <a:moveTo>
                    <a:pt x="168593" y="120967"/>
                  </a:moveTo>
                  <a:lnTo>
                    <a:pt x="162877" y="113348"/>
                  </a:lnTo>
                  <a:cubicBezTo>
                    <a:pt x="175260" y="103823"/>
                    <a:pt x="187643" y="94298"/>
                    <a:pt x="200025" y="85725"/>
                  </a:cubicBezTo>
                  <a:lnTo>
                    <a:pt x="204788" y="93345"/>
                  </a:lnTo>
                  <a:cubicBezTo>
                    <a:pt x="193358" y="101917"/>
                    <a:pt x="180975" y="111442"/>
                    <a:pt x="168593" y="120967"/>
                  </a:cubicBezTo>
                  <a:close/>
                  <a:moveTo>
                    <a:pt x="244793" y="68580"/>
                  </a:moveTo>
                  <a:lnTo>
                    <a:pt x="240030" y="60960"/>
                  </a:lnTo>
                  <a:cubicBezTo>
                    <a:pt x="253365" y="53340"/>
                    <a:pt x="266700" y="45720"/>
                    <a:pt x="280988" y="38100"/>
                  </a:cubicBezTo>
                  <a:lnTo>
                    <a:pt x="284798" y="46673"/>
                  </a:lnTo>
                  <a:cubicBezTo>
                    <a:pt x="271463" y="53340"/>
                    <a:pt x="258127" y="60960"/>
                    <a:pt x="244793" y="68580"/>
                  </a:cubicBezTo>
                  <a:close/>
                  <a:moveTo>
                    <a:pt x="326708" y="26670"/>
                  </a:moveTo>
                  <a:lnTo>
                    <a:pt x="322898" y="18098"/>
                  </a:lnTo>
                  <a:cubicBezTo>
                    <a:pt x="337185" y="11430"/>
                    <a:pt x="351473" y="5715"/>
                    <a:pt x="365760" y="0"/>
                  </a:cubicBezTo>
                  <a:lnTo>
                    <a:pt x="368618" y="8573"/>
                  </a:lnTo>
                  <a:cubicBezTo>
                    <a:pt x="355283" y="14288"/>
                    <a:pt x="340995" y="20003"/>
                    <a:pt x="326708" y="2667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8" name="Google Shape;318;p25"/>
            <p:cNvSpPr/>
            <p:nvPr/>
          </p:nvSpPr>
          <p:spPr>
            <a:xfrm>
              <a:off x="5087302" y="2932747"/>
              <a:ext cx="30480" cy="33337"/>
            </a:xfrm>
            <a:custGeom>
              <a:rect b="b" l="l" r="r" t="t"/>
              <a:pathLst>
                <a:path extrusionOk="0" h="33337" w="30480">
                  <a:moveTo>
                    <a:pt x="2858" y="33338"/>
                  </a:moveTo>
                  <a:lnTo>
                    <a:pt x="0" y="24765"/>
                  </a:lnTo>
                  <a:cubicBezTo>
                    <a:pt x="5715" y="22860"/>
                    <a:pt x="11430" y="20955"/>
                    <a:pt x="16193" y="19050"/>
                  </a:cubicBezTo>
                  <a:cubicBezTo>
                    <a:pt x="13335" y="14288"/>
                    <a:pt x="10477" y="8573"/>
                    <a:pt x="8573" y="3810"/>
                  </a:cubicBezTo>
                  <a:lnTo>
                    <a:pt x="17145" y="0"/>
                  </a:lnTo>
                  <a:cubicBezTo>
                    <a:pt x="20955" y="6667"/>
                    <a:pt x="23813" y="13335"/>
                    <a:pt x="27623" y="20002"/>
                  </a:cubicBezTo>
                  <a:lnTo>
                    <a:pt x="30480" y="24765"/>
                  </a:lnTo>
                  <a:lnTo>
                    <a:pt x="25718" y="26670"/>
                  </a:lnTo>
                  <a:cubicBezTo>
                    <a:pt x="17145" y="28575"/>
                    <a:pt x="10477" y="31432"/>
                    <a:pt x="2858" y="3333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 name="Google Shape;319;p25"/>
            <p:cNvSpPr/>
            <p:nvPr/>
          </p:nvSpPr>
          <p:spPr>
            <a:xfrm>
              <a:off x="5009197" y="2244089"/>
              <a:ext cx="648652" cy="650557"/>
            </a:xfrm>
            <a:custGeom>
              <a:rect b="b" l="l" r="r" t="t"/>
              <a:pathLst>
                <a:path extrusionOk="0" h="650557" w="648652">
                  <a:moveTo>
                    <a:pt x="66675" y="650558"/>
                  </a:moveTo>
                  <a:cubicBezTo>
                    <a:pt x="60007" y="636270"/>
                    <a:pt x="54292" y="621983"/>
                    <a:pt x="48577" y="607695"/>
                  </a:cubicBezTo>
                  <a:lnTo>
                    <a:pt x="58102" y="603885"/>
                  </a:lnTo>
                  <a:cubicBezTo>
                    <a:pt x="63817" y="618173"/>
                    <a:pt x="69532" y="632460"/>
                    <a:pt x="76200" y="646748"/>
                  </a:cubicBezTo>
                  <a:lnTo>
                    <a:pt x="66675" y="650558"/>
                  </a:lnTo>
                  <a:close/>
                  <a:moveTo>
                    <a:pt x="33338" y="562928"/>
                  </a:moveTo>
                  <a:cubicBezTo>
                    <a:pt x="28575" y="547688"/>
                    <a:pt x="23813" y="532448"/>
                    <a:pt x="20002" y="518160"/>
                  </a:cubicBezTo>
                  <a:lnTo>
                    <a:pt x="28575" y="516255"/>
                  </a:lnTo>
                  <a:cubicBezTo>
                    <a:pt x="32385" y="530543"/>
                    <a:pt x="37147" y="545783"/>
                    <a:pt x="41910" y="561023"/>
                  </a:cubicBezTo>
                  <a:lnTo>
                    <a:pt x="33338" y="562928"/>
                  </a:lnTo>
                  <a:close/>
                  <a:moveTo>
                    <a:pt x="10477" y="472440"/>
                  </a:moveTo>
                  <a:cubicBezTo>
                    <a:pt x="7620" y="457200"/>
                    <a:pt x="4763" y="441008"/>
                    <a:pt x="3810" y="425768"/>
                  </a:cubicBezTo>
                  <a:lnTo>
                    <a:pt x="13335" y="424815"/>
                  </a:lnTo>
                  <a:cubicBezTo>
                    <a:pt x="15240" y="440055"/>
                    <a:pt x="17145" y="455295"/>
                    <a:pt x="20002" y="470535"/>
                  </a:cubicBezTo>
                  <a:lnTo>
                    <a:pt x="10477" y="472440"/>
                  </a:lnTo>
                  <a:close/>
                  <a:moveTo>
                    <a:pt x="0" y="380048"/>
                  </a:moveTo>
                  <a:cubicBezTo>
                    <a:pt x="0" y="375285"/>
                    <a:pt x="0" y="369570"/>
                    <a:pt x="0" y="364808"/>
                  </a:cubicBezTo>
                  <a:cubicBezTo>
                    <a:pt x="0" y="354330"/>
                    <a:pt x="0" y="343853"/>
                    <a:pt x="952" y="333375"/>
                  </a:cubicBezTo>
                  <a:lnTo>
                    <a:pt x="10477" y="334328"/>
                  </a:lnTo>
                  <a:cubicBezTo>
                    <a:pt x="9525" y="344805"/>
                    <a:pt x="9525" y="354330"/>
                    <a:pt x="9525" y="364808"/>
                  </a:cubicBezTo>
                  <a:cubicBezTo>
                    <a:pt x="9525" y="369570"/>
                    <a:pt x="9525" y="375285"/>
                    <a:pt x="9525" y="380048"/>
                  </a:cubicBezTo>
                  <a:lnTo>
                    <a:pt x="0" y="380048"/>
                  </a:lnTo>
                  <a:close/>
                  <a:moveTo>
                    <a:pt x="15240" y="287655"/>
                  </a:moveTo>
                  <a:lnTo>
                    <a:pt x="6667" y="285750"/>
                  </a:lnTo>
                  <a:cubicBezTo>
                    <a:pt x="9525" y="270510"/>
                    <a:pt x="13335" y="254318"/>
                    <a:pt x="17145" y="240030"/>
                  </a:cubicBezTo>
                  <a:lnTo>
                    <a:pt x="25717" y="242888"/>
                  </a:lnTo>
                  <a:cubicBezTo>
                    <a:pt x="20955" y="258127"/>
                    <a:pt x="17145" y="272415"/>
                    <a:pt x="15240" y="287655"/>
                  </a:cubicBezTo>
                  <a:close/>
                  <a:moveTo>
                    <a:pt x="40957" y="200977"/>
                  </a:moveTo>
                  <a:lnTo>
                    <a:pt x="32385" y="197168"/>
                  </a:lnTo>
                  <a:cubicBezTo>
                    <a:pt x="37147" y="186690"/>
                    <a:pt x="41910" y="177165"/>
                    <a:pt x="47625" y="167640"/>
                  </a:cubicBezTo>
                  <a:cubicBezTo>
                    <a:pt x="49530" y="163830"/>
                    <a:pt x="52388" y="160020"/>
                    <a:pt x="54292" y="156210"/>
                  </a:cubicBezTo>
                  <a:lnTo>
                    <a:pt x="61913" y="160973"/>
                  </a:lnTo>
                  <a:cubicBezTo>
                    <a:pt x="60007" y="164783"/>
                    <a:pt x="57150" y="168593"/>
                    <a:pt x="55245" y="172403"/>
                  </a:cubicBezTo>
                  <a:cubicBezTo>
                    <a:pt x="50482" y="180975"/>
                    <a:pt x="45720" y="190500"/>
                    <a:pt x="40957" y="200977"/>
                  </a:cubicBezTo>
                  <a:close/>
                  <a:moveTo>
                    <a:pt x="90488" y="123825"/>
                  </a:moveTo>
                  <a:lnTo>
                    <a:pt x="83820" y="118110"/>
                  </a:lnTo>
                  <a:cubicBezTo>
                    <a:pt x="94298" y="105728"/>
                    <a:pt x="104775" y="95250"/>
                    <a:pt x="117157" y="84773"/>
                  </a:cubicBezTo>
                  <a:lnTo>
                    <a:pt x="122873" y="91440"/>
                  </a:lnTo>
                  <a:cubicBezTo>
                    <a:pt x="110490" y="100965"/>
                    <a:pt x="100013" y="111443"/>
                    <a:pt x="90488" y="123825"/>
                  </a:cubicBezTo>
                  <a:close/>
                  <a:moveTo>
                    <a:pt x="645795" y="76200"/>
                  </a:moveTo>
                  <a:cubicBezTo>
                    <a:pt x="631507" y="69533"/>
                    <a:pt x="617220" y="63818"/>
                    <a:pt x="602932" y="58103"/>
                  </a:cubicBezTo>
                  <a:lnTo>
                    <a:pt x="605790" y="49530"/>
                  </a:lnTo>
                  <a:cubicBezTo>
                    <a:pt x="620078" y="55245"/>
                    <a:pt x="634365" y="60960"/>
                    <a:pt x="648653" y="67628"/>
                  </a:cubicBezTo>
                  <a:lnTo>
                    <a:pt x="645795" y="76200"/>
                  </a:lnTo>
                  <a:close/>
                  <a:moveTo>
                    <a:pt x="159067" y="63818"/>
                  </a:moveTo>
                  <a:lnTo>
                    <a:pt x="154305" y="56198"/>
                  </a:lnTo>
                  <a:cubicBezTo>
                    <a:pt x="167640" y="47625"/>
                    <a:pt x="180975" y="40958"/>
                    <a:pt x="196215" y="34290"/>
                  </a:cubicBezTo>
                  <a:lnTo>
                    <a:pt x="200025" y="42863"/>
                  </a:lnTo>
                  <a:cubicBezTo>
                    <a:pt x="185738" y="48578"/>
                    <a:pt x="171450" y="56198"/>
                    <a:pt x="159067" y="63818"/>
                  </a:cubicBezTo>
                  <a:close/>
                  <a:moveTo>
                    <a:pt x="559118" y="42863"/>
                  </a:moveTo>
                  <a:cubicBezTo>
                    <a:pt x="543878" y="38100"/>
                    <a:pt x="529590" y="33338"/>
                    <a:pt x="514350" y="29528"/>
                  </a:cubicBezTo>
                  <a:lnTo>
                    <a:pt x="516255" y="20955"/>
                  </a:lnTo>
                  <a:cubicBezTo>
                    <a:pt x="530543" y="24765"/>
                    <a:pt x="545782" y="29528"/>
                    <a:pt x="561023" y="34290"/>
                  </a:cubicBezTo>
                  <a:lnTo>
                    <a:pt x="559118" y="42863"/>
                  </a:lnTo>
                  <a:close/>
                  <a:moveTo>
                    <a:pt x="241935" y="26670"/>
                  </a:moveTo>
                  <a:lnTo>
                    <a:pt x="239077" y="18098"/>
                  </a:lnTo>
                  <a:cubicBezTo>
                    <a:pt x="253365" y="13335"/>
                    <a:pt x="269557" y="10478"/>
                    <a:pt x="284798" y="7620"/>
                  </a:cubicBezTo>
                  <a:lnTo>
                    <a:pt x="286703" y="16193"/>
                  </a:lnTo>
                  <a:cubicBezTo>
                    <a:pt x="271463" y="19050"/>
                    <a:pt x="256223" y="21908"/>
                    <a:pt x="241935" y="26670"/>
                  </a:cubicBezTo>
                  <a:close/>
                  <a:moveTo>
                    <a:pt x="469582" y="20003"/>
                  </a:moveTo>
                  <a:cubicBezTo>
                    <a:pt x="454342" y="17145"/>
                    <a:pt x="439103" y="14288"/>
                    <a:pt x="423863" y="13335"/>
                  </a:cubicBezTo>
                  <a:lnTo>
                    <a:pt x="424815" y="3810"/>
                  </a:lnTo>
                  <a:cubicBezTo>
                    <a:pt x="440055" y="5715"/>
                    <a:pt x="455295" y="7620"/>
                    <a:pt x="471488" y="10478"/>
                  </a:cubicBezTo>
                  <a:lnTo>
                    <a:pt x="469582" y="20003"/>
                  </a:lnTo>
                  <a:close/>
                  <a:moveTo>
                    <a:pt x="332423" y="10478"/>
                  </a:moveTo>
                  <a:lnTo>
                    <a:pt x="331470" y="953"/>
                  </a:lnTo>
                  <a:cubicBezTo>
                    <a:pt x="346710" y="0"/>
                    <a:pt x="361950" y="0"/>
                    <a:pt x="378142" y="0"/>
                  </a:cubicBezTo>
                  <a:lnTo>
                    <a:pt x="378142" y="9525"/>
                  </a:lnTo>
                  <a:cubicBezTo>
                    <a:pt x="362903" y="9525"/>
                    <a:pt x="347663" y="9525"/>
                    <a:pt x="332423" y="1047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 name="Google Shape;320;p25"/>
            <p:cNvSpPr/>
            <p:nvPr/>
          </p:nvSpPr>
          <p:spPr>
            <a:xfrm>
              <a:off x="5696902" y="2322194"/>
              <a:ext cx="33337" cy="30480"/>
            </a:xfrm>
            <a:custGeom>
              <a:rect b="b" l="l" r="r" t="t"/>
              <a:pathLst>
                <a:path extrusionOk="0" h="30480" w="33337">
                  <a:moveTo>
                    <a:pt x="24765" y="30480"/>
                  </a:moveTo>
                  <a:lnTo>
                    <a:pt x="20002" y="27623"/>
                  </a:lnTo>
                  <a:cubicBezTo>
                    <a:pt x="13335" y="23813"/>
                    <a:pt x="6667" y="20955"/>
                    <a:pt x="0" y="17145"/>
                  </a:cubicBezTo>
                  <a:lnTo>
                    <a:pt x="3810" y="8573"/>
                  </a:lnTo>
                  <a:cubicBezTo>
                    <a:pt x="8572" y="11430"/>
                    <a:pt x="14288" y="13335"/>
                    <a:pt x="19050" y="16193"/>
                  </a:cubicBezTo>
                  <a:cubicBezTo>
                    <a:pt x="20955" y="10478"/>
                    <a:pt x="22860" y="4763"/>
                    <a:pt x="24765" y="0"/>
                  </a:cubicBezTo>
                  <a:lnTo>
                    <a:pt x="33338" y="2857"/>
                  </a:lnTo>
                  <a:cubicBezTo>
                    <a:pt x="30480" y="9525"/>
                    <a:pt x="28575" y="17145"/>
                    <a:pt x="26670" y="24765"/>
                  </a:cubicBezTo>
                  <a:lnTo>
                    <a:pt x="24765" y="3048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 name="Google Shape;321;p25"/>
            <p:cNvSpPr/>
            <p:nvPr/>
          </p:nvSpPr>
          <p:spPr>
            <a:xfrm>
              <a:off x="5737859" y="1912858"/>
              <a:ext cx="822960" cy="370284"/>
            </a:xfrm>
            <a:custGeom>
              <a:rect b="b" l="l" r="r" t="t"/>
              <a:pathLst>
                <a:path extrusionOk="0" h="370284" w="822960">
                  <a:moveTo>
                    <a:pt x="8573" y="370284"/>
                  </a:moveTo>
                  <a:lnTo>
                    <a:pt x="0" y="367427"/>
                  </a:lnTo>
                  <a:cubicBezTo>
                    <a:pt x="5715" y="353139"/>
                    <a:pt x="11430" y="337899"/>
                    <a:pt x="18098" y="324564"/>
                  </a:cubicBezTo>
                  <a:lnTo>
                    <a:pt x="26670" y="328374"/>
                  </a:lnTo>
                  <a:cubicBezTo>
                    <a:pt x="20003" y="340757"/>
                    <a:pt x="14288" y="355044"/>
                    <a:pt x="8573" y="370284"/>
                  </a:cubicBezTo>
                  <a:close/>
                  <a:moveTo>
                    <a:pt x="814388" y="369332"/>
                  </a:moveTo>
                  <a:cubicBezTo>
                    <a:pt x="808673" y="355044"/>
                    <a:pt x="802958" y="340757"/>
                    <a:pt x="796290" y="326469"/>
                  </a:cubicBezTo>
                  <a:lnTo>
                    <a:pt x="804863" y="322659"/>
                  </a:lnTo>
                  <a:cubicBezTo>
                    <a:pt x="811530" y="336947"/>
                    <a:pt x="817245" y="351234"/>
                    <a:pt x="822960" y="365522"/>
                  </a:cubicBezTo>
                  <a:lnTo>
                    <a:pt x="814388" y="369332"/>
                  </a:lnTo>
                  <a:close/>
                  <a:moveTo>
                    <a:pt x="46673" y="285512"/>
                  </a:moveTo>
                  <a:lnTo>
                    <a:pt x="38100" y="281702"/>
                  </a:lnTo>
                  <a:cubicBezTo>
                    <a:pt x="45720" y="267414"/>
                    <a:pt x="52388" y="254079"/>
                    <a:pt x="60960" y="240744"/>
                  </a:cubicBezTo>
                  <a:lnTo>
                    <a:pt x="68580" y="245507"/>
                  </a:lnTo>
                  <a:cubicBezTo>
                    <a:pt x="60960" y="257889"/>
                    <a:pt x="53340" y="272177"/>
                    <a:pt x="46673" y="285512"/>
                  </a:cubicBezTo>
                  <a:close/>
                  <a:moveTo>
                    <a:pt x="776288" y="285512"/>
                  </a:moveTo>
                  <a:cubicBezTo>
                    <a:pt x="769620" y="271224"/>
                    <a:pt x="762000" y="257889"/>
                    <a:pt x="754380" y="245507"/>
                  </a:cubicBezTo>
                  <a:lnTo>
                    <a:pt x="762000" y="240744"/>
                  </a:lnTo>
                  <a:cubicBezTo>
                    <a:pt x="769620" y="254079"/>
                    <a:pt x="777240" y="267414"/>
                    <a:pt x="784860" y="281702"/>
                  </a:cubicBezTo>
                  <a:lnTo>
                    <a:pt x="776288" y="285512"/>
                  </a:lnTo>
                  <a:close/>
                  <a:moveTo>
                    <a:pt x="93345" y="206454"/>
                  </a:moveTo>
                  <a:lnTo>
                    <a:pt x="85725" y="201692"/>
                  </a:lnTo>
                  <a:cubicBezTo>
                    <a:pt x="94298" y="188357"/>
                    <a:pt x="103823" y="175974"/>
                    <a:pt x="113348" y="163592"/>
                  </a:cubicBezTo>
                  <a:lnTo>
                    <a:pt x="120968" y="169307"/>
                  </a:lnTo>
                  <a:cubicBezTo>
                    <a:pt x="111443" y="180737"/>
                    <a:pt x="101918" y="193119"/>
                    <a:pt x="93345" y="206454"/>
                  </a:cubicBezTo>
                  <a:close/>
                  <a:moveTo>
                    <a:pt x="729615" y="205502"/>
                  </a:moveTo>
                  <a:cubicBezTo>
                    <a:pt x="721043" y="193119"/>
                    <a:pt x="711518" y="179784"/>
                    <a:pt x="701993" y="168354"/>
                  </a:cubicBezTo>
                  <a:lnTo>
                    <a:pt x="709613" y="162639"/>
                  </a:lnTo>
                  <a:cubicBezTo>
                    <a:pt x="719138" y="175022"/>
                    <a:pt x="728663" y="187404"/>
                    <a:pt x="737235" y="199787"/>
                  </a:cubicBezTo>
                  <a:lnTo>
                    <a:pt x="729615" y="205502"/>
                  </a:lnTo>
                  <a:close/>
                  <a:moveTo>
                    <a:pt x="150495" y="134064"/>
                  </a:moveTo>
                  <a:lnTo>
                    <a:pt x="143828" y="127397"/>
                  </a:lnTo>
                  <a:cubicBezTo>
                    <a:pt x="154305" y="115967"/>
                    <a:pt x="165735" y="104537"/>
                    <a:pt x="177165" y="95012"/>
                  </a:cubicBezTo>
                  <a:lnTo>
                    <a:pt x="182880" y="101679"/>
                  </a:lnTo>
                  <a:cubicBezTo>
                    <a:pt x="172403" y="112157"/>
                    <a:pt x="160973" y="122634"/>
                    <a:pt x="150495" y="134064"/>
                  </a:cubicBezTo>
                  <a:close/>
                  <a:moveTo>
                    <a:pt x="672465" y="134064"/>
                  </a:moveTo>
                  <a:cubicBezTo>
                    <a:pt x="661988" y="122634"/>
                    <a:pt x="650558" y="112157"/>
                    <a:pt x="639128" y="101679"/>
                  </a:cubicBezTo>
                  <a:lnTo>
                    <a:pt x="644843" y="95012"/>
                  </a:lnTo>
                  <a:cubicBezTo>
                    <a:pt x="656273" y="105489"/>
                    <a:pt x="667703" y="115967"/>
                    <a:pt x="678180" y="127397"/>
                  </a:cubicBezTo>
                  <a:lnTo>
                    <a:pt x="672465" y="134064"/>
                  </a:lnTo>
                  <a:close/>
                  <a:moveTo>
                    <a:pt x="219075" y="74057"/>
                  </a:moveTo>
                  <a:lnTo>
                    <a:pt x="213360" y="66437"/>
                  </a:lnTo>
                  <a:cubicBezTo>
                    <a:pt x="226695" y="56912"/>
                    <a:pt x="240030" y="49292"/>
                    <a:pt x="253365" y="41672"/>
                  </a:cubicBezTo>
                  <a:lnTo>
                    <a:pt x="258128" y="49292"/>
                  </a:lnTo>
                  <a:cubicBezTo>
                    <a:pt x="244793" y="56912"/>
                    <a:pt x="232410" y="64532"/>
                    <a:pt x="219075" y="74057"/>
                  </a:cubicBezTo>
                  <a:close/>
                  <a:moveTo>
                    <a:pt x="602933" y="73104"/>
                  </a:moveTo>
                  <a:cubicBezTo>
                    <a:pt x="590550" y="64532"/>
                    <a:pt x="577215" y="55959"/>
                    <a:pt x="563880" y="49292"/>
                  </a:cubicBezTo>
                  <a:lnTo>
                    <a:pt x="568643" y="41672"/>
                  </a:lnTo>
                  <a:cubicBezTo>
                    <a:pt x="581978" y="49292"/>
                    <a:pt x="595313" y="56912"/>
                    <a:pt x="608648" y="66437"/>
                  </a:cubicBezTo>
                  <a:lnTo>
                    <a:pt x="602933" y="73104"/>
                  </a:lnTo>
                  <a:close/>
                  <a:moveTo>
                    <a:pt x="300038" y="30242"/>
                  </a:moveTo>
                  <a:lnTo>
                    <a:pt x="297180" y="21669"/>
                  </a:lnTo>
                  <a:cubicBezTo>
                    <a:pt x="311468" y="15954"/>
                    <a:pt x="326708" y="11192"/>
                    <a:pt x="341948" y="8334"/>
                  </a:cubicBezTo>
                  <a:lnTo>
                    <a:pt x="343853" y="16907"/>
                  </a:lnTo>
                  <a:cubicBezTo>
                    <a:pt x="328613" y="20717"/>
                    <a:pt x="314325" y="24527"/>
                    <a:pt x="300038" y="30242"/>
                  </a:cubicBezTo>
                  <a:close/>
                  <a:moveTo>
                    <a:pt x="522923" y="30242"/>
                  </a:moveTo>
                  <a:cubicBezTo>
                    <a:pt x="508635" y="24527"/>
                    <a:pt x="494348" y="20717"/>
                    <a:pt x="479108" y="16907"/>
                  </a:cubicBezTo>
                  <a:lnTo>
                    <a:pt x="481013" y="8334"/>
                  </a:lnTo>
                  <a:cubicBezTo>
                    <a:pt x="496253" y="12144"/>
                    <a:pt x="511493" y="15954"/>
                    <a:pt x="525780" y="21669"/>
                  </a:cubicBezTo>
                  <a:lnTo>
                    <a:pt x="522923" y="30242"/>
                  </a:lnTo>
                  <a:close/>
                  <a:moveTo>
                    <a:pt x="388620" y="10239"/>
                  </a:moveTo>
                  <a:lnTo>
                    <a:pt x="387668" y="714"/>
                  </a:lnTo>
                  <a:cubicBezTo>
                    <a:pt x="402908" y="-238"/>
                    <a:pt x="419100" y="-238"/>
                    <a:pt x="434340" y="714"/>
                  </a:cubicBezTo>
                  <a:lnTo>
                    <a:pt x="433388" y="10239"/>
                  </a:lnTo>
                  <a:cubicBezTo>
                    <a:pt x="419100" y="9287"/>
                    <a:pt x="403860" y="9287"/>
                    <a:pt x="388620" y="1023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 name="Google Shape;322;p25"/>
            <p:cNvSpPr/>
            <p:nvPr/>
          </p:nvSpPr>
          <p:spPr>
            <a:xfrm>
              <a:off x="6568440" y="2323147"/>
              <a:ext cx="33337" cy="29527"/>
            </a:xfrm>
            <a:custGeom>
              <a:rect b="b" l="l" r="r" t="t"/>
              <a:pathLst>
                <a:path extrusionOk="0" h="29527" w="33337">
                  <a:moveTo>
                    <a:pt x="8572" y="29527"/>
                  </a:moveTo>
                  <a:lnTo>
                    <a:pt x="6667" y="24765"/>
                  </a:lnTo>
                  <a:cubicBezTo>
                    <a:pt x="4763" y="17145"/>
                    <a:pt x="1905" y="10477"/>
                    <a:pt x="0" y="2857"/>
                  </a:cubicBezTo>
                  <a:lnTo>
                    <a:pt x="8572" y="0"/>
                  </a:lnTo>
                  <a:cubicBezTo>
                    <a:pt x="10477" y="5715"/>
                    <a:pt x="12382" y="11430"/>
                    <a:pt x="14288" y="16192"/>
                  </a:cubicBezTo>
                  <a:cubicBezTo>
                    <a:pt x="19050" y="13335"/>
                    <a:pt x="24765" y="10477"/>
                    <a:pt x="29527" y="8572"/>
                  </a:cubicBezTo>
                  <a:lnTo>
                    <a:pt x="33338" y="17145"/>
                  </a:lnTo>
                  <a:cubicBezTo>
                    <a:pt x="26670" y="20955"/>
                    <a:pt x="20002" y="23813"/>
                    <a:pt x="13335" y="27622"/>
                  </a:cubicBezTo>
                  <a:lnTo>
                    <a:pt x="8572" y="29527"/>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 name="Google Shape;323;p25"/>
            <p:cNvSpPr/>
            <p:nvPr/>
          </p:nvSpPr>
          <p:spPr>
            <a:xfrm>
              <a:off x="6639877" y="2244089"/>
              <a:ext cx="650557" cy="650557"/>
            </a:xfrm>
            <a:custGeom>
              <a:rect b="b" l="l" r="r" t="t"/>
              <a:pathLst>
                <a:path extrusionOk="0" h="650557" w="650557">
                  <a:moveTo>
                    <a:pt x="582930" y="650558"/>
                  </a:moveTo>
                  <a:lnTo>
                    <a:pt x="574357" y="646748"/>
                  </a:lnTo>
                  <a:cubicBezTo>
                    <a:pt x="581025" y="632460"/>
                    <a:pt x="586740" y="618173"/>
                    <a:pt x="592455" y="603885"/>
                  </a:cubicBezTo>
                  <a:lnTo>
                    <a:pt x="601028" y="606743"/>
                  </a:lnTo>
                  <a:cubicBezTo>
                    <a:pt x="595313" y="621030"/>
                    <a:pt x="589597" y="635318"/>
                    <a:pt x="582930" y="650558"/>
                  </a:cubicBezTo>
                  <a:close/>
                  <a:moveTo>
                    <a:pt x="616267" y="562928"/>
                  </a:moveTo>
                  <a:lnTo>
                    <a:pt x="607695" y="560070"/>
                  </a:lnTo>
                  <a:cubicBezTo>
                    <a:pt x="612457" y="544830"/>
                    <a:pt x="617220" y="530543"/>
                    <a:pt x="621030" y="515303"/>
                  </a:cubicBezTo>
                  <a:lnTo>
                    <a:pt x="629603" y="517208"/>
                  </a:lnTo>
                  <a:cubicBezTo>
                    <a:pt x="625792" y="532448"/>
                    <a:pt x="621030" y="547688"/>
                    <a:pt x="616267" y="562928"/>
                  </a:cubicBezTo>
                  <a:close/>
                  <a:moveTo>
                    <a:pt x="640080" y="472440"/>
                  </a:moveTo>
                  <a:lnTo>
                    <a:pt x="631507" y="470535"/>
                  </a:lnTo>
                  <a:cubicBezTo>
                    <a:pt x="634365" y="455295"/>
                    <a:pt x="637222" y="440055"/>
                    <a:pt x="638175" y="424815"/>
                  </a:cubicBezTo>
                  <a:lnTo>
                    <a:pt x="647700" y="425768"/>
                  </a:lnTo>
                  <a:cubicBezTo>
                    <a:pt x="644842" y="441008"/>
                    <a:pt x="642938" y="457200"/>
                    <a:pt x="640080" y="472440"/>
                  </a:cubicBezTo>
                  <a:close/>
                  <a:moveTo>
                    <a:pt x="650557" y="380048"/>
                  </a:moveTo>
                  <a:lnTo>
                    <a:pt x="641032" y="380048"/>
                  </a:lnTo>
                  <a:cubicBezTo>
                    <a:pt x="641032" y="375285"/>
                    <a:pt x="641032" y="370523"/>
                    <a:pt x="641032" y="364808"/>
                  </a:cubicBezTo>
                  <a:cubicBezTo>
                    <a:pt x="641032" y="354330"/>
                    <a:pt x="641032" y="343853"/>
                    <a:pt x="640080" y="333375"/>
                  </a:cubicBezTo>
                  <a:lnTo>
                    <a:pt x="649605" y="332423"/>
                  </a:lnTo>
                  <a:cubicBezTo>
                    <a:pt x="650557" y="342900"/>
                    <a:pt x="650557" y="353378"/>
                    <a:pt x="650557" y="363855"/>
                  </a:cubicBezTo>
                  <a:cubicBezTo>
                    <a:pt x="650557" y="369570"/>
                    <a:pt x="650557" y="374333"/>
                    <a:pt x="650557" y="380048"/>
                  </a:cubicBezTo>
                  <a:close/>
                  <a:moveTo>
                    <a:pt x="634365" y="287655"/>
                  </a:moveTo>
                  <a:cubicBezTo>
                    <a:pt x="631507" y="272415"/>
                    <a:pt x="627697" y="257175"/>
                    <a:pt x="623888" y="242888"/>
                  </a:cubicBezTo>
                  <a:lnTo>
                    <a:pt x="632460" y="240030"/>
                  </a:lnTo>
                  <a:cubicBezTo>
                    <a:pt x="637222" y="254318"/>
                    <a:pt x="640080" y="270510"/>
                    <a:pt x="642938" y="285750"/>
                  </a:cubicBezTo>
                  <a:lnTo>
                    <a:pt x="634365" y="287655"/>
                  </a:lnTo>
                  <a:close/>
                  <a:moveTo>
                    <a:pt x="608647" y="200025"/>
                  </a:moveTo>
                  <a:cubicBezTo>
                    <a:pt x="603885" y="190500"/>
                    <a:pt x="599122" y="180975"/>
                    <a:pt x="594360" y="171450"/>
                  </a:cubicBezTo>
                  <a:cubicBezTo>
                    <a:pt x="592455" y="167640"/>
                    <a:pt x="589597" y="163830"/>
                    <a:pt x="587692" y="160020"/>
                  </a:cubicBezTo>
                  <a:lnTo>
                    <a:pt x="595313" y="155258"/>
                  </a:lnTo>
                  <a:cubicBezTo>
                    <a:pt x="598170" y="159068"/>
                    <a:pt x="600075" y="162878"/>
                    <a:pt x="602932" y="167640"/>
                  </a:cubicBezTo>
                  <a:cubicBezTo>
                    <a:pt x="608647" y="177165"/>
                    <a:pt x="613410" y="186690"/>
                    <a:pt x="618172" y="197168"/>
                  </a:cubicBezTo>
                  <a:lnTo>
                    <a:pt x="608647" y="200025"/>
                  </a:lnTo>
                  <a:close/>
                  <a:moveTo>
                    <a:pt x="560070" y="122873"/>
                  </a:moveTo>
                  <a:cubicBezTo>
                    <a:pt x="550545" y="111443"/>
                    <a:pt x="539115" y="100013"/>
                    <a:pt x="527685" y="90488"/>
                  </a:cubicBezTo>
                  <a:lnTo>
                    <a:pt x="533400" y="83820"/>
                  </a:lnTo>
                  <a:cubicBezTo>
                    <a:pt x="544830" y="94298"/>
                    <a:pt x="556260" y="104775"/>
                    <a:pt x="566738" y="117158"/>
                  </a:cubicBezTo>
                  <a:lnTo>
                    <a:pt x="560070" y="122873"/>
                  </a:lnTo>
                  <a:close/>
                  <a:moveTo>
                    <a:pt x="3810" y="76200"/>
                  </a:moveTo>
                  <a:lnTo>
                    <a:pt x="0" y="67628"/>
                  </a:lnTo>
                  <a:cubicBezTo>
                    <a:pt x="14288" y="60960"/>
                    <a:pt x="28575" y="55245"/>
                    <a:pt x="42863" y="49530"/>
                  </a:cubicBezTo>
                  <a:lnTo>
                    <a:pt x="45720" y="58103"/>
                  </a:lnTo>
                  <a:cubicBezTo>
                    <a:pt x="32385" y="63818"/>
                    <a:pt x="18097" y="70485"/>
                    <a:pt x="3810" y="76200"/>
                  </a:cubicBezTo>
                  <a:close/>
                  <a:moveTo>
                    <a:pt x="490538" y="63818"/>
                  </a:moveTo>
                  <a:cubicBezTo>
                    <a:pt x="478155" y="56198"/>
                    <a:pt x="463867" y="48578"/>
                    <a:pt x="450532" y="41910"/>
                  </a:cubicBezTo>
                  <a:lnTo>
                    <a:pt x="454342" y="33338"/>
                  </a:lnTo>
                  <a:cubicBezTo>
                    <a:pt x="468630" y="40005"/>
                    <a:pt x="482917" y="47625"/>
                    <a:pt x="496253" y="55245"/>
                  </a:cubicBezTo>
                  <a:lnTo>
                    <a:pt x="490538" y="63818"/>
                  </a:lnTo>
                  <a:close/>
                  <a:moveTo>
                    <a:pt x="90488" y="42863"/>
                  </a:moveTo>
                  <a:lnTo>
                    <a:pt x="87630" y="34290"/>
                  </a:lnTo>
                  <a:cubicBezTo>
                    <a:pt x="102870" y="29528"/>
                    <a:pt x="118110" y="24765"/>
                    <a:pt x="132397" y="20955"/>
                  </a:cubicBezTo>
                  <a:lnTo>
                    <a:pt x="134302" y="29528"/>
                  </a:lnTo>
                  <a:cubicBezTo>
                    <a:pt x="120015" y="34290"/>
                    <a:pt x="104775" y="38100"/>
                    <a:pt x="90488" y="42863"/>
                  </a:cubicBezTo>
                  <a:close/>
                  <a:moveTo>
                    <a:pt x="407670" y="26670"/>
                  </a:moveTo>
                  <a:cubicBezTo>
                    <a:pt x="393382" y="22860"/>
                    <a:pt x="378142" y="19050"/>
                    <a:pt x="362903" y="16193"/>
                  </a:cubicBezTo>
                  <a:lnTo>
                    <a:pt x="364807" y="7620"/>
                  </a:lnTo>
                  <a:cubicBezTo>
                    <a:pt x="380047" y="10478"/>
                    <a:pt x="396240" y="14288"/>
                    <a:pt x="410528" y="18098"/>
                  </a:cubicBezTo>
                  <a:lnTo>
                    <a:pt x="407670" y="26670"/>
                  </a:lnTo>
                  <a:close/>
                  <a:moveTo>
                    <a:pt x="180022" y="20003"/>
                  </a:moveTo>
                  <a:lnTo>
                    <a:pt x="178117" y="11430"/>
                  </a:lnTo>
                  <a:cubicBezTo>
                    <a:pt x="193357" y="8573"/>
                    <a:pt x="209550" y="5715"/>
                    <a:pt x="224790" y="4763"/>
                  </a:cubicBezTo>
                  <a:lnTo>
                    <a:pt x="225742" y="14288"/>
                  </a:lnTo>
                  <a:cubicBezTo>
                    <a:pt x="210502" y="15240"/>
                    <a:pt x="195263" y="17145"/>
                    <a:pt x="180022" y="20003"/>
                  </a:cubicBezTo>
                  <a:close/>
                  <a:moveTo>
                    <a:pt x="317182" y="10478"/>
                  </a:moveTo>
                  <a:cubicBezTo>
                    <a:pt x="301942" y="9525"/>
                    <a:pt x="286703" y="9525"/>
                    <a:pt x="271463" y="9525"/>
                  </a:cubicBezTo>
                  <a:lnTo>
                    <a:pt x="271463" y="0"/>
                  </a:lnTo>
                  <a:cubicBezTo>
                    <a:pt x="287655" y="0"/>
                    <a:pt x="302895" y="0"/>
                    <a:pt x="318135" y="953"/>
                  </a:cubicBezTo>
                  <a:lnTo>
                    <a:pt x="317182" y="1047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 name="Google Shape;324;p25"/>
            <p:cNvSpPr/>
            <p:nvPr/>
          </p:nvSpPr>
          <p:spPr>
            <a:xfrm>
              <a:off x="7181850" y="2932747"/>
              <a:ext cx="30480" cy="33337"/>
            </a:xfrm>
            <a:custGeom>
              <a:rect b="b" l="l" r="r" t="t"/>
              <a:pathLst>
                <a:path extrusionOk="0" h="33337" w="30480">
                  <a:moveTo>
                    <a:pt x="26670" y="33338"/>
                  </a:moveTo>
                  <a:cubicBezTo>
                    <a:pt x="20003" y="30480"/>
                    <a:pt x="12382" y="28575"/>
                    <a:pt x="4763" y="26670"/>
                  </a:cubicBezTo>
                  <a:lnTo>
                    <a:pt x="0" y="24765"/>
                  </a:lnTo>
                  <a:lnTo>
                    <a:pt x="2857" y="20002"/>
                  </a:lnTo>
                  <a:cubicBezTo>
                    <a:pt x="6668" y="13335"/>
                    <a:pt x="9525" y="6667"/>
                    <a:pt x="13335" y="0"/>
                  </a:cubicBezTo>
                  <a:lnTo>
                    <a:pt x="21907" y="3810"/>
                  </a:lnTo>
                  <a:cubicBezTo>
                    <a:pt x="19050" y="8573"/>
                    <a:pt x="17145" y="14288"/>
                    <a:pt x="14288" y="19050"/>
                  </a:cubicBezTo>
                  <a:cubicBezTo>
                    <a:pt x="20003" y="20955"/>
                    <a:pt x="25718" y="22860"/>
                    <a:pt x="30480" y="24765"/>
                  </a:cubicBezTo>
                  <a:lnTo>
                    <a:pt x="26670" y="3333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 name="Google Shape;325;p25"/>
            <p:cNvSpPr/>
            <p:nvPr/>
          </p:nvSpPr>
          <p:spPr>
            <a:xfrm>
              <a:off x="7251382" y="2973704"/>
              <a:ext cx="370522" cy="822960"/>
            </a:xfrm>
            <a:custGeom>
              <a:rect b="b" l="l" r="r" t="t"/>
              <a:pathLst>
                <a:path extrusionOk="0" h="822960" w="370522">
                  <a:moveTo>
                    <a:pt x="4763" y="822960"/>
                  </a:moveTo>
                  <a:lnTo>
                    <a:pt x="1905" y="814388"/>
                  </a:lnTo>
                  <a:cubicBezTo>
                    <a:pt x="16193" y="808673"/>
                    <a:pt x="30480" y="802958"/>
                    <a:pt x="44768" y="796290"/>
                  </a:cubicBezTo>
                  <a:lnTo>
                    <a:pt x="48578" y="804863"/>
                  </a:lnTo>
                  <a:cubicBezTo>
                    <a:pt x="34290" y="811530"/>
                    <a:pt x="19050" y="817245"/>
                    <a:pt x="4763" y="822960"/>
                  </a:cubicBezTo>
                  <a:close/>
                  <a:moveTo>
                    <a:pt x="89535" y="784860"/>
                  </a:moveTo>
                  <a:lnTo>
                    <a:pt x="85725" y="776288"/>
                  </a:lnTo>
                  <a:cubicBezTo>
                    <a:pt x="100013" y="769620"/>
                    <a:pt x="113348" y="762000"/>
                    <a:pt x="125730" y="754380"/>
                  </a:cubicBezTo>
                  <a:lnTo>
                    <a:pt x="130493" y="762000"/>
                  </a:lnTo>
                  <a:cubicBezTo>
                    <a:pt x="117158" y="770573"/>
                    <a:pt x="103823" y="777240"/>
                    <a:pt x="89535" y="784860"/>
                  </a:cubicBezTo>
                  <a:close/>
                  <a:moveTo>
                    <a:pt x="169545" y="737235"/>
                  </a:moveTo>
                  <a:lnTo>
                    <a:pt x="164783" y="729615"/>
                  </a:lnTo>
                  <a:cubicBezTo>
                    <a:pt x="178118" y="721043"/>
                    <a:pt x="190500" y="711518"/>
                    <a:pt x="201930" y="701993"/>
                  </a:cubicBezTo>
                  <a:lnTo>
                    <a:pt x="207645" y="709613"/>
                  </a:lnTo>
                  <a:cubicBezTo>
                    <a:pt x="195263" y="719138"/>
                    <a:pt x="182880" y="728663"/>
                    <a:pt x="169545" y="737235"/>
                  </a:cubicBezTo>
                  <a:close/>
                  <a:moveTo>
                    <a:pt x="242888" y="679133"/>
                  </a:moveTo>
                  <a:lnTo>
                    <a:pt x="236220" y="672465"/>
                  </a:lnTo>
                  <a:cubicBezTo>
                    <a:pt x="247650" y="661988"/>
                    <a:pt x="258128" y="650558"/>
                    <a:pt x="268605" y="639128"/>
                  </a:cubicBezTo>
                  <a:lnTo>
                    <a:pt x="275273" y="644843"/>
                  </a:lnTo>
                  <a:cubicBezTo>
                    <a:pt x="265748" y="657225"/>
                    <a:pt x="254318" y="667703"/>
                    <a:pt x="242888" y="679133"/>
                  </a:cubicBezTo>
                  <a:close/>
                  <a:moveTo>
                    <a:pt x="304800" y="608648"/>
                  </a:moveTo>
                  <a:lnTo>
                    <a:pt x="297180" y="602933"/>
                  </a:lnTo>
                  <a:cubicBezTo>
                    <a:pt x="305753" y="590550"/>
                    <a:pt x="314325" y="577215"/>
                    <a:pt x="320993" y="563880"/>
                  </a:cubicBezTo>
                  <a:lnTo>
                    <a:pt x="328613" y="568643"/>
                  </a:lnTo>
                  <a:cubicBezTo>
                    <a:pt x="321945" y="581978"/>
                    <a:pt x="313373" y="595313"/>
                    <a:pt x="304800" y="608648"/>
                  </a:cubicBezTo>
                  <a:close/>
                  <a:moveTo>
                    <a:pt x="348615" y="526733"/>
                  </a:moveTo>
                  <a:lnTo>
                    <a:pt x="340043" y="523875"/>
                  </a:lnTo>
                  <a:cubicBezTo>
                    <a:pt x="345758" y="509588"/>
                    <a:pt x="349568" y="495300"/>
                    <a:pt x="353378" y="480060"/>
                  </a:cubicBezTo>
                  <a:lnTo>
                    <a:pt x="361950" y="481965"/>
                  </a:lnTo>
                  <a:cubicBezTo>
                    <a:pt x="359093" y="496253"/>
                    <a:pt x="354330" y="511492"/>
                    <a:pt x="348615" y="526733"/>
                  </a:cubicBezTo>
                  <a:close/>
                  <a:moveTo>
                    <a:pt x="369570" y="435292"/>
                  </a:moveTo>
                  <a:lnTo>
                    <a:pt x="360045" y="434340"/>
                  </a:lnTo>
                  <a:cubicBezTo>
                    <a:pt x="360998" y="426720"/>
                    <a:pt x="360998" y="419100"/>
                    <a:pt x="360998" y="411480"/>
                  </a:cubicBezTo>
                  <a:cubicBezTo>
                    <a:pt x="360998" y="403860"/>
                    <a:pt x="360998" y="396240"/>
                    <a:pt x="360045" y="388620"/>
                  </a:cubicBezTo>
                  <a:lnTo>
                    <a:pt x="369570" y="387667"/>
                  </a:lnTo>
                  <a:cubicBezTo>
                    <a:pt x="370523" y="395288"/>
                    <a:pt x="370523" y="403860"/>
                    <a:pt x="370523" y="411480"/>
                  </a:cubicBezTo>
                  <a:cubicBezTo>
                    <a:pt x="370523" y="419100"/>
                    <a:pt x="370523" y="426720"/>
                    <a:pt x="369570" y="435292"/>
                  </a:cubicBezTo>
                  <a:close/>
                  <a:moveTo>
                    <a:pt x="353378" y="343853"/>
                  </a:moveTo>
                  <a:cubicBezTo>
                    <a:pt x="350520" y="329565"/>
                    <a:pt x="345758" y="314325"/>
                    <a:pt x="340043" y="300038"/>
                  </a:cubicBezTo>
                  <a:lnTo>
                    <a:pt x="348615" y="297180"/>
                  </a:lnTo>
                  <a:cubicBezTo>
                    <a:pt x="354330" y="311467"/>
                    <a:pt x="359093" y="326708"/>
                    <a:pt x="361950" y="341948"/>
                  </a:cubicBezTo>
                  <a:lnTo>
                    <a:pt x="353378" y="343853"/>
                  </a:lnTo>
                  <a:close/>
                  <a:moveTo>
                    <a:pt x="320993" y="258128"/>
                  </a:moveTo>
                  <a:cubicBezTo>
                    <a:pt x="314325" y="244792"/>
                    <a:pt x="305753" y="232410"/>
                    <a:pt x="296228" y="219075"/>
                  </a:cubicBezTo>
                  <a:lnTo>
                    <a:pt x="303848" y="213360"/>
                  </a:lnTo>
                  <a:cubicBezTo>
                    <a:pt x="313373" y="226695"/>
                    <a:pt x="320993" y="240030"/>
                    <a:pt x="328613" y="253365"/>
                  </a:cubicBezTo>
                  <a:lnTo>
                    <a:pt x="320993" y="258128"/>
                  </a:lnTo>
                  <a:close/>
                  <a:moveTo>
                    <a:pt x="268605" y="183833"/>
                  </a:moveTo>
                  <a:cubicBezTo>
                    <a:pt x="259080" y="172403"/>
                    <a:pt x="247650" y="161925"/>
                    <a:pt x="236220" y="150495"/>
                  </a:cubicBezTo>
                  <a:lnTo>
                    <a:pt x="242888" y="143828"/>
                  </a:lnTo>
                  <a:cubicBezTo>
                    <a:pt x="254318" y="154305"/>
                    <a:pt x="265748" y="165735"/>
                    <a:pt x="275273" y="177165"/>
                  </a:cubicBezTo>
                  <a:lnTo>
                    <a:pt x="268605" y="183833"/>
                  </a:lnTo>
                  <a:close/>
                  <a:moveTo>
                    <a:pt x="200978" y="120015"/>
                  </a:moveTo>
                  <a:cubicBezTo>
                    <a:pt x="189548" y="110490"/>
                    <a:pt x="177165" y="101917"/>
                    <a:pt x="163830" y="92392"/>
                  </a:cubicBezTo>
                  <a:lnTo>
                    <a:pt x="168593" y="84773"/>
                  </a:lnTo>
                  <a:cubicBezTo>
                    <a:pt x="181928" y="93345"/>
                    <a:pt x="194310" y="102870"/>
                    <a:pt x="206693" y="112395"/>
                  </a:cubicBezTo>
                  <a:lnTo>
                    <a:pt x="200978" y="120015"/>
                  </a:lnTo>
                  <a:close/>
                  <a:moveTo>
                    <a:pt x="125730" y="68580"/>
                  </a:moveTo>
                  <a:cubicBezTo>
                    <a:pt x="112395" y="60960"/>
                    <a:pt x="99060" y="53340"/>
                    <a:pt x="85725" y="46673"/>
                  </a:cubicBezTo>
                  <a:lnTo>
                    <a:pt x="89535" y="38100"/>
                  </a:lnTo>
                  <a:cubicBezTo>
                    <a:pt x="103823" y="45720"/>
                    <a:pt x="117158" y="52388"/>
                    <a:pt x="130493" y="60960"/>
                  </a:cubicBezTo>
                  <a:lnTo>
                    <a:pt x="125730" y="68580"/>
                  </a:lnTo>
                  <a:close/>
                  <a:moveTo>
                    <a:pt x="42863" y="26670"/>
                  </a:moveTo>
                  <a:cubicBezTo>
                    <a:pt x="29528" y="20955"/>
                    <a:pt x="14288" y="14288"/>
                    <a:pt x="0" y="8573"/>
                  </a:cubicBezTo>
                  <a:lnTo>
                    <a:pt x="2858" y="0"/>
                  </a:lnTo>
                  <a:cubicBezTo>
                    <a:pt x="17145" y="5715"/>
                    <a:pt x="32385" y="11430"/>
                    <a:pt x="45720" y="18098"/>
                  </a:cubicBezTo>
                  <a:lnTo>
                    <a:pt x="42863" y="2667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 name="Google Shape;326;p25"/>
            <p:cNvSpPr/>
            <p:nvPr/>
          </p:nvSpPr>
          <p:spPr>
            <a:xfrm>
              <a:off x="7181850" y="3805237"/>
              <a:ext cx="29527" cy="33337"/>
            </a:xfrm>
            <a:custGeom>
              <a:rect b="b" l="l" r="r" t="t"/>
              <a:pathLst>
                <a:path extrusionOk="0" h="33337" w="29527">
                  <a:moveTo>
                    <a:pt x="13335" y="33338"/>
                  </a:moveTo>
                  <a:cubicBezTo>
                    <a:pt x="9525" y="26670"/>
                    <a:pt x="6668" y="20003"/>
                    <a:pt x="2857" y="13335"/>
                  </a:cubicBezTo>
                  <a:lnTo>
                    <a:pt x="0" y="8572"/>
                  </a:lnTo>
                  <a:lnTo>
                    <a:pt x="4763" y="6667"/>
                  </a:lnTo>
                  <a:cubicBezTo>
                    <a:pt x="12382" y="4763"/>
                    <a:pt x="19050" y="1905"/>
                    <a:pt x="26670" y="0"/>
                  </a:cubicBezTo>
                  <a:lnTo>
                    <a:pt x="29528" y="8572"/>
                  </a:lnTo>
                  <a:cubicBezTo>
                    <a:pt x="23813" y="10478"/>
                    <a:pt x="18097" y="12383"/>
                    <a:pt x="13335" y="14288"/>
                  </a:cubicBezTo>
                  <a:cubicBezTo>
                    <a:pt x="16193" y="19050"/>
                    <a:pt x="19050" y="24765"/>
                    <a:pt x="20955" y="29528"/>
                  </a:cubicBezTo>
                  <a:lnTo>
                    <a:pt x="13335" y="3333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 name="Google Shape;327;p25"/>
            <p:cNvSpPr/>
            <p:nvPr/>
          </p:nvSpPr>
          <p:spPr>
            <a:xfrm>
              <a:off x="6640829" y="3875722"/>
              <a:ext cx="649604" cy="650557"/>
            </a:xfrm>
            <a:custGeom>
              <a:rect b="b" l="l" r="r" t="t"/>
              <a:pathLst>
                <a:path extrusionOk="0" h="650557" w="649604">
                  <a:moveTo>
                    <a:pt x="284798" y="650558"/>
                  </a:moveTo>
                  <a:cubicBezTo>
                    <a:pt x="280035" y="650558"/>
                    <a:pt x="275273" y="650558"/>
                    <a:pt x="270510" y="650558"/>
                  </a:cubicBezTo>
                  <a:lnTo>
                    <a:pt x="270510" y="641033"/>
                  </a:lnTo>
                  <a:cubicBezTo>
                    <a:pt x="285750" y="641033"/>
                    <a:pt x="300990" y="641033"/>
                    <a:pt x="316230" y="640080"/>
                  </a:cubicBezTo>
                  <a:lnTo>
                    <a:pt x="317183" y="649605"/>
                  </a:lnTo>
                  <a:cubicBezTo>
                    <a:pt x="306705" y="649605"/>
                    <a:pt x="295275" y="650558"/>
                    <a:pt x="284798" y="650558"/>
                  </a:cubicBezTo>
                  <a:close/>
                  <a:moveTo>
                    <a:pt x="223838" y="646747"/>
                  </a:moveTo>
                  <a:cubicBezTo>
                    <a:pt x="208598" y="644843"/>
                    <a:pt x="193358" y="642938"/>
                    <a:pt x="177165" y="640080"/>
                  </a:cubicBezTo>
                  <a:lnTo>
                    <a:pt x="179070" y="631508"/>
                  </a:lnTo>
                  <a:cubicBezTo>
                    <a:pt x="194310" y="634365"/>
                    <a:pt x="209550" y="637222"/>
                    <a:pt x="224790" y="638175"/>
                  </a:cubicBezTo>
                  <a:lnTo>
                    <a:pt x="223838" y="646747"/>
                  </a:lnTo>
                  <a:close/>
                  <a:moveTo>
                    <a:pt x="363855" y="643890"/>
                  </a:moveTo>
                  <a:lnTo>
                    <a:pt x="361950" y="635318"/>
                  </a:lnTo>
                  <a:cubicBezTo>
                    <a:pt x="377190" y="632460"/>
                    <a:pt x="392430" y="629603"/>
                    <a:pt x="406717" y="624840"/>
                  </a:cubicBezTo>
                  <a:lnTo>
                    <a:pt x="409575" y="633413"/>
                  </a:lnTo>
                  <a:cubicBezTo>
                    <a:pt x="394335" y="637222"/>
                    <a:pt x="379095" y="641033"/>
                    <a:pt x="363855" y="643890"/>
                  </a:cubicBezTo>
                  <a:close/>
                  <a:moveTo>
                    <a:pt x="131445" y="629603"/>
                  </a:moveTo>
                  <a:cubicBezTo>
                    <a:pt x="116205" y="625793"/>
                    <a:pt x="101917" y="621030"/>
                    <a:pt x="86678" y="616268"/>
                  </a:cubicBezTo>
                  <a:lnTo>
                    <a:pt x="89535" y="607695"/>
                  </a:lnTo>
                  <a:cubicBezTo>
                    <a:pt x="104775" y="612458"/>
                    <a:pt x="119063" y="617220"/>
                    <a:pt x="134303" y="621030"/>
                  </a:cubicBezTo>
                  <a:lnTo>
                    <a:pt x="131445" y="629603"/>
                  </a:lnTo>
                  <a:close/>
                  <a:moveTo>
                    <a:pt x="453390" y="617220"/>
                  </a:moveTo>
                  <a:lnTo>
                    <a:pt x="449580" y="608647"/>
                  </a:lnTo>
                  <a:cubicBezTo>
                    <a:pt x="463867" y="601980"/>
                    <a:pt x="477202" y="595313"/>
                    <a:pt x="489585" y="586740"/>
                  </a:cubicBezTo>
                  <a:lnTo>
                    <a:pt x="494348" y="594360"/>
                  </a:lnTo>
                  <a:cubicBezTo>
                    <a:pt x="481965" y="602933"/>
                    <a:pt x="467677" y="610553"/>
                    <a:pt x="453390" y="617220"/>
                  </a:cubicBezTo>
                  <a:close/>
                  <a:moveTo>
                    <a:pt x="42863" y="601028"/>
                  </a:moveTo>
                  <a:cubicBezTo>
                    <a:pt x="28575" y="595313"/>
                    <a:pt x="14288" y="589597"/>
                    <a:pt x="0" y="582930"/>
                  </a:cubicBezTo>
                  <a:lnTo>
                    <a:pt x="3810" y="574358"/>
                  </a:lnTo>
                  <a:cubicBezTo>
                    <a:pt x="18098" y="581025"/>
                    <a:pt x="32385" y="586740"/>
                    <a:pt x="46673" y="592455"/>
                  </a:cubicBezTo>
                  <a:lnTo>
                    <a:pt x="42863" y="601028"/>
                  </a:lnTo>
                  <a:close/>
                  <a:moveTo>
                    <a:pt x="532448" y="566738"/>
                  </a:moveTo>
                  <a:lnTo>
                    <a:pt x="526733" y="560070"/>
                  </a:lnTo>
                  <a:cubicBezTo>
                    <a:pt x="538163" y="550545"/>
                    <a:pt x="548640" y="539115"/>
                    <a:pt x="559118" y="527685"/>
                  </a:cubicBezTo>
                  <a:lnTo>
                    <a:pt x="565785" y="533400"/>
                  </a:lnTo>
                  <a:cubicBezTo>
                    <a:pt x="555308" y="545783"/>
                    <a:pt x="544830" y="556260"/>
                    <a:pt x="532448" y="566738"/>
                  </a:cubicBezTo>
                  <a:close/>
                  <a:moveTo>
                    <a:pt x="593408" y="495300"/>
                  </a:moveTo>
                  <a:lnTo>
                    <a:pt x="585788" y="490538"/>
                  </a:lnTo>
                  <a:cubicBezTo>
                    <a:pt x="587693" y="486728"/>
                    <a:pt x="590550" y="482918"/>
                    <a:pt x="592455" y="479108"/>
                  </a:cubicBezTo>
                  <a:cubicBezTo>
                    <a:pt x="598170" y="469583"/>
                    <a:pt x="602933" y="460058"/>
                    <a:pt x="606743" y="450533"/>
                  </a:cubicBezTo>
                  <a:lnTo>
                    <a:pt x="615315" y="454343"/>
                  </a:lnTo>
                  <a:cubicBezTo>
                    <a:pt x="610552" y="464820"/>
                    <a:pt x="605790" y="474345"/>
                    <a:pt x="600075" y="483870"/>
                  </a:cubicBezTo>
                  <a:cubicBezTo>
                    <a:pt x="598170" y="487680"/>
                    <a:pt x="596265" y="491490"/>
                    <a:pt x="593408" y="495300"/>
                  </a:cubicBezTo>
                  <a:close/>
                  <a:moveTo>
                    <a:pt x="632460" y="410528"/>
                  </a:moveTo>
                  <a:lnTo>
                    <a:pt x="623888" y="407670"/>
                  </a:lnTo>
                  <a:cubicBezTo>
                    <a:pt x="628650" y="393383"/>
                    <a:pt x="631508" y="378143"/>
                    <a:pt x="634365" y="362903"/>
                  </a:cubicBezTo>
                  <a:lnTo>
                    <a:pt x="642938" y="364808"/>
                  </a:lnTo>
                  <a:cubicBezTo>
                    <a:pt x="640080" y="380048"/>
                    <a:pt x="636270" y="395288"/>
                    <a:pt x="632460" y="410528"/>
                  </a:cubicBezTo>
                  <a:close/>
                  <a:moveTo>
                    <a:pt x="648652" y="318135"/>
                  </a:moveTo>
                  <a:lnTo>
                    <a:pt x="639127" y="317183"/>
                  </a:lnTo>
                  <a:cubicBezTo>
                    <a:pt x="640080" y="306705"/>
                    <a:pt x="640080" y="297180"/>
                    <a:pt x="640080" y="286703"/>
                  </a:cubicBezTo>
                  <a:cubicBezTo>
                    <a:pt x="640080" y="281940"/>
                    <a:pt x="640080" y="276225"/>
                    <a:pt x="640080" y="271463"/>
                  </a:cubicBezTo>
                  <a:lnTo>
                    <a:pt x="649605" y="271463"/>
                  </a:lnTo>
                  <a:cubicBezTo>
                    <a:pt x="649605" y="276225"/>
                    <a:pt x="649605" y="281940"/>
                    <a:pt x="649605" y="286703"/>
                  </a:cubicBezTo>
                  <a:cubicBezTo>
                    <a:pt x="649605" y="297180"/>
                    <a:pt x="648652" y="307658"/>
                    <a:pt x="648652" y="318135"/>
                  </a:cubicBezTo>
                  <a:close/>
                  <a:moveTo>
                    <a:pt x="636270" y="225743"/>
                  </a:moveTo>
                  <a:cubicBezTo>
                    <a:pt x="634365" y="210503"/>
                    <a:pt x="632460" y="195263"/>
                    <a:pt x="629602" y="180023"/>
                  </a:cubicBezTo>
                  <a:lnTo>
                    <a:pt x="638175" y="178118"/>
                  </a:lnTo>
                  <a:cubicBezTo>
                    <a:pt x="641033" y="193358"/>
                    <a:pt x="643890" y="209550"/>
                    <a:pt x="644843" y="224790"/>
                  </a:cubicBezTo>
                  <a:lnTo>
                    <a:pt x="636270" y="225743"/>
                  </a:lnTo>
                  <a:close/>
                  <a:moveTo>
                    <a:pt x="619125" y="135255"/>
                  </a:moveTo>
                  <a:cubicBezTo>
                    <a:pt x="615315" y="120968"/>
                    <a:pt x="610552" y="105728"/>
                    <a:pt x="605790" y="91440"/>
                  </a:cubicBezTo>
                  <a:lnTo>
                    <a:pt x="614363" y="88583"/>
                  </a:lnTo>
                  <a:cubicBezTo>
                    <a:pt x="619125" y="103823"/>
                    <a:pt x="623888" y="119063"/>
                    <a:pt x="627698" y="133350"/>
                  </a:cubicBezTo>
                  <a:lnTo>
                    <a:pt x="619125" y="135255"/>
                  </a:lnTo>
                  <a:close/>
                  <a:moveTo>
                    <a:pt x="591502" y="46673"/>
                  </a:moveTo>
                  <a:cubicBezTo>
                    <a:pt x="585788" y="32385"/>
                    <a:pt x="580073" y="18098"/>
                    <a:pt x="573405" y="3810"/>
                  </a:cubicBezTo>
                  <a:lnTo>
                    <a:pt x="581977" y="0"/>
                  </a:lnTo>
                  <a:cubicBezTo>
                    <a:pt x="588645" y="14288"/>
                    <a:pt x="594360" y="28575"/>
                    <a:pt x="600075" y="42863"/>
                  </a:cubicBezTo>
                  <a:lnTo>
                    <a:pt x="591502" y="46673"/>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 name="Google Shape;328;p25"/>
            <p:cNvSpPr/>
            <p:nvPr/>
          </p:nvSpPr>
          <p:spPr>
            <a:xfrm>
              <a:off x="6568440" y="4417694"/>
              <a:ext cx="33337" cy="29527"/>
            </a:xfrm>
            <a:custGeom>
              <a:rect b="b" l="l" r="r" t="t"/>
              <a:pathLst>
                <a:path extrusionOk="0" h="29527" w="33337">
                  <a:moveTo>
                    <a:pt x="8572" y="29528"/>
                  </a:moveTo>
                  <a:lnTo>
                    <a:pt x="0" y="26670"/>
                  </a:lnTo>
                  <a:cubicBezTo>
                    <a:pt x="2857" y="20003"/>
                    <a:pt x="4763" y="12383"/>
                    <a:pt x="6667" y="4763"/>
                  </a:cubicBezTo>
                  <a:lnTo>
                    <a:pt x="8572" y="0"/>
                  </a:lnTo>
                  <a:lnTo>
                    <a:pt x="13335" y="2858"/>
                  </a:lnTo>
                  <a:cubicBezTo>
                    <a:pt x="20002" y="6668"/>
                    <a:pt x="26670" y="9525"/>
                    <a:pt x="33338" y="13335"/>
                  </a:cubicBezTo>
                  <a:lnTo>
                    <a:pt x="29527" y="21908"/>
                  </a:lnTo>
                  <a:cubicBezTo>
                    <a:pt x="24765" y="19050"/>
                    <a:pt x="19050" y="17145"/>
                    <a:pt x="14288" y="14288"/>
                  </a:cubicBezTo>
                  <a:cubicBezTo>
                    <a:pt x="12382" y="19050"/>
                    <a:pt x="10477" y="24765"/>
                    <a:pt x="8572" y="2952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 name="Google Shape;329;p25"/>
            <p:cNvSpPr/>
            <p:nvPr/>
          </p:nvSpPr>
          <p:spPr>
            <a:xfrm>
              <a:off x="5737859" y="4487227"/>
              <a:ext cx="822960" cy="370522"/>
            </a:xfrm>
            <a:custGeom>
              <a:rect b="b" l="l" r="r" t="t"/>
              <a:pathLst>
                <a:path extrusionOk="0" h="370522" w="822960">
                  <a:moveTo>
                    <a:pt x="411480" y="370522"/>
                  </a:moveTo>
                  <a:cubicBezTo>
                    <a:pt x="403860" y="370522"/>
                    <a:pt x="396240" y="370522"/>
                    <a:pt x="388620" y="369570"/>
                  </a:cubicBezTo>
                  <a:lnTo>
                    <a:pt x="389573" y="360045"/>
                  </a:lnTo>
                  <a:cubicBezTo>
                    <a:pt x="404813" y="360997"/>
                    <a:pt x="420053" y="360997"/>
                    <a:pt x="435293" y="360045"/>
                  </a:cubicBezTo>
                  <a:lnTo>
                    <a:pt x="436245" y="369570"/>
                  </a:lnTo>
                  <a:cubicBezTo>
                    <a:pt x="427673" y="370522"/>
                    <a:pt x="419100" y="370522"/>
                    <a:pt x="411480" y="370522"/>
                  </a:cubicBezTo>
                  <a:close/>
                  <a:moveTo>
                    <a:pt x="341948" y="362903"/>
                  </a:moveTo>
                  <a:cubicBezTo>
                    <a:pt x="326708" y="359092"/>
                    <a:pt x="311468" y="355282"/>
                    <a:pt x="297180" y="349567"/>
                  </a:cubicBezTo>
                  <a:lnTo>
                    <a:pt x="300038" y="340995"/>
                  </a:lnTo>
                  <a:cubicBezTo>
                    <a:pt x="314325" y="346710"/>
                    <a:pt x="329565" y="350520"/>
                    <a:pt x="343853" y="354330"/>
                  </a:cubicBezTo>
                  <a:lnTo>
                    <a:pt x="341948" y="362903"/>
                  </a:lnTo>
                  <a:close/>
                  <a:moveTo>
                    <a:pt x="481965" y="362903"/>
                  </a:moveTo>
                  <a:lnTo>
                    <a:pt x="480060" y="354330"/>
                  </a:lnTo>
                  <a:cubicBezTo>
                    <a:pt x="494348" y="351472"/>
                    <a:pt x="509588" y="346710"/>
                    <a:pt x="523875" y="340995"/>
                  </a:cubicBezTo>
                  <a:lnTo>
                    <a:pt x="526733" y="349567"/>
                  </a:lnTo>
                  <a:cubicBezTo>
                    <a:pt x="512445" y="354330"/>
                    <a:pt x="497205" y="359092"/>
                    <a:pt x="481965" y="362903"/>
                  </a:cubicBezTo>
                  <a:close/>
                  <a:moveTo>
                    <a:pt x="254318" y="329565"/>
                  </a:moveTo>
                  <a:cubicBezTo>
                    <a:pt x="240983" y="321945"/>
                    <a:pt x="227648" y="314325"/>
                    <a:pt x="214313" y="304800"/>
                  </a:cubicBezTo>
                  <a:lnTo>
                    <a:pt x="220028" y="297180"/>
                  </a:lnTo>
                  <a:cubicBezTo>
                    <a:pt x="232410" y="305753"/>
                    <a:pt x="245745" y="314325"/>
                    <a:pt x="259080" y="320992"/>
                  </a:cubicBezTo>
                  <a:lnTo>
                    <a:pt x="254318" y="329565"/>
                  </a:lnTo>
                  <a:close/>
                  <a:moveTo>
                    <a:pt x="569595" y="329565"/>
                  </a:moveTo>
                  <a:lnTo>
                    <a:pt x="564833" y="321945"/>
                  </a:lnTo>
                  <a:cubicBezTo>
                    <a:pt x="578168" y="314325"/>
                    <a:pt x="591503" y="306705"/>
                    <a:pt x="603885" y="297180"/>
                  </a:cubicBezTo>
                  <a:lnTo>
                    <a:pt x="609600" y="304800"/>
                  </a:lnTo>
                  <a:cubicBezTo>
                    <a:pt x="596265" y="313372"/>
                    <a:pt x="582930" y="321945"/>
                    <a:pt x="569595" y="329565"/>
                  </a:cubicBezTo>
                  <a:close/>
                  <a:moveTo>
                    <a:pt x="178118" y="275272"/>
                  </a:moveTo>
                  <a:cubicBezTo>
                    <a:pt x="166688" y="264795"/>
                    <a:pt x="155258" y="254317"/>
                    <a:pt x="144780" y="242888"/>
                  </a:cubicBezTo>
                  <a:lnTo>
                    <a:pt x="151448" y="236220"/>
                  </a:lnTo>
                  <a:cubicBezTo>
                    <a:pt x="161925" y="247650"/>
                    <a:pt x="173355" y="258128"/>
                    <a:pt x="184785" y="268605"/>
                  </a:cubicBezTo>
                  <a:lnTo>
                    <a:pt x="178118" y="275272"/>
                  </a:lnTo>
                  <a:close/>
                  <a:moveTo>
                    <a:pt x="645795" y="275272"/>
                  </a:moveTo>
                  <a:lnTo>
                    <a:pt x="640080" y="268605"/>
                  </a:lnTo>
                  <a:cubicBezTo>
                    <a:pt x="651510" y="259080"/>
                    <a:pt x="661988" y="247650"/>
                    <a:pt x="673418" y="236220"/>
                  </a:cubicBezTo>
                  <a:lnTo>
                    <a:pt x="680085" y="242888"/>
                  </a:lnTo>
                  <a:cubicBezTo>
                    <a:pt x="668655" y="254317"/>
                    <a:pt x="657225" y="264795"/>
                    <a:pt x="645795" y="275272"/>
                  </a:cubicBezTo>
                  <a:close/>
                  <a:moveTo>
                    <a:pt x="113348" y="207645"/>
                  </a:moveTo>
                  <a:cubicBezTo>
                    <a:pt x="103823" y="195263"/>
                    <a:pt x="94298" y="182880"/>
                    <a:pt x="85725" y="170497"/>
                  </a:cubicBezTo>
                  <a:lnTo>
                    <a:pt x="93345" y="165735"/>
                  </a:lnTo>
                  <a:cubicBezTo>
                    <a:pt x="101918" y="178117"/>
                    <a:pt x="111443" y="191453"/>
                    <a:pt x="120968" y="202882"/>
                  </a:cubicBezTo>
                  <a:lnTo>
                    <a:pt x="113348" y="207645"/>
                  </a:lnTo>
                  <a:close/>
                  <a:moveTo>
                    <a:pt x="709613" y="206692"/>
                  </a:moveTo>
                  <a:lnTo>
                    <a:pt x="701993" y="200978"/>
                  </a:lnTo>
                  <a:cubicBezTo>
                    <a:pt x="711518" y="189547"/>
                    <a:pt x="720090" y="177165"/>
                    <a:pt x="729615" y="163830"/>
                  </a:cubicBezTo>
                  <a:lnTo>
                    <a:pt x="737235" y="168592"/>
                  </a:lnTo>
                  <a:cubicBezTo>
                    <a:pt x="728663" y="182880"/>
                    <a:pt x="719138" y="195263"/>
                    <a:pt x="709613" y="206692"/>
                  </a:cubicBezTo>
                  <a:close/>
                  <a:moveTo>
                    <a:pt x="60960" y="130492"/>
                  </a:moveTo>
                  <a:cubicBezTo>
                    <a:pt x="53340" y="117157"/>
                    <a:pt x="45720" y="103822"/>
                    <a:pt x="38100" y="89535"/>
                  </a:cubicBezTo>
                  <a:lnTo>
                    <a:pt x="46673" y="85725"/>
                  </a:lnTo>
                  <a:cubicBezTo>
                    <a:pt x="53340" y="100013"/>
                    <a:pt x="60960" y="113347"/>
                    <a:pt x="68580" y="125730"/>
                  </a:cubicBezTo>
                  <a:lnTo>
                    <a:pt x="60960" y="130492"/>
                  </a:lnTo>
                  <a:close/>
                  <a:moveTo>
                    <a:pt x="762953" y="130492"/>
                  </a:moveTo>
                  <a:lnTo>
                    <a:pt x="755333" y="125730"/>
                  </a:lnTo>
                  <a:cubicBezTo>
                    <a:pt x="762953" y="112395"/>
                    <a:pt x="770573" y="99060"/>
                    <a:pt x="777240" y="85725"/>
                  </a:cubicBezTo>
                  <a:lnTo>
                    <a:pt x="785813" y="89535"/>
                  </a:lnTo>
                  <a:cubicBezTo>
                    <a:pt x="778193" y="102870"/>
                    <a:pt x="770573" y="117157"/>
                    <a:pt x="762953" y="130492"/>
                  </a:cubicBezTo>
                  <a:close/>
                  <a:moveTo>
                    <a:pt x="18098" y="47625"/>
                  </a:moveTo>
                  <a:cubicBezTo>
                    <a:pt x="11430" y="33338"/>
                    <a:pt x="5715" y="19050"/>
                    <a:pt x="0" y="4763"/>
                  </a:cubicBezTo>
                  <a:lnTo>
                    <a:pt x="8573" y="1905"/>
                  </a:lnTo>
                  <a:cubicBezTo>
                    <a:pt x="14288" y="16192"/>
                    <a:pt x="20003" y="30480"/>
                    <a:pt x="26670" y="44767"/>
                  </a:cubicBezTo>
                  <a:lnTo>
                    <a:pt x="18098" y="47625"/>
                  </a:lnTo>
                  <a:close/>
                  <a:moveTo>
                    <a:pt x="804863" y="46672"/>
                  </a:moveTo>
                  <a:lnTo>
                    <a:pt x="796290" y="42863"/>
                  </a:lnTo>
                  <a:cubicBezTo>
                    <a:pt x="802958" y="28575"/>
                    <a:pt x="808673" y="14288"/>
                    <a:pt x="814388" y="0"/>
                  </a:cubicBezTo>
                  <a:lnTo>
                    <a:pt x="822960" y="2857"/>
                  </a:lnTo>
                  <a:cubicBezTo>
                    <a:pt x="817245" y="19050"/>
                    <a:pt x="811530" y="33338"/>
                    <a:pt x="804863" y="4667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 name="Google Shape;330;p25"/>
            <p:cNvSpPr/>
            <p:nvPr/>
          </p:nvSpPr>
          <p:spPr>
            <a:xfrm>
              <a:off x="5009197" y="3877627"/>
              <a:ext cx="649604" cy="648652"/>
            </a:xfrm>
            <a:custGeom>
              <a:rect b="b" l="l" r="r" t="t"/>
              <a:pathLst>
                <a:path extrusionOk="0" h="648652" w="649604">
                  <a:moveTo>
                    <a:pt x="363855" y="648653"/>
                  </a:moveTo>
                  <a:cubicBezTo>
                    <a:pt x="353378" y="648653"/>
                    <a:pt x="341948" y="648653"/>
                    <a:pt x="331470" y="647700"/>
                  </a:cubicBezTo>
                  <a:lnTo>
                    <a:pt x="332423" y="638175"/>
                  </a:lnTo>
                  <a:cubicBezTo>
                    <a:pt x="347663" y="639128"/>
                    <a:pt x="362903" y="639128"/>
                    <a:pt x="378142" y="639128"/>
                  </a:cubicBezTo>
                  <a:lnTo>
                    <a:pt x="378142" y="648653"/>
                  </a:lnTo>
                  <a:cubicBezTo>
                    <a:pt x="374332" y="648653"/>
                    <a:pt x="368617" y="648653"/>
                    <a:pt x="363855" y="648653"/>
                  </a:cubicBezTo>
                  <a:close/>
                  <a:moveTo>
                    <a:pt x="425767" y="644842"/>
                  </a:moveTo>
                  <a:lnTo>
                    <a:pt x="424815" y="635317"/>
                  </a:lnTo>
                  <a:cubicBezTo>
                    <a:pt x="440055" y="633413"/>
                    <a:pt x="455295" y="631507"/>
                    <a:pt x="470535" y="628650"/>
                  </a:cubicBezTo>
                  <a:lnTo>
                    <a:pt x="472440" y="637222"/>
                  </a:lnTo>
                  <a:cubicBezTo>
                    <a:pt x="456248" y="641032"/>
                    <a:pt x="441007" y="642938"/>
                    <a:pt x="425767" y="644842"/>
                  </a:cubicBezTo>
                  <a:close/>
                  <a:moveTo>
                    <a:pt x="285750" y="641985"/>
                  </a:moveTo>
                  <a:cubicBezTo>
                    <a:pt x="270510" y="639128"/>
                    <a:pt x="254317" y="635317"/>
                    <a:pt x="240030" y="631507"/>
                  </a:cubicBezTo>
                  <a:lnTo>
                    <a:pt x="242888" y="622935"/>
                  </a:lnTo>
                  <a:cubicBezTo>
                    <a:pt x="257175" y="626745"/>
                    <a:pt x="272415" y="630555"/>
                    <a:pt x="287655" y="633413"/>
                  </a:cubicBezTo>
                  <a:lnTo>
                    <a:pt x="285750" y="641985"/>
                  </a:lnTo>
                  <a:close/>
                  <a:moveTo>
                    <a:pt x="517207" y="627697"/>
                  </a:moveTo>
                  <a:lnTo>
                    <a:pt x="515303" y="619125"/>
                  </a:lnTo>
                  <a:cubicBezTo>
                    <a:pt x="529590" y="615315"/>
                    <a:pt x="544830" y="610553"/>
                    <a:pt x="559118" y="605790"/>
                  </a:cubicBezTo>
                  <a:lnTo>
                    <a:pt x="561975" y="614363"/>
                  </a:lnTo>
                  <a:cubicBezTo>
                    <a:pt x="547688" y="619125"/>
                    <a:pt x="532448" y="623888"/>
                    <a:pt x="517207" y="627697"/>
                  </a:cubicBezTo>
                  <a:close/>
                  <a:moveTo>
                    <a:pt x="196215" y="615315"/>
                  </a:moveTo>
                  <a:cubicBezTo>
                    <a:pt x="181927" y="608647"/>
                    <a:pt x="167640" y="601028"/>
                    <a:pt x="154305" y="593407"/>
                  </a:cubicBezTo>
                  <a:lnTo>
                    <a:pt x="159067" y="585788"/>
                  </a:lnTo>
                  <a:cubicBezTo>
                    <a:pt x="171450" y="593407"/>
                    <a:pt x="185738" y="601028"/>
                    <a:pt x="199073" y="607695"/>
                  </a:cubicBezTo>
                  <a:lnTo>
                    <a:pt x="196215" y="615315"/>
                  </a:lnTo>
                  <a:close/>
                  <a:moveTo>
                    <a:pt x="605790" y="599122"/>
                  </a:moveTo>
                  <a:lnTo>
                    <a:pt x="602932" y="590550"/>
                  </a:lnTo>
                  <a:cubicBezTo>
                    <a:pt x="617220" y="584835"/>
                    <a:pt x="631507" y="579120"/>
                    <a:pt x="645795" y="572453"/>
                  </a:cubicBezTo>
                  <a:lnTo>
                    <a:pt x="649605" y="581025"/>
                  </a:lnTo>
                  <a:cubicBezTo>
                    <a:pt x="635318" y="587692"/>
                    <a:pt x="620078" y="593407"/>
                    <a:pt x="605790" y="599122"/>
                  </a:cubicBezTo>
                  <a:close/>
                  <a:moveTo>
                    <a:pt x="116205" y="564832"/>
                  </a:moveTo>
                  <a:cubicBezTo>
                    <a:pt x="104775" y="554355"/>
                    <a:pt x="93345" y="543878"/>
                    <a:pt x="82867" y="531495"/>
                  </a:cubicBezTo>
                  <a:lnTo>
                    <a:pt x="89535" y="525780"/>
                  </a:lnTo>
                  <a:cubicBezTo>
                    <a:pt x="99060" y="537210"/>
                    <a:pt x="110490" y="548640"/>
                    <a:pt x="121920" y="558165"/>
                  </a:cubicBezTo>
                  <a:lnTo>
                    <a:pt x="116205" y="564832"/>
                  </a:lnTo>
                  <a:close/>
                  <a:moveTo>
                    <a:pt x="55245" y="493395"/>
                  </a:moveTo>
                  <a:cubicBezTo>
                    <a:pt x="52388" y="489585"/>
                    <a:pt x="50482" y="485775"/>
                    <a:pt x="47625" y="481013"/>
                  </a:cubicBezTo>
                  <a:cubicBezTo>
                    <a:pt x="41910" y="471488"/>
                    <a:pt x="37147" y="461963"/>
                    <a:pt x="32385" y="451485"/>
                  </a:cubicBezTo>
                  <a:lnTo>
                    <a:pt x="40957" y="447675"/>
                  </a:lnTo>
                  <a:cubicBezTo>
                    <a:pt x="45720" y="457200"/>
                    <a:pt x="50482" y="466725"/>
                    <a:pt x="55245" y="476250"/>
                  </a:cubicBezTo>
                  <a:cubicBezTo>
                    <a:pt x="57150" y="480060"/>
                    <a:pt x="60007" y="483870"/>
                    <a:pt x="61913" y="487680"/>
                  </a:cubicBezTo>
                  <a:lnTo>
                    <a:pt x="55245" y="493395"/>
                  </a:lnTo>
                  <a:close/>
                  <a:moveTo>
                    <a:pt x="17145" y="408622"/>
                  </a:moveTo>
                  <a:cubicBezTo>
                    <a:pt x="12382" y="394335"/>
                    <a:pt x="9525" y="378142"/>
                    <a:pt x="6667" y="362902"/>
                  </a:cubicBezTo>
                  <a:lnTo>
                    <a:pt x="15240" y="360997"/>
                  </a:lnTo>
                  <a:cubicBezTo>
                    <a:pt x="18097" y="376238"/>
                    <a:pt x="21907" y="391478"/>
                    <a:pt x="25717" y="405765"/>
                  </a:cubicBezTo>
                  <a:lnTo>
                    <a:pt x="17145" y="408622"/>
                  </a:lnTo>
                  <a:close/>
                  <a:moveTo>
                    <a:pt x="952" y="316230"/>
                  </a:moveTo>
                  <a:cubicBezTo>
                    <a:pt x="0" y="305752"/>
                    <a:pt x="0" y="295275"/>
                    <a:pt x="0" y="284797"/>
                  </a:cubicBezTo>
                  <a:cubicBezTo>
                    <a:pt x="0" y="280035"/>
                    <a:pt x="0" y="274320"/>
                    <a:pt x="0" y="269557"/>
                  </a:cubicBezTo>
                  <a:lnTo>
                    <a:pt x="9525" y="269557"/>
                  </a:lnTo>
                  <a:cubicBezTo>
                    <a:pt x="9525" y="274320"/>
                    <a:pt x="9525" y="279082"/>
                    <a:pt x="9525" y="284797"/>
                  </a:cubicBezTo>
                  <a:cubicBezTo>
                    <a:pt x="9525" y="295275"/>
                    <a:pt x="9525" y="305752"/>
                    <a:pt x="10477" y="316230"/>
                  </a:cubicBezTo>
                  <a:lnTo>
                    <a:pt x="952" y="316230"/>
                  </a:lnTo>
                  <a:close/>
                  <a:moveTo>
                    <a:pt x="12382" y="223838"/>
                  </a:moveTo>
                  <a:lnTo>
                    <a:pt x="2857" y="222885"/>
                  </a:lnTo>
                  <a:cubicBezTo>
                    <a:pt x="4763" y="207645"/>
                    <a:pt x="6667" y="192405"/>
                    <a:pt x="9525" y="176213"/>
                  </a:cubicBezTo>
                  <a:lnTo>
                    <a:pt x="18097" y="178117"/>
                  </a:lnTo>
                  <a:cubicBezTo>
                    <a:pt x="16192" y="193357"/>
                    <a:pt x="14288" y="208597"/>
                    <a:pt x="12382" y="223838"/>
                  </a:cubicBezTo>
                  <a:close/>
                  <a:moveTo>
                    <a:pt x="29527" y="133350"/>
                  </a:moveTo>
                  <a:lnTo>
                    <a:pt x="20955" y="131445"/>
                  </a:lnTo>
                  <a:cubicBezTo>
                    <a:pt x="24765" y="117157"/>
                    <a:pt x="29527" y="101917"/>
                    <a:pt x="34290" y="86677"/>
                  </a:cubicBezTo>
                  <a:lnTo>
                    <a:pt x="42863" y="89535"/>
                  </a:lnTo>
                  <a:cubicBezTo>
                    <a:pt x="37147" y="103822"/>
                    <a:pt x="33338" y="118110"/>
                    <a:pt x="29527" y="133350"/>
                  </a:cubicBezTo>
                  <a:close/>
                  <a:moveTo>
                    <a:pt x="57150" y="45720"/>
                  </a:moveTo>
                  <a:lnTo>
                    <a:pt x="48577" y="42863"/>
                  </a:lnTo>
                  <a:cubicBezTo>
                    <a:pt x="54292" y="28575"/>
                    <a:pt x="60007" y="14288"/>
                    <a:pt x="66675" y="0"/>
                  </a:cubicBezTo>
                  <a:lnTo>
                    <a:pt x="75247" y="3810"/>
                  </a:lnTo>
                  <a:cubicBezTo>
                    <a:pt x="68580" y="17145"/>
                    <a:pt x="62865" y="31432"/>
                    <a:pt x="57150" y="4572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31" name="Google Shape;331;p25"/>
          <p:cNvSpPr/>
          <p:nvPr/>
        </p:nvSpPr>
        <p:spPr>
          <a:xfrm>
            <a:off x="7872791" y="512409"/>
            <a:ext cx="1047928" cy="915671"/>
          </a:xfrm>
          <a:custGeom>
            <a:rect b="b" l="l" r="r" t="t"/>
            <a:pathLst>
              <a:path extrusionOk="0" h="505198" w="578167">
                <a:moveTo>
                  <a:pt x="428625" y="256596"/>
                </a:moveTo>
                <a:cubicBezTo>
                  <a:pt x="429578" y="256596"/>
                  <a:pt x="432435" y="254691"/>
                  <a:pt x="437198" y="248976"/>
                </a:cubicBezTo>
                <a:cubicBezTo>
                  <a:pt x="483870" y="203256"/>
                  <a:pt x="531495" y="156584"/>
                  <a:pt x="578168" y="110864"/>
                </a:cubicBezTo>
                <a:cubicBezTo>
                  <a:pt x="568643" y="108006"/>
                  <a:pt x="560070" y="106101"/>
                  <a:pt x="550545" y="103244"/>
                </a:cubicBezTo>
                <a:cubicBezTo>
                  <a:pt x="547688" y="102291"/>
                  <a:pt x="544830" y="101339"/>
                  <a:pt x="541020" y="100386"/>
                </a:cubicBezTo>
                <a:cubicBezTo>
                  <a:pt x="538163" y="99434"/>
                  <a:pt x="532448" y="93719"/>
                  <a:pt x="531495" y="97529"/>
                </a:cubicBezTo>
                <a:cubicBezTo>
                  <a:pt x="527685" y="91814"/>
                  <a:pt x="482918" y="78479"/>
                  <a:pt x="521970" y="94671"/>
                </a:cubicBezTo>
                <a:cubicBezTo>
                  <a:pt x="507683" y="88956"/>
                  <a:pt x="496253" y="85146"/>
                  <a:pt x="490538" y="82289"/>
                </a:cubicBezTo>
                <a:cubicBezTo>
                  <a:pt x="488633" y="82289"/>
                  <a:pt x="487680" y="82289"/>
                  <a:pt x="486728" y="81336"/>
                </a:cubicBezTo>
                <a:cubicBezTo>
                  <a:pt x="489585" y="82289"/>
                  <a:pt x="498158" y="86099"/>
                  <a:pt x="513398" y="90861"/>
                </a:cubicBezTo>
                <a:cubicBezTo>
                  <a:pt x="505778" y="88004"/>
                  <a:pt x="500063" y="86099"/>
                  <a:pt x="494348" y="85146"/>
                </a:cubicBezTo>
                <a:cubicBezTo>
                  <a:pt x="493395" y="85146"/>
                  <a:pt x="492443" y="85146"/>
                  <a:pt x="491490" y="85146"/>
                </a:cubicBezTo>
                <a:cubicBezTo>
                  <a:pt x="495300" y="86099"/>
                  <a:pt x="499110" y="87051"/>
                  <a:pt x="503873" y="88004"/>
                </a:cubicBezTo>
                <a:cubicBezTo>
                  <a:pt x="498158" y="87051"/>
                  <a:pt x="493395" y="85146"/>
                  <a:pt x="489585" y="85146"/>
                </a:cubicBezTo>
                <a:cubicBezTo>
                  <a:pt x="485775" y="85146"/>
                  <a:pt x="481965" y="85146"/>
                  <a:pt x="479108" y="85146"/>
                </a:cubicBezTo>
                <a:cubicBezTo>
                  <a:pt x="476250" y="85146"/>
                  <a:pt x="473393" y="86099"/>
                  <a:pt x="470535" y="86099"/>
                </a:cubicBezTo>
                <a:cubicBezTo>
                  <a:pt x="466725" y="87051"/>
                  <a:pt x="463868" y="88004"/>
                  <a:pt x="462915" y="88956"/>
                </a:cubicBezTo>
                <a:cubicBezTo>
                  <a:pt x="461963" y="89909"/>
                  <a:pt x="461010" y="89909"/>
                  <a:pt x="460058" y="89909"/>
                </a:cubicBezTo>
                <a:cubicBezTo>
                  <a:pt x="457200" y="90861"/>
                  <a:pt x="457200" y="90861"/>
                  <a:pt x="458153" y="89909"/>
                </a:cubicBezTo>
                <a:cubicBezTo>
                  <a:pt x="461963" y="89909"/>
                  <a:pt x="463868" y="88004"/>
                  <a:pt x="468630" y="85146"/>
                </a:cubicBezTo>
                <a:cubicBezTo>
                  <a:pt x="465773" y="87051"/>
                  <a:pt x="462915" y="88956"/>
                  <a:pt x="461010" y="89909"/>
                </a:cubicBezTo>
                <a:cubicBezTo>
                  <a:pt x="461963" y="88956"/>
                  <a:pt x="462915" y="88004"/>
                  <a:pt x="464820" y="87051"/>
                </a:cubicBezTo>
                <a:cubicBezTo>
                  <a:pt x="462915" y="88956"/>
                  <a:pt x="461010" y="89909"/>
                  <a:pt x="460058" y="90861"/>
                </a:cubicBezTo>
                <a:cubicBezTo>
                  <a:pt x="453390" y="94671"/>
                  <a:pt x="457200" y="90861"/>
                  <a:pt x="471488" y="76574"/>
                </a:cubicBezTo>
                <a:cubicBezTo>
                  <a:pt x="450533" y="98481"/>
                  <a:pt x="449580" y="99434"/>
                  <a:pt x="467678" y="75621"/>
                </a:cubicBezTo>
                <a:cubicBezTo>
                  <a:pt x="448628" y="100386"/>
                  <a:pt x="447675" y="100386"/>
                  <a:pt x="461963" y="73716"/>
                </a:cubicBezTo>
                <a:cubicBezTo>
                  <a:pt x="447675" y="101339"/>
                  <a:pt x="446723" y="101339"/>
                  <a:pt x="457200" y="71811"/>
                </a:cubicBezTo>
                <a:cubicBezTo>
                  <a:pt x="446723" y="101339"/>
                  <a:pt x="445770" y="102291"/>
                  <a:pt x="453390" y="70859"/>
                </a:cubicBezTo>
                <a:cubicBezTo>
                  <a:pt x="448628" y="91814"/>
                  <a:pt x="446723" y="98481"/>
                  <a:pt x="446723" y="89909"/>
                </a:cubicBezTo>
                <a:cubicBezTo>
                  <a:pt x="447675" y="86099"/>
                  <a:pt x="448628" y="81336"/>
                  <a:pt x="450533" y="73716"/>
                </a:cubicBezTo>
                <a:cubicBezTo>
                  <a:pt x="448628" y="80384"/>
                  <a:pt x="447675" y="86099"/>
                  <a:pt x="446723" y="88956"/>
                </a:cubicBezTo>
                <a:cubicBezTo>
                  <a:pt x="446723" y="87051"/>
                  <a:pt x="446723" y="83241"/>
                  <a:pt x="446723" y="79431"/>
                </a:cubicBezTo>
                <a:cubicBezTo>
                  <a:pt x="447675" y="80384"/>
                  <a:pt x="447675" y="79431"/>
                  <a:pt x="446723" y="77526"/>
                </a:cubicBezTo>
                <a:cubicBezTo>
                  <a:pt x="446723" y="74669"/>
                  <a:pt x="446723" y="70859"/>
                  <a:pt x="446723" y="67049"/>
                </a:cubicBezTo>
                <a:cubicBezTo>
                  <a:pt x="446723" y="70859"/>
                  <a:pt x="446723" y="74669"/>
                  <a:pt x="446723" y="77526"/>
                </a:cubicBezTo>
                <a:cubicBezTo>
                  <a:pt x="445770" y="76574"/>
                  <a:pt x="445770" y="75621"/>
                  <a:pt x="444818" y="74669"/>
                </a:cubicBezTo>
                <a:cubicBezTo>
                  <a:pt x="443865" y="73716"/>
                  <a:pt x="442913" y="72764"/>
                  <a:pt x="441008" y="71811"/>
                </a:cubicBezTo>
                <a:cubicBezTo>
                  <a:pt x="441008" y="72764"/>
                  <a:pt x="441008" y="73716"/>
                  <a:pt x="441008" y="74669"/>
                </a:cubicBezTo>
                <a:cubicBezTo>
                  <a:pt x="443865" y="76574"/>
                  <a:pt x="445770" y="77526"/>
                  <a:pt x="445770" y="78479"/>
                </a:cubicBezTo>
                <a:cubicBezTo>
                  <a:pt x="445770" y="78479"/>
                  <a:pt x="446723" y="79431"/>
                  <a:pt x="446723" y="79431"/>
                </a:cubicBezTo>
                <a:cubicBezTo>
                  <a:pt x="446723" y="85146"/>
                  <a:pt x="445770" y="88956"/>
                  <a:pt x="445770" y="91814"/>
                </a:cubicBezTo>
                <a:cubicBezTo>
                  <a:pt x="444818" y="95624"/>
                  <a:pt x="444818" y="95624"/>
                  <a:pt x="443865" y="90861"/>
                </a:cubicBezTo>
                <a:cubicBezTo>
                  <a:pt x="443865" y="90861"/>
                  <a:pt x="443865" y="89909"/>
                  <a:pt x="442913" y="88956"/>
                </a:cubicBezTo>
                <a:cubicBezTo>
                  <a:pt x="441960" y="87051"/>
                  <a:pt x="437198" y="80384"/>
                  <a:pt x="434340" y="75621"/>
                </a:cubicBezTo>
                <a:cubicBezTo>
                  <a:pt x="428625" y="70859"/>
                  <a:pt x="421958" y="65144"/>
                  <a:pt x="418148" y="61334"/>
                </a:cubicBezTo>
                <a:cubicBezTo>
                  <a:pt x="411480" y="57524"/>
                  <a:pt x="405765" y="54666"/>
                  <a:pt x="406718" y="52761"/>
                </a:cubicBezTo>
                <a:cubicBezTo>
                  <a:pt x="397193" y="49904"/>
                  <a:pt x="392430" y="49904"/>
                  <a:pt x="393383" y="48951"/>
                </a:cubicBezTo>
                <a:cubicBezTo>
                  <a:pt x="380048" y="51809"/>
                  <a:pt x="379095" y="51809"/>
                  <a:pt x="391478" y="45141"/>
                </a:cubicBezTo>
                <a:cubicBezTo>
                  <a:pt x="373380" y="54666"/>
                  <a:pt x="374333" y="52761"/>
                  <a:pt x="391478" y="33711"/>
                </a:cubicBezTo>
                <a:cubicBezTo>
                  <a:pt x="373380" y="53714"/>
                  <a:pt x="371475" y="55619"/>
                  <a:pt x="380048" y="33711"/>
                </a:cubicBezTo>
                <a:cubicBezTo>
                  <a:pt x="375285" y="47046"/>
                  <a:pt x="373380" y="50856"/>
                  <a:pt x="373380" y="45141"/>
                </a:cubicBezTo>
                <a:cubicBezTo>
                  <a:pt x="373380" y="45141"/>
                  <a:pt x="372428" y="42284"/>
                  <a:pt x="371475" y="35616"/>
                </a:cubicBezTo>
                <a:cubicBezTo>
                  <a:pt x="370523" y="33711"/>
                  <a:pt x="369570" y="30854"/>
                  <a:pt x="368618" y="27996"/>
                </a:cubicBezTo>
                <a:cubicBezTo>
                  <a:pt x="365760" y="23234"/>
                  <a:pt x="359093" y="14661"/>
                  <a:pt x="349568" y="4184"/>
                </a:cubicBezTo>
                <a:cubicBezTo>
                  <a:pt x="371475" y="29901"/>
                  <a:pt x="346710" y="5136"/>
                  <a:pt x="338138" y="374"/>
                </a:cubicBezTo>
                <a:cubicBezTo>
                  <a:pt x="331470" y="-579"/>
                  <a:pt x="325755" y="374"/>
                  <a:pt x="320993" y="2279"/>
                </a:cubicBezTo>
                <a:cubicBezTo>
                  <a:pt x="316230" y="4184"/>
                  <a:pt x="311468" y="7041"/>
                  <a:pt x="306705" y="10851"/>
                </a:cubicBezTo>
                <a:cubicBezTo>
                  <a:pt x="302895" y="14661"/>
                  <a:pt x="299085" y="18471"/>
                  <a:pt x="295275" y="23234"/>
                </a:cubicBezTo>
                <a:cubicBezTo>
                  <a:pt x="290513" y="28949"/>
                  <a:pt x="285750" y="34664"/>
                  <a:pt x="280988" y="40379"/>
                </a:cubicBezTo>
                <a:cubicBezTo>
                  <a:pt x="239078" y="91814"/>
                  <a:pt x="263843" y="65144"/>
                  <a:pt x="221933" y="116579"/>
                </a:cubicBezTo>
                <a:cubicBezTo>
                  <a:pt x="181928" y="165156"/>
                  <a:pt x="171450" y="156584"/>
                  <a:pt x="129540" y="204209"/>
                </a:cubicBezTo>
                <a:cubicBezTo>
                  <a:pt x="96203" y="242309"/>
                  <a:pt x="41910" y="278504"/>
                  <a:pt x="11430" y="321366"/>
                </a:cubicBezTo>
                <a:cubicBezTo>
                  <a:pt x="7620" y="327081"/>
                  <a:pt x="3810" y="333749"/>
                  <a:pt x="0" y="340416"/>
                </a:cubicBezTo>
                <a:cubicBezTo>
                  <a:pt x="5715" y="343274"/>
                  <a:pt x="13335" y="355656"/>
                  <a:pt x="15240" y="348989"/>
                </a:cubicBezTo>
                <a:cubicBezTo>
                  <a:pt x="20955" y="361371"/>
                  <a:pt x="31433" y="379469"/>
                  <a:pt x="28575" y="360419"/>
                </a:cubicBezTo>
                <a:cubicBezTo>
                  <a:pt x="34290" y="383279"/>
                  <a:pt x="56198" y="392804"/>
                  <a:pt x="40958" y="373754"/>
                </a:cubicBezTo>
                <a:cubicBezTo>
                  <a:pt x="43815" y="377564"/>
                  <a:pt x="46673" y="380421"/>
                  <a:pt x="49530" y="383279"/>
                </a:cubicBezTo>
                <a:cubicBezTo>
                  <a:pt x="60008" y="388994"/>
                  <a:pt x="67628" y="391851"/>
                  <a:pt x="68580" y="392804"/>
                </a:cubicBezTo>
                <a:cubicBezTo>
                  <a:pt x="72390" y="393756"/>
                  <a:pt x="74295" y="393756"/>
                  <a:pt x="74295" y="393756"/>
                </a:cubicBezTo>
                <a:cubicBezTo>
                  <a:pt x="75248" y="394709"/>
                  <a:pt x="70485" y="394709"/>
                  <a:pt x="59055" y="396614"/>
                </a:cubicBezTo>
                <a:cubicBezTo>
                  <a:pt x="70485" y="394709"/>
                  <a:pt x="77153" y="394709"/>
                  <a:pt x="77153" y="393756"/>
                </a:cubicBezTo>
                <a:cubicBezTo>
                  <a:pt x="78105" y="394709"/>
                  <a:pt x="72390" y="394709"/>
                  <a:pt x="60960" y="397566"/>
                </a:cubicBezTo>
                <a:cubicBezTo>
                  <a:pt x="72390" y="394709"/>
                  <a:pt x="79058" y="394709"/>
                  <a:pt x="78105" y="394709"/>
                </a:cubicBezTo>
                <a:cubicBezTo>
                  <a:pt x="78105" y="395661"/>
                  <a:pt x="77153" y="395661"/>
                  <a:pt x="73343" y="397566"/>
                </a:cubicBezTo>
                <a:cubicBezTo>
                  <a:pt x="70485" y="398519"/>
                  <a:pt x="67628" y="399471"/>
                  <a:pt x="63818" y="400424"/>
                </a:cubicBezTo>
                <a:cubicBezTo>
                  <a:pt x="67628" y="399471"/>
                  <a:pt x="70485" y="398519"/>
                  <a:pt x="73343" y="397566"/>
                </a:cubicBezTo>
                <a:cubicBezTo>
                  <a:pt x="70485" y="398519"/>
                  <a:pt x="66675" y="399471"/>
                  <a:pt x="62865" y="401376"/>
                </a:cubicBezTo>
                <a:cubicBezTo>
                  <a:pt x="72390" y="397566"/>
                  <a:pt x="78105" y="396614"/>
                  <a:pt x="80010" y="395661"/>
                </a:cubicBezTo>
                <a:cubicBezTo>
                  <a:pt x="80010" y="395661"/>
                  <a:pt x="80010" y="395661"/>
                  <a:pt x="80010" y="395661"/>
                </a:cubicBezTo>
                <a:cubicBezTo>
                  <a:pt x="80010" y="395661"/>
                  <a:pt x="80010" y="396614"/>
                  <a:pt x="80010" y="396614"/>
                </a:cubicBezTo>
                <a:cubicBezTo>
                  <a:pt x="77153" y="397566"/>
                  <a:pt x="72390" y="399471"/>
                  <a:pt x="65723" y="402329"/>
                </a:cubicBezTo>
                <a:cubicBezTo>
                  <a:pt x="72390" y="399471"/>
                  <a:pt x="78105" y="397566"/>
                  <a:pt x="80010" y="396614"/>
                </a:cubicBezTo>
                <a:cubicBezTo>
                  <a:pt x="79058" y="398519"/>
                  <a:pt x="74295" y="400424"/>
                  <a:pt x="67628" y="405186"/>
                </a:cubicBezTo>
                <a:cubicBezTo>
                  <a:pt x="75248" y="400424"/>
                  <a:pt x="80010" y="398519"/>
                  <a:pt x="80963" y="396614"/>
                </a:cubicBezTo>
                <a:cubicBezTo>
                  <a:pt x="80963" y="396614"/>
                  <a:pt x="80963" y="396614"/>
                  <a:pt x="81915" y="396614"/>
                </a:cubicBezTo>
                <a:cubicBezTo>
                  <a:pt x="81915" y="398519"/>
                  <a:pt x="77153" y="401376"/>
                  <a:pt x="68580" y="406139"/>
                </a:cubicBezTo>
                <a:cubicBezTo>
                  <a:pt x="77153" y="400424"/>
                  <a:pt x="82868" y="397566"/>
                  <a:pt x="81915" y="396614"/>
                </a:cubicBezTo>
                <a:cubicBezTo>
                  <a:pt x="81915" y="396614"/>
                  <a:pt x="81915" y="396614"/>
                  <a:pt x="81915" y="396614"/>
                </a:cubicBezTo>
                <a:cubicBezTo>
                  <a:pt x="83820" y="398519"/>
                  <a:pt x="79058" y="402329"/>
                  <a:pt x="70485" y="408996"/>
                </a:cubicBezTo>
                <a:cubicBezTo>
                  <a:pt x="80010" y="402329"/>
                  <a:pt x="85725" y="399471"/>
                  <a:pt x="82868" y="397566"/>
                </a:cubicBezTo>
                <a:cubicBezTo>
                  <a:pt x="84773" y="399471"/>
                  <a:pt x="81915" y="402329"/>
                  <a:pt x="75248" y="406139"/>
                </a:cubicBezTo>
                <a:cubicBezTo>
                  <a:pt x="74295" y="407091"/>
                  <a:pt x="72390" y="408044"/>
                  <a:pt x="71438" y="408996"/>
                </a:cubicBezTo>
                <a:cubicBezTo>
                  <a:pt x="72390" y="408044"/>
                  <a:pt x="73343" y="408044"/>
                  <a:pt x="74295" y="407091"/>
                </a:cubicBezTo>
                <a:cubicBezTo>
                  <a:pt x="73343" y="408044"/>
                  <a:pt x="72390" y="408996"/>
                  <a:pt x="70485" y="409949"/>
                </a:cubicBezTo>
                <a:cubicBezTo>
                  <a:pt x="72390" y="408996"/>
                  <a:pt x="73343" y="408044"/>
                  <a:pt x="74295" y="407091"/>
                </a:cubicBezTo>
                <a:cubicBezTo>
                  <a:pt x="81915" y="402329"/>
                  <a:pt x="87630" y="399471"/>
                  <a:pt x="85725" y="397566"/>
                </a:cubicBezTo>
                <a:cubicBezTo>
                  <a:pt x="87630" y="398519"/>
                  <a:pt x="87630" y="400424"/>
                  <a:pt x="88583" y="402329"/>
                </a:cubicBezTo>
                <a:cubicBezTo>
                  <a:pt x="88583" y="402329"/>
                  <a:pt x="88583" y="402329"/>
                  <a:pt x="89535" y="403281"/>
                </a:cubicBezTo>
                <a:cubicBezTo>
                  <a:pt x="89535" y="402329"/>
                  <a:pt x="88583" y="400424"/>
                  <a:pt x="88583" y="399471"/>
                </a:cubicBezTo>
                <a:cubicBezTo>
                  <a:pt x="88583" y="399471"/>
                  <a:pt x="89535" y="399471"/>
                  <a:pt x="89535" y="399471"/>
                </a:cubicBezTo>
                <a:cubicBezTo>
                  <a:pt x="90488" y="400424"/>
                  <a:pt x="90488" y="401376"/>
                  <a:pt x="91440" y="402329"/>
                </a:cubicBezTo>
                <a:cubicBezTo>
                  <a:pt x="91440" y="401376"/>
                  <a:pt x="90488" y="400424"/>
                  <a:pt x="90488" y="399471"/>
                </a:cubicBezTo>
                <a:cubicBezTo>
                  <a:pt x="90488" y="399471"/>
                  <a:pt x="91440" y="399471"/>
                  <a:pt x="91440" y="399471"/>
                </a:cubicBezTo>
                <a:cubicBezTo>
                  <a:pt x="91440" y="400424"/>
                  <a:pt x="92393" y="401376"/>
                  <a:pt x="92393" y="402329"/>
                </a:cubicBezTo>
                <a:lnTo>
                  <a:pt x="92393" y="402329"/>
                </a:lnTo>
                <a:cubicBezTo>
                  <a:pt x="92393" y="402329"/>
                  <a:pt x="93345" y="402329"/>
                  <a:pt x="93345" y="403281"/>
                </a:cubicBezTo>
                <a:cubicBezTo>
                  <a:pt x="93345" y="402329"/>
                  <a:pt x="92393" y="400424"/>
                  <a:pt x="92393" y="399471"/>
                </a:cubicBezTo>
                <a:cubicBezTo>
                  <a:pt x="92393" y="399471"/>
                  <a:pt x="93345" y="399471"/>
                  <a:pt x="93345" y="399471"/>
                </a:cubicBezTo>
                <a:cubicBezTo>
                  <a:pt x="94298" y="399471"/>
                  <a:pt x="95250" y="399471"/>
                  <a:pt x="95250" y="400424"/>
                </a:cubicBezTo>
                <a:cubicBezTo>
                  <a:pt x="95250" y="401376"/>
                  <a:pt x="95250" y="402329"/>
                  <a:pt x="95250" y="403281"/>
                </a:cubicBezTo>
                <a:cubicBezTo>
                  <a:pt x="95250" y="403281"/>
                  <a:pt x="94298" y="402329"/>
                  <a:pt x="94298" y="402329"/>
                </a:cubicBezTo>
                <a:cubicBezTo>
                  <a:pt x="94298" y="402329"/>
                  <a:pt x="95250" y="403281"/>
                  <a:pt x="95250" y="403281"/>
                </a:cubicBezTo>
                <a:cubicBezTo>
                  <a:pt x="95250" y="403281"/>
                  <a:pt x="95250" y="404234"/>
                  <a:pt x="95250" y="404234"/>
                </a:cubicBezTo>
                <a:cubicBezTo>
                  <a:pt x="96203" y="405186"/>
                  <a:pt x="96203" y="406139"/>
                  <a:pt x="97155" y="408044"/>
                </a:cubicBezTo>
                <a:cubicBezTo>
                  <a:pt x="97155" y="408044"/>
                  <a:pt x="97155" y="408044"/>
                  <a:pt x="97155" y="408044"/>
                </a:cubicBezTo>
                <a:cubicBezTo>
                  <a:pt x="97155" y="408044"/>
                  <a:pt x="97155" y="408044"/>
                  <a:pt x="97155" y="408044"/>
                </a:cubicBezTo>
                <a:cubicBezTo>
                  <a:pt x="97155" y="408996"/>
                  <a:pt x="98108" y="409949"/>
                  <a:pt x="98108" y="411854"/>
                </a:cubicBezTo>
                <a:cubicBezTo>
                  <a:pt x="100013" y="414711"/>
                  <a:pt x="100965" y="417569"/>
                  <a:pt x="101918" y="420426"/>
                </a:cubicBezTo>
                <a:cubicBezTo>
                  <a:pt x="101918" y="420426"/>
                  <a:pt x="101918" y="420426"/>
                  <a:pt x="101918" y="420426"/>
                </a:cubicBezTo>
                <a:cubicBezTo>
                  <a:pt x="101918" y="420426"/>
                  <a:pt x="101918" y="420426"/>
                  <a:pt x="101918" y="420426"/>
                </a:cubicBezTo>
                <a:cubicBezTo>
                  <a:pt x="101918" y="420426"/>
                  <a:pt x="101918" y="420426"/>
                  <a:pt x="101918" y="420426"/>
                </a:cubicBezTo>
                <a:cubicBezTo>
                  <a:pt x="101918" y="421379"/>
                  <a:pt x="102870" y="422331"/>
                  <a:pt x="102870" y="424236"/>
                </a:cubicBezTo>
                <a:cubicBezTo>
                  <a:pt x="102870" y="425189"/>
                  <a:pt x="102870" y="426141"/>
                  <a:pt x="102870" y="427094"/>
                </a:cubicBezTo>
                <a:cubicBezTo>
                  <a:pt x="102870" y="426141"/>
                  <a:pt x="102870" y="426141"/>
                  <a:pt x="102870" y="425189"/>
                </a:cubicBezTo>
                <a:cubicBezTo>
                  <a:pt x="102870" y="426141"/>
                  <a:pt x="102870" y="426141"/>
                  <a:pt x="102870" y="427094"/>
                </a:cubicBezTo>
                <a:cubicBezTo>
                  <a:pt x="102870" y="427094"/>
                  <a:pt x="102870" y="427094"/>
                  <a:pt x="102870" y="427094"/>
                </a:cubicBezTo>
                <a:cubicBezTo>
                  <a:pt x="102870" y="426141"/>
                  <a:pt x="102870" y="425189"/>
                  <a:pt x="102870" y="424236"/>
                </a:cubicBezTo>
                <a:cubicBezTo>
                  <a:pt x="102870" y="423284"/>
                  <a:pt x="102870" y="423284"/>
                  <a:pt x="101918" y="422331"/>
                </a:cubicBezTo>
                <a:cubicBezTo>
                  <a:pt x="101918" y="422331"/>
                  <a:pt x="101918" y="422331"/>
                  <a:pt x="101918" y="422331"/>
                </a:cubicBezTo>
                <a:cubicBezTo>
                  <a:pt x="101918" y="422331"/>
                  <a:pt x="101918" y="422331"/>
                  <a:pt x="101918" y="422331"/>
                </a:cubicBezTo>
                <a:cubicBezTo>
                  <a:pt x="101918" y="422331"/>
                  <a:pt x="101918" y="422331"/>
                  <a:pt x="101918" y="422331"/>
                </a:cubicBezTo>
                <a:cubicBezTo>
                  <a:pt x="100965" y="420426"/>
                  <a:pt x="100013" y="417569"/>
                  <a:pt x="99060" y="415664"/>
                </a:cubicBezTo>
                <a:cubicBezTo>
                  <a:pt x="99060" y="416616"/>
                  <a:pt x="99060" y="416616"/>
                  <a:pt x="99060" y="417569"/>
                </a:cubicBezTo>
                <a:cubicBezTo>
                  <a:pt x="99060" y="417569"/>
                  <a:pt x="99060" y="417569"/>
                  <a:pt x="99060" y="418521"/>
                </a:cubicBezTo>
                <a:cubicBezTo>
                  <a:pt x="100013" y="420426"/>
                  <a:pt x="100965" y="422331"/>
                  <a:pt x="101918" y="424236"/>
                </a:cubicBezTo>
                <a:lnTo>
                  <a:pt x="101918" y="424236"/>
                </a:lnTo>
                <a:cubicBezTo>
                  <a:pt x="100965" y="423284"/>
                  <a:pt x="100965" y="421379"/>
                  <a:pt x="100013" y="420426"/>
                </a:cubicBezTo>
                <a:cubicBezTo>
                  <a:pt x="100013" y="420426"/>
                  <a:pt x="100013" y="421379"/>
                  <a:pt x="100013" y="421379"/>
                </a:cubicBezTo>
                <a:cubicBezTo>
                  <a:pt x="100965" y="422331"/>
                  <a:pt x="100965" y="423284"/>
                  <a:pt x="101918" y="425189"/>
                </a:cubicBezTo>
                <a:cubicBezTo>
                  <a:pt x="101918" y="425189"/>
                  <a:pt x="101918" y="425189"/>
                  <a:pt x="101918" y="425189"/>
                </a:cubicBezTo>
                <a:cubicBezTo>
                  <a:pt x="101918" y="424236"/>
                  <a:pt x="100965" y="423284"/>
                  <a:pt x="100965" y="422331"/>
                </a:cubicBezTo>
                <a:cubicBezTo>
                  <a:pt x="100965" y="422331"/>
                  <a:pt x="100965" y="422331"/>
                  <a:pt x="100965" y="422331"/>
                </a:cubicBezTo>
                <a:cubicBezTo>
                  <a:pt x="100965" y="422331"/>
                  <a:pt x="100965" y="422331"/>
                  <a:pt x="100965" y="422331"/>
                </a:cubicBezTo>
                <a:cubicBezTo>
                  <a:pt x="100965" y="421379"/>
                  <a:pt x="100013" y="421379"/>
                  <a:pt x="100013" y="420426"/>
                </a:cubicBezTo>
                <a:cubicBezTo>
                  <a:pt x="100013" y="420426"/>
                  <a:pt x="100013" y="419474"/>
                  <a:pt x="100013" y="419474"/>
                </a:cubicBezTo>
                <a:cubicBezTo>
                  <a:pt x="100013" y="419474"/>
                  <a:pt x="100013" y="420426"/>
                  <a:pt x="100965" y="420426"/>
                </a:cubicBezTo>
                <a:cubicBezTo>
                  <a:pt x="100965" y="420426"/>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8521"/>
                </a:cubicBezTo>
                <a:cubicBezTo>
                  <a:pt x="100965" y="418521"/>
                  <a:pt x="100965" y="418521"/>
                  <a:pt x="100965" y="418521"/>
                </a:cubicBezTo>
                <a:cubicBezTo>
                  <a:pt x="100965" y="418521"/>
                  <a:pt x="100965" y="418521"/>
                  <a:pt x="100965" y="417569"/>
                </a:cubicBezTo>
                <a:cubicBezTo>
                  <a:pt x="100965" y="417569"/>
                  <a:pt x="100965" y="417569"/>
                  <a:pt x="100965" y="417569"/>
                </a:cubicBezTo>
                <a:cubicBezTo>
                  <a:pt x="100965" y="417569"/>
                  <a:pt x="100965" y="417569"/>
                  <a:pt x="100965" y="418521"/>
                </a:cubicBezTo>
                <a:cubicBezTo>
                  <a:pt x="100965" y="418521"/>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9474"/>
                </a:cubicBezTo>
                <a:cubicBezTo>
                  <a:pt x="100965" y="420426"/>
                  <a:pt x="100965" y="420426"/>
                  <a:pt x="100013" y="420426"/>
                </a:cubicBezTo>
                <a:cubicBezTo>
                  <a:pt x="100013" y="420426"/>
                  <a:pt x="100013" y="420426"/>
                  <a:pt x="100013" y="420426"/>
                </a:cubicBezTo>
                <a:cubicBezTo>
                  <a:pt x="100013" y="420426"/>
                  <a:pt x="100013" y="420426"/>
                  <a:pt x="100013" y="420426"/>
                </a:cubicBezTo>
                <a:cubicBezTo>
                  <a:pt x="100013" y="420426"/>
                  <a:pt x="100013" y="420426"/>
                  <a:pt x="100013" y="420426"/>
                </a:cubicBezTo>
                <a:cubicBezTo>
                  <a:pt x="99060" y="422331"/>
                  <a:pt x="96203" y="423284"/>
                  <a:pt x="92393" y="422331"/>
                </a:cubicBezTo>
                <a:cubicBezTo>
                  <a:pt x="94298" y="423284"/>
                  <a:pt x="96203" y="423284"/>
                  <a:pt x="98108" y="422331"/>
                </a:cubicBezTo>
                <a:cubicBezTo>
                  <a:pt x="99060" y="423284"/>
                  <a:pt x="100965" y="423284"/>
                  <a:pt x="101918" y="423284"/>
                </a:cubicBezTo>
                <a:cubicBezTo>
                  <a:pt x="100965" y="426141"/>
                  <a:pt x="99060" y="427094"/>
                  <a:pt x="95250" y="424236"/>
                </a:cubicBezTo>
                <a:cubicBezTo>
                  <a:pt x="100013" y="427094"/>
                  <a:pt x="101918" y="426141"/>
                  <a:pt x="102870" y="423284"/>
                </a:cubicBezTo>
                <a:cubicBezTo>
                  <a:pt x="103823" y="424236"/>
                  <a:pt x="104775" y="425189"/>
                  <a:pt x="105728" y="426141"/>
                </a:cubicBezTo>
                <a:cubicBezTo>
                  <a:pt x="105728" y="426141"/>
                  <a:pt x="105728" y="426141"/>
                  <a:pt x="105728" y="426141"/>
                </a:cubicBezTo>
                <a:cubicBezTo>
                  <a:pt x="105728" y="426141"/>
                  <a:pt x="105728" y="426141"/>
                  <a:pt x="105728" y="426141"/>
                </a:cubicBezTo>
                <a:cubicBezTo>
                  <a:pt x="105728" y="426141"/>
                  <a:pt x="105728" y="426141"/>
                  <a:pt x="105728" y="426141"/>
                </a:cubicBezTo>
                <a:cubicBezTo>
                  <a:pt x="105728" y="427094"/>
                  <a:pt x="105728" y="427094"/>
                  <a:pt x="105728" y="428046"/>
                </a:cubicBezTo>
                <a:cubicBezTo>
                  <a:pt x="105728" y="428046"/>
                  <a:pt x="105728" y="428046"/>
                  <a:pt x="105728" y="428046"/>
                </a:cubicBezTo>
                <a:cubicBezTo>
                  <a:pt x="105728" y="428046"/>
                  <a:pt x="105728" y="427094"/>
                  <a:pt x="105728" y="427094"/>
                </a:cubicBezTo>
                <a:cubicBezTo>
                  <a:pt x="105728" y="427094"/>
                  <a:pt x="105728" y="427094"/>
                  <a:pt x="105728" y="428046"/>
                </a:cubicBezTo>
                <a:lnTo>
                  <a:pt x="105728" y="428046"/>
                </a:lnTo>
                <a:cubicBezTo>
                  <a:pt x="105728" y="428046"/>
                  <a:pt x="105728" y="428046"/>
                  <a:pt x="105728" y="427094"/>
                </a:cubicBezTo>
                <a:cubicBezTo>
                  <a:pt x="105728" y="427094"/>
                  <a:pt x="105728" y="427094"/>
                  <a:pt x="105728" y="426141"/>
                </a:cubicBezTo>
                <a:cubicBezTo>
                  <a:pt x="105728" y="426141"/>
                  <a:pt x="105728" y="427094"/>
                  <a:pt x="106680" y="427094"/>
                </a:cubicBezTo>
                <a:cubicBezTo>
                  <a:pt x="106680" y="427094"/>
                  <a:pt x="106680" y="426141"/>
                  <a:pt x="105728" y="426141"/>
                </a:cubicBezTo>
                <a:cubicBezTo>
                  <a:pt x="105728" y="426141"/>
                  <a:pt x="105728" y="425189"/>
                  <a:pt x="105728" y="425189"/>
                </a:cubicBezTo>
                <a:cubicBezTo>
                  <a:pt x="105728" y="426141"/>
                  <a:pt x="106680" y="426141"/>
                  <a:pt x="106680" y="427094"/>
                </a:cubicBezTo>
                <a:cubicBezTo>
                  <a:pt x="106680" y="427094"/>
                  <a:pt x="106680" y="427094"/>
                  <a:pt x="106680" y="427094"/>
                </a:cubicBezTo>
                <a:cubicBezTo>
                  <a:pt x="106680" y="427094"/>
                  <a:pt x="106680" y="427094"/>
                  <a:pt x="106680" y="427094"/>
                </a:cubicBezTo>
                <a:lnTo>
                  <a:pt x="106680" y="427094"/>
                </a:lnTo>
                <a:lnTo>
                  <a:pt x="106680" y="427094"/>
                </a:lnTo>
                <a:cubicBezTo>
                  <a:pt x="106680" y="427094"/>
                  <a:pt x="106680" y="428046"/>
                  <a:pt x="106680" y="428046"/>
                </a:cubicBezTo>
                <a:lnTo>
                  <a:pt x="106680" y="428046"/>
                </a:lnTo>
                <a:cubicBezTo>
                  <a:pt x="106680" y="428046"/>
                  <a:pt x="106680" y="428046"/>
                  <a:pt x="106680" y="428046"/>
                </a:cubicBezTo>
                <a:lnTo>
                  <a:pt x="106680" y="428046"/>
                </a:lnTo>
                <a:lnTo>
                  <a:pt x="106680" y="428046"/>
                </a:lnTo>
                <a:cubicBezTo>
                  <a:pt x="106680" y="428046"/>
                  <a:pt x="106680" y="428046"/>
                  <a:pt x="106680" y="428046"/>
                </a:cubicBezTo>
                <a:cubicBezTo>
                  <a:pt x="106680" y="428046"/>
                  <a:pt x="106680" y="428046"/>
                  <a:pt x="106680" y="427094"/>
                </a:cubicBezTo>
                <a:lnTo>
                  <a:pt x="106680" y="427094"/>
                </a:lnTo>
                <a:cubicBezTo>
                  <a:pt x="106680" y="427094"/>
                  <a:pt x="106680" y="427094"/>
                  <a:pt x="106680" y="428046"/>
                </a:cubicBezTo>
                <a:cubicBezTo>
                  <a:pt x="106680" y="428999"/>
                  <a:pt x="106680" y="428999"/>
                  <a:pt x="105728" y="428999"/>
                </a:cubicBezTo>
                <a:cubicBezTo>
                  <a:pt x="105728" y="428999"/>
                  <a:pt x="105728" y="428046"/>
                  <a:pt x="105728" y="428046"/>
                </a:cubicBezTo>
                <a:cubicBezTo>
                  <a:pt x="105728" y="428046"/>
                  <a:pt x="105728" y="428046"/>
                  <a:pt x="105728" y="428046"/>
                </a:cubicBezTo>
                <a:cubicBezTo>
                  <a:pt x="105728" y="428046"/>
                  <a:pt x="105728" y="428999"/>
                  <a:pt x="105728" y="428999"/>
                </a:cubicBezTo>
                <a:cubicBezTo>
                  <a:pt x="104775" y="428999"/>
                  <a:pt x="103823" y="428046"/>
                  <a:pt x="101918" y="427094"/>
                </a:cubicBezTo>
                <a:cubicBezTo>
                  <a:pt x="103823" y="428999"/>
                  <a:pt x="104775" y="428999"/>
                  <a:pt x="105728" y="428999"/>
                </a:cubicBezTo>
                <a:cubicBezTo>
                  <a:pt x="105728" y="429951"/>
                  <a:pt x="104775" y="430904"/>
                  <a:pt x="103823" y="430904"/>
                </a:cubicBezTo>
                <a:cubicBezTo>
                  <a:pt x="102870" y="430904"/>
                  <a:pt x="102870" y="429951"/>
                  <a:pt x="101918" y="428999"/>
                </a:cubicBezTo>
                <a:cubicBezTo>
                  <a:pt x="102870" y="429951"/>
                  <a:pt x="102870" y="429951"/>
                  <a:pt x="103823" y="430904"/>
                </a:cubicBezTo>
                <a:cubicBezTo>
                  <a:pt x="102870" y="430904"/>
                  <a:pt x="100965" y="429951"/>
                  <a:pt x="99060" y="428046"/>
                </a:cubicBezTo>
                <a:cubicBezTo>
                  <a:pt x="100965" y="429951"/>
                  <a:pt x="102870" y="430904"/>
                  <a:pt x="103823" y="430904"/>
                </a:cubicBezTo>
                <a:cubicBezTo>
                  <a:pt x="105728" y="432809"/>
                  <a:pt x="106680" y="431856"/>
                  <a:pt x="106680" y="429951"/>
                </a:cubicBezTo>
                <a:cubicBezTo>
                  <a:pt x="108585" y="435666"/>
                  <a:pt x="107633" y="438524"/>
                  <a:pt x="102870" y="431856"/>
                </a:cubicBezTo>
                <a:cubicBezTo>
                  <a:pt x="104775" y="434714"/>
                  <a:pt x="106680" y="435666"/>
                  <a:pt x="107633" y="436619"/>
                </a:cubicBezTo>
                <a:cubicBezTo>
                  <a:pt x="107633" y="436619"/>
                  <a:pt x="107633" y="436619"/>
                  <a:pt x="107633" y="435666"/>
                </a:cubicBezTo>
                <a:cubicBezTo>
                  <a:pt x="107633" y="435666"/>
                  <a:pt x="107633" y="436619"/>
                  <a:pt x="107633" y="436619"/>
                </a:cubicBezTo>
                <a:cubicBezTo>
                  <a:pt x="109538" y="436619"/>
                  <a:pt x="109538" y="434714"/>
                  <a:pt x="107633" y="430904"/>
                </a:cubicBezTo>
                <a:cubicBezTo>
                  <a:pt x="107633" y="430904"/>
                  <a:pt x="107633" y="430904"/>
                  <a:pt x="107633" y="430904"/>
                </a:cubicBezTo>
                <a:cubicBezTo>
                  <a:pt x="109538" y="435666"/>
                  <a:pt x="110490" y="440429"/>
                  <a:pt x="109538" y="440429"/>
                </a:cubicBezTo>
                <a:cubicBezTo>
                  <a:pt x="109538" y="440429"/>
                  <a:pt x="109538" y="440429"/>
                  <a:pt x="109538" y="440429"/>
                </a:cubicBezTo>
                <a:cubicBezTo>
                  <a:pt x="109538" y="440429"/>
                  <a:pt x="109538" y="440429"/>
                  <a:pt x="109538" y="440429"/>
                </a:cubicBezTo>
                <a:cubicBezTo>
                  <a:pt x="109538" y="440429"/>
                  <a:pt x="108585" y="439476"/>
                  <a:pt x="107633" y="438524"/>
                </a:cubicBezTo>
                <a:cubicBezTo>
                  <a:pt x="108585" y="440429"/>
                  <a:pt x="109538" y="441381"/>
                  <a:pt x="109538" y="441381"/>
                </a:cubicBezTo>
                <a:cubicBezTo>
                  <a:pt x="110490" y="443286"/>
                  <a:pt x="111443" y="443286"/>
                  <a:pt x="111443" y="443286"/>
                </a:cubicBezTo>
                <a:cubicBezTo>
                  <a:pt x="111443" y="442334"/>
                  <a:pt x="110490" y="441381"/>
                  <a:pt x="110490" y="439476"/>
                </a:cubicBezTo>
                <a:cubicBezTo>
                  <a:pt x="110490" y="440429"/>
                  <a:pt x="111443" y="442334"/>
                  <a:pt x="111443" y="443286"/>
                </a:cubicBezTo>
                <a:cubicBezTo>
                  <a:pt x="111443" y="443286"/>
                  <a:pt x="111443" y="443286"/>
                  <a:pt x="111443" y="442334"/>
                </a:cubicBezTo>
                <a:cubicBezTo>
                  <a:pt x="111443" y="440429"/>
                  <a:pt x="110490" y="437571"/>
                  <a:pt x="108585" y="433761"/>
                </a:cubicBezTo>
                <a:cubicBezTo>
                  <a:pt x="109538" y="436619"/>
                  <a:pt x="110490" y="438524"/>
                  <a:pt x="110490" y="439476"/>
                </a:cubicBezTo>
                <a:cubicBezTo>
                  <a:pt x="111443" y="441381"/>
                  <a:pt x="110490" y="442334"/>
                  <a:pt x="109538" y="441381"/>
                </a:cubicBezTo>
                <a:cubicBezTo>
                  <a:pt x="110490" y="441381"/>
                  <a:pt x="110490" y="441381"/>
                  <a:pt x="110490" y="439476"/>
                </a:cubicBezTo>
                <a:cubicBezTo>
                  <a:pt x="110490" y="437571"/>
                  <a:pt x="109538" y="435666"/>
                  <a:pt x="108585" y="433761"/>
                </a:cubicBezTo>
                <a:cubicBezTo>
                  <a:pt x="108585" y="432809"/>
                  <a:pt x="107633" y="432809"/>
                  <a:pt x="107633" y="431856"/>
                </a:cubicBezTo>
                <a:cubicBezTo>
                  <a:pt x="107633" y="431856"/>
                  <a:pt x="107633" y="432809"/>
                  <a:pt x="108585" y="432809"/>
                </a:cubicBezTo>
                <a:cubicBezTo>
                  <a:pt x="108585" y="431856"/>
                  <a:pt x="107633" y="431856"/>
                  <a:pt x="107633" y="430904"/>
                </a:cubicBezTo>
                <a:cubicBezTo>
                  <a:pt x="107633" y="430904"/>
                  <a:pt x="107633" y="430904"/>
                  <a:pt x="107633" y="430904"/>
                </a:cubicBezTo>
                <a:cubicBezTo>
                  <a:pt x="107633" y="430904"/>
                  <a:pt x="107633" y="430904"/>
                  <a:pt x="107633" y="430904"/>
                </a:cubicBezTo>
                <a:cubicBezTo>
                  <a:pt x="107633" y="430904"/>
                  <a:pt x="107633" y="430904"/>
                  <a:pt x="107633" y="430904"/>
                </a:cubicBezTo>
                <a:cubicBezTo>
                  <a:pt x="107633" y="429951"/>
                  <a:pt x="106680" y="429951"/>
                  <a:pt x="106680" y="428999"/>
                </a:cubicBezTo>
                <a:cubicBezTo>
                  <a:pt x="106680" y="428999"/>
                  <a:pt x="106680" y="428999"/>
                  <a:pt x="106680" y="428999"/>
                </a:cubicBezTo>
                <a:cubicBezTo>
                  <a:pt x="106680" y="429951"/>
                  <a:pt x="107633" y="429951"/>
                  <a:pt x="107633" y="430904"/>
                </a:cubicBezTo>
                <a:lnTo>
                  <a:pt x="107633" y="430904"/>
                </a:lnTo>
                <a:lnTo>
                  <a:pt x="107633" y="430904"/>
                </a:lnTo>
                <a:cubicBezTo>
                  <a:pt x="108585" y="431856"/>
                  <a:pt x="108585" y="432809"/>
                  <a:pt x="109538" y="433761"/>
                </a:cubicBezTo>
                <a:cubicBezTo>
                  <a:pt x="112395" y="438524"/>
                  <a:pt x="113348" y="442334"/>
                  <a:pt x="113348" y="444239"/>
                </a:cubicBezTo>
                <a:cubicBezTo>
                  <a:pt x="114300" y="446144"/>
                  <a:pt x="113348" y="446144"/>
                  <a:pt x="113348" y="446144"/>
                </a:cubicBezTo>
                <a:cubicBezTo>
                  <a:pt x="114300" y="448049"/>
                  <a:pt x="114300" y="449001"/>
                  <a:pt x="114300" y="447096"/>
                </a:cubicBezTo>
                <a:cubicBezTo>
                  <a:pt x="115253" y="446144"/>
                  <a:pt x="112395" y="439476"/>
                  <a:pt x="108585" y="432809"/>
                </a:cubicBezTo>
                <a:cubicBezTo>
                  <a:pt x="111443" y="437571"/>
                  <a:pt x="113348" y="441381"/>
                  <a:pt x="114300" y="444239"/>
                </a:cubicBezTo>
                <a:cubicBezTo>
                  <a:pt x="114300" y="443286"/>
                  <a:pt x="114300" y="443286"/>
                  <a:pt x="114300" y="442334"/>
                </a:cubicBezTo>
                <a:cubicBezTo>
                  <a:pt x="114300" y="443286"/>
                  <a:pt x="114300" y="444239"/>
                  <a:pt x="114300" y="445191"/>
                </a:cubicBezTo>
                <a:cubicBezTo>
                  <a:pt x="114300" y="446144"/>
                  <a:pt x="115253" y="447096"/>
                  <a:pt x="115253" y="448049"/>
                </a:cubicBezTo>
                <a:cubicBezTo>
                  <a:pt x="115253" y="449001"/>
                  <a:pt x="115253" y="449001"/>
                  <a:pt x="115253" y="449954"/>
                </a:cubicBezTo>
                <a:cubicBezTo>
                  <a:pt x="115253" y="449954"/>
                  <a:pt x="115253" y="449001"/>
                  <a:pt x="115253" y="448049"/>
                </a:cubicBezTo>
                <a:cubicBezTo>
                  <a:pt x="115253" y="448049"/>
                  <a:pt x="115253" y="448049"/>
                  <a:pt x="115253" y="449001"/>
                </a:cubicBezTo>
                <a:cubicBezTo>
                  <a:pt x="115253" y="449954"/>
                  <a:pt x="116205" y="449954"/>
                  <a:pt x="116205" y="449954"/>
                </a:cubicBezTo>
                <a:cubicBezTo>
                  <a:pt x="117158" y="452811"/>
                  <a:pt x="117158" y="454716"/>
                  <a:pt x="116205" y="453764"/>
                </a:cubicBezTo>
                <a:cubicBezTo>
                  <a:pt x="119063" y="455669"/>
                  <a:pt x="118110" y="451859"/>
                  <a:pt x="117158" y="444239"/>
                </a:cubicBezTo>
                <a:cubicBezTo>
                  <a:pt x="118110" y="451859"/>
                  <a:pt x="120968" y="457574"/>
                  <a:pt x="117158" y="455669"/>
                </a:cubicBezTo>
                <a:cubicBezTo>
                  <a:pt x="121920" y="458526"/>
                  <a:pt x="123825" y="456621"/>
                  <a:pt x="120968" y="448049"/>
                </a:cubicBezTo>
                <a:cubicBezTo>
                  <a:pt x="123825" y="456621"/>
                  <a:pt x="126683" y="461384"/>
                  <a:pt x="120015" y="458526"/>
                </a:cubicBezTo>
                <a:cubicBezTo>
                  <a:pt x="122873" y="460431"/>
                  <a:pt x="126683" y="461384"/>
                  <a:pt x="130493" y="463289"/>
                </a:cubicBezTo>
                <a:cubicBezTo>
                  <a:pt x="128588" y="462336"/>
                  <a:pt x="126683" y="461384"/>
                  <a:pt x="124778" y="460431"/>
                </a:cubicBezTo>
                <a:cubicBezTo>
                  <a:pt x="127635" y="461384"/>
                  <a:pt x="129540" y="462336"/>
                  <a:pt x="132398" y="463289"/>
                </a:cubicBezTo>
                <a:cubicBezTo>
                  <a:pt x="134303" y="464241"/>
                  <a:pt x="136208" y="464241"/>
                  <a:pt x="137160" y="464241"/>
                </a:cubicBezTo>
                <a:cubicBezTo>
                  <a:pt x="135255" y="463289"/>
                  <a:pt x="132398" y="462336"/>
                  <a:pt x="130493" y="461384"/>
                </a:cubicBezTo>
                <a:cubicBezTo>
                  <a:pt x="133350" y="462336"/>
                  <a:pt x="135255" y="463289"/>
                  <a:pt x="138113" y="464241"/>
                </a:cubicBezTo>
                <a:cubicBezTo>
                  <a:pt x="140970" y="464241"/>
                  <a:pt x="141923" y="463289"/>
                  <a:pt x="134303" y="457574"/>
                </a:cubicBezTo>
                <a:cubicBezTo>
                  <a:pt x="141923" y="463289"/>
                  <a:pt x="142875" y="465194"/>
                  <a:pt x="140970" y="465194"/>
                </a:cubicBezTo>
                <a:cubicBezTo>
                  <a:pt x="142875" y="466146"/>
                  <a:pt x="143828" y="466146"/>
                  <a:pt x="145733" y="467099"/>
                </a:cubicBezTo>
                <a:cubicBezTo>
                  <a:pt x="148590" y="468051"/>
                  <a:pt x="150495" y="468051"/>
                  <a:pt x="148590" y="466146"/>
                </a:cubicBezTo>
                <a:cubicBezTo>
                  <a:pt x="148590" y="466146"/>
                  <a:pt x="148590" y="466146"/>
                  <a:pt x="148590" y="466146"/>
                </a:cubicBezTo>
                <a:cubicBezTo>
                  <a:pt x="148590" y="466146"/>
                  <a:pt x="148590" y="466146"/>
                  <a:pt x="148590" y="466146"/>
                </a:cubicBezTo>
                <a:cubicBezTo>
                  <a:pt x="147638" y="465194"/>
                  <a:pt x="145733" y="463289"/>
                  <a:pt x="141923" y="461384"/>
                </a:cubicBezTo>
                <a:cubicBezTo>
                  <a:pt x="145733" y="464241"/>
                  <a:pt x="148590" y="465194"/>
                  <a:pt x="149543" y="467099"/>
                </a:cubicBezTo>
                <a:cubicBezTo>
                  <a:pt x="167640" y="475671"/>
                  <a:pt x="167640" y="475671"/>
                  <a:pt x="149543" y="469956"/>
                </a:cubicBezTo>
                <a:cubicBezTo>
                  <a:pt x="169545" y="476624"/>
                  <a:pt x="173355" y="475671"/>
                  <a:pt x="169545" y="480434"/>
                </a:cubicBezTo>
                <a:cubicBezTo>
                  <a:pt x="173355" y="475671"/>
                  <a:pt x="173355" y="475671"/>
                  <a:pt x="180023" y="487101"/>
                </a:cubicBezTo>
                <a:cubicBezTo>
                  <a:pt x="174308" y="476624"/>
                  <a:pt x="175260" y="478529"/>
                  <a:pt x="192405" y="493769"/>
                </a:cubicBezTo>
                <a:cubicBezTo>
                  <a:pt x="177165" y="478529"/>
                  <a:pt x="182880" y="484244"/>
                  <a:pt x="203835" y="499484"/>
                </a:cubicBezTo>
                <a:cubicBezTo>
                  <a:pt x="185738" y="485196"/>
                  <a:pt x="200978" y="495674"/>
                  <a:pt x="215265" y="505199"/>
                </a:cubicBezTo>
                <a:cubicBezTo>
                  <a:pt x="206693" y="493769"/>
                  <a:pt x="222885" y="491864"/>
                  <a:pt x="230505" y="489006"/>
                </a:cubicBezTo>
                <a:cubicBezTo>
                  <a:pt x="232410" y="481386"/>
                  <a:pt x="238125" y="475671"/>
                  <a:pt x="245745" y="472814"/>
                </a:cubicBezTo>
                <a:cubicBezTo>
                  <a:pt x="247650" y="465194"/>
                  <a:pt x="254318" y="460431"/>
                  <a:pt x="260985" y="456621"/>
                </a:cubicBezTo>
                <a:cubicBezTo>
                  <a:pt x="263843" y="449954"/>
                  <a:pt x="268605" y="444239"/>
                  <a:pt x="276225" y="440429"/>
                </a:cubicBezTo>
                <a:cubicBezTo>
                  <a:pt x="279083" y="433761"/>
                  <a:pt x="285750" y="429951"/>
                  <a:pt x="291465" y="424236"/>
                </a:cubicBezTo>
                <a:cubicBezTo>
                  <a:pt x="296228" y="418521"/>
                  <a:pt x="300990" y="412806"/>
                  <a:pt x="306705" y="408044"/>
                </a:cubicBezTo>
                <a:cubicBezTo>
                  <a:pt x="311468" y="402329"/>
                  <a:pt x="317183" y="397566"/>
                  <a:pt x="321945" y="391851"/>
                </a:cubicBezTo>
                <a:cubicBezTo>
                  <a:pt x="332423" y="381374"/>
                  <a:pt x="341948" y="369944"/>
                  <a:pt x="352425" y="359466"/>
                </a:cubicBezTo>
                <a:cubicBezTo>
                  <a:pt x="375285" y="335654"/>
                  <a:pt x="397193" y="311841"/>
                  <a:pt x="415290" y="284219"/>
                </a:cubicBezTo>
                <a:cubicBezTo>
                  <a:pt x="426720" y="257549"/>
                  <a:pt x="412433" y="280409"/>
                  <a:pt x="428625" y="256596"/>
                </a:cubicBezTo>
                <a:close/>
                <a:moveTo>
                  <a:pt x="81915" y="394709"/>
                </a:moveTo>
                <a:cubicBezTo>
                  <a:pt x="81915" y="394709"/>
                  <a:pt x="81915" y="394709"/>
                  <a:pt x="81915" y="394709"/>
                </a:cubicBezTo>
                <a:cubicBezTo>
                  <a:pt x="81915" y="394709"/>
                  <a:pt x="81915" y="394709"/>
                  <a:pt x="81915" y="394709"/>
                </a:cubicBezTo>
                <a:cubicBezTo>
                  <a:pt x="81915" y="394709"/>
                  <a:pt x="81915" y="394709"/>
                  <a:pt x="81915" y="394709"/>
                </a:cubicBezTo>
                <a:close/>
                <a:moveTo>
                  <a:pt x="82868" y="394709"/>
                </a:moveTo>
                <a:cubicBezTo>
                  <a:pt x="83820" y="394709"/>
                  <a:pt x="83820" y="393756"/>
                  <a:pt x="82868" y="394709"/>
                </a:cubicBezTo>
                <a:cubicBezTo>
                  <a:pt x="83820" y="394709"/>
                  <a:pt x="83820" y="394709"/>
                  <a:pt x="82868" y="394709"/>
                </a:cubicBezTo>
                <a:cubicBezTo>
                  <a:pt x="83820" y="394709"/>
                  <a:pt x="83820" y="394709"/>
                  <a:pt x="82868" y="394709"/>
                </a:cubicBezTo>
                <a:cubicBezTo>
                  <a:pt x="83820" y="394709"/>
                  <a:pt x="83820" y="394709"/>
                  <a:pt x="82868" y="394709"/>
                </a:cubicBezTo>
                <a:close/>
                <a:moveTo>
                  <a:pt x="80010" y="403281"/>
                </a:moveTo>
                <a:cubicBezTo>
                  <a:pt x="84773" y="399471"/>
                  <a:pt x="87630" y="396614"/>
                  <a:pt x="85725" y="395661"/>
                </a:cubicBezTo>
                <a:cubicBezTo>
                  <a:pt x="87630" y="396614"/>
                  <a:pt x="85725" y="399471"/>
                  <a:pt x="80010" y="403281"/>
                </a:cubicBezTo>
                <a:close/>
                <a:moveTo>
                  <a:pt x="91440" y="395661"/>
                </a:moveTo>
                <a:cubicBezTo>
                  <a:pt x="92393" y="396614"/>
                  <a:pt x="92393" y="396614"/>
                  <a:pt x="93345" y="397566"/>
                </a:cubicBezTo>
                <a:cubicBezTo>
                  <a:pt x="92393" y="397566"/>
                  <a:pt x="91440" y="396614"/>
                  <a:pt x="91440" y="395661"/>
                </a:cubicBezTo>
                <a:close/>
                <a:moveTo>
                  <a:pt x="100965" y="421379"/>
                </a:moveTo>
                <a:cubicBezTo>
                  <a:pt x="100965" y="421379"/>
                  <a:pt x="100965" y="422331"/>
                  <a:pt x="101918" y="422331"/>
                </a:cubicBezTo>
                <a:cubicBezTo>
                  <a:pt x="101918" y="422331"/>
                  <a:pt x="101918" y="422331"/>
                  <a:pt x="100965" y="421379"/>
                </a:cubicBezTo>
                <a:cubicBezTo>
                  <a:pt x="100965" y="422331"/>
                  <a:pt x="100965" y="421379"/>
                  <a:pt x="100965" y="421379"/>
                </a:cubicBezTo>
                <a:close/>
                <a:moveTo>
                  <a:pt x="100965" y="422331"/>
                </a:moveTo>
                <a:cubicBezTo>
                  <a:pt x="100965" y="422331"/>
                  <a:pt x="100013" y="422331"/>
                  <a:pt x="100965" y="422331"/>
                </a:cubicBezTo>
                <a:cubicBezTo>
                  <a:pt x="100013" y="422331"/>
                  <a:pt x="100013" y="422331"/>
                  <a:pt x="100013" y="421379"/>
                </a:cubicBezTo>
                <a:cubicBezTo>
                  <a:pt x="100013" y="420426"/>
                  <a:pt x="100013" y="420426"/>
                  <a:pt x="100013" y="419474"/>
                </a:cubicBezTo>
                <a:cubicBezTo>
                  <a:pt x="100013" y="421379"/>
                  <a:pt x="100013" y="421379"/>
                  <a:pt x="100965" y="422331"/>
                </a:cubicBezTo>
                <a:close/>
                <a:moveTo>
                  <a:pt x="100013" y="422331"/>
                </a:moveTo>
                <a:cubicBezTo>
                  <a:pt x="100013" y="422331"/>
                  <a:pt x="100013" y="422331"/>
                  <a:pt x="100013" y="422331"/>
                </a:cubicBezTo>
                <a:cubicBezTo>
                  <a:pt x="99060" y="422331"/>
                  <a:pt x="100013" y="422331"/>
                  <a:pt x="100013" y="422331"/>
                </a:cubicBezTo>
                <a:cubicBezTo>
                  <a:pt x="100013" y="422331"/>
                  <a:pt x="100013" y="422331"/>
                  <a:pt x="100013" y="422331"/>
                </a:cubicBezTo>
                <a:close/>
                <a:moveTo>
                  <a:pt x="98108" y="418521"/>
                </a:moveTo>
                <a:cubicBezTo>
                  <a:pt x="98108" y="419474"/>
                  <a:pt x="99060" y="419474"/>
                  <a:pt x="99060" y="420426"/>
                </a:cubicBezTo>
                <a:cubicBezTo>
                  <a:pt x="99060" y="421379"/>
                  <a:pt x="99060" y="421379"/>
                  <a:pt x="99060" y="422331"/>
                </a:cubicBezTo>
                <a:cubicBezTo>
                  <a:pt x="99060" y="421379"/>
                  <a:pt x="98108" y="421379"/>
                  <a:pt x="97155" y="420426"/>
                </a:cubicBezTo>
                <a:cubicBezTo>
                  <a:pt x="98108" y="419474"/>
                  <a:pt x="98108" y="418521"/>
                  <a:pt x="98108" y="418521"/>
                </a:cubicBezTo>
                <a:close/>
                <a:moveTo>
                  <a:pt x="96203" y="421379"/>
                </a:moveTo>
                <a:cubicBezTo>
                  <a:pt x="97155" y="421379"/>
                  <a:pt x="98108" y="420426"/>
                  <a:pt x="98108" y="419474"/>
                </a:cubicBezTo>
                <a:cubicBezTo>
                  <a:pt x="99060" y="420426"/>
                  <a:pt x="99060" y="420426"/>
                  <a:pt x="100013" y="421379"/>
                </a:cubicBezTo>
                <a:cubicBezTo>
                  <a:pt x="100013" y="421379"/>
                  <a:pt x="100013" y="422331"/>
                  <a:pt x="100013" y="422331"/>
                </a:cubicBezTo>
                <a:cubicBezTo>
                  <a:pt x="100013" y="422331"/>
                  <a:pt x="100013" y="422331"/>
                  <a:pt x="100013" y="422331"/>
                </a:cubicBezTo>
                <a:cubicBezTo>
                  <a:pt x="100013" y="422331"/>
                  <a:pt x="100013" y="422331"/>
                  <a:pt x="100013" y="422331"/>
                </a:cubicBezTo>
                <a:cubicBezTo>
                  <a:pt x="100013" y="422331"/>
                  <a:pt x="100013" y="422331"/>
                  <a:pt x="100013" y="422331"/>
                </a:cubicBezTo>
                <a:cubicBezTo>
                  <a:pt x="98108" y="423284"/>
                  <a:pt x="97155" y="422331"/>
                  <a:pt x="96203" y="421379"/>
                </a:cubicBezTo>
                <a:close/>
                <a:moveTo>
                  <a:pt x="101918" y="426141"/>
                </a:moveTo>
                <a:cubicBezTo>
                  <a:pt x="100965" y="425189"/>
                  <a:pt x="100013" y="424236"/>
                  <a:pt x="99060" y="423284"/>
                </a:cubicBezTo>
                <a:lnTo>
                  <a:pt x="99060" y="423284"/>
                </a:lnTo>
                <a:cubicBezTo>
                  <a:pt x="99060" y="423284"/>
                  <a:pt x="99060" y="423284"/>
                  <a:pt x="100013" y="423284"/>
                </a:cubicBezTo>
                <a:cubicBezTo>
                  <a:pt x="100965" y="424236"/>
                  <a:pt x="100965" y="425189"/>
                  <a:pt x="101918" y="426141"/>
                </a:cubicBezTo>
                <a:cubicBezTo>
                  <a:pt x="101918" y="425189"/>
                  <a:pt x="101918" y="426141"/>
                  <a:pt x="101918" y="426141"/>
                </a:cubicBezTo>
                <a:close/>
                <a:moveTo>
                  <a:pt x="101918" y="425189"/>
                </a:moveTo>
                <a:cubicBezTo>
                  <a:pt x="101918" y="424236"/>
                  <a:pt x="101918" y="424236"/>
                  <a:pt x="101918" y="425189"/>
                </a:cubicBezTo>
                <a:cubicBezTo>
                  <a:pt x="101918" y="424236"/>
                  <a:pt x="101918" y="424236"/>
                  <a:pt x="101918" y="425189"/>
                </a:cubicBezTo>
                <a:cubicBezTo>
                  <a:pt x="100965" y="424236"/>
                  <a:pt x="100965" y="423284"/>
                  <a:pt x="100013" y="423284"/>
                </a:cubicBezTo>
                <a:cubicBezTo>
                  <a:pt x="100013" y="423284"/>
                  <a:pt x="100013" y="423284"/>
                  <a:pt x="100965" y="423284"/>
                </a:cubicBezTo>
                <a:lnTo>
                  <a:pt x="100965" y="423284"/>
                </a:lnTo>
                <a:cubicBezTo>
                  <a:pt x="100965" y="423284"/>
                  <a:pt x="100965" y="423284"/>
                  <a:pt x="100965" y="423284"/>
                </a:cubicBezTo>
                <a:cubicBezTo>
                  <a:pt x="100965" y="423284"/>
                  <a:pt x="100965" y="423284"/>
                  <a:pt x="100965" y="423284"/>
                </a:cubicBezTo>
                <a:cubicBezTo>
                  <a:pt x="100965" y="423284"/>
                  <a:pt x="100965" y="424236"/>
                  <a:pt x="100965" y="424236"/>
                </a:cubicBezTo>
                <a:cubicBezTo>
                  <a:pt x="100965" y="425189"/>
                  <a:pt x="101918" y="426141"/>
                  <a:pt x="101918" y="427094"/>
                </a:cubicBezTo>
                <a:cubicBezTo>
                  <a:pt x="101918" y="425189"/>
                  <a:pt x="101918" y="425189"/>
                  <a:pt x="101918" y="425189"/>
                </a:cubicBezTo>
                <a:close/>
                <a:moveTo>
                  <a:pt x="102870" y="427094"/>
                </a:moveTo>
                <a:cubicBezTo>
                  <a:pt x="102870" y="427094"/>
                  <a:pt x="102870" y="427094"/>
                  <a:pt x="102870" y="427094"/>
                </a:cubicBezTo>
                <a:cubicBezTo>
                  <a:pt x="102870" y="427094"/>
                  <a:pt x="102870" y="427094"/>
                  <a:pt x="102870" y="427094"/>
                </a:cubicBezTo>
                <a:lnTo>
                  <a:pt x="102870" y="427094"/>
                </a:lnTo>
                <a:cubicBezTo>
                  <a:pt x="102870" y="427094"/>
                  <a:pt x="102870" y="427094"/>
                  <a:pt x="102870" y="427094"/>
                </a:cubicBezTo>
                <a:close/>
                <a:moveTo>
                  <a:pt x="102870" y="428046"/>
                </a:moveTo>
                <a:cubicBezTo>
                  <a:pt x="102870" y="428046"/>
                  <a:pt x="102870" y="428046"/>
                  <a:pt x="102870" y="428046"/>
                </a:cubicBezTo>
                <a:cubicBezTo>
                  <a:pt x="102870" y="428999"/>
                  <a:pt x="102870" y="428046"/>
                  <a:pt x="102870" y="428046"/>
                </a:cubicBezTo>
                <a:cubicBezTo>
                  <a:pt x="102870" y="428046"/>
                  <a:pt x="102870" y="428046"/>
                  <a:pt x="102870" y="428046"/>
                </a:cubicBezTo>
                <a:close/>
                <a:moveTo>
                  <a:pt x="100965" y="430904"/>
                </a:moveTo>
                <a:cubicBezTo>
                  <a:pt x="101918" y="430904"/>
                  <a:pt x="102870" y="429951"/>
                  <a:pt x="102870" y="428999"/>
                </a:cubicBezTo>
                <a:cubicBezTo>
                  <a:pt x="102870" y="428999"/>
                  <a:pt x="103823" y="428046"/>
                  <a:pt x="103823" y="428046"/>
                </a:cubicBezTo>
                <a:cubicBezTo>
                  <a:pt x="103823" y="428046"/>
                  <a:pt x="103823" y="428046"/>
                  <a:pt x="103823" y="428046"/>
                </a:cubicBezTo>
                <a:cubicBezTo>
                  <a:pt x="103823" y="431856"/>
                  <a:pt x="102870" y="432809"/>
                  <a:pt x="100965" y="430904"/>
                </a:cubicBezTo>
                <a:close/>
              </a:path>
            </a:pathLst>
          </a:custGeom>
          <a:solidFill>
            <a:schemeClr val="lt1">
              <a:alpha val="50980"/>
            </a:scheme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2" name="Google Shape;332;p25"/>
          <p:cNvSpPr txBox="1"/>
          <p:nvPr>
            <p:ph type="title"/>
          </p:nvPr>
        </p:nvSpPr>
        <p:spPr>
          <a:xfrm>
            <a:off x="7119450" y="1355375"/>
            <a:ext cx="1618200" cy="13248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7000"/>
              <a:buNone/>
            </a:pPr>
            <a:r>
              <a:rPr lang="en"/>
              <a:t>Hello!</a:t>
            </a:r>
            <a:endParaRPr/>
          </a:p>
        </p:txBody>
      </p:sp>
      <p:sp>
        <p:nvSpPr>
          <p:cNvPr id="333" name="Google Shape;333;p25"/>
          <p:cNvSpPr/>
          <p:nvPr/>
        </p:nvSpPr>
        <p:spPr>
          <a:xfrm rot="8321483">
            <a:off x="4588482" y="4818007"/>
            <a:ext cx="1682451" cy="480542"/>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37" name="Shape 337"/>
        <p:cNvGrpSpPr/>
        <p:nvPr/>
      </p:nvGrpSpPr>
      <p:grpSpPr>
        <a:xfrm>
          <a:off x="0" y="0"/>
          <a:ext cx="0" cy="0"/>
          <a:chOff x="0" y="0"/>
          <a:chExt cx="0" cy="0"/>
        </a:xfrm>
      </p:grpSpPr>
      <p:sp>
        <p:nvSpPr>
          <p:cNvPr id="338" name="Google Shape;338;p26"/>
          <p:cNvSpPr txBox="1"/>
          <p:nvPr>
            <p:ph type="title"/>
          </p:nvPr>
        </p:nvSpPr>
        <p:spPr>
          <a:xfrm>
            <a:off x="897475" y="669575"/>
            <a:ext cx="10436100" cy="7635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a:t>Here is where you add your talking points.</a:t>
            </a:r>
            <a:endParaRPr/>
          </a:p>
        </p:txBody>
      </p:sp>
      <p:sp>
        <p:nvSpPr>
          <p:cNvPr id="339" name="Google Shape;339;p26"/>
          <p:cNvSpPr txBox="1"/>
          <p:nvPr>
            <p:ph idx="4294967295" type="body"/>
          </p:nvPr>
        </p:nvSpPr>
        <p:spPr>
          <a:xfrm>
            <a:off x="4709175" y="2201825"/>
            <a:ext cx="6093000" cy="38181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None/>
            </a:pPr>
            <a:r>
              <a:rPr lang="en" sz="2500"/>
              <a:t>We will talk about this first.</a:t>
            </a:r>
            <a:endParaRPr sz="2500"/>
          </a:p>
          <a:p>
            <a:pPr indent="0" lvl="0" marL="0" rtl="0" algn="l">
              <a:lnSpc>
                <a:spcPct val="100000"/>
              </a:lnSpc>
              <a:spcBef>
                <a:spcPts val="0"/>
              </a:spcBef>
              <a:spcAft>
                <a:spcPts val="0"/>
              </a:spcAft>
              <a:buNone/>
            </a:pPr>
            <a:r>
              <a:t/>
            </a:r>
            <a:endParaRPr sz="2500"/>
          </a:p>
          <a:p>
            <a:pPr indent="0" lvl="0" marL="0" rtl="0" algn="l">
              <a:lnSpc>
                <a:spcPct val="100000"/>
              </a:lnSpc>
              <a:spcBef>
                <a:spcPts val="0"/>
              </a:spcBef>
              <a:spcAft>
                <a:spcPts val="0"/>
              </a:spcAft>
              <a:buNone/>
            </a:pPr>
            <a:r>
              <a:t/>
            </a:r>
            <a:endParaRPr sz="2500"/>
          </a:p>
          <a:p>
            <a:pPr indent="0" lvl="0" marL="0" rtl="0" algn="l">
              <a:lnSpc>
                <a:spcPct val="100000"/>
              </a:lnSpc>
              <a:spcBef>
                <a:spcPts val="0"/>
              </a:spcBef>
              <a:spcAft>
                <a:spcPts val="0"/>
              </a:spcAft>
              <a:buNone/>
            </a:pPr>
            <a:r>
              <a:t/>
            </a:r>
            <a:endParaRPr sz="2500"/>
          </a:p>
          <a:p>
            <a:pPr indent="0" lvl="0" marL="0" rtl="0" algn="l">
              <a:lnSpc>
                <a:spcPct val="100000"/>
              </a:lnSpc>
              <a:spcBef>
                <a:spcPts val="0"/>
              </a:spcBef>
              <a:spcAft>
                <a:spcPts val="0"/>
              </a:spcAft>
              <a:buNone/>
            </a:pPr>
            <a:r>
              <a:rPr lang="en" sz="2500"/>
              <a:t>We will talk about this second.</a:t>
            </a:r>
            <a:endParaRPr sz="2500"/>
          </a:p>
          <a:p>
            <a:pPr indent="0" lvl="0" marL="0" rtl="0" algn="l">
              <a:lnSpc>
                <a:spcPct val="100000"/>
              </a:lnSpc>
              <a:spcBef>
                <a:spcPts val="0"/>
              </a:spcBef>
              <a:spcAft>
                <a:spcPts val="0"/>
              </a:spcAft>
              <a:buNone/>
            </a:pPr>
            <a:r>
              <a:t/>
            </a:r>
            <a:endParaRPr sz="2500"/>
          </a:p>
          <a:p>
            <a:pPr indent="0" lvl="0" marL="0" rtl="0" algn="l">
              <a:lnSpc>
                <a:spcPct val="100000"/>
              </a:lnSpc>
              <a:spcBef>
                <a:spcPts val="0"/>
              </a:spcBef>
              <a:spcAft>
                <a:spcPts val="0"/>
              </a:spcAft>
              <a:buNone/>
            </a:pPr>
            <a:r>
              <a:t/>
            </a:r>
            <a:endParaRPr sz="2500"/>
          </a:p>
          <a:p>
            <a:pPr indent="0" lvl="0" marL="0" rtl="0" algn="l">
              <a:lnSpc>
                <a:spcPct val="100000"/>
              </a:lnSpc>
              <a:spcBef>
                <a:spcPts val="0"/>
              </a:spcBef>
              <a:spcAft>
                <a:spcPts val="0"/>
              </a:spcAft>
              <a:buNone/>
            </a:pPr>
            <a:r>
              <a:t/>
            </a:r>
            <a:endParaRPr sz="2500"/>
          </a:p>
          <a:p>
            <a:pPr indent="0" lvl="0" marL="0" rtl="0" algn="l">
              <a:lnSpc>
                <a:spcPct val="100000"/>
              </a:lnSpc>
              <a:spcBef>
                <a:spcPts val="0"/>
              </a:spcBef>
              <a:spcAft>
                <a:spcPts val="0"/>
              </a:spcAft>
              <a:buNone/>
            </a:pPr>
            <a:r>
              <a:rPr lang="en" sz="2500"/>
              <a:t>We will talk about this last.</a:t>
            </a:r>
            <a:endParaRPr sz="2500"/>
          </a:p>
        </p:txBody>
      </p:sp>
      <p:grpSp>
        <p:nvGrpSpPr>
          <p:cNvPr id="340" name="Google Shape;340;p26"/>
          <p:cNvGrpSpPr/>
          <p:nvPr/>
        </p:nvGrpSpPr>
        <p:grpSpPr>
          <a:xfrm>
            <a:off x="3178677" y="2025501"/>
            <a:ext cx="1320998" cy="1265866"/>
            <a:chOff x="3178677" y="2025501"/>
            <a:chExt cx="1320998" cy="1265866"/>
          </a:xfrm>
        </p:grpSpPr>
        <p:sp>
          <p:nvSpPr>
            <p:cNvPr id="341" name="Google Shape;341;p26"/>
            <p:cNvSpPr/>
            <p:nvPr/>
          </p:nvSpPr>
          <p:spPr>
            <a:xfrm>
              <a:off x="3179122" y="2025501"/>
              <a:ext cx="1320553" cy="1265866"/>
            </a:xfrm>
            <a:custGeom>
              <a:rect b="b" l="l" r="r" t="t"/>
              <a:pathLst>
                <a:path extrusionOk="0" h="2797493" w="2918349">
                  <a:moveTo>
                    <a:pt x="1290514" y="0"/>
                  </a:moveTo>
                  <a:cubicBezTo>
                    <a:pt x="1381002" y="0"/>
                    <a:pt x="1466727" y="30480"/>
                    <a:pt x="1537212" y="88583"/>
                  </a:cubicBezTo>
                  <a:lnTo>
                    <a:pt x="2773557" y="1094423"/>
                  </a:lnTo>
                  <a:cubicBezTo>
                    <a:pt x="2865949" y="1169670"/>
                    <a:pt x="2919289" y="1280160"/>
                    <a:pt x="2918337" y="1399223"/>
                  </a:cubicBezTo>
                  <a:cubicBezTo>
                    <a:pt x="2918337" y="1518285"/>
                    <a:pt x="2865949" y="1628775"/>
                    <a:pt x="2773557" y="1704023"/>
                  </a:cubicBezTo>
                  <a:lnTo>
                    <a:pt x="1536259" y="2708910"/>
                  </a:lnTo>
                  <a:cubicBezTo>
                    <a:pt x="1464822" y="2767013"/>
                    <a:pt x="1380049" y="2797493"/>
                    <a:pt x="1289562" y="2797493"/>
                  </a:cubicBezTo>
                  <a:cubicBezTo>
                    <a:pt x="1072392" y="2797493"/>
                    <a:pt x="895227" y="2621280"/>
                    <a:pt x="895227" y="2405063"/>
                  </a:cubicBezTo>
                  <a:cubicBezTo>
                    <a:pt x="731397" y="2484120"/>
                    <a:pt x="484699" y="2499360"/>
                    <a:pt x="484699" y="2499360"/>
                  </a:cubicBezTo>
                  <a:lnTo>
                    <a:pt x="484663" y="2495982"/>
                  </a:lnTo>
                  <a:lnTo>
                    <a:pt x="437198" y="2495982"/>
                  </a:lnTo>
                  <a:cubicBezTo>
                    <a:pt x="196215" y="2495982"/>
                    <a:pt x="0" y="2301288"/>
                    <a:pt x="0" y="2062173"/>
                  </a:cubicBezTo>
                  <a:lnTo>
                    <a:pt x="0" y="986628"/>
                  </a:lnTo>
                  <a:cubicBezTo>
                    <a:pt x="0" y="747513"/>
                    <a:pt x="196215" y="552819"/>
                    <a:pt x="437198" y="552819"/>
                  </a:cubicBezTo>
                  <a:lnTo>
                    <a:pt x="463871" y="552819"/>
                  </a:lnTo>
                  <a:lnTo>
                    <a:pt x="463744" y="541020"/>
                  </a:lnTo>
                  <a:cubicBezTo>
                    <a:pt x="629479" y="539115"/>
                    <a:pt x="896179" y="446723"/>
                    <a:pt x="896179" y="446723"/>
                  </a:cubicBezTo>
                  <a:lnTo>
                    <a:pt x="896179" y="393383"/>
                  </a:lnTo>
                  <a:cubicBezTo>
                    <a:pt x="896179" y="176213"/>
                    <a:pt x="1073344" y="0"/>
                    <a:pt x="1290514" y="0"/>
                  </a:cubicBezTo>
                  <a:close/>
                </a:path>
              </a:pathLst>
            </a:custGeom>
            <a:solidFill>
              <a:schemeClr val="accent6"/>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2" name="Google Shape;342;p26"/>
            <p:cNvSpPr/>
            <p:nvPr/>
          </p:nvSpPr>
          <p:spPr>
            <a:xfrm>
              <a:off x="3178677" y="2283179"/>
              <a:ext cx="236191" cy="881253"/>
            </a:xfrm>
            <a:custGeom>
              <a:rect b="b" l="l" r="r" t="t"/>
              <a:pathLst>
                <a:path extrusionOk="0" h="1958339" w="521969">
                  <a:moveTo>
                    <a:pt x="510540" y="0"/>
                  </a:moveTo>
                  <a:lnTo>
                    <a:pt x="437198" y="0"/>
                  </a:lnTo>
                  <a:cubicBezTo>
                    <a:pt x="196215" y="0"/>
                    <a:pt x="0" y="196215"/>
                    <a:pt x="0" y="437197"/>
                  </a:cubicBezTo>
                  <a:lnTo>
                    <a:pt x="0" y="1521143"/>
                  </a:lnTo>
                  <a:cubicBezTo>
                    <a:pt x="0" y="1762125"/>
                    <a:pt x="196215" y="1958340"/>
                    <a:pt x="437198" y="1958340"/>
                  </a:cubicBezTo>
                  <a:lnTo>
                    <a:pt x="521970" y="1958340"/>
                  </a:lnTo>
                  <a:lnTo>
                    <a:pt x="510540"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43" name="Google Shape;343;p26"/>
          <p:cNvSpPr/>
          <p:nvPr/>
        </p:nvSpPr>
        <p:spPr>
          <a:xfrm>
            <a:off x="3556360" y="2528685"/>
            <a:ext cx="707794" cy="354375"/>
          </a:xfrm>
          <a:custGeom>
            <a:rect b="b" l="l" r="r" t="t"/>
            <a:pathLst>
              <a:path extrusionOk="0" h="1840911" w="2144830">
                <a:moveTo>
                  <a:pt x="37324" y="520784"/>
                </a:moveTo>
                <a:cubicBezTo>
                  <a:pt x="51454" y="577303"/>
                  <a:pt x="65987" y="633723"/>
                  <a:pt x="79713" y="690341"/>
                </a:cubicBezTo>
                <a:cubicBezTo>
                  <a:pt x="82138" y="700344"/>
                  <a:pt x="83536" y="710572"/>
                  <a:pt x="85769" y="720619"/>
                </a:cubicBezTo>
                <a:cubicBezTo>
                  <a:pt x="87574" y="728744"/>
                  <a:pt x="90019" y="736717"/>
                  <a:pt x="91824" y="744842"/>
                </a:cubicBezTo>
                <a:cubicBezTo>
                  <a:pt x="94057" y="754889"/>
                  <a:pt x="95566" y="765091"/>
                  <a:pt x="97880" y="775120"/>
                </a:cubicBezTo>
                <a:cubicBezTo>
                  <a:pt x="97889" y="775159"/>
                  <a:pt x="113014" y="835658"/>
                  <a:pt x="116047" y="847788"/>
                </a:cubicBezTo>
                <a:cubicBezTo>
                  <a:pt x="118066" y="855862"/>
                  <a:pt x="120735" y="863801"/>
                  <a:pt x="122103" y="872010"/>
                </a:cubicBezTo>
                <a:cubicBezTo>
                  <a:pt x="130504" y="922423"/>
                  <a:pt x="126421" y="896189"/>
                  <a:pt x="134214" y="950733"/>
                </a:cubicBezTo>
                <a:cubicBezTo>
                  <a:pt x="136232" y="978993"/>
                  <a:pt x="140269" y="1007180"/>
                  <a:pt x="140269" y="1035512"/>
                </a:cubicBezTo>
                <a:cubicBezTo>
                  <a:pt x="140269" y="1363226"/>
                  <a:pt x="101904" y="1241353"/>
                  <a:pt x="140269" y="1356461"/>
                </a:cubicBezTo>
                <a:cubicBezTo>
                  <a:pt x="146325" y="1352424"/>
                  <a:pt x="151926" y="1347604"/>
                  <a:pt x="158436" y="1344349"/>
                </a:cubicBezTo>
                <a:cubicBezTo>
                  <a:pt x="173066" y="1337034"/>
                  <a:pt x="185317" y="1338054"/>
                  <a:pt x="200826" y="1332238"/>
                </a:cubicBezTo>
                <a:cubicBezTo>
                  <a:pt x="209278" y="1329068"/>
                  <a:pt x="216484" y="1322982"/>
                  <a:pt x="225048" y="1320127"/>
                </a:cubicBezTo>
                <a:cubicBezTo>
                  <a:pt x="240839" y="1314863"/>
                  <a:pt x="257702" y="1313279"/>
                  <a:pt x="273493" y="1308015"/>
                </a:cubicBezTo>
                <a:lnTo>
                  <a:pt x="309827" y="1295904"/>
                </a:lnTo>
                <a:cubicBezTo>
                  <a:pt x="359986" y="1279185"/>
                  <a:pt x="280300" y="1305456"/>
                  <a:pt x="370383" y="1277737"/>
                </a:cubicBezTo>
                <a:cubicBezTo>
                  <a:pt x="382585" y="1273982"/>
                  <a:pt x="394606" y="1269663"/>
                  <a:pt x="406717" y="1265626"/>
                </a:cubicBezTo>
                <a:cubicBezTo>
                  <a:pt x="421122" y="1260824"/>
                  <a:pt x="433890" y="1256051"/>
                  <a:pt x="449107" y="1253515"/>
                </a:cubicBezTo>
                <a:cubicBezTo>
                  <a:pt x="607869" y="1227056"/>
                  <a:pt x="472566" y="1251813"/>
                  <a:pt x="582330" y="1235348"/>
                </a:cubicBezTo>
                <a:cubicBezTo>
                  <a:pt x="606615" y="1231705"/>
                  <a:pt x="630815" y="1227505"/>
                  <a:pt x="654998" y="1223237"/>
                </a:cubicBezTo>
                <a:cubicBezTo>
                  <a:pt x="679430" y="1218925"/>
                  <a:pt x="696461" y="1213919"/>
                  <a:pt x="721610" y="1211125"/>
                </a:cubicBezTo>
                <a:cubicBezTo>
                  <a:pt x="745768" y="1208441"/>
                  <a:pt x="770104" y="1207614"/>
                  <a:pt x="794277" y="1205070"/>
                </a:cubicBezTo>
                <a:cubicBezTo>
                  <a:pt x="808472" y="1203576"/>
                  <a:pt x="822491" y="1200682"/>
                  <a:pt x="836667" y="1199014"/>
                </a:cubicBezTo>
                <a:cubicBezTo>
                  <a:pt x="856814" y="1196644"/>
                  <a:pt x="877038" y="1194977"/>
                  <a:pt x="897223" y="1192959"/>
                </a:cubicBezTo>
                <a:cubicBezTo>
                  <a:pt x="918994" y="1187516"/>
                  <a:pt x="928665" y="1184690"/>
                  <a:pt x="951724" y="1180847"/>
                </a:cubicBezTo>
                <a:cubicBezTo>
                  <a:pt x="997907" y="1173150"/>
                  <a:pt x="1044820" y="1170376"/>
                  <a:pt x="1091003" y="1162680"/>
                </a:cubicBezTo>
                <a:cubicBezTo>
                  <a:pt x="1103114" y="1160662"/>
                  <a:pt x="1115297" y="1159033"/>
                  <a:pt x="1127337" y="1156625"/>
                </a:cubicBezTo>
                <a:cubicBezTo>
                  <a:pt x="1135498" y="1154993"/>
                  <a:pt x="1143321" y="1151746"/>
                  <a:pt x="1151560" y="1150569"/>
                </a:cubicBezTo>
                <a:cubicBezTo>
                  <a:pt x="1171642" y="1147700"/>
                  <a:pt x="1191954" y="1146754"/>
                  <a:pt x="1212116" y="1144514"/>
                </a:cubicBezTo>
                <a:cubicBezTo>
                  <a:pt x="1228290" y="1142717"/>
                  <a:pt x="1244413" y="1140477"/>
                  <a:pt x="1260561" y="1138458"/>
                </a:cubicBezTo>
                <a:cubicBezTo>
                  <a:pt x="1286802" y="1140477"/>
                  <a:pt x="1323126" y="1123739"/>
                  <a:pt x="1339284" y="1144514"/>
                </a:cubicBezTo>
                <a:cubicBezTo>
                  <a:pt x="1360388" y="1171647"/>
                  <a:pt x="1343002" y="1213164"/>
                  <a:pt x="1345340" y="1247459"/>
                </a:cubicBezTo>
                <a:cubicBezTo>
                  <a:pt x="1349058" y="1301982"/>
                  <a:pt x="1348466" y="1357055"/>
                  <a:pt x="1357451" y="1410961"/>
                </a:cubicBezTo>
                <a:cubicBezTo>
                  <a:pt x="1359470" y="1423072"/>
                  <a:pt x="1361311" y="1435215"/>
                  <a:pt x="1363507" y="1447295"/>
                </a:cubicBezTo>
                <a:cubicBezTo>
                  <a:pt x="1365348" y="1457421"/>
                  <a:pt x="1368106" y="1467384"/>
                  <a:pt x="1369562" y="1477573"/>
                </a:cubicBezTo>
                <a:cubicBezTo>
                  <a:pt x="1374165" y="1509794"/>
                  <a:pt x="1379177" y="1542011"/>
                  <a:pt x="1381673" y="1574463"/>
                </a:cubicBezTo>
                <a:cubicBezTo>
                  <a:pt x="1383692" y="1600704"/>
                  <a:pt x="1386308" y="1626906"/>
                  <a:pt x="1387729" y="1653186"/>
                </a:cubicBezTo>
                <a:cubicBezTo>
                  <a:pt x="1397560" y="1835051"/>
                  <a:pt x="1385992" y="1743966"/>
                  <a:pt x="1399840" y="1840911"/>
                </a:cubicBezTo>
                <a:cubicBezTo>
                  <a:pt x="1412825" y="1837665"/>
                  <a:pt x="1433139" y="1835471"/>
                  <a:pt x="1442230" y="1822744"/>
                </a:cubicBezTo>
                <a:cubicBezTo>
                  <a:pt x="1448548" y="1813899"/>
                  <a:pt x="1449843" y="1802362"/>
                  <a:pt x="1454341" y="1792466"/>
                </a:cubicBezTo>
                <a:cubicBezTo>
                  <a:pt x="1459944" y="1780139"/>
                  <a:pt x="1467300" y="1768631"/>
                  <a:pt x="1472508" y="1756132"/>
                </a:cubicBezTo>
                <a:cubicBezTo>
                  <a:pt x="1477418" y="1744348"/>
                  <a:pt x="1478910" y="1731217"/>
                  <a:pt x="1484619" y="1719798"/>
                </a:cubicBezTo>
                <a:cubicBezTo>
                  <a:pt x="1536891" y="1615257"/>
                  <a:pt x="1480827" y="1733950"/>
                  <a:pt x="1508842" y="1659242"/>
                </a:cubicBezTo>
                <a:cubicBezTo>
                  <a:pt x="1512012" y="1650789"/>
                  <a:pt x="1517170" y="1643215"/>
                  <a:pt x="1520953" y="1635019"/>
                </a:cubicBezTo>
                <a:cubicBezTo>
                  <a:pt x="1531413" y="1612355"/>
                  <a:pt x="1555441" y="1554405"/>
                  <a:pt x="1569398" y="1532074"/>
                </a:cubicBezTo>
                <a:cubicBezTo>
                  <a:pt x="1579491" y="1515926"/>
                  <a:pt x="1590557" y="1500347"/>
                  <a:pt x="1599676" y="1483629"/>
                </a:cubicBezTo>
                <a:cubicBezTo>
                  <a:pt x="1634992" y="1418883"/>
                  <a:pt x="1565534" y="1524933"/>
                  <a:pt x="1617843" y="1441239"/>
                </a:cubicBezTo>
                <a:cubicBezTo>
                  <a:pt x="1646920" y="1394716"/>
                  <a:pt x="1625693" y="1437298"/>
                  <a:pt x="1648121" y="1398850"/>
                </a:cubicBezTo>
                <a:cubicBezTo>
                  <a:pt x="1658592" y="1380899"/>
                  <a:pt x="1668720" y="1362740"/>
                  <a:pt x="1678399" y="1344349"/>
                </a:cubicBezTo>
                <a:cubicBezTo>
                  <a:pt x="1688910" y="1324378"/>
                  <a:pt x="1697066" y="1303145"/>
                  <a:pt x="1708677" y="1283793"/>
                </a:cubicBezTo>
                <a:cubicBezTo>
                  <a:pt x="1714733" y="1273700"/>
                  <a:pt x="1721580" y="1264042"/>
                  <a:pt x="1726844" y="1253515"/>
                </a:cubicBezTo>
                <a:cubicBezTo>
                  <a:pt x="1731705" y="1243792"/>
                  <a:pt x="1733841" y="1232828"/>
                  <a:pt x="1738956" y="1223237"/>
                </a:cubicBezTo>
                <a:cubicBezTo>
                  <a:pt x="1750034" y="1202466"/>
                  <a:pt x="1764761" y="1183735"/>
                  <a:pt x="1775289" y="1162680"/>
                </a:cubicBezTo>
                <a:cubicBezTo>
                  <a:pt x="1779326" y="1154606"/>
                  <a:pt x="1781985" y="1145680"/>
                  <a:pt x="1787401" y="1138458"/>
                </a:cubicBezTo>
                <a:cubicBezTo>
                  <a:pt x="1794252" y="1129323"/>
                  <a:pt x="1804772" y="1123370"/>
                  <a:pt x="1811623" y="1114235"/>
                </a:cubicBezTo>
                <a:cubicBezTo>
                  <a:pt x="1817039" y="1107013"/>
                  <a:pt x="1818727" y="1097524"/>
                  <a:pt x="1823734" y="1090013"/>
                </a:cubicBezTo>
                <a:cubicBezTo>
                  <a:pt x="1834931" y="1073218"/>
                  <a:pt x="1847957" y="1057716"/>
                  <a:pt x="1860068" y="1041568"/>
                </a:cubicBezTo>
                <a:cubicBezTo>
                  <a:pt x="1866124" y="1033494"/>
                  <a:pt x="1874487" y="1026716"/>
                  <a:pt x="1878235" y="1017345"/>
                </a:cubicBezTo>
                <a:cubicBezTo>
                  <a:pt x="1888448" y="991812"/>
                  <a:pt x="1891541" y="979417"/>
                  <a:pt x="1908513" y="956789"/>
                </a:cubicBezTo>
                <a:cubicBezTo>
                  <a:pt x="1919679" y="941901"/>
                  <a:pt x="1934030" y="929544"/>
                  <a:pt x="1944847" y="914400"/>
                </a:cubicBezTo>
                <a:cubicBezTo>
                  <a:pt x="1954306" y="901157"/>
                  <a:pt x="1959737" y="885342"/>
                  <a:pt x="1969069" y="872010"/>
                </a:cubicBezTo>
                <a:cubicBezTo>
                  <a:pt x="1973980" y="864994"/>
                  <a:pt x="1981663" y="860345"/>
                  <a:pt x="1987236" y="853843"/>
                </a:cubicBezTo>
                <a:cubicBezTo>
                  <a:pt x="1993804" y="846180"/>
                  <a:pt x="1998835" y="837284"/>
                  <a:pt x="2005403" y="829621"/>
                </a:cubicBezTo>
                <a:cubicBezTo>
                  <a:pt x="2010976" y="823119"/>
                  <a:pt x="2017997" y="817956"/>
                  <a:pt x="2023570" y="811454"/>
                </a:cubicBezTo>
                <a:cubicBezTo>
                  <a:pt x="2030138" y="803791"/>
                  <a:pt x="2035091" y="794827"/>
                  <a:pt x="2041737" y="787231"/>
                </a:cubicBezTo>
                <a:cubicBezTo>
                  <a:pt x="2049256" y="778638"/>
                  <a:pt x="2058529" y="771679"/>
                  <a:pt x="2065960" y="763009"/>
                </a:cubicBezTo>
                <a:cubicBezTo>
                  <a:pt x="2070696" y="757483"/>
                  <a:pt x="2073412" y="750433"/>
                  <a:pt x="2078071" y="744842"/>
                </a:cubicBezTo>
                <a:cubicBezTo>
                  <a:pt x="2092642" y="727357"/>
                  <a:pt x="2096542" y="726472"/>
                  <a:pt x="2114405" y="714564"/>
                </a:cubicBezTo>
                <a:cubicBezTo>
                  <a:pt x="2120460" y="706490"/>
                  <a:pt x="2126705" y="698554"/>
                  <a:pt x="2132571" y="690341"/>
                </a:cubicBezTo>
                <a:cubicBezTo>
                  <a:pt x="2136801" y="684419"/>
                  <a:pt x="2146110" y="679311"/>
                  <a:pt x="2144683" y="672174"/>
                </a:cubicBezTo>
                <a:cubicBezTo>
                  <a:pt x="2143733" y="667422"/>
                  <a:pt x="2102354" y="647979"/>
                  <a:pt x="2102293" y="647952"/>
                </a:cubicBezTo>
                <a:cubicBezTo>
                  <a:pt x="2092360" y="643537"/>
                  <a:pt x="2081558" y="641046"/>
                  <a:pt x="2072015" y="635841"/>
                </a:cubicBezTo>
                <a:cubicBezTo>
                  <a:pt x="2006576" y="600147"/>
                  <a:pt x="2059924" y="619698"/>
                  <a:pt x="2017514" y="605563"/>
                </a:cubicBezTo>
                <a:cubicBezTo>
                  <a:pt x="2011459" y="601526"/>
                  <a:pt x="2005270" y="597681"/>
                  <a:pt x="1999348" y="593451"/>
                </a:cubicBezTo>
                <a:cubicBezTo>
                  <a:pt x="1988330" y="585581"/>
                  <a:pt x="1969802" y="570309"/>
                  <a:pt x="1956958" y="563173"/>
                </a:cubicBezTo>
                <a:cubicBezTo>
                  <a:pt x="1945121" y="556597"/>
                  <a:pt x="1931643" y="552876"/>
                  <a:pt x="1920624" y="545006"/>
                </a:cubicBezTo>
                <a:cubicBezTo>
                  <a:pt x="1903163" y="532534"/>
                  <a:pt x="1888663" y="516354"/>
                  <a:pt x="1872179" y="502617"/>
                </a:cubicBezTo>
                <a:cubicBezTo>
                  <a:pt x="1864426" y="496156"/>
                  <a:pt x="1855620" y="491018"/>
                  <a:pt x="1847957" y="484450"/>
                </a:cubicBezTo>
                <a:cubicBezTo>
                  <a:pt x="1841455" y="478877"/>
                  <a:pt x="1836418" y="471706"/>
                  <a:pt x="1829790" y="466283"/>
                </a:cubicBezTo>
                <a:cubicBezTo>
                  <a:pt x="1814167" y="453501"/>
                  <a:pt x="1795618" y="444222"/>
                  <a:pt x="1781345" y="429949"/>
                </a:cubicBezTo>
                <a:cubicBezTo>
                  <a:pt x="1767215" y="415819"/>
                  <a:pt x="1754942" y="399549"/>
                  <a:pt x="1738956" y="387560"/>
                </a:cubicBezTo>
                <a:cubicBezTo>
                  <a:pt x="1722808" y="375449"/>
                  <a:pt x="1704784" y="365499"/>
                  <a:pt x="1690511" y="351226"/>
                </a:cubicBezTo>
                <a:cubicBezTo>
                  <a:pt x="1645432" y="306147"/>
                  <a:pt x="1700788" y="363216"/>
                  <a:pt x="1654177" y="308837"/>
                </a:cubicBezTo>
                <a:cubicBezTo>
                  <a:pt x="1638994" y="291124"/>
                  <a:pt x="1630934" y="286863"/>
                  <a:pt x="1611787" y="272503"/>
                </a:cubicBezTo>
                <a:cubicBezTo>
                  <a:pt x="1558636" y="192774"/>
                  <a:pt x="1612083" y="267801"/>
                  <a:pt x="1569398" y="218002"/>
                </a:cubicBezTo>
                <a:cubicBezTo>
                  <a:pt x="1562830" y="210339"/>
                  <a:pt x="1557877" y="201375"/>
                  <a:pt x="1551231" y="193780"/>
                </a:cubicBezTo>
                <a:cubicBezTo>
                  <a:pt x="1543712" y="185187"/>
                  <a:pt x="1534440" y="178227"/>
                  <a:pt x="1527009" y="169557"/>
                </a:cubicBezTo>
                <a:cubicBezTo>
                  <a:pt x="1500097" y="138160"/>
                  <a:pt x="1531715" y="162602"/>
                  <a:pt x="1496730" y="139279"/>
                </a:cubicBezTo>
                <a:cubicBezTo>
                  <a:pt x="1466174" y="93444"/>
                  <a:pt x="1482801" y="113237"/>
                  <a:pt x="1448285" y="78723"/>
                </a:cubicBezTo>
                <a:cubicBezTo>
                  <a:pt x="1442229" y="66612"/>
                  <a:pt x="1437085" y="54000"/>
                  <a:pt x="1430118" y="42389"/>
                </a:cubicBezTo>
                <a:cubicBezTo>
                  <a:pt x="1402623" y="-3438"/>
                  <a:pt x="1418622" y="38174"/>
                  <a:pt x="1405896" y="0"/>
                </a:cubicBezTo>
                <a:cubicBezTo>
                  <a:pt x="1377109" y="43179"/>
                  <a:pt x="1392646" y="11886"/>
                  <a:pt x="1399840" y="109001"/>
                </a:cubicBezTo>
                <a:cubicBezTo>
                  <a:pt x="1401777" y="135153"/>
                  <a:pt x="1408321" y="213177"/>
                  <a:pt x="1411952" y="242225"/>
                </a:cubicBezTo>
                <a:cubicBezTo>
                  <a:pt x="1414536" y="262901"/>
                  <a:pt x="1419926" y="288156"/>
                  <a:pt x="1424063" y="308837"/>
                </a:cubicBezTo>
                <a:cubicBezTo>
                  <a:pt x="1426081" y="329022"/>
                  <a:pt x="1427437" y="349285"/>
                  <a:pt x="1430118" y="369393"/>
                </a:cubicBezTo>
                <a:cubicBezTo>
                  <a:pt x="1431478" y="379595"/>
                  <a:pt x="1434718" y="389482"/>
                  <a:pt x="1436174" y="399671"/>
                </a:cubicBezTo>
                <a:cubicBezTo>
                  <a:pt x="1450562" y="500383"/>
                  <a:pt x="1434594" y="415987"/>
                  <a:pt x="1448285" y="484450"/>
                </a:cubicBezTo>
                <a:cubicBezTo>
                  <a:pt x="1447298" y="495303"/>
                  <a:pt x="1452728" y="553079"/>
                  <a:pt x="1430118" y="569229"/>
                </a:cubicBezTo>
                <a:cubicBezTo>
                  <a:pt x="1421273" y="575547"/>
                  <a:pt x="1410018" y="577523"/>
                  <a:pt x="1399840" y="581340"/>
                </a:cubicBezTo>
                <a:cubicBezTo>
                  <a:pt x="1393863" y="583581"/>
                  <a:pt x="1387729" y="585377"/>
                  <a:pt x="1381673" y="587396"/>
                </a:cubicBezTo>
                <a:cubicBezTo>
                  <a:pt x="1359469" y="585377"/>
                  <a:pt x="1337162" y="584287"/>
                  <a:pt x="1315062" y="581340"/>
                </a:cubicBezTo>
                <a:cubicBezTo>
                  <a:pt x="1306812" y="580240"/>
                  <a:pt x="1299049" y="576652"/>
                  <a:pt x="1290839" y="575284"/>
                </a:cubicBezTo>
                <a:cubicBezTo>
                  <a:pt x="1274786" y="572609"/>
                  <a:pt x="1258542" y="571247"/>
                  <a:pt x="1242394" y="569229"/>
                </a:cubicBezTo>
                <a:lnTo>
                  <a:pt x="1121281" y="575284"/>
                </a:lnTo>
                <a:lnTo>
                  <a:pt x="1024391" y="581340"/>
                </a:lnTo>
                <a:cubicBezTo>
                  <a:pt x="961840" y="584002"/>
                  <a:pt x="899242" y="585377"/>
                  <a:pt x="836667" y="587396"/>
                </a:cubicBezTo>
                <a:lnTo>
                  <a:pt x="679220" y="599507"/>
                </a:lnTo>
                <a:cubicBezTo>
                  <a:pt x="578273" y="599507"/>
                  <a:pt x="477366" y="595470"/>
                  <a:pt x="376439" y="593451"/>
                </a:cubicBezTo>
                <a:cubicBezTo>
                  <a:pt x="364328" y="591433"/>
                  <a:pt x="352091" y="590059"/>
                  <a:pt x="340105" y="587396"/>
                </a:cubicBezTo>
                <a:cubicBezTo>
                  <a:pt x="333874" y="586011"/>
                  <a:pt x="328321" y="581340"/>
                  <a:pt x="321938" y="581340"/>
                </a:cubicBezTo>
                <a:cubicBezTo>
                  <a:pt x="306380" y="581340"/>
                  <a:pt x="185206" y="591725"/>
                  <a:pt x="164492" y="593451"/>
                </a:cubicBezTo>
                <a:cubicBezTo>
                  <a:pt x="7050" y="587154"/>
                  <a:pt x="-37403" y="587396"/>
                  <a:pt x="31268" y="587396"/>
                </a:cubicBezTo>
              </a:path>
            </a:pathLst>
          </a:custGeom>
          <a:noFill/>
          <a:ln cap="flat" cmpd="sng" w="381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344" name="Google Shape;344;p26"/>
          <p:cNvGrpSpPr/>
          <p:nvPr/>
        </p:nvGrpSpPr>
        <p:grpSpPr>
          <a:xfrm>
            <a:off x="3178902" y="3433126"/>
            <a:ext cx="1320998" cy="1265866"/>
            <a:chOff x="3178902" y="3433126"/>
            <a:chExt cx="1320998" cy="1265866"/>
          </a:xfrm>
        </p:grpSpPr>
        <p:sp>
          <p:nvSpPr>
            <p:cNvPr id="345" name="Google Shape;345;p26"/>
            <p:cNvSpPr/>
            <p:nvPr/>
          </p:nvSpPr>
          <p:spPr>
            <a:xfrm>
              <a:off x="3179347" y="3433126"/>
              <a:ext cx="1320553" cy="1265866"/>
            </a:xfrm>
            <a:custGeom>
              <a:rect b="b" l="l" r="r" t="t"/>
              <a:pathLst>
                <a:path extrusionOk="0" h="2797493" w="2918349">
                  <a:moveTo>
                    <a:pt x="1290514" y="0"/>
                  </a:moveTo>
                  <a:cubicBezTo>
                    <a:pt x="1381002" y="0"/>
                    <a:pt x="1466727" y="30480"/>
                    <a:pt x="1537212" y="88583"/>
                  </a:cubicBezTo>
                  <a:lnTo>
                    <a:pt x="2773557" y="1094423"/>
                  </a:lnTo>
                  <a:cubicBezTo>
                    <a:pt x="2865949" y="1169670"/>
                    <a:pt x="2919289" y="1280160"/>
                    <a:pt x="2918337" y="1399223"/>
                  </a:cubicBezTo>
                  <a:cubicBezTo>
                    <a:pt x="2918337" y="1518285"/>
                    <a:pt x="2865949" y="1628775"/>
                    <a:pt x="2773557" y="1704023"/>
                  </a:cubicBezTo>
                  <a:lnTo>
                    <a:pt x="1536259" y="2708910"/>
                  </a:lnTo>
                  <a:cubicBezTo>
                    <a:pt x="1464822" y="2767013"/>
                    <a:pt x="1380049" y="2797493"/>
                    <a:pt x="1289562" y="2797493"/>
                  </a:cubicBezTo>
                  <a:cubicBezTo>
                    <a:pt x="1072392" y="2797493"/>
                    <a:pt x="895227" y="2621280"/>
                    <a:pt x="895227" y="2405063"/>
                  </a:cubicBezTo>
                  <a:cubicBezTo>
                    <a:pt x="731397" y="2484120"/>
                    <a:pt x="484699" y="2499360"/>
                    <a:pt x="484699" y="2499360"/>
                  </a:cubicBezTo>
                  <a:lnTo>
                    <a:pt x="484663" y="2495982"/>
                  </a:lnTo>
                  <a:lnTo>
                    <a:pt x="437198" y="2495982"/>
                  </a:lnTo>
                  <a:cubicBezTo>
                    <a:pt x="196215" y="2495982"/>
                    <a:pt x="0" y="2301288"/>
                    <a:pt x="0" y="2062173"/>
                  </a:cubicBezTo>
                  <a:lnTo>
                    <a:pt x="0" y="986628"/>
                  </a:lnTo>
                  <a:cubicBezTo>
                    <a:pt x="0" y="747513"/>
                    <a:pt x="196215" y="552819"/>
                    <a:pt x="437198" y="552819"/>
                  </a:cubicBezTo>
                  <a:lnTo>
                    <a:pt x="463871" y="552819"/>
                  </a:lnTo>
                  <a:lnTo>
                    <a:pt x="463744" y="541020"/>
                  </a:lnTo>
                  <a:cubicBezTo>
                    <a:pt x="629479" y="539115"/>
                    <a:pt x="896179" y="446723"/>
                    <a:pt x="896179" y="446723"/>
                  </a:cubicBezTo>
                  <a:lnTo>
                    <a:pt x="896179" y="393383"/>
                  </a:lnTo>
                  <a:cubicBezTo>
                    <a:pt x="896179" y="176213"/>
                    <a:pt x="1073344" y="0"/>
                    <a:pt x="1290514" y="0"/>
                  </a:cubicBezTo>
                  <a:close/>
                </a:path>
              </a:pathLst>
            </a:custGeom>
            <a:solidFill>
              <a:schemeClr val="accent5"/>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6" name="Google Shape;346;p26"/>
            <p:cNvSpPr/>
            <p:nvPr/>
          </p:nvSpPr>
          <p:spPr>
            <a:xfrm>
              <a:off x="3178902" y="3690804"/>
              <a:ext cx="236191" cy="881253"/>
            </a:xfrm>
            <a:custGeom>
              <a:rect b="b" l="l" r="r" t="t"/>
              <a:pathLst>
                <a:path extrusionOk="0" h="1958339" w="521969">
                  <a:moveTo>
                    <a:pt x="510540" y="0"/>
                  </a:moveTo>
                  <a:lnTo>
                    <a:pt x="437198" y="0"/>
                  </a:lnTo>
                  <a:cubicBezTo>
                    <a:pt x="196215" y="0"/>
                    <a:pt x="0" y="196215"/>
                    <a:pt x="0" y="437197"/>
                  </a:cubicBezTo>
                  <a:lnTo>
                    <a:pt x="0" y="1521143"/>
                  </a:lnTo>
                  <a:cubicBezTo>
                    <a:pt x="0" y="1762125"/>
                    <a:pt x="196215" y="1958340"/>
                    <a:pt x="437198" y="1958340"/>
                  </a:cubicBezTo>
                  <a:lnTo>
                    <a:pt x="521970" y="1958340"/>
                  </a:lnTo>
                  <a:lnTo>
                    <a:pt x="510540"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sp>
        <p:nvSpPr>
          <p:cNvPr id="347" name="Google Shape;347;p26"/>
          <p:cNvSpPr/>
          <p:nvPr/>
        </p:nvSpPr>
        <p:spPr>
          <a:xfrm>
            <a:off x="3556585" y="3936310"/>
            <a:ext cx="707794" cy="354375"/>
          </a:xfrm>
          <a:custGeom>
            <a:rect b="b" l="l" r="r" t="t"/>
            <a:pathLst>
              <a:path extrusionOk="0" h="1840911" w="2144830">
                <a:moveTo>
                  <a:pt x="37324" y="520784"/>
                </a:moveTo>
                <a:cubicBezTo>
                  <a:pt x="51454" y="577303"/>
                  <a:pt x="65987" y="633723"/>
                  <a:pt x="79713" y="690341"/>
                </a:cubicBezTo>
                <a:cubicBezTo>
                  <a:pt x="82138" y="700344"/>
                  <a:pt x="83536" y="710572"/>
                  <a:pt x="85769" y="720619"/>
                </a:cubicBezTo>
                <a:cubicBezTo>
                  <a:pt x="87574" y="728744"/>
                  <a:pt x="90019" y="736717"/>
                  <a:pt x="91824" y="744842"/>
                </a:cubicBezTo>
                <a:cubicBezTo>
                  <a:pt x="94057" y="754889"/>
                  <a:pt x="95566" y="765091"/>
                  <a:pt x="97880" y="775120"/>
                </a:cubicBezTo>
                <a:cubicBezTo>
                  <a:pt x="97889" y="775159"/>
                  <a:pt x="113014" y="835658"/>
                  <a:pt x="116047" y="847788"/>
                </a:cubicBezTo>
                <a:cubicBezTo>
                  <a:pt x="118066" y="855862"/>
                  <a:pt x="120735" y="863801"/>
                  <a:pt x="122103" y="872010"/>
                </a:cubicBezTo>
                <a:cubicBezTo>
                  <a:pt x="130504" y="922423"/>
                  <a:pt x="126421" y="896189"/>
                  <a:pt x="134214" y="950733"/>
                </a:cubicBezTo>
                <a:cubicBezTo>
                  <a:pt x="136232" y="978993"/>
                  <a:pt x="140269" y="1007180"/>
                  <a:pt x="140269" y="1035512"/>
                </a:cubicBezTo>
                <a:cubicBezTo>
                  <a:pt x="140269" y="1363226"/>
                  <a:pt x="101904" y="1241353"/>
                  <a:pt x="140269" y="1356461"/>
                </a:cubicBezTo>
                <a:cubicBezTo>
                  <a:pt x="146325" y="1352424"/>
                  <a:pt x="151926" y="1347604"/>
                  <a:pt x="158436" y="1344349"/>
                </a:cubicBezTo>
                <a:cubicBezTo>
                  <a:pt x="173066" y="1337034"/>
                  <a:pt x="185317" y="1338054"/>
                  <a:pt x="200826" y="1332238"/>
                </a:cubicBezTo>
                <a:cubicBezTo>
                  <a:pt x="209278" y="1329068"/>
                  <a:pt x="216484" y="1322982"/>
                  <a:pt x="225048" y="1320127"/>
                </a:cubicBezTo>
                <a:cubicBezTo>
                  <a:pt x="240839" y="1314863"/>
                  <a:pt x="257702" y="1313279"/>
                  <a:pt x="273493" y="1308015"/>
                </a:cubicBezTo>
                <a:lnTo>
                  <a:pt x="309827" y="1295904"/>
                </a:lnTo>
                <a:cubicBezTo>
                  <a:pt x="359986" y="1279185"/>
                  <a:pt x="280300" y="1305456"/>
                  <a:pt x="370383" y="1277737"/>
                </a:cubicBezTo>
                <a:cubicBezTo>
                  <a:pt x="382585" y="1273982"/>
                  <a:pt x="394606" y="1269663"/>
                  <a:pt x="406717" y="1265626"/>
                </a:cubicBezTo>
                <a:cubicBezTo>
                  <a:pt x="421122" y="1260824"/>
                  <a:pt x="433890" y="1256051"/>
                  <a:pt x="449107" y="1253515"/>
                </a:cubicBezTo>
                <a:cubicBezTo>
                  <a:pt x="607869" y="1227056"/>
                  <a:pt x="472566" y="1251813"/>
                  <a:pt x="582330" y="1235348"/>
                </a:cubicBezTo>
                <a:cubicBezTo>
                  <a:pt x="606615" y="1231705"/>
                  <a:pt x="630815" y="1227505"/>
                  <a:pt x="654998" y="1223237"/>
                </a:cubicBezTo>
                <a:cubicBezTo>
                  <a:pt x="679430" y="1218925"/>
                  <a:pt x="696461" y="1213919"/>
                  <a:pt x="721610" y="1211125"/>
                </a:cubicBezTo>
                <a:cubicBezTo>
                  <a:pt x="745768" y="1208441"/>
                  <a:pt x="770104" y="1207614"/>
                  <a:pt x="794277" y="1205070"/>
                </a:cubicBezTo>
                <a:cubicBezTo>
                  <a:pt x="808472" y="1203576"/>
                  <a:pt x="822491" y="1200682"/>
                  <a:pt x="836667" y="1199014"/>
                </a:cubicBezTo>
                <a:cubicBezTo>
                  <a:pt x="856814" y="1196644"/>
                  <a:pt x="877038" y="1194977"/>
                  <a:pt x="897223" y="1192959"/>
                </a:cubicBezTo>
                <a:cubicBezTo>
                  <a:pt x="918994" y="1187516"/>
                  <a:pt x="928665" y="1184690"/>
                  <a:pt x="951724" y="1180847"/>
                </a:cubicBezTo>
                <a:cubicBezTo>
                  <a:pt x="997907" y="1173150"/>
                  <a:pt x="1044820" y="1170376"/>
                  <a:pt x="1091003" y="1162680"/>
                </a:cubicBezTo>
                <a:cubicBezTo>
                  <a:pt x="1103114" y="1160662"/>
                  <a:pt x="1115297" y="1159033"/>
                  <a:pt x="1127337" y="1156625"/>
                </a:cubicBezTo>
                <a:cubicBezTo>
                  <a:pt x="1135498" y="1154993"/>
                  <a:pt x="1143321" y="1151746"/>
                  <a:pt x="1151560" y="1150569"/>
                </a:cubicBezTo>
                <a:cubicBezTo>
                  <a:pt x="1171642" y="1147700"/>
                  <a:pt x="1191954" y="1146754"/>
                  <a:pt x="1212116" y="1144514"/>
                </a:cubicBezTo>
                <a:cubicBezTo>
                  <a:pt x="1228290" y="1142717"/>
                  <a:pt x="1244413" y="1140477"/>
                  <a:pt x="1260561" y="1138458"/>
                </a:cubicBezTo>
                <a:cubicBezTo>
                  <a:pt x="1286802" y="1140477"/>
                  <a:pt x="1323126" y="1123739"/>
                  <a:pt x="1339284" y="1144514"/>
                </a:cubicBezTo>
                <a:cubicBezTo>
                  <a:pt x="1360388" y="1171647"/>
                  <a:pt x="1343002" y="1213164"/>
                  <a:pt x="1345340" y="1247459"/>
                </a:cubicBezTo>
                <a:cubicBezTo>
                  <a:pt x="1349058" y="1301982"/>
                  <a:pt x="1348466" y="1357055"/>
                  <a:pt x="1357451" y="1410961"/>
                </a:cubicBezTo>
                <a:cubicBezTo>
                  <a:pt x="1359470" y="1423072"/>
                  <a:pt x="1361311" y="1435215"/>
                  <a:pt x="1363507" y="1447295"/>
                </a:cubicBezTo>
                <a:cubicBezTo>
                  <a:pt x="1365348" y="1457421"/>
                  <a:pt x="1368106" y="1467384"/>
                  <a:pt x="1369562" y="1477573"/>
                </a:cubicBezTo>
                <a:cubicBezTo>
                  <a:pt x="1374165" y="1509794"/>
                  <a:pt x="1379177" y="1542011"/>
                  <a:pt x="1381673" y="1574463"/>
                </a:cubicBezTo>
                <a:cubicBezTo>
                  <a:pt x="1383692" y="1600704"/>
                  <a:pt x="1386308" y="1626906"/>
                  <a:pt x="1387729" y="1653186"/>
                </a:cubicBezTo>
                <a:cubicBezTo>
                  <a:pt x="1397560" y="1835051"/>
                  <a:pt x="1385992" y="1743966"/>
                  <a:pt x="1399840" y="1840911"/>
                </a:cubicBezTo>
                <a:cubicBezTo>
                  <a:pt x="1412825" y="1837665"/>
                  <a:pt x="1433139" y="1835471"/>
                  <a:pt x="1442230" y="1822744"/>
                </a:cubicBezTo>
                <a:cubicBezTo>
                  <a:pt x="1448548" y="1813899"/>
                  <a:pt x="1449843" y="1802362"/>
                  <a:pt x="1454341" y="1792466"/>
                </a:cubicBezTo>
                <a:cubicBezTo>
                  <a:pt x="1459944" y="1780139"/>
                  <a:pt x="1467300" y="1768631"/>
                  <a:pt x="1472508" y="1756132"/>
                </a:cubicBezTo>
                <a:cubicBezTo>
                  <a:pt x="1477418" y="1744348"/>
                  <a:pt x="1478910" y="1731217"/>
                  <a:pt x="1484619" y="1719798"/>
                </a:cubicBezTo>
                <a:cubicBezTo>
                  <a:pt x="1536891" y="1615257"/>
                  <a:pt x="1480827" y="1733950"/>
                  <a:pt x="1508842" y="1659242"/>
                </a:cubicBezTo>
                <a:cubicBezTo>
                  <a:pt x="1512012" y="1650789"/>
                  <a:pt x="1517170" y="1643215"/>
                  <a:pt x="1520953" y="1635019"/>
                </a:cubicBezTo>
                <a:cubicBezTo>
                  <a:pt x="1531413" y="1612355"/>
                  <a:pt x="1555441" y="1554405"/>
                  <a:pt x="1569398" y="1532074"/>
                </a:cubicBezTo>
                <a:cubicBezTo>
                  <a:pt x="1579491" y="1515926"/>
                  <a:pt x="1590557" y="1500347"/>
                  <a:pt x="1599676" y="1483629"/>
                </a:cubicBezTo>
                <a:cubicBezTo>
                  <a:pt x="1634992" y="1418883"/>
                  <a:pt x="1565534" y="1524933"/>
                  <a:pt x="1617843" y="1441239"/>
                </a:cubicBezTo>
                <a:cubicBezTo>
                  <a:pt x="1646920" y="1394716"/>
                  <a:pt x="1625693" y="1437298"/>
                  <a:pt x="1648121" y="1398850"/>
                </a:cubicBezTo>
                <a:cubicBezTo>
                  <a:pt x="1658592" y="1380899"/>
                  <a:pt x="1668720" y="1362740"/>
                  <a:pt x="1678399" y="1344349"/>
                </a:cubicBezTo>
                <a:cubicBezTo>
                  <a:pt x="1688910" y="1324378"/>
                  <a:pt x="1697066" y="1303145"/>
                  <a:pt x="1708677" y="1283793"/>
                </a:cubicBezTo>
                <a:cubicBezTo>
                  <a:pt x="1714733" y="1273700"/>
                  <a:pt x="1721580" y="1264042"/>
                  <a:pt x="1726844" y="1253515"/>
                </a:cubicBezTo>
                <a:cubicBezTo>
                  <a:pt x="1731705" y="1243792"/>
                  <a:pt x="1733841" y="1232828"/>
                  <a:pt x="1738956" y="1223237"/>
                </a:cubicBezTo>
                <a:cubicBezTo>
                  <a:pt x="1750034" y="1202466"/>
                  <a:pt x="1764761" y="1183735"/>
                  <a:pt x="1775289" y="1162680"/>
                </a:cubicBezTo>
                <a:cubicBezTo>
                  <a:pt x="1779326" y="1154606"/>
                  <a:pt x="1781985" y="1145680"/>
                  <a:pt x="1787401" y="1138458"/>
                </a:cubicBezTo>
                <a:cubicBezTo>
                  <a:pt x="1794252" y="1129323"/>
                  <a:pt x="1804772" y="1123370"/>
                  <a:pt x="1811623" y="1114235"/>
                </a:cubicBezTo>
                <a:cubicBezTo>
                  <a:pt x="1817039" y="1107013"/>
                  <a:pt x="1818727" y="1097524"/>
                  <a:pt x="1823734" y="1090013"/>
                </a:cubicBezTo>
                <a:cubicBezTo>
                  <a:pt x="1834931" y="1073218"/>
                  <a:pt x="1847957" y="1057716"/>
                  <a:pt x="1860068" y="1041568"/>
                </a:cubicBezTo>
                <a:cubicBezTo>
                  <a:pt x="1866124" y="1033494"/>
                  <a:pt x="1874487" y="1026716"/>
                  <a:pt x="1878235" y="1017345"/>
                </a:cubicBezTo>
                <a:cubicBezTo>
                  <a:pt x="1888448" y="991812"/>
                  <a:pt x="1891541" y="979417"/>
                  <a:pt x="1908513" y="956789"/>
                </a:cubicBezTo>
                <a:cubicBezTo>
                  <a:pt x="1919679" y="941901"/>
                  <a:pt x="1934030" y="929544"/>
                  <a:pt x="1944847" y="914400"/>
                </a:cubicBezTo>
                <a:cubicBezTo>
                  <a:pt x="1954306" y="901157"/>
                  <a:pt x="1959737" y="885342"/>
                  <a:pt x="1969069" y="872010"/>
                </a:cubicBezTo>
                <a:cubicBezTo>
                  <a:pt x="1973980" y="864994"/>
                  <a:pt x="1981663" y="860345"/>
                  <a:pt x="1987236" y="853843"/>
                </a:cubicBezTo>
                <a:cubicBezTo>
                  <a:pt x="1993804" y="846180"/>
                  <a:pt x="1998835" y="837284"/>
                  <a:pt x="2005403" y="829621"/>
                </a:cubicBezTo>
                <a:cubicBezTo>
                  <a:pt x="2010976" y="823119"/>
                  <a:pt x="2017997" y="817956"/>
                  <a:pt x="2023570" y="811454"/>
                </a:cubicBezTo>
                <a:cubicBezTo>
                  <a:pt x="2030138" y="803791"/>
                  <a:pt x="2035091" y="794827"/>
                  <a:pt x="2041737" y="787231"/>
                </a:cubicBezTo>
                <a:cubicBezTo>
                  <a:pt x="2049256" y="778638"/>
                  <a:pt x="2058529" y="771679"/>
                  <a:pt x="2065960" y="763009"/>
                </a:cubicBezTo>
                <a:cubicBezTo>
                  <a:pt x="2070696" y="757483"/>
                  <a:pt x="2073412" y="750433"/>
                  <a:pt x="2078071" y="744842"/>
                </a:cubicBezTo>
                <a:cubicBezTo>
                  <a:pt x="2092642" y="727357"/>
                  <a:pt x="2096542" y="726472"/>
                  <a:pt x="2114405" y="714564"/>
                </a:cubicBezTo>
                <a:cubicBezTo>
                  <a:pt x="2120460" y="706490"/>
                  <a:pt x="2126705" y="698554"/>
                  <a:pt x="2132571" y="690341"/>
                </a:cubicBezTo>
                <a:cubicBezTo>
                  <a:pt x="2136801" y="684419"/>
                  <a:pt x="2146110" y="679311"/>
                  <a:pt x="2144683" y="672174"/>
                </a:cubicBezTo>
                <a:cubicBezTo>
                  <a:pt x="2143733" y="667422"/>
                  <a:pt x="2102354" y="647979"/>
                  <a:pt x="2102293" y="647952"/>
                </a:cubicBezTo>
                <a:cubicBezTo>
                  <a:pt x="2092360" y="643537"/>
                  <a:pt x="2081558" y="641046"/>
                  <a:pt x="2072015" y="635841"/>
                </a:cubicBezTo>
                <a:cubicBezTo>
                  <a:pt x="2006576" y="600147"/>
                  <a:pt x="2059924" y="619698"/>
                  <a:pt x="2017514" y="605563"/>
                </a:cubicBezTo>
                <a:cubicBezTo>
                  <a:pt x="2011459" y="601526"/>
                  <a:pt x="2005270" y="597681"/>
                  <a:pt x="1999348" y="593451"/>
                </a:cubicBezTo>
                <a:cubicBezTo>
                  <a:pt x="1988330" y="585581"/>
                  <a:pt x="1969802" y="570309"/>
                  <a:pt x="1956958" y="563173"/>
                </a:cubicBezTo>
                <a:cubicBezTo>
                  <a:pt x="1945121" y="556597"/>
                  <a:pt x="1931643" y="552876"/>
                  <a:pt x="1920624" y="545006"/>
                </a:cubicBezTo>
                <a:cubicBezTo>
                  <a:pt x="1903163" y="532534"/>
                  <a:pt x="1888663" y="516354"/>
                  <a:pt x="1872179" y="502617"/>
                </a:cubicBezTo>
                <a:cubicBezTo>
                  <a:pt x="1864426" y="496156"/>
                  <a:pt x="1855620" y="491018"/>
                  <a:pt x="1847957" y="484450"/>
                </a:cubicBezTo>
                <a:cubicBezTo>
                  <a:pt x="1841455" y="478877"/>
                  <a:pt x="1836418" y="471706"/>
                  <a:pt x="1829790" y="466283"/>
                </a:cubicBezTo>
                <a:cubicBezTo>
                  <a:pt x="1814167" y="453501"/>
                  <a:pt x="1795618" y="444222"/>
                  <a:pt x="1781345" y="429949"/>
                </a:cubicBezTo>
                <a:cubicBezTo>
                  <a:pt x="1767215" y="415819"/>
                  <a:pt x="1754942" y="399549"/>
                  <a:pt x="1738956" y="387560"/>
                </a:cubicBezTo>
                <a:cubicBezTo>
                  <a:pt x="1722808" y="375449"/>
                  <a:pt x="1704784" y="365499"/>
                  <a:pt x="1690511" y="351226"/>
                </a:cubicBezTo>
                <a:cubicBezTo>
                  <a:pt x="1645432" y="306147"/>
                  <a:pt x="1700788" y="363216"/>
                  <a:pt x="1654177" y="308837"/>
                </a:cubicBezTo>
                <a:cubicBezTo>
                  <a:pt x="1638994" y="291124"/>
                  <a:pt x="1630934" y="286863"/>
                  <a:pt x="1611787" y="272503"/>
                </a:cubicBezTo>
                <a:cubicBezTo>
                  <a:pt x="1558636" y="192774"/>
                  <a:pt x="1612083" y="267801"/>
                  <a:pt x="1569398" y="218002"/>
                </a:cubicBezTo>
                <a:cubicBezTo>
                  <a:pt x="1562830" y="210339"/>
                  <a:pt x="1557877" y="201375"/>
                  <a:pt x="1551231" y="193780"/>
                </a:cubicBezTo>
                <a:cubicBezTo>
                  <a:pt x="1543712" y="185187"/>
                  <a:pt x="1534440" y="178227"/>
                  <a:pt x="1527009" y="169557"/>
                </a:cubicBezTo>
                <a:cubicBezTo>
                  <a:pt x="1500097" y="138160"/>
                  <a:pt x="1531715" y="162602"/>
                  <a:pt x="1496730" y="139279"/>
                </a:cubicBezTo>
                <a:cubicBezTo>
                  <a:pt x="1466174" y="93444"/>
                  <a:pt x="1482801" y="113237"/>
                  <a:pt x="1448285" y="78723"/>
                </a:cubicBezTo>
                <a:cubicBezTo>
                  <a:pt x="1442229" y="66612"/>
                  <a:pt x="1437085" y="54000"/>
                  <a:pt x="1430118" y="42389"/>
                </a:cubicBezTo>
                <a:cubicBezTo>
                  <a:pt x="1402623" y="-3438"/>
                  <a:pt x="1418622" y="38174"/>
                  <a:pt x="1405896" y="0"/>
                </a:cubicBezTo>
                <a:cubicBezTo>
                  <a:pt x="1377109" y="43179"/>
                  <a:pt x="1392646" y="11886"/>
                  <a:pt x="1399840" y="109001"/>
                </a:cubicBezTo>
                <a:cubicBezTo>
                  <a:pt x="1401777" y="135153"/>
                  <a:pt x="1408321" y="213177"/>
                  <a:pt x="1411952" y="242225"/>
                </a:cubicBezTo>
                <a:cubicBezTo>
                  <a:pt x="1414536" y="262901"/>
                  <a:pt x="1419926" y="288156"/>
                  <a:pt x="1424063" y="308837"/>
                </a:cubicBezTo>
                <a:cubicBezTo>
                  <a:pt x="1426081" y="329022"/>
                  <a:pt x="1427437" y="349285"/>
                  <a:pt x="1430118" y="369393"/>
                </a:cubicBezTo>
                <a:cubicBezTo>
                  <a:pt x="1431478" y="379595"/>
                  <a:pt x="1434718" y="389482"/>
                  <a:pt x="1436174" y="399671"/>
                </a:cubicBezTo>
                <a:cubicBezTo>
                  <a:pt x="1450562" y="500383"/>
                  <a:pt x="1434594" y="415987"/>
                  <a:pt x="1448285" y="484450"/>
                </a:cubicBezTo>
                <a:cubicBezTo>
                  <a:pt x="1447298" y="495303"/>
                  <a:pt x="1452728" y="553079"/>
                  <a:pt x="1430118" y="569229"/>
                </a:cubicBezTo>
                <a:cubicBezTo>
                  <a:pt x="1421273" y="575547"/>
                  <a:pt x="1410018" y="577523"/>
                  <a:pt x="1399840" y="581340"/>
                </a:cubicBezTo>
                <a:cubicBezTo>
                  <a:pt x="1393863" y="583581"/>
                  <a:pt x="1387729" y="585377"/>
                  <a:pt x="1381673" y="587396"/>
                </a:cubicBezTo>
                <a:cubicBezTo>
                  <a:pt x="1359469" y="585377"/>
                  <a:pt x="1337162" y="584287"/>
                  <a:pt x="1315062" y="581340"/>
                </a:cubicBezTo>
                <a:cubicBezTo>
                  <a:pt x="1306812" y="580240"/>
                  <a:pt x="1299049" y="576652"/>
                  <a:pt x="1290839" y="575284"/>
                </a:cubicBezTo>
                <a:cubicBezTo>
                  <a:pt x="1274786" y="572609"/>
                  <a:pt x="1258542" y="571247"/>
                  <a:pt x="1242394" y="569229"/>
                </a:cubicBezTo>
                <a:lnTo>
                  <a:pt x="1121281" y="575284"/>
                </a:lnTo>
                <a:lnTo>
                  <a:pt x="1024391" y="581340"/>
                </a:lnTo>
                <a:cubicBezTo>
                  <a:pt x="961840" y="584002"/>
                  <a:pt x="899242" y="585377"/>
                  <a:pt x="836667" y="587396"/>
                </a:cubicBezTo>
                <a:lnTo>
                  <a:pt x="679220" y="599507"/>
                </a:lnTo>
                <a:cubicBezTo>
                  <a:pt x="578273" y="599507"/>
                  <a:pt x="477366" y="595470"/>
                  <a:pt x="376439" y="593451"/>
                </a:cubicBezTo>
                <a:cubicBezTo>
                  <a:pt x="364328" y="591433"/>
                  <a:pt x="352091" y="590059"/>
                  <a:pt x="340105" y="587396"/>
                </a:cubicBezTo>
                <a:cubicBezTo>
                  <a:pt x="333874" y="586011"/>
                  <a:pt x="328321" y="581340"/>
                  <a:pt x="321938" y="581340"/>
                </a:cubicBezTo>
                <a:cubicBezTo>
                  <a:pt x="306380" y="581340"/>
                  <a:pt x="185206" y="591725"/>
                  <a:pt x="164492" y="593451"/>
                </a:cubicBezTo>
                <a:cubicBezTo>
                  <a:pt x="7050" y="587154"/>
                  <a:pt x="-37403" y="587396"/>
                  <a:pt x="31268" y="587396"/>
                </a:cubicBezTo>
              </a:path>
            </a:pathLst>
          </a:custGeom>
          <a:noFill/>
          <a:ln cap="flat" cmpd="sng" w="381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348" name="Google Shape;348;p26"/>
          <p:cNvGrpSpPr/>
          <p:nvPr/>
        </p:nvGrpSpPr>
        <p:grpSpPr>
          <a:xfrm>
            <a:off x="3178902" y="4880926"/>
            <a:ext cx="1320998" cy="1265866"/>
            <a:chOff x="3178902" y="4880926"/>
            <a:chExt cx="1320998" cy="1265866"/>
          </a:xfrm>
        </p:grpSpPr>
        <p:sp>
          <p:nvSpPr>
            <p:cNvPr id="349" name="Google Shape;349;p26"/>
            <p:cNvSpPr/>
            <p:nvPr/>
          </p:nvSpPr>
          <p:spPr>
            <a:xfrm>
              <a:off x="3179347" y="4880926"/>
              <a:ext cx="1320553" cy="1265866"/>
            </a:xfrm>
            <a:custGeom>
              <a:rect b="b" l="l" r="r" t="t"/>
              <a:pathLst>
                <a:path extrusionOk="0" h="2797493" w="2918349">
                  <a:moveTo>
                    <a:pt x="1290514" y="0"/>
                  </a:moveTo>
                  <a:cubicBezTo>
                    <a:pt x="1381002" y="0"/>
                    <a:pt x="1466727" y="30480"/>
                    <a:pt x="1537212" y="88583"/>
                  </a:cubicBezTo>
                  <a:lnTo>
                    <a:pt x="2773557" y="1094423"/>
                  </a:lnTo>
                  <a:cubicBezTo>
                    <a:pt x="2865949" y="1169670"/>
                    <a:pt x="2919289" y="1280160"/>
                    <a:pt x="2918337" y="1399223"/>
                  </a:cubicBezTo>
                  <a:cubicBezTo>
                    <a:pt x="2918337" y="1518285"/>
                    <a:pt x="2865949" y="1628775"/>
                    <a:pt x="2773557" y="1704023"/>
                  </a:cubicBezTo>
                  <a:lnTo>
                    <a:pt x="1536259" y="2708910"/>
                  </a:lnTo>
                  <a:cubicBezTo>
                    <a:pt x="1464822" y="2767013"/>
                    <a:pt x="1380049" y="2797493"/>
                    <a:pt x="1289562" y="2797493"/>
                  </a:cubicBezTo>
                  <a:cubicBezTo>
                    <a:pt x="1072392" y="2797493"/>
                    <a:pt x="895227" y="2621280"/>
                    <a:pt x="895227" y="2405063"/>
                  </a:cubicBezTo>
                  <a:cubicBezTo>
                    <a:pt x="731397" y="2484120"/>
                    <a:pt x="484699" y="2499360"/>
                    <a:pt x="484699" y="2499360"/>
                  </a:cubicBezTo>
                  <a:lnTo>
                    <a:pt x="484663" y="2495982"/>
                  </a:lnTo>
                  <a:lnTo>
                    <a:pt x="437198" y="2495982"/>
                  </a:lnTo>
                  <a:cubicBezTo>
                    <a:pt x="196215" y="2495982"/>
                    <a:pt x="0" y="2301288"/>
                    <a:pt x="0" y="2062173"/>
                  </a:cubicBezTo>
                  <a:lnTo>
                    <a:pt x="0" y="986628"/>
                  </a:lnTo>
                  <a:cubicBezTo>
                    <a:pt x="0" y="747513"/>
                    <a:pt x="196215" y="552819"/>
                    <a:pt x="437198" y="552819"/>
                  </a:cubicBezTo>
                  <a:lnTo>
                    <a:pt x="463871" y="552819"/>
                  </a:lnTo>
                  <a:lnTo>
                    <a:pt x="463744" y="541020"/>
                  </a:lnTo>
                  <a:cubicBezTo>
                    <a:pt x="629479" y="539115"/>
                    <a:pt x="896179" y="446723"/>
                    <a:pt x="896179" y="446723"/>
                  </a:cubicBezTo>
                  <a:lnTo>
                    <a:pt x="896179" y="393383"/>
                  </a:lnTo>
                  <a:cubicBezTo>
                    <a:pt x="896179" y="176213"/>
                    <a:pt x="1073344" y="0"/>
                    <a:pt x="1290514" y="0"/>
                  </a:cubicBezTo>
                  <a:close/>
                </a:path>
              </a:pathLst>
            </a:custGeom>
            <a:solidFill>
              <a:schemeClr val="accent4"/>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 name="Google Shape;350;p26"/>
            <p:cNvSpPr/>
            <p:nvPr/>
          </p:nvSpPr>
          <p:spPr>
            <a:xfrm>
              <a:off x="3178902" y="5138604"/>
              <a:ext cx="236191" cy="881253"/>
            </a:xfrm>
            <a:custGeom>
              <a:rect b="b" l="l" r="r" t="t"/>
              <a:pathLst>
                <a:path extrusionOk="0" h="1958339" w="521969">
                  <a:moveTo>
                    <a:pt x="510540" y="0"/>
                  </a:moveTo>
                  <a:lnTo>
                    <a:pt x="437198" y="0"/>
                  </a:lnTo>
                  <a:cubicBezTo>
                    <a:pt x="196215" y="0"/>
                    <a:pt x="0" y="196215"/>
                    <a:pt x="0" y="437197"/>
                  </a:cubicBezTo>
                  <a:lnTo>
                    <a:pt x="0" y="1521143"/>
                  </a:lnTo>
                  <a:cubicBezTo>
                    <a:pt x="0" y="1762125"/>
                    <a:pt x="196215" y="1958340"/>
                    <a:pt x="437198" y="1958340"/>
                  </a:cubicBezTo>
                  <a:lnTo>
                    <a:pt x="521970" y="1958340"/>
                  </a:lnTo>
                  <a:lnTo>
                    <a:pt x="510540"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sp>
        <p:nvSpPr>
          <p:cNvPr id="351" name="Google Shape;351;p26"/>
          <p:cNvSpPr/>
          <p:nvPr/>
        </p:nvSpPr>
        <p:spPr>
          <a:xfrm>
            <a:off x="3556585" y="5384110"/>
            <a:ext cx="707794" cy="354375"/>
          </a:xfrm>
          <a:custGeom>
            <a:rect b="b" l="l" r="r" t="t"/>
            <a:pathLst>
              <a:path extrusionOk="0" h="1840911" w="2144830">
                <a:moveTo>
                  <a:pt x="37324" y="520784"/>
                </a:moveTo>
                <a:cubicBezTo>
                  <a:pt x="51454" y="577303"/>
                  <a:pt x="65987" y="633723"/>
                  <a:pt x="79713" y="690341"/>
                </a:cubicBezTo>
                <a:cubicBezTo>
                  <a:pt x="82138" y="700344"/>
                  <a:pt x="83536" y="710572"/>
                  <a:pt x="85769" y="720619"/>
                </a:cubicBezTo>
                <a:cubicBezTo>
                  <a:pt x="87574" y="728744"/>
                  <a:pt x="90019" y="736717"/>
                  <a:pt x="91824" y="744842"/>
                </a:cubicBezTo>
                <a:cubicBezTo>
                  <a:pt x="94057" y="754889"/>
                  <a:pt x="95566" y="765091"/>
                  <a:pt x="97880" y="775120"/>
                </a:cubicBezTo>
                <a:cubicBezTo>
                  <a:pt x="97889" y="775159"/>
                  <a:pt x="113014" y="835658"/>
                  <a:pt x="116047" y="847788"/>
                </a:cubicBezTo>
                <a:cubicBezTo>
                  <a:pt x="118066" y="855862"/>
                  <a:pt x="120735" y="863801"/>
                  <a:pt x="122103" y="872010"/>
                </a:cubicBezTo>
                <a:cubicBezTo>
                  <a:pt x="130504" y="922423"/>
                  <a:pt x="126421" y="896189"/>
                  <a:pt x="134214" y="950733"/>
                </a:cubicBezTo>
                <a:cubicBezTo>
                  <a:pt x="136232" y="978993"/>
                  <a:pt x="140269" y="1007180"/>
                  <a:pt x="140269" y="1035512"/>
                </a:cubicBezTo>
                <a:cubicBezTo>
                  <a:pt x="140269" y="1363226"/>
                  <a:pt x="101904" y="1241353"/>
                  <a:pt x="140269" y="1356461"/>
                </a:cubicBezTo>
                <a:cubicBezTo>
                  <a:pt x="146325" y="1352424"/>
                  <a:pt x="151926" y="1347604"/>
                  <a:pt x="158436" y="1344349"/>
                </a:cubicBezTo>
                <a:cubicBezTo>
                  <a:pt x="173066" y="1337034"/>
                  <a:pt x="185317" y="1338054"/>
                  <a:pt x="200826" y="1332238"/>
                </a:cubicBezTo>
                <a:cubicBezTo>
                  <a:pt x="209278" y="1329068"/>
                  <a:pt x="216484" y="1322982"/>
                  <a:pt x="225048" y="1320127"/>
                </a:cubicBezTo>
                <a:cubicBezTo>
                  <a:pt x="240839" y="1314863"/>
                  <a:pt x="257702" y="1313279"/>
                  <a:pt x="273493" y="1308015"/>
                </a:cubicBezTo>
                <a:lnTo>
                  <a:pt x="309827" y="1295904"/>
                </a:lnTo>
                <a:cubicBezTo>
                  <a:pt x="359986" y="1279185"/>
                  <a:pt x="280300" y="1305456"/>
                  <a:pt x="370383" y="1277737"/>
                </a:cubicBezTo>
                <a:cubicBezTo>
                  <a:pt x="382585" y="1273982"/>
                  <a:pt x="394606" y="1269663"/>
                  <a:pt x="406717" y="1265626"/>
                </a:cubicBezTo>
                <a:cubicBezTo>
                  <a:pt x="421122" y="1260824"/>
                  <a:pt x="433890" y="1256051"/>
                  <a:pt x="449107" y="1253515"/>
                </a:cubicBezTo>
                <a:cubicBezTo>
                  <a:pt x="607869" y="1227056"/>
                  <a:pt x="472566" y="1251813"/>
                  <a:pt x="582330" y="1235348"/>
                </a:cubicBezTo>
                <a:cubicBezTo>
                  <a:pt x="606615" y="1231705"/>
                  <a:pt x="630815" y="1227505"/>
                  <a:pt x="654998" y="1223237"/>
                </a:cubicBezTo>
                <a:cubicBezTo>
                  <a:pt x="679430" y="1218925"/>
                  <a:pt x="696461" y="1213919"/>
                  <a:pt x="721610" y="1211125"/>
                </a:cubicBezTo>
                <a:cubicBezTo>
                  <a:pt x="745768" y="1208441"/>
                  <a:pt x="770104" y="1207614"/>
                  <a:pt x="794277" y="1205070"/>
                </a:cubicBezTo>
                <a:cubicBezTo>
                  <a:pt x="808472" y="1203576"/>
                  <a:pt x="822491" y="1200682"/>
                  <a:pt x="836667" y="1199014"/>
                </a:cubicBezTo>
                <a:cubicBezTo>
                  <a:pt x="856814" y="1196644"/>
                  <a:pt x="877038" y="1194977"/>
                  <a:pt x="897223" y="1192959"/>
                </a:cubicBezTo>
                <a:cubicBezTo>
                  <a:pt x="918994" y="1187516"/>
                  <a:pt x="928665" y="1184690"/>
                  <a:pt x="951724" y="1180847"/>
                </a:cubicBezTo>
                <a:cubicBezTo>
                  <a:pt x="997907" y="1173150"/>
                  <a:pt x="1044820" y="1170376"/>
                  <a:pt x="1091003" y="1162680"/>
                </a:cubicBezTo>
                <a:cubicBezTo>
                  <a:pt x="1103114" y="1160662"/>
                  <a:pt x="1115297" y="1159033"/>
                  <a:pt x="1127337" y="1156625"/>
                </a:cubicBezTo>
                <a:cubicBezTo>
                  <a:pt x="1135498" y="1154993"/>
                  <a:pt x="1143321" y="1151746"/>
                  <a:pt x="1151560" y="1150569"/>
                </a:cubicBezTo>
                <a:cubicBezTo>
                  <a:pt x="1171642" y="1147700"/>
                  <a:pt x="1191954" y="1146754"/>
                  <a:pt x="1212116" y="1144514"/>
                </a:cubicBezTo>
                <a:cubicBezTo>
                  <a:pt x="1228290" y="1142717"/>
                  <a:pt x="1244413" y="1140477"/>
                  <a:pt x="1260561" y="1138458"/>
                </a:cubicBezTo>
                <a:cubicBezTo>
                  <a:pt x="1286802" y="1140477"/>
                  <a:pt x="1323126" y="1123739"/>
                  <a:pt x="1339284" y="1144514"/>
                </a:cubicBezTo>
                <a:cubicBezTo>
                  <a:pt x="1360388" y="1171647"/>
                  <a:pt x="1343002" y="1213164"/>
                  <a:pt x="1345340" y="1247459"/>
                </a:cubicBezTo>
                <a:cubicBezTo>
                  <a:pt x="1349058" y="1301982"/>
                  <a:pt x="1348466" y="1357055"/>
                  <a:pt x="1357451" y="1410961"/>
                </a:cubicBezTo>
                <a:cubicBezTo>
                  <a:pt x="1359470" y="1423072"/>
                  <a:pt x="1361311" y="1435215"/>
                  <a:pt x="1363507" y="1447295"/>
                </a:cubicBezTo>
                <a:cubicBezTo>
                  <a:pt x="1365348" y="1457421"/>
                  <a:pt x="1368106" y="1467384"/>
                  <a:pt x="1369562" y="1477573"/>
                </a:cubicBezTo>
                <a:cubicBezTo>
                  <a:pt x="1374165" y="1509794"/>
                  <a:pt x="1379177" y="1542011"/>
                  <a:pt x="1381673" y="1574463"/>
                </a:cubicBezTo>
                <a:cubicBezTo>
                  <a:pt x="1383692" y="1600704"/>
                  <a:pt x="1386308" y="1626906"/>
                  <a:pt x="1387729" y="1653186"/>
                </a:cubicBezTo>
                <a:cubicBezTo>
                  <a:pt x="1397560" y="1835051"/>
                  <a:pt x="1385992" y="1743966"/>
                  <a:pt x="1399840" y="1840911"/>
                </a:cubicBezTo>
                <a:cubicBezTo>
                  <a:pt x="1412825" y="1837665"/>
                  <a:pt x="1433139" y="1835471"/>
                  <a:pt x="1442230" y="1822744"/>
                </a:cubicBezTo>
                <a:cubicBezTo>
                  <a:pt x="1448548" y="1813899"/>
                  <a:pt x="1449843" y="1802362"/>
                  <a:pt x="1454341" y="1792466"/>
                </a:cubicBezTo>
                <a:cubicBezTo>
                  <a:pt x="1459944" y="1780139"/>
                  <a:pt x="1467300" y="1768631"/>
                  <a:pt x="1472508" y="1756132"/>
                </a:cubicBezTo>
                <a:cubicBezTo>
                  <a:pt x="1477418" y="1744348"/>
                  <a:pt x="1478910" y="1731217"/>
                  <a:pt x="1484619" y="1719798"/>
                </a:cubicBezTo>
                <a:cubicBezTo>
                  <a:pt x="1536891" y="1615257"/>
                  <a:pt x="1480827" y="1733950"/>
                  <a:pt x="1508842" y="1659242"/>
                </a:cubicBezTo>
                <a:cubicBezTo>
                  <a:pt x="1512012" y="1650789"/>
                  <a:pt x="1517170" y="1643215"/>
                  <a:pt x="1520953" y="1635019"/>
                </a:cubicBezTo>
                <a:cubicBezTo>
                  <a:pt x="1531413" y="1612355"/>
                  <a:pt x="1555441" y="1554405"/>
                  <a:pt x="1569398" y="1532074"/>
                </a:cubicBezTo>
                <a:cubicBezTo>
                  <a:pt x="1579491" y="1515926"/>
                  <a:pt x="1590557" y="1500347"/>
                  <a:pt x="1599676" y="1483629"/>
                </a:cubicBezTo>
                <a:cubicBezTo>
                  <a:pt x="1634992" y="1418883"/>
                  <a:pt x="1565534" y="1524933"/>
                  <a:pt x="1617843" y="1441239"/>
                </a:cubicBezTo>
                <a:cubicBezTo>
                  <a:pt x="1646920" y="1394716"/>
                  <a:pt x="1625693" y="1437298"/>
                  <a:pt x="1648121" y="1398850"/>
                </a:cubicBezTo>
                <a:cubicBezTo>
                  <a:pt x="1658592" y="1380899"/>
                  <a:pt x="1668720" y="1362740"/>
                  <a:pt x="1678399" y="1344349"/>
                </a:cubicBezTo>
                <a:cubicBezTo>
                  <a:pt x="1688910" y="1324378"/>
                  <a:pt x="1697066" y="1303145"/>
                  <a:pt x="1708677" y="1283793"/>
                </a:cubicBezTo>
                <a:cubicBezTo>
                  <a:pt x="1714733" y="1273700"/>
                  <a:pt x="1721580" y="1264042"/>
                  <a:pt x="1726844" y="1253515"/>
                </a:cubicBezTo>
                <a:cubicBezTo>
                  <a:pt x="1731705" y="1243792"/>
                  <a:pt x="1733841" y="1232828"/>
                  <a:pt x="1738956" y="1223237"/>
                </a:cubicBezTo>
                <a:cubicBezTo>
                  <a:pt x="1750034" y="1202466"/>
                  <a:pt x="1764761" y="1183735"/>
                  <a:pt x="1775289" y="1162680"/>
                </a:cubicBezTo>
                <a:cubicBezTo>
                  <a:pt x="1779326" y="1154606"/>
                  <a:pt x="1781985" y="1145680"/>
                  <a:pt x="1787401" y="1138458"/>
                </a:cubicBezTo>
                <a:cubicBezTo>
                  <a:pt x="1794252" y="1129323"/>
                  <a:pt x="1804772" y="1123370"/>
                  <a:pt x="1811623" y="1114235"/>
                </a:cubicBezTo>
                <a:cubicBezTo>
                  <a:pt x="1817039" y="1107013"/>
                  <a:pt x="1818727" y="1097524"/>
                  <a:pt x="1823734" y="1090013"/>
                </a:cubicBezTo>
                <a:cubicBezTo>
                  <a:pt x="1834931" y="1073218"/>
                  <a:pt x="1847957" y="1057716"/>
                  <a:pt x="1860068" y="1041568"/>
                </a:cubicBezTo>
                <a:cubicBezTo>
                  <a:pt x="1866124" y="1033494"/>
                  <a:pt x="1874487" y="1026716"/>
                  <a:pt x="1878235" y="1017345"/>
                </a:cubicBezTo>
                <a:cubicBezTo>
                  <a:pt x="1888448" y="991812"/>
                  <a:pt x="1891541" y="979417"/>
                  <a:pt x="1908513" y="956789"/>
                </a:cubicBezTo>
                <a:cubicBezTo>
                  <a:pt x="1919679" y="941901"/>
                  <a:pt x="1934030" y="929544"/>
                  <a:pt x="1944847" y="914400"/>
                </a:cubicBezTo>
                <a:cubicBezTo>
                  <a:pt x="1954306" y="901157"/>
                  <a:pt x="1959737" y="885342"/>
                  <a:pt x="1969069" y="872010"/>
                </a:cubicBezTo>
                <a:cubicBezTo>
                  <a:pt x="1973980" y="864994"/>
                  <a:pt x="1981663" y="860345"/>
                  <a:pt x="1987236" y="853843"/>
                </a:cubicBezTo>
                <a:cubicBezTo>
                  <a:pt x="1993804" y="846180"/>
                  <a:pt x="1998835" y="837284"/>
                  <a:pt x="2005403" y="829621"/>
                </a:cubicBezTo>
                <a:cubicBezTo>
                  <a:pt x="2010976" y="823119"/>
                  <a:pt x="2017997" y="817956"/>
                  <a:pt x="2023570" y="811454"/>
                </a:cubicBezTo>
                <a:cubicBezTo>
                  <a:pt x="2030138" y="803791"/>
                  <a:pt x="2035091" y="794827"/>
                  <a:pt x="2041737" y="787231"/>
                </a:cubicBezTo>
                <a:cubicBezTo>
                  <a:pt x="2049256" y="778638"/>
                  <a:pt x="2058529" y="771679"/>
                  <a:pt x="2065960" y="763009"/>
                </a:cubicBezTo>
                <a:cubicBezTo>
                  <a:pt x="2070696" y="757483"/>
                  <a:pt x="2073412" y="750433"/>
                  <a:pt x="2078071" y="744842"/>
                </a:cubicBezTo>
                <a:cubicBezTo>
                  <a:pt x="2092642" y="727357"/>
                  <a:pt x="2096542" y="726472"/>
                  <a:pt x="2114405" y="714564"/>
                </a:cubicBezTo>
                <a:cubicBezTo>
                  <a:pt x="2120460" y="706490"/>
                  <a:pt x="2126705" y="698554"/>
                  <a:pt x="2132571" y="690341"/>
                </a:cubicBezTo>
                <a:cubicBezTo>
                  <a:pt x="2136801" y="684419"/>
                  <a:pt x="2146110" y="679311"/>
                  <a:pt x="2144683" y="672174"/>
                </a:cubicBezTo>
                <a:cubicBezTo>
                  <a:pt x="2143733" y="667422"/>
                  <a:pt x="2102354" y="647979"/>
                  <a:pt x="2102293" y="647952"/>
                </a:cubicBezTo>
                <a:cubicBezTo>
                  <a:pt x="2092360" y="643537"/>
                  <a:pt x="2081558" y="641046"/>
                  <a:pt x="2072015" y="635841"/>
                </a:cubicBezTo>
                <a:cubicBezTo>
                  <a:pt x="2006576" y="600147"/>
                  <a:pt x="2059924" y="619698"/>
                  <a:pt x="2017514" y="605563"/>
                </a:cubicBezTo>
                <a:cubicBezTo>
                  <a:pt x="2011459" y="601526"/>
                  <a:pt x="2005270" y="597681"/>
                  <a:pt x="1999348" y="593451"/>
                </a:cubicBezTo>
                <a:cubicBezTo>
                  <a:pt x="1988330" y="585581"/>
                  <a:pt x="1969802" y="570309"/>
                  <a:pt x="1956958" y="563173"/>
                </a:cubicBezTo>
                <a:cubicBezTo>
                  <a:pt x="1945121" y="556597"/>
                  <a:pt x="1931643" y="552876"/>
                  <a:pt x="1920624" y="545006"/>
                </a:cubicBezTo>
                <a:cubicBezTo>
                  <a:pt x="1903163" y="532534"/>
                  <a:pt x="1888663" y="516354"/>
                  <a:pt x="1872179" y="502617"/>
                </a:cubicBezTo>
                <a:cubicBezTo>
                  <a:pt x="1864426" y="496156"/>
                  <a:pt x="1855620" y="491018"/>
                  <a:pt x="1847957" y="484450"/>
                </a:cubicBezTo>
                <a:cubicBezTo>
                  <a:pt x="1841455" y="478877"/>
                  <a:pt x="1836418" y="471706"/>
                  <a:pt x="1829790" y="466283"/>
                </a:cubicBezTo>
                <a:cubicBezTo>
                  <a:pt x="1814167" y="453501"/>
                  <a:pt x="1795618" y="444222"/>
                  <a:pt x="1781345" y="429949"/>
                </a:cubicBezTo>
                <a:cubicBezTo>
                  <a:pt x="1767215" y="415819"/>
                  <a:pt x="1754942" y="399549"/>
                  <a:pt x="1738956" y="387560"/>
                </a:cubicBezTo>
                <a:cubicBezTo>
                  <a:pt x="1722808" y="375449"/>
                  <a:pt x="1704784" y="365499"/>
                  <a:pt x="1690511" y="351226"/>
                </a:cubicBezTo>
                <a:cubicBezTo>
                  <a:pt x="1645432" y="306147"/>
                  <a:pt x="1700788" y="363216"/>
                  <a:pt x="1654177" y="308837"/>
                </a:cubicBezTo>
                <a:cubicBezTo>
                  <a:pt x="1638994" y="291124"/>
                  <a:pt x="1630934" y="286863"/>
                  <a:pt x="1611787" y="272503"/>
                </a:cubicBezTo>
                <a:cubicBezTo>
                  <a:pt x="1558636" y="192774"/>
                  <a:pt x="1612083" y="267801"/>
                  <a:pt x="1569398" y="218002"/>
                </a:cubicBezTo>
                <a:cubicBezTo>
                  <a:pt x="1562830" y="210339"/>
                  <a:pt x="1557877" y="201375"/>
                  <a:pt x="1551231" y="193780"/>
                </a:cubicBezTo>
                <a:cubicBezTo>
                  <a:pt x="1543712" y="185187"/>
                  <a:pt x="1534440" y="178227"/>
                  <a:pt x="1527009" y="169557"/>
                </a:cubicBezTo>
                <a:cubicBezTo>
                  <a:pt x="1500097" y="138160"/>
                  <a:pt x="1531715" y="162602"/>
                  <a:pt x="1496730" y="139279"/>
                </a:cubicBezTo>
                <a:cubicBezTo>
                  <a:pt x="1466174" y="93444"/>
                  <a:pt x="1482801" y="113237"/>
                  <a:pt x="1448285" y="78723"/>
                </a:cubicBezTo>
                <a:cubicBezTo>
                  <a:pt x="1442229" y="66612"/>
                  <a:pt x="1437085" y="54000"/>
                  <a:pt x="1430118" y="42389"/>
                </a:cubicBezTo>
                <a:cubicBezTo>
                  <a:pt x="1402623" y="-3438"/>
                  <a:pt x="1418622" y="38174"/>
                  <a:pt x="1405896" y="0"/>
                </a:cubicBezTo>
                <a:cubicBezTo>
                  <a:pt x="1377109" y="43179"/>
                  <a:pt x="1392646" y="11886"/>
                  <a:pt x="1399840" y="109001"/>
                </a:cubicBezTo>
                <a:cubicBezTo>
                  <a:pt x="1401777" y="135153"/>
                  <a:pt x="1408321" y="213177"/>
                  <a:pt x="1411952" y="242225"/>
                </a:cubicBezTo>
                <a:cubicBezTo>
                  <a:pt x="1414536" y="262901"/>
                  <a:pt x="1419926" y="288156"/>
                  <a:pt x="1424063" y="308837"/>
                </a:cubicBezTo>
                <a:cubicBezTo>
                  <a:pt x="1426081" y="329022"/>
                  <a:pt x="1427437" y="349285"/>
                  <a:pt x="1430118" y="369393"/>
                </a:cubicBezTo>
                <a:cubicBezTo>
                  <a:pt x="1431478" y="379595"/>
                  <a:pt x="1434718" y="389482"/>
                  <a:pt x="1436174" y="399671"/>
                </a:cubicBezTo>
                <a:cubicBezTo>
                  <a:pt x="1450562" y="500383"/>
                  <a:pt x="1434594" y="415987"/>
                  <a:pt x="1448285" y="484450"/>
                </a:cubicBezTo>
                <a:cubicBezTo>
                  <a:pt x="1447298" y="495303"/>
                  <a:pt x="1452728" y="553079"/>
                  <a:pt x="1430118" y="569229"/>
                </a:cubicBezTo>
                <a:cubicBezTo>
                  <a:pt x="1421273" y="575547"/>
                  <a:pt x="1410018" y="577523"/>
                  <a:pt x="1399840" y="581340"/>
                </a:cubicBezTo>
                <a:cubicBezTo>
                  <a:pt x="1393863" y="583581"/>
                  <a:pt x="1387729" y="585377"/>
                  <a:pt x="1381673" y="587396"/>
                </a:cubicBezTo>
                <a:cubicBezTo>
                  <a:pt x="1359469" y="585377"/>
                  <a:pt x="1337162" y="584287"/>
                  <a:pt x="1315062" y="581340"/>
                </a:cubicBezTo>
                <a:cubicBezTo>
                  <a:pt x="1306812" y="580240"/>
                  <a:pt x="1299049" y="576652"/>
                  <a:pt x="1290839" y="575284"/>
                </a:cubicBezTo>
                <a:cubicBezTo>
                  <a:pt x="1274786" y="572609"/>
                  <a:pt x="1258542" y="571247"/>
                  <a:pt x="1242394" y="569229"/>
                </a:cubicBezTo>
                <a:lnTo>
                  <a:pt x="1121281" y="575284"/>
                </a:lnTo>
                <a:lnTo>
                  <a:pt x="1024391" y="581340"/>
                </a:lnTo>
                <a:cubicBezTo>
                  <a:pt x="961840" y="584002"/>
                  <a:pt x="899242" y="585377"/>
                  <a:pt x="836667" y="587396"/>
                </a:cubicBezTo>
                <a:lnTo>
                  <a:pt x="679220" y="599507"/>
                </a:lnTo>
                <a:cubicBezTo>
                  <a:pt x="578273" y="599507"/>
                  <a:pt x="477366" y="595470"/>
                  <a:pt x="376439" y="593451"/>
                </a:cubicBezTo>
                <a:cubicBezTo>
                  <a:pt x="364328" y="591433"/>
                  <a:pt x="352091" y="590059"/>
                  <a:pt x="340105" y="587396"/>
                </a:cubicBezTo>
                <a:cubicBezTo>
                  <a:pt x="333874" y="586011"/>
                  <a:pt x="328321" y="581340"/>
                  <a:pt x="321938" y="581340"/>
                </a:cubicBezTo>
                <a:cubicBezTo>
                  <a:pt x="306380" y="581340"/>
                  <a:pt x="185206" y="591725"/>
                  <a:pt x="164492" y="593451"/>
                </a:cubicBezTo>
                <a:cubicBezTo>
                  <a:pt x="7050" y="587154"/>
                  <a:pt x="-37403" y="587396"/>
                  <a:pt x="31268" y="587396"/>
                </a:cubicBezTo>
              </a:path>
            </a:pathLst>
          </a:custGeom>
          <a:noFill/>
          <a:ln cap="flat" cmpd="sng" w="381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55" name="Shape 355"/>
        <p:cNvGrpSpPr/>
        <p:nvPr/>
      </p:nvGrpSpPr>
      <p:grpSpPr>
        <a:xfrm>
          <a:off x="0" y="0"/>
          <a:ext cx="0" cy="0"/>
          <a:chOff x="0" y="0"/>
          <a:chExt cx="0" cy="0"/>
        </a:xfrm>
      </p:grpSpPr>
      <p:grpSp>
        <p:nvGrpSpPr>
          <p:cNvPr id="356" name="Google Shape;356;p27"/>
          <p:cNvGrpSpPr/>
          <p:nvPr/>
        </p:nvGrpSpPr>
        <p:grpSpPr>
          <a:xfrm>
            <a:off x="1135029" y="2031255"/>
            <a:ext cx="2546284" cy="2546284"/>
            <a:chOff x="5662013" y="3836240"/>
            <a:chExt cx="1962000" cy="1962000"/>
          </a:xfrm>
        </p:grpSpPr>
        <p:sp>
          <p:nvSpPr>
            <p:cNvPr id="357" name="Google Shape;357;p27"/>
            <p:cNvSpPr/>
            <p:nvPr/>
          </p:nvSpPr>
          <p:spPr>
            <a:xfrm>
              <a:off x="5662013" y="3836240"/>
              <a:ext cx="1962000" cy="1962000"/>
            </a:xfrm>
            <a:prstGeom prst="ellipse">
              <a:avLst/>
            </a:prstGeom>
            <a:solidFill>
              <a:schemeClr val="accent4"/>
            </a:solidFill>
            <a:ln>
              <a:noFill/>
            </a:ln>
            <a:effectLst>
              <a:outerShdw blurRad="25400" rotWithShape="0" algn="tl" dir="2700000" dist="50800">
                <a:srgbClr val="000000">
                  <a:alpha val="2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pic>
          <p:nvPicPr>
            <p:cNvPr descr="A picture containing drawing&#10;&#10;Description automatically generated" id="358" name="Google Shape;358;p27"/>
            <p:cNvPicPr preferRelativeResize="0"/>
            <p:nvPr/>
          </p:nvPicPr>
          <p:blipFill rotWithShape="1">
            <a:blip r:embed="rId3">
              <a:alphaModFix amt="14000"/>
            </a:blip>
            <a:srcRect b="58781" l="0" r="41138" t="0"/>
            <a:stretch/>
          </p:blipFill>
          <p:spPr>
            <a:xfrm>
              <a:off x="5743778" y="3945244"/>
              <a:ext cx="1779300" cy="1731900"/>
            </a:xfrm>
            <a:prstGeom prst="ellipse">
              <a:avLst/>
            </a:prstGeom>
            <a:noFill/>
            <a:ln>
              <a:noFill/>
            </a:ln>
          </p:spPr>
        </p:pic>
      </p:grpSp>
      <p:sp>
        <p:nvSpPr>
          <p:cNvPr id="359" name="Google Shape;359;p27"/>
          <p:cNvSpPr/>
          <p:nvPr/>
        </p:nvSpPr>
        <p:spPr>
          <a:xfrm rot="-6800404">
            <a:off x="4149445" y="-159887"/>
            <a:ext cx="6301771" cy="7421839"/>
          </a:xfrm>
          <a:custGeom>
            <a:rect b="b" l="l" r="r" t="t"/>
            <a:pathLst>
              <a:path extrusionOk="0" h="1925002" w="1634490">
                <a:moveTo>
                  <a:pt x="444818" y="0"/>
                </a:moveTo>
                <a:lnTo>
                  <a:pt x="1634490" y="338138"/>
                </a:lnTo>
                <a:lnTo>
                  <a:pt x="1612582" y="414338"/>
                </a:lnTo>
                <a:lnTo>
                  <a:pt x="1563053" y="400050"/>
                </a:lnTo>
                <a:cubicBezTo>
                  <a:pt x="1559243" y="384810"/>
                  <a:pt x="1546860" y="372428"/>
                  <a:pt x="1530668" y="367665"/>
                </a:cubicBezTo>
                <a:cubicBezTo>
                  <a:pt x="1505903" y="360997"/>
                  <a:pt x="1480185" y="375285"/>
                  <a:pt x="1472565" y="400050"/>
                </a:cubicBezTo>
                <a:cubicBezTo>
                  <a:pt x="1465898" y="424815"/>
                  <a:pt x="1480185" y="450533"/>
                  <a:pt x="1504950" y="458153"/>
                </a:cubicBezTo>
                <a:cubicBezTo>
                  <a:pt x="1521143" y="462915"/>
                  <a:pt x="1538288" y="458153"/>
                  <a:pt x="1550670" y="446722"/>
                </a:cubicBezTo>
                <a:lnTo>
                  <a:pt x="1600200" y="461010"/>
                </a:lnTo>
                <a:lnTo>
                  <a:pt x="1564005" y="587693"/>
                </a:lnTo>
                <a:lnTo>
                  <a:pt x="1514475" y="573405"/>
                </a:lnTo>
                <a:cubicBezTo>
                  <a:pt x="1510665" y="558165"/>
                  <a:pt x="1498282" y="545783"/>
                  <a:pt x="1482090" y="541020"/>
                </a:cubicBezTo>
                <a:cubicBezTo>
                  <a:pt x="1457325" y="534353"/>
                  <a:pt x="1431607" y="548640"/>
                  <a:pt x="1423988" y="573405"/>
                </a:cubicBezTo>
                <a:cubicBezTo>
                  <a:pt x="1417320" y="598170"/>
                  <a:pt x="1431607" y="623888"/>
                  <a:pt x="1456373" y="631508"/>
                </a:cubicBezTo>
                <a:cubicBezTo>
                  <a:pt x="1472565" y="636270"/>
                  <a:pt x="1489710" y="631508"/>
                  <a:pt x="1502093" y="620078"/>
                </a:cubicBezTo>
                <a:lnTo>
                  <a:pt x="1551623" y="634365"/>
                </a:lnTo>
                <a:lnTo>
                  <a:pt x="1515428" y="761048"/>
                </a:lnTo>
                <a:lnTo>
                  <a:pt x="1465898" y="746760"/>
                </a:lnTo>
                <a:cubicBezTo>
                  <a:pt x="1462088" y="731520"/>
                  <a:pt x="1449705" y="719138"/>
                  <a:pt x="1433513" y="714375"/>
                </a:cubicBezTo>
                <a:cubicBezTo>
                  <a:pt x="1408748" y="707708"/>
                  <a:pt x="1383030" y="721995"/>
                  <a:pt x="1375410" y="746760"/>
                </a:cubicBezTo>
                <a:cubicBezTo>
                  <a:pt x="1368743" y="771525"/>
                  <a:pt x="1383030" y="797243"/>
                  <a:pt x="1407795" y="804863"/>
                </a:cubicBezTo>
                <a:cubicBezTo>
                  <a:pt x="1423988" y="809625"/>
                  <a:pt x="1441132" y="804863"/>
                  <a:pt x="1453515" y="793433"/>
                </a:cubicBezTo>
                <a:lnTo>
                  <a:pt x="1503045" y="807720"/>
                </a:lnTo>
                <a:lnTo>
                  <a:pt x="1466850" y="934402"/>
                </a:lnTo>
                <a:lnTo>
                  <a:pt x="1417320" y="920115"/>
                </a:lnTo>
                <a:cubicBezTo>
                  <a:pt x="1413510" y="904875"/>
                  <a:pt x="1401128" y="892493"/>
                  <a:pt x="1384935" y="887730"/>
                </a:cubicBezTo>
                <a:cubicBezTo>
                  <a:pt x="1360170" y="881063"/>
                  <a:pt x="1334453" y="895350"/>
                  <a:pt x="1326832" y="920115"/>
                </a:cubicBezTo>
                <a:cubicBezTo>
                  <a:pt x="1320165" y="944880"/>
                  <a:pt x="1334453" y="970598"/>
                  <a:pt x="1359218" y="978218"/>
                </a:cubicBezTo>
                <a:cubicBezTo>
                  <a:pt x="1375410" y="982980"/>
                  <a:pt x="1392555" y="978218"/>
                  <a:pt x="1404938" y="966788"/>
                </a:cubicBezTo>
                <a:lnTo>
                  <a:pt x="1454468" y="981075"/>
                </a:lnTo>
                <a:lnTo>
                  <a:pt x="1418273" y="1107758"/>
                </a:lnTo>
                <a:lnTo>
                  <a:pt x="1368743" y="1093470"/>
                </a:lnTo>
                <a:cubicBezTo>
                  <a:pt x="1364932" y="1078230"/>
                  <a:pt x="1352550" y="1065848"/>
                  <a:pt x="1336357" y="1061085"/>
                </a:cubicBezTo>
                <a:cubicBezTo>
                  <a:pt x="1311593" y="1054418"/>
                  <a:pt x="1285875" y="1068705"/>
                  <a:pt x="1278255" y="1093470"/>
                </a:cubicBezTo>
                <a:cubicBezTo>
                  <a:pt x="1271588" y="1118235"/>
                  <a:pt x="1285875" y="1143953"/>
                  <a:pt x="1310640" y="1151573"/>
                </a:cubicBezTo>
                <a:cubicBezTo>
                  <a:pt x="1326832" y="1156335"/>
                  <a:pt x="1343978" y="1151573"/>
                  <a:pt x="1356360" y="1140143"/>
                </a:cubicBezTo>
                <a:lnTo>
                  <a:pt x="1405890" y="1154430"/>
                </a:lnTo>
                <a:lnTo>
                  <a:pt x="1369695" y="1281113"/>
                </a:lnTo>
                <a:lnTo>
                  <a:pt x="1320165" y="1266825"/>
                </a:lnTo>
                <a:cubicBezTo>
                  <a:pt x="1316355" y="1251585"/>
                  <a:pt x="1303973" y="1239203"/>
                  <a:pt x="1287780" y="1234440"/>
                </a:cubicBezTo>
                <a:cubicBezTo>
                  <a:pt x="1263015" y="1227773"/>
                  <a:pt x="1237298" y="1242060"/>
                  <a:pt x="1229678" y="1266825"/>
                </a:cubicBezTo>
                <a:cubicBezTo>
                  <a:pt x="1223010" y="1291590"/>
                  <a:pt x="1237298" y="1317308"/>
                  <a:pt x="1262063" y="1324928"/>
                </a:cubicBezTo>
                <a:cubicBezTo>
                  <a:pt x="1278255" y="1329690"/>
                  <a:pt x="1295400" y="1324928"/>
                  <a:pt x="1307782" y="1313498"/>
                </a:cubicBezTo>
                <a:lnTo>
                  <a:pt x="1357313" y="1327785"/>
                </a:lnTo>
                <a:lnTo>
                  <a:pt x="1321118" y="1454468"/>
                </a:lnTo>
                <a:lnTo>
                  <a:pt x="1271588" y="1440180"/>
                </a:lnTo>
                <a:cubicBezTo>
                  <a:pt x="1267778" y="1424940"/>
                  <a:pt x="1255395" y="1412558"/>
                  <a:pt x="1239203" y="1407795"/>
                </a:cubicBezTo>
                <a:cubicBezTo>
                  <a:pt x="1214438" y="1401128"/>
                  <a:pt x="1188720" y="1415415"/>
                  <a:pt x="1181100" y="1440180"/>
                </a:cubicBezTo>
                <a:cubicBezTo>
                  <a:pt x="1174432" y="1464945"/>
                  <a:pt x="1188720" y="1490663"/>
                  <a:pt x="1213485" y="1498283"/>
                </a:cubicBezTo>
                <a:cubicBezTo>
                  <a:pt x="1229678" y="1503045"/>
                  <a:pt x="1246823" y="1498283"/>
                  <a:pt x="1259205" y="1486853"/>
                </a:cubicBezTo>
                <a:lnTo>
                  <a:pt x="1308735" y="1501140"/>
                </a:lnTo>
                <a:lnTo>
                  <a:pt x="1272540" y="1627823"/>
                </a:lnTo>
                <a:lnTo>
                  <a:pt x="1223010" y="1613535"/>
                </a:lnTo>
                <a:cubicBezTo>
                  <a:pt x="1219200" y="1598295"/>
                  <a:pt x="1206818" y="1585913"/>
                  <a:pt x="1190625" y="1581150"/>
                </a:cubicBezTo>
                <a:cubicBezTo>
                  <a:pt x="1165860" y="1574483"/>
                  <a:pt x="1140143" y="1588770"/>
                  <a:pt x="1132523" y="1613535"/>
                </a:cubicBezTo>
                <a:cubicBezTo>
                  <a:pt x="1125855" y="1638300"/>
                  <a:pt x="1140143" y="1664018"/>
                  <a:pt x="1164907" y="1671638"/>
                </a:cubicBezTo>
                <a:cubicBezTo>
                  <a:pt x="1181100" y="1676400"/>
                  <a:pt x="1198245" y="1671638"/>
                  <a:pt x="1210628" y="1660208"/>
                </a:cubicBezTo>
                <a:lnTo>
                  <a:pt x="1260157" y="1674495"/>
                </a:lnTo>
                <a:lnTo>
                  <a:pt x="1223963" y="1801178"/>
                </a:lnTo>
                <a:lnTo>
                  <a:pt x="1174432" y="1786890"/>
                </a:lnTo>
                <a:cubicBezTo>
                  <a:pt x="1170623" y="1771650"/>
                  <a:pt x="1158240" y="1759268"/>
                  <a:pt x="1142048" y="1754505"/>
                </a:cubicBezTo>
                <a:cubicBezTo>
                  <a:pt x="1117282" y="1747838"/>
                  <a:pt x="1091565" y="1762125"/>
                  <a:pt x="1083945" y="1786890"/>
                </a:cubicBezTo>
                <a:cubicBezTo>
                  <a:pt x="1077278" y="1811655"/>
                  <a:pt x="1091565" y="1837373"/>
                  <a:pt x="1116330" y="1844993"/>
                </a:cubicBezTo>
                <a:cubicBezTo>
                  <a:pt x="1132523" y="1849755"/>
                  <a:pt x="1149668" y="1844993"/>
                  <a:pt x="1162050" y="1833563"/>
                </a:cubicBezTo>
                <a:lnTo>
                  <a:pt x="1211580" y="1847850"/>
                </a:lnTo>
                <a:lnTo>
                  <a:pt x="1189673" y="1925003"/>
                </a:lnTo>
                <a:lnTo>
                  <a:pt x="0" y="1586865"/>
                </a:lnTo>
                <a:lnTo>
                  <a:pt x="444818"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360" name="Google Shape;360;p27"/>
          <p:cNvGrpSpPr/>
          <p:nvPr/>
        </p:nvGrpSpPr>
        <p:grpSpPr>
          <a:xfrm rot="2112144">
            <a:off x="3604661" y="5150263"/>
            <a:ext cx="2529871" cy="579563"/>
            <a:chOff x="5438339" y="233749"/>
            <a:chExt cx="5585545" cy="1279581"/>
          </a:xfrm>
        </p:grpSpPr>
        <p:sp>
          <p:nvSpPr>
            <p:cNvPr id="361" name="Google Shape;361;p27"/>
            <p:cNvSpPr/>
            <p:nvPr/>
          </p:nvSpPr>
          <p:spPr>
            <a:xfrm>
              <a:off x="5438339" y="233749"/>
              <a:ext cx="5585545" cy="1279581"/>
            </a:xfrm>
            <a:custGeom>
              <a:rect b="b" l="l" r="r" t="t"/>
              <a:pathLst>
                <a:path extrusionOk="0" h="1279581" w="5585545">
                  <a:moveTo>
                    <a:pt x="50303" y="64721"/>
                  </a:moveTo>
                  <a:cubicBezTo>
                    <a:pt x="-63997" y="80914"/>
                    <a:pt x="184605" y="208549"/>
                    <a:pt x="252233" y="280939"/>
                  </a:cubicBezTo>
                  <a:cubicBezTo>
                    <a:pt x="263663" y="293321"/>
                    <a:pt x="276045" y="306656"/>
                    <a:pt x="276045" y="321896"/>
                  </a:cubicBezTo>
                  <a:cubicBezTo>
                    <a:pt x="276998" y="344756"/>
                    <a:pt x="250328" y="362854"/>
                    <a:pt x="224610" y="375236"/>
                  </a:cubicBezTo>
                  <a:cubicBezTo>
                    <a:pt x="194130" y="389524"/>
                    <a:pt x="161745" y="400954"/>
                    <a:pt x="128408" y="408574"/>
                  </a:cubicBezTo>
                  <a:cubicBezTo>
                    <a:pt x="112215" y="412384"/>
                    <a:pt x="94118" y="416194"/>
                    <a:pt x="83640" y="425719"/>
                  </a:cubicBezTo>
                  <a:cubicBezTo>
                    <a:pt x="63638" y="443816"/>
                    <a:pt x="75068" y="470486"/>
                    <a:pt x="90308" y="491441"/>
                  </a:cubicBezTo>
                  <a:cubicBezTo>
                    <a:pt x="116025" y="526684"/>
                    <a:pt x="148410" y="559069"/>
                    <a:pt x="169365" y="597169"/>
                  </a:cubicBezTo>
                  <a:cubicBezTo>
                    <a:pt x="190320" y="635269"/>
                    <a:pt x="196035" y="679084"/>
                    <a:pt x="168413" y="714326"/>
                  </a:cubicBezTo>
                  <a:cubicBezTo>
                    <a:pt x="140790" y="748616"/>
                    <a:pt x="88403" y="764809"/>
                    <a:pt x="41730" y="782906"/>
                  </a:cubicBezTo>
                  <a:cubicBezTo>
                    <a:pt x="24585" y="789574"/>
                    <a:pt x="6488" y="797194"/>
                    <a:pt x="1725" y="811481"/>
                  </a:cubicBezTo>
                  <a:cubicBezTo>
                    <a:pt x="-3990" y="825769"/>
                    <a:pt x="5535" y="841009"/>
                    <a:pt x="15060" y="853391"/>
                  </a:cubicBezTo>
                  <a:cubicBezTo>
                    <a:pt x="67448" y="925781"/>
                    <a:pt x="118883" y="999124"/>
                    <a:pt x="171270" y="1071514"/>
                  </a:cubicBezTo>
                  <a:cubicBezTo>
                    <a:pt x="102690" y="1118186"/>
                    <a:pt x="48398" y="1177241"/>
                    <a:pt x="14108" y="1241059"/>
                  </a:cubicBezTo>
                  <a:cubicBezTo>
                    <a:pt x="47445" y="1247726"/>
                    <a:pt x="80783" y="1253441"/>
                    <a:pt x="114120" y="1260109"/>
                  </a:cubicBezTo>
                  <a:cubicBezTo>
                    <a:pt x="114120" y="1260109"/>
                    <a:pt x="4496573" y="1303924"/>
                    <a:pt x="5381446" y="1260109"/>
                  </a:cubicBezTo>
                  <a:cubicBezTo>
                    <a:pt x="5408116" y="1259156"/>
                    <a:pt x="5433833" y="1258204"/>
                    <a:pt x="5460503" y="1259156"/>
                  </a:cubicBezTo>
                  <a:cubicBezTo>
                    <a:pt x="5472885" y="1204864"/>
                    <a:pt x="5453835" y="1147714"/>
                    <a:pt x="5408116" y="1103899"/>
                  </a:cubicBezTo>
                  <a:cubicBezTo>
                    <a:pt x="5402401" y="1099136"/>
                    <a:pt x="5396685" y="1093421"/>
                    <a:pt x="5394780" y="1086754"/>
                  </a:cubicBezTo>
                  <a:cubicBezTo>
                    <a:pt x="5391923" y="1076276"/>
                    <a:pt x="5399543" y="1066751"/>
                    <a:pt x="5409068" y="1059131"/>
                  </a:cubicBezTo>
                  <a:cubicBezTo>
                    <a:pt x="5453835" y="1020079"/>
                    <a:pt x="5530035" y="1001029"/>
                    <a:pt x="5554801" y="953404"/>
                  </a:cubicBezTo>
                  <a:cubicBezTo>
                    <a:pt x="5573851" y="917209"/>
                    <a:pt x="5553848" y="874346"/>
                    <a:pt x="5519558" y="844819"/>
                  </a:cubicBezTo>
                  <a:cubicBezTo>
                    <a:pt x="5485268" y="815291"/>
                    <a:pt x="5438596" y="797194"/>
                    <a:pt x="5392876" y="779096"/>
                  </a:cubicBezTo>
                  <a:cubicBezTo>
                    <a:pt x="5364301" y="767666"/>
                    <a:pt x="5330963" y="749569"/>
                    <a:pt x="5336678" y="725756"/>
                  </a:cubicBezTo>
                  <a:cubicBezTo>
                    <a:pt x="5339535" y="712421"/>
                    <a:pt x="5353823" y="701944"/>
                    <a:pt x="5368110" y="694324"/>
                  </a:cubicBezTo>
                  <a:cubicBezTo>
                    <a:pt x="5435738" y="654319"/>
                    <a:pt x="5519558" y="626696"/>
                    <a:pt x="5567183" y="572404"/>
                  </a:cubicBezTo>
                  <a:cubicBezTo>
                    <a:pt x="5578613" y="560021"/>
                    <a:pt x="5587185" y="544781"/>
                    <a:pt x="5585280" y="529541"/>
                  </a:cubicBezTo>
                  <a:cubicBezTo>
                    <a:pt x="5583376" y="507634"/>
                    <a:pt x="5561468" y="490489"/>
                    <a:pt x="5540513" y="476201"/>
                  </a:cubicBezTo>
                  <a:cubicBezTo>
                    <a:pt x="5468123" y="427624"/>
                    <a:pt x="5382398" y="392381"/>
                    <a:pt x="5298578" y="355234"/>
                  </a:cubicBezTo>
                  <a:cubicBezTo>
                    <a:pt x="5290005" y="351424"/>
                    <a:pt x="5280480" y="347614"/>
                    <a:pt x="5277623" y="339994"/>
                  </a:cubicBezTo>
                  <a:cubicBezTo>
                    <a:pt x="5272860" y="330469"/>
                    <a:pt x="5280480" y="320944"/>
                    <a:pt x="5288101" y="312371"/>
                  </a:cubicBezTo>
                  <a:cubicBezTo>
                    <a:pt x="5362396" y="232361"/>
                    <a:pt x="5470028" y="165686"/>
                    <a:pt x="5502413" y="71389"/>
                  </a:cubicBezTo>
                  <a:cubicBezTo>
                    <a:pt x="5433833" y="57101"/>
                    <a:pt x="5360491" y="53291"/>
                    <a:pt x="5290005" y="60911"/>
                  </a:cubicBezTo>
                  <a:cubicBezTo>
                    <a:pt x="5286196" y="59959"/>
                    <a:pt x="1064715" y="-78154"/>
                    <a:pt x="50303" y="6472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2" name="Google Shape;362;p27"/>
            <p:cNvSpPr/>
            <p:nvPr/>
          </p:nvSpPr>
          <p:spPr>
            <a:xfrm>
              <a:off x="6151773" y="1267163"/>
              <a:ext cx="87247" cy="89542"/>
            </a:xfrm>
            <a:custGeom>
              <a:rect b="b" l="l" r="r" t="t"/>
              <a:pathLst>
                <a:path extrusionOk="0" h="89542" w="87247">
                  <a:moveTo>
                    <a:pt x="41719" y="0"/>
                  </a:moveTo>
                  <a:cubicBezTo>
                    <a:pt x="-16384" y="0"/>
                    <a:pt x="-12574" y="89535"/>
                    <a:pt x="45529" y="89535"/>
                  </a:cubicBezTo>
                  <a:cubicBezTo>
                    <a:pt x="103631" y="90488"/>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 name="Google Shape;363;p27"/>
            <p:cNvSpPr/>
            <p:nvPr/>
          </p:nvSpPr>
          <p:spPr>
            <a:xfrm>
              <a:off x="6754706" y="923311"/>
              <a:ext cx="86533" cy="89535"/>
            </a:xfrm>
            <a:custGeom>
              <a:rect b="b" l="l" r="r" t="t"/>
              <a:pathLst>
                <a:path extrusionOk="0" h="89535" w="86533">
                  <a:moveTo>
                    <a:pt x="41719" y="0"/>
                  </a:moveTo>
                  <a:cubicBezTo>
                    <a:pt x="-16384" y="0"/>
                    <a:pt x="-12574" y="89535"/>
                    <a:pt x="45529" y="89535"/>
                  </a:cubicBezTo>
                  <a:cubicBezTo>
                    <a:pt x="102679" y="89535"/>
                    <a:pt x="98869"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 name="Google Shape;364;p27"/>
            <p:cNvSpPr/>
            <p:nvPr/>
          </p:nvSpPr>
          <p:spPr>
            <a:xfrm>
              <a:off x="6287981" y="506116"/>
              <a:ext cx="86879" cy="89542"/>
            </a:xfrm>
            <a:custGeom>
              <a:rect b="b" l="l" r="r" t="t"/>
              <a:pathLst>
                <a:path extrusionOk="0" h="89542" w="86879">
                  <a:moveTo>
                    <a:pt x="41719" y="0"/>
                  </a:moveTo>
                  <a:cubicBezTo>
                    <a:pt x="-16384" y="0"/>
                    <a:pt x="-12574" y="89535"/>
                    <a:pt x="45529" y="89535"/>
                  </a:cubicBezTo>
                  <a:cubicBezTo>
                    <a:pt x="102679" y="90487"/>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5" name="Google Shape;365;p27"/>
            <p:cNvSpPr/>
            <p:nvPr/>
          </p:nvSpPr>
          <p:spPr>
            <a:xfrm>
              <a:off x="7370021" y="438488"/>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6" name="Google Shape;366;p27"/>
            <p:cNvSpPr/>
            <p:nvPr/>
          </p:nvSpPr>
          <p:spPr>
            <a:xfrm>
              <a:off x="7397643" y="1330980"/>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 name="Google Shape;367;p27"/>
            <p:cNvSpPr/>
            <p:nvPr/>
          </p:nvSpPr>
          <p:spPr>
            <a:xfrm>
              <a:off x="8135831" y="918548"/>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 name="Google Shape;368;p27"/>
            <p:cNvSpPr/>
            <p:nvPr/>
          </p:nvSpPr>
          <p:spPr>
            <a:xfrm>
              <a:off x="8729238" y="415628"/>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9" name="Google Shape;369;p27"/>
            <p:cNvSpPr/>
            <p:nvPr/>
          </p:nvSpPr>
          <p:spPr>
            <a:xfrm>
              <a:off x="8824488" y="1317646"/>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 name="Google Shape;370;p27"/>
            <p:cNvSpPr/>
            <p:nvPr/>
          </p:nvSpPr>
          <p:spPr>
            <a:xfrm>
              <a:off x="9526481" y="882353"/>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 name="Google Shape;371;p27"/>
            <p:cNvSpPr/>
            <p:nvPr/>
          </p:nvSpPr>
          <p:spPr>
            <a:xfrm>
              <a:off x="10134176" y="443251"/>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 name="Google Shape;372;p27"/>
            <p:cNvSpPr/>
            <p:nvPr/>
          </p:nvSpPr>
          <p:spPr>
            <a:xfrm>
              <a:off x="10233236" y="1312883"/>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73" name="Google Shape;373;p27"/>
          <p:cNvGrpSpPr/>
          <p:nvPr/>
        </p:nvGrpSpPr>
        <p:grpSpPr>
          <a:xfrm rot="2112144">
            <a:off x="8482060" y="1181770"/>
            <a:ext cx="2529871" cy="579563"/>
            <a:chOff x="5438339" y="233749"/>
            <a:chExt cx="5585545" cy="1279581"/>
          </a:xfrm>
        </p:grpSpPr>
        <p:sp>
          <p:nvSpPr>
            <p:cNvPr id="374" name="Google Shape;374;p27"/>
            <p:cNvSpPr/>
            <p:nvPr/>
          </p:nvSpPr>
          <p:spPr>
            <a:xfrm>
              <a:off x="5438339" y="233749"/>
              <a:ext cx="5585545" cy="1279581"/>
            </a:xfrm>
            <a:custGeom>
              <a:rect b="b" l="l" r="r" t="t"/>
              <a:pathLst>
                <a:path extrusionOk="0" h="1279581" w="5585545">
                  <a:moveTo>
                    <a:pt x="50303" y="64721"/>
                  </a:moveTo>
                  <a:cubicBezTo>
                    <a:pt x="-63997" y="80914"/>
                    <a:pt x="184605" y="208549"/>
                    <a:pt x="252233" y="280939"/>
                  </a:cubicBezTo>
                  <a:cubicBezTo>
                    <a:pt x="263663" y="293321"/>
                    <a:pt x="276045" y="306656"/>
                    <a:pt x="276045" y="321896"/>
                  </a:cubicBezTo>
                  <a:cubicBezTo>
                    <a:pt x="276998" y="344756"/>
                    <a:pt x="250328" y="362854"/>
                    <a:pt x="224610" y="375236"/>
                  </a:cubicBezTo>
                  <a:cubicBezTo>
                    <a:pt x="194130" y="389524"/>
                    <a:pt x="161745" y="400954"/>
                    <a:pt x="128408" y="408574"/>
                  </a:cubicBezTo>
                  <a:cubicBezTo>
                    <a:pt x="112215" y="412384"/>
                    <a:pt x="94118" y="416194"/>
                    <a:pt x="83640" y="425719"/>
                  </a:cubicBezTo>
                  <a:cubicBezTo>
                    <a:pt x="63638" y="443816"/>
                    <a:pt x="75068" y="470486"/>
                    <a:pt x="90308" y="491441"/>
                  </a:cubicBezTo>
                  <a:cubicBezTo>
                    <a:pt x="116025" y="526684"/>
                    <a:pt x="148410" y="559069"/>
                    <a:pt x="169365" y="597169"/>
                  </a:cubicBezTo>
                  <a:cubicBezTo>
                    <a:pt x="190320" y="635269"/>
                    <a:pt x="196035" y="679084"/>
                    <a:pt x="168413" y="714326"/>
                  </a:cubicBezTo>
                  <a:cubicBezTo>
                    <a:pt x="140790" y="748616"/>
                    <a:pt x="88403" y="764809"/>
                    <a:pt x="41730" y="782906"/>
                  </a:cubicBezTo>
                  <a:cubicBezTo>
                    <a:pt x="24585" y="789574"/>
                    <a:pt x="6488" y="797194"/>
                    <a:pt x="1725" y="811481"/>
                  </a:cubicBezTo>
                  <a:cubicBezTo>
                    <a:pt x="-3990" y="825769"/>
                    <a:pt x="5535" y="841009"/>
                    <a:pt x="15060" y="853391"/>
                  </a:cubicBezTo>
                  <a:cubicBezTo>
                    <a:pt x="67448" y="925781"/>
                    <a:pt x="118883" y="999124"/>
                    <a:pt x="171270" y="1071514"/>
                  </a:cubicBezTo>
                  <a:cubicBezTo>
                    <a:pt x="102690" y="1118186"/>
                    <a:pt x="48398" y="1177241"/>
                    <a:pt x="14108" y="1241059"/>
                  </a:cubicBezTo>
                  <a:cubicBezTo>
                    <a:pt x="47445" y="1247726"/>
                    <a:pt x="80783" y="1253441"/>
                    <a:pt x="114120" y="1260109"/>
                  </a:cubicBezTo>
                  <a:cubicBezTo>
                    <a:pt x="114120" y="1260109"/>
                    <a:pt x="4496573" y="1303924"/>
                    <a:pt x="5381446" y="1260109"/>
                  </a:cubicBezTo>
                  <a:cubicBezTo>
                    <a:pt x="5408116" y="1259156"/>
                    <a:pt x="5433833" y="1258204"/>
                    <a:pt x="5460503" y="1259156"/>
                  </a:cubicBezTo>
                  <a:cubicBezTo>
                    <a:pt x="5472885" y="1204864"/>
                    <a:pt x="5453835" y="1147714"/>
                    <a:pt x="5408116" y="1103899"/>
                  </a:cubicBezTo>
                  <a:cubicBezTo>
                    <a:pt x="5402401" y="1099136"/>
                    <a:pt x="5396685" y="1093421"/>
                    <a:pt x="5394780" y="1086754"/>
                  </a:cubicBezTo>
                  <a:cubicBezTo>
                    <a:pt x="5391923" y="1076276"/>
                    <a:pt x="5399543" y="1066751"/>
                    <a:pt x="5409068" y="1059131"/>
                  </a:cubicBezTo>
                  <a:cubicBezTo>
                    <a:pt x="5453835" y="1020079"/>
                    <a:pt x="5530035" y="1001029"/>
                    <a:pt x="5554801" y="953404"/>
                  </a:cubicBezTo>
                  <a:cubicBezTo>
                    <a:pt x="5573851" y="917209"/>
                    <a:pt x="5553848" y="874346"/>
                    <a:pt x="5519558" y="844819"/>
                  </a:cubicBezTo>
                  <a:cubicBezTo>
                    <a:pt x="5485268" y="815291"/>
                    <a:pt x="5438596" y="797194"/>
                    <a:pt x="5392876" y="779096"/>
                  </a:cubicBezTo>
                  <a:cubicBezTo>
                    <a:pt x="5364301" y="767666"/>
                    <a:pt x="5330963" y="749569"/>
                    <a:pt x="5336678" y="725756"/>
                  </a:cubicBezTo>
                  <a:cubicBezTo>
                    <a:pt x="5339535" y="712421"/>
                    <a:pt x="5353823" y="701944"/>
                    <a:pt x="5368110" y="694324"/>
                  </a:cubicBezTo>
                  <a:cubicBezTo>
                    <a:pt x="5435738" y="654319"/>
                    <a:pt x="5519558" y="626696"/>
                    <a:pt x="5567183" y="572404"/>
                  </a:cubicBezTo>
                  <a:cubicBezTo>
                    <a:pt x="5578613" y="560021"/>
                    <a:pt x="5587185" y="544781"/>
                    <a:pt x="5585280" y="529541"/>
                  </a:cubicBezTo>
                  <a:cubicBezTo>
                    <a:pt x="5583376" y="507634"/>
                    <a:pt x="5561468" y="490489"/>
                    <a:pt x="5540513" y="476201"/>
                  </a:cubicBezTo>
                  <a:cubicBezTo>
                    <a:pt x="5468123" y="427624"/>
                    <a:pt x="5382398" y="392381"/>
                    <a:pt x="5298578" y="355234"/>
                  </a:cubicBezTo>
                  <a:cubicBezTo>
                    <a:pt x="5290005" y="351424"/>
                    <a:pt x="5280480" y="347614"/>
                    <a:pt x="5277623" y="339994"/>
                  </a:cubicBezTo>
                  <a:cubicBezTo>
                    <a:pt x="5272860" y="330469"/>
                    <a:pt x="5280480" y="320944"/>
                    <a:pt x="5288101" y="312371"/>
                  </a:cubicBezTo>
                  <a:cubicBezTo>
                    <a:pt x="5362396" y="232361"/>
                    <a:pt x="5470028" y="165686"/>
                    <a:pt x="5502413" y="71389"/>
                  </a:cubicBezTo>
                  <a:cubicBezTo>
                    <a:pt x="5433833" y="57101"/>
                    <a:pt x="5360491" y="53291"/>
                    <a:pt x="5290005" y="60911"/>
                  </a:cubicBezTo>
                  <a:cubicBezTo>
                    <a:pt x="5286196" y="59959"/>
                    <a:pt x="1064715" y="-78154"/>
                    <a:pt x="50303" y="6472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 name="Google Shape;375;p27"/>
            <p:cNvSpPr/>
            <p:nvPr/>
          </p:nvSpPr>
          <p:spPr>
            <a:xfrm>
              <a:off x="6151773" y="1267163"/>
              <a:ext cx="87247" cy="89542"/>
            </a:xfrm>
            <a:custGeom>
              <a:rect b="b" l="l" r="r" t="t"/>
              <a:pathLst>
                <a:path extrusionOk="0" h="89542" w="87247">
                  <a:moveTo>
                    <a:pt x="41719" y="0"/>
                  </a:moveTo>
                  <a:cubicBezTo>
                    <a:pt x="-16384" y="0"/>
                    <a:pt x="-12574" y="89535"/>
                    <a:pt x="45529" y="89535"/>
                  </a:cubicBezTo>
                  <a:cubicBezTo>
                    <a:pt x="103631" y="90488"/>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6" name="Google Shape;376;p27"/>
            <p:cNvSpPr/>
            <p:nvPr/>
          </p:nvSpPr>
          <p:spPr>
            <a:xfrm>
              <a:off x="6754706" y="923311"/>
              <a:ext cx="86533" cy="89535"/>
            </a:xfrm>
            <a:custGeom>
              <a:rect b="b" l="l" r="r" t="t"/>
              <a:pathLst>
                <a:path extrusionOk="0" h="89535" w="86533">
                  <a:moveTo>
                    <a:pt x="41719" y="0"/>
                  </a:moveTo>
                  <a:cubicBezTo>
                    <a:pt x="-16384" y="0"/>
                    <a:pt x="-12574" y="89535"/>
                    <a:pt x="45529" y="89535"/>
                  </a:cubicBezTo>
                  <a:cubicBezTo>
                    <a:pt x="102679" y="89535"/>
                    <a:pt x="98869"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7" name="Google Shape;377;p27"/>
            <p:cNvSpPr/>
            <p:nvPr/>
          </p:nvSpPr>
          <p:spPr>
            <a:xfrm>
              <a:off x="6287981" y="506116"/>
              <a:ext cx="86879" cy="89542"/>
            </a:xfrm>
            <a:custGeom>
              <a:rect b="b" l="l" r="r" t="t"/>
              <a:pathLst>
                <a:path extrusionOk="0" h="89542" w="86879">
                  <a:moveTo>
                    <a:pt x="41719" y="0"/>
                  </a:moveTo>
                  <a:cubicBezTo>
                    <a:pt x="-16384" y="0"/>
                    <a:pt x="-12574" y="89535"/>
                    <a:pt x="45529" y="89535"/>
                  </a:cubicBezTo>
                  <a:cubicBezTo>
                    <a:pt x="102679" y="90487"/>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 name="Google Shape;378;p27"/>
            <p:cNvSpPr/>
            <p:nvPr/>
          </p:nvSpPr>
          <p:spPr>
            <a:xfrm>
              <a:off x="7370021" y="438488"/>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 name="Google Shape;379;p27"/>
            <p:cNvSpPr/>
            <p:nvPr/>
          </p:nvSpPr>
          <p:spPr>
            <a:xfrm>
              <a:off x="7397643" y="1330980"/>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 name="Google Shape;380;p27"/>
            <p:cNvSpPr/>
            <p:nvPr/>
          </p:nvSpPr>
          <p:spPr>
            <a:xfrm>
              <a:off x="8135831" y="918548"/>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1" name="Google Shape;381;p27"/>
            <p:cNvSpPr/>
            <p:nvPr/>
          </p:nvSpPr>
          <p:spPr>
            <a:xfrm>
              <a:off x="8729238" y="415628"/>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2" name="Google Shape;382;p27"/>
            <p:cNvSpPr/>
            <p:nvPr/>
          </p:nvSpPr>
          <p:spPr>
            <a:xfrm>
              <a:off x="8824488" y="1317646"/>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3" name="Google Shape;383;p27"/>
            <p:cNvSpPr/>
            <p:nvPr/>
          </p:nvSpPr>
          <p:spPr>
            <a:xfrm>
              <a:off x="9526481" y="882353"/>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4" name="Google Shape;384;p27"/>
            <p:cNvSpPr/>
            <p:nvPr/>
          </p:nvSpPr>
          <p:spPr>
            <a:xfrm>
              <a:off x="10134176" y="443251"/>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5" name="Google Shape;385;p27"/>
            <p:cNvSpPr/>
            <p:nvPr/>
          </p:nvSpPr>
          <p:spPr>
            <a:xfrm>
              <a:off x="10233236" y="1312883"/>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86" name="Google Shape;386;p27"/>
          <p:cNvSpPr txBox="1"/>
          <p:nvPr>
            <p:ph type="title"/>
          </p:nvPr>
        </p:nvSpPr>
        <p:spPr>
          <a:xfrm>
            <a:off x="481875" y="2235600"/>
            <a:ext cx="3653700" cy="21624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15000"/>
              <a:buNone/>
            </a:pPr>
            <a:r>
              <a:rPr lang="en"/>
              <a:t>01</a:t>
            </a:r>
            <a:endParaRPr/>
          </a:p>
        </p:txBody>
      </p:sp>
      <p:sp>
        <p:nvSpPr>
          <p:cNvPr id="387" name="Google Shape;387;p27"/>
          <p:cNvSpPr txBox="1"/>
          <p:nvPr>
            <p:ph idx="1" type="subTitle"/>
          </p:nvPr>
        </p:nvSpPr>
        <p:spPr>
          <a:xfrm>
            <a:off x="4559100" y="2031800"/>
            <a:ext cx="5526900" cy="717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3600"/>
              <a:buNone/>
            </a:pPr>
            <a:r>
              <a:rPr lang="en">
                <a:solidFill>
                  <a:srgbClr val="3D85C6"/>
                </a:solidFill>
              </a:rPr>
              <a:t>We will talk about this first.</a:t>
            </a:r>
            <a:endParaRPr>
              <a:solidFill>
                <a:srgbClr val="3D85C6"/>
              </a:solidFill>
            </a:endParaRPr>
          </a:p>
        </p:txBody>
      </p:sp>
      <p:sp>
        <p:nvSpPr>
          <p:cNvPr id="388" name="Google Shape;388;p27"/>
          <p:cNvSpPr txBox="1"/>
          <p:nvPr>
            <p:ph idx="2" type="body"/>
          </p:nvPr>
        </p:nvSpPr>
        <p:spPr>
          <a:xfrm>
            <a:off x="4611119" y="3435300"/>
            <a:ext cx="5517900" cy="2075100"/>
          </a:xfrm>
          <a:prstGeom prst="rect">
            <a:avLst/>
          </a:prstGeom>
          <a:noFill/>
          <a:ln>
            <a:noFill/>
          </a:ln>
        </p:spPr>
        <p:txBody>
          <a:bodyPr anchorCtr="0" anchor="ctr" bIns="121900" lIns="121900" spcFirstLastPara="1" rIns="121900" wrap="square" tIns="121900">
            <a:noAutofit/>
          </a:bodyPr>
          <a:lstStyle/>
          <a:p>
            <a:pPr indent="0" lvl="0" marL="0" rtl="0" algn="l">
              <a:lnSpc>
                <a:spcPct val="115000"/>
              </a:lnSpc>
              <a:spcBef>
                <a:spcPts val="0"/>
              </a:spcBef>
              <a:spcAft>
                <a:spcPts val="0"/>
              </a:spcAft>
              <a:buSzPts val="1900"/>
              <a:buNone/>
            </a:pPr>
            <a:r>
              <a:rPr lang="en"/>
              <a:t>Add a brief introduction of your section here.</a:t>
            </a:r>
            <a:endParaRPr/>
          </a:p>
          <a:p>
            <a:pPr indent="0" lvl="0" marL="0" rtl="0" algn="l">
              <a:lnSpc>
                <a:spcPct val="115000"/>
              </a:lnSpc>
              <a:spcBef>
                <a:spcPts val="2100"/>
              </a:spcBef>
              <a:spcAft>
                <a:spcPts val="2100"/>
              </a:spcAft>
              <a:buSzPts val="1900"/>
              <a:buNone/>
            </a:pPr>
            <a:r>
              <a:rPr lang="en"/>
              <a:t>Let’s dive in and get to know some interesting facts about animals!</a:t>
            </a:r>
            <a:endParaRPr/>
          </a:p>
        </p:txBody>
      </p:sp>
      <p:sp>
        <p:nvSpPr>
          <p:cNvPr id="389" name="Google Shape;389;p27"/>
          <p:cNvSpPr/>
          <p:nvPr/>
        </p:nvSpPr>
        <p:spPr>
          <a:xfrm>
            <a:off x="1019941" y="2031259"/>
            <a:ext cx="1047928" cy="915671"/>
          </a:xfrm>
          <a:custGeom>
            <a:rect b="b" l="l" r="r" t="t"/>
            <a:pathLst>
              <a:path extrusionOk="0" h="505198" w="578167">
                <a:moveTo>
                  <a:pt x="428625" y="256596"/>
                </a:moveTo>
                <a:cubicBezTo>
                  <a:pt x="429578" y="256596"/>
                  <a:pt x="432435" y="254691"/>
                  <a:pt x="437198" y="248976"/>
                </a:cubicBezTo>
                <a:cubicBezTo>
                  <a:pt x="483870" y="203256"/>
                  <a:pt x="531495" y="156584"/>
                  <a:pt x="578168" y="110864"/>
                </a:cubicBezTo>
                <a:cubicBezTo>
                  <a:pt x="568643" y="108006"/>
                  <a:pt x="560070" y="106101"/>
                  <a:pt x="550545" y="103244"/>
                </a:cubicBezTo>
                <a:cubicBezTo>
                  <a:pt x="547688" y="102291"/>
                  <a:pt x="544830" y="101339"/>
                  <a:pt x="541020" y="100386"/>
                </a:cubicBezTo>
                <a:cubicBezTo>
                  <a:pt x="538163" y="99434"/>
                  <a:pt x="532448" y="93719"/>
                  <a:pt x="531495" y="97529"/>
                </a:cubicBezTo>
                <a:cubicBezTo>
                  <a:pt x="527685" y="91814"/>
                  <a:pt x="482918" y="78479"/>
                  <a:pt x="521970" y="94671"/>
                </a:cubicBezTo>
                <a:cubicBezTo>
                  <a:pt x="507683" y="88956"/>
                  <a:pt x="496253" y="85146"/>
                  <a:pt x="490538" y="82289"/>
                </a:cubicBezTo>
                <a:cubicBezTo>
                  <a:pt x="488633" y="82289"/>
                  <a:pt x="487680" y="82289"/>
                  <a:pt x="486728" y="81336"/>
                </a:cubicBezTo>
                <a:cubicBezTo>
                  <a:pt x="489585" y="82289"/>
                  <a:pt x="498158" y="86099"/>
                  <a:pt x="513398" y="90861"/>
                </a:cubicBezTo>
                <a:cubicBezTo>
                  <a:pt x="505778" y="88004"/>
                  <a:pt x="500063" y="86099"/>
                  <a:pt x="494348" y="85146"/>
                </a:cubicBezTo>
                <a:cubicBezTo>
                  <a:pt x="493395" y="85146"/>
                  <a:pt x="492443" y="85146"/>
                  <a:pt x="491490" y="85146"/>
                </a:cubicBezTo>
                <a:cubicBezTo>
                  <a:pt x="495300" y="86099"/>
                  <a:pt x="499110" y="87051"/>
                  <a:pt x="503873" y="88004"/>
                </a:cubicBezTo>
                <a:cubicBezTo>
                  <a:pt x="498158" y="87051"/>
                  <a:pt x="493395" y="85146"/>
                  <a:pt x="489585" y="85146"/>
                </a:cubicBezTo>
                <a:cubicBezTo>
                  <a:pt x="485775" y="85146"/>
                  <a:pt x="481965" y="85146"/>
                  <a:pt x="479108" y="85146"/>
                </a:cubicBezTo>
                <a:cubicBezTo>
                  <a:pt x="476250" y="85146"/>
                  <a:pt x="473393" y="86099"/>
                  <a:pt x="470535" y="86099"/>
                </a:cubicBezTo>
                <a:cubicBezTo>
                  <a:pt x="466725" y="87051"/>
                  <a:pt x="463868" y="88004"/>
                  <a:pt x="462915" y="88956"/>
                </a:cubicBezTo>
                <a:cubicBezTo>
                  <a:pt x="461963" y="89909"/>
                  <a:pt x="461010" y="89909"/>
                  <a:pt x="460058" y="89909"/>
                </a:cubicBezTo>
                <a:cubicBezTo>
                  <a:pt x="457200" y="90861"/>
                  <a:pt x="457200" y="90861"/>
                  <a:pt x="458153" y="89909"/>
                </a:cubicBezTo>
                <a:cubicBezTo>
                  <a:pt x="461963" y="89909"/>
                  <a:pt x="463868" y="88004"/>
                  <a:pt x="468630" y="85146"/>
                </a:cubicBezTo>
                <a:cubicBezTo>
                  <a:pt x="465773" y="87051"/>
                  <a:pt x="462915" y="88956"/>
                  <a:pt x="461010" y="89909"/>
                </a:cubicBezTo>
                <a:cubicBezTo>
                  <a:pt x="461963" y="88956"/>
                  <a:pt x="462915" y="88004"/>
                  <a:pt x="464820" y="87051"/>
                </a:cubicBezTo>
                <a:cubicBezTo>
                  <a:pt x="462915" y="88956"/>
                  <a:pt x="461010" y="89909"/>
                  <a:pt x="460058" y="90861"/>
                </a:cubicBezTo>
                <a:cubicBezTo>
                  <a:pt x="453390" y="94671"/>
                  <a:pt x="457200" y="90861"/>
                  <a:pt x="471488" y="76574"/>
                </a:cubicBezTo>
                <a:cubicBezTo>
                  <a:pt x="450533" y="98481"/>
                  <a:pt x="449580" y="99434"/>
                  <a:pt x="467678" y="75621"/>
                </a:cubicBezTo>
                <a:cubicBezTo>
                  <a:pt x="448628" y="100386"/>
                  <a:pt x="447675" y="100386"/>
                  <a:pt x="461963" y="73716"/>
                </a:cubicBezTo>
                <a:cubicBezTo>
                  <a:pt x="447675" y="101339"/>
                  <a:pt x="446723" y="101339"/>
                  <a:pt x="457200" y="71811"/>
                </a:cubicBezTo>
                <a:cubicBezTo>
                  <a:pt x="446723" y="101339"/>
                  <a:pt x="445770" y="102291"/>
                  <a:pt x="453390" y="70859"/>
                </a:cubicBezTo>
                <a:cubicBezTo>
                  <a:pt x="448628" y="91814"/>
                  <a:pt x="446723" y="98481"/>
                  <a:pt x="446723" y="89909"/>
                </a:cubicBezTo>
                <a:cubicBezTo>
                  <a:pt x="447675" y="86099"/>
                  <a:pt x="448628" y="81336"/>
                  <a:pt x="450533" y="73716"/>
                </a:cubicBezTo>
                <a:cubicBezTo>
                  <a:pt x="448628" y="80384"/>
                  <a:pt x="447675" y="86099"/>
                  <a:pt x="446723" y="88956"/>
                </a:cubicBezTo>
                <a:cubicBezTo>
                  <a:pt x="446723" y="87051"/>
                  <a:pt x="446723" y="83241"/>
                  <a:pt x="446723" y="79431"/>
                </a:cubicBezTo>
                <a:cubicBezTo>
                  <a:pt x="447675" y="80384"/>
                  <a:pt x="447675" y="79431"/>
                  <a:pt x="446723" y="77526"/>
                </a:cubicBezTo>
                <a:cubicBezTo>
                  <a:pt x="446723" y="74669"/>
                  <a:pt x="446723" y="70859"/>
                  <a:pt x="446723" y="67049"/>
                </a:cubicBezTo>
                <a:cubicBezTo>
                  <a:pt x="446723" y="70859"/>
                  <a:pt x="446723" y="74669"/>
                  <a:pt x="446723" y="77526"/>
                </a:cubicBezTo>
                <a:cubicBezTo>
                  <a:pt x="445770" y="76574"/>
                  <a:pt x="445770" y="75621"/>
                  <a:pt x="444818" y="74669"/>
                </a:cubicBezTo>
                <a:cubicBezTo>
                  <a:pt x="443865" y="73716"/>
                  <a:pt x="442913" y="72764"/>
                  <a:pt x="441008" y="71811"/>
                </a:cubicBezTo>
                <a:cubicBezTo>
                  <a:pt x="441008" y="72764"/>
                  <a:pt x="441008" y="73716"/>
                  <a:pt x="441008" y="74669"/>
                </a:cubicBezTo>
                <a:cubicBezTo>
                  <a:pt x="443865" y="76574"/>
                  <a:pt x="445770" y="77526"/>
                  <a:pt x="445770" y="78479"/>
                </a:cubicBezTo>
                <a:cubicBezTo>
                  <a:pt x="445770" y="78479"/>
                  <a:pt x="446723" y="79431"/>
                  <a:pt x="446723" y="79431"/>
                </a:cubicBezTo>
                <a:cubicBezTo>
                  <a:pt x="446723" y="85146"/>
                  <a:pt x="445770" y="88956"/>
                  <a:pt x="445770" y="91814"/>
                </a:cubicBezTo>
                <a:cubicBezTo>
                  <a:pt x="444818" y="95624"/>
                  <a:pt x="444818" y="95624"/>
                  <a:pt x="443865" y="90861"/>
                </a:cubicBezTo>
                <a:cubicBezTo>
                  <a:pt x="443865" y="90861"/>
                  <a:pt x="443865" y="89909"/>
                  <a:pt x="442913" y="88956"/>
                </a:cubicBezTo>
                <a:cubicBezTo>
                  <a:pt x="441960" y="87051"/>
                  <a:pt x="437198" y="80384"/>
                  <a:pt x="434340" y="75621"/>
                </a:cubicBezTo>
                <a:cubicBezTo>
                  <a:pt x="428625" y="70859"/>
                  <a:pt x="421958" y="65144"/>
                  <a:pt x="418148" y="61334"/>
                </a:cubicBezTo>
                <a:cubicBezTo>
                  <a:pt x="411480" y="57524"/>
                  <a:pt x="405765" y="54666"/>
                  <a:pt x="406718" y="52761"/>
                </a:cubicBezTo>
                <a:cubicBezTo>
                  <a:pt x="397193" y="49904"/>
                  <a:pt x="392430" y="49904"/>
                  <a:pt x="393383" y="48951"/>
                </a:cubicBezTo>
                <a:cubicBezTo>
                  <a:pt x="380048" y="51809"/>
                  <a:pt x="379095" y="51809"/>
                  <a:pt x="391478" y="45141"/>
                </a:cubicBezTo>
                <a:cubicBezTo>
                  <a:pt x="373380" y="54666"/>
                  <a:pt x="374333" y="52761"/>
                  <a:pt x="391478" y="33711"/>
                </a:cubicBezTo>
                <a:cubicBezTo>
                  <a:pt x="373380" y="53714"/>
                  <a:pt x="371475" y="55619"/>
                  <a:pt x="380048" y="33711"/>
                </a:cubicBezTo>
                <a:cubicBezTo>
                  <a:pt x="375285" y="47046"/>
                  <a:pt x="373380" y="50856"/>
                  <a:pt x="373380" y="45141"/>
                </a:cubicBezTo>
                <a:cubicBezTo>
                  <a:pt x="373380" y="45141"/>
                  <a:pt x="372428" y="42284"/>
                  <a:pt x="371475" y="35616"/>
                </a:cubicBezTo>
                <a:cubicBezTo>
                  <a:pt x="370523" y="33711"/>
                  <a:pt x="369570" y="30854"/>
                  <a:pt x="368618" y="27996"/>
                </a:cubicBezTo>
                <a:cubicBezTo>
                  <a:pt x="365760" y="23234"/>
                  <a:pt x="359093" y="14661"/>
                  <a:pt x="349568" y="4184"/>
                </a:cubicBezTo>
                <a:cubicBezTo>
                  <a:pt x="371475" y="29901"/>
                  <a:pt x="346710" y="5136"/>
                  <a:pt x="338138" y="374"/>
                </a:cubicBezTo>
                <a:cubicBezTo>
                  <a:pt x="331470" y="-579"/>
                  <a:pt x="325755" y="374"/>
                  <a:pt x="320993" y="2279"/>
                </a:cubicBezTo>
                <a:cubicBezTo>
                  <a:pt x="316230" y="4184"/>
                  <a:pt x="311468" y="7041"/>
                  <a:pt x="306705" y="10851"/>
                </a:cubicBezTo>
                <a:cubicBezTo>
                  <a:pt x="302895" y="14661"/>
                  <a:pt x="299085" y="18471"/>
                  <a:pt x="295275" y="23234"/>
                </a:cubicBezTo>
                <a:cubicBezTo>
                  <a:pt x="290513" y="28949"/>
                  <a:pt x="285750" y="34664"/>
                  <a:pt x="280988" y="40379"/>
                </a:cubicBezTo>
                <a:cubicBezTo>
                  <a:pt x="239078" y="91814"/>
                  <a:pt x="263843" y="65144"/>
                  <a:pt x="221933" y="116579"/>
                </a:cubicBezTo>
                <a:cubicBezTo>
                  <a:pt x="181928" y="165156"/>
                  <a:pt x="171450" y="156584"/>
                  <a:pt x="129540" y="204209"/>
                </a:cubicBezTo>
                <a:cubicBezTo>
                  <a:pt x="96203" y="242309"/>
                  <a:pt x="41910" y="278504"/>
                  <a:pt x="11430" y="321366"/>
                </a:cubicBezTo>
                <a:cubicBezTo>
                  <a:pt x="7620" y="327081"/>
                  <a:pt x="3810" y="333749"/>
                  <a:pt x="0" y="340416"/>
                </a:cubicBezTo>
                <a:cubicBezTo>
                  <a:pt x="5715" y="343274"/>
                  <a:pt x="13335" y="355656"/>
                  <a:pt x="15240" y="348989"/>
                </a:cubicBezTo>
                <a:cubicBezTo>
                  <a:pt x="20955" y="361371"/>
                  <a:pt x="31433" y="379469"/>
                  <a:pt x="28575" y="360419"/>
                </a:cubicBezTo>
                <a:cubicBezTo>
                  <a:pt x="34290" y="383279"/>
                  <a:pt x="56198" y="392804"/>
                  <a:pt x="40958" y="373754"/>
                </a:cubicBezTo>
                <a:cubicBezTo>
                  <a:pt x="43815" y="377564"/>
                  <a:pt x="46673" y="380421"/>
                  <a:pt x="49530" y="383279"/>
                </a:cubicBezTo>
                <a:cubicBezTo>
                  <a:pt x="60008" y="388994"/>
                  <a:pt x="67628" y="391851"/>
                  <a:pt x="68580" y="392804"/>
                </a:cubicBezTo>
                <a:cubicBezTo>
                  <a:pt x="72390" y="393756"/>
                  <a:pt x="74295" y="393756"/>
                  <a:pt x="74295" y="393756"/>
                </a:cubicBezTo>
                <a:cubicBezTo>
                  <a:pt x="75248" y="394709"/>
                  <a:pt x="70485" y="394709"/>
                  <a:pt x="59055" y="396614"/>
                </a:cubicBezTo>
                <a:cubicBezTo>
                  <a:pt x="70485" y="394709"/>
                  <a:pt x="77153" y="394709"/>
                  <a:pt x="77153" y="393756"/>
                </a:cubicBezTo>
                <a:cubicBezTo>
                  <a:pt x="78105" y="394709"/>
                  <a:pt x="72390" y="394709"/>
                  <a:pt x="60960" y="397566"/>
                </a:cubicBezTo>
                <a:cubicBezTo>
                  <a:pt x="72390" y="394709"/>
                  <a:pt x="79058" y="394709"/>
                  <a:pt x="78105" y="394709"/>
                </a:cubicBezTo>
                <a:cubicBezTo>
                  <a:pt x="78105" y="395661"/>
                  <a:pt x="77153" y="395661"/>
                  <a:pt x="73343" y="397566"/>
                </a:cubicBezTo>
                <a:cubicBezTo>
                  <a:pt x="70485" y="398519"/>
                  <a:pt x="67628" y="399471"/>
                  <a:pt x="63818" y="400424"/>
                </a:cubicBezTo>
                <a:cubicBezTo>
                  <a:pt x="67628" y="399471"/>
                  <a:pt x="70485" y="398519"/>
                  <a:pt x="73343" y="397566"/>
                </a:cubicBezTo>
                <a:cubicBezTo>
                  <a:pt x="70485" y="398519"/>
                  <a:pt x="66675" y="399471"/>
                  <a:pt x="62865" y="401376"/>
                </a:cubicBezTo>
                <a:cubicBezTo>
                  <a:pt x="72390" y="397566"/>
                  <a:pt x="78105" y="396614"/>
                  <a:pt x="80010" y="395661"/>
                </a:cubicBezTo>
                <a:cubicBezTo>
                  <a:pt x="80010" y="395661"/>
                  <a:pt x="80010" y="395661"/>
                  <a:pt x="80010" y="395661"/>
                </a:cubicBezTo>
                <a:cubicBezTo>
                  <a:pt x="80010" y="395661"/>
                  <a:pt x="80010" y="396614"/>
                  <a:pt x="80010" y="396614"/>
                </a:cubicBezTo>
                <a:cubicBezTo>
                  <a:pt x="77153" y="397566"/>
                  <a:pt x="72390" y="399471"/>
                  <a:pt x="65723" y="402329"/>
                </a:cubicBezTo>
                <a:cubicBezTo>
                  <a:pt x="72390" y="399471"/>
                  <a:pt x="78105" y="397566"/>
                  <a:pt x="80010" y="396614"/>
                </a:cubicBezTo>
                <a:cubicBezTo>
                  <a:pt x="79058" y="398519"/>
                  <a:pt x="74295" y="400424"/>
                  <a:pt x="67628" y="405186"/>
                </a:cubicBezTo>
                <a:cubicBezTo>
                  <a:pt x="75248" y="400424"/>
                  <a:pt x="80010" y="398519"/>
                  <a:pt x="80963" y="396614"/>
                </a:cubicBezTo>
                <a:cubicBezTo>
                  <a:pt x="80963" y="396614"/>
                  <a:pt x="80963" y="396614"/>
                  <a:pt x="81915" y="396614"/>
                </a:cubicBezTo>
                <a:cubicBezTo>
                  <a:pt x="81915" y="398519"/>
                  <a:pt x="77153" y="401376"/>
                  <a:pt x="68580" y="406139"/>
                </a:cubicBezTo>
                <a:cubicBezTo>
                  <a:pt x="77153" y="400424"/>
                  <a:pt x="82868" y="397566"/>
                  <a:pt x="81915" y="396614"/>
                </a:cubicBezTo>
                <a:cubicBezTo>
                  <a:pt x="81915" y="396614"/>
                  <a:pt x="81915" y="396614"/>
                  <a:pt x="81915" y="396614"/>
                </a:cubicBezTo>
                <a:cubicBezTo>
                  <a:pt x="83820" y="398519"/>
                  <a:pt x="79058" y="402329"/>
                  <a:pt x="70485" y="408996"/>
                </a:cubicBezTo>
                <a:cubicBezTo>
                  <a:pt x="80010" y="402329"/>
                  <a:pt x="85725" y="399471"/>
                  <a:pt x="82868" y="397566"/>
                </a:cubicBezTo>
                <a:cubicBezTo>
                  <a:pt x="84773" y="399471"/>
                  <a:pt x="81915" y="402329"/>
                  <a:pt x="75248" y="406139"/>
                </a:cubicBezTo>
                <a:cubicBezTo>
                  <a:pt x="74295" y="407091"/>
                  <a:pt x="72390" y="408044"/>
                  <a:pt x="71438" y="408996"/>
                </a:cubicBezTo>
                <a:cubicBezTo>
                  <a:pt x="72390" y="408044"/>
                  <a:pt x="73343" y="408044"/>
                  <a:pt x="74295" y="407091"/>
                </a:cubicBezTo>
                <a:cubicBezTo>
                  <a:pt x="73343" y="408044"/>
                  <a:pt x="72390" y="408996"/>
                  <a:pt x="70485" y="409949"/>
                </a:cubicBezTo>
                <a:cubicBezTo>
                  <a:pt x="72390" y="408996"/>
                  <a:pt x="73343" y="408044"/>
                  <a:pt x="74295" y="407091"/>
                </a:cubicBezTo>
                <a:cubicBezTo>
                  <a:pt x="81915" y="402329"/>
                  <a:pt x="87630" y="399471"/>
                  <a:pt x="85725" y="397566"/>
                </a:cubicBezTo>
                <a:cubicBezTo>
                  <a:pt x="87630" y="398519"/>
                  <a:pt x="87630" y="400424"/>
                  <a:pt x="88583" y="402329"/>
                </a:cubicBezTo>
                <a:cubicBezTo>
                  <a:pt x="88583" y="402329"/>
                  <a:pt x="88583" y="402329"/>
                  <a:pt x="89535" y="403281"/>
                </a:cubicBezTo>
                <a:cubicBezTo>
                  <a:pt x="89535" y="402329"/>
                  <a:pt x="88583" y="400424"/>
                  <a:pt x="88583" y="399471"/>
                </a:cubicBezTo>
                <a:cubicBezTo>
                  <a:pt x="88583" y="399471"/>
                  <a:pt x="89535" y="399471"/>
                  <a:pt x="89535" y="399471"/>
                </a:cubicBezTo>
                <a:cubicBezTo>
                  <a:pt x="90488" y="400424"/>
                  <a:pt x="90488" y="401376"/>
                  <a:pt x="91440" y="402329"/>
                </a:cubicBezTo>
                <a:cubicBezTo>
                  <a:pt x="91440" y="401376"/>
                  <a:pt x="90488" y="400424"/>
                  <a:pt x="90488" y="399471"/>
                </a:cubicBezTo>
                <a:cubicBezTo>
                  <a:pt x="90488" y="399471"/>
                  <a:pt x="91440" y="399471"/>
                  <a:pt x="91440" y="399471"/>
                </a:cubicBezTo>
                <a:cubicBezTo>
                  <a:pt x="91440" y="400424"/>
                  <a:pt x="92393" y="401376"/>
                  <a:pt x="92393" y="402329"/>
                </a:cubicBezTo>
                <a:lnTo>
                  <a:pt x="92393" y="402329"/>
                </a:lnTo>
                <a:cubicBezTo>
                  <a:pt x="92393" y="402329"/>
                  <a:pt x="93345" y="402329"/>
                  <a:pt x="93345" y="403281"/>
                </a:cubicBezTo>
                <a:cubicBezTo>
                  <a:pt x="93345" y="402329"/>
                  <a:pt x="92393" y="400424"/>
                  <a:pt x="92393" y="399471"/>
                </a:cubicBezTo>
                <a:cubicBezTo>
                  <a:pt x="92393" y="399471"/>
                  <a:pt x="93345" y="399471"/>
                  <a:pt x="93345" y="399471"/>
                </a:cubicBezTo>
                <a:cubicBezTo>
                  <a:pt x="94298" y="399471"/>
                  <a:pt x="95250" y="399471"/>
                  <a:pt x="95250" y="400424"/>
                </a:cubicBezTo>
                <a:cubicBezTo>
                  <a:pt x="95250" y="401376"/>
                  <a:pt x="95250" y="402329"/>
                  <a:pt x="95250" y="403281"/>
                </a:cubicBezTo>
                <a:cubicBezTo>
                  <a:pt x="95250" y="403281"/>
                  <a:pt x="94298" y="402329"/>
                  <a:pt x="94298" y="402329"/>
                </a:cubicBezTo>
                <a:cubicBezTo>
                  <a:pt x="94298" y="402329"/>
                  <a:pt x="95250" y="403281"/>
                  <a:pt x="95250" y="403281"/>
                </a:cubicBezTo>
                <a:cubicBezTo>
                  <a:pt x="95250" y="403281"/>
                  <a:pt x="95250" y="404234"/>
                  <a:pt x="95250" y="404234"/>
                </a:cubicBezTo>
                <a:cubicBezTo>
                  <a:pt x="96203" y="405186"/>
                  <a:pt x="96203" y="406139"/>
                  <a:pt x="97155" y="408044"/>
                </a:cubicBezTo>
                <a:cubicBezTo>
                  <a:pt x="97155" y="408044"/>
                  <a:pt x="97155" y="408044"/>
                  <a:pt x="97155" y="408044"/>
                </a:cubicBezTo>
                <a:cubicBezTo>
                  <a:pt x="97155" y="408044"/>
                  <a:pt x="97155" y="408044"/>
                  <a:pt x="97155" y="408044"/>
                </a:cubicBezTo>
                <a:cubicBezTo>
                  <a:pt x="97155" y="408996"/>
                  <a:pt x="98108" y="409949"/>
                  <a:pt x="98108" y="411854"/>
                </a:cubicBezTo>
                <a:cubicBezTo>
                  <a:pt x="100013" y="414711"/>
                  <a:pt x="100965" y="417569"/>
                  <a:pt x="101918" y="420426"/>
                </a:cubicBezTo>
                <a:cubicBezTo>
                  <a:pt x="101918" y="420426"/>
                  <a:pt x="101918" y="420426"/>
                  <a:pt x="101918" y="420426"/>
                </a:cubicBezTo>
                <a:cubicBezTo>
                  <a:pt x="101918" y="420426"/>
                  <a:pt x="101918" y="420426"/>
                  <a:pt x="101918" y="420426"/>
                </a:cubicBezTo>
                <a:cubicBezTo>
                  <a:pt x="101918" y="420426"/>
                  <a:pt x="101918" y="420426"/>
                  <a:pt x="101918" y="420426"/>
                </a:cubicBezTo>
                <a:cubicBezTo>
                  <a:pt x="101918" y="421379"/>
                  <a:pt x="102870" y="422331"/>
                  <a:pt x="102870" y="424236"/>
                </a:cubicBezTo>
                <a:cubicBezTo>
                  <a:pt x="102870" y="425189"/>
                  <a:pt x="102870" y="426141"/>
                  <a:pt x="102870" y="427094"/>
                </a:cubicBezTo>
                <a:cubicBezTo>
                  <a:pt x="102870" y="426141"/>
                  <a:pt x="102870" y="426141"/>
                  <a:pt x="102870" y="425189"/>
                </a:cubicBezTo>
                <a:cubicBezTo>
                  <a:pt x="102870" y="426141"/>
                  <a:pt x="102870" y="426141"/>
                  <a:pt x="102870" y="427094"/>
                </a:cubicBezTo>
                <a:cubicBezTo>
                  <a:pt x="102870" y="427094"/>
                  <a:pt x="102870" y="427094"/>
                  <a:pt x="102870" y="427094"/>
                </a:cubicBezTo>
                <a:cubicBezTo>
                  <a:pt x="102870" y="426141"/>
                  <a:pt x="102870" y="425189"/>
                  <a:pt x="102870" y="424236"/>
                </a:cubicBezTo>
                <a:cubicBezTo>
                  <a:pt x="102870" y="423284"/>
                  <a:pt x="102870" y="423284"/>
                  <a:pt x="101918" y="422331"/>
                </a:cubicBezTo>
                <a:cubicBezTo>
                  <a:pt x="101918" y="422331"/>
                  <a:pt x="101918" y="422331"/>
                  <a:pt x="101918" y="422331"/>
                </a:cubicBezTo>
                <a:cubicBezTo>
                  <a:pt x="101918" y="422331"/>
                  <a:pt x="101918" y="422331"/>
                  <a:pt x="101918" y="422331"/>
                </a:cubicBezTo>
                <a:cubicBezTo>
                  <a:pt x="101918" y="422331"/>
                  <a:pt x="101918" y="422331"/>
                  <a:pt x="101918" y="422331"/>
                </a:cubicBezTo>
                <a:cubicBezTo>
                  <a:pt x="100965" y="420426"/>
                  <a:pt x="100013" y="417569"/>
                  <a:pt x="99060" y="415664"/>
                </a:cubicBezTo>
                <a:cubicBezTo>
                  <a:pt x="99060" y="416616"/>
                  <a:pt x="99060" y="416616"/>
                  <a:pt x="99060" y="417569"/>
                </a:cubicBezTo>
                <a:cubicBezTo>
                  <a:pt x="99060" y="417569"/>
                  <a:pt x="99060" y="417569"/>
                  <a:pt x="99060" y="418521"/>
                </a:cubicBezTo>
                <a:cubicBezTo>
                  <a:pt x="100013" y="420426"/>
                  <a:pt x="100965" y="422331"/>
                  <a:pt x="101918" y="424236"/>
                </a:cubicBezTo>
                <a:lnTo>
                  <a:pt x="101918" y="424236"/>
                </a:lnTo>
                <a:cubicBezTo>
                  <a:pt x="100965" y="423284"/>
                  <a:pt x="100965" y="421379"/>
                  <a:pt x="100013" y="420426"/>
                </a:cubicBezTo>
                <a:cubicBezTo>
                  <a:pt x="100013" y="420426"/>
                  <a:pt x="100013" y="421379"/>
                  <a:pt x="100013" y="421379"/>
                </a:cubicBezTo>
                <a:cubicBezTo>
                  <a:pt x="100965" y="422331"/>
                  <a:pt x="100965" y="423284"/>
                  <a:pt x="101918" y="425189"/>
                </a:cubicBezTo>
                <a:cubicBezTo>
                  <a:pt x="101918" y="425189"/>
                  <a:pt x="101918" y="425189"/>
                  <a:pt x="101918" y="425189"/>
                </a:cubicBezTo>
                <a:cubicBezTo>
                  <a:pt x="101918" y="424236"/>
                  <a:pt x="100965" y="423284"/>
                  <a:pt x="100965" y="422331"/>
                </a:cubicBezTo>
                <a:cubicBezTo>
                  <a:pt x="100965" y="422331"/>
                  <a:pt x="100965" y="422331"/>
                  <a:pt x="100965" y="422331"/>
                </a:cubicBezTo>
                <a:cubicBezTo>
                  <a:pt x="100965" y="422331"/>
                  <a:pt x="100965" y="422331"/>
                  <a:pt x="100965" y="422331"/>
                </a:cubicBezTo>
                <a:cubicBezTo>
                  <a:pt x="100965" y="421379"/>
                  <a:pt x="100013" y="421379"/>
                  <a:pt x="100013" y="420426"/>
                </a:cubicBezTo>
                <a:cubicBezTo>
                  <a:pt x="100013" y="420426"/>
                  <a:pt x="100013" y="419474"/>
                  <a:pt x="100013" y="419474"/>
                </a:cubicBezTo>
                <a:cubicBezTo>
                  <a:pt x="100013" y="419474"/>
                  <a:pt x="100013" y="420426"/>
                  <a:pt x="100965" y="420426"/>
                </a:cubicBezTo>
                <a:cubicBezTo>
                  <a:pt x="100965" y="420426"/>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8521"/>
                </a:cubicBezTo>
                <a:cubicBezTo>
                  <a:pt x="100965" y="418521"/>
                  <a:pt x="100965" y="418521"/>
                  <a:pt x="100965" y="418521"/>
                </a:cubicBezTo>
                <a:cubicBezTo>
                  <a:pt x="100965" y="418521"/>
                  <a:pt x="100965" y="418521"/>
                  <a:pt x="100965" y="417569"/>
                </a:cubicBezTo>
                <a:cubicBezTo>
                  <a:pt x="100965" y="417569"/>
                  <a:pt x="100965" y="417569"/>
                  <a:pt x="100965" y="417569"/>
                </a:cubicBezTo>
                <a:cubicBezTo>
                  <a:pt x="100965" y="417569"/>
                  <a:pt x="100965" y="417569"/>
                  <a:pt x="100965" y="418521"/>
                </a:cubicBezTo>
                <a:cubicBezTo>
                  <a:pt x="100965" y="418521"/>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9474"/>
                </a:cubicBezTo>
                <a:cubicBezTo>
                  <a:pt x="100965" y="420426"/>
                  <a:pt x="100965" y="420426"/>
                  <a:pt x="100013" y="420426"/>
                </a:cubicBezTo>
                <a:cubicBezTo>
                  <a:pt x="100013" y="420426"/>
                  <a:pt x="100013" y="420426"/>
                  <a:pt x="100013" y="420426"/>
                </a:cubicBezTo>
                <a:cubicBezTo>
                  <a:pt x="100013" y="420426"/>
                  <a:pt x="100013" y="420426"/>
                  <a:pt x="100013" y="420426"/>
                </a:cubicBezTo>
                <a:cubicBezTo>
                  <a:pt x="100013" y="420426"/>
                  <a:pt x="100013" y="420426"/>
                  <a:pt x="100013" y="420426"/>
                </a:cubicBezTo>
                <a:cubicBezTo>
                  <a:pt x="99060" y="422331"/>
                  <a:pt x="96203" y="423284"/>
                  <a:pt x="92393" y="422331"/>
                </a:cubicBezTo>
                <a:cubicBezTo>
                  <a:pt x="94298" y="423284"/>
                  <a:pt x="96203" y="423284"/>
                  <a:pt x="98108" y="422331"/>
                </a:cubicBezTo>
                <a:cubicBezTo>
                  <a:pt x="99060" y="423284"/>
                  <a:pt x="100965" y="423284"/>
                  <a:pt x="101918" y="423284"/>
                </a:cubicBezTo>
                <a:cubicBezTo>
                  <a:pt x="100965" y="426141"/>
                  <a:pt x="99060" y="427094"/>
                  <a:pt x="95250" y="424236"/>
                </a:cubicBezTo>
                <a:cubicBezTo>
                  <a:pt x="100013" y="427094"/>
                  <a:pt x="101918" y="426141"/>
                  <a:pt x="102870" y="423284"/>
                </a:cubicBezTo>
                <a:cubicBezTo>
                  <a:pt x="103823" y="424236"/>
                  <a:pt x="104775" y="425189"/>
                  <a:pt x="105728" y="426141"/>
                </a:cubicBezTo>
                <a:cubicBezTo>
                  <a:pt x="105728" y="426141"/>
                  <a:pt x="105728" y="426141"/>
                  <a:pt x="105728" y="426141"/>
                </a:cubicBezTo>
                <a:cubicBezTo>
                  <a:pt x="105728" y="426141"/>
                  <a:pt x="105728" y="426141"/>
                  <a:pt x="105728" y="426141"/>
                </a:cubicBezTo>
                <a:cubicBezTo>
                  <a:pt x="105728" y="426141"/>
                  <a:pt x="105728" y="426141"/>
                  <a:pt x="105728" y="426141"/>
                </a:cubicBezTo>
                <a:cubicBezTo>
                  <a:pt x="105728" y="427094"/>
                  <a:pt x="105728" y="427094"/>
                  <a:pt x="105728" y="428046"/>
                </a:cubicBezTo>
                <a:cubicBezTo>
                  <a:pt x="105728" y="428046"/>
                  <a:pt x="105728" y="428046"/>
                  <a:pt x="105728" y="428046"/>
                </a:cubicBezTo>
                <a:cubicBezTo>
                  <a:pt x="105728" y="428046"/>
                  <a:pt x="105728" y="427094"/>
                  <a:pt x="105728" y="427094"/>
                </a:cubicBezTo>
                <a:cubicBezTo>
                  <a:pt x="105728" y="427094"/>
                  <a:pt x="105728" y="427094"/>
                  <a:pt x="105728" y="428046"/>
                </a:cubicBezTo>
                <a:lnTo>
                  <a:pt x="105728" y="428046"/>
                </a:lnTo>
                <a:cubicBezTo>
                  <a:pt x="105728" y="428046"/>
                  <a:pt x="105728" y="428046"/>
                  <a:pt x="105728" y="427094"/>
                </a:cubicBezTo>
                <a:cubicBezTo>
                  <a:pt x="105728" y="427094"/>
                  <a:pt x="105728" y="427094"/>
                  <a:pt x="105728" y="426141"/>
                </a:cubicBezTo>
                <a:cubicBezTo>
                  <a:pt x="105728" y="426141"/>
                  <a:pt x="105728" y="427094"/>
                  <a:pt x="106680" y="427094"/>
                </a:cubicBezTo>
                <a:cubicBezTo>
                  <a:pt x="106680" y="427094"/>
                  <a:pt x="106680" y="426141"/>
                  <a:pt x="105728" y="426141"/>
                </a:cubicBezTo>
                <a:cubicBezTo>
                  <a:pt x="105728" y="426141"/>
                  <a:pt x="105728" y="425189"/>
                  <a:pt x="105728" y="425189"/>
                </a:cubicBezTo>
                <a:cubicBezTo>
                  <a:pt x="105728" y="426141"/>
                  <a:pt x="106680" y="426141"/>
                  <a:pt x="106680" y="427094"/>
                </a:cubicBezTo>
                <a:cubicBezTo>
                  <a:pt x="106680" y="427094"/>
                  <a:pt x="106680" y="427094"/>
                  <a:pt x="106680" y="427094"/>
                </a:cubicBezTo>
                <a:cubicBezTo>
                  <a:pt x="106680" y="427094"/>
                  <a:pt x="106680" y="427094"/>
                  <a:pt x="106680" y="427094"/>
                </a:cubicBezTo>
                <a:lnTo>
                  <a:pt x="106680" y="427094"/>
                </a:lnTo>
                <a:lnTo>
                  <a:pt x="106680" y="427094"/>
                </a:lnTo>
                <a:cubicBezTo>
                  <a:pt x="106680" y="427094"/>
                  <a:pt x="106680" y="428046"/>
                  <a:pt x="106680" y="428046"/>
                </a:cubicBezTo>
                <a:lnTo>
                  <a:pt x="106680" y="428046"/>
                </a:lnTo>
                <a:cubicBezTo>
                  <a:pt x="106680" y="428046"/>
                  <a:pt x="106680" y="428046"/>
                  <a:pt x="106680" y="428046"/>
                </a:cubicBezTo>
                <a:lnTo>
                  <a:pt x="106680" y="428046"/>
                </a:lnTo>
                <a:lnTo>
                  <a:pt x="106680" y="428046"/>
                </a:lnTo>
                <a:cubicBezTo>
                  <a:pt x="106680" y="428046"/>
                  <a:pt x="106680" y="428046"/>
                  <a:pt x="106680" y="428046"/>
                </a:cubicBezTo>
                <a:cubicBezTo>
                  <a:pt x="106680" y="428046"/>
                  <a:pt x="106680" y="428046"/>
                  <a:pt x="106680" y="427094"/>
                </a:cubicBezTo>
                <a:lnTo>
                  <a:pt x="106680" y="427094"/>
                </a:lnTo>
                <a:cubicBezTo>
                  <a:pt x="106680" y="427094"/>
                  <a:pt x="106680" y="427094"/>
                  <a:pt x="106680" y="428046"/>
                </a:cubicBezTo>
                <a:cubicBezTo>
                  <a:pt x="106680" y="428999"/>
                  <a:pt x="106680" y="428999"/>
                  <a:pt x="105728" y="428999"/>
                </a:cubicBezTo>
                <a:cubicBezTo>
                  <a:pt x="105728" y="428999"/>
                  <a:pt x="105728" y="428046"/>
                  <a:pt x="105728" y="428046"/>
                </a:cubicBezTo>
                <a:cubicBezTo>
                  <a:pt x="105728" y="428046"/>
                  <a:pt x="105728" y="428046"/>
                  <a:pt x="105728" y="428046"/>
                </a:cubicBezTo>
                <a:cubicBezTo>
                  <a:pt x="105728" y="428046"/>
                  <a:pt x="105728" y="428999"/>
                  <a:pt x="105728" y="428999"/>
                </a:cubicBezTo>
                <a:cubicBezTo>
                  <a:pt x="104775" y="428999"/>
                  <a:pt x="103823" y="428046"/>
                  <a:pt x="101918" y="427094"/>
                </a:cubicBezTo>
                <a:cubicBezTo>
                  <a:pt x="103823" y="428999"/>
                  <a:pt x="104775" y="428999"/>
                  <a:pt x="105728" y="428999"/>
                </a:cubicBezTo>
                <a:cubicBezTo>
                  <a:pt x="105728" y="429951"/>
                  <a:pt x="104775" y="430904"/>
                  <a:pt x="103823" y="430904"/>
                </a:cubicBezTo>
                <a:cubicBezTo>
                  <a:pt x="102870" y="430904"/>
                  <a:pt x="102870" y="429951"/>
                  <a:pt x="101918" y="428999"/>
                </a:cubicBezTo>
                <a:cubicBezTo>
                  <a:pt x="102870" y="429951"/>
                  <a:pt x="102870" y="429951"/>
                  <a:pt x="103823" y="430904"/>
                </a:cubicBezTo>
                <a:cubicBezTo>
                  <a:pt x="102870" y="430904"/>
                  <a:pt x="100965" y="429951"/>
                  <a:pt x="99060" y="428046"/>
                </a:cubicBezTo>
                <a:cubicBezTo>
                  <a:pt x="100965" y="429951"/>
                  <a:pt x="102870" y="430904"/>
                  <a:pt x="103823" y="430904"/>
                </a:cubicBezTo>
                <a:cubicBezTo>
                  <a:pt x="105728" y="432809"/>
                  <a:pt x="106680" y="431856"/>
                  <a:pt x="106680" y="429951"/>
                </a:cubicBezTo>
                <a:cubicBezTo>
                  <a:pt x="108585" y="435666"/>
                  <a:pt x="107633" y="438524"/>
                  <a:pt x="102870" y="431856"/>
                </a:cubicBezTo>
                <a:cubicBezTo>
                  <a:pt x="104775" y="434714"/>
                  <a:pt x="106680" y="435666"/>
                  <a:pt x="107633" y="436619"/>
                </a:cubicBezTo>
                <a:cubicBezTo>
                  <a:pt x="107633" y="436619"/>
                  <a:pt x="107633" y="436619"/>
                  <a:pt x="107633" y="435666"/>
                </a:cubicBezTo>
                <a:cubicBezTo>
                  <a:pt x="107633" y="435666"/>
                  <a:pt x="107633" y="436619"/>
                  <a:pt x="107633" y="436619"/>
                </a:cubicBezTo>
                <a:cubicBezTo>
                  <a:pt x="109538" y="436619"/>
                  <a:pt x="109538" y="434714"/>
                  <a:pt x="107633" y="430904"/>
                </a:cubicBezTo>
                <a:cubicBezTo>
                  <a:pt x="107633" y="430904"/>
                  <a:pt x="107633" y="430904"/>
                  <a:pt x="107633" y="430904"/>
                </a:cubicBezTo>
                <a:cubicBezTo>
                  <a:pt x="109538" y="435666"/>
                  <a:pt x="110490" y="440429"/>
                  <a:pt x="109538" y="440429"/>
                </a:cubicBezTo>
                <a:cubicBezTo>
                  <a:pt x="109538" y="440429"/>
                  <a:pt x="109538" y="440429"/>
                  <a:pt x="109538" y="440429"/>
                </a:cubicBezTo>
                <a:cubicBezTo>
                  <a:pt x="109538" y="440429"/>
                  <a:pt x="109538" y="440429"/>
                  <a:pt x="109538" y="440429"/>
                </a:cubicBezTo>
                <a:cubicBezTo>
                  <a:pt x="109538" y="440429"/>
                  <a:pt x="108585" y="439476"/>
                  <a:pt x="107633" y="438524"/>
                </a:cubicBezTo>
                <a:cubicBezTo>
                  <a:pt x="108585" y="440429"/>
                  <a:pt x="109538" y="441381"/>
                  <a:pt x="109538" y="441381"/>
                </a:cubicBezTo>
                <a:cubicBezTo>
                  <a:pt x="110490" y="443286"/>
                  <a:pt x="111443" y="443286"/>
                  <a:pt x="111443" y="443286"/>
                </a:cubicBezTo>
                <a:cubicBezTo>
                  <a:pt x="111443" y="442334"/>
                  <a:pt x="110490" y="441381"/>
                  <a:pt x="110490" y="439476"/>
                </a:cubicBezTo>
                <a:cubicBezTo>
                  <a:pt x="110490" y="440429"/>
                  <a:pt x="111443" y="442334"/>
                  <a:pt x="111443" y="443286"/>
                </a:cubicBezTo>
                <a:cubicBezTo>
                  <a:pt x="111443" y="443286"/>
                  <a:pt x="111443" y="443286"/>
                  <a:pt x="111443" y="442334"/>
                </a:cubicBezTo>
                <a:cubicBezTo>
                  <a:pt x="111443" y="440429"/>
                  <a:pt x="110490" y="437571"/>
                  <a:pt x="108585" y="433761"/>
                </a:cubicBezTo>
                <a:cubicBezTo>
                  <a:pt x="109538" y="436619"/>
                  <a:pt x="110490" y="438524"/>
                  <a:pt x="110490" y="439476"/>
                </a:cubicBezTo>
                <a:cubicBezTo>
                  <a:pt x="111443" y="441381"/>
                  <a:pt x="110490" y="442334"/>
                  <a:pt x="109538" y="441381"/>
                </a:cubicBezTo>
                <a:cubicBezTo>
                  <a:pt x="110490" y="441381"/>
                  <a:pt x="110490" y="441381"/>
                  <a:pt x="110490" y="439476"/>
                </a:cubicBezTo>
                <a:cubicBezTo>
                  <a:pt x="110490" y="437571"/>
                  <a:pt x="109538" y="435666"/>
                  <a:pt x="108585" y="433761"/>
                </a:cubicBezTo>
                <a:cubicBezTo>
                  <a:pt x="108585" y="432809"/>
                  <a:pt x="107633" y="432809"/>
                  <a:pt x="107633" y="431856"/>
                </a:cubicBezTo>
                <a:cubicBezTo>
                  <a:pt x="107633" y="431856"/>
                  <a:pt x="107633" y="432809"/>
                  <a:pt x="108585" y="432809"/>
                </a:cubicBezTo>
                <a:cubicBezTo>
                  <a:pt x="108585" y="431856"/>
                  <a:pt x="107633" y="431856"/>
                  <a:pt x="107633" y="430904"/>
                </a:cubicBezTo>
                <a:cubicBezTo>
                  <a:pt x="107633" y="430904"/>
                  <a:pt x="107633" y="430904"/>
                  <a:pt x="107633" y="430904"/>
                </a:cubicBezTo>
                <a:cubicBezTo>
                  <a:pt x="107633" y="430904"/>
                  <a:pt x="107633" y="430904"/>
                  <a:pt x="107633" y="430904"/>
                </a:cubicBezTo>
                <a:cubicBezTo>
                  <a:pt x="107633" y="430904"/>
                  <a:pt x="107633" y="430904"/>
                  <a:pt x="107633" y="430904"/>
                </a:cubicBezTo>
                <a:cubicBezTo>
                  <a:pt x="107633" y="429951"/>
                  <a:pt x="106680" y="429951"/>
                  <a:pt x="106680" y="428999"/>
                </a:cubicBezTo>
                <a:cubicBezTo>
                  <a:pt x="106680" y="428999"/>
                  <a:pt x="106680" y="428999"/>
                  <a:pt x="106680" y="428999"/>
                </a:cubicBezTo>
                <a:cubicBezTo>
                  <a:pt x="106680" y="429951"/>
                  <a:pt x="107633" y="429951"/>
                  <a:pt x="107633" y="430904"/>
                </a:cubicBezTo>
                <a:lnTo>
                  <a:pt x="107633" y="430904"/>
                </a:lnTo>
                <a:lnTo>
                  <a:pt x="107633" y="430904"/>
                </a:lnTo>
                <a:cubicBezTo>
                  <a:pt x="108585" y="431856"/>
                  <a:pt x="108585" y="432809"/>
                  <a:pt x="109538" y="433761"/>
                </a:cubicBezTo>
                <a:cubicBezTo>
                  <a:pt x="112395" y="438524"/>
                  <a:pt x="113348" y="442334"/>
                  <a:pt x="113348" y="444239"/>
                </a:cubicBezTo>
                <a:cubicBezTo>
                  <a:pt x="114300" y="446144"/>
                  <a:pt x="113348" y="446144"/>
                  <a:pt x="113348" y="446144"/>
                </a:cubicBezTo>
                <a:cubicBezTo>
                  <a:pt x="114300" y="448049"/>
                  <a:pt x="114300" y="449001"/>
                  <a:pt x="114300" y="447096"/>
                </a:cubicBezTo>
                <a:cubicBezTo>
                  <a:pt x="115253" y="446144"/>
                  <a:pt x="112395" y="439476"/>
                  <a:pt x="108585" y="432809"/>
                </a:cubicBezTo>
                <a:cubicBezTo>
                  <a:pt x="111443" y="437571"/>
                  <a:pt x="113348" y="441381"/>
                  <a:pt x="114300" y="444239"/>
                </a:cubicBezTo>
                <a:cubicBezTo>
                  <a:pt x="114300" y="443286"/>
                  <a:pt x="114300" y="443286"/>
                  <a:pt x="114300" y="442334"/>
                </a:cubicBezTo>
                <a:cubicBezTo>
                  <a:pt x="114300" y="443286"/>
                  <a:pt x="114300" y="444239"/>
                  <a:pt x="114300" y="445191"/>
                </a:cubicBezTo>
                <a:cubicBezTo>
                  <a:pt x="114300" y="446144"/>
                  <a:pt x="115253" y="447096"/>
                  <a:pt x="115253" y="448049"/>
                </a:cubicBezTo>
                <a:cubicBezTo>
                  <a:pt x="115253" y="449001"/>
                  <a:pt x="115253" y="449001"/>
                  <a:pt x="115253" y="449954"/>
                </a:cubicBezTo>
                <a:cubicBezTo>
                  <a:pt x="115253" y="449954"/>
                  <a:pt x="115253" y="449001"/>
                  <a:pt x="115253" y="448049"/>
                </a:cubicBezTo>
                <a:cubicBezTo>
                  <a:pt x="115253" y="448049"/>
                  <a:pt x="115253" y="448049"/>
                  <a:pt x="115253" y="449001"/>
                </a:cubicBezTo>
                <a:cubicBezTo>
                  <a:pt x="115253" y="449954"/>
                  <a:pt x="116205" y="449954"/>
                  <a:pt x="116205" y="449954"/>
                </a:cubicBezTo>
                <a:cubicBezTo>
                  <a:pt x="117158" y="452811"/>
                  <a:pt x="117158" y="454716"/>
                  <a:pt x="116205" y="453764"/>
                </a:cubicBezTo>
                <a:cubicBezTo>
                  <a:pt x="119063" y="455669"/>
                  <a:pt x="118110" y="451859"/>
                  <a:pt x="117158" y="444239"/>
                </a:cubicBezTo>
                <a:cubicBezTo>
                  <a:pt x="118110" y="451859"/>
                  <a:pt x="120968" y="457574"/>
                  <a:pt x="117158" y="455669"/>
                </a:cubicBezTo>
                <a:cubicBezTo>
                  <a:pt x="121920" y="458526"/>
                  <a:pt x="123825" y="456621"/>
                  <a:pt x="120968" y="448049"/>
                </a:cubicBezTo>
                <a:cubicBezTo>
                  <a:pt x="123825" y="456621"/>
                  <a:pt x="126683" y="461384"/>
                  <a:pt x="120015" y="458526"/>
                </a:cubicBezTo>
                <a:cubicBezTo>
                  <a:pt x="122873" y="460431"/>
                  <a:pt x="126683" y="461384"/>
                  <a:pt x="130493" y="463289"/>
                </a:cubicBezTo>
                <a:cubicBezTo>
                  <a:pt x="128588" y="462336"/>
                  <a:pt x="126683" y="461384"/>
                  <a:pt x="124778" y="460431"/>
                </a:cubicBezTo>
                <a:cubicBezTo>
                  <a:pt x="127635" y="461384"/>
                  <a:pt x="129540" y="462336"/>
                  <a:pt x="132398" y="463289"/>
                </a:cubicBezTo>
                <a:cubicBezTo>
                  <a:pt x="134303" y="464241"/>
                  <a:pt x="136208" y="464241"/>
                  <a:pt x="137160" y="464241"/>
                </a:cubicBezTo>
                <a:cubicBezTo>
                  <a:pt x="135255" y="463289"/>
                  <a:pt x="132398" y="462336"/>
                  <a:pt x="130493" y="461384"/>
                </a:cubicBezTo>
                <a:cubicBezTo>
                  <a:pt x="133350" y="462336"/>
                  <a:pt x="135255" y="463289"/>
                  <a:pt x="138113" y="464241"/>
                </a:cubicBezTo>
                <a:cubicBezTo>
                  <a:pt x="140970" y="464241"/>
                  <a:pt x="141923" y="463289"/>
                  <a:pt x="134303" y="457574"/>
                </a:cubicBezTo>
                <a:cubicBezTo>
                  <a:pt x="141923" y="463289"/>
                  <a:pt x="142875" y="465194"/>
                  <a:pt x="140970" y="465194"/>
                </a:cubicBezTo>
                <a:cubicBezTo>
                  <a:pt x="142875" y="466146"/>
                  <a:pt x="143828" y="466146"/>
                  <a:pt x="145733" y="467099"/>
                </a:cubicBezTo>
                <a:cubicBezTo>
                  <a:pt x="148590" y="468051"/>
                  <a:pt x="150495" y="468051"/>
                  <a:pt x="148590" y="466146"/>
                </a:cubicBezTo>
                <a:cubicBezTo>
                  <a:pt x="148590" y="466146"/>
                  <a:pt x="148590" y="466146"/>
                  <a:pt x="148590" y="466146"/>
                </a:cubicBezTo>
                <a:cubicBezTo>
                  <a:pt x="148590" y="466146"/>
                  <a:pt x="148590" y="466146"/>
                  <a:pt x="148590" y="466146"/>
                </a:cubicBezTo>
                <a:cubicBezTo>
                  <a:pt x="147638" y="465194"/>
                  <a:pt x="145733" y="463289"/>
                  <a:pt x="141923" y="461384"/>
                </a:cubicBezTo>
                <a:cubicBezTo>
                  <a:pt x="145733" y="464241"/>
                  <a:pt x="148590" y="465194"/>
                  <a:pt x="149543" y="467099"/>
                </a:cubicBezTo>
                <a:cubicBezTo>
                  <a:pt x="167640" y="475671"/>
                  <a:pt x="167640" y="475671"/>
                  <a:pt x="149543" y="469956"/>
                </a:cubicBezTo>
                <a:cubicBezTo>
                  <a:pt x="169545" y="476624"/>
                  <a:pt x="173355" y="475671"/>
                  <a:pt x="169545" y="480434"/>
                </a:cubicBezTo>
                <a:cubicBezTo>
                  <a:pt x="173355" y="475671"/>
                  <a:pt x="173355" y="475671"/>
                  <a:pt x="180023" y="487101"/>
                </a:cubicBezTo>
                <a:cubicBezTo>
                  <a:pt x="174308" y="476624"/>
                  <a:pt x="175260" y="478529"/>
                  <a:pt x="192405" y="493769"/>
                </a:cubicBezTo>
                <a:cubicBezTo>
                  <a:pt x="177165" y="478529"/>
                  <a:pt x="182880" y="484244"/>
                  <a:pt x="203835" y="499484"/>
                </a:cubicBezTo>
                <a:cubicBezTo>
                  <a:pt x="185738" y="485196"/>
                  <a:pt x="200978" y="495674"/>
                  <a:pt x="215265" y="505199"/>
                </a:cubicBezTo>
                <a:cubicBezTo>
                  <a:pt x="206693" y="493769"/>
                  <a:pt x="222885" y="491864"/>
                  <a:pt x="230505" y="489006"/>
                </a:cubicBezTo>
                <a:cubicBezTo>
                  <a:pt x="232410" y="481386"/>
                  <a:pt x="238125" y="475671"/>
                  <a:pt x="245745" y="472814"/>
                </a:cubicBezTo>
                <a:cubicBezTo>
                  <a:pt x="247650" y="465194"/>
                  <a:pt x="254318" y="460431"/>
                  <a:pt x="260985" y="456621"/>
                </a:cubicBezTo>
                <a:cubicBezTo>
                  <a:pt x="263843" y="449954"/>
                  <a:pt x="268605" y="444239"/>
                  <a:pt x="276225" y="440429"/>
                </a:cubicBezTo>
                <a:cubicBezTo>
                  <a:pt x="279083" y="433761"/>
                  <a:pt x="285750" y="429951"/>
                  <a:pt x="291465" y="424236"/>
                </a:cubicBezTo>
                <a:cubicBezTo>
                  <a:pt x="296228" y="418521"/>
                  <a:pt x="300990" y="412806"/>
                  <a:pt x="306705" y="408044"/>
                </a:cubicBezTo>
                <a:cubicBezTo>
                  <a:pt x="311468" y="402329"/>
                  <a:pt x="317183" y="397566"/>
                  <a:pt x="321945" y="391851"/>
                </a:cubicBezTo>
                <a:cubicBezTo>
                  <a:pt x="332423" y="381374"/>
                  <a:pt x="341948" y="369944"/>
                  <a:pt x="352425" y="359466"/>
                </a:cubicBezTo>
                <a:cubicBezTo>
                  <a:pt x="375285" y="335654"/>
                  <a:pt x="397193" y="311841"/>
                  <a:pt x="415290" y="284219"/>
                </a:cubicBezTo>
                <a:cubicBezTo>
                  <a:pt x="426720" y="257549"/>
                  <a:pt x="412433" y="280409"/>
                  <a:pt x="428625" y="256596"/>
                </a:cubicBezTo>
                <a:close/>
                <a:moveTo>
                  <a:pt x="81915" y="394709"/>
                </a:moveTo>
                <a:cubicBezTo>
                  <a:pt x="81915" y="394709"/>
                  <a:pt x="81915" y="394709"/>
                  <a:pt x="81915" y="394709"/>
                </a:cubicBezTo>
                <a:cubicBezTo>
                  <a:pt x="81915" y="394709"/>
                  <a:pt x="81915" y="394709"/>
                  <a:pt x="81915" y="394709"/>
                </a:cubicBezTo>
                <a:cubicBezTo>
                  <a:pt x="81915" y="394709"/>
                  <a:pt x="81915" y="394709"/>
                  <a:pt x="81915" y="394709"/>
                </a:cubicBezTo>
                <a:close/>
                <a:moveTo>
                  <a:pt x="82868" y="394709"/>
                </a:moveTo>
                <a:cubicBezTo>
                  <a:pt x="83820" y="394709"/>
                  <a:pt x="83820" y="393756"/>
                  <a:pt x="82868" y="394709"/>
                </a:cubicBezTo>
                <a:cubicBezTo>
                  <a:pt x="83820" y="394709"/>
                  <a:pt x="83820" y="394709"/>
                  <a:pt x="82868" y="394709"/>
                </a:cubicBezTo>
                <a:cubicBezTo>
                  <a:pt x="83820" y="394709"/>
                  <a:pt x="83820" y="394709"/>
                  <a:pt x="82868" y="394709"/>
                </a:cubicBezTo>
                <a:cubicBezTo>
                  <a:pt x="83820" y="394709"/>
                  <a:pt x="83820" y="394709"/>
                  <a:pt x="82868" y="394709"/>
                </a:cubicBezTo>
                <a:close/>
                <a:moveTo>
                  <a:pt x="80010" y="403281"/>
                </a:moveTo>
                <a:cubicBezTo>
                  <a:pt x="84773" y="399471"/>
                  <a:pt x="87630" y="396614"/>
                  <a:pt x="85725" y="395661"/>
                </a:cubicBezTo>
                <a:cubicBezTo>
                  <a:pt x="87630" y="396614"/>
                  <a:pt x="85725" y="399471"/>
                  <a:pt x="80010" y="403281"/>
                </a:cubicBezTo>
                <a:close/>
                <a:moveTo>
                  <a:pt x="91440" y="395661"/>
                </a:moveTo>
                <a:cubicBezTo>
                  <a:pt x="92393" y="396614"/>
                  <a:pt x="92393" y="396614"/>
                  <a:pt x="93345" y="397566"/>
                </a:cubicBezTo>
                <a:cubicBezTo>
                  <a:pt x="92393" y="397566"/>
                  <a:pt x="91440" y="396614"/>
                  <a:pt x="91440" y="395661"/>
                </a:cubicBezTo>
                <a:close/>
                <a:moveTo>
                  <a:pt x="100965" y="421379"/>
                </a:moveTo>
                <a:cubicBezTo>
                  <a:pt x="100965" y="421379"/>
                  <a:pt x="100965" y="422331"/>
                  <a:pt x="101918" y="422331"/>
                </a:cubicBezTo>
                <a:cubicBezTo>
                  <a:pt x="101918" y="422331"/>
                  <a:pt x="101918" y="422331"/>
                  <a:pt x="100965" y="421379"/>
                </a:cubicBezTo>
                <a:cubicBezTo>
                  <a:pt x="100965" y="422331"/>
                  <a:pt x="100965" y="421379"/>
                  <a:pt x="100965" y="421379"/>
                </a:cubicBezTo>
                <a:close/>
                <a:moveTo>
                  <a:pt x="100965" y="422331"/>
                </a:moveTo>
                <a:cubicBezTo>
                  <a:pt x="100965" y="422331"/>
                  <a:pt x="100013" y="422331"/>
                  <a:pt x="100965" y="422331"/>
                </a:cubicBezTo>
                <a:cubicBezTo>
                  <a:pt x="100013" y="422331"/>
                  <a:pt x="100013" y="422331"/>
                  <a:pt x="100013" y="421379"/>
                </a:cubicBezTo>
                <a:cubicBezTo>
                  <a:pt x="100013" y="420426"/>
                  <a:pt x="100013" y="420426"/>
                  <a:pt x="100013" y="419474"/>
                </a:cubicBezTo>
                <a:cubicBezTo>
                  <a:pt x="100013" y="421379"/>
                  <a:pt x="100013" y="421379"/>
                  <a:pt x="100965" y="422331"/>
                </a:cubicBezTo>
                <a:close/>
                <a:moveTo>
                  <a:pt x="100013" y="422331"/>
                </a:moveTo>
                <a:cubicBezTo>
                  <a:pt x="100013" y="422331"/>
                  <a:pt x="100013" y="422331"/>
                  <a:pt x="100013" y="422331"/>
                </a:cubicBezTo>
                <a:cubicBezTo>
                  <a:pt x="99060" y="422331"/>
                  <a:pt x="100013" y="422331"/>
                  <a:pt x="100013" y="422331"/>
                </a:cubicBezTo>
                <a:cubicBezTo>
                  <a:pt x="100013" y="422331"/>
                  <a:pt x="100013" y="422331"/>
                  <a:pt x="100013" y="422331"/>
                </a:cubicBezTo>
                <a:close/>
                <a:moveTo>
                  <a:pt x="98108" y="418521"/>
                </a:moveTo>
                <a:cubicBezTo>
                  <a:pt x="98108" y="419474"/>
                  <a:pt x="99060" y="419474"/>
                  <a:pt x="99060" y="420426"/>
                </a:cubicBezTo>
                <a:cubicBezTo>
                  <a:pt x="99060" y="421379"/>
                  <a:pt x="99060" y="421379"/>
                  <a:pt x="99060" y="422331"/>
                </a:cubicBezTo>
                <a:cubicBezTo>
                  <a:pt x="99060" y="421379"/>
                  <a:pt x="98108" y="421379"/>
                  <a:pt x="97155" y="420426"/>
                </a:cubicBezTo>
                <a:cubicBezTo>
                  <a:pt x="98108" y="419474"/>
                  <a:pt x="98108" y="418521"/>
                  <a:pt x="98108" y="418521"/>
                </a:cubicBezTo>
                <a:close/>
                <a:moveTo>
                  <a:pt x="96203" y="421379"/>
                </a:moveTo>
                <a:cubicBezTo>
                  <a:pt x="97155" y="421379"/>
                  <a:pt x="98108" y="420426"/>
                  <a:pt x="98108" y="419474"/>
                </a:cubicBezTo>
                <a:cubicBezTo>
                  <a:pt x="99060" y="420426"/>
                  <a:pt x="99060" y="420426"/>
                  <a:pt x="100013" y="421379"/>
                </a:cubicBezTo>
                <a:cubicBezTo>
                  <a:pt x="100013" y="421379"/>
                  <a:pt x="100013" y="422331"/>
                  <a:pt x="100013" y="422331"/>
                </a:cubicBezTo>
                <a:cubicBezTo>
                  <a:pt x="100013" y="422331"/>
                  <a:pt x="100013" y="422331"/>
                  <a:pt x="100013" y="422331"/>
                </a:cubicBezTo>
                <a:cubicBezTo>
                  <a:pt x="100013" y="422331"/>
                  <a:pt x="100013" y="422331"/>
                  <a:pt x="100013" y="422331"/>
                </a:cubicBezTo>
                <a:cubicBezTo>
                  <a:pt x="100013" y="422331"/>
                  <a:pt x="100013" y="422331"/>
                  <a:pt x="100013" y="422331"/>
                </a:cubicBezTo>
                <a:cubicBezTo>
                  <a:pt x="98108" y="423284"/>
                  <a:pt x="97155" y="422331"/>
                  <a:pt x="96203" y="421379"/>
                </a:cubicBezTo>
                <a:close/>
                <a:moveTo>
                  <a:pt x="101918" y="426141"/>
                </a:moveTo>
                <a:cubicBezTo>
                  <a:pt x="100965" y="425189"/>
                  <a:pt x="100013" y="424236"/>
                  <a:pt x="99060" y="423284"/>
                </a:cubicBezTo>
                <a:lnTo>
                  <a:pt x="99060" y="423284"/>
                </a:lnTo>
                <a:cubicBezTo>
                  <a:pt x="99060" y="423284"/>
                  <a:pt x="99060" y="423284"/>
                  <a:pt x="100013" y="423284"/>
                </a:cubicBezTo>
                <a:cubicBezTo>
                  <a:pt x="100965" y="424236"/>
                  <a:pt x="100965" y="425189"/>
                  <a:pt x="101918" y="426141"/>
                </a:cubicBezTo>
                <a:cubicBezTo>
                  <a:pt x="101918" y="425189"/>
                  <a:pt x="101918" y="426141"/>
                  <a:pt x="101918" y="426141"/>
                </a:cubicBezTo>
                <a:close/>
                <a:moveTo>
                  <a:pt x="101918" y="425189"/>
                </a:moveTo>
                <a:cubicBezTo>
                  <a:pt x="101918" y="424236"/>
                  <a:pt x="101918" y="424236"/>
                  <a:pt x="101918" y="425189"/>
                </a:cubicBezTo>
                <a:cubicBezTo>
                  <a:pt x="101918" y="424236"/>
                  <a:pt x="101918" y="424236"/>
                  <a:pt x="101918" y="425189"/>
                </a:cubicBezTo>
                <a:cubicBezTo>
                  <a:pt x="100965" y="424236"/>
                  <a:pt x="100965" y="423284"/>
                  <a:pt x="100013" y="423284"/>
                </a:cubicBezTo>
                <a:cubicBezTo>
                  <a:pt x="100013" y="423284"/>
                  <a:pt x="100013" y="423284"/>
                  <a:pt x="100965" y="423284"/>
                </a:cubicBezTo>
                <a:lnTo>
                  <a:pt x="100965" y="423284"/>
                </a:lnTo>
                <a:cubicBezTo>
                  <a:pt x="100965" y="423284"/>
                  <a:pt x="100965" y="423284"/>
                  <a:pt x="100965" y="423284"/>
                </a:cubicBezTo>
                <a:cubicBezTo>
                  <a:pt x="100965" y="423284"/>
                  <a:pt x="100965" y="423284"/>
                  <a:pt x="100965" y="423284"/>
                </a:cubicBezTo>
                <a:cubicBezTo>
                  <a:pt x="100965" y="423284"/>
                  <a:pt x="100965" y="424236"/>
                  <a:pt x="100965" y="424236"/>
                </a:cubicBezTo>
                <a:cubicBezTo>
                  <a:pt x="100965" y="425189"/>
                  <a:pt x="101918" y="426141"/>
                  <a:pt x="101918" y="427094"/>
                </a:cubicBezTo>
                <a:cubicBezTo>
                  <a:pt x="101918" y="425189"/>
                  <a:pt x="101918" y="425189"/>
                  <a:pt x="101918" y="425189"/>
                </a:cubicBezTo>
                <a:close/>
                <a:moveTo>
                  <a:pt x="102870" y="427094"/>
                </a:moveTo>
                <a:cubicBezTo>
                  <a:pt x="102870" y="427094"/>
                  <a:pt x="102870" y="427094"/>
                  <a:pt x="102870" y="427094"/>
                </a:cubicBezTo>
                <a:cubicBezTo>
                  <a:pt x="102870" y="427094"/>
                  <a:pt x="102870" y="427094"/>
                  <a:pt x="102870" y="427094"/>
                </a:cubicBezTo>
                <a:lnTo>
                  <a:pt x="102870" y="427094"/>
                </a:lnTo>
                <a:cubicBezTo>
                  <a:pt x="102870" y="427094"/>
                  <a:pt x="102870" y="427094"/>
                  <a:pt x="102870" y="427094"/>
                </a:cubicBezTo>
                <a:close/>
                <a:moveTo>
                  <a:pt x="102870" y="428046"/>
                </a:moveTo>
                <a:cubicBezTo>
                  <a:pt x="102870" y="428046"/>
                  <a:pt x="102870" y="428046"/>
                  <a:pt x="102870" y="428046"/>
                </a:cubicBezTo>
                <a:cubicBezTo>
                  <a:pt x="102870" y="428999"/>
                  <a:pt x="102870" y="428046"/>
                  <a:pt x="102870" y="428046"/>
                </a:cubicBezTo>
                <a:cubicBezTo>
                  <a:pt x="102870" y="428046"/>
                  <a:pt x="102870" y="428046"/>
                  <a:pt x="102870" y="428046"/>
                </a:cubicBezTo>
                <a:close/>
                <a:moveTo>
                  <a:pt x="100965" y="430904"/>
                </a:moveTo>
                <a:cubicBezTo>
                  <a:pt x="101918" y="430904"/>
                  <a:pt x="102870" y="429951"/>
                  <a:pt x="102870" y="428999"/>
                </a:cubicBezTo>
                <a:cubicBezTo>
                  <a:pt x="102870" y="428999"/>
                  <a:pt x="103823" y="428046"/>
                  <a:pt x="103823" y="428046"/>
                </a:cubicBezTo>
                <a:cubicBezTo>
                  <a:pt x="103823" y="428046"/>
                  <a:pt x="103823" y="428046"/>
                  <a:pt x="103823" y="428046"/>
                </a:cubicBezTo>
                <a:cubicBezTo>
                  <a:pt x="103823" y="431856"/>
                  <a:pt x="102870" y="432809"/>
                  <a:pt x="100965" y="430904"/>
                </a:cubicBezTo>
                <a:close/>
              </a:path>
            </a:pathLst>
          </a:custGeom>
          <a:solidFill>
            <a:schemeClr val="lt1">
              <a:alpha val="50980"/>
            </a:scheme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93" name="Shape 393"/>
        <p:cNvGrpSpPr/>
        <p:nvPr/>
      </p:nvGrpSpPr>
      <p:grpSpPr>
        <a:xfrm>
          <a:off x="0" y="0"/>
          <a:ext cx="0" cy="0"/>
          <a:chOff x="0" y="0"/>
          <a:chExt cx="0" cy="0"/>
        </a:xfrm>
      </p:grpSpPr>
      <p:grpSp>
        <p:nvGrpSpPr>
          <p:cNvPr id="394" name="Google Shape;394;p28"/>
          <p:cNvGrpSpPr/>
          <p:nvPr/>
        </p:nvGrpSpPr>
        <p:grpSpPr>
          <a:xfrm>
            <a:off x="3096150" y="1961625"/>
            <a:ext cx="3883200" cy="717900"/>
            <a:chOff x="3096150" y="1961625"/>
            <a:chExt cx="3883200" cy="717900"/>
          </a:xfrm>
        </p:grpSpPr>
        <p:sp>
          <p:nvSpPr>
            <p:cNvPr id="395" name="Google Shape;395;p28"/>
            <p:cNvSpPr/>
            <p:nvPr/>
          </p:nvSpPr>
          <p:spPr>
            <a:xfrm>
              <a:off x="3096150" y="1961625"/>
              <a:ext cx="3883200" cy="717900"/>
            </a:xfrm>
            <a:prstGeom prst="rect">
              <a:avLst/>
            </a:prstGeom>
            <a:solidFill>
              <a:schemeClr val="accent4"/>
            </a:solidFill>
            <a:ln>
              <a:noFill/>
            </a:ln>
            <a:effectLst>
              <a:outerShdw blurRad="50800" rotWithShape="0" algn="l"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Font typeface="Arial"/>
                <a:buNone/>
              </a:pPr>
              <a:r>
                <a:t/>
              </a:r>
              <a:endParaRPr/>
            </a:p>
          </p:txBody>
        </p:sp>
        <p:sp>
          <p:nvSpPr>
            <p:cNvPr id="396" name="Google Shape;396;p28"/>
            <p:cNvSpPr/>
            <p:nvPr/>
          </p:nvSpPr>
          <p:spPr>
            <a:xfrm>
              <a:off x="3096150" y="1961625"/>
              <a:ext cx="716400" cy="717900"/>
            </a:xfrm>
            <a:prstGeom prst="rect">
              <a:avLst/>
            </a:prstGeom>
            <a:solidFill>
              <a:srgbClr val="000000">
                <a:alpha val="431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Font typeface="Arial"/>
                <a:buNone/>
              </a:pPr>
              <a:r>
                <a:t/>
              </a:r>
              <a:endParaRPr/>
            </a:p>
          </p:txBody>
        </p:sp>
      </p:grpSp>
      <p:sp>
        <p:nvSpPr>
          <p:cNvPr id="397" name="Google Shape;397;p28"/>
          <p:cNvSpPr txBox="1"/>
          <p:nvPr>
            <p:ph type="title"/>
          </p:nvPr>
        </p:nvSpPr>
        <p:spPr>
          <a:xfrm>
            <a:off x="3235000" y="593375"/>
            <a:ext cx="5581500" cy="7635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a:t>Did you know?</a:t>
            </a:r>
            <a:endParaRPr/>
          </a:p>
        </p:txBody>
      </p:sp>
      <p:sp>
        <p:nvSpPr>
          <p:cNvPr id="398" name="Google Shape;398;p28"/>
          <p:cNvSpPr txBox="1"/>
          <p:nvPr>
            <p:ph idx="1" type="subTitle"/>
          </p:nvPr>
        </p:nvSpPr>
        <p:spPr>
          <a:xfrm>
            <a:off x="3877875" y="2024175"/>
            <a:ext cx="2947500" cy="5766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2100"/>
              <a:buNone/>
            </a:pPr>
            <a:r>
              <a:rPr lang="en" sz="2000" u="sng"/>
              <a:t>Elephants and storms.</a:t>
            </a:r>
            <a:endParaRPr sz="2000" u="sng"/>
          </a:p>
        </p:txBody>
      </p:sp>
      <p:sp>
        <p:nvSpPr>
          <p:cNvPr id="399" name="Google Shape;399;p28"/>
          <p:cNvSpPr txBox="1"/>
          <p:nvPr>
            <p:ph idx="2" type="body"/>
          </p:nvPr>
        </p:nvSpPr>
        <p:spPr>
          <a:xfrm>
            <a:off x="4841850" y="2902475"/>
            <a:ext cx="6229500" cy="3066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Did you know that elephants can sense storms?</a:t>
            </a:r>
            <a:endParaRPr/>
          </a:p>
          <a:p>
            <a:pPr indent="0" lvl="0" marL="0" rtl="0" algn="l">
              <a:lnSpc>
                <a:spcPct val="115000"/>
              </a:lnSpc>
              <a:spcBef>
                <a:spcPts val="2100"/>
              </a:spcBef>
              <a:spcAft>
                <a:spcPts val="2100"/>
              </a:spcAft>
              <a:buSzPts val="1900"/>
              <a:buNone/>
            </a:pPr>
            <a:r>
              <a:rPr lang="en"/>
              <a:t>Elephants may be able to detect a thunderstorm from hundreds of miles away, and will head towards it, looking for water. </a:t>
            </a:r>
            <a:endParaRPr/>
          </a:p>
        </p:txBody>
      </p:sp>
      <p:sp>
        <p:nvSpPr>
          <p:cNvPr id="400" name="Google Shape;400;p28"/>
          <p:cNvSpPr/>
          <p:nvPr/>
        </p:nvSpPr>
        <p:spPr>
          <a:xfrm rot="-494443">
            <a:off x="1351943" y="3202249"/>
            <a:ext cx="2536812" cy="2718321"/>
          </a:xfrm>
          <a:custGeom>
            <a:rect b="b" l="l" r="r" t="t"/>
            <a:pathLst>
              <a:path extrusionOk="0" h="3710694" w="3462922">
                <a:moveTo>
                  <a:pt x="0" y="0"/>
                </a:moveTo>
                <a:lnTo>
                  <a:pt x="317151" y="0"/>
                </a:lnTo>
                <a:lnTo>
                  <a:pt x="274831" y="8544"/>
                </a:lnTo>
                <a:cubicBezTo>
                  <a:pt x="216604" y="33172"/>
                  <a:pt x="175747" y="90829"/>
                  <a:pt x="175747" y="158027"/>
                </a:cubicBezTo>
                <a:cubicBezTo>
                  <a:pt x="175747" y="247625"/>
                  <a:pt x="248381" y="320259"/>
                  <a:pt x="337979" y="320259"/>
                </a:cubicBezTo>
                <a:cubicBezTo>
                  <a:pt x="427577" y="320259"/>
                  <a:pt x="500211" y="247625"/>
                  <a:pt x="500211" y="158027"/>
                </a:cubicBezTo>
                <a:cubicBezTo>
                  <a:pt x="500211" y="90829"/>
                  <a:pt x="459355" y="33172"/>
                  <a:pt x="401127" y="8544"/>
                </a:cubicBezTo>
                <a:lnTo>
                  <a:pt x="358807" y="0"/>
                </a:lnTo>
                <a:lnTo>
                  <a:pt x="868544" y="0"/>
                </a:lnTo>
                <a:lnTo>
                  <a:pt x="826224" y="8544"/>
                </a:lnTo>
                <a:cubicBezTo>
                  <a:pt x="767997" y="33172"/>
                  <a:pt x="727140" y="90829"/>
                  <a:pt x="727140" y="158027"/>
                </a:cubicBezTo>
                <a:cubicBezTo>
                  <a:pt x="727140" y="247625"/>
                  <a:pt x="799774" y="320259"/>
                  <a:pt x="889372" y="320259"/>
                </a:cubicBezTo>
                <a:cubicBezTo>
                  <a:pt x="978970" y="320259"/>
                  <a:pt x="1051604" y="247625"/>
                  <a:pt x="1051604" y="158027"/>
                </a:cubicBezTo>
                <a:cubicBezTo>
                  <a:pt x="1051604" y="90829"/>
                  <a:pt x="1010748" y="33172"/>
                  <a:pt x="952520" y="8544"/>
                </a:cubicBezTo>
                <a:lnTo>
                  <a:pt x="910200" y="0"/>
                </a:lnTo>
                <a:lnTo>
                  <a:pt x="1419937" y="0"/>
                </a:lnTo>
                <a:lnTo>
                  <a:pt x="1377617" y="8544"/>
                </a:lnTo>
                <a:cubicBezTo>
                  <a:pt x="1319390" y="33172"/>
                  <a:pt x="1278533" y="90829"/>
                  <a:pt x="1278533" y="158027"/>
                </a:cubicBezTo>
                <a:cubicBezTo>
                  <a:pt x="1278533" y="247625"/>
                  <a:pt x="1351167" y="320259"/>
                  <a:pt x="1440765" y="320259"/>
                </a:cubicBezTo>
                <a:cubicBezTo>
                  <a:pt x="1530363" y="320259"/>
                  <a:pt x="1602997" y="247625"/>
                  <a:pt x="1602997" y="158027"/>
                </a:cubicBezTo>
                <a:cubicBezTo>
                  <a:pt x="1602997" y="90829"/>
                  <a:pt x="1562141" y="33172"/>
                  <a:pt x="1503913" y="8544"/>
                </a:cubicBezTo>
                <a:lnTo>
                  <a:pt x="1461593" y="0"/>
                </a:lnTo>
                <a:lnTo>
                  <a:pt x="1971330" y="0"/>
                </a:lnTo>
                <a:lnTo>
                  <a:pt x="1929010" y="8544"/>
                </a:lnTo>
                <a:cubicBezTo>
                  <a:pt x="1870783" y="33172"/>
                  <a:pt x="1829926" y="90829"/>
                  <a:pt x="1829926" y="158027"/>
                </a:cubicBezTo>
                <a:cubicBezTo>
                  <a:pt x="1829926" y="247625"/>
                  <a:pt x="1902560" y="320259"/>
                  <a:pt x="1992158" y="320259"/>
                </a:cubicBezTo>
                <a:cubicBezTo>
                  <a:pt x="2081756" y="320259"/>
                  <a:pt x="2154390" y="247625"/>
                  <a:pt x="2154390" y="158027"/>
                </a:cubicBezTo>
                <a:cubicBezTo>
                  <a:pt x="2154390" y="90829"/>
                  <a:pt x="2113533" y="33172"/>
                  <a:pt x="2055306" y="8544"/>
                </a:cubicBezTo>
                <a:lnTo>
                  <a:pt x="2012986" y="0"/>
                </a:lnTo>
                <a:lnTo>
                  <a:pt x="2522723" y="0"/>
                </a:lnTo>
                <a:lnTo>
                  <a:pt x="2480403" y="8544"/>
                </a:lnTo>
                <a:cubicBezTo>
                  <a:pt x="2422176" y="33172"/>
                  <a:pt x="2381319" y="90829"/>
                  <a:pt x="2381319" y="158027"/>
                </a:cubicBezTo>
                <a:cubicBezTo>
                  <a:pt x="2381319" y="247625"/>
                  <a:pt x="2453953" y="320259"/>
                  <a:pt x="2543551" y="320259"/>
                </a:cubicBezTo>
                <a:cubicBezTo>
                  <a:pt x="2633149" y="320259"/>
                  <a:pt x="2705783" y="247625"/>
                  <a:pt x="2705783" y="158027"/>
                </a:cubicBezTo>
                <a:cubicBezTo>
                  <a:pt x="2705783" y="90829"/>
                  <a:pt x="2664926" y="33172"/>
                  <a:pt x="2606699" y="8544"/>
                </a:cubicBezTo>
                <a:lnTo>
                  <a:pt x="2564379" y="0"/>
                </a:lnTo>
                <a:lnTo>
                  <a:pt x="3074117" y="0"/>
                </a:lnTo>
                <a:lnTo>
                  <a:pt x="3031797" y="8544"/>
                </a:lnTo>
                <a:cubicBezTo>
                  <a:pt x="2973570" y="33172"/>
                  <a:pt x="2932713" y="90829"/>
                  <a:pt x="2932713" y="158027"/>
                </a:cubicBezTo>
                <a:cubicBezTo>
                  <a:pt x="2932713" y="247625"/>
                  <a:pt x="3005347" y="320259"/>
                  <a:pt x="3094945" y="320259"/>
                </a:cubicBezTo>
                <a:cubicBezTo>
                  <a:pt x="3184543" y="320259"/>
                  <a:pt x="3257177" y="247625"/>
                  <a:pt x="3257177" y="158027"/>
                </a:cubicBezTo>
                <a:cubicBezTo>
                  <a:pt x="3257177" y="90829"/>
                  <a:pt x="3216320" y="33172"/>
                  <a:pt x="3158093" y="8544"/>
                </a:cubicBezTo>
                <a:lnTo>
                  <a:pt x="3115773" y="0"/>
                </a:lnTo>
                <a:lnTo>
                  <a:pt x="3462922" y="0"/>
                </a:lnTo>
                <a:lnTo>
                  <a:pt x="3462922" y="3710694"/>
                </a:lnTo>
                <a:lnTo>
                  <a:pt x="0" y="3710694"/>
                </a:lnTo>
                <a:close/>
              </a:path>
            </a:pathLst>
          </a:custGeom>
          <a:solidFill>
            <a:schemeClr val="accent2"/>
          </a:solidFill>
          <a:ln>
            <a:noFill/>
          </a:ln>
          <a:effectLst>
            <a:outerShdw blurRad="50800" rotWithShape="0" algn="tl" dir="2700000" dist="127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401" name="Google Shape;401;p28"/>
          <p:cNvGrpSpPr/>
          <p:nvPr/>
        </p:nvGrpSpPr>
        <p:grpSpPr>
          <a:xfrm rot="918571">
            <a:off x="1386311" y="3409664"/>
            <a:ext cx="2385249" cy="2516268"/>
            <a:chOff x="2368761" y="841731"/>
            <a:chExt cx="3148926" cy="3321893"/>
          </a:xfrm>
        </p:grpSpPr>
        <p:sp>
          <p:nvSpPr>
            <p:cNvPr id="402" name="Google Shape;402;p28"/>
            <p:cNvSpPr/>
            <p:nvPr/>
          </p:nvSpPr>
          <p:spPr>
            <a:xfrm rot="-5400000">
              <a:off x="2281268" y="934270"/>
              <a:ext cx="3321893" cy="3136815"/>
            </a:xfrm>
            <a:custGeom>
              <a:rect b="b" l="l" r="r" t="t"/>
              <a:pathLst>
                <a:path extrusionOk="0" h="3136815" w="3321893">
                  <a:moveTo>
                    <a:pt x="15340" y="3136815"/>
                  </a:moveTo>
                  <a:lnTo>
                    <a:pt x="7823" y="3136815"/>
                  </a:lnTo>
                  <a:lnTo>
                    <a:pt x="7246" y="3128385"/>
                  </a:lnTo>
                  <a:cubicBezTo>
                    <a:pt x="6349" y="3090892"/>
                    <a:pt x="7943" y="3056246"/>
                    <a:pt x="7943" y="3056246"/>
                  </a:cubicBezTo>
                  <a:close/>
                  <a:moveTo>
                    <a:pt x="3321893" y="1"/>
                  </a:moveTo>
                  <a:lnTo>
                    <a:pt x="3321893" y="3136815"/>
                  </a:lnTo>
                  <a:lnTo>
                    <a:pt x="17984" y="3136815"/>
                  </a:lnTo>
                  <a:lnTo>
                    <a:pt x="17230" y="3124210"/>
                  </a:lnTo>
                  <a:cubicBezTo>
                    <a:pt x="10841" y="3016343"/>
                    <a:pt x="1548" y="2851636"/>
                    <a:pt x="1548" y="2806198"/>
                  </a:cubicBezTo>
                  <a:cubicBezTo>
                    <a:pt x="1548" y="2736959"/>
                    <a:pt x="16347" y="2543684"/>
                    <a:pt x="16347" y="2543684"/>
                  </a:cubicBezTo>
                  <a:cubicBezTo>
                    <a:pt x="16347" y="2543684"/>
                    <a:pt x="-3275" y="2373088"/>
                    <a:pt x="1253" y="2303722"/>
                  </a:cubicBezTo>
                  <a:cubicBezTo>
                    <a:pt x="5782" y="2234348"/>
                    <a:pt x="45026" y="2187485"/>
                    <a:pt x="45026" y="2187485"/>
                  </a:cubicBezTo>
                  <a:lnTo>
                    <a:pt x="11470" y="2153021"/>
                  </a:lnTo>
                  <a:cubicBezTo>
                    <a:pt x="11470" y="2153021"/>
                    <a:pt x="-12796" y="1873544"/>
                    <a:pt x="9264" y="1796828"/>
                  </a:cubicBezTo>
                  <a:cubicBezTo>
                    <a:pt x="31324" y="1720106"/>
                    <a:pt x="64414" y="1714619"/>
                    <a:pt x="64414" y="1714619"/>
                  </a:cubicBezTo>
                  <a:cubicBezTo>
                    <a:pt x="64414" y="1714619"/>
                    <a:pt x="44560" y="1646127"/>
                    <a:pt x="64414" y="1558439"/>
                  </a:cubicBezTo>
                  <a:cubicBezTo>
                    <a:pt x="84269" y="1470764"/>
                    <a:pt x="84269" y="1435149"/>
                    <a:pt x="84269" y="1435149"/>
                  </a:cubicBezTo>
                  <a:lnTo>
                    <a:pt x="15882" y="1402265"/>
                  </a:lnTo>
                  <a:cubicBezTo>
                    <a:pt x="15882" y="1402265"/>
                    <a:pt x="5737" y="1346056"/>
                    <a:pt x="7945" y="1296678"/>
                  </a:cubicBezTo>
                  <a:cubicBezTo>
                    <a:pt x="10155" y="1247287"/>
                    <a:pt x="-890" y="948244"/>
                    <a:pt x="3528" y="843983"/>
                  </a:cubicBezTo>
                  <a:cubicBezTo>
                    <a:pt x="7945" y="739728"/>
                    <a:pt x="14320" y="614408"/>
                    <a:pt x="20563" y="573690"/>
                  </a:cubicBezTo>
                  <a:cubicBezTo>
                    <a:pt x="26805" y="532993"/>
                    <a:pt x="4957" y="211218"/>
                    <a:pt x="4957" y="211218"/>
                  </a:cubicBezTo>
                  <a:cubicBezTo>
                    <a:pt x="4957" y="211218"/>
                    <a:pt x="100156" y="224786"/>
                    <a:pt x="107958" y="158882"/>
                  </a:cubicBezTo>
                  <a:cubicBezTo>
                    <a:pt x="115762" y="92978"/>
                    <a:pt x="26805" y="77467"/>
                    <a:pt x="26805" y="77467"/>
                  </a:cubicBezTo>
                  <a:lnTo>
                    <a:pt x="22320"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03" name="Google Shape;403;p28"/>
            <p:cNvSpPr/>
            <p:nvPr/>
          </p:nvSpPr>
          <p:spPr>
            <a:xfrm rot="-5400000">
              <a:off x="2321639" y="901972"/>
              <a:ext cx="3243170" cy="3148926"/>
            </a:xfrm>
            <a:custGeom>
              <a:rect b="b" l="l" r="r" t="t"/>
              <a:pathLst>
                <a:path extrusionOk="0" h="3148926" w="3243170">
                  <a:moveTo>
                    <a:pt x="20529" y="3148926"/>
                  </a:moveTo>
                  <a:lnTo>
                    <a:pt x="13055" y="3148926"/>
                  </a:lnTo>
                  <a:lnTo>
                    <a:pt x="10969" y="3138376"/>
                  </a:lnTo>
                  <a:cubicBezTo>
                    <a:pt x="4356" y="3089791"/>
                    <a:pt x="7943" y="3011837"/>
                    <a:pt x="7943" y="3011837"/>
                  </a:cubicBezTo>
                  <a:close/>
                  <a:moveTo>
                    <a:pt x="3243170" y="0"/>
                  </a:moveTo>
                  <a:lnTo>
                    <a:pt x="3243170" y="3148926"/>
                  </a:lnTo>
                  <a:lnTo>
                    <a:pt x="21390" y="3148926"/>
                  </a:lnTo>
                  <a:lnTo>
                    <a:pt x="20126" y="3128183"/>
                  </a:lnTo>
                  <a:cubicBezTo>
                    <a:pt x="14197" y="3030150"/>
                    <a:pt x="1548" y="2814800"/>
                    <a:pt x="1548" y="2761789"/>
                  </a:cubicBezTo>
                  <a:cubicBezTo>
                    <a:pt x="1548" y="2692550"/>
                    <a:pt x="16347" y="2499275"/>
                    <a:pt x="16347" y="2499275"/>
                  </a:cubicBezTo>
                  <a:cubicBezTo>
                    <a:pt x="16347" y="2499275"/>
                    <a:pt x="-3275" y="2328679"/>
                    <a:pt x="1253" y="2259313"/>
                  </a:cubicBezTo>
                  <a:cubicBezTo>
                    <a:pt x="5782" y="2189939"/>
                    <a:pt x="45026" y="2143076"/>
                    <a:pt x="45026" y="2143076"/>
                  </a:cubicBezTo>
                  <a:lnTo>
                    <a:pt x="11470" y="2108612"/>
                  </a:lnTo>
                  <a:cubicBezTo>
                    <a:pt x="11470" y="2108612"/>
                    <a:pt x="-12796" y="1829135"/>
                    <a:pt x="9264" y="1752419"/>
                  </a:cubicBezTo>
                  <a:cubicBezTo>
                    <a:pt x="31324" y="1675697"/>
                    <a:pt x="64414" y="1670210"/>
                    <a:pt x="64414" y="1670210"/>
                  </a:cubicBezTo>
                  <a:cubicBezTo>
                    <a:pt x="64414" y="1670210"/>
                    <a:pt x="44560" y="1601718"/>
                    <a:pt x="64414" y="1514030"/>
                  </a:cubicBezTo>
                  <a:cubicBezTo>
                    <a:pt x="84269" y="1426355"/>
                    <a:pt x="84269" y="1390740"/>
                    <a:pt x="84269" y="1390740"/>
                  </a:cubicBezTo>
                  <a:lnTo>
                    <a:pt x="15882" y="1357856"/>
                  </a:lnTo>
                  <a:cubicBezTo>
                    <a:pt x="15882" y="1357856"/>
                    <a:pt x="5737" y="1301647"/>
                    <a:pt x="7945" y="1252269"/>
                  </a:cubicBezTo>
                  <a:cubicBezTo>
                    <a:pt x="10155" y="1202878"/>
                    <a:pt x="-890" y="903835"/>
                    <a:pt x="3528" y="799574"/>
                  </a:cubicBezTo>
                  <a:cubicBezTo>
                    <a:pt x="7945" y="695319"/>
                    <a:pt x="14320" y="569999"/>
                    <a:pt x="20563" y="529281"/>
                  </a:cubicBezTo>
                  <a:cubicBezTo>
                    <a:pt x="26805" y="488584"/>
                    <a:pt x="4957" y="166809"/>
                    <a:pt x="4957" y="166809"/>
                  </a:cubicBezTo>
                  <a:cubicBezTo>
                    <a:pt x="4957" y="166809"/>
                    <a:pt x="100156" y="180377"/>
                    <a:pt x="107958" y="114473"/>
                  </a:cubicBezTo>
                  <a:cubicBezTo>
                    <a:pt x="115762" y="48569"/>
                    <a:pt x="26805" y="33058"/>
                    <a:pt x="26805" y="33058"/>
                  </a:cubicBezTo>
                  <a:lnTo>
                    <a:pt x="24891" y="0"/>
                  </a:lnTo>
                  <a:close/>
                </a:path>
              </a:pathLst>
            </a:custGeom>
            <a:solidFill>
              <a:srgbClr val="F3F3F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rPr b="0" i="0" lang="en" sz="1800" u="none" cap="none" strike="noStrike">
                  <a:solidFill>
                    <a:srgbClr val="000000"/>
                  </a:solidFill>
                  <a:latin typeface="Calibri"/>
                  <a:ea typeface="Calibri"/>
                  <a:cs typeface="Calibri"/>
                  <a:sym typeface="Calibri"/>
                </a:rPr>
                <a:t>	</a:t>
              </a:r>
              <a:endParaRPr b="0" i="0" sz="1800" u="none" cap="none" strike="noStrike">
                <a:solidFill>
                  <a:srgbClr val="000000"/>
                </a:solidFill>
                <a:latin typeface="Calibri"/>
                <a:ea typeface="Calibri"/>
                <a:cs typeface="Calibri"/>
                <a:sym typeface="Calibri"/>
              </a:endParaRPr>
            </a:p>
          </p:txBody>
        </p:sp>
      </p:grpSp>
      <p:grpSp>
        <p:nvGrpSpPr>
          <p:cNvPr id="404" name="Google Shape;404;p28"/>
          <p:cNvGrpSpPr/>
          <p:nvPr/>
        </p:nvGrpSpPr>
        <p:grpSpPr>
          <a:xfrm>
            <a:off x="1862977" y="593376"/>
            <a:ext cx="1320998" cy="1265866"/>
            <a:chOff x="1862977" y="593376"/>
            <a:chExt cx="1320998" cy="1265866"/>
          </a:xfrm>
        </p:grpSpPr>
        <p:sp>
          <p:nvSpPr>
            <p:cNvPr id="405" name="Google Shape;405;p28"/>
            <p:cNvSpPr/>
            <p:nvPr/>
          </p:nvSpPr>
          <p:spPr>
            <a:xfrm>
              <a:off x="1863422" y="593376"/>
              <a:ext cx="1320553" cy="1265866"/>
            </a:xfrm>
            <a:custGeom>
              <a:rect b="b" l="l" r="r" t="t"/>
              <a:pathLst>
                <a:path extrusionOk="0" h="2797493" w="2918349">
                  <a:moveTo>
                    <a:pt x="1290514" y="0"/>
                  </a:moveTo>
                  <a:cubicBezTo>
                    <a:pt x="1381002" y="0"/>
                    <a:pt x="1466727" y="30480"/>
                    <a:pt x="1537212" y="88583"/>
                  </a:cubicBezTo>
                  <a:lnTo>
                    <a:pt x="2773557" y="1094423"/>
                  </a:lnTo>
                  <a:cubicBezTo>
                    <a:pt x="2865949" y="1169670"/>
                    <a:pt x="2919289" y="1280160"/>
                    <a:pt x="2918337" y="1399223"/>
                  </a:cubicBezTo>
                  <a:cubicBezTo>
                    <a:pt x="2918337" y="1518285"/>
                    <a:pt x="2865949" y="1628775"/>
                    <a:pt x="2773557" y="1704023"/>
                  </a:cubicBezTo>
                  <a:lnTo>
                    <a:pt x="1536259" y="2708910"/>
                  </a:lnTo>
                  <a:cubicBezTo>
                    <a:pt x="1464822" y="2767013"/>
                    <a:pt x="1380049" y="2797493"/>
                    <a:pt x="1289562" y="2797493"/>
                  </a:cubicBezTo>
                  <a:cubicBezTo>
                    <a:pt x="1072392" y="2797493"/>
                    <a:pt x="895227" y="2621280"/>
                    <a:pt x="895227" y="2405063"/>
                  </a:cubicBezTo>
                  <a:cubicBezTo>
                    <a:pt x="731397" y="2484120"/>
                    <a:pt x="484699" y="2499360"/>
                    <a:pt x="484699" y="2499360"/>
                  </a:cubicBezTo>
                  <a:lnTo>
                    <a:pt x="484663" y="2495982"/>
                  </a:lnTo>
                  <a:lnTo>
                    <a:pt x="437198" y="2495982"/>
                  </a:lnTo>
                  <a:cubicBezTo>
                    <a:pt x="196215" y="2495982"/>
                    <a:pt x="0" y="2301288"/>
                    <a:pt x="0" y="2062173"/>
                  </a:cubicBezTo>
                  <a:lnTo>
                    <a:pt x="0" y="986628"/>
                  </a:lnTo>
                  <a:cubicBezTo>
                    <a:pt x="0" y="747513"/>
                    <a:pt x="196215" y="552819"/>
                    <a:pt x="437198" y="552819"/>
                  </a:cubicBezTo>
                  <a:lnTo>
                    <a:pt x="463871" y="552819"/>
                  </a:lnTo>
                  <a:lnTo>
                    <a:pt x="463744" y="541020"/>
                  </a:lnTo>
                  <a:cubicBezTo>
                    <a:pt x="629479" y="539115"/>
                    <a:pt x="896179" y="446723"/>
                    <a:pt x="896179" y="446723"/>
                  </a:cubicBezTo>
                  <a:lnTo>
                    <a:pt x="896179" y="393383"/>
                  </a:lnTo>
                  <a:cubicBezTo>
                    <a:pt x="896179" y="176213"/>
                    <a:pt x="1073344" y="0"/>
                    <a:pt x="1290514" y="0"/>
                  </a:cubicBezTo>
                  <a:close/>
                </a:path>
              </a:pathLst>
            </a:custGeom>
            <a:solidFill>
              <a:schemeClr val="accent1"/>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6" name="Google Shape;406;p28"/>
            <p:cNvSpPr/>
            <p:nvPr/>
          </p:nvSpPr>
          <p:spPr>
            <a:xfrm>
              <a:off x="1862977" y="851054"/>
              <a:ext cx="236191" cy="881253"/>
            </a:xfrm>
            <a:custGeom>
              <a:rect b="b" l="l" r="r" t="t"/>
              <a:pathLst>
                <a:path extrusionOk="0" h="1958339" w="521969">
                  <a:moveTo>
                    <a:pt x="510540" y="0"/>
                  </a:moveTo>
                  <a:lnTo>
                    <a:pt x="437198" y="0"/>
                  </a:lnTo>
                  <a:cubicBezTo>
                    <a:pt x="196215" y="0"/>
                    <a:pt x="0" y="196215"/>
                    <a:pt x="0" y="437197"/>
                  </a:cubicBezTo>
                  <a:lnTo>
                    <a:pt x="0" y="1521143"/>
                  </a:lnTo>
                  <a:cubicBezTo>
                    <a:pt x="0" y="1762125"/>
                    <a:pt x="196215" y="1958340"/>
                    <a:pt x="437198" y="1958340"/>
                  </a:cubicBezTo>
                  <a:lnTo>
                    <a:pt x="521970" y="1958340"/>
                  </a:lnTo>
                  <a:lnTo>
                    <a:pt x="510540"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id="407" name="Google Shape;407;p28"/>
          <p:cNvPicPr preferRelativeResize="0"/>
          <p:nvPr/>
        </p:nvPicPr>
        <p:blipFill>
          <a:blip r:embed="rId3">
            <a:alphaModFix/>
          </a:blip>
          <a:stretch>
            <a:fillRect/>
          </a:stretch>
        </p:blipFill>
        <p:spPr>
          <a:xfrm>
            <a:off x="932215" y="3540266"/>
            <a:ext cx="3378575" cy="2255133"/>
          </a:xfrm>
          <a:prstGeom prst="rect">
            <a:avLst/>
          </a:prstGeom>
          <a:noFill/>
          <a:ln>
            <a:noFill/>
          </a:ln>
          <a:effectLst>
            <a:outerShdw blurRad="50800" rotWithShape="0" algn="tl" dir="2700000" dist="12700">
              <a:srgbClr val="000000">
                <a:alpha val="40000"/>
              </a:srgbClr>
            </a:outerShdw>
          </a:effectLst>
        </p:spPr>
      </p:pic>
      <p:sp>
        <p:nvSpPr>
          <p:cNvPr id="408" name="Google Shape;408;p28"/>
          <p:cNvSpPr/>
          <p:nvPr/>
        </p:nvSpPr>
        <p:spPr>
          <a:xfrm>
            <a:off x="723025" y="3298595"/>
            <a:ext cx="845569" cy="887885"/>
          </a:xfrm>
          <a:custGeom>
            <a:rect b="b" l="l" r="r" t="t"/>
            <a:pathLst>
              <a:path extrusionOk="0" h="505198" w="578167">
                <a:moveTo>
                  <a:pt x="428625" y="256596"/>
                </a:moveTo>
                <a:cubicBezTo>
                  <a:pt x="429578" y="256596"/>
                  <a:pt x="432435" y="254691"/>
                  <a:pt x="437198" y="248976"/>
                </a:cubicBezTo>
                <a:cubicBezTo>
                  <a:pt x="483870" y="203256"/>
                  <a:pt x="531495" y="156584"/>
                  <a:pt x="578168" y="110864"/>
                </a:cubicBezTo>
                <a:cubicBezTo>
                  <a:pt x="568643" y="108006"/>
                  <a:pt x="560070" y="106101"/>
                  <a:pt x="550545" y="103244"/>
                </a:cubicBezTo>
                <a:cubicBezTo>
                  <a:pt x="547688" y="102291"/>
                  <a:pt x="544830" y="101339"/>
                  <a:pt x="541020" y="100386"/>
                </a:cubicBezTo>
                <a:cubicBezTo>
                  <a:pt x="538163" y="99434"/>
                  <a:pt x="532448" y="93719"/>
                  <a:pt x="531495" y="97529"/>
                </a:cubicBezTo>
                <a:cubicBezTo>
                  <a:pt x="527685" y="91814"/>
                  <a:pt x="482918" y="78479"/>
                  <a:pt x="521970" y="94671"/>
                </a:cubicBezTo>
                <a:cubicBezTo>
                  <a:pt x="507683" y="88956"/>
                  <a:pt x="496253" y="85146"/>
                  <a:pt x="490538" y="82289"/>
                </a:cubicBezTo>
                <a:cubicBezTo>
                  <a:pt x="488633" y="82289"/>
                  <a:pt x="487680" y="82289"/>
                  <a:pt x="486728" y="81336"/>
                </a:cubicBezTo>
                <a:cubicBezTo>
                  <a:pt x="489585" y="82289"/>
                  <a:pt x="498158" y="86099"/>
                  <a:pt x="513398" y="90861"/>
                </a:cubicBezTo>
                <a:cubicBezTo>
                  <a:pt x="505778" y="88004"/>
                  <a:pt x="500063" y="86099"/>
                  <a:pt x="494348" y="85146"/>
                </a:cubicBezTo>
                <a:cubicBezTo>
                  <a:pt x="493395" y="85146"/>
                  <a:pt x="492443" y="85146"/>
                  <a:pt x="491490" y="85146"/>
                </a:cubicBezTo>
                <a:cubicBezTo>
                  <a:pt x="495300" y="86099"/>
                  <a:pt x="499110" y="87051"/>
                  <a:pt x="503873" y="88004"/>
                </a:cubicBezTo>
                <a:cubicBezTo>
                  <a:pt x="498158" y="87051"/>
                  <a:pt x="493395" y="85146"/>
                  <a:pt x="489585" y="85146"/>
                </a:cubicBezTo>
                <a:cubicBezTo>
                  <a:pt x="485775" y="85146"/>
                  <a:pt x="481965" y="85146"/>
                  <a:pt x="479108" y="85146"/>
                </a:cubicBezTo>
                <a:cubicBezTo>
                  <a:pt x="476250" y="85146"/>
                  <a:pt x="473393" y="86099"/>
                  <a:pt x="470535" y="86099"/>
                </a:cubicBezTo>
                <a:cubicBezTo>
                  <a:pt x="466725" y="87051"/>
                  <a:pt x="463868" y="88004"/>
                  <a:pt x="462915" y="88956"/>
                </a:cubicBezTo>
                <a:cubicBezTo>
                  <a:pt x="461963" y="89909"/>
                  <a:pt x="461010" y="89909"/>
                  <a:pt x="460058" y="89909"/>
                </a:cubicBezTo>
                <a:cubicBezTo>
                  <a:pt x="457200" y="90861"/>
                  <a:pt x="457200" y="90861"/>
                  <a:pt x="458153" y="89909"/>
                </a:cubicBezTo>
                <a:cubicBezTo>
                  <a:pt x="461963" y="89909"/>
                  <a:pt x="463868" y="88004"/>
                  <a:pt x="468630" y="85146"/>
                </a:cubicBezTo>
                <a:cubicBezTo>
                  <a:pt x="465773" y="87051"/>
                  <a:pt x="462915" y="88956"/>
                  <a:pt x="461010" y="89909"/>
                </a:cubicBezTo>
                <a:cubicBezTo>
                  <a:pt x="461963" y="88956"/>
                  <a:pt x="462915" y="88004"/>
                  <a:pt x="464820" y="87051"/>
                </a:cubicBezTo>
                <a:cubicBezTo>
                  <a:pt x="462915" y="88956"/>
                  <a:pt x="461010" y="89909"/>
                  <a:pt x="460058" y="90861"/>
                </a:cubicBezTo>
                <a:cubicBezTo>
                  <a:pt x="453390" y="94671"/>
                  <a:pt x="457200" y="90861"/>
                  <a:pt x="471488" y="76574"/>
                </a:cubicBezTo>
                <a:cubicBezTo>
                  <a:pt x="450533" y="98481"/>
                  <a:pt x="449580" y="99434"/>
                  <a:pt x="467678" y="75621"/>
                </a:cubicBezTo>
                <a:cubicBezTo>
                  <a:pt x="448628" y="100386"/>
                  <a:pt x="447675" y="100386"/>
                  <a:pt x="461963" y="73716"/>
                </a:cubicBezTo>
                <a:cubicBezTo>
                  <a:pt x="447675" y="101339"/>
                  <a:pt x="446723" y="101339"/>
                  <a:pt x="457200" y="71811"/>
                </a:cubicBezTo>
                <a:cubicBezTo>
                  <a:pt x="446723" y="101339"/>
                  <a:pt x="445770" y="102291"/>
                  <a:pt x="453390" y="70859"/>
                </a:cubicBezTo>
                <a:cubicBezTo>
                  <a:pt x="448628" y="91814"/>
                  <a:pt x="446723" y="98481"/>
                  <a:pt x="446723" y="89909"/>
                </a:cubicBezTo>
                <a:cubicBezTo>
                  <a:pt x="447675" y="86099"/>
                  <a:pt x="448628" y="81336"/>
                  <a:pt x="450533" y="73716"/>
                </a:cubicBezTo>
                <a:cubicBezTo>
                  <a:pt x="448628" y="80384"/>
                  <a:pt x="447675" y="86099"/>
                  <a:pt x="446723" y="88956"/>
                </a:cubicBezTo>
                <a:cubicBezTo>
                  <a:pt x="446723" y="87051"/>
                  <a:pt x="446723" y="83241"/>
                  <a:pt x="446723" y="79431"/>
                </a:cubicBezTo>
                <a:cubicBezTo>
                  <a:pt x="447675" y="80384"/>
                  <a:pt x="447675" y="79431"/>
                  <a:pt x="446723" y="77526"/>
                </a:cubicBezTo>
                <a:cubicBezTo>
                  <a:pt x="446723" y="74669"/>
                  <a:pt x="446723" y="70859"/>
                  <a:pt x="446723" y="67049"/>
                </a:cubicBezTo>
                <a:cubicBezTo>
                  <a:pt x="446723" y="70859"/>
                  <a:pt x="446723" y="74669"/>
                  <a:pt x="446723" y="77526"/>
                </a:cubicBezTo>
                <a:cubicBezTo>
                  <a:pt x="445770" y="76574"/>
                  <a:pt x="445770" y="75621"/>
                  <a:pt x="444818" y="74669"/>
                </a:cubicBezTo>
                <a:cubicBezTo>
                  <a:pt x="443865" y="73716"/>
                  <a:pt x="442913" y="72764"/>
                  <a:pt x="441008" y="71811"/>
                </a:cubicBezTo>
                <a:cubicBezTo>
                  <a:pt x="441008" y="72764"/>
                  <a:pt x="441008" y="73716"/>
                  <a:pt x="441008" y="74669"/>
                </a:cubicBezTo>
                <a:cubicBezTo>
                  <a:pt x="443865" y="76574"/>
                  <a:pt x="445770" y="77526"/>
                  <a:pt x="445770" y="78479"/>
                </a:cubicBezTo>
                <a:cubicBezTo>
                  <a:pt x="445770" y="78479"/>
                  <a:pt x="446723" y="79431"/>
                  <a:pt x="446723" y="79431"/>
                </a:cubicBezTo>
                <a:cubicBezTo>
                  <a:pt x="446723" y="85146"/>
                  <a:pt x="445770" y="88956"/>
                  <a:pt x="445770" y="91814"/>
                </a:cubicBezTo>
                <a:cubicBezTo>
                  <a:pt x="444818" y="95624"/>
                  <a:pt x="444818" y="95624"/>
                  <a:pt x="443865" y="90861"/>
                </a:cubicBezTo>
                <a:cubicBezTo>
                  <a:pt x="443865" y="90861"/>
                  <a:pt x="443865" y="89909"/>
                  <a:pt x="442913" y="88956"/>
                </a:cubicBezTo>
                <a:cubicBezTo>
                  <a:pt x="441960" y="87051"/>
                  <a:pt x="437198" y="80384"/>
                  <a:pt x="434340" y="75621"/>
                </a:cubicBezTo>
                <a:cubicBezTo>
                  <a:pt x="428625" y="70859"/>
                  <a:pt x="421958" y="65144"/>
                  <a:pt x="418148" y="61334"/>
                </a:cubicBezTo>
                <a:cubicBezTo>
                  <a:pt x="411480" y="57524"/>
                  <a:pt x="405765" y="54666"/>
                  <a:pt x="406718" y="52761"/>
                </a:cubicBezTo>
                <a:cubicBezTo>
                  <a:pt x="397193" y="49904"/>
                  <a:pt x="392430" y="49904"/>
                  <a:pt x="393383" y="48951"/>
                </a:cubicBezTo>
                <a:cubicBezTo>
                  <a:pt x="380048" y="51809"/>
                  <a:pt x="379095" y="51809"/>
                  <a:pt x="391478" y="45141"/>
                </a:cubicBezTo>
                <a:cubicBezTo>
                  <a:pt x="373380" y="54666"/>
                  <a:pt x="374333" y="52761"/>
                  <a:pt x="391478" y="33711"/>
                </a:cubicBezTo>
                <a:cubicBezTo>
                  <a:pt x="373380" y="53714"/>
                  <a:pt x="371475" y="55619"/>
                  <a:pt x="380048" y="33711"/>
                </a:cubicBezTo>
                <a:cubicBezTo>
                  <a:pt x="375285" y="47046"/>
                  <a:pt x="373380" y="50856"/>
                  <a:pt x="373380" y="45141"/>
                </a:cubicBezTo>
                <a:cubicBezTo>
                  <a:pt x="373380" y="45141"/>
                  <a:pt x="372428" y="42284"/>
                  <a:pt x="371475" y="35616"/>
                </a:cubicBezTo>
                <a:cubicBezTo>
                  <a:pt x="370523" y="33711"/>
                  <a:pt x="369570" y="30854"/>
                  <a:pt x="368618" y="27996"/>
                </a:cubicBezTo>
                <a:cubicBezTo>
                  <a:pt x="365760" y="23234"/>
                  <a:pt x="359093" y="14661"/>
                  <a:pt x="349568" y="4184"/>
                </a:cubicBezTo>
                <a:cubicBezTo>
                  <a:pt x="371475" y="29901"/>
                  <a:pt x="346710" y="5136"/>
                  <a:pt x="338138" y="374"/>
                </a:cubicBezTo>
                <a:cubicBezTo>
                  <a:pt x="331470" y="-579"/>
                  <a:pt x="325755" y="374"/>
                  <a:pt x="320993" y="2279"/>
                </a:cubicBezTo>
                <a:cubicBezTo>
                  <a:pt x="316230" y="4184"/>
                  <a:pt x="311468" y="7041"/>
                  <a:pt x="306705" y="10851"/>
                </a:cubicBezTo>
                <a:cubicBezTo>
                  <a:pt x="302895" y="14661"/>
                  <a:pt x="299085" y="18471"/>
                  <a:pt x="295275" y="23234"/>
                </a:cubicBezTo>
                <a:cubicBezTo>
                  <a:pt x="290513" y="28949"/>
                  <a:pt x="285750" y="34664"/>
                  <a:pt x="280988" y="40379"/>
                </a:cubicBezTo>
                <a:cubicBezTo>
                  <a:pt x="239078" y="91814"/>
                  <a:pt x="263843" y="65144"/>
                  <a:pt x="221933" y="116579"/>
                </a:cubicBezTo>
                <a:cubicBezTo>
                  <a:pt x="181928" y="165156"/>
                  <a:pt x="171450" y="156584"/>
                  <a:pt x="129540" y="204209"/>
                </a:cubicBezTo>
                <a:cubicBezTo>
                  <a:pt x="96203" y="242309"/>
                  <a:pt x="41910" y="278504"/>
                  <a:pt x="11430" y="321366"/>
                </a:cubicBezTo>
                <a:cubicBezTo>
                  <a:pt x="7620" y="327081"/>
                  <a:pt x="3810" y="333749"/>
                  <a:pt x="0" y="340416"/>
                </a:cubicBezTo>
                <a:cubicBezTo>
                  <a:pt x="5715" y="343274"/>
                  <a:pt x="13335" y="355656"/>
                  <a:pt x="15240" y="348989"/>
                </a:cubicBezTo>
                <a:cubicBezTo>
                  <a:pt x="20955" y="361371"/>
                  <a:pt x="31433" y="379469"/>
                  <a:pt x="28575" y="360419"/>
                </a:cubicBezTo>
                <a:cubicBezTo>
                  <a:pt x="34290" y="383279"/>
                  <a:pt x="56198" y="392804"/>
                  <a:pt x="40958" y="373754"/>
                </a:cubicBezTo>
                <a:cubicBezTo>
                  <a:pt x="43815" y="377564"/>
                  <a:pt x="46673" y="380421"/>
                  <a:pt x="49530" y="383279"/>
                </a:cubicBezTo>
                <a:cubicBezTo>
                  <a:pt x="60008" y="388994"/>
                  <a:pt x="67628" y="391851"/>
                  <a:pt x="68580" y="392804"/>
                </a:cubicBezTo>
                <a:cubicBezTo>
                  <a:pt x="72390" y="393756"/>
                  <a:pt x="74295" y="393756"/>
                  <a:pt x="74295" y="393756"/>
                </a:cubicBezTo>
                <a:cubicBezTo>
                  <a:pt x="75248" y="394709"/>
                  <a:pt x="70485" y="394709"/>
                  <a:pt x="59055" y="396614"/>
                </a:cubicBezTo>
                <a:cubicBezTo>
                  <a:pt x="70485" y="394709"/>
                  <a:pt x="77153" y="394709"/>
                  <a:pt x="77153" y="393756"/>
                </a:cubicBezTo>
                <a:cubicBezTo>
                  <a:pt x="78105" y="394709"/>
                  <a:pt x="72390" y="394709"/>
                  <a:pt x="60960" y="397566"/>
                </a:cubicBezTo>
                <a:cubicBezTo>
                  <a:pt x="72390" y="394709"/>
                  <a:pt x="79058" y="394709"/>
                  <a:pt x="78105" y="394709"/>
                </a:cubicBezTo>
                <a:cubicBezTo>
                  <a:pt x="78105" y="395661"/>
                  <a:pt x="77153" y="395661"/>
                  <a:pt x="73343" y="397566"/>
                </a:cubicBezTo>
                <a:cubicBezTo>
                  <a:pt x="70485" y="398519"/>
                  <a:pt x="67628" y="399471"/>
                  <a:pt x="63818" y="400424"/>
                </a:cubicBezTo>
                <a:cubicBezTo>
                  <a:pt x="67628" y="399471"/>
                  <a:pt x="70485" y="398519"/>
                  <a:pt x="73343" y="397566"/>
                </a:cubicBezTo>
                <a:cubicBezTo>
                  <a:pt x="70485" y="398519"/>
                  <a:pt x="66675" y="399471"/>
                  <a:pt x="62865" y="401376"/>
                </a:cubicBezTo>
                <a:cubicBezTo>
                  <a:pt x="72390" y="397566"/>
                  <a:pt x="78105" y="396614"/>
                  <a:pt x="80010" y="395661"/>
                </a:cubicBezTo>
                <a:cubicBezTo>
                  <a:pt x="80010" y="395661"/>
                  <a:pt x="80010" y="395661"/>
                  <a:pt x="80010" y="395661"/>
                </a:cubicBezTo>
                <a:cubicBezTo>
                  <a:pt x="80010" y="395661"/>
                  <a:pt x="80010" y="396614"/>
                  <a:pt x="80010" y="396614"/>
                </a:cubicBezTo>
                <a:cubicBezTo>
                  <a:pt x="77153" y="397566"/>
                  <a:pt x="72390" y="399471"/>
                  <a:pt x="65723" y="402329"/>
                </a:cubicBezTo>
                <a:cubicBezTo>
                  <a:pt x="72390" y="399471"/>
                  <a:pt x="78105" y="397566"/>
                  <a:pt x="80010" y="396614"/>
                </a:cubicBezTo>
                <a:cubicBezTo>
                  <a:pt x="79058" y="398519"/>
                  <a:pt x="74295" y="400424"/>
                  <a:pt x="67628" y="405186"/>
                </a:cubicBezTo>
                <a:cubicBezTo>
                  <a:pt x="75248" y="400424"/>
                  <a:pt x="80010" y="398519"/>
                  <a:pt x="80963" y="396614"/>
                </a:cubicBezTo>
                <a:cubicBezTo>
                  <a:pt x="80963" y="396614"/>
                  <a:pt x="80963" y="396614"/>
                  <a:pt x="81915" y="396614"/>
                </a:cubicBezTo>
                <a:cubicBezTo>
                  <a:pt x="81915" y="398519"/>
                  <a:pt x="77153" y="401376"/>
                  <a:pt x="68580" y="406139"/>
                </a:cubicBezTo>
                <a:cubicBezTo>
                  <a:pt x="77153" y="400424"/>
                  <a:pt x="82868" y="397566"/>
                  <a:pt x="81915" y="396614"/>
                </a:cubicBezTo>
                <a:cubicBezTo>
                  <a:pt x="81915" y="396614"/>
                  <a:pt x="81915" y="396614"/>
                  <a:pt x="81915" y="396614"/>
                </a:cubicBezTo>
                <a:cubicBezTo>
                  <a:pt x="83820" y="398519"/>
                  <a:pt x="79058" y="402329"/>
                  <a:pt x="70485" y="408996"/>
                </a:cubicBezTo>
                <a:cubicBezTo>
                  <a:pt x="80010" y="402329"/>
                  <a:pt x="85725" y="399471"/>
                  <a:pt x="82868" y="397566"/>
                </a:cubicBezTo>
                <a:cubicBezTo>
                  <a:pt x="84773" y="399471"/>
                  <a:pt x="81915" y="402329"/>
                  <a:pt x="75248" y="406139"/>
                </a:cubicBezTo>
                <a:cubicBezTo>
                  <a:pt x="74295" y="407091"/>
                  <a:pt x="72390" y="408044"/>
                  <a:pt x="71438" y="408996"/>
                </a:cubicBezTo>
                <a:cubicBezTo>
                  <a:pt x="72390" y="408044"/>
                  <a:pt x="73343" y="408044"/>
                  <a:pt x="74295" y="407091"/>
                </a:cubicBezTo>
                <a:cubicBezTo>
                  <a:pt x="73343" y="408044"/>
                  <a:pt x="72390" y="408996"/>
                  <a:pt x="70485" y="409949"/>
                </a:cubicBezTo>
                <a:cubicBezTo>
                  <a:pt x="72390" y="408996"/>
                  <a:pt x="73343" y="408044"/>
                  <a:pt x="74295" y="407091"/>
                </a:cubicBezTo>
                <a:cubicBezTo>
                  <a:pt x="81915" y="402329"/>
                  <a:pt x="87630" y="399471"/>
                  <a:pt x="85725" y="397566"/>
                </a:cubicBezTo>
                <a:cubicBezTo>
                  <a:pt x="87630" y="398519"/>
                  <a:pt x="87630" y="400424"/>
                  <a:pt x="88583" y="402329"/>
                </a:cubicBezTo>
                <a:cubicBezTo>
                  <a:pt x="88583" y="402329"/>
                  <a:pt x="88583" y="402329"/>
                  <a:pt x="89535" y="403281"/>
                </a:cubicBezTo>
                <a:cubicBezTo>
                  <a:pt x="89535" y="402329"/>
                  <a:pt x="88583" y="400424"/>
                  <a:pt x="88583" y="399471"/>
                </a:cubicBezTo>
                <a:cubicBezTo>
                  <a:pt x="88583" y="399471"/>
                  <a:pt x="89535" y="399471"/>
                  <a:pt x="89535" y="399471"/>
                </a:cubicBezTo>
                <a:cubicBezTo>
                  <a:pt x="90488" y="400424"/>
                  <a:pt x="90488" y="401376"/>
                  <a:pt x="91440" y="402329"/>
                </a:cubicBezTo>
                <a:cubicBezTo>
                  <a:pt x="91440" y="401376"/>
                  <a:pt x="90488" y="400424"/>
                  <a:pt x="90488" y="399471"/>
                </a:cubicBezTo>
                <a:cubicBezTo>
                  <a:pt x="90488" y="399471"/>
                  <a:pt x="91440" y="399471"/>
                  <a:pt x="91440" y="399471"/>
                </a:cubicBezTo>
                <a:cubicBezTo>
                  <a:pt x="91440" y="400424"/>
                  <a:pt x="92393" y="401376"/>
                  <a:pt x="92393" y="402329"/>
                </a:cubicBezTo>
                <a:lnTo>
                  <a:pt x="92393" y="402329"/>
                </a:lnTo>
                <a:cubicBezTo>
                  <a:pt x="92393" y="402329"/>
                  <a:pt x="93345" y="402329"/>
                  <a:pt x="93345" y="403281"/>
                </a:cubicBezTo>
                <a:cubicBezTo>
                  <a:pt x="93345" y="402329"/>
                  <a:pt x="92393" y="400424"/>
                  <a:pt x="92393" y="399471"/>
                </a:cubicBezTo>
                <a:cubicBezTo>
                  <a:pt x="92393" y="399471"/>
                  <a:pt x="93345" y="399471"/>
                  <a:pt x="93345" y="399471"/>
                </a:cubicBezTo>
                <a:cubicBezTo>
                  <a:pt x="94298" y="399471"/>
                  <a:pt x="95250" y="399471"/>
                  <a:pt x="95250" y="400424"/>
                </a:cubicBezTo>
                <a:cubicBezTo>
                  <a:pt x="95250" y="401376"/>
                  <a:pt x="95250" y="402329"/>
                  <a:pt x="95250" y="403281"/>
                </a:cubicBezTo>
                <a:cubicBezTo>
                  <a:pt x="95250" y="403281"/>
                  <a:pt x="94298" y="402329"/>
                  <a:pt x="94298" y="402329"/>
                </a:cubicBezTo>
                <a:cubicBezTo>
                  <a:pt x="94298" y="402329"/>
                  <a:pt x="95250" y="403281"/>
                  <a:pt x="95250" y="403281"/>
                </a:cubicBezTo>
                <a:cubicBezTo>
                  <a:pt x="95250" y="403281"/>
                  <a:pt x="95250" y="404234"/>
                  <a:pt x="95250" y="404234"/>
                </a:cubicBezTo>
                <a:cubicBezTo>
                  <a:pt x="96203" y="405186"/>
                  <a:pt x="96203" y="406139"/>
                  <a:pt x="97155" y="408044"/>
                </a:cubicBezTo>
                <a:cubicBezTo>
                  <a:pt x="97155" y="408044"/>
                  <a:pt x="97155" y="408044"/>
                  <a:pt x="97155" y="408044"/>
                </a:cubicBezTo>
                <a:cubicBezTo>
                  <a:pt x="97155" y="408044"/>
                  <a:pt x="97155" y="408044"/>
                  <a:pt x="97155" y="408044"/>
                </a:cubicBezTo>
                <a:cubicBezTo>
                  <a:pt x="97155" y="408996"/>
                  <a:pt x="98108" y="409949"/>
                  <a:pt x="98108" y="411854"/>
                </a:cubicBezTo>
                <a:cubicBezTo>
                  <a:pt x="100013" y="414711"/>
                  <a:pt x="100965" y="417569"/>
                  <a:pt x="101918" y="420426"/>
                </a:cubicBezTo>
                <a:cubicBezTo>
                  <a:pt x="101918" y="420426"/>
                  <a:pt x="101918" y="420426"/>
                  <a:pt x="101918" y="420426"/>
                </a:cubicBezTo>
                <a:cubicBezTo>
                  <a:pt x="101918" y="420426"/>
                  <a:pt x="101918" y="420426"/>
                  <a:pt x="101918" y="420426"/>
                </a:cubicBezTo>
                <a:cubicBezTo>
                  <a:pt x="101918" y="420426"/>
                  <a:pt x="101918" y="420426"/>
                  <a:pt x="101918" y="420426"/>
                </a:cubicBezTo>
                <a:cubicBezTo>
                  <a:pt x="101918" y="421379"/>
                  <a:pt x="102870" y="422331"/>
                  <a:pt x="102870" y="424236"/>
                </a:cubicBezTo>
                <a:cubicBezTo>
                  <a:pt x="102870" y="425189"/>
                  <a:pt x="102870" y="426141"/>
                  <a:pt x="102870" y="427094"/>
                </a:cubicBezTo>
                <a:cubicBezTo>
                  <a:pt x="102870" y="426141"/>
                  <a:pt x="102870" y="426141"/>
                  <a:pt x="102870" y="425189"/>
                </a:cubicBezTo>
                <a:cubicBezTo>
                  <a:pt x="102870" y="426141"/>
                  <a:pt x="102870" y="426141"/>
                  <a:pt x="102870" y="427094"/>
                </a:cubicBezTo>
                <a:cubicBezTo>
                  <a:pt x="102870" y="427094"/>
                  <a:pt x="102870" y="427094"/>
                  <a:pt x="102870" y="427094"/>
                </a:cubicBezTo>
                <a:cubicBezTo>
                  <a:pt x="102870" y="426141"/>
                  <a:pt x="102870" y="425189"/>
                  <a:pt x="102870" y="424236"/>
                </a:cubicBezTo>
                <a:cubicBezTo>
                  <a:pt x="102870" y="423284"/>
                  <a:pt x="102870" y="423284"/>
                  <a:pt x="101918" y="422331"/>
                </a:cubicBezTo>
                <a:cubicBezTo>
                  <a:pt x="101918" y="422331"/>
                  <a:pt x="101918" y="422331"/>
                  <a:pt x="101918" y="422331"/>
                </a:cubicBezTo>
                <a:cubicBezTo>
                  <a:pt x="101918" y="422331"/>
                  <a:pt x="101918" y="422331"/>
                  <a:pt x="101918" y="422331"/>
                </a:cubicBezTo>
                <a:cubicBezTo>
                  <a:pt x="101918" y="422331"/>
                  <a:pt x="101918" y="422331"/>
                  <a:pt x="101918" y="422331"/>
                </a:cubicBezTo>
                <a:cubicBezTo>
                  <a:pt x="100965" y="420426"/>
                  <a:pt x="100013" y="417569"/>
                  <a:pt x="99060" y="415664"/>
                </a:cubicBezTo>
                <a:cubicBezTo>
                  <a:pt x="99060" y="416616"/>
                  <a:pt x="99060" y="416616"/>
                  <a:pt x="99060" y="417569"/>
                </a:cubicBezTo>
                <a:cubicBezTo>
                  <a:pt x="99060" y="417569"/>
                  <a:pt x="99060" y="417569"/>
                  <a:pt x="99060" y="418521"/>
                </a:cubicBezTo>
                <a:cubicBezTo>
                  <a:pt x="100013" y="420426"/>
                  <a:pt x="100965" y="422331"/>
                  <a:pt x="101918" y="424236"/>
                </a:cubicBezTo>
                <a:lnTo>
                  <a:pt x="101918" y="424236"/>
                </a:lnTo>
                <a:cubicBezTo>
                  <a:pt x="100965" y="423284"/>
                  <a:pt x="100965" y="421379"/>
                  <a:pt x="100013" y="420426"/>
                </a:cubicBezTo>
                <a:cubicBezTo>
                  <a:pt x="100013" y="420426"/>
                  <a:pt x="100013" y="421379"/>
                  <a:pt x="100013" y="421379"/>
                </a:cubicBezTo>
                <a:cubicBezTo>
                  <a:pt x="100965" y="422331"/>
                  <a:pt x="100965" y="423284"/>
                  <a:pt x="101918" y="425189"/>
                </a:cubicBezTo>
                <a:cubicBezTo>
                  <a:pt x="101918" y="425189"/>
                  <a:pt x="101918" y="425189"/>
                  <a:pt x="101918" y="425189"/>
                </a:cubicBezTo>
                <a:cubicBezTo>
                  <a:pt x="101918" y="424236"/>
                  <a:pt x="100965" y="423284"/>
                  <a:pt x="100965" y="422331"/>
                </a:cubicBezTo>
                <a:cubicBezTo>
                  <a:pt x="100965" y="422331"/>
                  <a:pt x="100965" y="422331"/>
                  <a:pt x="100965" y="422331"/>
                </a:cubicBezTo>
                <a:cubicBezTo>
                  <a:pt x="100965" y="422331"/>
                  <a:pt x="100965" y="422331"/>
                  <a:pt x="100965" y="422331"/>
                </a:cubicBezTo>
                <a:cubicBezTo>
                  <a:pt x="100965" y="421379"/>
                  <a:pt x="100013" y="421379"/>
                  <a:pt x="100013" y="420426"/>
                </a:cubicBezTo>
                <a:cubicBezTo>
                  <a:pt x="100013" y="420426"/>
                  <a:pt x="100013" y="419474"/>
                  <a:pt x="100013" y="419474"/>
                </a:cubicBezTo>
                <a:cubicBezTo>
                  <a:pt x="100013" y="419474"/>
                  <a:pt x="100013" y="420426"/>
                  <a:pt x="100965" y="420426"/>
                </a:cubicBezTo>
                <a:cubicBezTo>
                  <a:pt x="100965" y="420426"/>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8521"/>
                </a:cubicBezTo>
                <a:cubicBezTo>
                  <a:pt x="100965" y="418521"/>
                  <a:pt x="100965" y="418521"/>
                  <a:pt x="100965" y="418521"/>
                </a:cubicBezTo>
                <a:cubicBezTo>
                  <a:pt x="100965" y="418521"/>
                  <a:pt x="100965" y="418521"/>
                  <a:pt x="100965" y="417569"/>
                </a:cubicBezTo>
                <a:cubicBezTo>
                  <a:pt x="100965" y="417569"/>
                  <a:pt x="100965" y="417569"/>
                  <a:pt x="100965" y="417569"/>
                </a:cubicBezTo>
                <a:cubicBezTo>
                  <a:pt x="100965" y="417569"/>
                  <a:pt x="100965" y="417569"/>
                  <a:pt x="100965" y="418521"/>
                </a:cubicBezTo>
                <a:cubicBezTo>
                  <a:pt x="100965" y="418521"/>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9474"/>
                </a:cubicBezTo>
                <a:cubicBezTo>
                  <a:pt x="100965" y="420426"/>
                  <a:pt x="100965" y="420426"/>
                  <a:pt x="100013" y="420426"/>
                </a:cubicBezTo>
                <a:cubicBezTo>
                  <a:pt x="100013" y="420426"/>
                  <a:pt x="100013" y="420426"/>
                  <a:pt x="100013" y="420426"/>
                </a:cubicBezTo>
                <a:cubicBezTo>
                  <a:pt x="100013" y="420426"/>
                  <a:pt x="100013" y="420426"/>
                  <a:pt x="100013" y="420426"/>
                </a:cubicBezTo>
                <a:cubicBezTo>
                  <a:pt x="100013" y="420426"/>
                  <a:pt x="100013" y="420426"/>
                  <a:pt x="100013" y="420426"/>
                </a:cubicBezTo>
                <a:cubicBezTo>
                  <a:pt x="99060" y="422331"/>
                  <a:pt x="96203" y="423284"/>
                  <a:pt x="92393" y="422331"/>
                </a:cubicBezTo>
                <a:cubicBezTo>
                  <a:pt x="94298" y="423284"/>
                  <a:pt x="96203" y="423284"/>
                  <a:pt x="98108" y="422331"/>
                </a:cubicBezTo>
                <a:cubicBezTo>
                  <a:pt x="99060" y="423284"/>
                  <a:pt x="100965" y="423284"/>
                  <a:pt x="101918" y="423284"/>
                </a:cubicBezTo>
                <a:cubicBezTo>
                  <a:pt x="100965" y="426141"/>
                  <a:pt x="99060" y="427094"/>
                  <a:pt x="95250" y="424236"/>
                </a:cubicBezTo>
                <a:cubicBezTo>
                  <a:pt x="100013" y="427094"/>
                  <a:pt x="101918" y="426141"/>
                  <a:pt x="102870" y="423284"/>
                </a:cubicBezTo>
                <a:cubicBezTo>
                  <a:pt x="103823" y="424236"/>
                  <a:pt x="104775" y="425189"/>
                  <a:pt x="105728" y="426141"/>
                </a:cubicBezTo>
                <a:cubicBezTo>
                  <a:pt x="105728" y="426141"/>
                  <a:pt x="105728" y="426141"/>
                  <a:pt x="105728" y="426141"/>
                </a:cubicBezTo>
                <a:cubicBezTo>
                  <a:pt x="105728" y="426141"/>
                  <a:pt x="105728" y="426141"/>
                  <a:pt x="105728" y="426141"/>
                </a:cubicBezTo>
                <a:cubicBezTo>
                  <a:pt x="105728" y="426141"/>
                  <a:pt x="105728" y="426141"/>
                  <a:pt x="105728" y="426141"/>
                </a:cubicBezTo>
                <a:cubicBezTo>
                  <a:pt x="105728" y="427094"/>
                  <a:pt x="105728" y="427094"/>
                  <a:pt x="105728" y="428046"/>
                </a:cubicBezTo>
                <a:cubicBezTo>
                  <a:pt x="105728" y="428046"/>
                  <a:pt x="105728" y="428046"/>
                  <a:pt x="105728" y="428046"/>
                </a:cubicBezTo>
                <a:cubicBezTo>
                  <a:pt x="105728" y="428046"/>
                  <a:pt x="105728" y="427094"/>
                  <a:pt x="105728" y="427094"/>
                </a:cubicBezTo>
                <a:cubicBezTo>
                  <a:pt x="105728" y="427094"/>
                  <a:pt x="105728" y="427094"/>
                  <a:pt x="105728" y="428046"/>
                </a:cubicBezTo>
                <a:lnTo>
                  <a:pt x="105728" y="428046"/>
                </a:lnTo>
                <a:cubicBezTo>
                  <a:pt x="105728" y="428046"/>
                  <a:pt x="105728" y="428046"/>
                  <a:pt x="105728" y="427094"/>
                </a:cubicBezTo>
                <a:cubicBezTo>
                  <a:pt x="105728" y="427094"/>
                  <a:pt x="105728" y="427094"/>
                  <a:pt x="105728" y="426141"/>
                </a:cubicBezTo>
                <a:cubicBezTo>
                  <a:pt x="105728" y="426141"/>
                  <a:pt x="105728" y="427094"/>
                  <a:pt x="106680" y="427094"/>
                </a:cubicBezTo>
                <a:cubicBezTo>
                  <a:pt x="106680" y="427094"/>
                  <a:pt x="106680" y="426141"/>
                  <a:pt x="105728" y="426141"/>
                </a:cubicBezTo>
                <a:cubicBezTo>
                  <a:pt x="105728" y="426141"/>
                  <a:pt x="105728" y="425189"/>
                  <a:pt x="105728" y="425189"/>
                </a:cubicBezTo>
                <a:cubicBezTo>
                  <a:pt x="105728" y="426141"/>
                  <a:pt x="106680" y="426141"/>
                  <a:pt x="106680" y="427094"/>
                </a:cubicBezTo>
                <a:cubicBezTo>
                  <a:pt x="106680" y="427094"/>
                  <a:pt x="106680" y="427094"/>
                  <a:pt x="106680" y="427094"/>
                </a:cubicBezTo>
                <a:cubicBezTo>
                  <a:pt x="106680" y="427094"/>
                  <a:pt x="106680" y="427094"/>
                  <a:pt x="106680" y="427094"/>
                </a:cubicBezTo>
                <a:lnTo>
                  <a:pt x="106680" y="427094"/>
                </a:lnTo>
                <a:lnTo>
                  <a:pt x="106680" y="427094"/>
                </a:lnTo>
                <a:cubicBezTo>
                  <a:pt x="106680" y="427094"/>
                  <a:pt x="106680" y="428046"/>
                  <a:pt x="106680" y="428046"/>
                </a:cubicBezTo>
                <a:lnTo>
                  <a:pt x="106680" y="428046"/>
                </a:lnTo>
                <a:cubicBezTo>
                  <a:pt x="106680" y="428046"/>
                  <a:pt x="106680" y="428046"/>
                  <a:pt x="106680" y="428046"/>
                </a:cubicBezTo>
                <a:lnTo>
                  <a:pt x="106680" y="428046"/>
                </a:lnTo>
                <a:lnTo>
                  <a:pt x="106680" y="428046"/>
                </a:lnTo>
                <a:cubicBezTo>
                  <a:pt x="106680" y="428046"/>
                  <a:pt x="106680" y="428046"/>
                  <a:pt x="106680" y="428046"/>
                </a:cubicBezTo>
                <a:cubicBezTo>
                  <a:pt x="106680" y="428046"/>
                  <a:pt x="106680" y="428046"/>
                  <a:pt x="106680" y="427094"/>
                </a:cubicBezTo>
                <a:lnTo>
                  <a:pt x="106680" y="427094"/>
                </a:lnTo>
                <a:cubicBezTo>
                  <a:pt x="106680" y="427094"/>
                  <a:pt x="106680" y="427094"/>
                  <a:pt x="106680" y="428046"/>
                </a:cubicBezTo>
                <a:cubicBezTo>
                  <a:pt x="106680" y="428999"/>
                  <a:pt x="106680" y="428999"/>
                  <a:pt x="105728" y="428999"/>
                </a:cubicBezTo>
                <a:cubicBezTo>
                  <a:pt x="105728" y="428999"/>
                  <a:pt x="105728" y="428046"/>
                  <a:pt x="105728" y="428046"/>
                </a:cubicBezTo>
                <a:cubicBezTo>
                  <a:pt x="105728" y="428046"/>
                  <a:pt x="105728" y="428046"/>
                  <a:pt x="105728" y="428046"/>
                </a:cubicBezTo>
                <a:cubicBezTo>
                  <a:pt x="105728" y="428046"/>
                  <a:pt x="105728" y="428999"/>
                  <a:pt x="105728" y="428999"/>
                </a:cubicBezTo>
                <a:cubicBezTo>
                  <a:pt x="104775" y="428999"/>
                  <a:pt x="103823" y="428046"/>
                  <a:pt x="101918" y="427094"/>
                </a:cubicBezTo>
                <a:cubicBezTo>
                  <a:pt x="103823" y="428999"/>
                  <a:pt x="104775" y="428999"/>
                  <a:pt x="105728" y="428999"/>
                </a:cubicBezTo>
                <a:cubicBezTo>
                  <a:pt x="105728" y="429951"/>
                  <a:pt x="104775" y="430904"/>
                  <a:pt x="103823" y="430904"/>
                </a:cubicBezTo>
                <a:cubicBezTo>
                  <a:pt x="102870" y="430904"/>
                  <a:pt x="102870" y="429951"/>
                  <a:pt x="101918" y="428999"/>
                </a:cubicBezTo>
                <a:cubicBezTo>
                  <a:pt x="102870" y="429951"/>
                  <a:pt x="102870" y="429951"/>
                  <a:pt x="103823" y="430904"/>
                </a:cubicBezTo>
                <a:cubicBezTo>
                  <a:pt x="102870" y="430904"/>
                  <a:pt x="100965" y="429951"/>
                  <a:pt x="99060" y="428046"/>
                </a:cubicBezTo>
                <a:cubicBezTo>
                  <a:pt x="100965" y="429951"/>
                  <a:pt x="102870" y="430904"/>
                  <a:pt x="103823" y="430904"/>
                </a:cubicBezTo>
                <a:cubicBezTo>
                  <a:pt x="105728" y="432809"/>
                  <a:pt x="106680" y="431856"/>
                  <a:pt x="106680" y="429951"/>
                </a:cubicBezTo>
                <a:cubicBezTo>
                  <a:pt x="108585" y="435666"/>
                  <a:pt x="107633" y="438524"/>
                  <a:pt x="102870" y="431856"/>
                </a:cubicBezTo>
                <a:cubicBezTo>
                  <a:pt x="104775" y="434714"/>
                  <a:pt x="106680" y="435666"/>
                  <a:pt x="107633" y="436619"/>
                </a:cubicBezTo>
                <a:cubicBezTo>
                  <a:pt x="107633" y="436619"/>
                  <a:pt x="107633" y="436619"/>
                  <a:pt x="107633" y="435666"/>
                </a:cubicBezTo>
                <a:cubicBezTo>
                  <a:pt x="107633" y="435666"/>
                  <a:pt x="107633" y="436619"/>
                  <a:pt x="107633" y="436619"/>
                </a:cubicBezTo>
                <a:cubicBezTo>
                  <a:pt x="109538" y="436619"/>
                  <a:pt x="109538" y="434714"/>
                  <a:pt x="107633" y="430904"/>
                </a:cubicBezTo>
                <a:cubicBezTo>
                  <a:pt x="107633" y="430904"/>
                  <a:pt x="107633" y="430904"/>
                  <a:pt x="107633" y="430904"/>
                </a:cubicBezTo>
                <a:cubicBezTo>
                  <a:pt x="109538" y="435666"/>
                  <a:pt x="110490" y="440429"/>
                  <a:pt x="109538" y="440429"/>
                </a:cubicBezTo>
                <a:cubicBezTo>
                  <a:pt x="109538" y="440429"/>
                  <a:pt x="109538" y="440429"/>
                  <a:pt x="109538" y="440429"/>
                </a:cubicBezTo>
                <a:cubicBezTo>
                  <a:pt x="109538" y="440429"/>
                  <a:pt x="109538" y="440429"/>
                  <a:pt x="109538" y="440429"/>
                </a:cubicBezTo>
                <a:cubicBezTo>
                  <a:pt x="109538" y="440429"/>
                  <a:pt x="108585" y="439476"/>
                  <a:pt x="107633" y="438524"/>
                </a:cubicBezTo>
                <a:cubicBezTo>
                  <a:pt x="108585" y="440429"/>
                  <a:pt x="109538" y="441381"/>
                  <a:pt x="109538" y="441381"/>
                </a:cubicBezTo>
                <a:cubicBezTo>
                  <a:pt x="110490" y="443286"/>
                  <a:pt x="111443" y="443286"/>
                  <a:pt x="111443" y="443286"/>
                </a:cubicBezTo>
                <a:cubicBezTo>
                  <a:pt x="111443" y="442334"/>
                  <a:pt x="110490" y="441381"/>
                  <a:pt x="110490" y="439476"/>
                </a:cubicBezTo>
                <a:cubicBezTo>
                  <a:pt x="110490" y="440429"/>
                  <a:pt x="111443" y="442334"/>
                  <a:pt x="111443" y="443286"/>
                </a:cubicBezTo>
                <a:cubicBezTo>
                  <a:pt x="111443" y="443286"/>
                  <a:pt x="111443" y="443286"/>
                  <a:pt x="111443" y="442334"/>
                </a:cubicBezTo>
                <a:cubicBezTo>
                  <a:pt x="111443" y="440429"/>
                  <a:pt x="110490" y="437571"/>
                  <a:pt x="108585" y="433761"/>
                </a:cubicBezTo>
                <a:cubicBezTo>
                  <a:pt x="109538" y="436619"/>
                  <a:pt x="110490" y="438524"/>
                  <a:pt x="110490" y="439476"/>
                </a:cubicBezTo>
                <a:cubicBezTo>
                  <a:pt x="111443" y="441381"/>
                  <a:pt x="110490" y="442334"/>
                  <a:pt x="109538" y="441381"/>
                </a:cubicBezTo>
                <a:cubicBezTo>
                  <a:pt x="110490" y="441381"/>
                  <a:pt x="110490" y="441381"/>
                  <a:pt x="110490" y="439476"/>
                </a:cubicBezTo>
                <a:cubicBezTo>
                  <a:pt x="110490" y="437571"/>
                  <a:pt x="109538" y="435666"/>
                  <a:pt x="108585" y="433761"/>
                </a:cubicBezTo>
                <a:cubicBezTo>
                  <a:pt x="108585" y="432809"/>
                  <a:pt x="107633" y="432809"/>
                  <a:pt x="107633" y="431856"/>
                </a:cubicBezTo>
                <a:cubicBezTo>
                  <a:pt x="107633" y="431856"/>
                  <a:pt x="107633" y="432809"/>
                  <a:pt x="108585" y="432809"/>
                </a:cubicBezTo>
                <a:cubicBezTo>
                  <a:pt x="108585" y="431856"/>
                  <a:pt x="107633" y="431856"/>
                  <a:pt x="107633" y="430904"/>
                </a:cubicBezTo>
                <a:cubicBezTo>
                  <a:pt x="107633" y="430904"/>
                  <a:pt x="107633" y="430904"/>
                  <a:pt x="107633" y="430904"/>
                </a:cubicBezTo>
                <a:cubicBezTo>
                  <a:pt x="107633" y="430904"/>
                  <a:pt x="107633" y="430904"/>
                  <a:pt x="107633" y="430904"/>
                </a:cubicBezTo>
                <a:cubicBezTo>
                  <a:pt x="107633" y="430904"/>
                  <a:pt x="107633" y="430904"/>
                  <a:pt x="107633" y="430904"/>
                </a:cubicBezTo>
                <a:cubicBezTo>
                  <a:pt x="107633" y="429951"/>
                  <a:pt x="106680" y="429951"/>
                  <a:pt x="106680" y="428999"/>
                </a:cubicBezTo>
                <a:cubicBezTo>
                  <a:pt x="106680" y="428999"/>
                  <a:pt x="106680" y="428999"/>
                  <a:pt x="106680" y="428999"/>
                </a:cubicBezTo>
                <a:cubicBezTo>
                  <a:pt x="106680" y="429951"/>
                  <a:pt x="107633" y="429951"/>
                  <a:pt x="107633" y="430904"/>
                </a:cubicBezTo>
                <a:lnTo>
                  <a:pt x="107633" y="430904"/>
                </a:lnTo>
                <a:lnTo>
                  <a:pt x="107633" y="430904"/>
                </a:lnTo>
                <a:cubicBezTo>
                  <a:pt x="108585" y="431856"/>
                  <a:pt x="108585" y="432809"/>
                  <a:pt x="109538" y="433761"/>
                </a:cubicBezTo>
                <a:cubicBezTo>
                  <a:pt x="112395" y="438524"/>
                  <a:pt x="113348" y="442334"/>
                  <a:pt x="113348" y="444239"/>
                </a:cubicBezTo>
                <a:cubicBezTo>
                  <a:pt x="114300" y="446144"/>
                  <a:pt x="113348" y="446144"/>
                  <a:pt x="113348" y="446144"/>
                </a:cubicBezTo>
                <a:cubicBezTo>
                  <a:pt x="114300" y="448049"/>
                  <a:pt x="114300" y="449001"/>
                  <a:pt x="114300" y="447096"/>
                </a:cubicBezTo>
                <a:cubicBezTo>
                  <a:pt x="115253" y="446144"/>
                  <a:pt x="112395" y="439476"/>
                  <a:pt x="108585" y="432809"/>
                </a:cubicBezTo>
                <a:cubicBezTo>
                  <a:pt x="111443" y="437571"/>
                  <a:pt x="113348" y="441381"/>
                  <a:pt x="114300" y="444239"/>
                </a:cubicBezTo>
                <a:cubicBezTo>
                  <a:pt x="114300" y="443286"/>
                  <a:pt x="114300" y="443286"/>
                  <a:pt x="114300" y="442334"/>
                </a:cubicBezTo>
                <a:cubicBezTo>
                  <a:pt x="114300" y="443286"/>
                  <a:pt x="114300" y="444239"/>
                  <a:pt x="114300" y="445191"/>
                </a:cubicBezTo>
                <a:cubicBezTo>
                  <a:pt x="114300" y="446144"/>
                  <a:pt x="115253" y="447096"/>
                  <a:pt x="115253" y="448049"/>
                </a:cubicBezTo>
                <a:cubicBezTo>
                  <a:pt x="115253" y="449001"/>
                  <a:pt x="115253" y="449001"/>
                  <a:pt x="115253" y="449954"/>
                </a:cubicBezTo>
                <a:cubicBezTo>
                  <a:pt x="115253" y="449954"/>
                  <a:pt x="115253" y="449001"/>
                  <a:pt x="115253" y="448049"/>
                </a:cubicBezTo>
                <a:cubicBezTo>
                  <a:pt x="115253" y="448049"/>
                  <a:pt x="115253" y="448049"/>
                  <a:pt x="115253" y="449001"/>
                </a:cubicBezTo>
                <a:cubicBezTo>
                  <a:pt x="115253" y="449954"/>
                  <a:pt x="116205" y="449954"/>
                  <a:pt x="116205" y="449954"/>
                </a:cubicBezTo>
                <a:cubicBezTo>
                  <a:pt x="117158" y="452811"/>
                  <a:pt x="117158" y="454716"/>
                  <a:pt x="116205" y="453764"/>
                </a:cubicBezTo>
                <a:cubicBezTo>
                  <a:pt x="119063" y="455669"/>
                  <a:pt x="118110" y="451859"/>
                  <a:pt x="117158" y="444239"/>
                </a:cubicBezTo>
                <a:cubicBezTo>
                  <a:pt x="118110" y="451859"/>
                  <a:pt x="120968" y="457574"/>
                  <a:pt x="117158" y="455669"/>
                </a:cubicBezTo>
                <a:cubicBezTo>
                  <a:pt x="121920" y="458526"/>
                  <a:pt x="123825" y="456621"/>
                  <a:pt x="120968" y="448049"/>
                </a:cubicBezTo>
                <a:cubicBezTo>
                  <a:pt x="123825" y="456621"/>
                  <a:pt x="126683" y="461384"/>
                  <a:pt x="120015" y="458526"/>
                </a:cubicBezTo>
                <a:cubicBezTo>
                  <a:pt x="122873" y="460431"/>
                  <a:pt x="126683" y="461384"/>
                  <a:pt x="130493" y="463289"/>
                </a:cubicBezTo>
                <a:cubicBezTo>
                  <a:pt x="128588" y="462336"/>
                  <a:pt x="126683" y="461384"/>
                  <a:pt x="124778" y="460431"/>
                </a:cubicBezTo>
                <a:cubicBezTo>
                  <a:pt x="127635" y="461384"/>
                  <a:pt x="129540" y="462336"/>
                  <a:pt x="132398" y="463289"/>
                </a:cubicBezTo>
                <a:cubicBezTo>
                  <a:pt x="134303" y="464241"/>
                  <a:pt x="136208" y="464241"/>
                  <a:pt x="137160" y="464241"/>
                </a:cubicBezTo>
                <a:cubicBezTo>
                  <a:pt x="135255" y="463289"/>
                  <a:pt x="132398" y="462336"/>
                  <a:pt x="130493" y="461384"/>
                </a:cubicBezTo>
                <a:cubicBezTo>
                  <a:pt x="133350" y="462336"/>
                  <a:pt x="135255" y="463289"/>
                  <a:pt x="138113" y="464241"/>
                </a:cubicBezTo>
                <a:cubicBezTo>
                  <a:pt x="140970" y="464241"/>
                  <a:pt x="141923" y="463289"/>
                  <a:pt x="134303" y="457574"/>
                </a:cubicBezTo>
                <a:cubicBezTo>
                  <a:pt x="141923" y="463289"/>
                  <a:pt x="142875" y="465194"/>
                  <a:pt x="140970" y="465194"/>
                </a:cubicBezTo>
                <a:cubicBezTo>
                  <a:pt x="142875" y="466146"/>
                  <a:pt x="143828" y="466146"/>
                  <a:pt x="145733" y="467099"/>
                </a:cubicBezTo>
                <a:cubicBezTo>
                  <a:pt x="148590" y="468051"/>
                  <a:pt x="150495" y="468051"/>
                  <a:pt x="148590" y="466146"/>
                </a:cubicBezTo>
                <a:cubicBezTo>
                  <a:pt x="148590" y="466146"/>
                  <a:pt x="148590" y="466146"/>
                  <a:pt x="148590" y="466146"/>
                </a:cubicBezTo>
                <a:cubicBezTo>
                  <a:pt x="148590" y="466146"/>
                  <a:pt x="148590" y="466146"/>
                  <a:pt x="148590" y="466146"/>
                </a:cubicBezTo>
                <a:cubicBezTo>
                  <a:pt x="147638" y="465194"/>
                  <a:pt x="145733" y="463289"/>
                  <a:pt x="141923" y="461384"/>
                </a:cubicBezTo>
                <a:cubicBezTo>
                  <a:pt x="145733" y="464241"/>
                  <a:pt x="148590" y="465194"/>
                  <a:pt x="149543" y="467099"/>
                </a:cubicBezTo>
                <a:cubicBezTo>
                  <a:pt x="167640" y="475671"/>
                  <a:pt x="167640" y="475671"/>
                  <a:pt x="149543" y="469956"/>
                </a:cubicBezTo>
                <a:cubicBezTo>
                  <a:pt x="169545" y="476624"/>
                  <a:pt x="173355" y="475671"/>
                  <a:pt x="169545" y="480434"/>
                </a:cubicBezTo>
                <a:cubicBezTo>
                  <a:pt x="173355" y="475671"/>
                  <a:pt x="173355" y="475671"/>
                  <a:pt x="180023" y="487101"/>
                </a:cubicBezTo>
                <a:cubicBezTo>
                  <a:pt x="174308" y="476624"/>
                  <a:pt x="175260" y="478529"/>
                  <a:pt x="192405" y="493769"/>
                </a:cubicBezTo>
                <a:cubicBezTo>
                  <a:pt x="177165" y="478529"/>
                  <a:pt x="182880" y="484244"/>
                  <a:pt x="203835" y="499484"/>
                </a:cubicBezTo>
                <a:cubicBezTo>
                  <a:pt x="185738" y="485196"/>
                  <a:pt x="200978" y="495674"/>
                  <a:pt x="215265" y="505199"/>
                </a:cubicBezTo>
                <a:cubicBezTo>
                  <a:pt x="206693" y="493769"/>
                  <a:pt x="222885" y="491864"/>
                  <a:pt x="230505" y="489006"/>
                </a:cubicBezTo>
                <a:cubicBezTo>
                  <a:pt x="232410" y="481386"/>
                  <a:pt x="238125" y="475671"/>
                  <a:pt x="245745" y="472814"/>
                </a:cubicBezTo>
                <a:cubicBezTo>
                  <a:pt x="247650" y="465194"/>
                  <a:pt x="254318" y="460431"/>
                  <a:pt x="260985" y="456621"/>
                </a:cubicBezTo>
                <a:cubicBezTo>
                  <a:pt x="263843" y="449954"/>
                  <a:pt x="268605" y="444239"/>
                  <a:pt x="276225" y="440429"/>
                </a:cubicBezTo>
                <a:cubicBezTo>
                  <a:pt x="279083" y="433761"/>
                  <a:pt x="285750" y="429951"/>
                  <a:pt x="291465" y="424236"/>
                </a:cubicBezTo>
                <a:cubicBezTo>
                  <a:pt x="296228" y="418521"/>
                  <a:pt x="300990" y="412806"/>
                  <a:pt x="306705" y="408044"/>
                </a:cubicBezTo>
                <a:cubicBezTo>
                  <a:pt x="311468" y="402329"/>
                  <a:pt x="317183" y="397566"/>
                  <a:pt x="321945" y="391851"/>
                </a:cubicBezTo>
                <a:cubicBezTo>
                  <a:pt x="332423" y="381374"/>
                  <a:pt x="341948" y="369944"/>
                  <a:pt x="352425" y="359466"/>
                </a:cubicBezTo>
                <a:cubicBezTo>
                  <a:pt x="375285" y="335654"/>
                  <a:pt x="397193" y="311841"/>
                  <a:pt x="415290" y="284219"/>
                </a:cubicBezTo>
                <a:cubicBezTo>
                  <a:pt x="426720" y="257549"/>
                  <a:pt x="412433" y="280409"/>
                  <a:pt x="428625" y="256596"/>
                </a:cubicBezTo>
                <a:close/>
                <a:moveTo>
                  <a:pt x="81915" y="394709"/>
                </a:moveTo>
                <a:cubicBezTo>
                  <a:pt x="81915" y="394709"/>
                  <a:pt x="81915" y="394709"/>
                  <a:pt x="81915" y="394709"/>
                </a:cubicBezTo>
                <a:cubicBezTo>
                  <a:pt x="81915" y="394709"/>
                  <a:pt x="81915" y="394709"/>
                  <a:pt x="81915" y="394709"/>
                </a:cubicBezTo>
                <a:cubicBezTo>
                  <a:pt x="81915" y="394709"/>
                  <a:pt x="81915" y="394709"/>
                  <a:pt x="81915" y="394709"/>
                </a:cubicBezTo>
                <a:close/>
                <a:moveTo>
                  <a:pt x="82868" y="394709"/>
                </a:moveTo>
                <a:cubicBezTo>
                  <a:pt x="83820" y="394709"/>
                  <a:pt x="83820" y="393756"/>
                  <a:pt x="82868" y="394709"/>
                </a:cubicBezTo>
                <a:cubicBezTo>
                  <a:pt x="83820" y="394709"/>
                  <a:pt x="83820" y="394709"/>
                  <a:pt x="82868" y="394709"/>
                </a:cubicBezTo>
                <a:cubicBezTo>
                  <a:pt x="83820" y="394709"/>
                  <a:pt x="83820" y="394709"/>
                  <a:pt x="82868" y="394709"/>
                </a:cubicBezTo>
                <a:cubicBezTo>
                  <a:pt x="83820" y="394709"/>
                  <a:pt x="83820" y="394709"/>
                  <a:pt x="82868" y="394709"/>
                </a:cubicBezTo>
                <a:close/>
                <a:moveTo>
                  <a:pt x="80010" y="403281"/>
                </a:moveTo>
                <a:cubicBezTo>
                  <a:pt x="84773" y="399471"/>
                  <a:pt x="87630" y="396614"/>
                  <a:pt x="85725" y="395661"/>
                </a:cubicBezTo>
                <a:cubicBezTo>
                  <a:pt x="87630" y="396614"/>
                  <a:pt x="85725" y="399471"/>
                  <a:pt x="80010" y="403281"/>
                </a:cubicBezTo>
                <a:close/>
                <a:moveTo>
                  <a:pt x="91440" y="395661"/>
                </a:moveTo>
                <a:cubicBezTo>
                  <a:pt x="92393" y="396614"/>
                  <a:pt x="92393" y="396614"/>
                  <a:pt x="93345" y="397566"/>
                </a:cubicBezTo>
                <a:cubicBezTo>
                  <a:pt x="92393" y="397566"/>
                  <a:pt x="91440" y="396614"/>
                  <a:pt x="91440" y="395661"/>
                </a:cubicBezTo>
                <a:close/>
                <a:moveTo>
                  <a:pt x="100965" y="421379"/>
                </a:moveTo>
                <a:cubicBezTo>
                  <a:pt x="100965" y="421379"/>
                  <a:pt x="100965" y="422331"/>
                  <a:pt x="101918" y="422331"/>
                </a:cubicBezTo>
                <a:cubicBezTo>
                  <a:pt x="101918" y="422331"/>
                  <a:pt x="101918" y="422331"/>
                  <a:pt x="100965" y="421379"/>
                </a:cubicBezTo>
                <a:cubicBezTo>
                  <a:pt x="100965" y="422331"/>
                  <a:pt x="100965" y="421379"/>
                  <a:pt x="100965" y="421379"/>
                </a:cubicBezTo>
                <a:close/>
                <a:moveTo>
                  <a:pt x="100965" y="422331"/>
                </a:moveTo>
                <a:cubicBezTo>
                  <a:pt x="100965" y="422331"/>
                  <a:pt x="100013" y="422331"/>
                  <a:pt x="100965" y="422331"/>
                </a:cubicBezTo>
                <a:cubicBezTo>
                  <a:pt x="100013" y="422331"/>
                  <a:pt x="100013" y="422331"/>
                  <a:pt x="100013" y="421379"/>
                </a:cubicBezTo>
                <a:cubicBezTo>
                  <a:pt x="100013" y="420426"/>
                  <a:pt x="100013" y="420426"/>
                  <a:pt x="100013" y="419474"/>
                </a:cubicBezTo>
                <a:cubicBezTo>
                  <a:pt x="100013" y="421379"/>
                  <a:pt x="100013" y="421379"/>
                  <a:pt x="100965" y="422331"/>
                </a:cubicBezTo>
                <a:close/>
                <a:moveTo>
                  <a:pt x="100013" y="422331"/>
                </a:moveTo>
                <a:cubicBezTo>
                  <a:pt x="100013" y="422331"/>
                  <a:pt x="100013" y="422331"/>
                  <a:pt x="100013" y="422331"/>
                </a:cubicBezTo>
                <a:cubicBezTo>
                  <a:pt x="99060" y="422331"/>
                  <a:pt x="100013" y="422331"/>
                  <a:pt x="100013" y="422331"/>
                </a:cubicBezTo>
                <a:cubicBezTo>
                  <a:pt x="100013" y="422331"/>
                  <a:pt x="100013" y="422331"/>
                  <a:pt x="100013" y="422331"/>
                </a:cubicBezTo>
                <a:close/>
                <a:moveTo>
                  <a:pt x="98108" y="418521"/>
                </a:moveTo>
                <a:cubicBezTo>
                  <a:pt x="98108" y="419474"/>
                  <a:pt x="99060" y="419474"/>
                  <a:pt x="99060" y="420426"/>
                </a:cubicBezTo>
                <a:cubicBezTo>
                  <a:pt x="99060" y="421379"/>
                  <a:pt x="99060" y="421379"/>
                  <a:pt x="99060" y="422331"/>
                </a:cubicBezTo>
                <a:cubicBezTo>
                  <a:pt x="99060" y="421379"/>
                  <a:pt x="98108" y="421379"/>
                  <a:pt x="97155" y="420426"/>
                </a:cubicBezTo>
                <a:cubicBezTo>
                  <a:pt x="98108" y="419474"/>
                  <a:pt x="98108" y="418521"/>
                  <a:pt x="98108" y="418521"/>
                </a:cubicBezTo>
                <a:close/>
                <a:moveTo>
                  <a:pt x="96203" y="421379"/>
                </a:moveTo>
                <a:cubicBezTo>
                  <a:pt x="97155" y="421379"/>
                  <a:pt x="98108" y="420426"/>
                  <a:pt x="98108" y="419474"/>
                </a:cubicBezTo>
                <a:cubicBezTo>
                  <a:pt x="99060" y="420426"/>
                  <a:pt x="99060" y="420426"/>
                  <a:pt x="100013" y="421379"/>
                </a:cubicBezTo>
                <a:cubicBezTo>
                  <a:pt x="100013" y="421379"/>
                  <a:pt x="100013" y="422331"/>
                  <a:pt x="100013" y="422331"/>
                </a:cubicBezTo>
                <a:cubicBezTo>
                  <a:pt x="100013" y="422331"/>
                  <a:pt x="100013" y="422331"/>
                  <a:pt x="100013" y="422331"/>
                </a:cubicBezTo>
                <a:cubicBezTo>
                  <a:pt x="100013" y="422331"/>
                  <a:pt x="100013" y="422331"/>
                  <a:pt x="100013" y="422331"/>
                </a:cubicBezTo>
                <a:cubicBezTo>
                  <a:pt x="100013" y="422331"/>
                  <a:pt x="100013" y="422331"/>
                  <a:pt x="100013" y="422331"/>
                </a:cubicBezTo>
                <a:cubicBezTo>
                  <a:pt x="98108" y="423284"/>
                  <a:pt x="97155" y="422331"/>
                  <a:pt x="96203" y="421379"/>
                </a:cubicBezTo>
                <a:close/>
                <a:moveTo>
                  <a:pt x="101918" y="426141"/>
                </a:moveTo>
                <a:cubicBezTo>
                  <a:pt x="100965" y="425189"/>
                  <a:pt x="100013" y="424236"/>
                  <a:pt x="99060" y="423284"/>
                </a:cubicBezTo>
                <a:lnTo>
                  <a:pt x="99060" y="423284"/>
                </a:lnTo>
                <a:cubicBezTo>
                  <a:pt x="99060" y="423284"/>
                  <a:pt x="99060" y="423284"/>
                  <a:pt x="100013" y="423284"/>
                </a:cubicBezTo>
                <a:cubicBezTo>
                  <a:pt x="100965" y="424236"/>
                  <a:pt x="100965" y="425189"/>
                  <a:pt x="101918" y="426141"/>
                </a:cubicBezTo>
                <a:cubicBezTo>
                  <a:pt x="101918" y="425189"/>
                  <a:pt x="101918" y="426141"/>
                  <a:pt x="101918" y="426141"/>
                </a:cubicBezTo>
                <a:close/>
                <a:moveTo>
                  <a:pt x="101918" y="425189"/>
                </a:moveTo>
                <a:cubicBezTo>
                  <a:pt x="101918" y="424236"/>
                  <a:pt x="101918" y="424236"/>
                  <a:pt x="101918" y="425189"/>
                </a:cubicBezTo>
                <a:cubicBezTo>
                  <a:pt x="101918" y="424236"/>
                  <a:pt x="101918" y="424236"/>
                  <a:pt x="101918" y="425189"/>
                </a:cubicBezTo>
                <a:cubicBezTo>
                  <a:pt x="100965" y="424236"/>
                  <a:pt x="100965" y="423284"/>
                  <a:pt x="100013" y="423284"/>
                </a:cubicBezTo>
                <a:cubicBezTo>
                  <a:pt x="100013" y="423284"/>
                  <a:pt x="100013" y="423284"/>
                  <a:pt x="100965" y="423284"/>
                </a:cubicBezTo>
                <a:lnTo>
                  <a:pt x="100965" y="423284"/>
                </a:lnTo>
                <a:cubicBezTo>
                  <a:pt x="100965" y="423284"/>
                  <a:pt x="100965" y="423284"/>
                  <a:pt x="100965" y="423284"/>
                </a:cubicBezTo>
                <a:cubicBezTo>
                  <a:pt x="100965" y="423284"/>
                  <a:pt x="100965" y="423284"/>
                  <a:pt x="100965" y="423284"/>
                </a:cubicBezTo>
                <a:cubicBezTo>
                  <a:pt x="100965" y="423284"/>
                  <a:pt x="100965" y="424236"/>
                  <a:pt x="100965" y="424236"/>
                </a:cubicBezTo>
                <a:cubicBezTo>
                  <a:pt x="100965" y="425189"/>
                  <a:pt x="101918" y="426141"/>
                  <a:pt x="101918" y="427094"/>
                </a:cubicBezTo>
                <a:cubicBezTo>
                  <a:pt x="101918" y="425189"/>
                  <a:pt x="101918" y="425189"/>
                  <a:pt x="101918" y="425189"/>
                </a:cubicBezTo>
                <a:close/>
                <a:moveTo>
                  <a:pt x="102870" y="427094"/>
                </a:moveTo>
                <a:cubicBezTo>
                  <a:pt x="102870" y="427094"/>
                  <a:pt x="102870" y="427094"/>
                  <a:pt x="102870" y="427094"/>
                </a:cubicBezTo>
                <a:cubicBezTo>
                  <a:pt x="102870" y="427094"/>
                  <a:pt x="102870" y="427094"/>
                  <a:pt x="102870" y="427094"/>
                </a:cubicBezTo>
                <a:lnTo>
                  <a:pt x="102870" y="427094"/>
                </a:lnTo>
                <a:cubicBezTo>
                  <a:pt x="102870" y="427094"/>
                  <a:pt x="102870" y="427094"/>
                  <a:pt x="102870" y="427094"/>
                </a:cubicBezTo>
                <a:close/>
                <a:moveTo>
                  <a:pt x="102870" y="428046"/>
                </a:moveTo>
                <a:cubicBezTo>
                  <a:pt x="102870" y="428046"/>
                  <a:pt x="102870" y="428046"/>
                  <a:pt x="102870" y="428046"/>
                </a:cubicBezTo>
                <a:cubicBezTo>
                  <a:pt x="102870" y="428999"/>
                  <a:pt x="102870" y="428046"/>
                  <a:pt x="102870" y="428046"/>
                </a:cubicBezTo>
                <a:cubicBezTo>
                  <a:pt x="102870" y="428046"/>
                  <a:pt x="102870" y="428046"/>
                  <a:pt x="102870" y="428046"/>
                </a:cubicBezTo>
                <a:close/>
                <a:moveTo>
                  <a:pt x="100965" y="430904"/>
                </a:moveTo>
                <a:cubicBezTo>
                  <a:pt x="101918" y="430904"/>
                  <a:pt x="102870" y="429951"/>
                  <a:pt x="102870" y="428999"/>
                </a:cubicBezTo>
                <a:cubicBezTo>
                  <a:pt x="102870" y="428999"/>
                  <a:pt x="103823" y="428046"/>
                  <a:pt x="103823" y="428046"/>
                </a:cubicBezTo>
                <a:cubicBezTo>
                  <a:pt x="103823" y="428046"/>
                  <a:pt x="103823" y="428046"/>
                  <a:pt x="103823" y="428046"/>
                </a:cubicBezTo>
                <a:cubicBezTo>
                  <a:pt x="103823" y="431856"/>
                  <a:pt x="102870" y="432809"/>
                  <a:pt x="100965" y="430904"/>
                </a:cubicBezTo>
                <a:close/>
              </a:path>
            </a:pathLst>
          </a:custGeom>
          <a:solidFill>
            <a:schemeClr val="lt1">
              <a:alpha val="50980"/>
            </a:scheme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9" name="Google Shape;409;p28"/>
          <p:cNvSpPr/>
          <p:nvPr/>
        </p:nvSpPr>
        <p:spPr>
          <a:xfrm>
            <a:off x="3783596" y="5204717"/>
            <a:ext cx="845569" cy="887885"/>
          </a:xfrm>
          <a:custGeom>
            <a:rect b="b" l="l" r="r" t="t"/>
            <a:pathLst>
              <a:path extrusionOk="0" h="505198" w="578167">
                <a:moveTo>
                  <a:pt x="428625" y="256596"/>
                </a:moveTo>
                <a:cubicBezTo>
                  <a:pt x="429578" y="256596"/>
                  <a:pt x="432435" y="254691"/>
                  <a:pt x="437198" y="248976"/>
                </a:cubicBezTo>
                <a:cubicBezTo>
                  <a:pt x="483870" y="203256"/>
                  <a:pt x="531495" y="156584"/>
                  <a:pt x="578168" y="110864"/>
                </a:cubicBezTo>
                <a:cubicBezTo>
                  <a:pt x="568643" y="108006"/>
                  <a:pt x="560070" y="106101"/>
                  <a:pt x="550545" y="103244"/>
                </a:cubicBezTo>
                <a:cubicBezTo>
                  <a:pt x="547688" y="102291"/>
                  <a:pt x="544830" y="101339"/>
                  <a:pt x="541020" y="100386"/>
                </a:cubicBezTo>
                <a:cubicBezTo>
                  <a:pt x="538163" y="99434"/>
                  <a:pt x="532448" y="93719"/>
                  <a:pt x="531495" y="97529"/>
                </a:cubicBezTo>
                <a:cubicBezTo>
                  <a:pt x="527685" y="91814"/>
                  <a:pt x="482918" y="78479"/>
                  <a:pt x="521970" y="94671"/>
                </a:cubicBezTo>
                <a:cubicBezTo>
                  <a:pt x="507683" y="88956"/>
                  <a:pt x="496253" y="85146"/>
                  <a:pt x="490538" y="82289"/>
                </a:cubicBezTo>
                <a:cubicBezTo>
                  <a:pt x="488633" y="82289"/>
                  <a:pt x="487680" y="82289"/>
                  <a:pt x="486728" y="81336"/>
                </a:cubicBezTo>
                <a:cubicBezTo>
                  <a:pt x="489585" y="82289"/>
                  <a:pt x="498158" y="86099"/>
                  <a:pt x="513398" y="90861"/>
                </a:cubicBezTo>
                <a:cubicBezTo>
                  <a:pt x="505778" y="88004"/>
                  <a:pt x="500063" y="86099"/>
                  <a:pt x="494348" y="85146"/>
                </a:cubicBezTo>
                <a:cubicBezTo>
                  <a:pt x="493395" y="85146"/>
                  <a:pt x="492443" y="85146"/>
                  <a:pt x="491490" y="85146"/>
                </a:cubicBezTo>
                <a:cubicBezTo>
                  <a:pt x="495300" y="86099"/>
                  <a:pt x="499110" y="87051"/>
                  <a:pt x="503873" y="88004"/>
                </a:cubicBezTo>
                <a:cubicBezTo>
                  <a:pt x="498158" y="87051"/>
                  <a:pt x="493395" y="85146"/>
                  <a:pt x="489585" y="85146"/>
                </a:cubicBezTo>
                <a:cubicBezTo>
                  <a:pt x="485775" y="85146"/>
                  <a:pt x="481965" y="85146"/>
                  <a:pt x="479108" y="85146"/>
                </a:cubicBezTo>
                <a:cubicBezTo>
                  <a:pt x="476250" y="85146"/>
                  <a:pt x="473393" y="86099"/>
                  <a:pt x="470535" y="86099"/>
                </a:cubicBezTo>
                <a:cubicBezTo>
                  <a:pt x="466725" y="87051"/>
                  <a:pt x="463868" y="88004"/>
                  <a:pt x="462915" y="88956"/>
                </a:cubicBezTo>
                <a:cubicBezTo>
                  <a:pt x="461963" y="89909"/>
                  <a:pt x="461010" y="89909"/>
                  <a:pt x="460058" y="89909"/>
                </a:cubicBezTo>
                <a:cubicBezTo>
                  <a:pt x="457200" y="90861"/>
                  <a:pt x="457200" y="90861"/>
                  <a:pt x="458153" y="89909"/>
                </a:cubicBezTo>
                <a:cubicBezTo>
                  <a:pt x="461963" y="89909"/>
                  <a:pt x="463868" y="88004"/>
                  <a:pt x="468630" y="85146"/>
                </a:cubicBezTo>
                <a:cubicBezTo>
                  <a:pt x="465773" y="87051"/>
                  <a:pt x="462915" y="88956"/>
                  <a:pt x="461010" y="89909"/>
                </a:cubicBezTo>
                <a:cubicBezTo>
                  <a:pt x="461963" y="88956"/>
                  <a:pt x="462915" y="88004"/>
                  <a:pt x="464820" y="87051"/>
                </a:cubicBezTo>
                <a:cubicBezTo>
                  <a:pt x="462915" y="88956"/>
                  <a:pt x="461010" y="89909"/>
                  <a:pt x="460058" y="90861"/>
                </a:cubicBezTo>
                <a:cubicBezTo>
                  <a:pt x="453390" y="94671"/>
                  <a:pt x="457200" y="90861"/>
                  <a:pt x="471488" y="76574"/>
                </a:cubicBezTo>
                <a:cubicBezTo>
                  <a:pt x="450533" y="98481"/>
                  <a:pt x="449580" y="99434"/>
                  <a:pt x="467678" y="75621"/>
                </a:cubicBezTo>
                <a:cubicBezTo>
                  <a:pt x="448628" y="100386"/>
                  <a:pt x="447675" y="100386"/>
                  <a:pt x="461963" y="73716"/>
                </a:cubicBezTo>
                <a:cubicBezTo>
                  <a:pt x="447675" y="101339"/>
                  <a:pt x="446723" y="101339"/>
                  <a:pt x="457200" y="71811"/>
                </a:cubicBezTo>
                <a:cubicBezTo>
                  <a:pt x="446723" y="101339"/>
                  <a:pt x="445770" y="102291"/>
                  <a:pt x="453390" y="70859"/>
                </a:cubicBezTo>
                <a:cubicBezTo>
                  <a:pt x="448628" y="91814"/>
                  <a:pt x="446723" y="98481"/>
                  <a:pt x="446723" y="89909"/>
                </a:cubicBezTo>
                <a:cubicBezTo>
                  <a:pt x="447675" y="86099"/>
                  <a:pt x="448628" y="81336"/>
                  <a:pt x="450533" y="73716"/>
                </a:cubicBezTo>
                <a:cubicBezTo>
                  <a:pt x="448628" y="80384"/>
                  <a:pt x="447675" y="86099"/>
                  <a:pt x="446723" y="88956"/>
                </a:cubicBezTo>
                <a:cubicBezTo>
                  <a:pt x="446723" y="87051"/>
                  <a:pt x="446723" y="83241"/>
                  <a:pt x="446723" y="79431"/>
                </a:cubicBezTo>
                <a:cubicBezTo>
                  <a:pt x="447675" y="80384"/>
                  <a:pt x="447675" y="79431"/>
                  <a:pt x="446723" y="77526"/>
                </a:cubicBezTo>
                <a:cubicBezTo>
                  <a:pt x="446723" y="74669"/>
                  <a:pt x="446723" y="70859"/>
                  <a:pt x="446723" y="67049"/>
                </a:cubicBezTo>
                <a:cubicBezTo>
                  <a:pt x="446723" y="70859"/>
                  <a:pt x="446723" y="74669"/>
                  <a:pt x="446723" y="77526"/>
                </a:cubicBezTo>
                <a:cubicBezTo>
                  <a:pt x="445770" y="76574"/>
                  <a:pt x="445770" y="75621"/>
                  <a:pt x="444818" y="74669"/>
                </a:cubicBezTo>
                <a:cubicBezTo>
                  <a:pt x="443865" y="73716"/>
                  <a:pt x="442913" y="72764"/>
                  <a:pt x="441008" y="71811"/>
                </a:cubicBezTo>
                <a:cubicBezTo>
                  <a:pt x="441008" y="72764"/>
                  <a:pt x="441008" y="73716"/>
                  <a:pt x="441008" y="74669"/>
                </a:cubicBezTo>
                <a:cubicBezTo>
                  <a:pt x="443865" y="76574"/>
                  <a:pt x="445770" y="77526"/>
                  <a:pt x="445770" y="78479"/>
                </a:cubicBezTo>
                <a:cubicBezTo>
                  <a:pt x="445770" y="78479"/>
                  <a:pt x="446723" y="79431"/>
                  <a:pt x="446723" y="79431"/>
                </a:cubicBezTo>
                <a:cubicBezTo>
                  <a:pt x="446723" y="85146"/>
                  <a:pt x="445770" y="88956"/>
                  <a:pt x="445770" y="91814"/>
                </a:cubicBezTo>
                <a:cubicBezTo>
                  <a:pt x="444818" y="95624"/>
                  <a:pt x="444818" y="95624"/>
                  <a:pt x="443865" y="90861"/>
                </a:cubicBezTo>
                <a:cubicBezTo>
                  <a:pt x="443865" y="90861"/>
                  <a:pt x="443865" y="89909"/>
                  <a:pt x="442913" y="88956"/>
                </a:cubicBezTo>
                <a:cubicBezTo>
                  <a:pt x="441960" y="87051"/>
                  <a:pt x="437198" y="80384"/>
                  <a:pt x="434340" y="75621"/>
                </a:cubicBezTo>
                <a:cubicBezTo>
                  <a:pt x="428625" y="70859"/>
                  <a:pt x="421958" y="65144"/>
                  <a:pt x="418148" y="61334"/>
                </a:cubicBezTo>
                <a:cubicBezTo>
                  <a:pt x="411480" y="57524"/>
                  <a:pt x="405765" y="54666"/>
                  <a:pt x="406718" y="52761"/>
                </a:cubicBezTo>
                <a:cubicBezTo>
                  <a:pt x="397193" y="49904"/>
                  <a:pt x="392430" y="49904"/>
                  <a:pt x="393383" y="48951"/>
                </a:cubicBezTo>
                <a:cubicBezTo>
                  <a:pt x="380048" y="51809"/>
                  <a:pt x="379095" y="51809"/>
                  <a:pt x="391478" y="45141"/>
                </a:cubicBezTo>
                <a:cubicBezTo>
                  <a:pt x="373380" y="54666"/>
                  <a:pt x="374333" y="52761"/>
                  <a:pt x="391478" y="33711"/>
                </a:cubicBezTo>
                <a:cubicBezTo>
                  <a:pt x="373380" y="53714"/>
                  <a:pt x="371475" y="55619"/>
                  <a:pt x="380048" y="33711"/>
                </a:cubicBezTo>
                <a:cubicBezTo>
                  <a:pt x="375285" y="47046"/>
                  <a:pt x="373380" y="50856"/>
                  <a:pt x="373380" y="45141"/>
                </a:cubicBezTo>
                <a:cubicBezTo>
                  <a:pt x="373380" y="45141"/>
                  <a:pt x="372428" y="42284"/>
                  <a:pt x="371475" y="35616"/>
                </a:cubicBezTo>
                <a:cubicBezTo>
                  <a:pt x="370523" y="33711"/>
                  <a:pt x="369570" y="30854"/>
                  <a:pt x="368618" y="27996"/>
                </a:cubicBezTo>
                <a:cubicBezTo>
                  <a:pt x="365760" y="23234"/>
                  <a:pt x="359093" y="14661"/>
                  <a:pt x="349568" y="4184"/>
                </a:cubicBezTo>
                <a:cubicBezTo>
                  <a:pt x="371475" y="29901"/>
                  <a:pt x="346710" y="5136"/>
                  <a:pt x="338138" y="374"/>
                </a:cubicBezTo>
                <a:cubicBezTo>
                  <a:pt x="331470" y="-579"/>
                  <a:pt x="325755" y="374"/>
                  <a:pt x="320993" y="2279"/>
                </a:cubicBezTo>
                <a:cubicBezTo>
                  <a:pt x="316230" y="4184"/>
                  <a:pt x="311468" y="7041"/>
                  <a:pt x="306705" y="10851"/>
                </a:cubicBezTo>
                <a:cubicBezTo>
                  <a:pt x="302895" y="14661"/>
                  <a:pt x="299085" y="18471"/>
                  <a:pt x="295275" y="23234"/>
                </a:cubicBezTo>
                <a:cubicBezTo>
                  <a:pt x="290513" y="28949"/>
                  <a:pt x="285750" y="34664"/>
                  <a:pt x="280988" y="40379"/>
                </a:cubicBezTo>
                <a:cubicBezTo>
                  <a:pt x="239078" y="91814"/>
                  <a:pt x="263843" y="65144"/>
                  <a:pt x="221933" y="116579"/>
                </a:cubicBezTo>
                <a:cubicBezTo>
                  <a:pt x="181928" y="165156"/>
                  <a:pt x="171450" y="156584"/>
                  <a:pt x="129540" y="204209"/>
                </a:cubicBezTo>
                <a:cubicBezTo>
                  <a:pt x="96203" y="242309"/>
                  <a:pt x="41910" y="278504"/>
                  <a:pt x="11430" y="321366"/>
                </a:cubicBezTo>
                <a:cubicBezTo>
                  <a:pt x="7620" y="327081"/>
                  <a:pt x="3810" y="333749"/>
                  <a:pt x="0" y="340416"/>
                </a:cubicBezTo>
                <a:cubicBezTo>
                  <a:pt x="5715" y="343274"/>
                  <a:pt x="13335" y="355656"/>
                  <a:pt x="15240" y="348989"/>
                </a:cubicBezTo>
                <a:cubicBezTo>
                  <a:pt x="20955" y="361371"/>
                  <a:pt x="31433" y="379469"/>
                  <a:pt x="28575" y="360419"/>
                </a:cubicBezTo>
                <a:cubicBezTo>
                  <a:pt x="34290" y="383279"/>
                  <a:pt x="56198" y="392804"/>
                  <a:pt x="40958" y="373754"/>
                </a:cubicBezTo>
                <a:cubicBezTo>
                  <a:pt x="43815" y="377564"/>
                  <a:pt x="46673" y="380421"/>
                  <a:pt x="49530" y="383279"/>
                </a:cubicBezTo>
                <a:cubicBezTo>
                  <a:pt x="60008" y="388994"/>
                  <a:pt x="67628" y="391851"/>
                  <a:pt x="68580" y="392804"/>
                </a:cubicBezTo>
                <a:cubicBezTo>
                  <a:pt x="72390" y="393756"/>
                  <a:pt x="74295" y="393756"/>
                  <a:pt x="74295" y="393756"/>
                </a:cubicBezTo>
                <a:cubicBezTo>
                  <a:pt x="75248" y="394709"/>
                  <a:pt x="70485" y="394709"/>
                  <a:pt x="59055" y="396614"/>
                </a:cubicBezTo>
                <a:cubicBezTo>
                  <a:pt x="70485" y="394709"/>
                  <a:pt x="77153" y="394709"/>
                  <a:pt x="77153" y="393756"/>
                </a:cubicBezTo>
                <a:cubicBezTo>
                  <a:pt x="78105" y="394709"/>
                  <a:pt x="72390" y="394709"/>
                  <a:pt x="60960" y="397566"/>
                </a:cubicBezTo>
                <a:cubicBezTo>
                  <a:pt x="72390" y="394709"/>
                  <a:pt x="79058" y="394709"/>
                  <a:pt x="78105" y="394709"/>
                </a:cubicBezTo>
                <a:cubicBezTo>
                  <a:pt x="78105" y="395661"/>
                  <a:pt x="77153" y="395661"/>
                  <a:pt x="73343" y="397566"/>
                </a:cubicBezTo>
                <a:cubicBezTo>
                  <a:pt x="70485" y="398519"/>
                  <a:pt x="67628" y="399471"/>
                  <a:pt x="63818" y="400424"/>
                </a:cubicBezTo>
                <a:cubicBezTo>
                  <a:pt x="67628" y="399471"/>
                  <a:pt x="70485" y="398519"/>
                  <a:pt x="73343" y="397566"/>
                </a:cubicBezTo>
                <a:cubicBezTo>
                  <a:pt x="70485" y="398519"/>
                  <a:pt x="66675" y="399471"/>
                  <a:pt x="62865" y="401376"/>
                </a:cubicBezTo>
                <a:cubicBezTo>
                  <a:pt x="72390" y="397566"/>
                  <a:pt x="78105" y="396614"/>
                  <a:pt x="80010" y="395661"/>
                </a:cubicBezTo>
                <a:cubicBezTo>
                  <a:pt x="80010" y="395661"/>
                  <a:pt x="80010" y="395661"/>
                  <a:pt x="80010" y="395661"/>
                </a:cubicBezTo>
                <a:cubicBezTo>
                  <a:pt x="80010" y="395661"/>
                  <a:pt x="80010" y="396614"/>
                  <a:pt x="80010" y="396614"/>
                </a:cubicBezTo>
                <a:cubicBezTo>
                  <a:pt x="77153" y="397566"/>
                  <a:pt x="72390" y="399471"/>
                  <a:pt x="65723" y="402329"/>
                </a:cubicBezTo>
                <a:cubicBezTo>
                  <a:pt x="72390" y="399471"/>
                  <a:pt x="78105" y="397566"/>
                  <a:pt x="80010" y="396614"/>
                </a:cubicBezTo>
                <a:cubicBezTo>
                  <a:pt x="79058" y="398519"/>
                  <a:pt x="74295" y="400424"/>
                  <a:pt x="67628" y="405186"/>
                </a:cubicBezTo>
                <a:cubicBezTo>
                  <a:pt x="75248" y="400424"/>
                  <a:pt x="80010" y="398519"/>
                  <a:pt x="80963" y="396614"/>
                </a:cubicBezTo>
                <a:cubicBezTo>
                  <a:pt x="80963" y="396614"/>
                  <a:pt x="80963" y="396614"/>
                  <a:pt x="81915" y="396614"/>
                </a:cubicBezTo>
                <a:cubicBezTo>
                  <a:pt x="81915" y="398519"/>
                  <a:pt x="77153" y="401376"/>
                  <a:pt x="68580" y="406139"/>
                </a:cubicBezTo>
                <a:cubicBezTo>
                  <a:pt x="77153" y="400424"/>
                  <a:pt x="82868" y="397566"/>
                  <a:pt x="81915" y="396614"/>
                </a:cubicBezTo>
                <a:cubicBezTo>
                  <a:pt x="81915" y="396614"/>
                  <a:pt x="81915" y="396614"/>
                  <a:pt x="81915" y="396614"/>
                </a:cubicBezTo>
                <a:cubicBezTo>
                  <a:pt x="83820" y="398519"/>
                  <a:pt x="79058" y="402329"/>
                  <a:pt x="70485" y="408996"/>
                </a:cubicBezTo>
                <a:cubicBezTo>
                  <a:pt x="80010" y="402329"/>
                  <a:pt x="85725" y="399471"/>
                  <a:pt x="82868" y="397566"/>
                </a:cubicBezTo>
                <a:cubicBezTo>
                  <a:pt x="84773" y="399471"/>
                  <a:pt x="81915" y="402329"/>
                  <a:pt x="75248" y="406139"/>
                </a:cubicBezTo>
                <a:cubicBezTo>
                  <a:pt x="74295" y="407091"/>
                  <a:pt x="72390" y="408044"/>
                  <a:pt x="71438" y="408996"/>
                </a:cubicBezTo>
                <a:cubicBezTo>
                  <a:pt x="72390" y="408044"/>
                  <a:pt x="73343" y="408044"/>
                  <a:pt x="74295" y="407091"/>
                </a:cubicBezTo>
                <a:cubicBezTo>
                  <a:pt x="73343" y="408044"/>
                  <a:pt x="72390" y="408996"/>
                  <a:pt x="70485" y="409949"/>
                </a:cubicBezTo>
                <a:cubicBezTo>
                  <a:pt x="72390" y="408996"/>
                  <a:pt x="73343" y="408044"/>
                  <a:pt x="74295" y="407091"/>
                </a:cubicBezTo>
                <a:cubicBezTo>
                  <a:pt x="81915" y="402329"/>
                  <a:pt x="87630" y="399471"/>
                  <a:pt x="85725" y="397566"/>
                </a:cubicBezTo>
                <a:cubicBezTo>
                  <a:pt x="87630" y="398519"/>
                  <a:pt x="87630" y="400424"/>
                  <a:pt x="88583" y="402329"/>
                </a:cubicBezTo>
                <a:cubicBezTo>
                  <a:pt x="88583" y="402329"/>
                  <a:pt x="88583" y="402329"/>
                  <a:pt x="89535" y="403281"/>
                </a:cubicBezTo>
                <a:cubicBezTo>
                  <a:pt x="89535" y="402329"/>
                  <a:pt x="88583" y="400424"/>
                  <a:pt x="88583" y="399471"/>
                </a:cubicBezTo>
                <a:cubicBezTo>
                  <a:pt x="88583" y="399471"/>
                  <a:pt x="89535" y="399471"/>
                  <a:pt x="89535" y="399471"/>
                </a:cubicBezTo>
                <a:cubicBezTo>
                  <a:pt x="90488" y="400424"/>
                  <a:pt x="90488" y="401376"/>
                  <a:pt x="91440" y="402329"/>
                </a:cubicBezTo>
                <a:cubicBezTo>
                  <a:pt x="91440" y="401376"/>
                  <a:pt x="90488" y="400424"/>
                  <a:pt x="90488" y="399471"/>
                </a:cubicBezTo>
                <a:cubicBezTo>
                  <a:pt x="90488" y="399471"/>
                  <a:pt x="91440" y="399471"/>
                  <a:pt x="91440" y="399471"/>
                </a:cubicBezTo>
                <a:cubicBezTo>
                  <a:pt x="91440" y="400424"/>
                  <a:pt x="92393" y="401376"/>
                  <a:pt x="92393" y="402329"/>
                </a:cubicBezTo>
                <a:lnTo>
                  <a:pt x="92393" y="402329"/>
                </a:lnTo>
                <a:cubicBezTo>
                  <a:pt x="92393" y="402329"/>
                  <a:pt x="93345" y="402329"/>
                  <a:pt x="93345" y="403281"/>
                </a:cubicBezTo>
                <a:cubicBezTo>
                  <a:pt x="93345" y="402329"/>
                  <a:pt x="92393" y="400424"/>
                  <a:pt x="92393" y="399471"/>
                </a:cubicBezTo>
                <a:cubicBezTo>
                  <a:pt x="92393" y="399471"/>
                  <a:pt x="93345" y="399471"/>
                  <a:pt x="93345" y="399471"/>
                </a:cubicBezTo>
                <a:cubicBezTo>
                  <a:pt x="94298" y="399471"/>
                  <a:pt x="95250" y="399471"/>
                  <a:pt x="95250" y="400424"/>
                </a:cubicBezTo>
                <a:cubicBezTo>
                  <a:pt x="95250" y="401376"/>
                  <a:pt x="95250" y="402329"/>
                  <a:pt x="95250" y="403281"/>
                </a:cubicBezTo>
                <a:cubicBezTo>
                  <a:pt x="95250" y="403281"/>
                  <a:pt x="94298" y="402329"/>
                  <a:pt x="94298" y="402329"/>
                </a:cubicBezTo>
                <a:cubicBezTo>
                  <a:pt x="94298" y="402329"/>
                  <a:pt x="95250" y="403281"/>
                  <a:pt x="95250" y="403281"/>
                </a:cubicBezTo>
                <a:cubicBezTo>
                  <a:pt x="95250" y="403281"/>
                  <a:pt x="95250" y="404234"/>
                  <a:pt x="95250" y="404234"/>
                </a:cubicBezTo>
                <a:cubicBezTo>
                  <a:pt x="96203" y="405186"/>
                  <a:pt x="96203" y="406139"/>
                  <a:pt x="97155" y="408044"/>
                </a:cubicBezTo>
                <a:cubicBezTo>
                  <a:pt x="97155" y="408044"/>
                  <a:pt x="97155" y="408044"/>
                  <a:pt x="97155" y="408044"/>
                </a:cubicBezTo>
                <a:cubicBezTo>
                  <a:pt x="97155" y="408044"/>
                  <a:pt x="97155" y="408044"/>
                  <a:pt x="97155" y="408044"/>
                </a:cubicBezTo>
                <a:cubicBezTo>
                  <a:pt x="97155" y="408996"/>
                  <a:pt x="98108" y="409949"/>
                  <a:pt x="98108" y="411854"/>
                </a:cubicBezTo>
                <a:cubicBezTo>
                  <a:pt x="100013" y="414711"/>
                  <a:pt x="100965" y="417569"/>
                  <a:pt x="101918" y="420426"/>
                </a:cubicBezTo>
                <a:cubicBezTo>
                  <a:pt x="101918" y="420426"/>
                  <a:pt x="101918" y="420426"/>
                  <a:pt x="101918" y="420426"/>
                </a:cubicBezTo>
                <a:cubicBezTo>
                  <a:pt x="101918" y="420426"/>
                  <a:pt x="101918" y="420426"/>
                  <a:pt x="101918" y="420426"/>
                </a:cubicBezTo>
                <a:cubicBezTo>
                  <a:pt x="101918" y="420426"/>
                  <a:pt x="101918" y="420426"/>
                  <a:pt x="101918" y="420426"/>
                </a:cubicBezTo>
                <a:cubicBezTo>
                  <a:pt x="101918" y="421379"/>
                  <a:pt x="102870" y="422331"/>
                  <a:pt x="102870" y="424236"/>
                </a:cubicBezTo>
                <a:cubicBezTo>
                  <a:pt x="102870" y="425189"/>
                  <a:pt x="102870" y="426141"/>
                  <a:pt x="102870" y="427094"/>
                </a:cubicBezTo>
                <a:cubicBezTo>
                  <a:pt x="102870" y="426141"/>
                  <a:pt x="102870" y="426141"/>
                  <a:pt x="102870" y="425189"/>
                </a:cubicBezTo>
                <a:cubicBezTo>
                  <a:pt x="102870" y="426141"/>
                  <a:pt x="102870" y="426141"/>
                  <a:pt x="102870" y="427094"/>
                </a:cubicBezTo>
                <a:cubicBezTo>
                  <a:pt x="102870" y="427094"/>
                  <a:pt x="102870" y="427094"/>
                  <a:pt x="102870" y="427094"/>
                </a:cubicBezTo>
                <a:cubicBezTo>
                  <a:pt x="102870" y="426141"/>
                  <a:pt x="102870" y="425189"/>
                  <a:pt x="102870" y="424236"/>
                </a:cubicBezTo>
                <a:cubicBezTo>
                  <a:pt x="102870" y="423284"/>
                  <a:pt x="102870" y="423284"/>
                  <a:pt x="101918" y="422331"/>
                </a:cubicBezTo>
                <a:cubicBezTo>
                  <a:pt x="101918" y="422331"/>
                  <a:pt x="101918" y="422331"/>
                  <a:pt x="101918" y="422331"/>
                </a:cubicBezTo>
                <a:cubicBezTo>
                  <a:pt x="101918" y="422331"/>
                  <a:pt x="101918" y="422331"/>
                  <a:pt x="101918" y="422331"/>
                </a:cubicBezTo>
                <a:cubicBezTo>
                  <a:pt x="101918" y="422331"/>
                  <a:pt x="101918" y="422331"/>
                  <a:pt x="101918" y="422331"/>
                </a:cubicBezTo>
                <a:cubicBezTo>
                  <a:pt x="100965" y="420426"/>
                  <a:pt x="100013" y="417569"/>
                  <a:pt x="99060" y="415664"/>
                </a:cubicBezTo>
                <a:cubicBezTo>
                  <a:pt x="99060" y="416616"/>
                  <a:pt x="99060" y="416616"/>
                  <a:pt x="99060" y="417569"/>
                </a:cubicBezTo>
                <a:cubicBezTo>
                  <a:pt x="99060" y="417569"/>
                  <a:pt x="99060" y="417569"/>
                  <a:pt x="99060" y="418521"/>
                </a:cubicBezTo>
                <a:cubicBezTo>
                  <a:pt x="100013" y="420426"/>
                  <a:pt x="100965" y="422331"/>
                  <a:pt x="101918" y="424236"/>
                </a:cubicBezTo>
                <a:lnTo>
                  <a:pt x="101918" y="424236"/>
                </a:lnTo>
                <a:cubicBezTo>
                  <a:pt x="100965" y="423284"/>
                  <a:pt x="100965" y="421379"/>
                  <a:pt x="100013" y="420426"/>
                </a:cubicBezTo>
                <a:cubicBezTo>
                  <a:pt x="100013" y="420426"/>
                  <a:pt x="100013" y="421379"/>
                  <a:pt x="100013" y="421379"/>
                </a:cubicBezTo>
                <a:cubicBezTo>
                  <a:pt x="100965" y="422331"/>
                  <a:pt x="100965" y="423284"/>
                  <a:pt x="101918" y="425189"/>
                </a:cubicBezTo>
                <a:cubicBezTo>
                  <a:pt x="101918" y="425189"/>
                  <a:pt x="101918" y="425189"/>
                  <a:pt x="101918" y="425189"/>
                </a:cubicBezTo>
                <a:cubicBezTo>
                  <a:pt x="101918" y="424236"/>
                  <a:pt x="100965" y="423284"/>
                  <a:pt x="100965" y="422331"/>
                </a:cubicBezTo>
                <a:cubicBezTo>
                  <a:pt x="100965" y="422331"/>
                  <a:pt x="100965" y="422331"/>
                  <a:pt x="100965" y="422331"/>
                </a:cubicBezTo>
                <a:cubicBezTo>
                  <a:pt x="100965" y="422331"/>
                  <a:pt x="100965" y="422331"/>
                  <a:pt x="100965" y="422331"/>
                </a:cubicBezTo>
                <a:cubicBezTo>
                  <a:pt x="100965" y="421379"/>
                  <a:pt x="100013" y="421379"/>
                  <a:pt x="100013" y="420426"/>
                </a:cubicBezTo>
                <a:cubicBezTo>
                  <a:pt x="100013" y="420426"/>
                  <a:pt x="100013" y="419474"/>
                  <a:pt x="100013" y="419474"/>
                </a:cubicBezTo>
                <a:cubicBezTo>
                  <a:pt x="100013" y="419474"/>
                  <a:pt x="100013" y="420426"/>
                  <a:pt x="100965" y="420426"/>
                </a:cubicBezTo>
                <a:cubicBezTo>
                  <a:pt x="100965" y="420426"/>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8521"/>
                </a:cubicBezTo>
                <a:cubicBezTo>
                  <a:pt x="100965" y="418521"/>
                  <a:pt x="100965" y="418521"/>
                  <a:pt x="100965" y="418521"/>
                </a:cubicBezTo>
                <a:cubicBezTo>
                  <a:pt x="100965" y="418521"/>
                  <a:pt x="100965" y="418521"/>
                  <a:pt x="100965" y="417569"/>
                </a:cubicBezTo>
                <a:cubicBezTo>
                  <a:pt x="100965" y="417569"/>
                  <a:pt x="100965" y="417569"/>
                  <a:pt x="100965" y="417569"/>
                </a:cubicBezTo>
                <a:cubicBezTo>
                  <a:pt x="100965" y="417569"/>
                  <a:pt x="100965" y="417569"/>
                  <a:pt x="100965" y="418521"/>
                </a:cubicBezTo>
                <a:cubicBezTo>
                  <a:pt x="100965" y="418521"/>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9474"/>
                </a:cubicBezTo>
                <a:cubicBezTo>
                  <a:pt x="100965" y="420426"/>
                  <a:pt x="100965" y="420426"/>
                  <a:pt x="100013" y="420426"/>
                </a:cubicBezTo>
                <a:cubicBezTo>
                  <a:pt x="100013" y="420426"/>
                  <a:pt x="100013" y="420426"/>
                  <a:pt x="100013" y="420426"/>
                </a:cubicBezTo>
                <a:cubicBezTo>
                  <a:pt x="100013" y="420426"/>
                  <a:pt x="100013" y="420426"/>
                  <a:pt x="100013" y="420426"/>
                </a:cubicBezTo>
                <a:cubicBezTo>
                  <a:pt x="100013" y="420426"/>
                  <a:pt x="100013" y="420426"/>
                  <a:pt x="100013" y="420426"/>
                </a:cubicBezTo>
                <a:cubicBezTo>
                  <a:pt x="99060" y="422331"/>
                  <a:pt x="96203" y="423284"/>
                  <a:pt x="92393" y="422331"/>
                </a:cubicBezTo>
                <a:cubicBezTo>
                  <a:pt x="94298" y="423284"/>
                  <a:pt x="96203" y="423284"/>
                  <a:pt x="98108" y="422331"/>
                </a:cubicBezTo>
                <a:cubicBezTo>
                  <a:pt x="99060" y="423284"/>
                  <a:pt x="100965" y="423284"/>
                  <a:pt x="101918" y="423284"/>
                </a:cubicBezTo>
                <a:cubicBezTo>
                  <a:pt x="100965" y="426141"/>
                  <a:pt x="99060" y="427094"/>
                  <a:pt x="95250" y="424236"/>
                </a:cubicBezTo>
                <a:cubicBezTo>
                  <a:pt x="100013" y="427094"/>
                  <a:pt x="101918" y="426141"/>
                  <a:pt x="102870" y="423284"/>
                </a:cubicBezTo>
                <a:cubicBezTo>
                  <a:pt x="103823" y="424236"/>
                  <a:pt x="104775" y="425189"/>
                  <a:pt x="105728" y="426141"/>
                </a:cubicBezTo>
                <a:cubicBezTo>
                  <a:pt x="105728" y="426141"/>
                  <a:pt x="105728" y="426141"/>
                  <a:pt x="105728" y="426141"/>
                </a:cubicBezTo>
                <a:cubicBezTo>
                  <a:pt x="105728" y="426141"/>
                  <a:pt x="105728" y="426141"/>
                  <a:pt x="105728" y="426141"/>
                </a:cubicBezTo>
                <a:cubicBezTo>
                  <a:pt x="105728" y="426141"/>
                  <a:pt x="105728" y="426141"/>
                  <a:pt x="105728" y="426141"/>
                </a:cubicBezTo>
                <a:cubicBezTo>
                  <a:pt x="105728" y="427094"/>
                  <a:pt x="105728" y="427094"/>
                  <a:pt x="105728" y="428046"/>
                </a:cubicBezTo>
                <a:cubicBezTo>
                  <a:pt x="105728" y="428046"/>
                  <a:pt x="105728" y="428046"/>
                  <a:pt x="105728" y="428046"/>
                </a:cubicBezTo>
                <a:cubicBezTo>
                  <a:pt x="105728" y="428046"/>
                  <a:pt x="105728" y="427094"/>
                  <a:pt x="105728" y="427094"/>
                </a:cubicBezTo>
                <a:cubicBezTo>
                  <a:pt x="105728" y="427094"/>
                  <a:pt x="105728" y="427094"/>
                  <a:pt x="105728" y="428046"/>
                </a:cubicBezTo>
                <a:lnTo>
                  <a:pt x="105728" y="428046"/>
                </a:lnTo>
                <a:cubicBezTo>
                  <a:pt x="105728" y="428046"/>
                  <a:pt x="105728" y="428046"/>
                  <a:pt x="105728" y="427094"/>
                </a:cubicBezTo>
                <a:cubicBezTo>
                  <a:pt x="105728" y="427094"/>
                  <a:pt x="105728" y="427094"/>
                  <a:pt x="105728" y="426141"/>
                </a:cubicBezTo>
                <a:cubicBezTo>
                  <a:pt x="105728" y="426141"/>
                  <a:pt x="105728" y="427094"/>
                  <a:pt x="106680" y="427094"/>
                </a:cubicBezTo>
                <a:cubicBezTo>
                  <a:pt x="106680" y="427094"/>
                  <a:pt x="106680" y="426141"/>
                  <a:pt x="105728" y="426141"/>
                </a:cubicBezTo>
                <a:cubicBezTo>
                  <a:pt x="105728" y="426141"/>
                  <a:pt x="105728" y="425189"/>
                  <a:pt x="105728" y="425189"/>
                </a:cubicBezTo>
                <a:cubicBezTo>
                  <a:pt x="105728" y="426141"/>
                  <a:pt x="106680" y="426141"/>
                  <a:pt x="106680" y="427094"/>
                </a:cubicBezTo>
                <a:cubicBezTo>
                  <a:pt x="106680" y="427094"/>
                  <a:pt x="106680" y="427094"/>
                  <a:pt x="106680" y="427094"/>
                </a:cubicBezTo>
                <a:cubicBezTo>
                  <a:pt x="106680" y="427094"/>
                  <a:pt x="106680" y="427094"/>
                  <a:pt x="106680" y="427094"/>
                </a:cubicBezTo>
                <a:lnTo>
                  <a:pt x="106680" y="427094"/>
                </a:lnTo>
                <a:lnTo>
                  <a:pt x="106680" y="427094"/>
                </a:lnTo>
                <a:cubicBezTo>
                  <a:pt x="106680" y="427094"/>
                  <a:pt x="106680" y="428046"/>
                  <a:pt x="106680" y="428046"/>
                </a:cubicBezTo>
                <a:lnTo>
                  <a:pt x="106680" y="428046"/>
                </a:lnTo>
                <a:cubicBezTo>
                  <a:pt x="106680" y="428046"/>
                  <a:pt x="106680" y="428046"/>
                  <a:pt x="106680" y="428046"/>
                </a:cubicBezTo>
                <a:lnTo>
                  <a:pt x="106680" y="428046"/>
                </a:lnTo>
                <a:lnTo>
                  <a:pt x="106680" y="428046"/>
                </a:lnTo>
                <a:cubicBezTo>
                  <a:pt x="106680" y="428046"/>
                  <a:pt x="106680" y="428046"/>
                  <a:pt x="106680" y="428046"/>
                </a:cubicBezTo>
                <a:cubicBezTo>
                  <a:pt x="106680" y="428046"/>
                  <a:pt x="106680" y="428046"/>
                  <a:pt x="106680" y="427094"/>
                </a:cubicBezTo>
                <a:lnTo>
                  <a:pt x="106680" y="427094"/>
                </a:lnTo>
                <a:cubicBezTo>
                  <a:pt x="106680" y="427094"/>
                  <a:pt x="106680" y="427094"/>
                  <a:pt x="106680" y="428046"/>
                </a:cubicBezTo>
                <a:cubicBezTo>
                  <a:pt x="106680" y="428999"/>
                  <a:pt x="106680" y="428999"/>
                  <a:pt x="105728" y="428999"/>
                </a:cubicBezTo>
                <a:cubicBezTo>
                  <a:pt x="105728" y="428999"/>
                  <a:pt x="105728" y="428046"/>
                  <a:pt x="105728" y="428046"/>
                </a:cubicBezTo>
                <a:cubicBezTo>
                  <a:pt x="105728" y="428046"/>
                  <a:pt x="105728" y="428046"/>
                  <a:pt x="105728" y="428046"/>
                </a:cubicBezTo>
                <a:cubicBezTo>
                  <a:pt x="105728" y="428046"/>
                  <a:pt x="105728" y="428999"/>
                  <a:pt x="105728" y="428999"/>
                </a:cubicBezTo>
                <a:cubicBezTo>
                  <a:pt x="104775" y="428999"/>
                  <a:pt x="103823" y="428046"/>
                  <a:pt x="101918" y="427094"/>
                </a:cubicBezTo>
                <a:cubicBezTo>
                  <a:pt x="103823" y="428999"/>
                  <a:pt x="104775" y="428999"/>
                  <a:pt x="105728" y="428999"/>
                </a:cubicBezTo>
                <a:cubicBezTo>
                  <a:pt x="105728" y="429951"/>
                  <a:pt x="104775" y="430904"/>
                  <a:pt x="103823" y="430904"/>
                </a:cubicBezTo>
                <a:cubicBezTo>
                  <a:pt x="102870" y="430904"/>
                  <a:pt x="102870" y="429951"/>
                  <a:pt x="101918" y="428999"/>
                </a:cubicBezTo>
                <a:cubicBezTo>
                  <a:pt x="102870" y="429951"/>
                  <a:pt x="102870" y="429951"/>
                  <a:pt x="103823" y="430904"/>
                </a:cubicBezTo>
                <a:cubicBezTo>
                  <a:pt x="102870" y="430904"/>
                  <a:pt x="100965" y="429951"/>
                  <a:pt x="99060" y="428046"/>
                </a:cubicBezTo>
                <a:cubicBezTo>
                  <a:pt x="100965" y="429951"/>
                  <a:pt x="102870" y="430904"/>
                  <a:pt x="103823" y="430904"/>
                </a:cubicBezTo>
                <a:cubicBezTo>
                  <a:pt x="105728" y="432809"/>
                  <a:pt x="106680" y="431856"/>
                  <a:pt x="106680" y="429951"/>
                </a:cubicBezTo>
                <a:cubicBezTo>
                  <a:pt x="108585" y="435666"/>
                  <a:pt x="107633" y="438524"/>
                  <a:pt x="102870" y="431856"/>
                </a:cubicBezTo>
                <a:cubicBezTo>
                  <a:pt x="104775" y="434714"/>
                  <a:pt x="106680" y="435666"/>
                  <a:pt x="107633" y="436619"/>
                </a:cubicBezTo>
                <a:cubicBezTo>
                  <a:pt x="107633" y="436619"/>
                  <a:pt x="107633" y="436619"/>
                  <a:pt x="107633" y="435666"/>
                </a:cubicBezTo>
                <a:cubicBezTo>
                  <a:pt x="107633" y="435666"/>
                  <a:pt x="107633" y="436619"/>
                  <a:pt x="107633" y="436619"/>
                </a:cubicBezTo>
                <a:cubicBezTo>
                  <a:pt x="109538" y="436619"/>
                  <a:pt x="109538" y="434714"/>
                  <a:pt x="107633" y="430904"/>
                </a:cubicBezTo>
                <a:cubicBezTo>
                  <a:pt x="107633" y="430904"/>
                  <a:pt x="107633" y="430904"/>
                  <a:pt x="107633" y="430904"/>
                </a:cubicBezTo>
                <a:cubicBezTo>
                  <a:pt x="109538" y="435666"/>
                  <a:pt x="110490" y="440429"/>
                  <a:pt x="109538" y="440429"/>
                </a:cubicBezTo>
                <a:cubicBezTo>
                  <a:pt x="109538" y="440429"/>
                  <a:pt x="109538" y="440429"/>
                  <a:pt x="109538" y="440429"/>
                </a:cubicBezTo>
                <a:cubicBezTo>
                  <a:pt x="109538" y="440429"/>
                  <a:pt x="109538" y="440429"/>
                  <a:pt x="109538" y="440429"/>
                </a:cubicBezTo>
                <a:cubicBezTo>
                  <a:pt x="109538" y="440429"/>
                  <a:pt x="108585" y="439476"/>
                  <a:pt x="107633" y="438524"/>
                </a:cubicBezTo>
                <a:cubicBezTo>
                  <a:pt x="108585" y="440429"/>
                  <a:pt x="109538" y="441381"/>
                  <a:pt x="109538" y="441381"/>
                </a:cubicBezTo>
                <a:cubicBezTo>
                  <a:pt x="110490" y="443286"/>
                  <a:pt x="111443" y="443286"/>
                  <a:pt x="111443" y="443286"/>
                </a:cubicBezTo>
                <a:cubicBezTo>
                  <a:pt x="111443" y="442334"/>
                  <a:pt x="110490" y="441381"/>
                  <a:pt x="110490" y="439476"/>
                </a:cubicBezTo>
                <a:cubicBezTo>
                  <a:pt x="110490" y="440429"/>
                  <a:pt x="111443" y="442334"/>
                  <a:pt x="111443" y="443286"/>
                </a:cubicBezTo>
                <a:cubicBezTo>
                  <a:pt x="111443" y="443286"/>
                  <a:pt x="111443" y="443286"/>
                  <a:pt x="111443" y="442334"/>
                </a:cubicBezTo>
                <a:cubicBezTo>
                  <a:pt x="111443" y="440429"/>
                  <a:pt x="110490" y="437571"/>
                  <a:pt x="108585" y="433761"/>
                </a:cubicBezTo>
                <a:cubicBezTo>
                  <a:pt x="109538" y="436619"/>
                  <a:pt x="110490" y="438524"/>
                  <a:pt x="110490" y="439476"/>
                </a:cubicBezTo>
                <a:cubicBezTo>
                  <a:pt x="111443" y="441381"/>
                  <a:pt x="110490" y="442334"/>
                  <a:pt x="109538" y="441381"/>
                </a:cubicBezTo>
                <a:cubicBezTo>
                  <a:pt x="110490" y="441381"/>
                  <a:pt x="110490" y="441381"/>
                  <a:pt x="110490" y="439476"/>
                </a:cubicBezTo>
                <a:cubicBezTo>
                  <a:pt x="110490" y="437571"/>
                  <a:pt x="109538" y="435666"/>
                  <a:pt x="108585" y="433761"/>
                </a:cubicBezTo>
                <a:cubicBezTo>
                  <a:pt x="108585" y="432809"/>
                  <a:pt x="107633" y="432809"/>
                  <a:pt x="107633" y="431856"/>
                </a:cubicBezTo>
                <a:cubicBezTo>
                  <a:pt x="107633" y="431856"/>
                  <a:pt x="107633" y="432809"/>
                  <a:pt x="108585" y="432809"/>
                </a:cubicBezTo>
                <a:cubicBezTo>
                  <a:pt x="108585" y="431856"/>
                  <a:pt x="107633" y="431856"/>
                  <a:pt x="107633" y="430904"/>
                </a:cubicBezTo>
                <a:cubicBezTo>
                  <a:pt x="107633" y="430904"/>
                  <a:pt x="107633" y="430904"/>
                  <a:pt x="107633" y="430904"/>
                </a:cubicBezTo>
                <a:cubicBezTo>
                  <a:pt x="107633" y="430904"/>
                  <a:pt x="107633" y="430904"/>
                  <a:pt x="107633" y="430904"/>
                </a:cubicBezTo>
                <a:cubicBezTo>
                  <a:pt x="107633" y="430904"/>
                  <a:pt x="107633" y="430904"/>
                  <a:pt x="107633" y="430904"/>
                </a:cubicBezTo>
                <a:cubicBezTo>
                  <a:pt x="107633" y="429951"/>
                  <a:pt x="106680" y="429951"/>
                  <a:pt x="106680" y="428999"/>
                </a:cubicBezTo>
                <a:cubicBezTo>
                  <a:pt x="106680" y="428999"/>
                  <a:pt x="106680" y="428999"/>
                  <a:pt x="106680" y="428999"/>
                </a:cubicBezTo>
                <a:cubicBezTo>
                  <a:pt x="106680" y="429951"/>
                  <a:pt x="107633" y="429951"/>
                  <a:pt x="107633" y="430904"/>
                </a:cubicBezTo>
                <a:lnTo>
                  <a:pt x="107633" y="430904"/>
                </a:lnTo>
                <a:lnTo>
                  <a:pt x="107633" y="430904"/>
                </a:lnTo>
                <a:cubicBezTo>
                  <a:pt x="108585" y="431856"/>
                  <a:pt x="108585" y="432809"/>
                  <a:pt x="109538" y="433761"/>
                </a:cubicBezTo>
                <a:cubicBezTo>
                  <a:pt x="112395" y="438524"/>
                  <a:pt x="113348" y="442334"/>
                  <a:pt x="113348" y="444239"/>
                </a:cubicBezTo>
                <a:cubicBezTo>
                  <a:pt x="114300" y="446144"/>
                  <a:pt x="113348" y="446144"/>
                  <a:pt x="113348" y="446144"/>
                </a:cubicBezTo>
                <a:cubicBezTo>
                  <a:pt x="114300" y="448049"/>
                  <a:pt x="114300" y="449001"/>
                  <a:pt x="114300" y="447096"/>
                </a:cubicBezTo>
                <a:cubicBezTo>
                  <a:pt x="115253" y="446144"/>
                  <a:pt x="112395" y="439476"/>
                  <a:pt x="108585" y="432809"/>
                </a:cubicBezTo>
                <a:cubicBezTo>
                  <a:pt x="111443" y="437571"/>
                  <a:pt x="113348" y="441381"/>
                  <a:pt x="114300" y="444239"/>
                </a:cubicBezTo>
                <a:cubicBezTo>
                  <a:pt x="114300" y="443286"/>
                  <a:pt x="114300" y="443286"/>
                  <a:pt x="114300" y="442334"/>
                </a:cubicBezTo>
                <a:cubicBezTo>
                  <a:pt x="114300" y="443286"/>
                  <a:pt x="114300" y="444239"/>
                  <a:pt x="114300" y="445191"/>
                </a:cubicBezTo>
                <a:cubicBezTo>
                  <a:pt x="114300" y="446144"/>
                  <a:pt x="115253" y="447096"/>
                  <a:pt x="115253" y="448049"/>
                </a:cubicBezTo>
                <a:cubicBezTo>
                  <a:pt x="115253" y="449001"/>
                  <a:pt x="115253" y="449001"/>
                  <a:pt x="115253" y="449954"/>
                </a:cubicBezTo>
                <a:cubicBezTo>
                  <a:pt x="115253" y="449954"/>
                  <a:pt x="115253" y="449001"/>
                  <a:pt x="115253" y="448049"/>
                </a:cubicBezTo>
                <a:cubicBezTo>
                  <a:pt x="115253" y="448049"/>
                  <a:pt x="115253" y="448049"/>
                  <a:pt x="115253" y="449001"/>
                </a:cubicBezTo>
                <a:cubicBezTo>
                  <a:pt x="115253" y="449954"/>
                  <a:pt x="116205" y="449954"/>
                  <a:pt x="116205" y="449954"/>
                </a:cubicBezTo>
                <a:cubicBezTo>
                  <a:pt x="117158" y="452811"/>
                  <a:pt x="117158" y="454716"/>
                  <a:pt x="116205" y="453764"/>
                </a:cubicBezTo>
                <a:cubicBezTo>
                  <a:pt x="119063" y="455669"/>
                  <a:pt x="118110" y="451859"/>
                  <a:pt x="117158" y="444239"/>
                </a:cubicBezTo>
                <a:cubicBezTo>
                  <a:pt x="118110" y="451859"/>
                  <a:pt x="120968" y="457574"/>
                  <a:pt x="117158" y="455669"/>
                </a:cubicBezTo>
                <a:cubicBezTo>
                  <a:pt x="121920" y="458526"/>
                  <a:pt x="123825" y="456621"/>
                  <a:pt x="120968" y="448049"/>
                </a:cubicBezTo>
                <a:cubicBezTo>
                  <a:pt x="123825" y="456621"/>
                  <a:pt x="126683" y="461384"/>
                  <a:pt x="120015" y="458526"/>
                </a:cubicBezTo>
                <a:cubicBezTo>
                  <a:pt x="122873" y="460431"/>
                  <a:pt x="126683" y="461384"/>
                  <a:pt x="130493" y="463289"/>
                </a:cubicBezTo>
                <a:cubicBezTo>
                  <a:pt x="128588" y="462336"/>
                  <a:pt x="126683" y="461384"/>
                  <a:pt x="124778" y="460431"/>
                </a:cubicBezTo>
                <a:cubicBezTo>
                  <a:pt x="127635" y="461384"/>
                  <a:pt x="129540" y="462336"/>
                  <a:pt x="132398" y="463289"/>
                </a:cubicBezTo>
                <a:cubicBezTo>
                  <a:pt x="134303" y="464241"/>
                  <a:pt x="136208" y="464241"/>
                  <a:pt x="137160" y="464241"/>
                </a:cubicBezTo>
                <a:cubicBezTo>
                  <a:pt x="135255" y="463289"/>
                  <a:pt x="132398" y="462336"/>
                  <a:pt x="130493" y="461384"/>
                </a:cubicBezTo>
                <a:cubicBezTo>
                  <a:pt x="133350" y="462336"/>
                  <a:pt x="135255" y="463289"/>
                  <a:pt x="138113" y="464241"/>
                </a:cubicBezTo>
                <a:cubicBezTo>
                  <a:pt x="140970" y="464241"/>
                  <a:pt x="141923" y="463289"/>
                  <a:pt x="134303" y="457574"/>
                </a:cubicBezTo>
                <a:cubicBezTo>
                  <a:pt x="141923" y="463289"/>
                  <a:pt x="142875" y="465194"/>
                  <a:pt x="140970" y="465194"/>
                </a:cubicBezTo>
                <a:cubicBezTo>
                  <a:pt x="142875" y="466146"/>
                  <a:pt x="143828" y="466146"/>
                  <a:pt x="145733" y="467099"/>
                </a:cubicBezTo>
                <a:cubicBezTo>
                  <a:pt x="148590" y="468051"/>
                  <a:pt x="150495" y="468051"/>
                  <a:pt x="148590" y="466146"/>
                </a:cubicBezTo>
                <a:cubicBezTo>
                  <a:pt x="148590" y="466146"/>
                  <a:pt x="148590" y="466146"/>
                  <a:pt x="148590" y="466146"/>
                </a:cubicBezTo>
                <a:cubicBezTo>
                  <a:pt x="148590" y="466146"/>
                  <a:pt x="148590" y="466146"/>
                  <a:pt x="148590" y="466146"/>
                </a:cubicBezTo>
                <a:cubicBezTo>
                  <a:pt x="147638" y="465194"/>
                  <a:pt x="145733" y="463289"/>
                  <a:pt x="141923" y="461384"/>
                </a:cubicBezTo>
                <a:cubicBezTo>
                  <a:pt x="145733" y="464241"/>
                  <a:pt x="148590" y="465194"/>
                  <a:pt x="149543" y="467099"/>
                </a:cubicBezTo>
                <a:cubicBezTo>
                  <a:pt x="167640" y="475671"/>
                  <a:pt x="167640" y="475671"/>
                  <a:pt x="149543" y="469956"/>
                </a:cubicBezTo>
                <a:cubicBezTo>
                  <a:pt x="169545" y="476624"/>
                  <a:pt x="173355" y="475671"/>
                  <a:pt x="169545" y="480434"/>
                </a:cubicBezTo>
                <a:cubicBezTo>
                  <a:pt x="173355" y="475671"/>
                  <a:pt x="173355" y="475671"/>
                  <a:pt x="180023" y="487101"/>
                </a:cubicBezTo>
                <a:cubicBezTo>
                  <a:pt x="174308" y="476624"/>
                  <a:pt x="175260" y="478529"/>
                  <a:pt x="192405" y="493769"/>
                </a:cubicBezTo>
                <a:cubicBezTo>
                  <a:pt x="177165" y="478529"/>
                  <a:pt x="182880" y="484244"/>
                  <a:pt x="203835" y="499484"/>
                </a:cubicBezTo>
                <a:cubicBezTo>
                  <a:pt x="185738" y="485196"/>
                  <a:pt x="200978" y="495674"/>
                  <a:pt x="215265" y="505199"/>
                </a:cubicBezTo>
                <a:cubicBezTo>
                  <a:pt x="206693" y="493769"/>
                  <a:pt x="222885" y="491864"/>
                  <a:pt x="230505" y="489006"/>
                </a:cubicBezTo>
                <a:cubicBezTo>
                  <a:pt x="232410" y="481386"/>
                  <a:pt x="238125" y="475671"/>
                  <a:pt x="245745" y="472814"/>
                </a:cubicBezTo>
                <a:cubicBezTo>
                  <a:pt x="247650" y="465194"/>
                  <a:pt x="254318" y="460431"/>
                  <a:pt x="260985" y="456621"/>
                </a:cubicBezTo>
                <a:cubicBezTo>
                  <a:pt x="263843" y="449954"/>
                  <a:pt x="268605" y="444239"/>
                  <a:pt x="276225" y="440429"/>
                </a:cubicBezTo>
                <a:cubicBezTo>
                  <a:pt x="279083" y="433761"/>
                  <a:pt x="285750" y="429951"/>
                  <a:pt x="291465" y="424236"/>
                </a:cubicBezTo>
                <a:cubicBezTo>
                  <a:pt x="296228" y="418521"/>
                  <a:pt x="300990" y="412806"/>
                  <a:pt x="306705" y="408044"/>
                </a:cubicBezTo>
                <a:cubicBezTo>
                  <a:pt x="311468" y="402329"/>
                  <a:pt x="317183" y="397566"/>
                  <a:pt x="321945" y="391851"/>
                </a:cubicBezTo>
                <a:cubicBezTo>
                  <a:pt x="332423" y="381374"/>
                  <a:pt x="341948" y="369944"/>
                  <a:pt x="352425" y="359466"/>
                </a:cubicBezTo>
                <a:cubicBezTo>
                  <a:pt x="375285" y="335654"/>
                  <a:pt x="397193" y="311841"/>
                  <a:pt x="415290" y="284219"/>
                </a:cubicBezTo>
                <a:cubicBezTo>
                  <a:pt x="426720" y="257549"/>
                  <a:pt x="412433" y="280409"/>
                  <a:pt x="428625" y="256596"/>
                </a:cubicBezTo>
                <a:close/>
                <a:moveTo>
                  <a:pt x="81915" y="394709"/>
                </a:moveTo>
                <a:cubicBezTo>
                  <a:pt x="81915" y="394709"/>
                  <a:pt x="81915" y="394709"/>
                  <a:pt x="81915" y="394709"/>
                </a:cubicBezTo>
                <a:cubicBezTo>
                  <a:pt x="81915" y="394709"/>
                  <a:pt x="81915" y="394709"/>
                  <a:pt x="81915" y="394709"/>
                </a:cubicBezTo>
                <a:cubicBezTo>
                  <a:pt x="81915" y="394709"/>
                  <a:pt x="81915" y="394709"/>
                  <a:pt x="81915" y="394709"/>
                </a:cubicBezTo>
                <a:close/>
                <a:moveTo>
                  <a:pt x="82868" y="394709"/>
                </a:moveTo>
                <a:cubicBezTo>
                  <a:pt x="83820" y="394709"/>
                  <a:pt x="83820" y="393756"/>
                  <a:pt x="82868" y="394709"/>
                </a:cubicBezTo>
                <a:cubicBezTo>
                  <a:pt x="83820" y="394709"/>
                  <a:pt x="83820" y="394709"/>
                  <a:pt x="82868" y="394709"/>
                </a:cubicBezTo>
                <a:cubicBezTo>
                  <a:pt x="83820" y="394709"/>
                  <a:pt x="83820" y="394709"/>
                  <a:pt x="82868" y="394709"/>
                </a:cubicBezTo>
                <a:cubicBezTo>
                  <a:pt x="83820" y="394709"/>
                  <a:pt x="83820" y="394709"/>
                  <a:pt x="82868" y="394709"/>
                </a:cubicBezTo>
                <a:close/>
                <a:moveTo>
                  <a:pt x="80010" y="403281"/>
                </a:moveTo>
                <a:cubicBezTo>
                  <a:pt x="84773" y="399471"/>
                  <a:pt x="87630" y="396614"/>
                  <a:pt x="85725" y="395661"/>
                </a:cubicBezTo>
                <a:cubicBezTo>
                  <a:pt x="87630" y="396614"/>
                  <a:pt x="85725" y="399471"/>
                  <a:pt x="80010" y="403281"/>
                </a:cubicBezTo>
                <a:close/>
                <a:moveTo>
                  <a:pt x="91440" y="395661"/>
                </a:moveTo>
                <a:cubicBezTo>
                  <a:pt x="92393" y="396614"/>
                  <a:pt x="92393" y="396614"/>
                  <a:pt x="93345" y="397566"/>
                </a:cubicBezTo>
                <a:cubicBezTo>
                  <a:pt x="92393" y="397566"/>
                  <a:pt x="91440" y="396614"/>
                  <a:pt x="91440" y="395661"/>
                </a:cubicBezTo>
                <a:close/>
                <a:moveTo>
                  <a:pt x="100965" y="421379"/>
                </a:moveTo>
                <a:cubicBezTo>
                  <a:pt x="100965" y="421379"/>
                  <a:pt x="100965" y="422331"/>
                  <a:pt x="101918" y="422331"/>
                </a:cubicBezTo>
                <a:cubicBezTo>
                  <a:pt x="101918" y="422331"/>
                  <a:pt x="101918" y="422331"/>
                  <a:pt x="100965" y="421379"/>
                </a:cubicBezTo>
                <a:cubicBezTo>
                  <a:pt x="100965" y="422331"/>
                  <a:pt x="100965" y="421379"/>
                  <a:pt x="100965" y="421379"/>
                </a:cubicBezTo>
                <a:close/>
                <a:moveTo>
                  <a:pt x="100965" y="422331"/>
                </a:moveTo>
                <a:cubicBezTo>
                  <a:pt x="100965" y="422331"/>
                  <a:pt x="100013" y="422331"/>
                  <a:pt x="100965" y="422331"/>
                </a:cubicBezTo>
                <a:cubicBezTo>
                  <a:pt x="100013" y="422331"/>
                  <a:pt x="100013" y="422331"/>
                  <a:pt x="100013" y="421379"/>
                </a:cubicBezTo>
                <a:cubicBezTo>
                  <a:pt x="100013" y="420426"/>
                  <a:pt x="100013" y="420426"/>
                  <a:pt x="100013" y="419474"/>
                </a:cubicBezTo>
                <a:cubicBezTo>
                  <a:pt x="100013" y="421379"/>
                  <a:pt x="100013" y="421379"/>
                  <a:pt x="100965" y="422331"/>
                </a:cubicBezTo>
                <a:close/>
                <a:moveTo>
                  <a:pt x="100013" y="422331"/>
                </a:moveTo>
                <a:cubicBezTo>
                  <a:pt x="100013" y="422331"/>
                  <a:pt x="100013" y="422331"/>
                  <a:pt x="100013" y="422331"/>
                </a:cubicBezTo>
                <a:cubicBezTo>
                  <a:pt x="99060" y="422331"/>
                  <a:pt x="100013" y="422331"/>
                  <a:pt x="100013" y="422331"/>
                </a:cubicBezTo>
                <a:cubicBezTo>
                  <a:pt x="100013" y="422331"/>
                  <a:pt x="100013" y="422331"/>
                  <a:pt x="100013" y="422331"/>
                </a:cubicBezTo>
                <a:close/>
                <a:moveTo>
                  <a:pt x="98108" y="418521"/>
                </a:moveTo>
                <a:cubicBezTo>
                  <a:pt x="98108" y="419474"/>
                  <a:pt x="99060" y="419474"/>
                  <a:pt x="99060" y="420426"/>
                </a:cubicBezTo>
                <a:cubicBezTo>
                  <a:pt x="99060" y="421379"/>
                  <a:pt x="99060" y="421379"/>
                  <a:pt x="99060" y="422331"/>
                </a:cubicBezTo>
                <a:cubicBezTo>
                  <a:pt x="99060" y="421379"/>
                  <a:pt x="98108" y="421379"/>
                  <a:pt x="97155" y="420426"/>
                </a:cubicBezTo>
                <a:cubicBezTo>
                  <a:pt x="98108" y="419474"/>
                  <a:pt x="98108" y="418521"/>
                  <a:pt x="98108" y="418521"/>
                </a:cubicBezTo>
                <a:close/>
                <a:moveTo>
                  <a:pt x="96203" y="421379"/>
                </a:moveTo>
                <a:cubicBezTo>
                  <a:pt x="97155" y="421379"/>
                  <a:pt x="98108" y="420426"/>
                  <a:pt x="98108" y="419474"/>
                </a:cubicBezTo>
                <a:cubicBezTo>
                  <a:pt x="99060" y="420426"/>
                  <a:pt x="99060" y="420426"/>
                  <a:pt x="100013" y="421379"/>
                </a:cubicBezTo>
                <a:cubicBezTo>
                  <a:pt x="100013" y="421379"/>
                  <a:pt x="100013" y="422331"/>
                  <a:pt x="100013" y="422331"/>
                </a:cubicBezTo>
                <a:cubicBezTo>
                  <a:pt x="100013" y="422331"/>
                  <a:pt x="100013" y="422331"/>
                  <a:pt x="100013" y="422331"/>
                </a:cubicBezTo>
                <a:cubicBezTo>
                  <a:pt x="100013" y="422331"/>
                  <a:pt x="100013" y="422331"/>
                  <a:pt x="100013" y="422331"/>
                </a:cubicBezTo>
                <a:cubicBezTo>
                  <a:pt x="100013" y="422331"/>
                  <a:pt x="100013" y="422331"/>
                  <a:pt x="100013" y="422331"/>
                </a:cubicBezTo>
                <a:cubicBezTo>
                  <a:pt x="98108" y="423284"/>
                  <a:pt x="97155" y="422331"/>
                  <a:pt x="96203" y="421379"/>
                </a:cubicBezTo>
                <a:close/>
                <a:moveTo>
                  <a:pt x="101918" y="426141"/>
                </a:moveTo>
                <a:cubicBezTo>
                  <a:pt x="100965" y="425189"/>
                  <a:pt x="100013" y="424236"/>
                  <a:pt x="99060" y="423284"/>
                </a:cubicBezTo>
                <a:lnTo>
                  <a:pt x="99060" y="423284"/>
                </a:lnTo>
                <a:cubicBezTo>
                  <a:pt x="99060" y="423284"/>
                  <a:pt x="99060" y="423284"/>
                  <a:pt x="100013" y="423284"/>
                </a:cubicBezTo>
                <a:cubicBezTo>
                  <a:pt x="100965" y="424236"/>
                  <a:pt x="100965" y="425189"/>
                  <a:pt x="101918" y="426141"/>
                </a:cubicBezTo>
                <a:cubicBezTo>
                  <a:pt x="101918" y="425189"/>
                  <a:pt x="101918" y="426141"/>
                  <a:pt x="101918" y="426141"/>
                </a:cubicBezTo>
                <a:close/>
                <a:moveTo>
                  <a:pt x="101918" y="425189"/>
                </a:moveTo>
                <a:cubicBezTo>
                  <a:pt x="101918" y="424236"/>
                  <a:pt x="101918" y="424236"/>
                  <a:pt x="101918" y="425189"/>
                </a:cubicBezTo>
                <a:cubicBezTo>
                  <a:pt x="101918" y="424236"/>
                  <a:pt x="101918" y="424236"/>
                  <a:pt x="101918" y="425189"/>
                </a:cubicBezTo>
                <a:cubicBezTo>
                  <a:pt x="100965" y="424236"/>
                  <a:pt x="100965" y="423284"/>
                  <a:pt x="100013" y="423284"/>
                </a:cubicBezTo>
                <a:cubicBezTo>
                  <a:pt x="100013" y="423284"/>
                  <a:pt x="100013" y="423284"/>
                  <a:pt x="100965" y="423284"/>
                </a:cubicBezTo>
                <a:lnTo>
                  <a:pt x="100965" y="423284"/>
                </a:lnTo>
                <a:cubicBezTo>
                  <a:pt x="100965" y="423284"/>
                  <a:pt x="100965" y="423284"/>
                  <a:pt x="100965" y="423284"/>
                </a:cubicBezTo>
                <a:cubicBezTo>
                  <a:pt x="100965" y="423284"/>
                  <a:pt x="100965" y="423284"/>
                  <a:pt x="100965" y="423284"/>
                </a:cubicBezTo>
                <a:cubicBezTo>
                  <a:pt x="100965" y="423284"/>
                  <a:pt x="100965" y="424236"/>
                  <a:pt x="100965" y="424236"/>
                </a:cubicBezTo>
                <a:cubicBezTo>
                  <a:pt x="100965" y="425189"/>
                  <a:pt x="101918" y="426141"/>
                  <a:pt x="101918" y="427094"/>
                </a:cubicBezTo>
                <a:cubicBezTo>
                  <a:pt x="101918" y="425189"/>
                  <a:pt x="101918" y="425189"/>
                  <a:pt x="101918" y="425189"/>
                </a:cubicBezTo>
                <a:close/>
                <a:moveTo>
                  <a:pt x="102870" y="427094"/>
                </a:moveTo>
                <a:cubicBezTo>
                  <a:pt x="102870" y="427094"/>
                  <a:pt x="102870" y="427094"/>
                  <a:pt x="102870" y="427094"/>
                </a:cubicBezTo>
                <a:cubicBezTo>
                  <a:pt x="102870" y="427094"/>
                  <a:pt x="102870" y="427094"/>
                  <a:pt x="102870" y="427094"/>
                </a:cubicBezTo>
                <a:lnTo>
                  <a:pt x="102870" y="427094"/>
                </a:lnTo>
                <a:cubicBezTo>
                  <a:pt x="102870" y="427094"/>
                  <a:pt x="102870" y="427094"/>
                  <a:pt x="102870" y="427094"/>
                </a:cubicBezTo>
                <a:close/>
                <a:moveTo>
                  <a:pt x="102870" y="428046"/>
                </a:moveTo>
                <a:cubicBezTo>
                  <a:pt x="102870" y="428046"/>
                  <a:pt x="102870" y="428046"/>
                  <a:pt x="102870" y="428046"/>
                </a:cubicBezTo>
                <a:cubicBezTo>
                  <a:pt x="102870" y="428999"/>
                  <a:pt x="102870" y="428046"/>
                  <a:pt x="102870" y="428046"/>
                </a:cubicBezTo>
                <a:cubicBezTo>
                  <a:pt x="102870" y="428046"/>
                  <a:pt x="102870" y="428046"/>
                  <a:pt x="102870" y="428046"/>
                </a:cubicBezTo>
                <a:close/>
                <a:moveTo>
                  <a:pt x="100965" y="430904"/>
                </a:moveTo>
                <a:cubicBezTo>
                  <a:pt x="101918" y="430904"/>
                  <a:pt x="102870" y="429951"/>
                  <a:pt x="102870" y="428999"/>
                </a:cubicBezTo>
                <a:cubicBezTo>
                  <a:pt x="102870" y="428999"/>
                  <a:pt x="103823" y="428046"/>
                  <a:pt x="103823" y="428046"/>
                </a:cubicBezTo>
                <a:cubicBezTo>
                  <a:pt x="103823" y="428046"/>
                  <a:pt x="103823" y="428046"/>
                  <a:pt x="103823" y="428046"/>
                </a:cubicBezTo>
                <a:cubicBezTo>
                  <a:pt x="103823" y="431856"/>
                  <a:pt x="102870" y="432809"/>
                  <a:pt x="100965" y="430904"/>
                </a:cubicBezTo>
                <a:close/>
              </a:path>
            </a:pathLst>
          </a:custGeom>
          <a:solidFill>
            <a:schemeClr val="lt1">
              <a:alpha val="50980"/>
            </a:scheme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0" name="Google Shape;410;p28"/>
          <p:cNvSpPr/>
          <p:nvPr/>
        </p:nvSpPr>
        <p:spPr>
          <a:xfrm>
            <a:off x="2266448" y="1049135"/>
            <a:ext cx="707794" cy="354375"/>
          </a:xfrm>
          <a:custGeom>
            <a:rect b="b" l="l" r="r" t="t"/>
            <a:pathLst>
              <a:path extrusionOk="0" h="1840911" w="2144830">
                <a:moveTo>
                  <a:pt x="37324" y="520784"/>
                </a:moveTo>
                <a:cubicBezTo>
                  <a:pt x="51454" y="577303"/>
                  <a:pt x="65987" y="633723"/>
                  <a:pt x="79713" y="690341"/>
                </a:cubicBezTo>
                <a:cubicBezTo>
                  <a:pt x="82138" y="700344"/>
                  <a:pt x="83536" y="710572"/>
                  <a:pt x="85769" y="720619"/>
                </a:cubicBezTo>
                <a:cubicBezTo>
                  <a:pt x="87574" y="728744"/>
                  <a:pt x="90019" y="736717"/>
                  <a:pt x="91824" y="744842"/>
                </a:cubicBezTo>
                <a:cubicBezTo>
                  <a:pt x="94057" y="754889"/>
                  <a:pt x="95566" y="765091"/>
                  <a:pt x="97880" y="775120"/>
                </a:cubicBezTo>
                <a:cubicBezTo>
                  <a:pt x="97889" y="775159"/>
                  <a:pt x="113014" y="835658"/>
                  <a:pt x="116047" y="847788"/>
                </a:cubicBezTo>
                <a:cubicBezTo>
                  <a:pt x="118066" y="855862"/>
                  <a:pt x="120735" y="863801"/>
                  <a:pt x="122103" y="872010"/>
                </a:cubicBezTo>
                <a:cubicBezTo>
                  <a:pt x="130504" y="922423"/>
                  <a:pt x="126421" y="896189"/>
                  <a:pt x="134214" y="950733"/>
                </a:cubicBezTo>
                <a:cubicBezTo>
                  <a:pt x="136232" y="978993"/>
                  <a:pt x="140269" y="1007180"/>
                  <a:pt x="140269" y="1035512"/>
                </a:cubicBezTo>
                <a:cubicBezTo>
                  <a:pt x="140269" y="1363226"/>
                  <a:pt x="101904" y="1241353"/>
                  <a:pt x="140269" y="1356461"/>
                </a:cubicBezTo>
                <a:cubicBezTo>
                  <a:pt x="146325" y="1352424"/>
                  <a:pt x="151926" y="1347604"/>
                  <a:pt x="158436" y="1344349"/>
                </a:cubicBezTo>
                <a:cubicBezTo>
                  <a:pt x="173066" y="1337034"/>
                  <a:pt x="185317" y="1338054"/>
                  <a:pt x="200826" y="1332238"/>
                </a:cubicBezTo>
                <a:cubicBezTo>
                  <a:pt x="209278" y="1329068"/>
                  <a:pt x="216484" y="1322982"/>
                  <a:pt x="225048" y="1320127"/>
                </a:cubicBezTo>
                <a:cubicBezTo>
                  <a:pt x="240839" y="1314863"/>
                  <a:pt x="257702" y="1313279"/>
                  <a:pt x="273493" y="1308015"/>
                </a:cubicBezTo>
                <a:lnTo>
                  <a:pt x="309827" y="1295904"/>
                </a:lnTo>
                <a:cubicBezTo>
                  <a:pt x="359986" y="1279185"/>
                  <a:pt x="280300" y="1305456"/>
                  <a:pt x="370383" y="1277737"/>
                </a:cubicBezTo>
                <a:cubicBezTo>
                  <a:pt x="382585" y="1273982"/>
                  <a:pt x="394606" y="1269663"/>
                  <a:pt x="406717" y="1265626"/>
                </a:cubicBezTo>
                <a:cubicBezTo>
                  <a:pt x="421122" y="1260824"/>
                  <a:pt x="433890" y="1256051"/>
                  <a:pt x="449107" y="1253515"/>
                </a:cubicBezTo>
                <a:cubicBezTo>
                  <a:pt x="607869" y="1227056"/>
                  <a:pt x="472566" y="1251813"/>
                  <a:pt x="582330" y="1235348"/>
                </a:cubicBezTo>
                <a:cubicBezTo>
                  <a:pt x="606615" y="1231705"/>
                  <a:pt x="630815" y="1227505"/>
                  <a:pt x="654998" y="1223237"/>
                </a:cubicBezTo>
                <a:cubicBezTo>
                  <a:pt x="679430" y="1218925"/>
                  <a:pt x="696461" y="1213919"/>
                  <a:pt x="721610" y="1211125"/>
                </a:cubicBezTo>
                <a:cubicBezTo>
                  <a:pt x="745768" y="1208441"/>
                  <a:pt x="770104" y="1207614"/>
                  <a:pt x="794277" y="1205070"/>
                </a:cubicBezTo>
                <a:cubicBezTo>
                  <a:pt x="808472" y="1203576"/>
                  <a:pt x="822491" y="1200682"/>
                  <a:pt x="836667" y="1199014"/>
                </a:cubicBezTo>
                <a:cubicBezTo>
                  <a:pt x="856814" y="1196644"/>
                  <a:pt x="877038" y="1194977"/>
                  <a:pt x="897223" y="1192959"/>
                </a:cubicBezTo>
                <a:cubicBezTo>
                  <a:pt x="918994" y="1187516"/>
                  <a:pt x="928665" y="1184690"/>
                  <a:pt x="951724" y="1180847"/>
                </a:cubicBezTo>
                <a:cubicBezTo>
                  <a:pt x="997907" y="1173150"/>
                  <a:pt x="1044820" y="1170376"/>
                  <a:pt x="1091003" y="1162680"/>
                </a:cubicBezTo>
                <a:cubicBezTo>
                  <a:pt x="1103114" y="1160662"/>
                  <a:pt x="1115297" y="1159033"/>
                  <a:pt x="1127337" y="1156625"/>
                </a:cubicBezTo>
                <a:cubicBezTo>
                  <a:pt x="1135498" y="1154993"/>
                  <a:pt x="1143321" y="1151746"/>
                  <a:pt x="1151560" y="1150569"/>
                </a:cubicBezTo>
                <a:cubicBezTo>
                  <a:pt x="1171642" y="1147700"/>
                  <a:pt x="1191954" y="1146754"/>
                  <a:pt x="1212116" y="1144514"/>
                </a:cubicBezTo>
                <a:cubicBezTo>
                  <a:pt x="1228290" y="1142717"/>
                  <a:pt x="1244413" y="1140477"/>
                  <a:pt x="1260561" y="1138458"/>
                </a:cubicBezTo>
                <a:cubicBezTo>
                  <a:pt x="1286802" y="1140477"/>
                  <a:pt x="1323126" y="1123739"/>
                  <a:pt x="1339284" y="1144514"/>
                </a:cubicBezTo>
                <a:cubicBezTo>
                  <a:pt x="1360388" y="1171647"/>
                  <a:pt x="1343002" y="1213164"/>
                  <a:pt x="1345340" y="1247459"/>
                </a:cubicBezTo>
                <a:cubicBezTo>
                  <a:pt x="1349058" y="1301982"/>
                  <a:pt x="1348466" y="1357055"/>
                  <a:pt x="1357451" y="1410961"/>
                </a:cubicBezTo>
                <a:cubicBezTo>
                  <a:pt x="1359470" y="1423072"/>
                  <a:pt x="1361311" y="1435215"/>
                  <a:pt x="1363507" y="1447295"/>
                </a:cubicBezTo>
                <a:cubicBezTo>
                  <a:pt x="1365348" y="1457421"/>
                  <a:pt x="1368106" y="1467384"/>
                  <a:pt x="1369562" y="1477573"/>
                </a:cubicBezTo>
                <a:cubicBezTo>
                  <a:pt x="1374165" y="1509794"/>
                  <a:pt x="1379177" y="1542011"/>
                  <a:pt x="1381673" y="1574463"/>
                </a:cubicBezTo>
                <a:cubicBezTo>
                  <a:pt x="1383692" y="1600704"/>
                  <a:pt x="1386308" y="1626906"/>
                  <a:pt x="1387729" y="1653186"/>
                </a:cubicBezTo>
                <a:cubicBezTo>
                  <a:pt x="1397560" y="1835051"/>
                  <a:pt x="1385992" y="1743966"/>
                  <a:pt x="1399840" y="1840911"/>
                </a:cubicBezTo>
                <a:cubicBezTo>
                  <a:pt x="1412825" y="1837665"/>
                  <a:pt x="1433139" y="1835471"/>
                  <a:pt x="1442230" y="1822744"/>
                </a:cubicBezTo>
                <a:cubicBezTo>
                  <a:pt x="1448548" y="1813899"/>
                  <a:pt x="1449843" y="1802362"/>
                  <a:pt x="1454341" y="1792466"/>
                </a:cubicBezTo>
                <a:cubicBezTo>
                  <a:pt x="1459944" y="1780139"/>
                  <a:pt x="1467300" y="1768631"/>
                  <a:pt x="1472508" y="1756132"/>
                </a:cubicBezTo>
                <a:cubicBezTo>
                  <a:pt x="1477418" y="1744348"/>
                  <a:pt x="1478910" y="1731217"/>
                  <a:pt x="1484619" y="1719798"/>
                </a:cubicBezTo>
                <a:cubicBezTo>
                  <a:pt x="1536891" y="1615257"/>
                  <a:pt x="1480827" y="1733950"/>
                  <a:pt x="1508842" y="1659242"/>
                </a:cubicBezTo>
                <a:cubicBezTo>
                  <a:pt x="1512012" y="1650789"/>
                  <a:pt x="1517170" y="1643215"/>
                  <a:pt x="1520953" y="1635019"/>
                </a:cubicBezTo>
                <a:cubicBezTo>
                  <a:pt x="1531413" y="1612355"/>
                  <a:pt x="1555441" y="1554405"/>
                  <a:pt x="1569398" y="1532074"/>
                </a:cubicBezTo>
                <a:cubicBezTo>
                  <a:pt x="1579491" y="1515926"/>
                  <a:pt x="1590557" y="1500347"/>
                  <a:pt x="1599676" y="1483629"/>
                </a:cubicBezTo>
                <a:cubicBezTo>
                  <a:pt x="1634992" y="1418883"/>
                  <a:pt x="1565534" y="1524933"/>
                  <a:pt x="1617843" y="1441239"/>
                </a:cubicBezTo>
                <a:cubicBezTo>
                  <a:pt x="1646920" y="1394716"/>
                  <a:pt x="1625693" y="1437298"/>
                  <a:pt x="1648121" y="1398850"/>
                </a:cubicBezTo>
                <a:cubicBezTo>
                  <a:pt x="1658592" y="1380899"/>
                  <a:pt x="1668720" y="1362740"/>
                  <a:pt x="1678399" y="1344349"/>
                </a:cubicBezTo>
                <a:cubicBezTo>
                  <a:pt x="1688910" y="1324378"/>
                  <a:pt x="1697066" y="1303145"/>
                  <a:pt x="1708677" y="1283793"/>
                </a:cubicBezTo>
                <a:cubicBezTo>
                  <a:pt x="1714733" y="1273700"/>
                  <a:pt x="1721580" y="1264042"/>
                  <a:pt x="1726844" y="1253515"/>
                </a:cubicBezTo>
                <a:cubicBezTo>
                  <a:pt x="1731705" y="1243792"/>
                  <a:pt x="1733841" y="1232828"/>
                  <a:pt x="1738956" y="1223237"/>
                </a:cubicBezTo>
                <a:cubicBezTo>
                  <a:pt x="1750034" y="1202466"/>
                  <a:pt x="1764761" y="1183735"/>
                  <a:pt x="1775289" y="1162680"/>
                </a:cubicBezTo>
                <a:cubicBezTo>
                  <a:pt x="1779326" y="1154606"/>
                  <a:pt x="1781985" y="1145680"/>
                  <a:pt x="1787401" y="1138458"/>
                </a:cubicBezTo>
                <a:cubicBezTo>
                  <a:pt x="1794252" y="1129323"/>
                  <a:pt x="1804772" y="1123370"/>
                  <a:pt x="1811623" y="1114235"/>
                </a:cubicBezTo>
                <a:cubicBezTo>
                  <a:pt x="1817039" y="1107013"/>
                  <a:pt x="1818727" y="1097524"/>
                  <a:pt x="1823734" y="1090013"/>
                </a:cubicBezTo>
                <a:cubicBezTo>
                  <a:pt x="1834931" y="1073218"/>
                  <a:pt x="1847957" y="1057716"/>
                  <a:pt x="1860068" y="1041568"/>
                </a:cubicBezTo>
                <a:cubicBezTo>
                  <a:pt x="1866124" y="1033494"/>
                  <a:pt x="1874487" y="1026716"/>
                  <a:pt x="1878235" y="1017345"/>
                </a:cubicBezTo>
                <a:cubicBezTo>
                  <a:pt x="1888448" y="991812"/>
                  <a:pt x="1891541" y="979417"/>
                  <a:pt x="1908513" y="956789"/>
                </a:cubicBezTo>
                <a:cubicBezTo>
                  <a:pt x="1919679" y="941901"/>
                  <a:pt x="1934030" y="929544"/>
                  <a:pt x="1944847" y="914400"/>
                </a:cubicBezTo>
                <a:cubicBezTo>
                  <a:pt x="1954306" y="901157"/>
                  <a:pt x="1959737" y="885342"/>
                  <a:pt x="1969069" y="872010"/>
                </a:cubicBezTo>
                <a:cubicBezTo>
                  <a:pt x="1973980" y="864994"/>
                  <a:pt x="1981663" y="860345"/>
                  <a:pt x="1987236" y="853843"/>
                </a:cubicBezTo>
                <a:cubicBezTo>
                  <a:pt x="1993804" y="846180"/>
                  <a:pt x="1998835" y="837284"/>
                  <a:pt x="2005403" y="829621"/>
                </a:cubicBezTo>
                <a:cubicBezTo>
                  <a:pt x="2010976" y="823119"/>
                  <a:pt x="2017997" y="817956"/>
                  <a:pt x="2023570" y="811454"/>
                </a:cubicBezTo>
                <a:cubicBezTo>
                  <a:pt x="2030138" y="803791"/>
                  <a:pt x="2035091" y="794827"/>
                  <a:pt x="2041737" y="787231"/>
                </a:cubicBezTo>
                <a:cubicBezTo>
                  <a:pt x="2049256" y="778638"/>
                  <a:pt x="2058529" y="771679"/>
                  <a:pt x="2065960" y="763009"/>
                </a:cubicBezTo>
                <a:cubicBezTo>
                  <a:pt x="2070696" y="757483"/>
                  <a:pt x="2073412" y="750433"/>
                  <a:pt x="2078071" y="744842"/>
                </a:cubicBezTo>
                <a:cubicBezTo>
                  <a:pt x="2092642" y="727357"/>
                  <a:pt x="2096542" y="726472"/>
                  <a:pt x="2114405" y="714564"/>
                </a:cubicBezTo>
                <a:cubicBezTo>
                  <a:pt x="2120460" y="706490"/>
                  <a:pt x="2126705" y="698554"/>
                  <a:pt x="2132571" y="690341"/>
                </a:cubicBezTo>
                <a:cubicBezTo>
                  <a:pt x="2136801" y="684419"/>
                  <a:pt x="2146110" y="679311"/>
                  <a:pt x="2144683" y="672174"/>
                </a:cubicBezTo>
                <a:cubicBezTo>
                  <a:pt x="2143733" y="667422"/>
                  <a:pt x="2102354" y="647979"/>
                  <a:pt x="2102293" y="647952"/>
                </a:cubicBezTo>
                <a:cubicBezTo>
                  <a:pt x="2092360" y="643537"/>
                  <a:pt x="2081558" y="641046"/>
                  <a:pt x="2072015" y="635841"/>
                </a:cubicBezTo>
                <a:cubicBezTo>
                  <a:pt x="2006576" y="600147"/>
                  <a:pt x="2059924" y="619698"/>
                  <a:pt x="2017514" y="605563"/>
                </a:cubicBezTo>
                <a:cubicBezTo>
                  <a:pt x="2011459" y="601526"/>
                  <a:pt x="2005270" y="597681"/>
                  <a:pt x="1999348" y="593451"/>
                </a:cubicBezTo>
                <a:cubicBezTo>
                  <a:pt x="1988330" y="585581"/>
                  <a:pt x="1969802" y="570309"/>
                  <a:pt x="1956958" y="563173"/>
                </a:cubicBezTo>
                <a:cubicBezTo>
                  <a:pt x="1945121" y="556597"/>
                  <a:pt x="1931643" y="552876"/>
                  <a:pt x="1920624" y="545006"/>
                </a:cubicBezTo>
                <a:cubicBezTo>
                  <a:pt x="1903163" y="532534"/>
                  <a:pt x="1888663" y="516354"/>
                  <a:pt x="1872179" y="502617"/>
                </a:cubicBezTo>
                <a:cubicBezTo>
                  <a:pt x="1864426" y="496156"/>
                  <a:pt x="1855620" y="491018"/>
                  <a:pt x="1847957" y="484450"/>
                </a:cubicBezTo>
                <a:cubicBezTo>
                  <a:pt x="1841455" y="478877"/>
                  <a:pt x="1836418" y="471706"/>
                  <a:pt x="1829790" y="466283"/>
                </a:cubicBezTo>
                <a:cubicBezTo>
                  <a:pt x="1814167" y="453501"/>
                  <a:pt x="1795618" y="444222"/>
                  <a:pt x="1781345" y="429949"/>
                </a:cubicBezTo>
                <a:cubicBezTo>
                  <a:pt x="1767215" y="415819"/>
                  <a:pt x="1754942" y="399549"/>
                  <a:pt x="1738956" y="387560"/>
                </a:cubicBezTo>
                <a:cubicBezTo>
                  <a:pt x="1722808" y="375449"/>
                  <a:pt x="1704784" y="365499"/>
                  <a:pt x="1690511" y="351226"/>
                </a:cubicBezTo>
                <a:cubicBezTo>
                  <a:pt x="1645432" y="306147"/>
                  <a:pt x="1700788" y="363216"/>
                  <a:pt x="1654177" y="308837"/>
                </a:cubicBezTo>
                <a:cubicBezTo>
                  <a:pt x="1638994" y="291124"/>
                  <a:pt x="1630934" y="286863"/>
                  <a:pt x="1611787" y="272503"/>
                </a:cubicBezTo>
                <a:cubicBezTo>
                  <a:pt x="1558636" y="192774"/>
                  <a:pt x="1612083" y="267801"/>
                  <a:pt x="1569398" y="218002"/>
                </a:cubicBezTo>
                <a:cubicBezTo>
                  <a:pt x="1562830" y="210339"/>
                  <a:pt x="1557877" y="201375"/>
                  <a:pt x="1551231" y="193780"/>
                </a:cubicBezTo>
                <a:cubicBezTo>
                  <a:pt x="1543712" y="185187"/>
                  <a:pt x="1534440" y="178227"/>
                  <a:pt x="1527009" y="169557"/>
                </a:cubicBezTo>
                <a:cubicBezTo>
                  <a:pt x="1500097" y="138160"/>
                  <a:pt x="1531715" y="162602"/>
                  <a:pt x="1496730" y="139279"/>
                </a:cubicBezTo>
                <a:cubicBezTo>
                  <a:pt x="1466174" y="93444"/>
                  <a:pt x="1482801" y="113237"/>
                  <a:pt x="1448285" y="78723"/>
                </a:cubicBezTo>
                <a:cubicBezTo>
                  <a:pt x="1442229" y="66612"/>
                  <a:pt x="1437085" y="54000"/>
                  <a:pt x="1430118" y="42389"/>
                </a:cubicBezTo>
                <a:cubicBezTo>
                  <a:pt x="1402623" y="-3438"/>
                  <a:pt x="1418622" y="38174"/>
                  <a:pt x="1405896" y="0"/>
                </a:cubicBezTo>
                <a:cubicBezTo>
                  <a:pt x="1377109" y="43179"/>
                  <a:pt x="1392646" y="11886"/>
                  <a:pt x="1399840" y="109001"/>
                </a:cubicBezTo>
                <a:cubicBezTo>
                  <a:pt x="1401777" y="135153"/>
                  <a:pt x="1408321" y="213177"/>
                  <a:pt x="1411952" y="242225"/>
                </a:cubicBezTo>
                <a:cubicBezTo>
                  <a:pt x="1414536" y="262901"/>
                  <a:pt x="1419926" y="288156"/>
                  <a:pt x="1424063" y="308837"/>
                </a:cubicBezTo>
                <a:cubicBezTo>
                  <a:pt x="1426081" y="329022"/>
                  <a:pt x="1427437" y="349285"/>
                  <a:pt x="1430118" y="369393"/>
                </a:cubicBezTo>
                <a:cubicBezTo>
                  <a:pt x="1431478" y="379595"/>
                  <a:pt x="1434718" y="389482"/>
                  <a:pt x="1436174" y="399671"/>
                </a:cubicBezTo>
                <a:cubicBezTo>
                  <a:pt x="1450562" y="500383"/>
                  <a:pt x="1434594" y="415987"/>
                  <a:pt x="1448285" y="484450"/>
                </a:cubicBezTo>
                <a:cubicBezTo>
                  <a:pt x="1447298" y="495303"/>
                  <a:pt x="1452728" y="553079"/>
                  <a:pt x="1430118" y="569229"/>
                </a:cubicBezTo>
                <a:cubicBezTo>
                  <a:pt x="1421273" y="575547"/>
                  <a:pt x="1410018" y="577523"/>
                  <a:pt x="1399840" y="581340"/>
                </a:cubicBezTo>
                <a:cubicBezTo>
                  <a:pt x="1393863" y="583581"/>
                  <a:pt x="1387729" y="585377"/>
                  <a:pt x="1381673" y="587396"/>
                </a:cubicBezTo>
                <a:cubicBezTo>
                  <a:pt x="1359469" y="585377"/>
                  <a:pt x="1337162" y="584287"/>
                  <a:pt x="1315062" y="581340"/>
                </a:cubicBezTo>
                <a:cubicBezTo>
                  <a:pt x="1306812" y="580240"/>
                  <a:pt x="1299049" y="576652"/>
                  <a:pt x="1290839" y="575284"/>
                </a:cubicBezTo>
                <a:cubicBezTo>
                  <a:pt x="1274786" y="572609"/>
                  <a:pt x="1258542" y="571247"/>
                  <a:pt x="1242394" y="569229"/>
                </a:cubicBezTo>
                <a:lnTo>
                  <a:pt x="1121281" y="575284"/>
                </a:lnTo>
                <a:lnTo>
                  <a:pt x="1024391" y="581340"/>
                </a:lnTo>
                <a:cubicBezTo>
                  <a:pt x="961840" y="584002"/>
                  <a:pt x="899242" y="585377"/>
                  <a:pt x="836667" y="587396"/>
                </a:cubicBezTo>
                <a:lnTo>
                  <a:pt x="679220" y="599507"/>
                </a:lnTo>
                <a:cubicBezTo>
                  <a:pt x="578273" y="599507"/>
                  <a:pt x="477366" y="595470"/>
                  <a:pt x="376439" y="593451"/>
                </a:cubicBezTo>
                <a:cubicBezTo>
                  <a:pt x="364328" y="591433"/>
                  <a:pt x="352091" y="590059"/>
                  <a:pt x="340105" y="587396"/>
                </a:cubicBezTo>
                <a:cubicBezTo>
                  <a:pt x="333874" y="586011"/>
                  <a:pt x="328321" y="581340"/>
                  <a:pt x="321938" y="581340"/>
                </a:cubicBezTo>
                <a:cubicBezTo>
                  <a:pt x="306380" y="581340"/>
                  <a:pt x="185206" y="591725"/>
                  <a:pt x="164492" y="593451"/>
                </a:cubicBezTo>
                <a:cubicBezTo>
                  <a:pt x="7050" y="587154"/>
                  <a:pt x="-37403" y="587396"/>
                  <a:pt x="31268" y="587396"/>
                </a:cubicBezTo>
              </a:path>
            </a:pathLst>
          </a:custGeom>
          <a:noFill/>
          <a:ln cap="flat" cmpd="sng" w="381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14" name="Shape 414"/>
        <p:cNvGrpSpPr/>
        <p:nvPr/>
      </p:nvGrpSpPr>
      <p:grpSpPr>
        <a:xfrm>
          <a:off x="0" y="0"/>
          <a:ext cx="0" cy="0"/>
          <a:chOff x="0" y="0"/>
          <a:chExt cx="0" cy="0"/>
        </a:xfrm>
      </p:grpSpPr>
      <p:grpSp>
        <p:nvGrpSpPr>
          <p:cNvPr id="415" name="Google Shape;415;p29"/>
          <p:cNvGrpSpPr/>
          <p:nvPr/>
        </p:nvGrpSpPr>
        <p:grpSpPr>
          <a:xfrm>
            <a:off x="1632025" y="2099075"/>
            <a:ext cx="3922609" cy="3916200"/>
            <a:chOff x="1632025" y="2099075"/>
            <a:chExt cx="3922609" cy="3916200"/>
          </a:xfrm>
        </p:grpSpPr>
        <p:sp>
          <p:nvSpPr>
            <p:cNvPr id="416" name="Google Shape;416;p29"/>
            <p:cNvSpPr/>
            <p:nvPr/>
          </p:nvSpPr>
          <p:spPr>
            <a:xfrm>
              <a:off x="1638434" y="2099075"/>
              <a:ext cx="3916200" cy="3916200"/>
            </a:xfrm>
            <a:prstGeom prst="rect">
              <a:avLst/>
            </a:prstGeom>
            <a:solidFill>
              <a:schemeClr val="accent6"/>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7" name="Google Shape;417;p29"/>
            <p:cNvSpPr/>
            <p:nvPr/>
          </p:nvSpPr>
          <p:spPr>
            <a:xfrm>
              <a:off x="1632025" y="2104884"/>
              <a:ext cx="3916200" cy="7830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grpSp>
        <p:nvGrpSpPr>
          <p:cNvPr id="418" name="Google Shape;418;p29"/>
          <p:cNvGrpSpPr/>
          <p:nvPr/>
        </p:nvGrpSpPr>
        <p:grpSpPr>
          <a:xfrm>
            <a:off x="6588652" y="2120466"/>
            <a:ext cx="3922609" cy="3916200"/>
            <a:chOff x="6588652" y="2120466"/>
            <a:chExt cx="3922609" cy="3916200"/>
          </a:xfrm>
        </p:grpSpPr>
        <p:sp>
          <p:nvSpPr>
            <p:cNvPr id="419" name="Google Shape;419;p29"/>
            <p:cNvSpPr/>
            <p:nvPr/>
          </p:nvSpPr>
          <p:spPr>
            <a:xfrm>
              <a:off x="6595061" y="2120466"/>
              <a:ext cx="3916200" cy="3916200"/>
            </a:xfrm>
            <a:prstGeom prst="rect">
              <a:avLst/>
            </a:prstGeom>
            <a:solidFill>
              <a:schemeClr val="accent2"/>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20" name="Google Shape;420;p29"/>
            <p:cNvSpPr/>
            <p:nvPr/>
          </p:nvSpPr>
          <p:spPr>
            <a:xfrm>
              <a:off x="6588652" y="2126275"/>
              <a:ext cx="3916200" cy="783000"/>
            </a:xfrm>
            <a:prstGeom prst="rect">
              <a:avLst/>
            </a:prstGeom>
            <a:solidFill>
              <a:srgbClr val="000000">
                <a:alpha val="4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sp>
        <p:nvSpPr>
          <p:cNvPr id="421" name="Google Shape;421;p29"/>
          <p:cNvSpPr txBox="1"/>
          <p:nvPr>
            <p:ph type="title"/>
          </p:nvPr>
        </p:nvSpPr>
        <p:spPr>
          <a:xfrm>
            <a:off x="3402650" y="745775"/>
            <a:ext cx="7741800" cy="10326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a:t>Did you know?</a:t>
            </a:r>
            <a:endParaRPr/>
          </a:p>
        </p:txBody>
      </p:sp>
      <p:sp>
        <p:nvSpPr>
          <p:cNvPr id="422" name="Google Shape;422;p29"/>
          <p:cNvSpPr txBox="1"/>
          <p:nvPr>
            <p:ph idx="4" type="body"/>
          </p:nvPr>
        </p:nvSpPr>
        <p:spPr>
          <a:xfrm>
            <a:off x="6727516" y="3006059"/>
            <a:ext cx="3570300" cy="28206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sz="1600"/>
              <a:t>Did you know that a cat uses its whiskers as feelers to determine if a space is too small to squeeze through?</a:t>
            </a:r>
            <a:endParaRPr sz="1600"/>
          </a:p>
          <a:p>
            <a:pPr indent="0" lvl="0" marL="0" rtl="0" algn="l">
              <a:lnSpc>
                <a:spcPct val="115000"/>
              </a:lnSpc>
              <a:spcBef>
                <a:spcPts val="2100"/>
              </a:spcBef>
              <a:spcAft>
                <a:spcPts val="2100"/>
              </a:spcAft>
              <a:buSzPts val="1900"/>
              <a:buNone/>
            </a:pPr>
            <a:r>
              <a:rPr lang="en" sz="1600"/>
              <a:t>Also, cats love to sleep. A fifteen-year-old cat has probably spent ten years of its life sleeping.</a:t>
            </a:r>
            <a:endParaRPr sz="1600"/>
          </a:p>
        </p:txBody>
      </p:sp>
      <p:sp>
        <p:nvSpPr>
          <p:cNvPr id="423" name="Google Shape;423;p29"/>
          <p:cNvSpPr txBox="1"/>
          <p:nvPr>
            <p:ph idx="3" type="body"/>
          </p:nvPr>
        </p:nvSpPr>
        <p:spPr>
          <a:xfrm>
            <a:off x="1769845" y="2947766"/>
            <a:ext cx="3570000" cy="28206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sz="1600"/>
              <a:t>Did you know that dogs can smell your feelings?</a:t>
            </a:r>
            <a:endParaRPr sz="1600"/>
          </a:p>
          <a:p>
            <a:pPr indent="0" lvl="0" marL="0" rtl="0" algn="l">
              <a:lnSpc>
                <a:spcPct val="115000"/>
              </a:lnSpc>
              <a:spcBef>
                <a:spcPts val="2100"/>
              </a:spcBef>
              <a:spcAft>
                <a:spcPts val="0"/>
              </a:spcAft>
              <a:buSzPts val="1900"/>
              <a:buNone/>
            </a:pPr>
            <a:r>
              <a:rPr lang="en" sz="1600"/>
              <a:t>Dogs can pick up on subtle changes in your scent, which can help him figure out how you are feeling, such as by smelling your perspiration when you become nervous or fearful.</a:t>
            </a:r>
            <a:endParaRPr sz="1600"/>
          </a:p>
          <a:p>
            <a:pPr indent="0" lvl="0" marL="0" rtl="0" algn="l">
              <a:lnSpc>
                <a:spcPct val="115000"/>
              </a:lnSpc>
              <a:spcBef>
                <a:spcPts val="2100"/>
              </a:spcBef>
              <a:spcAft>
                <a:spcPts val="2100"/>
              </a:spcAft>
              <a:buSzPts val="1900"/>
              <a:buNone/>
            </a:pPr>
            <a:r>
              <a:t/>
            </a:r>
            <a:endParaRPr sz="1600"/>
          </a:p>
        </p:txBody>
      </p:sp>
      <p:sp>
        <p:nvSpPr>
          <p:cNvPr id="424" name="Google Shape;424;p29"/>
          <p:cNvSpPr txBox="1"/>
          <p:nvPr>
            <p:ph idx="1" type="subTitle"/>
          </p:nvPr>
        </p:nvSpPr>
        <p:spPr>
          <a:xfrm>
            <a:off x="1838766" y="2288015"/>
            <a:ext cx="3608700" cy="4428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Clr>
                <a:srgbClr val="000000"/>
              </a:buClr>
              <a:buSzPts val="2100"/>
              <a:buFont typeface="Arial"/>
              <a:buNone/>
            </a:pPr>
            <a:r>
              <a:rPr lang="en"/>
              <a:t>A man's best friend...</a:t>
            </a:r>
            <a:endParaRPr/>
          </a:p>
        </p:txBody>
      </p:sp>
      <p:sp>
        <p:nvSpPr>
          <p:cNvPr id="425" name="Google Shape;425;p29"/>
          <p:cNvSpPr txBox="1"/>
          <p:nvPr>
            <p:ph idx="2" type="subTitle"/>
          </p:nvPr>
        </p:nvSpPr>
        <p:spPr>
          <a:xfrm>
            <a:off x="6762119" y="2303312"/>
            <a:ext cx="3608700" cy="4428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2100"/>
              <a:buNone/>
            </a:pPr>
            <a:r>
              <a:rPr lang="en"/>
              <a:t>Mmm, can I fit in?...</a:t>
            </a:r>
            <a:endParaRPr/>
          </a:p>
        </p:txBody>
      </p:sp>
      <p:grpSp>
        <p:nvGrpSpPr>
          <p:cNvPr id="426" name="Google Shape;426;p29"/>
          <p:cNvGrpSpPr/>
          <p:nvPr/>
        </p:nvGrpSpPr>
        <p:grpSpPr>
          <a:xfrm>
            <a:off x="1939177" y="669576"/>
            <a:ext cx="1320998" cy="1265866"/>
            <a:chOff x="1862977" y="593376"/>
            <a:chExt cx="1320998" cy="1265866"/>
          </a:xfrm>
        </p:grpSpPr>
        <p:sp>
          <p:nvSpPr>
            <p:cNvPr id="427" name="Google Shape;427;p29"/>
            <p:cNvSpPr/>
            <p:nvPr/>
          </p:nvSpPr>
          <p:spPr>
            <a:xfrm>
              <a:off x="1863422" y="593376"/>
              <a:ext cx="1320553" cy="1265866"/>
            </a:xfrm>
            <a:custGeom>
              <a:rect b="b" l="l" r="r" t="t"/>
              <a:pathLst>
                <a:path extrusionOk="0" h="2797493" w="2918349">
                  <a:moveTo>
                    <a:pt x="1290514" y="0"/>
                  </a:moveTo>
                  <a:cubicBezTo>
                    <a:pt x="1381002" y="0"/>
                    <a:pt x="1466727" y="30480"/>
                    <a:pt x="1537212" y="88583"/>
                  </a:cubicBezTo>
                  <a:lnTo>
                    <a:pt x="2773557" y="1094423"/>
                  </a:lnTo>
                  <a:cubicBezTo>
                    <a:pt x="2865949" y="1169670"/>
                    <a:pt x="2919289" y="1280160"/>
                    <a:pt x="2918337" y="1399223"/>
                  </a:cubicBezTo>
                  <a:cubicBezTo>
                    <a:pt x="2918337" y="1518285"/>
                    <a:pt x="2865949" y="1628775"/>
                    <a:pt x="2773557" y="1704023"/>
                  </a:cubicBezTo>
                  <a:lnTo>
                    <a:pt x="1536259" y="2708910"/>
                  </a:lnTo>
                  <a:cubicBezTo>
                    <a:pt x="1464822" y="2767013"/>
                    <a:pt x="1380049" y="2797493"/>
                    <a:pt x="1289562" y="2797493"/>
                  </a:cubicBezTo>
                  <a:cubicBezTo>
                    <a:pt x="1072392" y="2797493"/>
                    <a:pt x="895227" y="2621280"/>
                    <a:pt x="895227" y="2405063"/>
                  </a:cubicBezTo>
                  <a:cubicBezTo>
                    <a:pt x="731397" y="2484120"/>
                    <a:pt x="484699" y="2499360"/>
                    <a:pt x="484699" y="2499360"/>
                  </a:cubicBezTo>
                  <a:lnTo>
                    <a:pt x="484663" y="2495982"/>
                  </a:lnTo>
                  <a:lnTo>
                    <a:pt x="437198" y="2495982"/>
                  </a:lnTo>
                  <a:cubicBezTo>
                    <a:pt x="196215" y="2495982"/>
                    <a:pt x="0" y="2301288"/>
                    <a:pt x="0" y="2062173"/>
                  </a:cubicBezTo>
                  <a:lnTo>
                    <a:pt x="0" y="986628"/>
                  </a:lnTo>
                  <a:cubicBezTo>
                    <a:pt x="0" y="747513"/>
                    <a:pt x="196215" y="552819"/>
                    <a:pt x="437198" y="552819"/>
                  </a:cubicBezTo>
                  <a:lnTo>
                    <a:pt x="463871" y="552819"/>
                  </a:lnTo>
                  <a:lnTo>
                    <a:pt x="463744" y="541020"/>
                  </a:lnTo>
                  <a:cubicBezTo>
                    <a:pt x="629479" y="539115"/>
                    <a:pt x="896179" y="446723"/>
                    <a:pt x="896179" y="446723"/>
                  </a:cubicBezTo>
                  <a:lnTo>
                    <a:pt x="896179" y="393383"/>
                  </a:lnTo>
                  <a:cubicBezTo>
                    <a:pt x="896179" y="176213"/>
                    <a:pt x="1073344" y="0"/>
                    <a:pt x="1290514" y="0"/>
                  </a:cubicBezTo>
                  <a:close/>
                </a:path>
              </a:pathLst>
            </a:custGeom>
            <a:solidFill>
              <a:schemeClr val="accent2"/>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8" name="Google Shape;428;p29"/>
            <p:cNvSpPr/>
            <p:nvPr/>
          </p:nvSpPr>
          <p:spPr>
            <a:xfrm>
              <a:off x="1862977" y="851054"/>
              <a:ext cx="236191" cy="881253"/>
            </a:xfrm>
            <a:custGeom>
              <a:rect b="b" l="l" r="r" t="t"/>
              <a:pathLst>
                <a:path extrusionOk="0" h="1958339" w="521969">
                  <a:moveTo>
                    <a:pt x="510540" y="0"/>
                  </a:moveTo>
                  <a:lnTo>
                    <a:pt x="437198" y="0"/>
                  </a:lnTo>
                  <a:cubicBezTo>
                    <a:pt x="196215" y="0"/>
                    <a:pt x="0" y="196215"/>
                    <a:pt x="0" y="437197"/>
                  </a:cubicBezTo>
                  <a:lnTo>
                    <a:pt x="0" y="1521143"/>
                  </a:lnTo>
                  <a:cubicBezTo>
                    <a:pt x="0" y="1762125"/>
                    <a:pt x="196215" y="1958340"/>
                    <a:pt x="437198" y="1958340"/>
                  </a:cubicBezTo>
                  <a:lnTo>
                    <a:pt x="521970" y="1958340"/>
                  </a:lnTo>
                  <a:lnTo>
                    <a:pt x="510540"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29" name="Google Shape;429;p29"/>
          <p:cNvSpPr/>
          <p:nvPr/>
        </p:nvSpPr>
        <p:spPr>
          <a:xfrm rot="2672499">
            <a:off x="9324478" y="2208888"/>
            <a:ext cx="1692555" cy="479229"/>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grpSp>
        <p:nvGrpSpPr>
          <p:cNvPr id="430" name="Google Shape;430;p29"/>
          <p:cNvGrpSpPr/>
          <p:nvPr/>
        </p:nvGrpSpPr>
        <p:grpSpPr>
          <a:xfrm>
            <a:off x="6373582" y="783947"/>
            <a:ext cx="4482421" cy="956262"/>
            <a:chOff x="3014662" y="2771551"/>
            <a:chExt cx="6158864" cy="1313907"/>
          </a:xfrm>
        </p:grpSpPr>
        <p:sp>
          <p:nvSpPr>
            <p:cNvPr id="431" name="Google Shape;431;p29"/>
            <p:cNvSpPr/>
            <p:nvPr/>
          </p:nvSpPr>
          <p:spPr>
            <a:xfrm>
              <a:off x="3014662" y="2771551"/>
              <a:ext cx="6158864" cy="1313907"/>
            </a:xfrm>
            <a:custGeom>
              <a:rect b="b" l="l" r="r" t="t"/>
              <a:pathLst>
                <a:path extrusionOk="0" h="1313907" w="6158864">
                  <a:moveTo>
                    <a:pt x="6157913" y="205011"/>
                  </a:moveTo>
                  <a:cubicBezTo>
                    <a:pt x="6157913" y="205011"/>
                    <a:pt x="4492943" y="-197897"/>
                    <a:pt x="3078480" y="125953"/>
                  </a:cubicBezTo>
                  <a:cubicBezTo>
                    <a:pt x="1694498" y="443136"/>
                    <a:pt x="0" y="205011"/>
                    <a:pt x="0" y="205011"/>
                  </a:cubicBezTo>
                  <a:lnTo>
                    <a:pt x="678180" y="689833"/>
                  </a:lnTo>
                  <a:lnTo>
                    <a:pt x="0" y="1174656"/>
                  </a:lnTo>
                  <a:cubicBezTo>
                    <a:pt x="0" y="1174656"/>
                    <a:pt x="1691640" y="1477551"/>
                    <a:pt x="3079433" y="1189896"/>
                  </a:cubicBezTo>
                  <a:cubicBezTo>
                    <a:pt x="4495800" y="895573"/>
                    <a:pt x="6158865" y="1174656"/>
                    <a:pt x="6158865" y="1174656"/>
                  </a:cubicBezTo>
                  <a:lnTo>
                    <a:pt x="5480685" y="689833"/>
                  </a:lnTo>
                  <a:lnTo>
                    <a:pt x="6157913" y="20501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32" name="Google Shape;432;p29"/>
            <p:cNvGrpSpPr/>
            <p:nvPr/>
          </p:nvGrpSpPr>
          <p:grpSpPr>
            <a:xfrm>
              <a:off x="3291839" y="2889884"/>
              <a:ext cx="5590222" cy="1108711"/>
              <a:chOff x="3291839" y="2889884"/>
              <a:chExt cx="5590222" cy="1108711"/>
            </a:xfrm>
          </p:grpSpPr>
          <p:sp>
            <p:nvSpPr>
              <p:cNvPr id="433" name="Google Shape;433;p29"/>
              <p:cNvSpPr/>
              <p:nvPr/>
            </p:nvSpPr>
            <p:spPr>
              <a:xfrm>
                <a:off x="3448049" y="3092767"/>
                <a:ext cx="49530" cy="42862"/>
              </a:xfrm>
              <a:custGeom>
                <a:rect b="b" l="l" r="r" t="t"/>
                <a:pathLst>
                  <a:path extrusionOk="0" h="42862" w="49530">
                    <a:moveTo>
                      <a:pt x="35243" y="42863"/>
                    </a:moveTo>
                    <a:lnTo>
                      <a:pt x="0" y="15240"/>
                    </a:lnTo>
                    <a:lnTo>
                      <a:pt x="9525" y="0"/>
                    </a:lnTo>
                    <a:cubicBezTo>
                      <a:pt x="9525" y="0"/>
                      <a:pt x="21907" y="6668"/>
                      <a:pt x="49530" y="17145"/>
                    </a:cubicBezTo>
                    <a:lnTo>
                      <a:pt x="45720" y="28575"/>
                    </a:lnTo>
                    <a:lnTo>
                      <a:pt x="46673" y="29527"/>
                    </a:lnTo>
                    <a:lnTo>
                      <a:pt x="45720" y="31432"/>
                    </a:lnTo>
                    <a:lnTo>
                      <a:pt x="44768" y="35243"/>
                    </a:lnTo>
                    <a:cubicBezTo>
                      <a:pt x="44768" y="35243"/>
                      <a:pt x="43815" y="35243"/>
                      <a:pt x="43815" y="35243"/>
                    </a:cubicBezTo>
                    <a:lnTo>
                      <a:pt x="35243" y="4286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4" name="Google Shape;434;p29"/>
              <p:cNvSpPr/>
              <p:nvPr/>
            </p:nvSpPr>
            <p:spPr>
              <a:xfrm>
                <a:off x="3579494" y="2889884"/>
                <a:ext cx="5153977" cy="332422"/>
              </a:xfrm>
              <a:custGeom>
                <a:rect b="b" l="l" r="r" t="t"/>
                <a:pathLst>
                  <a:path extrusionOk="0" h="332422" w="5153977">
                    <a:moveTo>
                      <a:pt x="724852" y="332423"/>
                    </a:moveTo>
                    <a:lnTo>
                      <a:pt x="724852" y="314325"/>
                    </a:lnTo>
                    <a:lnTo>
                      <a:pt x="728663" y="314325"/>
                    </a:lnTo>
                    <a:cubicBezTo>
                      <a:pt x="757238" y="314325"/>
                      <a:pt x="785813" y="314325"/>
                      <a:pt x="815340" y="313373"/>
                    </a:cubicBezTo>
                    <a:lnTo>
                      <a:pt x="815340" y="331470"/>
                    </a:lnTo>
                    <a:cubicBezTo>
                      <a:pt x="785813" y="331470"/>
                      <a:pt x="756285" y="332423"/>
                      <a:pt x="727710" y="332423"/>
                    </a:cubicBezTo>
                    <a:lnTo>
                      <a:pt x="724852" y="332423"/>
                    </a:lnTo>
                    <a:close/>
                    <a:moveTo>
                      <a:pt x="633413" y="331470"/>
                    </a:moveTo>
                    <a:cubicBezTo>
                      <a:pt x="601980" y="330518"/>
                      <a:pt x="571500" y="330518"/>
                      <a:pt x="541973" y="328613"/>
                    </a:cubicBezTo>
                    <a:lnTo>
                      <a:pt x="542925" y="310515"/>
                    </a:lnTo>
                    <a:cubicBezTo>
                      <a:pt x="572453" y="311468"/>
                      <a:pt x="601980" y="312420"/>
                      <a:pt x="633413" y="313373"/>
                    </a:cubicBezTo>
                    <a:lnTo>
                      <a:pt x="633413" y="331470"/>
                    </a:lnTo>
                    <a:close/>
                    <a:moveTo>
                      <a:pt x="906780" y="329565"/>
                    </a:moveTo>
                    <a:lnTo>
                      <a:pt x="905827" y="311468"/>
                    </a:lnTo>
                    <a:cubicBezTo>
                      <a:pt x="935355" y="310515"/>
                      <a:pt x="965835" y="309563"/>
                      <a:pt x="996315" y="308610"/>
                    </a:cubicBezTo>
                    <a:lnTo>
                      <a:pt x="997268" y="326708"/>
                    </a:lnTo>
                    <a:cubicBezTo>
                      <a:pt x="966788" y="327660"/>
                      <a:pt x="936308" y="328613"/>
                      <a:pt x="906780" y="329565"/>
                    </a:cubicBezTo>
                    <a:close/>
                    <a:moveTo>
                      <a:pt x="451485" y="324803"/>
                    </a:moveTo>
                    <a:cubicBezTo>
                      <a:pt x="420053" y="322898"/>
                      <a:pt x="389572" y="320993"/>
                      <a:pt x="360997" y="318135"/>
                    </a:cubicBezTo>
                    <a:lnTo>
                      <a:pt x="362903" y="300038"/>
                    </a:lnTo>
                    <a:cubicBezTo>
                      <a:pt x="391478" y="301943"/>
                      <a:pt x="421958" y="304800"/>
                      <a:pt x="453390" y="306705"/>
                    </a:cubicBezTo>
                    <a:lnTo>
                      <a:pt x="451485" y="324803"/>
                    </a:lnTo>
                    <a:close/>
                    <a:moveTo>
                      <a:pt x="1088708" y="321945"/>
                    </a:moveTo>
                    <a:lnTo>
                      <a:pt x="1087755" y="303848"/>
                    </a:lnTo>
                    <a:cubicBezTo>
                      <a:pt x="1117283" y="301943"/>
                      <a:pt x="1147763" y="300038"/>
                      <a:pt x="1178243" y="298133"/>
                    </a:cubicBezTo>
                    <a:lnTo>
                      <a:pt x="1179195" y="316230"/>
                    </a:lnTo>
                    <a:cubicBezTo>
                      <a:pt x="1147763" y="318135"/>
                      <a:pt x="1118235" y="320040"/>
                      <a:pt x="1088708" y="321945"/>
                    </a:cubicBezTo>
                    <a:close/>
                    <a:moveTo>
                      <a:pt x="1269683" y="310515"/>
                    </a:moveTo>
                    <a:lnTo>
                      <a:pt x="1268730" y="292418"/>
                    </a:lnTo>
                    <a:cubicBezTo>
                      <a:pt x="1298258" y="290513"/>
                      <a:pt x="1328738" y="287655"/>
                      <a:pt x="1359218" y="284798"/>
                    </a:cubicBezTo>
                    <a:lnTo>
                      <a:pt x="1361123" y="302895"/>
                    </a:lnTo>
                    <a:cubicBezTo>
                      <a:pt x="1329690" y="305753"/>
                      <a:pt x="1299210" y="307658"/>
                      <a:pt x="1269683" y="310515"/>
                    </a:cubicBezTo>
                    <a:close/>
                    <a:moveTo>
                      <a:pt x="269558" y="309563"/>
                    </a:moveTo>
                    <a:cubicBezTo>
                      <a:pt x="238125" y="305753"/>
                      <a:pt x="207645" y="301943"/>
                      <a:pt x="179070" y="298133"/>
                    </a:cubicBezTo>
                    <a:lnTo>
                      <a:pt x="181928" y="280035"/>
                    </a:lnTo>
                    <a:cubicBezTo>
                      <a:pt x="210503" y="283845"/>
                      <a:pt x="240983" y="287655"/>
                      <a:pt x="271463" y="291465"/>
                    </a:cubicBezTo>
                    <a:lnTo>
                      <a:pt x="269558" y="309563"/>
                    </a:lnTo>
                    <a:close/>
                    <a:moveTo>
                      <a:pt x="1451610" y="294323"/>
                    </a:moveTo>
                    <a:lnTo>
                      <a:pt x="1449705" y="276225"/>
                    </a:lnTo>
                    <a:cubicBezTo>
                      <a:pt x="1479233" y="273368"/>
                      <a:pt x="1509713" y="270510"/>
                      <a:pt x="1540193" y="267653"/>
                    </a:cubicBezTo>
                    <a:lnTo>
                      <a:pt x="1542098" y="285750"/>
                    </a:lnTo>
                    <a:cubicBezTo>
                      <a:pt x="1510665" y="288608"/>
                      <a:pt x="1481138" y="292418"/>
                      <a:pt x="1451610" y="294323"/>
                    </a:cubicBezTo>
                    <a:close/>
                    <a:moveTo>
                      <a:pt x="89535" y="282893"/>
                    </a:moveTo>
                    <a:cubicBezTo>
                      <a:pt x="58103" y="277178"/>
                      <a:pt x="27623" y="270510"/>
                      <a:pt x="0" y="262890"/>
                    </a:cubicBezTo>
                    <a:lnTo>
                      <a:pt x="4763" y="245745"/>
                    </a:lnTo>
                    <a:cubicBezTo>
                      <a:pt x="32385" y="252413"/>
                      <a:pt x="61913" y="259080"/>
                      <a:pt x="93345" y="264795"/>
                    </a:cubicBezTo>
                    <a:lnTo>
                      <a:pt x="89535" y="282893"/>
                    </a:lnTo>
                    <a:close/>
                    <a:moveTo>
                      <a:pt x="1632585" y="276225"/>
                    </a:moveTo>
                    <a:lnTo>
                      <a:pt x="1630680" y="258128"/>
                    </a:lnTo>
                    <a:cubicBezTo>
                      <a:pt x="1660208" y="255270"/>
                      <a:pt x="1690688" y="251460"/>
                      <a:pt x="1721168" y="247650"/>
                    </a:cubicBezTo>
                    <a:lnTo>
                      <a:pt x="1723073" y="265748"/>
                    </a:lnTo>
                    <a:cubicBezTo>
                      <a:pt x="1691640" y="269558"/>
                      <a:pt x="1662113" y="273368"/>
                      <a:pt x="1632585" y="276225"/>
                    </a:cubicBezTo>
                    <a:close/>
                    <a:moveTo>
                      <a:pt x="1812608" y="255270"/>
                    </a:moveTo>
                    <a:lnTo>
                      <a:pt x="1810703" y="237173"/>
                    </a:lnTo>
                    <a:cubicBezTo>
                      <a:pt x="1840230" y="233363"/>
                      <a:pt x="1870710" y="229553"/>
                      <a:pt x="1901190" y="225742"/>
                    </a:cubicBezTo>
                    <a:lnTo>
                      <a:pt x="1904048" y="243840"/>
                    </a:lnTo>
                    <a:cubicBezTo>
                      <a:pt x="1872615" y="247650"/>
                      <a:pt x="1842135" y="251460"/>
                      <a:pt x="1812608" y="255270"/>
                    </a:cubicBezTo>
                    <a:close/>
                    <a:moveTo>
                      <a:pt x="1993583" y="230505"/>
                    </a:moveTo>
                    <a:lnTo>
                      <a:pt x="1990725" y="212408"/>
                    </a:lnTo>
                    <a:cubicBezTo>
                      <a:pt x="2020253" y="208598"/>
                      <a:pt x="2050733" y="203835"/>
                      <a:pt x="2080260" y="200025"/>
                    </a:cubicBezTo>
                    <a:lnTo>
                      <a:pt x="2083118" y="218123"/>
                    </a:lnTo>
                    <a:cubicBezTo>
                      <a:pt x="2052637" y="222885"/>
                      <a:pt x="2023110" y="226695"/>
                      <a:pt x="1993583" y="230505"/>
                    </a:cubicBezTo>
                    <a:close/>
                    <a:moveTo>
                      <a:pt x="2173605" y="204788"/>
                    </a:moveTo>
                    <a:lnTo>
                      <a:pt x="2170748" y="186690"/>
                    </a:lnTo>
                    <a:cubicBezTo>
                      <a:pt x="2200275" y="181928"/>
                      <a:pt x="2229803" y="177165"/>
                      <a:pt x="2260283" y="172403"/>
                    </a:cubicBezTo>
                    <a:lnTo>
                      <a:pt x="2263140" y="190500"/>
                    </a:lnTo>
                    <a:cubicBezTo>
                      <a:pt x="2232660" y="195263"/>
                      <a:pt x="2203133" y="200025"/>
                      <a:pt x="2173605" y="204788"/>
                    </a:cubicBezTo>
                    <a:close/>
                    <a:moveTo>
                      <a:pt x="2352675" y="176213"/>
                    </a:moveTo>
                    <a:lnTo>
                      <a:pt x="2349818" y="158115"/>
                    </a:lnTo>
                    <a:cubicBezTo>
                      <a:pt x="2373630" y="154305"/>
                      <a:pt x="2397443" y="150495"/>
                      <a:pt x="2421255" y="146685"/>
                    </a:cubicBezTo>
                    <a:lnTo>
                      <a:pt x="2438400" y="143828"/>
                    </a:lnTo>
                    <a:lnTo>
                      <a:pt x="2443163" y="161925"/>
                    </a:lnTo>
                    <a:lnTo>
                      <a:pt x="2425065" y="164783"/>
                    </a:lnTo>
                    <a:cubicBezTo>
                      <a:pt x="2400300" y="168593"/>
                      <a:pt x="2376488" y="172403"/>
                      <a:pt x="2352675" y="176213"/>
                    </a:cubicBezTo>
                    <a:close/>
                    <a:moveTo>
                      <a:pt x="2532698" y="146685"/>
                    </a:moveTo>
                    <a:lnTo>
                      <a:pt x="2529840" y="128588"/>
                    </a:lnTo>
                    <a:cubicBezTo>
                      <a:pt x="2560320" y="123825"/>
                      <a:pt x="2589848" y="119063"/>
                      <a:pt x="2619375" y="114300"/>
                    </a:cubicBezTo>
                    <a:lnTo>
                      <a:pt x="2622233" y="132398"/>
                    </a:lnTo>
                    <a:cubicBezTo>
                      <a:pt x="2592705" y="137160"/>
                      <a:pt x="2562225" y="141923"/>
                      <a:pt x="2532698" y="146685"/>
                    </a:cubicBezTo>
                    <a:close/>
                    <a:moveTo>
                      <a:pt x="5150168" y="127635"/>
                    </a:moveTo>
                    <a:cubicBezTo>
                      <a:pt x="5122545" y="120968"/>
                      <a:pt x="5093018" y="114300"/>
                      <a:pt x="5061585" y="107633"/>
                    </a:cubicBezTo>
                    <a:lnTo>
                      <a:pt x="5065395" y="89535"/>
                    </a:lnTo>
                    <a:cubicBezTo>
                      <a:pt x="5096828" y="96203"/>
                      <a:pt x="5126355" y="102870"/>
                      <a:pt x="5153978" y="109538"/>
                    </a:cubicBezTo>
                    <a:lnTo>
                      <a:pt x="5150168" y="127635"/>
                    </a:lnTo>
                    <a:close/>
                    <a:moveTo>
                      <a:pt x="2711768" y="120015"/>
                    </a:moveTo>
                    <a:lnTo>
                      <a:pt x="2708910" y="101918"/>
                    </a:lnTo>
                    <a:cubicBezTo>
                      <a:pt x="2739390" y="97155"/>
                      <a:pt x="2768918" y="93345"/>
                      <a:pt x="2799398" y="89535"/>
                    </a:cubicBezTo>
                    <a:lnTo>
                      <a:pt x="2802255" y="107633"/>
                    </a:lnTo>
                    <a:cubicBezTo>
                      <a:pt x="2771775" y="111443"/>
                      <a:pt x="2742248" y="115253"/>
                      <a:pt x="2711768" y="120015"/>
                    </a:cubicBezTo>
                    <a:close/>
                    <a:moveTo>
                      <a:pt x="2891790" y="95250"/>
                    </a:moveTo>
                    <a:lnTo>
                      <a:pt x="2889885" y="77153"/>
                    </a:lnTo>
                    <a:cubicBezTo>
                      <a:pt x="2920365" y="73343"/>
                      <a:pt x="2950845" y="69533"/>
                      <a:pt x="2980373" y="65723"/>
                    </a:cubicBezTo>
                    <a:lnTo>
                      <a:pt x="2982278" y="83820"/>
                    </a:lnTo>
                    <a:cubicBezTo>
                      <a:pt x="2952750" y="87630"/>
                      <a:pt x="2922270" y="91440"/>
                      <a:pt x="2891790" y="95250"/>
                    </a:cubicBezTo>
                    <a:close/>
                    <a:moveTo>
                      <a:pt x="4973003" y="90488"/>
                    </a:moveTo>
                    <a:cubicBezTo>
                      <a:pt x="4945380" y="85725"/>
                      <a:pt x="4914900" y="80963"/>
                      <a:pt x="4883468" y="75248"/>
                    </a:cubicBezTo>
                    <a:lnTo>
                      <a:pt x="4886325" y="57150"/>
                    </a:lnTo>
                    <a:cubicBezTo>
                      <a:pt x="4918710" y="61913"/>
                      <a:pt x="4948238" y="66675"/>
                      <a:pt x="4975860" y="72390"/>
                    </a:cubicBezTo>
                    <a:lnTo>
                      <a:pt x="4973003" y="90488"/>
                    </a:lnTo>
                    <a:close/>
                    <a:moveTo>
                      <a:pt x="3072765" y="74295"/>
                    </a:moveTo>
                    <a:lnTo>
                      <a:pt x="3070860" y="56197"/>
                    </a:lnTo>
                    <a:cubicBezTo>
                      <a:pt x="3101340" y="52388"/>
                      <a:pt x="3131820" y="49530"/>
                      <a:pt x="3161348" y="46672"/>
                    </a:cubicBezTo>
                    <a:lnTo>
                      <a:pt x="3163253" y="64770"/>
                    </a:lnTo>
                    <a:cubicBezTo>
                      <a:pt x="3132773" y="67628"/>
                      <a:pt x="3103245" y="70485"/>
                      <a:pt x="3072765" y="74295"/>
                    </a:cubicBezTo>
                    <a:close/>
                    <a:moveTo>
                      <a:pt x="4792980" y="62865"/>
                    </a:moveTo>
                    <a:cubicBezTo>
                      <a:pt x="4764405" y="59055"/>
                      <a:pt x="4733925" y="55245"/>
                      <a:pt x="4702493" y="52388"/>
                    </a:cubicBezTo>
                    <a:lnTo>
                      <a:pt x="4704398" y="34290"/>
                    </a:lnTo>
                    <a:cubicBezTo>
                      <a:pt x="4735830" y="38100"/>
                      <a:pt x="4766310" y="41910"/>
                      <a:pt x="4794885" y="44768"/>
                    </a:cubicBezTo>
                    <a:lnTo>
                      <a:pt x="4792980" y="62865"/>
                    </a:lnTo>
                    <a:close/>
                    <a:moveTo>
                      <a:pt x="3252788" y="55245"/>
                    </a:moveTo>
                    <a:lnTo>
                      <a:pt x="3250883" y="37147"/>
                    </a:lnTo>
                    <a:cubicBezTo>
                      <a:pt x="3281363" y="34290"/>
                      <a:pt x="3311843" y="31433"/>
                      <a:pt x="3341370" y="29528"/>
                    </a:cubicBezTo>
                    <a:lnTo>
                      <a:pt x="3343275" y="47625"/>
                    </a:lnTo>
                    <a:cubicBezTo>
                      <a:pt x="3313748" y="50483"/>
                      <a:pt x="3283268" y="52388"/>
                      <a:pt x="3252788" y="55245"/>
                    </a:cubicBezTo>
                    <a:close/>
                    <a:moveTo>
                      <a:pt x="4612958" y="42863"/>
                    </a:moveTo>
                    <a:cubicBezTo>
                      <a:pt x="4583430" y="40005"/>
                      <a:pt x="4553903" y="37147"/>
                      <a:pt x="4522470" y="35243"/>
                    </a:cubicBezTo>
                    <a:lnTo>
                      <a:pt x="4523423" y="17145"/>
                    </a:lnTo>
                    <a:cubicBezTo>
                      <a:pt x="4554855" y="20003"/>
                      <a:pt x="4585335" y="21908"/>
                      <a:pt x="4613910" y="24765"/>
                    </a:cubicBezTo>
                    <a:lnTo>
                      <a:pt x="4612958" y="42863"/>
                    </a:lnTo>
                    <a:close/>
                    <a:moveTo>
                      <a:pt x="3433763" y="40958"/>
                    </a:moveTo>
                    <a:lnTo>
                      <a:pt x="3432810" y="22860"/>
                    </a:lnTo>
                    <a:cubicBezTo>
                      <a:pt x="3463290" y="20955"/>
                      <a:pt x="3493770" y="18098"/>
                      <a:pt x="3523298" y="17145"/>
                    </a:cubicBezTo>
                    <a:lnTo>
                      <a:pt x="3524250" y="35243"/>
                    </a:lnTo>
                    <a:cubicBezTo>
                      <a:pt x="3494723" y="36195"/>
                      <a:pt x="3464243" y="38100"/>
                      <a:pt x="3433763" y="40958"/>
                    </a:cubicBezTo>
                    <a:close/>
                    <a:moveTo>
                      <a:pt x="3615690" y="29528"/>
                    </a:moveTo>
                    <a:lnTo>
                      <a:pt x="3614738" y="11430"/>
                    </a:lnTo>
                    <a:cubicBezTo>
                      <a:pt x="3645218" y="9525"/>
                      <a:pt x="3675698" y="8573"/>
                      <a:pt x="3705225" y="6668"/>
                    </a:cubicBezTo>
                    <a:lnTo>
                      <a:pt x="3706178" y="24765"/>
                    </a:lnTo>
                    <a:cubicBezTo>
                      <a:pt x="3676650" y="25718"/>
                      <a:pt x="3646170" y="27623"/>
                      <a:pt x="3615690" y="29528"/>
                    </a:cubicBezTo>
                    <a:close/>
                    <a:moveTo>
                      <a:pt x="4431983" y="28575"/>
                    </a:moveTo>
                    <a:cubicBezTo>
                      <a:pt x="4402455" y="26670"/>
                      <a:pt x="4371975" y="24765"/>
                      <a:pt x="4341495" y="23813"/>
                    </a:cubicBezTo>
                    <a:lnTo>
                      <a:pt x="4342448" y="5715"/>
                    </a:lnTo>
                    <a:cubicBezTo>
                      <a:pt x="4373880" y="6668"/>
                      <a:pt x="4403408" y="8573"/>
                      <a:pt x="4432935" y="10478"/>
                    </a:cubicBezTo>
                    <a:lnTo>
                      <a:pt x="4431983" y="28575"/>
                    </a:lnTo>
                    <a:close/>
                    <a:moveTo>
                      <a:pt x="3796665" y="20955"/>
                    </a:moveTo>
                    <a:lnTo>
                      <a:pt x="3795713" y="2858"/>
                    </a:lnTo>
                    <a:cubicBezTo>
                      <a:pt x="3826193" y="1905"/>
                      <a:pt x="3856673" y="953"/>
                      <a:pt x="3887153" y="953"/>
                    </a:cubicBezTo>
                    <a:lnTo>
                      <a:pt x="3887153" y="19050"/>
                    </a:lnTo>
                    <a:cubicBezTo>
                      <a:pt x="3857625" y="20003"/>
                      <a:pt x="3827145" y="20003"/>
                      <a:pt x="3796665" y="20955"/>
                    </a:cubicBezTo>
                    <a:close/>
                    <a:moveTo>
                      <a:pt x="4251008" y="20955"/>
                    </a:moveTo>
                    <a:cubicBezTo>
                      <a:pt x="4221480" y="20003"/>
                      <a:pt x="4191000" y="19050"/>
                      <a:pt x="4160520" y="19050"/>
                    </a:cubicBezTo>
                    <a:lnTo>
                      <a:pt x="4160520" y="953"/>
                    </a:lnTo>
                    <a:cubicBezTo>
                      <a:pt x="4191953" y="1905"/>
                      <a:pt x="4221480" y="1905"/>
                      <a:pt x="4251960" y="2858"/>
                    </a:cubicBezTo>
                    <a:lnTo>
                      <a:pt x="4251008" y="20955"/>
                    </a:lnTo>
                    <a:close/>
                    <a:moveTo>
                      <a:pt x="3978593" y="18098"/>
                    </a:moveTo>
                    <a:lnTo>
                      <a:pt x="3978593" y="0"/>
                    </a:lnTo>
                    <a:cubicBezTo>
                      <a:pt x="3999548" y="0"/>
                      <a:pt x="4019550" y="0"/>
                      <a:pt x="4039553" y="0"/>
                    </a:cubicBezTo>
                    <a:lnTo>
                      <a:pt x="4070033" y="0"/>
                    </a:lnTo>
                    <a:lnTo>
                      <a:pt x="4070033" y="18098"/>
                    </a:lnTo>
                    <a:lnTo>
                      <a:pt x="4039553" y="18098"/>
                    </a:lnTo>
                    <a:cubicBezTo>
                      <a:pt x="4018598" y="17145"/>
                      <a:pt x="3998595" y="18098"/>
                      <a:pt x="3978593" y="1809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5" name="Google Shape;435;p29"/>
              <p:cNvSpPr/>
              <p:nvPr/>
            </p:nvSpPr>
            <p:spPr>
              <a:xfrm>
                <a:off x="8817292" y="3024187"/>
                <a:ext cx="64769" cy="55244"/>
              </a:xfrm>
              <a:custGeom>
                <a:rect b="b" l="l" r="r" t="t"/>
                <a:pathLst>
                  <a:path extrusionOk="0" h="55244" w="64769">
                    <a:moveTo>
                      <a:pt x="13335" y="55245"/>
                    </a:moveTo>
                    <a:lnTo>
                      <a:pt x="2857" y="40005"/>
                    </a:lnTo>
                    <a:lnTo>
                      <a:pt x="25718" y="24765"/>
                    </a:lnTo>
                    <a:cubicBezTo>
                      <a:pt x="19050" y="22860"/>
                      <a:pt x="10477" y="20003"/>
                      <a:pt x="0" y="17145"/>
                    </a:cubicBezTo>
                    <a:lnTo>
                      <a:pt x="4763" y="0"/>
                    </a:lnTo>
                    <a:cubicBezTo>
                      <a:pt x="33338" y="8572"/>
                      <a:pt x="47625" y="14288"/>
                      <a:pt x="48577" y="14288"/>
                    </a:cubicBezTo>
                    <a:lnTo>
                      <a:pt x="64770" y="20003"/>
                    </a:lnTo>
                    <a:lnTo>
                      <a:pt x="13335" y="5524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6" name="Google Shape;436;p29"/>
              <p:cNvSpPr/>
              <p:nvPr/>
            </p:nvSpPr>
            <p:spPr>
              <a:xfrm>
                <a:off x="8414384" y="3111817"/>
                <a:ext cx="348614" cy="249555"/>
              </a:xfrm>
              <a:custGeom>
                <a:rect b="b" l="l" r="r" t="t"/>
                <a:pathLst>
                  <a:path extrusionOk="0" h="249555" w="348614">
                    <a:moveTo>
                      <a:pt x="10477" y="249555"/>
                    </a:moveTo>
                    <a:lnTo>
                      <a:pt x="0" y="234315"/>
                    </a:lnTo>
                    <a:lnTo>
                      <a:pt x="67627" y="187643"/>
                    </a:lnTo>
                    <a:lnTo>
                      <a:pt x="78105" y="202883"/>
                    </a:lnTo>
                    <a:lnTo>
                      <a:pt x="10477" y="249555"/>
                    </a:lnTo>
                    <a:close/>
                    <a:moveTo>
                      <a:pt x="145732" y="156210"/>
                    </a:moveTo>
                    <a:lnTo>
                      <a:pt x="135255" y="140970"/>
                    </a:lnTo>
                    <a:lnTo>
                      <a:pt x="202882" y="94297"/>
                    </a:lnTo>
                    <a:lnTo>
                      <a:pt x="213360" y="109538"/>
                    </a:lnTo>
                    <a:lnTo>
                      <a:pt x="145732" y="156210"/>
                    </a:lnTo>
                    <a:close/>
                    <a:moveTo>
                      <a:pt x="280988" y="61913"/>
                    </a:moveTo>
                    <a:lnTo>
                      <a:pt x="270510" y="46672"/>
                    </a:lnTo>
                    <a:lnTo>
                      <a:pt x="338138" y="0"/>
                    </a:lnTo>
                    <a:lnTo>
                      <a:pt x="348615" y="15240"/>
                    </a:lnTo>
                    <a:lnTo>
                      <a:pt x="280988" y="6191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7" name="Google Shape;437;p29"/>
              <p:cNvSpPr/>
              <p:nvPr/>
            </p:nvSpPr>
            <p:spPr>
              <a:xfrm>
                <a:off x="8301037" y="3393757"/>
                <a:ext cx="56197" cy="71437"/>
              </a:xfrm>
              <a:custGeom>
                <a:rect b="b" l="l" r="r" t="t"/>
                <a:pathLst>
                  <a:path extrusionOk="0" h="71437" w="56197">
                    <a:moveTo>
                      <a:pt x="39052" y="71438"/>
                    </a:moveTo>
                    <a:lnTo>
                      <a:pt x="0" y="31432"/>
                    </a:lnTo>
                    <a:lnTo>
                      <a:pt x="45720" y="0"/>
                    </a:lnTo>
                    <a:lnTo>
                      <a:pt x="56198" y="14288"/>
                    </a:lnTo>
                    <a:lnTo>
                      <a:pt x="27623" y="34290"/>
                    </a:lnTo>
                    <a:lnTo>
                      <a:pt x="51435" y="5905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8" name="Google Shape;438;p29"/>
              <p:cNvSpPr/>
              <p:nvPr/>
            </p:nvSpPr>
            <p:spPr>
              <a:xfrm>
                <a:off x="8399144" y="3513772"/>
                <a:ext cx="193357" cy="194310"/>
              </a:xfrm>
              <a:custGeom>
                <a:rect b="b" l="l" r="r" t="t"/>
                <a:pathLst>
                  <a:path extrusionOk="0" h="194310" w="193357">
                    <a:moveTo>
                      <a:pt x="180023" y="194310"/>
                    </a:moveTo>
                    <a:lnTo>
                      <a:pt x="120015" y="133350"/>
                    </a:lnTo>
                    <a:lnTo>
                      <a:pt x="133350" y="120967"/>
                    </a:lnTo>
                    <a:lnTo>
                      <a:pt x="193357" y="181927"/>
                    </a:lnTo>
                    <a:lnTo>
                      <a:pt x="180023" y="194310"/>
                    </a:lnTo>
                    <a:close/>
                    <a:moveTo>
                      <a:pt x="60007" y="73342"/>
                    </a:moveTo>
                    <a:lnTo>
                      <a:pt x="0" y="12382"/>
                    </a:lnTo>
                    <a:lnTo>
                      <a:pt x="13335" y="0"/>
                    </a:lnTo>
                    <a:lnTo>
                      <a:pt x="73343" y="60960"/>
                    </a:lnTo>
                    <a:lnTo>
                      <a:pt x="60007" y="73342"/>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9" name="Google Shape;439;p29"/>
              <p:cNvSpPr/>
              <p:nvPr/>
            </p:nvSpPr>
            <p:spPr>
              <a:xfrm>
                <a:off x="8631554" y="3756660"/>
                <a:ext cx="73342" cy="54292"/>
              </a:xfrm>
              <a:custGeom>
                <a:rect b="b" l="l" r="r" t="t"/>
                <a:pathLst>
                  <a:path extrusionOk="0" h="54292" w="73342">
                    <a:moveTo>
                      <a:pt x="73343" y="54292"/>
                    </a:moveTo>
                    <a:lnTo>
                      <a:pt x="43815" y="47625"/>
                    </a:lnTo>
                    <a:cubicBezTo>
                      <a:pt x="43815" y="47625"/>
                      <a:pt x="28575" y="44767"/>
                      <a:pt x="0" y="39052"/>
                    </a:cubicBezTo>
                    <a:lnTo>
                      <a:pt x="2857" y="20955"/>
                    </a:lnTo>
                    <a:cubicBezTo>
                      <a:pt x="8572" y="21907"/>
                      <a:pt x="13335" y="22860"/>
                      <a:pt x="18097" y="23813"/>
                    </a:cubicBezTo>
                    <a:lnTo>
                      <a:pt x="6668" y="12382"/>
                    </a:lnTo>
                    <a:lnTo>
                      <a:pt x="20002" y="0"/>
                    </a:lnTo>
                    <a:lnTo>
                      <a:pt x="73343" y="54292"/>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0" name="Google Shape;440;p29"/>
              <p:cNvSpPr/>
              <p:nvPr/>
            </p:nvSpPr>
            <p:spPr>
              <a:xfrm>
                <a:off x="3444239" y="3686175"/>
                <a:ext cx="5102542" cy="312420"/>
              </a:xfrm>
              <a:custGeom>
                <a:rect b="b" l="l" r="r" t="t"/>
                <a:pathLst>
                  <a:path extrusionOk="0" h="312420" w="5102542">
                    <a:moveTo>
                      <a:pt x="1160145" y="312420"/>
                    </a:moveTo>
                    <a:cubicBezTo>
                      <a:pt x="1132523" y="312420"/>
                      <a:pt x="1104900" y="312420"/>
                      <a:pt x="1077278" y="312420"/>
                    </a:cubicBezTo>
                    <a:lnTo>
                      <a:pt x="1077278" y="294323"/>
                    </a:lnTo>
                    <a:cubicBezTo>
                      <a:pt x="1104900" y="294323"/>
                      <a:pt x="1131570" y="294323"/>
                      <a:pt x="1160145" y="294323"/>
                    </a:cubicBezTo>
                    <a:lnTo>
                      <a:pt x="1167765" y="294323"/>
                    </a:lnTo>
                    <a:lnTo>
                      <a:pt x="1167765" y="312420"/>
                    </a:lnTo>
                    <a:lnTo>
                      <a:pt x="1160145" y="312420"/>
                    </a:lnTo>
                    <a:close/>
                    <a:moveTo>
                      <a:pt x="1257300" y="311467"/>
                    </a:moveTo>
                    <a:lnTo>
                      <a:pt x="1257300" y="293370"/>
                    </a:lnTo>
                    <a:cubicBezTo>
                      <a:pt x="1286828" y="293370"/>
                      <a:pt x="1317308" y="292417"/>
                      <a:pt x="1346835" y="291465"/>
                    </a:cubicBezTo>
                    <a:lnTo>
                      <a:pt x="1346835" y="309563"/>
                    </a:lnTo>
                    <a:cubicBezTo>
                      <a:pt x="1317308" y="310515"/>
                      <a:pt x="1286828" y="311467"/>
                      <a:pt x="1257300" y="311467"/>
                    </a:cubicBezTo>
                    <a:close/>
                    <a:moveTo>
                      <a:pt x="986790" y="310515"/>
                    </a:moveTo>
                    <a:cubicBezTo>
                      <a:pt x="956310" y="309563"/>
                      <a:pt x="926782" y="308610"/>
                      <a:pt x="897255" y="308610"/>
                    </a:cubicBezTo>
                    <a:lnTo>
                      <a:pt x="898207" y="290513"/>
                    </a:lnTo>
                    <a:cubicBezTo>
                      <a:pt x="927735" y="291465"/>
                      <a:pt x="957263" y="292417"/>
                      <a:pt x="987743" y="292417"/>
                    </a:cubicBezTo>
                    <a:lnTo>
                      <a:pt x="986790" y="310515"/>
                    </a:lnTo>
                    <a:close/>
                    <a:moveTo>
                      <a:pt x="1437323" y="307658"/>
                    </a:moveTo>
                    <a:lnTo>
                      <a:pt x="1436370" y="289560"/>
                    </a:lnTo>
                    <a:cubicBezTo>
                      <a:pt x="1465898" y="288608"/>
                      <a:pt x="1496378" y="287655"/>
                      <a:pt x="1525905" y="285750"/>
                    </a:cubicBezTo>
                    <a:lnTo>
                      <a:pt x="1526858" y="303848"/>
                    </a:lnTo>
                    <a:cubicBezTo>
                      <a:pt x="1496378" y="304800"/>
                      <a:pt x="1466850" y="306705"/>
                      <a:pt x="1437323" y="307658"/>
                    </a:cubicBezTo>
                    <a:close/>
                    <a:moveTo>
                      <a:pt x="806768" y="304800"/>
                    </a:moveTo>
                    <a:cubicBezTo>
                      <a:pt x="776288" y="303848"/>
                      <a:pt x="745808" y="301942"/>
                      <a:pt x="717233" y="300038"/>
                    </a:cubicBezTo>
                    <a:lnTo>
                      <a:pt x="718185" y="281940"/>
                    </a:lnTo>
                    <a:cubicBezTo>
                      <a:pt x="747713" y="283845"/>
                      <a:pt x="777240" y="284798"/>
                      <a:pt x="807720" y="285750"/>
                    </a:cubicBezTo>
                    <a:lnTo>
                      <a:pt x="806768" y="304800"/>
                    </a:lnTo>
                    <a:close/>
                    <a:moveTo>
                      <a:pt x="1617345" y="299085"/>
                    </a:moveTo>
                    <a:lnTo>
                      <a:pt x="1616393" y="280988"/>
                    </a:lnTo>
                    <a:cubicBezTo>
                      <a:pt x="1645920" y="279083"/>
                      <a:pt x="1676400" y="277178"/>
                      <a:pt x="1705928" y="275273"/>
                    </a:cubicBezTo>
                    <a:lnTo>
                      <a:pt x="1706880" y="293370"/>
                    </a:lnTo>
                    <a:cubicBezTo>
                      <a:pt x="1676400" y="295275"/>
                      <a:pt x="1646873" y="297180"/>
                      <a:pt x="1617345" y="299085"/>
                    </a:cubicBezTo>
                    <a:close/>
                    <a:moveTo>
                      <a:pt x="627698" y="295275"/>
                    </a:moveTo>
                    <a:cubicBezTo>
                      <a:pt x="597218" y="293370"/>
                      <a:pt x="566738" y="291465"/>
                      <a:pt x="538163" y="288608"/>
                    </a:cubicBezTo>
                    <a:lnTo>
                      <a:pt x="539115" y="270510"/>
                    </a:lnTo>
                    <a:cubicBezTo>
                      <a:pt x="568643" y="272415"/>
                      <a:pt x="598170" y="274320"/>
                      <a:pt x="628650" y="277178"/>
                    </a:cubicBezTo>
                    <a:lnTo>
                      <a:pt x="627698" y="295275"/>
                    </a:lnTo>
                    <a:close/>
                    <a:moveTo>
                      <a:pt x="1796415" y="286703"/>
                    </a:moveTo>
                    <a:lnTo>
                      <a:pt x="1794510" y="268605"/>
                    </a:lnTo>
                    <a:cubicBezTo>
                      <a:pt x="1824038" y="265748"/>
                      <a:pt x="1853565" y="263842"/>
                      <a:pt x="1884045" y="260985"/>
                    </a:cubicBezTo>
                    <a:lnTo>
                      <a:pt x="1885950" y="279083"/>
                    </a:lnTo>
                    <a:cubicBezTo>
                      <a:pt x="1856423" y="281940"/>
                      <a:pt x="1825943" y="283845"/>
                      <a:pt x="1796415" y="286703"/>
                    </a:cubicBezTo>
                    <a:close/>
                    <a:moveTo>
                      <a:pt x="447675" y="281940"/>
                    </a:moveTo>
                    <a:cubicBezTo>
                      <a:pt x="417195" y="279083"/>
                      <a:pt x="386715" y="276225"/>
                      <a:pt x="358140" y="273367"/>
                    </a:cubicBezTo>
                    <a:lnTo>
                      <a:pt x="360045" y="255270"/>
                    </a:lnTo>
                    <a:cubicBezTo>
                      <a:pt x="388620" y="258127"/>
                      <a:pt x="419100" y="260985"/>
                      <a:pt x="449580" y="263842"/>
                    </a:cubicBezTo>
                    <a:lnTo>
                      <a:pt x="447675" y="281940"/>
                    </a:lnTo>
                    <a:close/>
                    <a:moveTo>
                      <a:pt x="1975485" y="269558"/>
                    </a:moveTo>
                    <a:lnTo>
                      <a:pt x="1973580" y="251460"/>
                    </a:lnTo>
                    <a:cubicBezTo>
                      <a:pt x="2003108" y="248602"/>
                      <a:pt x="2032635" y="244792"/>
                      <a:pt x="2063115" y="240983"/>
                    </a:cubicBezTo>
                    <a:lnTo>
                      <a:pt x="2065020" y="259080"/>
                    </a:lnTo>
                    <a:cubicBezTo>
                      <a:pt x="2035492" y="262890"/>
                      <a:pt x="2005965" y="266700"/>
                      <a:pt x="1975485" y="269558"/>
                    </a:cubicBezTo>
                    <a:close/>
                    <a:moveTo>
                      <a:pt x="268605" y="263842"/>
                    </a:moveTo>
                    <a:cubicBezTo>
                      <a:pt x="237173" y="260033"/>
                      <a:pt x="207645" y="257175"/>
                      <a:pt x="179070" y="253365"/>
                    </a:cubicBezTo>
                    <a:lnTo>
                      <a:pt x="180975" y="235267"/>
                    </a:lnTo>
                    <a:cubicBezTo>
                      <a:pt x="208598" y="239077"/>
                      <a:pt x="239077" y="241935"/>
                      <a:pt x="270510" y="245745"/>
                    </a:cubicBezTo>
                    <a:lnTo>
                      <a:pt x="268605" y="263842"/>
                    </a:lnTo>
                    <a:close/>
                    <a:moveTo>
                      <a:pt x="2154555" y="248602"/>
                    </a:moveTo>
                    <a:lnTo>
                      <a:pt x="2152650" y="230505"/>
                    </a:lnTo>
                    <a:cubicBezTo>
                      <a:pt x="2182178" y="226695"/>
                      <a:pt x="2211705" y="222885"/>
                      <a:pt x="2241233" y="218123"/>
                    </a:cubicBezTo>
                    <a:lnTo>
                      <a:pt x="2244090" y="236220"/>
                    </a:lnTo>
                    <a:cubicBezTo>
                      <a:pt x="2213610" y="240030"/>
                      <a:pt x="2184083" y="244792"/>
                      <a:pt x="2154555" y="248602"/>
                    </a:cubicBezTo>
                    <a:close/>
                    <a:moveTo>
                      <a:pt x="89535" y="241935"/>
                    </a:moveTo>
                    <a:cubicBezTo>
                      <a:pt x="56198" y="237173"/>
                      <a:pt x="26670" y="233363"/>
                      <a:pt x="0" y="229552"/>
                    </a:cubicBezTo>
                    <a:lnTo>
                      <a:pt x="2858" y="211455"/>
                    </a:lnTo>
                    <a:cubicBezTo>
                      <a:pt x="28575" y="215265"/>
                      <a:pt x="59055" y="220027"/>
                      <a:pt x="91440" y="223838"/>
                    </a:cubicBezTo>
                    <a:lnTo>
                      <a:pt x="89535" y="241935"/>
                    </a:lnTo>
                    <a:close/>
                    <a:moveTo>
                      <a:pt x="2332673" y="222885"/>
                    </a:moveTo>
                    <a:lnTo>
                      <a:pt x="2329815" y="204788"/>
                    </a:lnTo>
                    <a:cubicBezTo>
                      <a:pt x="2359343" y="200025"/>
                      <a:pt x="2388870" y="195263"/>
                      <a:pt x="2418398" y="190500"/>
                    </a:cubicBezTo>
                    <a:lnTo>
                      <a:pt x="2421255" y="208598"/>
                    </a:lnTo>
                    <a:cubicBezTo>
                      <a:pt x="2391728" y="212408"/>
                      <a:pt x="2362200" y="218123"/>
                      <a:pt x="2332673" y="222885"/>
                    </a:cubicBezTo>
                    <a:close/>
                    <a:moveTo>
                      <a:pt x="2510790" y="191452"/>
                    </a:moveTo>
                    <a:lnTo>
                      <a:pt x="2506980" y="173355"/>
                    </a:lnTo>
                    <a:cubicBezTo>
                      <a:pt x="2536508" y="167640"/>
                      <a:pt x="2566035" y="161925"/>
                      <a:pt x="2595563" y="156210"/>
                    </a:cubicBezTo>
                    <a:lnTo>
                      <a:pt x="2599373" y="174308"/>
                    </a:lnTo>
                    <a:cubicBezTo>
                      <a:pt x="2568893" y="180023"/>
                      <a:pt x="2539365" y="185738"/>
                      <a:pt x="2510790" y="191452"/>
                    </a:cubicBezTo>
                    <a:close/>
                    <a:moveTo>
                      <a:pt x="2687003" y="156210"/>
                    </a:moveTo>
                    <a:lnTo>
                      <a:pt x="2683193" y="138113"/>
                    </a:lnTo>
                    <a:cubicBezTo>
                      <a:pt x="2712720" y="132398"/>
                      <a:pt x="2742248" y="126683"/>
                      <a:pt x="2771775" y="120967"/>
                    </a:cubicBezTo>
                    <a:lnTo>
                      <a:pt x="2775585" y="139065"/>
                    </a:lnTo>
                    <a:cubicBezTo>
                      <a:pt x="2746058" y="144780"/>
                      <a:pt x="2716530" y="150495"/>
                      <a:pt x="2687003" y="156210"/>
                    </a:cubicBezTo>
                    <a:close/>
                    <a:moveTo>
                      <a:pt x="2863215" y="122873"/>
                    </a:moveTo>
                    <a:lnTo>
                      <a:pt x="2860358" y="104775"/>
                    </a:lnTo>
                    <a:cubicBezTo>
                      <a:pt x="2889885" y="100013"/>
                      <a:pt x="2919413" y="94298"/>
                      <a:pt x="2948940" y="89535"/>
                    </a:cubicBezTo>
                    <a:lnTo>
                      <a:pt x="2951798" y="107633"/>
                    </a:lnTo>
                    <a:cubicBezTo>
                      <a:pt x="2922270" y="112395"/>
                      <a:pt x="2892743" y="118110"/>
                      <a:pt x="2863215" y="122873"/>
                    </a:cubicBezTo>
                    <a:close/>
                    <a:moveTo>
                      <a:pt x="3040380" y="94298"/>
                    </a:moveTo>
                    <a:lnTo>
                      <a:pt x="3037523" y="76200"/>
                    </a:lnTo>
                    <a:cubicBezTo>
                      <a:pt x="3067050" y="71438"/>
                      <a:pt x="3097530" y="67627"/>
                      <a:pt x="3127058" y="63817"/>
                    </a:cubicBezTo>
                    <a:lnTo>
                      <a:pt x="3129915" y="81915"/>
                    </a:lnTo>
                    <a:cubicBezTo>
                      <a:pt x="3100388" y="85725"/>
                      <a:pt x="3070860" y="89535"/>
                      <a:pt x="3040380" y="94298"/>
                    </a:cubicBezTo>
                    <a:close/>
                    <a:moveTo>
                      <a:pt x="5098733" y="94298"/>
                    </a:moveTo>
                    <a:cubicBezTo>
                      <a:pt x="5073015" y="90488"/>
                      <a:pt x="5043488" y="85725"/>
                      <a:pt x="5010150" y="80963"/>
                    </a:cubicBezTo>
                    <a:lnTo>
                      <a:pt x="5013008" y="62865"/>
                    </a:lnTo>
                    <a:cubicBezTo>
                      <a:pt x="5046345" y="67627"/>
                      <a:pt x="5075873" y="72390"/>
                      <a:pt x="5102543" y="76200"/>
                    </a:cubicBezTo>
                    <a:lnTo>
                      <a:pt x="5098733" y="94298"/>
                    </a:lnTo>
                    <a:close/>
                    <a:moveTo>
                      <a:pt x="3218498" y="70485"/>
                    </a:moveTo>
                    <a:lnTo>
                      <a:pt x="3216593" y="52388"/>
                    </a:lnTo>
                    <a:cubicBezTo>
                      <a:pt x="3247073" y="48577"/>
                      <a:pt x="3276600" y="45720"/>
                      <a:pt x="3306128" y="41910"/>
                    </a:cubicBezTo>
                    <a:lnTo>
                      <a:pt x="3308033" y="60008"/>
                    </a:lnTo>
                    <a:cubicBezTo>
                      <a:pt x="3278505" y="62865"/>
                      <a:pt x="3248978" y="66675"/>
                      <a:pt x="3218498" y="70485"/>
                    </a:cubicBezTo>
                    <a:close/>
                    <a:moveTo>
                      <a:pt x="4920615" y="68580"/>
                    </a:moveTo>
                    <a:cubicBezTo>
                      <a:pt x="4892993" y="64770"/>
                      <a:pt x="4862513" y="61913"/>
                      <a:pt x="4831080" y="58102"/>
                    </a:cubicBezTo>
                    <a:lnTo>
                      <a:pt x="4832985" y="40005"/>
                    </a:lnTo>
                    <a:cubicBezTo>
                      <a:pt x="4864418" y="43815"/>
                      <a:pt x="4893945" y="46673"/>
                      <a:pt x="4922520" y="50483"/>
                    </a:cubicBezTo>
                    <a:lnTo>
                      <a:pt x="4920615" y="68580"/>
                    </a:lnTo>
                    <a:close/>
                    <a:moveTo>
                      <a:pt x="3397568" y="51435"/>
                    </a:moveTo>
                    <a:lnTo>
                      <a:pt x="3395663" y="33338"/>
                    </a:lnTo>
                    <a:cubicBezTo>
                      <a:pt x="3426143" y="30480"/>
                      <a:pt x="3455670" y="27623"/>
                      <a:pt x="3485198" y="25717"/>
                    </a:cubicBezTo>
                    <a:lnTo>
                      <a:pt x="3487103" y="43815"/>
                    </a:lnTo>
                    <a:cubicBezTo>
                      <a:pt x="3456623" y="45720"/>
                      <a:pt x="3427095" y="48577"/>
                      <a:pt x="3397568" y="51435"/>
                    </a:cubicBezTo>
                    <a:close/>
                    <a:moveTo>
                      <a:pt x="4742498" y="49530"/>
                    </a:moveTo>
                    <a:cubicBezTo>
                      <a:pt x="4713923" y="46673"/>
                      <a:pt x="4684395" y="43815"/>
                      <a:pt x="4652963" y="41910"/>
                    </a:cubicBezTo>
                    <a:lnTo>
                      <a:pt x="4654868" y="23813"/>
                    </a:lnTo>
                    <a:cubicBezTo>
                      <a:pt x="4686300" y="26670"/>
                      <a:pt x="4715828" y="28575"/>
                      <a:pt x="4744403" y="31433"/>
                    </a:cubicBezTo>
                    <a:lnTo>
                      <a:pt x="4742498" y="49530"/>
                    </a:lnTo>
                    <a:close/>
                    <a:moveTo>
                      <a:pt x="3576638" y="36195"/>
                    </a:moveTo>
                    <a:lnTo>
                      <a:pt x="3575685" y="18098"/>
                    </a:lnTo>
                    <a:cubicBezTo>
                      <a:pt x="3606165" y="16192"/>
                      <a:pt x="3635693" y="14288"/>
                      <a:pt x="3665220" y="12383"/>
                    </a:cubicBezTo>
                    <a:lnTo>
                      <a:pt x="3666173" y="30480"/>
                    </a:lnTo>
                    <a:cubicBezTo>
                      <a:pt x="3636645" y="32385"/>
                      <a:pt x="3606165" y="34290"/>
                      <a:pt x="3576638" y="36195"/>
                    </a:cubicBezTo>
                    <a:close/>
                    <a:moveTo>
                      <a:pt x="4563428" y="34290"/>
                    </a:moveTo>
                    <a:cubicBezTo>
                      <a:pt x="4533900" y="32385"/>
                      <a:pt x="4504373" y="30480"/>
                      <a:pt x="4473893" y="28575"/>
                    </a:cubicBezTo>
                    <a:lnTo>
                      <a:pt x="4474845" y="10477"/>
                    </a:lnTo>
                    <a:cubicBezTo>
                      <a:pt x="4505325" y="12383"/>
                      <a:pt x="4535805" y="14288"/>
                      <a:pt x="4564380" y="16192"/>
                    </a:cubicBezTo>
                    <a:lnTo>
                      <a:pt x="4563428" y="34290"/>
                    </a:lnTo>
                    <a:close/>
                    <a:moveTo>
                      <a:pt x="3755708" y="25717"/>
                    </a:moveTo>
                    <a:lnTo>
                      <a:pt x="3754755" y="7620"/>
                    </a:lnTo>
                    <a:cubicBezTo>
                      <a:pt x="3785235" y="6667"/>
                      <a:pt x="3814763" y="4763"/>
                      <a:pt x="3844290" y="3810"/>
                    </a:cubicBezTo>
                    <a:lnTo>
                      <a:pt x="3845243" y="21908"/>
                    </a:lnTo>
                    <a:cubicBezTo>
                      <a:pt x="3815715" y="22860"/>
                      <a:pt x="3786188" y="24765"/>
                      <a:pt x="3755708" y="25717"/>
                    </a:cubicBezTo>
                    <a:close/>
                    <a:moveTo>
                      <a:pt x="4384358" y="24765"/>
                    </a:moveTo>
                    <a:cubicBezTo>
                      <a:pt x="4354830" y="23813"/>
                      <a:pt x="4325303" y="22860"/>
                      <a:pt x="4294823" y="21908"/>
                    </a:cubicBezTo>
                    <a:lnTo>
                      <a:pt x="4295775" y="3810"/>
                    </a:lnTo>
                    <a:cubicBezTo>
                      <a:pt x="4326255" y="4763"/>
                      <a:pt x="4356735" y="5715"/>
                      <a:pt x="4385310" y="6667"/>
                    </a:cubicBezTo>
                    <a:lnTo>
                      <a:pt x="4384358" y="24765"/>
                    </a:lnTo>
                    <a:close/>
                    <a:moveTo>
                      <a:pt x="3934778" y="20002"/>
                    </a:moveTo>
                    <a:lnTo>
                      <a:pt x="3934778" y="1905"/>
                    </a:lnTo>
                    <a:cubicBezTo>
                      <a:pt x="3965258" y="952"/>
                      <a:pt x="3994785" y="952"/>
                      <a:pt x="4025265" y="952"/>
                    </a:cubicBezTo>
                    <a:lnTo>
                      <a:pt x="4025265" y="19050"/>
                    </a:lnTo>
                    <a:cubicBezTo>
                      <a:pt x="3995738" y="19050"/>
                      <a:pt x="3965258" y="19050"/>
                      <a:pt x="3934778" y="20002"/>
                    </a:cubicBezTo>
                    <a:close/>
                    <a:moveTo>
                      <a:pt x="4204335" y="19050"/>
                    </a:moveTo>
                    <a:cubicBezTo>
                      <a:pt x="4174808" y="18098"/>
                      <a:pt x="4145280" y="18098"/>
                      <a:pt x="4114800" y="18098"/>
                    </a:cubicBezTo>
                    <a:lnTo>
                      <a:pt x="4114800" y="0"/>
                    </a:lnTo>
                    <a:cubicBezTo>
                      <a:pt x="4145280" y="0"/>
                      <a:pt x="4175760" y="0"/>
                      <a:pt x="4205288" y="952"/>
                    </a:cubicBezTo>
                    <a:lnTo>
                      <a:pt x="4204335" y="1905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1" name="Google Shape;441;p29"/>
              <p:cNvSpPr/>
              <p:nvPr/>
            </p:nvSpPr>
            <p:spPr>
              <a:xfrm>
                <a:off x="3291839" y="3850957"/>
                <a:ext cx="66674" cy="50482"/>
              </a:xfrm>
              <a:custGeom>
                <a:rect b="b" l="l" r="r" t="t"/>
                <a:pathLst>
                  <a:path extrusionOk="0" h="50482" w="66674">
                    <a:moveTo>
                      <a:pt x="64770" y="50482"/>
                    </a:moveTo>
                    <a:cubicBezTo>
                      <a:pt x="35242" y="45720"/>
                      <a:pt x="20003" y="42863"/>
                      <a:pt x="20003" y="42863"/>
                    </a:cubicBezTo>
                    <a:lnTo>
                      <a:pt x="0" y="39052"/>
                    </a:lnTo>
                    <a:lnTo>
                      <a:pt x="52387" y="0"/>
                    </a:lnTo>
                    <a:lnTo>
                      <a:pt x="62865" y="14288"/>
                    </a:lnTo>
                    <a:lnTo>
                      <a:pt x="42862" y="28575"/>
                    </a:lnTo>
                    <a:cubicBezTo>
                      <a:pt x="49530" y="29527"/>
                      <a:pt x="57150" y="31432"/>
                      <a:pt x="66675" y="32385"/>
                    </a:cubicBezTo>
                    <a:lnTo>
                      <a:pt x="64770" y="50482"/>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2" name="Google Shape;442;p29"/>
              <p:cNvSpPr/>
              <p:nvPr/>
            </p:nvSpPr>
            <p:spPr>
              <a:xfrm>
                <a:off x="3417569" y="3522345"/>
                <a:ext cx="376237" cy="287654"/>
              </a:xfrm>
              <a:custGeom>
                <a:rect b="b" l="l" r="r" t="t"/>
                <a:pathLst>
                  <a:path extrusionOk="0" h="287654" w="376237">
                    <a:moveTo>
                      <a:pt x="10478" y="287655"/>
                    </a:moveTo>
                    <a:lnTo>
                      <a:pt x="0" y="273367"/>
                    </a:lnTo>
                    <a:lnTo>
                      <a:pt x="73343" y="219075"/>
                    </a:lnTo>
                    <a:lnTo>
                      <a:pt x="83820" y="233363"/>
                    </a:lnTo>
                    <a:lnTo>
                      <a:pt x="10478" y="287655"/>
                    </a:lnTo>
                    <a:close/>
                    <a:moveTo>
                      <a:pt x="157163" y="178117"/>
                    </a:moveTo>
                    <a:lnTo>
                      <a:pt x="145733" y="163830"/>
                    </a:lnTo>
                    <a:lnTo>
                      <a:pt x="219075" y="109538"/>
                    </a:lnTo>
                    <a:lnTo>
                      <a:pt x="229553" y="123825"/>
                    </a:lnTo>
                    <a:lnTo>
                      <a:pt x="157163" y="178117"/>
                    </a:lnTo>
                    <a:close/>
                    <a:moveTo>
                      <a:pt x="302895" y="69532"/>
                    </a:moveTo>
                    <a:lnTo>
                      <a:pt x="292418" y="54292"/>
                    </a:lnTo>
                    <a:lnTo>
                      <a:pt x="365760" y="0"/>
                    </a:lnTo>
                    <a:lnTo>
                      <a:pt x="376238" y="14288"/>
                    </a:lnTo>
                    <a:lnTo>
                      <a:pt x="302895" y="69532"/>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3" name="Google Shape;443;p29"/>
              <p:cNvSpPr/>
              <p:nvPr/>
            </p:nvSpPr>
            <p:spPr>
              <a:xfrm>
                <a:off x="3855719" y="3412807"/>
                <a:ext cx="57150" cy="69532"/>
              </a:xfrm>
              <a:custGeom>
                <a:rect b="b" l="l" r="r" t="t"/>
                <a:pathLst>
                  <a:path extrusionOk="0" h="69532" w="57150">
                    <a:moveTo>
                      <a:pt x="11430" y="69532"/>
                    </a:moveTo>
                    <a:lnTo>
                      <a:pt x="0" y="55245"/>
                    </a:lnTo>
                    <a:lnTo>
                      <a:pt x="26670" y="35242"/>
                    </a:lnTo>
                    <a:lnTo>
                      <a:pt x="952" y="14288"/>
                    </a:lnTo>
                    <a:lnTo>
                      <a:pt x="11430" y="0"/>
                    </a:lnTo>
                    <a:lnTo>
                      <a:pt x="57150" y="35242"/>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4" name="Google Shape;444;p29"/>
              <p:cNvSpPr/>
              <p:nvPr/>
            </p:nvSpPr>
            <p:spPr>
              <a:xfrm>
                <a:off x="3557587" y="3179444"/>
                <a:ext cx="235267" cy="189547"/>
              </a:xfrm>
              <a:custGeom>
                <a:rect b="b" l="l" r="r" t="t"/>
                <a:pathLst>
                  <a:path extrusionOk="0" h="189547" w="235267">
                    <a:moveTo>
                      <a:pt x="223838" y="189548"/>
                    </a:moveTo>
                    <a:lnTo>
                      <a:pt x="149542" y="131445"/>
                    </a:lnTo>
                    <a:lnTo>
                      <a:pt x="160973" y="117157"/>
                    </a:lnTo>
                    <a:lnTo>
                      <a:pt x="235267" y="175260"/>
                    </a:lnTo>
                    <a:lnTo>
                      <a:pt x="223838" y="189548"/>
                    </a:lnTo>
                    <a:close/>
                    <a:moveTo>
                      <a:pt x="75248" y="72390"/>
                    </a:moveTo>
                    <a:lnTo>
                      <a:pt x="0" y="14288"/>
                    </a:lnTo>
                    <a:lnTo>
                      <a:pt x="11430" y="0"/>
                    </a:lnTo>
                    <a:lnTo>
                      <a:pt x="85725" y="58103"/>
                    </a:lnTo>
                    <a:lnTo>
                      <a:pt x="75248" y="7239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445" name="Google Shape;445;p29"/>
          <p:cNvSpPr/>
          <p:nvPr/>
        </p:nvSpPr>
        <p:spPr>
          <a:xfrm rot="2672499">
            <a:off x="934253" y="5434988"/>
            <a:ext cx="1692555" cy="479229"/>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
        <p:nvSpPr>
          <p:cNvPr id="446" name="Google Shape;446;p29"/>
          <p:cNvSpPr/>
          <p:nvPr/>
        </p:nvSpPr>
        <p:spPr>
          <a:xfrm>
            <a:off x="2342648" y="1125335"/>
            <a:ext cx="707794" cy="354375"/>
          </a:xfrm>
          <a:custGeom>
            <a:rect b="b" l="l" r="r" t="t"/>
            <a:pathLst>
              <a:path extrusionOk="0" h="1840911" w="2144830">
                <a:moveTo>
                  <a:pt x="37324" y="520784"/>
                </a:moveTo>
                <a:cubicBezTo>
                  <a:pt x="51454" y="577303"/>
                  <a:pt x="65987" y="633723"/>
                  <a:pt x="79713" y="690341"/>
                </a:cubicBezTo>
                <a:cubicBezTo>
                  <a:pt x="82138" y="700344"/>
                  <a:pt x="83536" y="710572"/>
                  <a:pt x="85769" y="720619"/>
                </a:cubicBezTo>
                <a:cubicBezTo>
                  <a:pt x="87574" y="728744"/>
                  <a:pt x="90019" y="736717"/>
                  <a:pt x="91824" y="744842"/>
                </a:cubicBezTo>
                <a:cubicBezTo>
                  <a:pt x="94057" y="754889"/>
                  <a:pt x="95566" y="765091"/>
                  <a:pt x="97880" y="775120"/>
                </a:cubicBezTo>
                <a:cubicBezTo>
                  <a:pt x="97889" y="775159"/>
                  <a:pt x="113014" y="835658"/>
                  <a:pt x="116047" y="847788"/>
                </a:cubicBezTo>
                <a:cubicBezTo>
                  <a:pt x="118066" y="855862"/>
                  <a:pt x="120735" y="863801"/>
                  <a:pt x="122103" y="872010"/>
                </a:cubicBezTo>
                <a:cubicBezTo>
                  <a:pt x="130504" y="922423"/>
                  <a:pt x="126421" y="896189"/>
                  <a:pt x="134214" y="950733"/>
                </a:cubicBezTo>
                <a:cubicBezTo>
                  <a:pt x="136232" y="978993"/>
                  <a:pt x="140269" y="1007180"/>
                  <a:pt x="140269" y="1035512"/>
                </a:cubicBezTo>
                <a:cubicBezTo>
                  <a:pt x="140269" y="1363226"/>
                  <a:pt x="101904" y="1241353"/>
                  <a:pt x="140269" y="1356461"/>
                </a:cubicBezTo>
                <a:cubicBezTo>
                  <a:pt x="146325" y="1352424"/>
                  <a:pt x="151926" y="1347604"/>
                  <a:pt x="158436" y="1344349"/>
                </a:cubicBezTo>
                <a:cubicBezTo>
                  <a:pt x="173066" y="1337034"/>
                  <a:pt x="185317" y="1338054"/>
                  <a:pt x="200826" y="1332238"/>
                </a:cubicBezTo>
                <a:cubicBezTo>
                  <a:pt x="209278" y="1329068"/>
                  <a:pt x="216484" y="1322982"/>
                  <a:pt x="225048" y="1320127"/>
                </a:cubicBezTo>
                <a:cubicBezTo>
                  <a:pt x="240839" y="1314863"/>
                  <a:pt x="257702" y="1313279"/>
                  <a:pt x="273493" y="1308015"/>
                </a:cubicBezTo>
                <a:lnTo>
                  <a:pt x="309827" y="1295904"/>
                </a:lnTo>
                <a:cubicBezTo>
                  <a:pt x="359986" y="1279185"/>
                  <a:pt x="280300" y="1305456"/>
                  <a:pt x="370383" y="1277737"/>
                </a:cubicBezTo>
                <a:cubicBezTo>
                  <a:pt x="382585" y="1273982"/>
                  <a:pt x="394606" y="1269663"/>
                  <a:pt x="406717" y="1265626"/>
                </a:cubicBezTo>
                <a:cubicBezTo>
                  <a:pt x="421122" y="1260824"/>
                  <a:pt x="433890" y="1256051"/>
                  <a:pt x="449107" y="1253515"/>
                </a:cubicBezTo>
                <a:cubicBezTo>
                  <a:pt x="607869" y="1227056"/>
                  <a:pt x="472566" y="1251813"/>
                  <a:pt x="582330" y="1235348"/>
                </a:cubicBezTo>
                <a:cubicBezTo>
                  <a:pt x="606615" y="1231705"/>
                  <a:pt x="630815" y="1227505"/>
                  <a:pt x="654998" y="1223237"/>
                </a:cubicBezTo>
                <a:cubicBezTo>
                  <a:pt x="679430" y="1218925"/>
                  <a:pt x="696461" y="1213919"/>
                  <a:pt x="721610" y="1211125"/>
                </a:cubicBezTo>
                <a:cubicBezTo>
                  <a:pt x="745768" y="1208441"/>
                  <a:pt x="770104" y="1207614"/>
                  <a:pt x="794277" y="1205070"/>
                </a:cubicBezTo>
                <a:cubicBezTo>
                  <a:pt x="808472" y="1203576"/>
                  <a:pt x="822491" y="1200682"/>
                  <a:pt x="836667" y="1199014"/>
                </a:cubicBezTo>
                <a:cubicBezTo>
                  <a:pt x="856814" y="1196644"/>
                  <a:pt x="877038" y="1194977"/>
                  <a:pt x="897223" y="1192959"/>
                </a:cubicBezTo>
                <a:cubicBezTo>
                  <a:pt x="918994" y="1187516"/>
                  <a:pt x="928665" y="1184690"/>
                  <a:pt x="951724" y="1180847"/>
                </a:cubicBezTo>
                <a:cubicBezTo>
                  <a:pt x="997907" y="1173150"/>
                  <a:pt x="1044820" y="1170376"/>
                  <a:pt x="1091003" y="1162680"/>
                </a:cubicBezTo>
                <a:cubicBezTo>
                  <a:pt x="1103114" y="1160662"/>
                  <a:pt x="1115297" y="1159033"/>
                  <a:pt x="1127337" y="1156625"/>
                </a:cubicBezTo>
                <a:cubicBezTo>
                  <a:pt x="1135498" y="1154993"/>
                  <a:pt x="1143321" y="1151746"/>
                  <a:pt x="1151560" y="1150569"/>
                </a:cubicBezTo>
                <a:cubicBezTo>
                  <a:pt x="1171642" y="1147700"/>
                  <a:pt x="1191954" y="1146754"/>
                  <a:pt x="1212116" y="1144514"/>
                </a:cubicBezTo>
                <a:cubicBezTo>
                  <a:pt x="1228290" y="1142717"/>
                  <a:pt x="1244413" y="1140477"/>
                  <a:pt x="1260561" y="1138458"/>
                </a:cubicBezTo>
                <a:cubicBezTo>
                  <a:pt x="1286802" y="1140477"/>
                  <a:pt x="1323126" y="1123739"/>
                  <a:pt x="1339284" y="1144514"/>
                </a:cubicBezTo>
                <a:cubicBezTo>
                  <a:pt x="1360388" y="1171647"/>
                  <a:pt x="1343002" y="1213164"/>
                  <a:pt x="1345340" y="1247459"/>
                </a:cubicBezTo>
                <a:cubicBezTo>
                  <a:pt x="1349058" y="1301982"/>
                  <a:pt x="1348466" y="1357055"/>
                  <a:pt x="1357451" y="1410961"/>
                </a:cubicBezTo>
                <a:cubicBezTo>
                  <a:pt x="1359470" y="1423072"/>
                  <a:pt x="1361311" y="1435215"/>
                  <a:pt x="1363507" y="1447295"/>
                </a:cubicBezTo>
                <a:cubicBezTo>
                  <a:pt x="1365348" y="1457421"/>
                  <a:pt x="1368106" y="1467384"/>
                  <a:pt x="1369562" y="1477573"/>
                </a:cubicBezTo>
                <a:cubicBezTo>
                  <a:pt x="1374165" y="1509794"/>
                  <a:pt x="1379177" y="1542011"/>
                  <a:pt x="1381673" y="1574463"/>
                </a:cubicBezTo>
                <a:cubicBezTo>
                  <a:pt x="1383692" y="1600704"/>
                  <a:pt x="1386308" y="1626906"/>
                  <a:pt x="1387729" y="1653186"/>
                </a:cubicBezTo>
                <a:cubicBezTo>
                  <a:pt x="1397560" y="1835051"/>
                  <a:pt x="1385992" y="1743966"/>
                  <a:pt x="1399840" y="1840911"/>
                </a:cubicBezTo>
                <a:cubicBezTo>
                  <a:pt x="1412825" y="1837665"/>
                  <a:pt x="1433139" y="1835471"/>
                  <a:pt x="1442230" y="1822744"/>
                </a:cubicBezTo>
                <a:cubicBezTo>
                  <a:pt x="1448548" y="1813899"/>
                  <a:pt x="1449843" y="1802362"/>
                  <a:pt x="1454341" y="1792466"/>
                </a:cubicBezTo>
                <a:cubicBezTo>
                  <a:pt x="1459944" y="1780139"/>
                  <a:pt x="1467300" y="1768631"/>
                  <a:pt x="1472508" y="1756132"/>
                </a:cubicBezTo>
                <a:cubicBezTo>
                  <a:pt x="1477418" y="1744348"/>
                  <a:pt x="1478910" y="1731217"/>
                  <a:pt x="1484619" y="1719798"/>
                </a:cubicBezTo>
                <a:cubicBezTo>
                  <a:pt x="1536891" y="1615257"/>
                  <a:pt x="1480827" y="1733950"/>
                  <a:pt x="1508842" y="1659242"/>
                </a:cubicBezTo>
                <a:cubicBezTo>
                  <a:pt x="1512012" y="1650789"/>
                  <a:pt x="1517170" y="1643215"/>
                  <a:pt x="1520953" y="1635019"/>
                </a:cubicBezTo>
                <a:cubicBezTo>
                  <a:pt x="1531413" y="1612355"/>
                  <a:pt x="1555441" y="1554405"/>
                  <a:pt x="1569398" y="1532074"/>
                </a:cubicBezTo>
                <a:cubicBezTo>
                  <a:pt x="1579491" y="1515926"/>
                  <a:pt x="1590557" y="1500347"/>
                  <a:pt x="1599676" y="1483629"/>
                </a:cubicBezTo>
                <a:cubicBezTo>
                  <a:pt x="1634992" y="1418883"/>
                  <a:pt x="1565534" y="1524933"/>
                  <a:pt x="1617843" y="1441239"/>
                </a:cubicBezTo>
                <a:cubicBezTo>
                  <a:pt x="1646920" y="1394716"/>
                  <a:pt x="1625693" y="1437298"/>
                  <a:pt x="1648121" y="1398850"/>
                </a:cubicBezTo>
                <a:cubicBezTo>
                  <a:pt x="1658592" y="1380899"/>
                  <a:pt x="1668720" y="1362740"/>
                  <a:pt x="1678399" y="1344349"/>
                </a:cubicBezTo>
                <a:cubicBezTo>
                  <a:pt x="1688910" y="1324378"/>
                  <a:pt x="1697066" y="1303145"/>
                  <a:pt x="1708677" y="1283793"/>
                </a:cubicBezTo>
                <a:cubicBezTo>
                  <a:pt x="1714733" y="1273700"/>
                  <a:pt x="1721580" y="1264042"/>
                  <a:pt x="1726844" y="1253515"/>
                </a:cubicBezTo>
                <a:cubicBezTo>
                  <a:pt x="1731705" y="1243792"/>
                  <a:pt x="1733841" y="1232828"/>
                  <a:pt x="1738956" y="1223237"/>
                </a:cubicBezTo>
                <a:cubicBezTo>
                  <a:pt x="1750034" y="1202466"/>
                  <a:pt x="1764761" y="1183735"/>
                  <a:pt x="1775289" y="1162680"/>
                </a:cubicBezTo>
                <a:cubicBezTo>
                  <a:pt x="1779326" y="1154606"/>
                  <a:pt x="1781985" y="1145680"/>
                  <a:pt x="1787401" y="1138458"/>
                </a:cubicBezTo>
                <a:cubicBezTo>
                  <a:pt x="1794252" y="1129323"/>
                  <a:pt x="1804772" y="1123370"/>
                  <a:pt x="1811623" y="1114235"/>
                </a:cubicBezTo>
                <a:cubicBezTo>
                  <a:pt x="1817039" y="1107013"/>
                  <a:pt x="1818727" y="1097524"/>
                  <a:pt x="1823734" y="1090013"/>
                </a:cubicBezTo>
                <a:cubicBezTo>
                  <a:pt x="1834931" y="1073218"/>
                  <a:pt x="1847957" y="1057716"/>
                  <a:pt x="1860068" y="1041568"/>
                </a:cubicBezTo>
                <a:cubicBezTo>
                  <a:pt x="1866124" y="1033494"/>
                  <a:pt x="1874487" y="1026716"/>
                  <a:pt x="1878235" y="1017345"/>
                </a:cubicBezTo>
                <a:cubicBezTo>
                  <a:pt x="1888448" y="991812"/>
                  <a:pt x="1891541" y="979417"/>
                  <a:pt x="1908513" y="956789"/>
                </a:cubicBezTo>
                <a:cubicBezTo>
                  <a:pt x="1919679" y="941901"/>
                  <a:pt x="1934030" y="929544"/>
                  <a:pt x="1944847" y="914400"/>
                </a:cubicBezTo>
                <a:cubicBezTo>
                  <a:pt x="1954306" y="901157"/>
                  <a:pt x="1959737" y="885342"/>
                  <a:pt x="1969069" y="872010"/>
                </a:cubicBezTo>
                <a:cubicBezTo>
                  <a:pt x="1973980" y="864994"/>
                  <a:pt x="1981663" y="860345"/>
                  <a:pt x="1987236" y="853843"/>
                </a:cubicBezTo>
                <a:cubicBezTo>
                  <a:pt x="1993804" y="846180"/>
                  <a:pt x="1998835" y="837284"/>
                  <a:pt x="2005403" y="829621"/>
                </a:cubicBezTo>
                <a:cubicBezTo>
                  <a:pt x="2010976" y="823119"/>
                  <a:pt x="2017997" y="817956"/>
                  <a:pt x="2023570" y="811454"/>
                </a:cubicBezTo>
                <a:cubicBezTo>
                  <a:pt x="2030138" y="803791"/>
                  <a:pt x="2035091" y="794827"/>
                  <a:pt x="2041737" y="787231"/>
                </a:cubicBezTo>
                <a:cubicBezTo>
                  <a:pt x="2049256" y="778638"/>
                  <a:pt x="2058529" y="771679"/>
                  <a:pt x="2065960" y="763009"/>
                </a:cubicBezTo>
                <a:cubicBezTo>
                  <a:pt x="2070696" y="757483"/>
                  <a:pt x="2073412" y="750433"/>
                  <a:pt x="2078071" y="744842"/>
                </a:cubicBezTo>
                <a:cubicBezTo>
                  <a:pt x="2092642" y="727357"/>
                  <a:pt x="2096542" y="726472"/>
                  <a:pt x="2114405" y="714564"/>
                </a:cubicBezTo>
                <a:cubicBezTo>
                  <a:pt x="2120460" y="706490"/>
                  <a:pt x="2126705" y="698554"/>
                  <a:pt x="2132571" y="690341"/>
                </a:cubicBezTo>
                <a:cubicBezTo>
                  <a:pt x="2136801" y="684419"/>
                  <a:pt x="2146110" y="679311"/>
                  <a:pt x="2144683" y="672174"/>
                </a:cubicBezTo>
                <a:cubicBezTo>
                  <a:pt x="2143733" y="667422"/>
                  <a:pt x="2102354" y="647979"/>
                  <a:pt x="2102293" y="647952"/>
                </a:cubicBezTo>
                <a:cubicBezTo>
                  <a:pt x="2092360" y="643537"/>
                  <a:pt x="2081558" y="641046"/>
                  <a:pt x="2072015" y="635841"/>
                </a:cubicBezTo>
                <a:cubicBezTo>
                  <a:pt x="2006576" y="600147"/>
                  <a:pt x="2059924" y="619698"/>
                  <a:pt x="2017514" y="605563"/>
                </a:cubicBezTo>
                <a:cubicBezTo>
                  <a:pt x="2011459" y="601526"/>
                  <a:pt x="2005270" y="597681"/>
                  <a:pt x="1999348" y="593451"/>
                </a:cubicBezTo>
                <a:cubicBezTo>
                  <a:pt x="1988330" y="585581"/>
                  <a:pt x="1969802" y="570309"/>
                  <a:pt x="1956958" y="563173"/>
                </a:cubicBezTo>
                <a:cubicBezTo>
                  <a:pt x="1945121" y="556597"/>
                  <a:pt x="1931643" y="552876"/>
                  <a:pt x="1920624" y="545006"/>
                </a:cubicBezTo>
                <a:cubicBezTo>
                  <a:pt x="1903163" y="532534"/>
                  <a:pt x="1888663" y="516354"/>
                  <a:pt x="1872179" y="502617"/>
                </a:cubicBezTo>
                <a:cubicBezTo>
                  <a:pt x="1864426" y="496156"/>
                  <a:pt x="1855620" y="491018"/>
                  <a:pt x="1847957" y="484450"/>
                </a:cubicBezTo>
                <a:cubicBezTo>
                  <a:pt x="1841455" y="478877"/>
                  <a:pt x="1836418" y="471706"/>
                  <a:pt x="1829790" y="466283"/>
                </a:cubicBezTo>
                <a:cubicBezTo>
                  <a:pt x="1814167" y="453501"/>
                  <a:pt x="1795618" y="444222"/>
                  <a:pt x="1781345" y="429949"/>
                </a:cubicBezTo>
                <a:cubicBezTo>
                  <a:pt x="1767215" y="415819"/>
                  <a:pt x="1754942" y="399549"/>
                  <a:pt x="1738956" y="387560"/>
                </a:cubicBezTo>
                <a:cubicBezTo>
                  <a:pt x="1722808" y="375449"/>
                  <a:pt x="1704784" y="365499"/>
                  <a:pt x="1690511" y="351226"/>
                </a:cubicBezTo>
                <a:cubicBezTo>
                  <a:pt x="1645432" y="306147"/>
                  <a:pt x="1700788" y="363216"/>
                  <a:pt x="1654177" y="308837"/>
                </a:cubicBezTo>
                <a:cubicBezTo>
                  <a:pt x="1638994" y="291124"/>
                  <a:pt x="1630934" y="286863"/>
                  <a:pt x="1611787" y="272503"/>
                </a:cubicBezTo>
                <a:cubicBezTo>
                  <a:pt x="1558636" y="192774"/>
                  <a:pt x="1612083" y="267801"/>
                  <a:pt x="1569398" y="218002"/>
                </a:cubicBezTo>
                <a:cubicBezTo>
                  <a:pt x="1562830" y="210339"/>
                  <a:pt x="1557877" y="201375"/>
                  <a:pt x="1551231" y="193780"/>
                </a:cubicBezTo>
                <a:cubicBezTo>
                  <a:pt x="1543712" y="185187"/>
                  <a:pt x="1534440" y="178227"/>
                  <a:pt x="1527009" y="169557"/>
                </a:cubicBezTo>
                <a:cubicBezTo>
                  <a:pt x="1500097" y="138160"/>
                  <a:pt x="1531715" y="162602"/>
                  <a:pt x="1496730" y="139279"/>
                </a:cubicBezTo>
                <a:cubicBezTo>
                  <a:pt x="1466174" y="93444"/>
                  <a:pt x="1482801" y="113237"/>
                  <a:pt x="1448285" y="78723"/>
                </a:cubicBezTo>
                <a:cubicBezTo>
                  <a:pt x="1442229" y="66612"/>
                  <a:pt x="1437085" y="54000"/>
                  <a:pt x="1430118" y="42389"/>
                </a:cubicBezTo>
                <a:cubicBezTo>
                  <a:pt x="1402623" y="-3438"/>
                  <a:pt x="1418622" y="38174"/>
                  <a:pt x="1405896" y="0"/>
                </a:cubicBezTo>
                <a:cubicBezTo>
                  <a:pt x="1377109" y="43179"/>
                  <a:pt x="1392646" y="11886"/>
                  <a:pt x="1399840" y="109001"/>
                </a:cubicBezTo>
                <a:cubicBezTo>
                  <a:pt x="1401777" y="135153"/>
                  <a:pt x="1408321" y="213177"/>
                  <a:pt x="1411952" y="242225"/>
                </a:cubicBezTo>
                <a:cubicBezTo>
                  <a:pt x="1414536" y="262901"/>
                  <a:pt x="1419926" y="288156"/>
                  <a:pt x="1424063" y="308837"/>
                </a:cubicBezTo>
                <a:cubicBezTo>
                  <a:pt x="1426081" y="329022"/>
                  <a:pt x="1427437" y="349285"/>
                  <a:pt x="1430118" y="369393"/>
                </a:cubicBezTo>
                <a:cubicBezTo>
                  <a:pt x="1431478" y="379595"/>
                  <a:pt x="1434718" y="389482"/>
                  <a:pt x="1436174" y="399671"/>
                </a:cubicBezTo>
                <a:cubicBezTo>
                  <a:pt x="1450562" y="500383"/>
                  <a:pt x="1434594" y="415987"/>
                  <a:pt x="1448285" y="484450"/>
                </a:cubicBezTo>
                <a:cubicBezTo>
                  <a:pt x="1447298" y="495303"/>
                  <a:pt x="1452728" y="553079"/>
                  <a:pt x="1430118" y="569229"/>
                </a:cubicBezTo>
                <a:cubicBezTo>
                  <a:pt x="1421273" y="575547"/>
                  <a:pt x="1410018" y="577523"/>
                  <a:pt x="1399840" y="581340"/>
                </a:cubicBezTo>
                <a:cubicBezTo>
                  <a:pt x="1393863" y="583581"/>
                  <a:pt x="1387729" y="585377"/>
                  <a:pt x="1381673" y="587396"/>
                </a:cubicBezTo>
                <a:cubicBezTo>
                  <a:pt x="1359469" y="585377"/>
                  <a:pt x="1337162" y="584287"/>
                  <a:pt x="1315062" y="581340"/>
                </a:cubicBezTo>
                <a:cubicBezTo>
                  <a:pt x="1306812" y="580240"/>
                  <a:pt x="1299049" y="576652"/>
                  <a:pt x="1290839" y="575284"/>
                </a:cubicBezTo>
                <a:cubicBezTo>
                  <a:pt x="1274786" y="572609"/>
                  <a:pt x="1258542" y="571247"/>
                  <a:pt x="1242394" y="569229"/>
                </a:cubicBezTo>
                <a:lnTo>
                  <a:pt x="1121281" y="575284"/>
                </a:lnTo>
                <a:lnTo>
                  <a:pt x="1024391" y="581340"/>
                </a:lnTo>
                <a:cubicBezTo>
                  <a:pt x="961840" y="584002"/>
                  <a:pt x="899242" y="585377"/>
                  <a:pt x="836667" y="587396"/>
                </a:cubicBezTo>
                <a:lnTo>
                  <a:pt x="679220" y="599507"/>
                </a:lnTo>
                <a:cubicBezTo>
                  <a:pt x="578273" y="599507"/>
                  <a:pt x="477366" y="595470"/>
                  <a:pt x="376439" y="593451"/>
                </a:cubicBezTo>
                <a:cubicBezTo>
                  <a:pt x="364328" y="591433"/>
                  <a:pt x="352091" y="590059"/>
                  <a:pt x="340105" y="587396"/>
                </a:cubicBezTo>
                <a:cubicBezTo>
                  <a:pt x="333874" y="586011"/>
                  <a:pt x="328321" y="581340"/>
                  <a:pt x="321938" y="581340"/>
                </a:cubicBezTo>
                <a:cubicBezTo>
                  <a:pt x="306380" y="581340"/>
                  <a:pt x="185206" y="591725"/>
                  <a:pt x="164492" y="593451"/>
                </a:cubicBezTo>
                <a:cubicBezTo>
                  <a:pt x="7050" y="587154"/>
                  <a:pt x="-37403" y="587396"/>
                  <a:pt x="31268" y="587396"/>
                </a:cubicBezTo>
              </a:path>
            </a:pathLst>
          </a:custGeom>
          <a:noFill/>
          <a:ln cap="flat" cmpd="sng" w="381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50" name="Shape 450"/>
        <p:cNvGrpSpPr/>
        <p:nvPr/>
      </p:nvGrpSpPr>
      <p:grpSpPr>
        <a:xfrm>
          <a:off x="0" y="0"/>
          <a:ext cx="0" cy="0"/>
          <a:chOff x="0" y="0"/>
          <a:chExt cx="0" cy="0"/>
        </a:xfrm>
      </p:grpSpPr>
      <p:grpSp>
        <p:nvGrpSpPr>
          <p:cNvPr id="451" name="Google Shape;451;p30"/>
          <p:cNvGrpSpPr/>
          <p:nvPr/>
        </p:nvGrpSpPr>
        <p:grpSpPr>
          <a:xfrm>
            <a:off x="4528371" y="5327360"/>
            <a:ext cx="4055664" cy="929104"/>
            <a:chOff x="3307259" y="2790873"/>
            <a:chExt cx="5585545" cy="1279581"/>
          </a:xfrm>
        </p:grpSpPr>
        <p:sp>
          <p:nvSpPr>
            <p:cNvPr id="452" name="Google Shape;452;p30"/>
            <p:cNvSpPr/>
            <p:nvPr/>
          </p:nvSpPr>
          <p:spPr>
            <a:xfrm>
              <a:off x="3307259" y="2790873"/>
              <a:ext cx="5585545" cy="1279581"/>
            </a:xfrm>
            <a:custGeom>
              <a:rect b="b" l="l" r="r" t="t"/>
              <a:pathLst>
                <a:path extrusionOk="0" h="1279581" w="5585545">
                  <a:moveTo>
                    <a:pt x="50303" y="64721"/>
                  </a:moveTo>
                  <a:cubicBezTo>
                    <a:pt x="-63997" y="80914"/>
                    <a:pt x="184605" y="208549"/>
                    <a:pt x="252233" y="280939"/>
                  </a:cubicBezTo>
                  <a:cubicBezTo>
                    <a:pt x="263663" y="293321"/>
                    <a:pt x="276045" y="306656"/>
                    <a:pt x="276045" y="321896"/>
                  </a:cubicBezTo>
                  <a:cubicBezTo>
                    <a:pt x="276998" y="344756"/>
                    <a:pt x="250328" y="362854"/>
                    <a:pt x="224610" y="375236"/>
                  </a:cubicBezTo>
                  <a:cubicBezTo>
                    <a:pt x="194130" y="389524"/>
                    <a:pt x="161745" y="400954"/>
                    <a:pt x="128408" y="408574"/>
                  </a:cubicBezTo>
                  <a:cubicBezTo>
                    <a:pt x="112215" y="412384"/>
                    <a:pt x="94118" y="416194"/>
                    <a:pt x="83640" y="425719"/>
                  </a:cubicBezTo>
                  <a:cubicBezTo>
                    <a:pt x="63638" y="443816"/>
                    <a:pt x="75068" y="470486"/>
                    <a:pt x="90308" y="491441"/>
                  </a:cubicBezTo>
                  <a:cubicBezTo>
                    <a:pt x="116025" y="526684"/>
                    <a:pt x="148410" y="559069"/>
                    <a:pt x="169365" y="597169"/>
                  </a:cubicBezTo>
                  <a:cubicBezTo>
                    <a:pt x="189368" y="634316"/>
                    <a:pt x="196035" y="679084"/>
                    <a:pt x="168413" y="714326"/>
                  </a:cubicBezTo>
                  <a:cubicBezTo>
                    <a:pt x="140790" y="748616"/>
                    <a:pt x="88403" y="764809"/>
                    <a:pt x="41730" y="782906"/>
                  </a:cubicBezTo>
                  <a:cubicBezTo>
                    <a:pt x="24585" y="789574"/>
                    <a:pt x="6488" y="797194"/>
                    <a:pt x="1725" y="811481"/>
                  </a:cubicBezTo>
                  <a:cubicBezTo>
                    <a:pt x="-3990" y="825769"/>
                    <a:pt x="5535" y="841009"/>
                    <a:pt x="15060" y="853391"/>
                  </a:cubicBezTo>
                  <a:cubicBezTo>
                    <a:pt x="67448" y="925781"/>
                    <a:pt x="118883" y="999124"/>
                    <a:pt x="171270" y="1071514"/>
                  </a:cubicBezTo>
                  <a:cubicBezTo>
                    <a:pt x="102690" y="1118186"/>
                    <a:pt x="48398" y="1177241"/>
                    <a:pt x="14108" y="1241059"/>
                  </a:cubicBezTo>
                  <a:cubicBezTo>
                    <a:pt x="47445" y="1247726"/>
                    <a:pt x="80783" y="1253441"/>
                    <a:pt x="114120" y="1260109"/>
                  </a:cubicBezTo>
                  <a:cubicBezTo>
                    <a:pt x="114120" y="1260109"/>
                    <a:pt x="4496573" y="1303924"/>
                    <a:pt x="5381446" y="1260109"/>
                  </a:cubicBezTo>
                  <a:cubicBezTo>
                    <a:pt x="5408116" y="1259156"/>
                    <a:pt x="5433833" y="1258204"/>
                    <a:pt x="5460503" y="1259156"/>
                  </a:cubicBezTo>
                  <a:cubicBezTo>
                    <a:pt x="5472885" y="1204864"/>
                    <a:pt x="5453835" y="1147714"/>
                    <a:pt x="5408116" y="1103899"/>
                  </a:cubicBezTo>
                  <a:cubicBezTo>
                    <a:pt x="5402401" y="1099136"/>
                    <a:pt x="5396685" y="1093421"/>
                    <a:pt x="5394780" y="1086754"/>
                  </a:cubicBezTo>
                  <a:cubicBezTo>
                    <a:pt x="5391923" y="1076276"/>
                    <a:pt x="5399543" y="1066751"/>
                    <a:pt x="5409068" y="1059131"/>
                  </a:cubicBezTo>
                  <a:cubicBezTo>
                    <a:pt x="5453835" y="1020079"/>
                    <a:pt x="5530035" y="1001029"/>
                    <a:pt x="5554801" y="953404"/>
                  </a:cubicBezTo>
                  <a:cubicBezTo>
                    <a:pt x="5573851" y="917209"/>
                    <a:pt x="5553848" y="874346"/>
                    <a:pt x="5519558" y="844819"/>
                  </a:cubicBezTo>
                  <a:cubicBezTo>
                    <a:pt x="5485268" y="815291"/>
                    <a:pt x="5438596" y="797194"/>
                    <a:pt x="5392876" y="779096"/>
                  </a:cubicBezTo>
                  <a:cubicBezTo>
                    <a:pt x="5364301" y="767666"/>
                    <a:pt x="5330963" y="749569"/>
                    <a:pt x="5336678" y="725756"/>
                  </a:cubicBezTo>
                  <a:cubicBezTo>
                    <a:pt x="5339535" y="712421"/>
                    <a:pt x="5353823" y="701944"/>
                    <a:pt x="5368110" y="694324"/>
                  </a:cubicBezTo>
                  <a:cubicBezTo>
                    <a:pt x="5435738" y="654319"/>
                    <a:pt x="5519558" y="626696"/>
                    <a:pt x="5567183" y="572404"/>
                  </a:cubicBezTo>
                  <a:cubicBezTo>
                    <a:pt x="5578613" y="560021"/>
                    <a:pt x="5587185" y="544781"/>
                    <a:pt x="5585280" y="529541"/>
                  </a:cubicBezTo>
                  <a:cubicBezTo>
                    <a:pt x="5583376" y="507634"/>
                    <a:pt x="5561468" y="490489"/>
                    <a:pt x="5540513" y="476201"/>
                  </a:cubicBezTo>
                  <a:cubicBezTo>
                    <a:pt x="5468123" y="427624"/>
                    <a:pt x="5382398" y="392381"/>
                    <a:pt x="5298578" y="355234"/>
                  </a:cubicBezTo>
                  <a:cubicBezTo>
                    <a:pt x="5290005" y="351424"/>
                    <a:pt x="5280480" y="347614"/>
                    <a:pt x="5277623" y="339994"/>
                  </a:cubicBezTo>
                  <a:cubicBezTo>
                    <a:pt x="5272860" y="330469"/>
                    <a:pt x="5280480" y="320944"/>
                    <a:pt x="5288101" y="312371"/>
                  </a:cubicBezTo>
                  <a:cubicBezTo>
                    <a:pt x="5362396" y="232361"/>
                    <a:pt x="5470028" y="165686"/>
                    <a:pt x="5502413" y="71389"/>
                  </a:cubicBezTo>
                  <a:cubicBezTo>
                    <a:pt x="5433833" y="57101"/>
                    <a:pt x="5360491" y="53291"/>
                    <a:pt x="5290005" y="60911"/>
                  </a:cubicBezTo>
                  <a:cubicBezTo>
                    <a:pt x="5286196" y="59959"/>
                    <a:pt x="1064715" y="-78154"/>
                    <a:pt x="50303" y="647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3" name="Google Shape;453;p30"/>
            <p:cNvSpPr/>
            <p:nvPr/>
          </p:nvSpPr>
          <p:spPr>
            <a:xfrm>
              <a:off x="3943350" y="3677602"/>
              <a:ext cx="187642" cy="179070"/>
            </a:xfrm>
            <a:custGeom>
              <a:rect b="b" l="l" r="r" t="t"/>
              <a:pathLst>
                <a:path extrusionOk="0" h="179070" w="187642">
                  <a:moveTo>
                    <a:pt x="93345" y="0"/>
                  </a:moveTo>
                  <a:lnTo>
                    <a:pt x="122873" y="59055"/>
                  </a:lnTo>
                  <a:lnTo>
                    <a:pt x="187642" y="68580"/>
                  </a:lnTo>
                  <a:lnTo>
                    <a:pt x="140970" y="114300"/>
                  </a:lnTo>
                  <a:lnTo>
                    <a:pt x="151448" y="179070"/>
                  </a:lnTo>
                  <a:lnTo>
                    <a:pt x="93345" y="148590"/>
                  </a:lnTo>
                  <a:lnTo>
                    <a:pt x="35242" y="179070"/>
                  </a:lnTo>
                  <a:lnTo>
                    <a:pt x="46673" y="114300"/>
                  </a:lnTo>
                  <a:lnTo>
                    <a:pt x="0" y="68580"/>
                  </a:lnTo>
                  <a:lnTo>
                    <a:pt x="64770" y="59055"/>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4" name="Google Shape;454;p30"/>
            <p:cNvSpPr/>
            <p:nvPr/>
          </p:nvSpPr>
          <p:spPr>
            <a:xfrm>
              <a:off x="3778567" y="3296602"/>
              <a:ext cx="110489" cy="105727"/>
            </a:xfrm>
            <a:custGeom>
              <a:rect b="b" l="l" r="r" t="t"/>
              <a:pathLst>
                <a:path extrusionOk="0" h="105727" w="110489">
                  <a:moveTo>
                    <a:pt x="55245" y="0"/>
                  </a:moveTo>
                  <a:lnTo>
                    <a:pt x="71438" y="35243"/>
                  </a:lnTo>
                  <a:lnTo>
                    <a:pt x="110490" y="40005"/>
                  </a:lnTo>
                  <a:lnTo>
                    <a:pt x="82868" y="67628"/>
                  </a:lnTo>
                  <a:lnTo>
                    <a:pt x="88582" y="105727"/>
                  </a:lnTo>
                  <a:lnTo>
                    <a:pt x="55245" y="87630"/>
                  </a:lnTo>
                  <a:lnTo>
                    <a:pt x="20955" y="105727"/>
                  </a:lnTo>
                  <a:lnTo>
                    <a:pt x="27622" y="67628"/>
                  </a:lnTo>
                  <a:lnTo>
                    <a:pt x="0" y="40005"/>
                  </a:lnTo>
                  <a:lnTo>
                    <a:pt x="38100" y="35243"/>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5" name="Google Shape;455;p30"/>
            <p:cNvSpPr/>
            <p:nvPr/>
          </p:nvSpPr>
          <p:spPr>
            <a:xfrm>
              <a:off x="4186237" y="3027997"/>
              <a:ext cx="140970" cy="134302"/>
            </a:xfrm>
            <a:custGeom>
              <a:rect b="b" l="l" r="r" t="t"/>
              <a:pathLst>
                <a:path extrusionOk="0" h="134302" w="140970">
                  <a:moveTo>
                    <a:pt x="70485" y="0"/>
                  </a:moveTo>
                  <a:lnTo>
                    <a:pt x="92392" y="44768"/>
                  </a:lnTo>
                  <a:lnTo>
                    <a:pt x="140970" y="51435"/>
                  </a:lnTo>
                  <a:lnTo>
                    <a:pt x="105727" y="85725"/>
                  </a:lnTo>
                  <a:lnTo>
                    <a:pt x="114300" y="134303"/>
                  </a:lnTo>
                  <a:lnTo>
                    <a:pt x="70485" y="111442"/>
                  </a:lnTo>
                  <a:lnTo>
                    <a:pt x="26670" y="134303"/>
                  </a:lnTo>
                  <a:lnTo>
                    <a:pt x="35242" y="85725"/>
                  </a:lnTo>
                  <a:lnTo>
                    <a:pt x="0" y="51435"/>
                  </a:lnTo>
                  <a:lnTo>
                    <a:pt x="48577" y="44768"/>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6" name="Google Shape;456;p30"/>
            <p:cNvSpPr/>
            <p:nvPr/>
          </p:nvSpPr>
          <p:spPr>
            <a:xfrm>
              <a:off x="8150542" y="3483292"/>
              <a:ext cx="211455" cy="200977"/>
            </a:xfrm>
            <a:custGeom>
              <a:rect b="b" l="l" r="r" t="t"/>
              <a:pathLst>
                <a:path extrusionOk="0" h="200977" w="211455">
                  <a:moveTo>
                    <a:pt x="105727" y="0"/>
                  </a:moveTo>
                  <a:lnTo>
                    <a:pt x="138113" y="65723"/>
                  </a:lnTo>
                  <a:lnTo>
                    <a:pt x="211455" y="76200"/>
                  </a:lnTo>
                  <a:lnTo>
                    <a:pt x="159068" y="128588"/>
                  </a:lnTo>
                  <a:lnTo>
                    <a:pt x="171450" y="200978"/>
                  </a:lnTo>
                  <a:lnTo>
                    <a:pt x="105727" y="166688"/>
                  </a:lnTo>
                  <a:lnTo>
                    <a:pt x="40005" y="200978"/>
                  </a:lnTo>
                  <a:lnTo>
                    <a:pt x="52388" y="128588"/>
                  </a:lnTo>
                  <a:lnTo>
                    <a:pt x="0" y="76200"/>
                  </a:lnTo>
                  <a:lnTo>
                    <a:pt x="73343" y="65723"/>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7" name="Google Shape;457;p30"/>
            <p:cNvSpPr/>
            <p:nvPr/>
          </p:nvSpPr>
          <p:spPr>
            <a:xfrm>
              <a:off x="7609522" y="3714750"/>
              <a:ext cx="110490" cy="104775"/>
            </a:xfrm>
            <a:custGeom>
              <a:rect b="b" l="l" r="r" t="t"/>
              <a:pathLst>
                <a:path extrusionOk="0" h="104775" w="110490">
                  <a:moveTo>
                    <a:pt x="55245" y="0"/>
                  </a:moveTo>
                  <a:lnTo>
                    <a:pt x="72390" y="34290"/>
                  </a:lnTo>
                  <a:lnTo>
                    <a:pt x="110490" y="40005"/>
                  </a:lnTo>
                  <a:lnTo>
                    <a:pt x="82868" y="66675"/>
                  </a:lnTo>
                  <a:lnTo>
                    <a:pt x="89535" y="104775"/>
                  </a:lnTo>
                  <a:lnTo>
                    <a:pt x="55245" y="86677"/>
                  </a:lnTo>
                  <a:lnTo>
                    <a:pt x="20955" y="104775"/>
                  </a:lnTo>
                  <a:lnTo>
                    <a:pt x="27622" y="66675"/>
                  </a:lnTo>
                  <a:lnTo>
                    <a:pt x="0" y="40005"/>
                  </a:lnTo>
                  <a:lnTo>
                    <a:pt x="38100" y="34290"/>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8" name="Google Shape;458;p30"/>
            <p:cNvSpPr/>
            <p:nvPr/>
          </p:nvSpPr>
          <p:spPr>
            <a:xfrm>
              <a:off x="7909559" y="3215639"/>
              <a:ext cx="140970" cy="133350"/>
            </a:xfrm>
            <a:custGeom>
              <a:rect b="b" l="l" r="r" t="t"/>
              <a:pathLst>
                <a:path extrusionOk="0" h="133350" w="140970">
                  <a:moveTo>
                    <a:pt x="70485" y="0"/>
                  </a:moveTo>
                  <a:lnTo>
                    <a:pt x="92393" y="43815"/>
                  </a:lnTo>
                  <a:lnTo>
                    <a:pt x="140970" y="51435"/>
                  </a:lnTo>
                  <a:lnTo>
                    <a:pt x="105728" y="85725"/>
                  </a:lnTo>
                  <a:lnTo>
                    <a:pt x="114300" y="133350"/>
                  </a:lnTo>
                  <a:lnTo>
                    <a:pt x="70485" y="110490"/>
                  </a:lnTo>
                  <a:lnTo>
                    <a:pt x="26670" y="133350"/>
                  </a:lnTo>
                  <a:lnTo>
                    <a:pt x="35243" y="85725"/>
                  </a:lnTo>
                  <a:lnTo>
                    <a:pt x="0" y="51435"/>
                  </a:lnTo>
                  <a:lnTo>
                    <a:pt x="48578" y="43815"/>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9" name="Google Shape;459;p30"/>
            <p:cNvSpPr/>
            <p:nvPr/>
          </p:nvSpPr>
          <p:spPr>
            <a:xfrm>
              <a:off x="3778193" y="3665220"/>
              <a:ext cx="34693" cy="36194"/>
            </a:xfrm>
            <a:custGeom>
              <a:rect b="b" l="l" r="r" t="t"/>
              <a:pathLst>
                <a:path extrusionOk="0" h="36194" w="34693">
                  <a:moveTo>
                    <a:pt x="16566" y="0"/>
                  </a:moveTo>
                  <a:cubicBezTo>
                    <a:pt x="-6294" y="0"/>
                    <a:pt x="-5341" y="36195"/>
                    <a:pt x="18471" y="36195"/>
                  </a:cubicBezTo>
                  <a:cubicBezTo>
                    <a:pt x="41331" y="35242"/>
                    <a:pt x="39426"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0" name="Google Shape;460;p30"/>
            <p:cNvSpPr/>
            <p:nvPr/>
          </p:nvSpPr>
          <p:spPr>
            <a:xfrm>
              <a:off x="4285876" y="3429952"/>
              <a:ext cx="34693" cy="36195"/>
            </a:xfrm>
            <a:custGeom>
              <a:rect b="b" l="l" r="r" t="t"/>
              <a:pathLst>
                <a:path extrusionOk="0" h="36195" w="34693">
                  <a:moveTo>
                    <a:pt x="16566" y="0"/>
                  </a:moveTo>
                  <a:cubicBezTo>
                    <a:pt x="-6294" y="0"/>
                    <a:pt x="-5341" y="36195"/>
                    <a:pt x="18471" y="36195"/>
                  </a:cubicBezTo>
                  <a:cubicBezTo>
                    <a:pt x="41331" y="36195"/>
                    <a:pt x="39426"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1" name="Google Shape;461;p30"/>
            <p:cNvSpPr/>
            <p:nvPr/>
          </p:nvSpPr>
          <p:spPr>
            <a:xfrm>
              <a:off x="3977266" y="2915602"/>
              <a:ext cx="35037" cy="36194"/>
            </a:xfrm>
            <a:custGeom>
              <a:rect b="b" l="l" r="r" t="t"/>
              <a:pathLst>
                <a:path extrusionOk="0" h="36194" w="35037">
                  <a:moveTo>
                    <a:pt x="16566" y="0"/>
                  </a:moveTo>
                  <a:cubicBezTo>
                    <a:pt x="-6294" y="0"/>
                    <a:pt x="-5341" y="36195"/>
                    <a:pt x="18471" y="36195"/>
                  </a:cubicBezTo>
                  <a:cubicBezTo>
                    <a:pt x="41331" y="36195"/>
                    <a:pt x="40379"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2" name="Google Shape;462;p30"/>
            <p:cNvSpPr/>
            <p:nvPr/>
          </p:nvSpPr>
          <p:spPr>
            <a:xfrm>
              <a:off x="8221606" y="3882389"/>
              <a:ext cx="34693" cy="36195"/>
            </a:xfrm>
            <a:custGeom>
              <a:rect b="b" l="l" r="r" t="t"/>
              <a:pathLst>
                <a:path extrusionOk="0" h="36195" w="34693">
                  <a:moveTo>
                    <a:pt x="16566" y="0"/>
                  </a:moveTo>
                  <a:cubicBezTo>
                    <a:pt x="-6294" y="0"/>
                    <a:pt x="-5342" y="36195"/>
                    <a:pt x="18471" y="36195"/>
                  </a:cubicBezTo>
                  <a:cubicBezTo>
                    <a:pt x="41331" y="36195"/>
                    <a:pt x="39426"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3" name="Google Shape;463;p30"/>
            <p:cNvSpPr/>
            <p:nvPr/>
          </p:nvSpPr>
          <p:spPr>
            <a:xfrm>
              <a:off x="8345431" y="3144202"/>
              <a:ext cx="34323" cy="36195"/>
            </a:xfrm>
            <a:custGeom>
              <a:rect b="b" l="l" r="r" t="t"/>
              <a:pathLst>
                <a:path extrusionOk="0" h="36195" w="34323">
                  <a:moveTo>
                    <a:pt x="16566" y="0"/>
                  </a:moveTo>
                  <a:cubicBezTo>
                    <a:pt x="-6294" y="0"/>
                    <a:pt x="-5342" y="36195"/>
                    <a:pt x="18471" y="36195"/>
                  </a:cubicBezTo>
                  <a:cubicBezTo>
                    <a:pt x="40379" y="36195"/>
                    <a:pt x="39426"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4" name="Google Shape;464;p30"/>
            <p:cNvSpPr/>
            <p:nvPr/>
          </p:nvSpPr>
          <p:spPr>
            <a:xfrm>
              <a:off x="7945381" y="3565207"/>
              <a:ext cx="34693" cy="36194"/>
            </a:xfrm>
            <a:custGeom>
              <a:rect b="b" l="l" r="r" t="t"/>
              <a:pathLst>
                <a:path extrusionOk="0" h="36194" w="34693">
                  <a:moveTo>
                    <a:pt x="16566" y="0"/>
                  </a:moveTo>
                  <a:cubicBezTo>
                    <a:pt x="-6294" y="0"/>
                    <a:pt x="-5341" y="36195"/>
                    <a:pt x="18471" y="36195"/>
                  </a:cubicBezTo>
                  <a:cubicBezTo>
                    <a:pt x="41331" y="36195"/>
                    <a:pt x="39426"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5" name="Google Shape;465;p30"/>
            <p:cNvSpPr/>
            <p:nvPr/>
          </p:nvSpPr>
          <p:spPr>
            <a:xfrm>
              <a:off x="7735831" y="3025140"/>
              <a:ext cx="35037" cy="36194"/>
            </a:xfrm>
            <a:custGeom>
              <a:rect b="b" l="l" r="r" t="t"/>
              <a:pathLst>
                <a:path extrusionOk="0" h="36194" w="35037">
                  <a:moveTo>
                    <a:pt x="16566" y="0"/>
                  </a:moveTo>
                  <a:cubicBezTo>
                    <a:pt x="-6294" y="0"/>
                    <a:pt x="-5341" y="36195"/>
                    <a:pt x="18471" y="36195"/>
                  </a:cubicBezTo>
                  <a:cubicBezTo>
                    <a:pt x="41331" y="36195"/>
                    <a:pt x="40379"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66" name="Google Shape;466;p30"/>
          <p:cNvSpPr txBox="1"/>
          <p:nvPr>
            <p:ph type="title"/>
          </p:nvPr>
        </p:nvSpPr>
        <p:spPr>
          <a:xfrm>
            <a:off x="558100" y="1873525"/>
            <a:ext cx="11095500" cy="31608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6000"/>
              <a:buNone/>
            </a:pPr>
            <a:r>
              <a:rPr lang="en"/>
              <a:t>Clearly, animals know more than we think, and think a great deal more than we know.</a:t>
            </a:r>
            <a:endParaRPr/>
          </a:p>
        </p:txBody>
      </p:sp>
      <p:sp>
        <p:nvSpPr>
          <p:cNvPr id="467" name="Google Shape;467;p30"/>
          <p:cNvSpPr txBox="1"/>
          <p:nvPr>
            <p:ph idx="1" type="subTitle"/>
          </p:nvPr>
        </p:nvSpPr>
        <p:spPr>
          <a:xfrm>
            <a:off x="3454050" y="5309875"/>
            <a:ext cx="5787600" cy="870300"/>
          </a:xfrm>
          <a:prstGeom prst="rect">
            <a:avLst/>
          </a:prstGeom>
          <a:noFill/>
          <a:ln>
            <a:noFill/>
          </a:ln>
        </p:spPr>
        <p:txBody>
          <a:bodyPr anchorCtr="0" anchor="b" bIns="121900" lIns="121900" spcFirstLastPara="1" rIns="121900" wrap="square" tIns="121900">
            <a:noAutofit/>
          </a:bodyPr>
          <a:lstStyle/>
          <a:p>
            <a:pPr indent="0" lvl="0" marL="457200" rtl="0" algn="ctr">
              <a:lnSpc>
                <a:spcPct val="100000"/>
              </a:lnSpc>
              <a:spcBef>
                <a:spcPts val="0"/>
              </a:spcBef>
              <a:spcAft>
                <a:spcPts val="0"/>
              </a:spcAft>
              <a:buSzPts val="1900"/>
              <a:buNone/>
            </a:pPr>
            <a:r>
              <a:rPr lang="en"/>
              <a:t>― Irene M. Pepperberg</a:t>
            </a:r>
            <a:endParaRPr/>
          </a:p>
        </p:txBody>
      </p:sp>
      <p:grpSp>
        <p:nvGrpSpPr>
          <p:cNvPr id="468" name="Google Shape;468;p30"/>
          <p:cNvGrpSpPr/>
          <p:nvPr/>
        </p:nvGrpSpPr>
        <p:grpSpPr>
          <a:xfrm rot="2952867">
            <a:off x="722692" y="773359"/>
            <a:ext cx="1621850" cy="1554161"/>
            <a:chOff x="1862977" y="593376"/>
            <a:chExt cx="1320998" cy="1265866"/>
          </a:xfrm>
        </p:grpSpPr>
        <p:sp>
          <p:nvSpPr>
            <p:cNvPr id="469" name="Google Shape;469;p30"/>
            <p:cNvSpPr/>
            <p:nvPr/>
          </p:nvSpPr>
          <p:spPr>
            <a:xfrm>
              <a:off x="1863422" y="593376"/>
              <a:ext cx="1320553" cy="1265866"/>
            </a:xfrm>
            <a:custGeom>
              <a:rect b="b" l="l" r="r" t="t"/>
              <a:pathLst>
                <a:path extrusionOk="0" h="2797493" w="2918349">
                  <a:moveTo>
                    <a:pt x="1290514" y="0"/>
                  </a:moveTo>
                  <a:cubicBezTo>
                    <a:pt x="1381002" y="0"/>
                    <a:pt x="1466727" y="30480"/>
                    <a:pt x="1537212" y="88583"/>
                  </a:cubicBezTo>
                  <a:lnTo>
                    <a:pt x="2773557" y="1094423"/>
                  </a:lnTo>
                  <a:cubicBezTo>
                    <a:pt x="2865949" y="1169670"/>
                    <a:pt x="2919289" y="1280160"/>
                    <a:pt x="2918337" y="1399223"/>
                  </a:cubicBezTo>
                  <a:cubicBezTo>
                    <a:pt x="2918337" y="1518285"/>
                    <a:pt x="2865949" y="1628775"/>
                    <a:pt x="2773557" y="1704023"/>
                  </a:cubicBezTo>
                  <a:lnTo>
                    <a:pt x="1536259" y="2708910"/>
                  </a:lnTo>
                  <a:cubicBezTo>
                    <a:pt x="1464822" y="2767013"/>
                    <a:pt x="1380049" y="2797493"/>
                    <a:pt x="1289562" y="2797493"/>
                  </a:cubicBezTo>
                  <a:cubicBezTo>
                    <a:pt x="1072392" y="2797493"/>
                    <a:pt x="895227" y="2621280"/>
                    <a:pt x="895227" y="2405063"/>
                  </a:cubicBezTo>
                  <a:cubicBezTo>
                    <a:pt x="731397" y="2484120"/>
                    <a:pt x="484699" y="2499360"/>
                    <a:pt x="484699" y="2499360"/>
                  </a:cubicBezTo>
                  <a:lnTo>
                    <a:pt x="484663" y="2495982"/>
                  </a:lnTo>
                  <a:lnTo>
                    <a:pt x="437198" y="2495982"/>
                  </a:lnTo>
                  <a:cubicBezTo>
                    <a:pt x="196215" y="2495982"/>
                    <a:pt x="0" y="2301288"/>
                    <a:pt x="0" y="2062173"/>
                  </a:cubicBezTo>
                  <a:lnTo>
                    <a:pt x="0" y="986628"/>
                  </a:lnTo>
                  <a:cubicBezTo>
                    <a:pt x="0" y="747513"/>
                    <a:pt x="196215" y="552819"/>
                    <a:pt x="437198" y="552819"/>
                  </a:cubicBezTo>
                  <a:lnTo>
                    <a:pt x="463871" y="552819"/>
                  </a:lnTo>
                  <a:lnTo>
                    <a:pt x="463744" y="541020"/>
                  </a:lnTo>
                  <a:cubicBezTo>
                    <a:pt x="629479" y="539115"/>
                    <a:pt x="896179" y="446723"/>
                    <a:pt x="896179" y="446723"/>
                  </a:cubicBezTo>
                  <a:lnTo>
                    <a:pt x="896179" y="393383"/>
                  </a:lnTo>
                  <a:cubicBezTo>
                    <a:pt x="896179" y="176213"/>
                    <a:pt x="1073344" y="0"/>
                    <a:pt x="1290514" y="0"/>
                  </a:cubicBezTo>
                  <a:close/>
                </a:path>
              </a:pathLst>
            </a:custGeom>
            <a:solidFill>
              <a:schemeClr val="accent2"/>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0" name="Google Shape;470;p30"/>
            <p:cNvSpPr/>
            <p:nvPr/>
          </p:nvSpPr>
          <p:spPr>
            <a:xfrm>
              <a:off x="1862977" y="851054"/>
              <a:ext cx="236191" cy="881253"/>
            </a:xfrm>
            <a:custGeom>
              <a:rect b="b" l="l" r="r" t="t"/>
              <a:pathLst>
                <a:path extrusionOk="0" h="1958339" w="521969">
                  <a:moveTo>
                    <a:pt x="510540" y="0"/>
                  </a:moveTo>
                  <a:lnTo>
                    <a:pt x="437198" y="0"/>
                  </a:lnTo>
                  <a:cubicBezTo>
                    <a:pt x="196215" y="0"/>
                    <a:pt x="0" y="196215"/>
                    <a:pt x="0" y="437197"/>
                  </a:cubicBezTo>
                  <a:lnTo>
                    <a:pt x="0" y="1521143"/>
                  </a:lnTo>
                  <a:cubicBezTo>
                    <a:pt x="0" y="1762125"/>
                    <a:pt x="196215" y="1958340"/>
                    <a:pt x="437198" y="1958340"/>
                  </a:cubicBezTo>
                  <a:lnTo>
                    <a:pt x="521970" y="1958340"/>
                  </a:lnTo>
                  <a:lnTo>
                    <a:pt x="510540"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74" name="Shape 474"/>
        <p:cNvGrpSpPr/>
        <p:nvPr/>
      </p:nvGrpSpPr>
      <p:grpSpPr>
        <a:xfrm>
          <a:off x="0" y="0"/>
          <a:ext cx="0" cy="0"/>
          <a:chOff x="0" y="0"/>
          <a:chExt cx="0" cy="0"/>
        </a:xfrm>
      </p:grpSpPr>
      <p:grpSp>
        <p:nvGrpSpPr>
          <p:cNvPr id="475" name="Google Shape;475;p31"/>
          <p:cNvGrpSpPr/>
          <p:nvPr/>
        </p:nvGrpSpPr>
        <p:grpSpPr>
          <a:xfrm rot="-774712">
            <a:off x="4713626" y="2302104"/>
            <a:ext cx="2957949" cy="3120425"/>
            <a:chOff x="2368761" y="841731"/>
            <a:chExt cx="3148926" cy="3321893"/>
          </a:xfrm>
        </p:grpSpPr>
        <p:sp>
          <p:nvSpPr>
            <p:cNvPr id="476" name="Google Shape;476;p31"/>
            <p:cNvSpPr/>
            <p:nvPr/>
          </p:nvSpPr>
          <p:spPr>
            <a:xfrm rot="-5400000">
              <a:off x="2281268" y="934270"/>
              <a:ext cx="3321893" cy="3136815"/>
            </a:xfrm>
            <a:custGeom>
              <a:rect b="b" l="l" r="r" t="t"/>
              <a:pathLst>
                <a:path extrusionOk="0" h="3136815" w="3321893">
                  <a:moveTo>
                    <a:pt x="15340" y="3136815"/>
                  </a:moveTo>
                  <a:lnTo>
                    <a:pt x="7823" y="3136815"/>
                  </a:lnTo>
                  <a:lnTo>
                    <a:pt x="7246" y="3128385"/>
                  </a:lnTo>
                  <a:cubicBezTo>
                    <a:pt x="6349" y="3090892"/>
                    <a:pt x="7943" y="3056246"/>
                    <a:pt x="7943" y="3056246"/>
                  </a:cubicBezTo>
                  <a:close/>
                  <a:moveTo>
                    <a:pt x="3321893" y="1"/>
                  </a:moveTo>
                  <a:lnTo>
                    <a:pt x="3321893" y="3136815"/>
                  </a:lnTo>
                  <a:lnTo>
                    <a:pt x="17984" y="3136815"/>
                  </a:lnTo>
                  <a:lnTo>
                    <a:pt x="17230" y="3124210"/>
                  </a:lnTo>
                  <a:cubicBezTo>
                    <a:pt x="10841" y="3016343"/>
                    <a:pt x="1548" y="2851636"/>
                    <a:pt x="1548" y="2806198"/>
                  </a:cubicBezTo>
                  <a:cubicBezTo>
                    <a:pt x="1548" y="2736959"/>
                    <a:pt x="16347" y="2543684"/>
                    <a:pt x="16347" y="2543684"/>
                  </a:cubicBezTo>
                  <a:cubicBezTo>
                    <a:pt x="16347" y="2543684"/>
                    <a:pt x="-3275" y="2373088"/>
                    <a:pt x="1253" y="2303722"/>
                  </a:cubicBezTo>
                  <a:cubicBezTo>
                    <a:pt x="5782" y="2234348"/>
                    <a:pt x="45026" y="2187485"/>
                    <a:pt x="45026" y="2187485"/>
                  </a:cubicBezTo>
                  <a:lnTo>
                    <a:pt x="11470" y="2153021"/>
                  </a:lnTo>
                  <a:cubicBezTo>
                    <a:pt x="11470" y="2153021"/>
                    <a:pt x="-12796" y="1873544"/>
                    <a:pt x="9264" y="1796828"/>
                  </a:cubicBezTo>
                  <a:cubicBezTo>
                    <a:pt x="31324" y="1720106"/>
                    <a:pt x="64414" y="1714619"/>
                    <a:pt x="64414" y="1714619"/>
                  </a:cubicBezTo>
                  <a:cubicBezTo>
                    <a:pt x="64414" y="1714619"/>
                    <a:pt x="44560" y="1646127"/>
                    <a:pt x="64414" y="1558439"/>
                  </a:cubicBezTo>
                  <a:cubicBezTo>
                    <a:pt x="84269" y="1470764"/>
                    <a:pt x="84269" y="1435149"/>
                    <a:pt x="84269" y="1435149"/>
                  </a:cubicBezTo>
                  <a:lnTo>
                    <a:pt x="15882" y="1402265"/>
                  </a:lnTo>
                  <a:cubicBezTo>
                    <a:pt x="15882" y="1402265"/>
                    <a:pt x="5737" y="1346056"/>
                    <a:pt x="7945" y="1296678"/>
                  </a:cubicBezTo>
                  <a:cubicBezTo>
                    <a:pt x="10155" y="1247287"/>
                    <a:pt x="-890" y="948244"/>
                    <a:pt x="3528" y="843983"/>
                  </a:cubicBezTo>
                  <a:cubicBezTo>
                    <a:pt x="7945" y="739728"/>
                    <a:pt x="14320" y="614408"/>
                    <a:pt x="20563" y="573690"/>
                  </a:cubicBezTo>
                  <a:cubicBezTo>
                    <a:pt x="26805" y="532993"/>
                    <a:pt x="4957" y="211218"/>
                    <a:pt x="4957" y="211218"/>
                  </a:cubicBezTo>
                  <a:cubicBezTo>
                    <a:pt x="4957" y="211218"/>
                    <a:pt x="100156" y="224786"/>
                    <a:pt x="107958" y="158882"/>
                  </a:cubicBezTo>
                  <a:cubicBezTo>
                    <a:pt x="115762" y="92978"/>
                    <a:pt x="26805" y="77467"/>
                    <a:pt x="26805" y="77467"/>
                  </a:cubicBezTo>
                  <a:lnTo>
                    <a:pt x="22320"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77" name="Google Shape;477;p31"/>
            <p:cNvSpPr/>
            <p:nvPr/>
          </p:nvSpPr>
          <p:spPr>
            <a:xfrm rot="-5400000">
              <a:off x="2321639" y="901972"/>
              <a:ext cx="3243170" cy="3148926"/>
            </a:xfrm>
            <a:custGeom>
              <a:rect b="b" l="l" r="r" t="t"/>
              <a:pathLst>
                <a:path extrusionOk="0" h="3148926" w="3243170">
                  <a:moveTo>
                    <a:pt x="20529" y="3148926"/>
                  </a:moveTo>
                  <a:lnTo>
                    <a:pt x="13055" y="3148926"/>
                  </a:lnTo>
                  <a:lnTo>
                    <a:pt x="10969" y="3138376"/>
                  </a:lnTo>
                  <a:cubicBezTo>
                    <a:pt x="4356" y="3089791"/>
                    <a:pt x="7943" y="3011837"/>
                    <a:pt x="7943" y="3011837"/>
                  </a:cubicBezTo>
                  <a:close/>
                  <a:moveTo>
                    <a:pt x="3243170" y="0"/>
                  </a:moveTo>
                  <a:lnTo>
                    <a:pt x="3243170" y="3148926"/>
                  </a:lnTo>
                  <a:lnTo>
                    <a:pt x="21390" y="3148926"/>
                  </a:lnTo>
                  <a:lnTo>
                    <a:pt x="20126" y="3128183"/>
                  </a:lnTo>
                  <a:cubicBezTo>
                    <a:pt x="14197" y="3030150"/>
                    <a:pt x="1548" y="2814800"/>
                    <a:pt x="1548" y="2761789"/>
                  </a:cubicBezTo>
                  <a:cubicBezTo>
                    <a:pt x="1548" y="2692550"/>
                    <a:pt x="16347" y="2499275"/>
                    <a:pt x="16347" y="2499275"/>
                  </a:cubicBezTo>
                  <a:cubicBezTo>
                    <a:pt x="16347" y="2499275"/>
                    <a:pt x="-3275" y="2328679"/>
                    <a:pt x="1253" y="2259313"/>
                  </a:cubicBezTo>
                  <a:cubicBezTo>
                    <a:pt x="5782" y="2189939"/>
                    <a:pt x="45026" y="2143076"/>
                    <a:pt x="45026" y="2143076"/>
                  </a:cubicBezTo>
                  <a:lnTo>
                    <a:pt x="11470" y="2108612"/>
                  </a:lnTo>
                  <a:cubicBezTo>
                    <a:pt x="11470" y="2108612"/>
                    <a:pt x="-12796" y="1829135"/>
                    <a:pt x="9264" y="1752419"/>
                  </a:cubicBezTo>
                  <a:cubicBezTo>
                    <a:pt x="31324" y="1675697"/>
                    <a:pt x="64414" y="1670210"/>
                    <a:pt x="64414" y="1670210"/>
                  </a:cubicBezTo>
                  <a:cubicBezTo>
                    <a:pt x="64414" y="1670210"/>
                    <a:pt x="44560" y="1601718"/>
                    <a:pt x="64414" y="1514030"/>
                  </a:cubicBezTo>
                  <a:cubicBezTo>
                    <a:pt x="84269" y="1426355"/>
                    <a:pt x="84269" y="1390740"/>
                    <a:pt x="84269" y="1390740"/>
                  </a:cubicBezTo>
                  <a:lnTo>
                    <a:pt x="15882" y="1357856"/>
                  </a:lnTo>
                  <a:cubicBezTo>
                    <a:pt x="15882" y="1357856"/>
                    <a:pt x="5737" y="1301647"/>
                    <a:pt x="7945" y="1252269"/>
                  </a:cubicBezTo>
                  <a:cubicBezTo>
                    <a:pt x="10155" y="1202878"/>
                    <a:pt x="-890" y="903835"/>
                    <a:pt x="3528" y="799574"/>
                  </a:cubicBezTo>
                  <a:cubicBezTo>
                    <a:pt x="7945" y="695319"/>
                    <a:pt x="14320" y="569999"/>
                    <a:pt x="20563" y="529281"/>
                  </a:cubicBezTo>
                  <a:cubicBezTo>
                    <a:pt x="26805" y="488584"/>
                    <a:pt x="4957" y="166809"/>
                    <a:pt x="4957" y="166809"/>
                  </a:cubicBezTo>
                  <a:cubicBezTo>
                    <a:pt x="4957" y="166809"/>
                    <a:pt x="100156" y="180377"/>
                    <a:pt x="107958" y="114473"/>
                  </a:cubicBezTo>
                  <a:cubicBezTo>
                    <a:pt x="115762" y="48569"/>
                    <a:pt x="26805" y="33058"/>
                    <a:pt x="26805" y="33058"/>
                  </a:cubicBezTo>
                  <a:lnTo>
                    <a:pt x="24891" y="0"/>
                  </a:lnTo>
                  <a:close/>
                </a:path>
              </a:pathLst>
            </a:custGeom>
            <a:solidFill>
              <a:srgbClr val="F3F3F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rPr b="0" i="0" lang="en" sz="1800" u="none" cap="none" strike="noStrike">
                  <a:solidFill>
                    <a:srgbClr val="000000"/>
                  </a:solidFill>
                  <a:latin typeface="Calibri"/>
                  <a:ea typeface="Calibri"/>
                  <a:cs typeface="Calibri"/>
                  <a:sym typeface="Calibri"/>
                </a:rPr>
                <a:t>	</a:t>
              </a:r>
              <a:endParaRPr b="0" i="0" sz="1800" u="none" cap="none" strike="noStrike">
                <a:solidFill>
                  <a:srgbClr val="000000"/>
                </a:solidFill>
                <a:latin typeface="Calibri"/>
                <a:ea typeface="Calibri"/>
                <a:cs typeface="Calibri"/>
                <a:sym typeface="Calibri"/>
              </a:endParaRPr>
            </a:p>
          </p:txBody>
        </p:sp>
      </p:grpSp>
      <p:grpSp>
        <p:nvGrpSpPr>
          <p:cNvPr id="478" name="Google Shape;478;p31"/>
          <p:cNvGrpSpPr/>
          <p:nvPr/>
        </p:nvGrpSpPr>
        <p:grpSpPr>
          <a:xfrm rot="406439">
            <a:off x="8159112" y="2346857"/>
            <a:ext cx="2957967" cy="3120445"/>
            <a:chOff x="2368761" y="841731"/>
            <a:chExt cx="3148926" cy="3321893"/>
          </a:xfrm>
        </p:grpSpPr>
        <p:sp>
          <p:nvSpPr>
            <p:cNvPr id="479" name="Google Shape;479;p31"/>
            <p:cNvSpPr/>
            <p:nvPr/>
          </p:nvSpPr>
          <p:spPr>
            <a:xfrm rot="-5400000">
              <a:off x="2281268" y="934270"/>
              <a:ext cx="3321893" cy="3136815"/>
            </a:xfrm>
            <a:custGeom>
              <a:rect b="b" l="l" r="r" t="t"/>
              <a:pathLst>
                <a:path extrusionOk="0" h="3136815" w="3321893">
                  <a:moveTo>
                    <a:pt x="15340" y="3136815"/>
                  </a:moveTo>
                  <a:lnTo>
                    <a:pt x="7823" y="3136815"/>
                  </a:lnTo>
                  <a:lnTo>
                    <a:pt x="7246" y="3128385"/>
                  </a:lnTo>
                  <a:cubicBezTo>
                    <a:pt x="6349" y="3090892"/>
                    <a:pt x="7943" y="3056246"/>
                    <a:pt x="7943" y="3056246"/>
                  </a:cubicBezTo>
                  <a:close/>
                  <a:moveTo>
                    <a:pt x="3321893" y="1"/>
                  </a:moveTo>
                  <a:lnTo>
                    <a:pt x="3321893" y="3136815"/>
                  </a:lnTo>
                  <a:lnTo>
                    <a:pt x="17984" y="3136815"/>
                  </a:lnTo>
                  <a:lnTo>
                    <a:pt x="17230" y="3124210"/>
                  </a:lnTo>
                  <a:cubicBezTo>
                    <a:pt x="10841" y="3016343"/>
                    <a:pt x="1548" y="2851636"/>
                    <a:pt x="1548" y="2806198"/>
                  </a:cubicBezTo>
                  <a:cubicBezTo>
                    <a:pt x="1548" y="2736959"/>
                    <a:pt x="16347" y="2543684"/>
                    <a:pt x="16347" y="2543684"/>
                  </a:cubicBezTo>
                  <a:cubicBezTo>
                    <a:pt x="16347" y="2543684"/>
                    <a:pt x="-3275" y="2373088"/>
                    <a:pt x="1253" y="2303722"/>
                  </a:cubicBezTo>
                  <a:cubicBezTo>
                    <a:pt x="5782" y="2234348"/>
                    <a:pt x="45026" y="2187485"/>
                    <a:pt x="45026" y="2187485"/>
                  </a:cubicBezTo>
                  <a:lnTo>
                    <a:pt x="11470" y="2153021"/>
                  </a:lnTo>
                  <a:cubicBezTo>
                    <a:pt x="11470" y="2153021"/>
                    <a:pt x="-12796" y="1873544"/>
                    <a:pt x="9264" y="1796828"/>
                  </a:cubicBezTo>
                  <a:cubicBezTo>
                    <a:pt x="31324" y="1720106"/>
                    <a:pt x="64414" y="1714619"/>
                    <a:pt x="64414" y="1714619"/>
                  </a:cubicBezTo>
                  <a:cubicBezTo>
                    <a:pt x="64414" y="1714619"/>
                    <a:pt x="44560" y="1646127"/>
                    <a:pt x="64414" y="1558439"/>
                  </a:cubicBezTo>
                  <a:cubicBezTo>
                    <a:pt x="84269" y="1470764"/>
                    <a:pt x="84269" y="1435149"/>
                    <a:pt x="84269" y="1435149"/>
                  </a:cubicBezTo>
                  <a:lnTo>
                    <a:pt x="15882" y="1402265"/>
                  </a:lnTo>
                  <a:cubicBezTo>
                    <a:pt x="15882" y="1402265"/>
                    <a:pt x="5737" y="1346056"/>
                    <a:pt x="7945" y="1296678"/>
                  </a:cubicBezTo>
                  <a:cubicBezTo>
                    <a:pt x="10155" y="1247287"/>
                    <a:pt x="-890" y="948244"/>
                    <a:pt x="3528" y="843983"/>
                  </a:cubicBezTo>
                  <a:cubicBezTo>
                    <a:pt x="7945" y="739728"/>
                    <a:pt x="14320" y="614408"/>
                    <a:pt x="20563" y="573690"/>
                  </a:cubicBezTo>
                  <a:cubicBezTo>
                    <a:pt x="26805" y="532993"/>
                    <a:pt x="4957" y="211218"/>
                    <a:pt x="4957" y="211218"/>
                  </a:cubicBezTo>
                  <a:cubicBezTo>
                    <a:pt x="4957" y="211218"/>
                    <a:pt x="100156" y="224786"/>
                    <a:pt x="107958" y="158882"/>
                  </a:cubicBezTo>
                  <a:cubicBezTo>
                    <a:pt x="115762" y="92978"/>
                    <a:pt x="26805" y="77467"/>
                    <a:pt x="26805" y="77467"/>
                  </a:cubicBezTo>
                  <a:lnTo>
                    <a:pt x="22320"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0" name="Google Shape;480;p31"/>
            <p:cNvSpPr/>
            <p:nvPr/>
          </p:nvSpPr>
          <p:spPr>
            <a:xfrm rot="-5400000">
              <a:off x="2321639" y="901972"/>
              <a:ext cx="3243170" cy="3148926"/>
            </a:xfrm>
            <a:custGeom>
              <a:rect b="b" l="l" r="r" t="t"/>
              <a:pathLst>
                <a:path extrusionOk="0" h="3148926" w="3243170">
                  <a:moveTo>
                    <a:pt x="20529" y="3148926"/>
                  </a:moveTo>
                  <a:lnTo>
                    <a:pt x="13055" y="3148926"/>
                  </a:lnTo>
                  <a:lnTo>
                    <a:pt x="10969" y="3138376"/>
                  </a:lnTo>
                  <a:cubicBezTo>
                    <a:pt x="4356" y="3089791"/>
                    <a:pt x="7943" y="3011837"/>
                    <a:pt x="7943" y="3011837"/>
                  </a:cubicBezTo>
                  <a:close/>
                  <a:moveTo>
                    <a:pt x="3243170" y="0"/>
                  </a:moveTo>
                  <a:lnTo>
                    <a:pt x="3243170" y="3148926"/>
                  </a:lnTo>
                  <a:lnTo>
                    <a:pt x="21390" y="3148926"/>
                  </a:lnTo>
                  <a:lnTo>
                    <a:pt x="20126" y="3128183"/>
                  </a:lnTo>
                  <a:cubicBezTo>
                    <a:pt x="14197" y="3030150"/>
                    <a:pt x="1548" y="2814800"/>
                    <a:pt x="1548" y="2761789"/>
                  </a:cubicBezTo>
                  <a:cubicBezTo>
                    <a:pt x="1548" y="2692550"/>
                    <a:pt x="16347" y="2499275"/>
                    <a:pt x="16347" y="2499275"/>
                  </a:cubicBezTo>
                  <a:cubicBezTo>
                    <a:pt x="16347" y="2499275"/>
                    <a:pt x="-3275" y="2328679"/>
                    <a:pt x="1253" y="2259313"/>
                  </a:cubicBezTo>
                  <a:cubicBezTo>
                    <a:pt x="5782" y="2189939"/>
                    <a:pt x="45026" y="2143076"/>
                    <a:pt x="45026" y="2143076"/>
                  </a:cubicBezTo>
                  <a:lnTo>
                    <a:pt x="11470" y="2108612"/>
                  </a:lnTo>
                  <a:cubicBezTo>
                    <a:pt x="11470" y="2108612"/>
                    <a:pt x="-12796" y="1829135"/>
                    <a:pt x="9264" y="1752419"/>
                  </a:cubicBezTo>
                  <a:cubicBezTo>
                    <a:pt x="31324" y="1675697"/>
                    <a:pt x="64414" y="1670210"/>
                    <a:pt x="64414" y="1670210"/>
                  </a:cubicBezTo>
                  <a:cubicBezTo>
                    <a:pt x="64414" y="1670210"/>
                    <a:pt x="44560" y="1601718"/>
                    <a:pt x="64414" y="1514030"/>
                  </a:cubicBezTo>
                  <a:cubicBezTo>
                    <a:pt x="84269" y="1426355"/>
                    <a:pt x="84269" y="1390740"/>
                    <a:pt x="84269" y="1390740"/>
                  </a:cubicBezTo>
                  <a:lnTo>
                    <a:pt x="15882" y="1357856"/>
                  </a:lnTo>
                  <a:cubicBezTo>
                    <a:pt x="15882" y="1357856"/>
                    <a:pt x="5737" y="1301647"/>
                    <a:pt x="7945" y="1252269"/>
                  </a:cubicBezTo>
                  <a:cubicBezTo>
                    <a:pt x="10155" y="1202878"/>
                    <a:pt x="-890" y="903835"/>
                    <a:pt x="3528" y="799574"/>
                  </a:cubicBezTo>
                  <a:cubicBezTo>
                    <a:pt x="7945" y="695319"/>
                    <a:pt x="14320" y="569999"/>
                    <a:pt x="20563" y="529281"/>
                  </a:cubicBezTo>
                  <a:cubicBezTo>
                    <a:pt x="26805" y="488584"/>
                    <a:pt x="4957" y="166809"/>
                    <a:pt x="4957" y="166809"/>
                  </a:cubicBezTo>
                  <a:cubicBezTo>
                    <a:pt x="4957" y="166809"/>
                    <a:pt x="100156" y="180377"/>
                    <a:pt x="107958" y="114473"/>
                  </a:cubicBezTo>
                  <a:cubicBezTo>
                    <a:pt x="115762" y="48569"/>
                    <a:pt x="26805" y="33058"/>
                    <a:pt x="26805" y="33058"/>
                  </a:cubicBezTo>
                  <a:lnTo>
                    <a:pt x="24891" y="0"/>
                  </a:lnTo>
                  <a:close/>
                </a:path>
              </a:pathLst>
            </a:custGeom>
            <a:solidFill>
              <a:srgbClr val="F3F3F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rPr b="0" i="0" lang="en" sz="1800" u="none" cap="none" strike="noStrike">
                  <a:solidFill>
                    <a:srgbClr val="000000"/>
                  </a:solidFill>
                  <a:latin typeface="Calibri"/>
                  <a:ea typeface="Calibri"/>
                  <a:cs typeface="Calibri"/>
                  <a:sym typeface="Calibri"/>
                </a:rPr>
                <a:t>	</a:t>
              </a:r>
              <a:endParaRPr b="0" i="0" sz="1800" u="none" cap="none" strike="noStrike">
                <a:solidFill>
                  <a:srgbClr val="000000"/>
                </a:solidFill>
                <a:latin typeface="Calibri"/>
                <a:ea typeface="Calibri"/>
                <a:cs typeface="Calibri"/>
                <a:sym typeface="Calibri"/>
              </a:endParaRPr>
            </a:p>
          </p:txBody>
        </p:sp>
      </p:grpSp>
      <p:grpSp>
        <p:nvGrpSpPr>
          <p:cNvPr id="481" name="Google Shape;481;p31"/>
          <p:cNvGrpSpPr/>
          <p:nvPr/>
        </p:nvGrpSpPr>
        <p:grpSpPr>
          <a:xfrm rot="918517">
            <a:off x="1038712" y="2397251"/>
            <a:ext cx="2957879" cy="3120352"/>
            <a:chOff x="2368761" y="841731"/>
            <a:chExt cx="3148926" cy="3321893"/>
          </a:xfrm>
        </p:grpSpPr>
        <p:sp>
          <p:nvSpPr>
            <p:cNvPr id="482" name="Google Shape;482;p31"/>
            <p:cNvSpPr/>
            <p:nvPr/>
          </p:nvSpPr>
          <p:spPr>
            <a:xfrm rot="-5400000">
              <a:off x="2281268" y="934270"/>
              <a:ext cx="3321893" cy="3136815"/>
            </a:xfrm>
            <a:custGeom>
              <a:rect b="b" l="l" r="r" t="t"/>
              <a:pathLst>
                <a:path extrusionOk="0" h="3136815" w="3321893">
                  <a:moveTo>
                    <a:pt x="15340" y="3136815"/>
                  </a:moveTo>
                  <a:lnTo>
                    <a:pt x="7823" y="3136815"/>
                  </a:lnTo>
                  <a:lnTo>
                    <a:pt x="7246" y="3128385"/>
                  </a:lnTo>
                  <a:cubicBezTo>
                    <a:pt x="6349" y="3090892"/>
                    <a:pt x="7943" y="3056246"/>
                    <a:pt x="7943" y="3056246"/>
                  </a:cubicBezTo>
                  <a:close/>
                  <a:moveTo>
                    <a:pt x="3321893" y="1"/>
                  </a:moveTo>
                  <a:lnTo>
                    <a:pt x="3321893" y="3136815"/>
                  </a:lnTo>
                  <a:lnTo>
                    <a:pt x="17984" y="3136815"/>
                  </a:lnTo>
                  <a:lnTo>
                    <a:pt x="17230" y="3124210"/>
                  </a:lnTo>
                  <a:cubicBezTo>
                    <a:pt x="10841" y="3016343"/>
                    <a:pt x="1548" y="2851636"/>
                    <a:pt x="1548" y="2806198"/>
                  </a:cubicBezTo>
                  <a:cubicBezTo>
                    <a:pt x="1548" y="2736959"/>
                    <a:pt x="16347" y="2543684"/>
                    <a:pt x="16347" y="2543684"/>
                  </a:cubicBezTo>
                  <a:cubicBezTo>
                    <a:pt x="16347" y="2543684"/>
                    <a:pt x="-3275" y="2373088"/>
                    <a:pt x="1253" y="2303722"/>
                  </a:cubicBezTo>
                  <a:cubicBezTo>
                    <a:pt x="5782" y="2234348"/>
                    <a:pt x="45026" y="2187485"/>
                    <a:pt x="45026" y="2187485"/>
                  </a:cubicBezTo>
                  <a:lnTo>
                    <a:pt x="11470" y="2153021"/>
                  </a:lnTo>
                  <a:cubicBezTo>
                    <a:pt x="11470" y="2153021"/>
                    <a:pt x="-12796" y="1873544"/>
                    <a:pt x="9264" y="1796828"/>
                  </a:cubicBezTo>
                  <a:cubicBezTo>
                    <a:pt x="31324" y="1720106"/>
                    <a:pt x="64414" y="1714619"/>
                    <a:pt x="64414" y="1714619"/>
                  </a:cubicBezTo>
                  <a:cubicBezTo>
                    <a:pt x="64414" y="1714619"/>
                    <a:pt x="44560" y="1646127"/>
                    <a:pt x="64414" y="1558439"/>
                  </a:cubicBezTo>
                  <a:cubicBezTo>
                    <a:pt x="84269" y="1470764"/>
                    <a:pt x="84269" y="1435149"/>
                    <a:pt x="84269" y="1435149"/>
                  </a:cubicBezTo>
                  <a:lnTo>
                    <a:pt x="15882" y="1402265"/>
                  </a:lnTo>
                  <a:cubicBezTo>
                    <a:pt x="15882" y="1402265"/>
                    <a:pt x="5737" y="1346056"/>
                    <a:pt x="7945" y="1296678"/>
                  </a:cubicBezTo>
                  <a:cubicBezTo>
                    <a:pt x="10155" y="1247287"/>
                    <a:pt x="-890" y="948244"/>
                    <a:pt x="3528" y="843983"/>
                  </a:cubicBezTo>
                  <a:cubicBezTo>
                    <a:pt x="7945" y="739728"/>
                    <a:pt x="14320" y="614408"/>
                    <a:pt x="20563" y="573690"/>
                  </a:cubicBezTo>
                  <a:cubicBezTo>
                    <a:pt x="26805" y="532993"/>
                    <a:pt x="4957" y="211218"/>
                    <a:pt x="4957" y="211218"/>
                  </a:cubicBezTo>
                  <a:cubicBezTo>
                    <a:pt x="4957" y="211218"/>
                    <a:pt x="100156" y="224786"/>
                    <a:pt x="107958" y="158882"/>
                  </a:cubicBezTo>
                  <a:cubicBezTo>
                    <a:pt x="115762" y="92978"/>
                    <a:pt x="26805" y="77467"/>
                    <a:pt x="26805" y="77467"/>
                  </a:cubicBezTo>
                  <a:lnTo>
                    <a:pt x="22320"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3" name="Google Shape;483;p31"/>
            <p:cNvSpPr/>
            <p:nvPr/>
          </p:nvSpPr>
          <p:spPr>
            <a:xfrm rot="-5400000">
              <a:off x="2321639" y="901972"/>
              <a:ext cx="3243170" cy="3148926"/>
            </a:xfrm>
            <a:custGeom>
              <a:rect b="b" l="l" r="r" t="t"/>
              <a:pathLst>
                <a:path extrusionOk="0" h="3148926" w="3243170">
                  <a:moveTo>
                    <a:pt x="20529" y="3148926"/>
                  </a:moveTo>
                  <a:lnTo>
                    <a:pt x="13055" y="3148926"/>
                  </a:lnTo>
                  <a:lnTo>
                    <a:pt x="10969" y="3138376"/>
                  </a:lnTo>
                  <a:cubicBezTo>
                    <a:pt x="4356" y="3089791"/>
                    <a:pt x="7943" y="3011837"/>
                    <a:pt x="7943" y="3011837"/>
                  </a:cubicBezTo>
                  <a:close/>
                  <a:moveTo>
                    <a:pt x="3243170" y="0"/>
                  </a:moveTo>
                  <a:lnTo>
                    <a:pt x="3243170" y="3148926"/>
                  </a:lnTo>
                  <a:lnTo>
                    <a:pt x="21390" y="3148926"/>
                  </a:lnTo>
                  <a:lnTo>
                    <a:pt x="20126" y="3128183"/>
                  </a:lnTo>
                  <a:cubicBezTo>
                    <a:pt x="14197" y="3030150"/>
                    <a:pt x="1548" y="2814800"/>
                    <a:pt x="1548" y="2761789"/>
                  </a:cubicBezTo>
                  <a:cubicBezTo>
                    <a:pt x="1548" y="2692550"/>
                    <a:pt x="16347" y="2499275"/>
                    <a:pt x="16347" y="2499275"/>
                  </a:cubicBezTo>
                  <a:cubicBezTo>
                    <a:pt x="16347" y="2499275"/>
                    <a:pt x="-3275" y="2328679"/>
                    <a:pt x="1253" y="2259313"/>
                  </a:cubicBezTo>
                  <a:cubicBezTo>
                    <a:pt x="5782" y="2189939"/>
                    <a:pt x="45026" y="2143076"/>
                    <a:pt x="45026" y="2143076"/>
                  </a:cubicBezTo>
                  <a:lnTo>
                    <a:pt x="11470" y="2108612"/>
                  </a:lnTo>
                  <a:cubicBezTo>
                    <a:pt x="11470" y="2108612"/>
                    <a:pt x="-12796" y="1829135"/>
                    <a:pt x="9264" y="1752419"/>
                  </a:cubicBezTo>
                  <a:cubicBezTo>
                    <a:pt x="31324" y="1675697"/>
                    <a:pt x="64414" y="1670210"/>
                    <a:pt x="64414" y="1670210"/>
                  </a:cubicBezTo>
                  <a:cubicBezTo>
                    <a:pt x="64414" y="1670210"/>
                    <a:pt x="44560" y="1601718"/>
                    <a:pt x="64414" y="1514030"/>
                  </a:cubicBezTo>
                  <a:cubicBezTo>
                    <a:pt x="84269" y="1426355"/>
                    <a:pt x="84269" y="1390740"/>
                    <a:pt x="84269" y="1390740"/>
                  </a:cubicBezTo>
                  <a:lnTo>
                    <a:pt x="15882" y="1357856"/>
                  </a:lnTo>
                  <a:cubicBezTo>
                    <a:pt x="15882" y="1357856"/>
                    <a:pt x="5737" y="1301647"/>
                    <a:pt x="7945" y="1252269"/>
                  </a:cubicBezTo>
                  <a:cubicBezTo>
                    <a:pt x="10155" y="1202878"/>
                    <a:pt x="-890" y="903835"/>
                    <a:pt x="3528" y="799574"/>
                  </a:cubicBezTo>
                  <a:cubicBezTo>
                    <a:pt x="7945" y="695319"/>
                    <a:pt x="14320" y="569999"/>
                    <a:pt x="20563" y="529281"/>
                  </a:cubicBezTo>
                  <a:cubicBezTo>
                    <a:pt x="26805" y="488584"/>
                    <a:pt x="4957" y="166809"/>
                    <a:pt x="4957" y="166809"/>
                  </a:cubicBezTo>
                  <a:cubicBezTo>
                    <a:pt x="4957" y="166809"/>
                    <a:pt x="100156" y="180377"/>
                    <a:pt x="107958" y="114473"/>
                  </a:cubicBezTo>
                  <a:cubicBezTo>
                    <a:pt x="115762" y="48569"/>
                    <a:pt x="26805" y="33058"/>
                    <a:pt x="26805" y="33058"/>
                  </a:cubicBezTo>
                  <a:lnTo>
                    <a:pt x="24891" y="0"/>
                  </a:lnTo>
                  <a:close/>
                </a:path>
              </a:pathLst>
            </a:custGeom>
            <a:solidFill>
              <a:srgbClr val="F3F3F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rPr b="0" i="0" lang="en" sz="1800" u="none" cap="none" strike="noStrike">
                  <a:solidFill>
                    <a:srgbClr val="000000"/>
                  </a:solidFill>
                  <a:latin typeface="Calibri"/>
                  <a:ea typeface="Calibri"/>
                  <a:cs typeface="Calibri"/>
                  <a:sym typeface="Calibri"/>
                </a:rPr>
                <a:t>	</a:t>
              </a:r>
              <a:endParaRPr b="0" i="0" sz="1800" u="none" cap="none" strike="noStrike">
                <a:solidFill>
                  <a:srgbClr val="000000"/>
                </a:solidFill>
                <a:latin typeface="Calibri"/>
                <a:ea typeface="Calibri"/>
                <a:cs typeface="Calibri"/>
                <a:sym typeface="Calibri"/>
              </a:endParaRPr>
            </a:p>
          </p:txBody>
        </p:sp>
      </p:grpSp>
      <p:grpSp>
        <p:nvGrpSpPr>
          <p:cNvPr id="484" name="Google Shape;484;p31"/>
          <p:cNvGrpSpPr/>
          <p:nvPr/>
        </p:nvGrpSpPr>
        <p:grpSpPr>
          <a:xfrm>
            <a:off x="8068250" y="2370575"/>
            <a:ext cx="2873595" cy="2868900"/>
            <a:chOff x="8068250" y="2370575"/>
            <a:chExt cx="2873595" cy="2868900"/>
          </a:xfrm>
        </p:grpSpPr>
        <p:sp>
          <p:nvSpPr>
            <p:cNvPr id="485" name="Google Shape;485;p31"/>
            <p:cNvSpPr/>
            <p:nvPr/>
          </p:nvSpPr>
          <p:spPr>
            <a:xfrm>
              <a:off x="8072945" y="2370575"/>
              <a:ext cx="2868900" cy="2868900"/>
            </a:xfrm>
            <a:prstGeom prst="rect">
              <a:avLst/>
            </a:prstGeom>
            <a:solidFill>
              <a:schemeClr val="accent4"/>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6" name="Google Shape;486;p31"/>
            <p:cNvSpPr/>
            <p:nvPr/>
          </p:nvSpPr>
          <p:spPr>
            <a:xfrm>
              <a:off x="8068250" y="2374831"/>
              <a:ext cx="2868900" cy="5736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grpSp>
        <p:nvGrpSpPr>
          <p:cNvPr id="487" name="Google Shape;487;p31"/>
          <p:cNvGrpSpPr/>
          <p:nvPr/>
        </p:nvGrpSpPr>
        <p:grpSpPr>
          <a:xfrm>
            <a:off x="4639250" y="2370575"/>
            <a:ext cx="2873595" cy="2868900"/>
            <a:chOff x="4639250" y="2370575"/>
            <a:chExt cx="2873595" cy="2868900"/>
          </a:xfrm>
        </p:grpSpPr>
        <p:sp>
          <p:nvSpPr>
            <p:cNvPr id="488" name="Google Shape;488;p31"/>
            <p:cNvSpPr/>
            <p:nvPr/>
          </p:nvSpPr>
          <p:spPr>
            <a:xfrm>
              <a:off x="4643945" y="2370575"/>
              <a:ext cx="2868900" cy="2868900"/>
            </a:xfrm>
            <a:prstGeom prst="rect">
              <a:avLst/>
            </a:prstGeom>
            <a:solidFill>
              <a:schemeClr val="accent2"/>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9" name="Google Shape;489;p31"/>
            <p:cNvSpPr/>
            <p:nvPr/>
          </p:nvSpPr>
          <p:spPr>
            <a:xfrm>
              <a:off x="4639250" y="2374831"/>
              <a:ext cx="2868900" cy="5736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grpSp>
        <p:nvGrpSpPr>
          <p:cNvPr id="490" name="Google Shape;490;p31"/>
          <p:cNvGrpSpPr/>
          <p:nvPr/>
        </p:nvGrpSpPr>
        <p:grpSpPr>
          <a:xfrm>
            <a:off x="1286450" y="2370575"/>
            <a:ext cx="2873595" cy="2868900"/>
            <a:chOff x="1286450" y="2370575"/>
            <a:chExt cx="2873595" cy="2868900"/>
          </a:xfrm>
        </p:grpSpPr>
        <p:sp>
          <p:nvSpPr>
            <p:cNvPr id="491" name="Google Shape;491;p31"/>
            <p:cNvSpPr/>
            <p:nvPr/>
          </p:nvSpPr>
          <p:spPr>
            <a:xfrm>
              <a:off x="1291145" y="2370575"/>
              <a:ext cx="2868900" cy="2868900"/>
            </a:xfrm>
            <a:prstGeom prst="rect">
              <a:avLst/>
            </a:prstGeom>
            <a:solidFill>
              <a:schemeClr val="accent6"/>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2" name="Google Shape;492;p31"/>
            <p:cNvSpPr/>
            <p:nvPr/>
          </p:nvSpPr>
          <p:spPr>
            <a:xfrm>
              <a:off x="1286450" y="2374831"/>
              <a:ext cx="2868900" cy="5736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sp>
        <p:nvSpPr>
          <p:cNvPr id="493" name="Google Shape;493;p31"/>
          <p:cNvSpPr txBox="1"/>
          <p:nvPr>
            <p:ph type="title"/>
          </p:nvPr>
        </p:nvSpPr>
        <p:spPr>
          <a:xfrm>
            <a:off x="2703625" y="745775"/>
            <a:ext cx="7080300" cy="14010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a:t>Did you know?</a:t>
            </a:r>
            <a:endParaRPr/>
          </a:p>
        </p:txBody>
      </p:sp>
      <p:sp>
        <p:nvSpPr>
          <p:cNvPr id="494" name="Google Shape;494;p31"/>
          <p:cNvSpPr txBox="1"/>
          <p:nvPr>
            <p:ph idx="1" type="subTitle"/>
          </p:nvPr>
        </p:nvSpPr>
        <p:spPr>
          <a:xfrm>
            <a:off x="1286453" y="2999200"/>
            <a:ext cx="27672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800"/>
              <a:buNone/>
            </a:pPr>
            <a:r>
              <a:rPr lang="en"/>
              <a:t>Pandas don’t hibernate.</a:t>
            </a:r>
            <a:endParaRPr/>
          </a:p>
        </p:txBody>
      </p:sp>
      <p:sp>
        <p:nvSpPr>
          <p:cNvPr id="495" name="Google Shape;495;p31"/>
          <p:cNvSpPr txBox="1"/>
          <p:nvPr>
            <p:ph idx="5" type="body"/>
          </p:nvPr>
        </p:nvSpPr>
        <p:spPr>
          <a:xfrm>
            <a:off x="4685800" y="3741925"/>
            <a:ext cx="2767200" cy="14976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400"/>
              <a:buNone/>
            </a:pPr>
            <a:r>
              <a:rPr lang="en" sz="1200"/>
              <a:t>It is estimated that more than 50 million kangaroos live there. They are Australia’s national symbol and appear on postage stamps, coins, and airplanes.</a:t>
            </a:r>
            <a:endParaRPr sz="1200"/>
          </a:p>
          <a:p>
            <a:pPr indent="0" lvl="0" marL="0" rtl="0" algn="l">
              <a:lnSpc>
                <a:spcPct val="115000"/>
              </a:lnSpc>
              <a:spcBef>
                <a:spcPts val="2100"/>
              </a:spcBef>
              <a:spcAft>
                <a:spcPts val="0"/>
              </a:spcAft>
              <a:buSzPts val="1400"/>
              <a:buNone/>
            </a:pPr>
            <a:r>
              <a:t/>
            </a:r>
            <a:endParaRPr sz="1200"/>
          </a:p>
          <a:p>
            <a:pPr indent="0" lvl="0" marL="0" rtl="0" algn="l">
              <a:lnSpc>
                <a:spcPct val="115000"/>
              </a:lnSpc>
              <a:spcBef>
                <a:spcPts val="2100"/>
              </a:spcBef>
              <a:spcAft>
                <a:spcPts val="2100"/>
              </a:spcAft>
              <a:buSzPts val="1400"/>
              <a:buNone/>
            </a:pPr>
            <a:r>
              <a:t/>
            </a:r>
            <a:endParaRPr sz="1200"/>
          </a:p>
        </p:txBody>
      </p:sp>
      <p:sp>
        <p:nvSpPr>
          <p:cNvPr id="496" name="Google Shape;496;p31"/>
          <p:cNvSpPr txBox="1"/>
          <p:nvPr>
            <p:ph idx="2" type="subTitle"/>
          </p:nvPr>
        </p:nvSpPr>
        <p:spPr>
          <a:xfrm>
            <a:off x="4685803" y="2542000"/>
            <a:ext cx="27672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800"/>
              <a:buNone/>
            </a:pPr>
            <a:r>
              <a:rPr lang="en"/>
              <a:t>There are more kangaroos than humans in Australia.</a:t>
            </a:r>
            <a:endParaRPr/>
          </a:p>
        </p:txBody>
      </p:sp>
      <p:sp>
        <p:nvSpPr>
          <p:cNvPr id="497" name="Google Shape;497;p31"/>
          <p:cNvSpPr txBox="1"/>
          <p:nvPr>
            <p:ph idx="6" type="body"/>
          </p:nvPr>
        </p:nvSpPr>
        <p:spPr>
          <a:xfrm>
            <a:off x="8161350" y="3741925"/>
            <a:ext cx="2767200" cy="14508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400"/>
              <a:buNone/>
            </a:pPr>
            <a:r>
              <a:rPr lang="en" sz="1200"/>
              <a:t>Koalas don’t have much energy and, when not feasting on leaves, they spend their time dozing in the branches. Believe it or not, they can sleep for up to 18 hours a day!</a:t>
            </a:r>
            <a:endParaRPr sz="1200"/>
          </a:p>
          <a:p>
            <a:pPr indent="0" lvl="0" marL="0" rtl="0" algn="l">
              <a:lnSpc>
                <a:spcPct val="115000"/>
              </a:lnSpc>
              <a:spcBef>
                <a:spcPts val="2100"/>
              </a:spcBef>
              <a:spcAft>
                <a:spcPts val="2100"/>
              </a:spcAft>
              <a:buSzPts val="1400"/>
              <a:buNone/>
            </a:pPr>
            <a:r>
              <a:t/>
            </a:r>
            <a:endParaRPr sz="1200"/>
          </a:p>
        </p:txBody>
      </p:sp>
      <p:sp>
        <p:nvSpPr>
          <p:cNvPr id="498" name="Google Shape;498;p31"/>
          <p:cNvSpPr txBox="1"/>
          <p:nvPr>
            <p:ph idx="3" type="subTitle"/>
          </p:nvPr>
        </p:nvSpPr>
        <p:spPr>
          <a:xfrm>
            <a:off x="8161353" y="2770600"/>
            <a:ext cx="27669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800"/>
              <a:buNone/>
            </a:pPr>
            <a:r>
              <a:rPr lang="en"/>
              <a:t>Koalas are even more lazy than cats.</a:t>
            </a:r>
            <a:endParaRPr/>
          </a:p>
        </p:txBody>
      </p:sp>
      <p:sp>
        <p:nvSpPr>
          <p:cNvPr id="499" name="Google Shape;499;p31"/>
          <p:cNvSpPr txBox="1"/>
          <p:nvPr>
            <p:ph idx="4" type="body"/>
          </p:nvPr>
        </p:nvSpPr>
        <p:spPr>
          <a:xfrm>
            <a:off x="1286450" y="3741950"/>
            <a:ext cx="2767200" cy="14976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400"/>
              <a:buNone/>
            </a:pPr>
            <a:r>
              <a:rPr lang="en" sz="1200"/>
              <a:t>When winter approaches, they head lower down their mountain homes to warmer temperatures, where they continue to chomp away on bamboo!</a:t>
            </a:r>
            <a:endParaRPr sz="1200"/>
          </a:p>
        </p:txBody>
      </p:sp>
      <p:sp>
        <p:nvSpPr>
          <p:cNvPr id="500" name="Google Shape;500;p31"/>
          <p:cNvSpPr/>
          <p:nvPr/>
        </p:nvSpPr>
        <p:spPr>
          <a:xfrm rot="2672499">
            <a:off x="469878" y="5085488"/>
            <a:ext cx="1692555" cy="479229"/>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
        <p:nvSpPr>
          <p:cNvPr id="501" name="Google Shape;501;p31"/>
          <p:cNvSpPr/>
          <p:nvPr/>
        </p:nvSpPr>
        <p:spPr>
          <a:xfrm rot="2672499">
            <a:off x="6368778" y="2338938"/>
            <a:ext cx="1692555" cy="479229"/>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grpSp>
        <p:nvGrpSpPr>
          <p:cNvPr id="502" name="Google Shape;502;p31"/>
          <p:cNvGrpSpPr/>
          <p:nvPr/>
        </p:nvGrpSpPr>
        <p:grpSpPr>
          <a:xfrm>
            <a:off x="1184652" y="745776"/>
            <a:ext cx="1320998" cy="1265866"/>
            <a:chOff x="1862977" y="593376"/>
            <a:chExt cx="1320998" cy="1265866"/>
          </a:xfrm>
        </p:grpSpPr>
        <p:sp>
          <p:nvSpPr>
            <p:cNvPr id="503" name="Google Shape;503;p31"/>
            <p:cNvSpPr/>
            <p:nvPr/>
          </p:nvSpPr>
          <p:spPr>
            <a:xfrm>
              <a:off x="1863422" y="593376"/>
              <a:ext cx="1320553" cy="1265866"/>
            </a:xfrm>
            <a:custGeom>
              <a:rect b="b" l="l" r="r" t="t"/>
              <a:pathLst>
                <a:path extrusionOk="0" h="2797493" w="2918349">
                  <a:moveTo>
                    <a:pt x="1290514" y="0"/>
                  </a:moveTo>
                  <a:cubicBezTo>
                    <a:pt x="1381002" y="0"/>
                    <a:pt x="1466727" y="30480"/>
                    <a:pt x="1537212" y="88583"/>
                  </a:cubicBezTo>
                  <a:lnTo>
                    <a:pt x="2773557" y="1094423"/>
                  </a:lnTo>
                  <a:cubicBezTo>
                    <a:pt x="2865949" y="1169670"/>
                    <a:pt x="2919289" y="1280160"/>
                    <a:pt x="2918337" y="1399223"/>
                  </a:cubicBezTo>
                  <a:cubicBezTo>
                    <a:pt x="2918337" y="1518285"/>
                    <a:pt x="2865949" y="1628775"/>
                    <a:pt x="2773557" y="1704023"/>
                  </a:cubicBezTo>
                  <a:lnTo>
                    <a:pt x="1536259" y="2708910"/>
                  </a:lnTo>
                  <a:cubicBezTo>
                    <a:pt x="1464822" y="2767013"/>
                    <a:pt x="1380049" y="2797493"/>
                    <a:pt x="1289562" y="2797493"/>
                  </a:cubicBezTo>
                  <a:cubicBezTo>
                    <a:pt x="1072392" y="2797493"/>
                    <a:pt x="895227" y="2621280"/>
                    <a:pt x="895227" y="2405063"/>
                  </a:cubicBezTo>
                  <a:cubicBezTo>
                    <a:pt x="731397" y="2484120"/>
                    <a:pt x="484699" y="2499360"/>
                    <a:pt x="484699" y="2499360"/>
                  </a:cubicBezTo>
                  <a:lnTo>
                    <a:pt x="484663" y="2495982"/>
                  </a:lnTo>
                  <a:lnTo>
                    <a:pt x="437198" y="2495982"/>
                  </a:lnTo>
                  <a:cubicBezTo>
                    <a:pt x="196215" y="2495982"/>
                    <a:pt x="0" y="2301288"/>
                    <a:pt x="0" y="2062173"/>
                  </a:cubicBezTo>
                  <a:lnTo>
                    <a:pt x="0" y="986628"/>
                  </a:lnTo>
                  <a:cubicBezTo>
                    <a:pt x="0" y="747513"/>
                    <a:pt x="196215" y="552819"/>
                    <a:pt x="437198" y="552819"/>
                  </a:cubicBezTo>
                  <a:lnTo>
                    <a:pt x="463871" y="552819"/>
                  </a:lnTo>
                  <a:lnTo>
                    <a:pt x="463744" y="541020"/>
                  </a:lnTo>
                  <a:cubicBezTo>
                    <a:pt x="629479" y="539115"/>
                    <a:pt x="896179" y="446723"/>
                    <a:pt x="896179" y="446723"/>
                  </a:cubicBezTo>
                  <a:lnTo>
                    <a:pt x="896179" y="393383"/>
                  </a:lnTo>
                  <a:cubicBezTo>
                    <a:pt x="896179" y="176213"/>
                    <a:pt x="1073344" y="0"/>
                    <a:pt x="1290514" y="0"/>
                  </a:cubicBezTo>
                  <a:close/>
                </a:path>
              </a:pathLst>
            </a:custGeom>
            <a:solidFill>
              <a:schemeClr val="accent5"/>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4" name="Google Shape;504;p31"/>
            <p:cNvSpPr/>
            <p:nvPr/>
          </p:nvSpPr>
          <p:spPr>
            <a:xfrm>
              <a:off x="1862977" y="851054"/>
              <a:ext cx="236191" cy="881253"/>
            </a:xfrm>
            <a:custGeom>
              <a:rect b="b" l="l" r="r" t="t"/>
              <a:pathLst>
                <a:path extrusionOk="0" h="1958339" w="521969">
                  <a:moveTo>
                    <a:pt x="510540" y="0"/>
                  </a:moveTo>
                  <a:lnTo>
                    <a:pt x="437198" y="0"/>
                  </a:lnTo>
                  <a:cubicBezTo>
                    <a:pt x="196215" y="0"/>
                    <a:pt x="0" y="196215"/>
                    <a:pt x="0" y="437197"/>
                  </a:cubicBezTo>
                  <a:lnTo>
                    <a:pt x="0" y="1521143"/>
                  </a:lnTo>
                  <a:cubicBezTo>
                    <a:pt x="0" y="1762125"/>
                    <a:pt x="196215" y="1958340"/>
                    <a:pt x="437198" y="1958340"/>
                  </a:cubicBezTo>
                  <a:lnTo>
                    <a:pt x="521970" y="1958340"/>
                  </a:lnTo>
                  <a:lnTo>
                    <a:pt x="510540"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05" name="Google Shape;505;p31"/>
          <p:cNvSpPr/>
          <p:nvPr/>
        </p:nvSpPr>
        <p:spPr>
          <a:xfrm rot="8541143">
            <a:off x="10038209" y="4954418"/>
            <a:ext cx="1692880" cy="480305"/>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
        <p:nvSpPr>
          <p:cNvPr id="506" name="Google Shape;506;p31"/>
          <p:cNvSpPr/>
          <p:nvPr/>
        </p:nvSpPr>
        <p:spPr>
          <a:xfrm>
            <a:off x="1567398" y="1201535"/>
            <a:ext cx="707794" cy="354375"/>
          </a:xfrm>
          <a:custGeom>
            <a:rect b="b" l="l" r="r" t="t"/>
            <a:pathLst>
              <a:path extrusionOk="0" h="1840911" w="2144830">
                <a:moveTo>
                  <a:pt x="37324" y="520784"/>
                </a:moveTo>
                <a:cubicBezTo>
                  <a:pt x="51454" y="577303"/>
                  <a:pt x="65987" y="633723"/>
                  <a:pt x="79713" y="690341"/>
                </a:cubicBezTo>
                <a:cubicBezTo>
                  <a:pt x="82138" y="700344"/>
                  <a:pt x="83536" y="710572"/>
                  <a:pt x="85769" y="720619"/>
                </a:cubicBezTo>
                <a:cubicBezTo>
                  <a:pt x="87574" y="728744"/>
                  <a:pt x="90019" y="736717"/>
                  <a:pt x="91824" y="744842"/>
                </a:cubicBezTo>
                <a:cubicBezTo>
                  <a:pt x="94057" y="754889"/>
                  <a:pt x="95566" y="765091"/>
                  <a:pt x="97880" y="775120"/>
                </a:cubicBezTo>
                <a:cubicBezTo>
                  <a:pt x="97889" y="775159"/>
                  <a:pt x="113014" y="835658"/>
                  <a:pt x="116047" y="847788"/>
                </a:cubicBezTo>
                <a:cubicBezTo>
                  <a:pt x="118066" y="855862"/>
                  <a:pt x="120735" y="863801"/>
                  <a:pt x="122103" y="872010"/>
                </a:cubicBezTo>
                <a:cubicBezTo>
                  <a:pt x="130504" y="922423"/>
                  <a:pt x="126421" y="896189"/>
                  <a:pt x="134214" y="950733"/>
                </a:cubicBezTo>
                <a:cubicBezTo>
                  <a:pt x="136232" y="978993"/>
                  <a:pt x="140269" y="1007180"/>
                  <a:pt x="140269" y="1035512"/>
                </a:cubicBezTo>
                <a:cubicBezTo>
                  <a:pt x="140269" y="1363226"/>
                  <a:pt x="101904" y="1241353"/>
                  <a:pt x="140269" y="1356461"/>
                </a:cubicBezTo>
                <a:cubicBezTo>
                  <a:pt x="146325" y="1352424"/>
                  <a:pt x="151926" y="1347604"/>
                  <a:pt x="158436" y="1344349"/>
                </a:cubicBezTo>
                <a:cubicBezTo>
                  <a:pt x="173066" y="1337034"/>
                  <a:pt x="185317" y="1338054"/>
                  <a:pt x="200826" y="1332238"/>
                </a:cubicBezTo>
                <a:cubicBezTo>
                  <a:pt x="209278" y="1329068"/>
                  <a:pt x="216484" y="1322982"/>
                  <a:pt x="225048" y="1320127"/>
                </a:cubicBezTo>
                <a:cubicBezTo>
                  <a:pt x="240839" y="1314863"/>
                  <a:pt x="257702" y="1313279"/>
                  <a:pt x="273493" y="1308015"/>
                </a:cubicBezTo>
                <a:lnTo>
                  <a:pt x="309827" y="1295904"/>
                </a:lnTo>
                <a:cubicBezTo>
                  <a:pt x="359986" y="1279185"/>
                  <a:pt x="280300" y="1305456"/>
                  <a:pt x="370383" y="1277737"/>
                </a:cubicBezTo>
                <a:cubicBezTo>
                  <a:pt x="382585" y="1273982"/>
                  <a:pt x="394606" y="1269663"/>
                  <a:pt x="406717" y="1265626"/>
                </a:cubicBezTo>
                <a:cubicBezTo>
                  <a:pt x="421122" y="1260824"/>
                  <a:pt x="433890" y="1256051"/>
                  <a:pt x="449107" y="1253515"/>
                </a:cubicBezTo>
                <a:cubicBezTo>
                  <a:pt x="607869" y="1227056"/>
                  <a:pt x="472566" y="1251813"/>
                  <a:pt x="582330" y="1235348"/>
                </a:cubicBezTo>
                <a:cubicBezTo>
                  <a:pt x="606615" y="1231705"/>
                  <a:pt x="630815" y="1227505"/>
                  <a:pt x="654998" y="1223237"/>
                </a:cubicBezTo>
                <a:cubicBezTo>
                  <a:pt x="679430" y="1218925"/>
                  <a:pt x="696461" y="1213919"/>
                  <a:pt x="721610" y="1211125"/>
                </a:cubicBezTo>
                <a:cubicBezTo>
                  <a:pt x="745768" y="1208441"/>
                  <a:pt x="770104" y="1207614"/>
                  <a:pt x="794277" y="1205070"/>
                </a:cubicBezTo>
                <a:cubicBezTo>
                  <a:pt x="808472" y="1203576"/>
                  <a:pt x="822491" y="1200682"/>
                  <a:pt x="836667" y="1199014"/>
                </a:cubicBezTo>
                <a:cubicBezTo>
                  <a:pt x="856814" y="1196644"/>
                  <a:pt x="877038" y="1194977"/>
                  <a:pt x="897223" y="1192959"/>
                </a:cubicBezTo>
                <a:cubicBezTo>
                  <a:pt x="918994" y="1187516"/>
                  <a:pt x="928665" y="1184690"/>
                  <a:pt x="951724" y="1180847"/>
                </a:cubicBezTo>
                <a:cubicBezTo>
                  <a:pt x="997907" y="1173150"/>
                  <a:pt x="1044820" y="1170376"/>
                  <a:pt x="1091003" y="1162680"/>
                </a:cubicBezTo>
                <a:cubicBezTo>
                  <a:pt x="1103114" y="1160662"/>
                  <a:pt x="1115297" y="1159033"/>
                  <a:pt x="1127337" y="1156625"/>
                </a:cubicBezTo>
                <a:cubicBezTo>
                  <a:pt x="1135498" y="1154993"/>
                  <a:pt x="1143321" y="1151746"/>
                  <a:pt x="1151560" y="1150569"/>
                </a:cubicBezTo>
                <a:cubicBezTo>
                  <a:pt x="1171642" y="1147700"/>
                  <a:pt x="1191954" y="1146754"/>
                  <a:pt x="1212116" y="1144514"/>
                </a:cubicBezTo>
                <a:cubicBezTo>
                  <a:pt x="1228290" y="1142717"/>
                  <a:pt x="1244413" y="1140477"/>
                  <a:pt x="1260561" y="1138458"/>
                </a:cubicBezTo>
                <a:cubicBezTo>
                  <a:pt x="1286802" y="1140477"/>
                  <a:pt x="1323126" y="1123739"/>
                  <a:pt x="1339284" y="1144514"/>
                </a:cubicBezTo>
                <a:cubicBezTo>
                  <a:pt x="1360388" y="1171647"/>
                  <a:pt x="1343002" y="1213164"/>
                  <a:pt x="1345340" y="1247459"/>
                </a:cubicBezTo>
                <a:cubicBezTo>
                  <a:pt x="1349058" y="1301982"/>
                  <a:pt x="1348466" y="1357055"/>
                  <a:pt x="1357451" y="1410961"/>
                </a:cubicBezTo>
                <a:cubicBezTo>
                  <a:pt x="1359470" y="1423072"/>
                  <a:pt x="1361311" y="1435215"/>
                  <a:pt x="1363507" y="1447295"/>
                </a:cubicBezTo>
                <a:cubicBezTo>
                  <a:pt x="1365348" y="1457421"/>
                  <a:pt x="1368106" y="1467384"/>
                  <a:pt x="1369562" y="1477573"/>
                </a:cubicBezTo>
                <a:cubicBezTo>
                  <a:pt x="1374165" y="1509794"/>
                  <a:pt x="1379177" y="1542011"/>
                  <a:pt x="1381673" y="1574463"/>
                </a:cubicBezTo>
                <a:cubicBezTo>
                  <a:pt x="1383692" y="1600704"/>
                  <a:pt x="1386308" y="1626906"/>
                  <a:pt x="1387729" y="1653186"/>
                </a:cubicBezTo>
                <a:cubicBezTo>
                  <a:pt x="1397560" y="1835051"/>
                  <a:pt x="1385992" y="1743966"/>
                  <a:pt x="1399840" y="1840911"/>
                </a:cubicBezTo>
                <a:cubicBezTo>
                  <a:pt x="1412825" y="1837665"/>
                  <a:pt x="1433139" y="1835471"/>
                  <a:pt x="1442230" y="1822744"/>
                </a:cubicBezTo>
                <a:cubicBezTo>
                  <a:pt x="1448548" y="1813899"/>
                  <a:pt x="1449843" y="1802362"/>
                  <a:pt x="1454341" y="1792466"/>
                </a:cubicBezTo>
                <a:cubicBezTo>
                  <a:pt x="1459944" y="1780139"/>
                  <a:pt x="1467300" y="1768631"/>
                  <a:pt x="1472508" y="1756132"/>
                </a:cubicBezTo>
                <a:cubicBezTo>
                  <a:pt x="1477418" y="1744348"/>
                  <a:pt x="1478910" y="1731217"/>
                  <a:pt x="1484619" y="1719798"/>
                </a:cubicBezTo>
                <a:cubicBezTo>
                  <a:pt x="1536891" y="1615257"/>
                  <a:pt x="1480827" y="1733950"/>
                  <a:pt x="1508842" y="1659242"/>
                </a:cubicBezTo>
                <a:cubicBezTo>
                  <a:pt x="1512012" y="1650789"/>
                  <a:pt x="1517170" y="1643215"/>
                  <a:pt x="1520953" y="1635019"/>
                </a:cubicBezTo>
                <a:cubicBezTo>
                  <a:pt x="1531413" y="1612355"/>
                  <a:pt x="1555441" y="1554405"/>
                  <a:pt x="1569398" y="1532074"/>
                </a:cubicBezTo>
                <a:cubicBezTo>
                  <a:pt x="1579491" y="1515926"/>
                  <a:pt x="1590557" y="1500347"/>
                  <a:pt x="1599676" y="1483629"/>
                </a:cubicBezTo>
                <a:cubicBezTo>
                  <a:pt x="1634992" y="1418883"/>
                  <a:pt x="1565534" y="1524933"/>
                  <a:pt x="1617843" y="1441239"/>
                </a:cubicBezTo>
                <a:cubicBezTo>
                  <a:pt x="1646920" y="1394716"/>
                  <a:pt x="1625693" y="1437298"/>
                  <a:pt x="1648121" y="1398850"/>
                </a:cubicBezTo>
                <a:cubicBezTo>
                  <a:pt x="1658592" y="1380899"/>
                  <a:pt x="1668720" y="1362740"/>
                  <a:pt x="1678399" y="1344349"/>
                </a:cubicBezTo>
                <a:cubicBezTo>
                  <a:pt x="1688910" y="1324378"/>
                  <a:pt x="1697066" y="1303145"/>
                  <a:pt x="1708677" y="1283793"/>
                </a:cubicBezTo>
                <a:cubicBezTo>
                  <a:pt x="1714733" y="1273700"/>
                  <a:pt x="1721580" y="1264042"/>
                  <a:pt x="1726844" y="1253515"/>
                </a:cubicBezTo>
                <a:cubicBezTo>
                  <a:pt x="1731705" y="1243792"/>
                  <a:pt x="1733841" y="1232828"/>
                  <a:pt x="1738956" y="1223237"/>
                </a:cubicBezTo>
                <a:cubicBezTo>
                  <a:pt x="1750034" y="1202466"/>
                  <a:pt x="1764761" y="1183735"/>
                  <a:pt x="1775289" y="1162680"/>
                </a:cubicBezTo>
                <a:cubicBezTo>
                  <a:pt x="1779326" y="1154606"/>
                  <a:pt x="1781985" y="1145680"/>
                  <a:pt x="1787401" y="1138458"/>
                </a:cubicBezTo>
                <a:cubicBezTo>
                  <a:pt x="1794252" y="1129323"/>
                  <a:pt x="1804772" y="1123370"/>
                  <a:pt x="1811623" y="1114235"/>
                </a:cubicBezTo>
                <a:cubicBezTo>
                  <a:pt x="1817039" y="1107013"/>
                  <a:pt x="1818727" y="1097524"/>
                  <a:pt x="1823734" y="1090013"/>
                </a:cubicBezTo>
                <a:cubicBezTo>
                  <a:pt x="1834931" y="1073218"/>
                  <a:pt x="1847957" y="1057716"/>
                  <a:pt x="1860068" y="1041568"/>
                </a:cubicBezTo>
                <a:cubicBezTo>
                  <a:pt x="1866124" y="1033494"/>
                  <a:pt x="1874487" y="1026716"/>
                  <a:pt x="1878235" y="1017345"/>
                </a:cubicBezTo>
                <a:cubicBezTo>
                  <a:pt x="1888448" y="991812"/>
                  <a:pt x="1891541" y="979417"/>
                  <a:pt x="1908513" y="956789"/>
                </a:cubicBezTo>
                <a:cubicBezTo>
                  <a:pt x="1919679" y="941901"/>
                  <a:pt x="1934030" y="929544"/>
                  <a:pt x="1944847" y="914400"/>
                </a:cubicBezTo>
                <a:cubicBezTo>
                  <a:pt x="1954306" y="901157"/>
                  <a:pt x="1959737" y="885342"/>
                  <a:pt x="1969069" y="872010"/>
                </a:cubicBezTo>
                <a:cubicBezTo>
                  <a:pt x="1973980" y="864994"/>
                  <a:pt x="1981663" y="860345"/>
                  <a:pt x="1987236" y="853843"/>
                </a:cubicBezTo>
                <a:cubicBezTo>
                  <a:pt x="1993804" y="846180"/>
                  <a:pt x="1998835" y="837284"/>
                  <a:pt x="2005403" y="829621"/>
                </a:cubicBezTo>
                <a:cubicBezTo>
                  <a:pt x="2010976" y="823119"/>
                  <a:pt x="2017997" y="817956"/>
                  <a:pt x="2023570" y="811454"/>
                </a:cubicBezTo>
                <a:cubicBezTo>
                  <a:pt x="2030138" y="803791"/>
                  <a:pt x="2035091" y="794827"/>
                  <a:pt x="2041737" y="787231"/>
                </a:cubicBezTo>
                <a:cubicBezTo>
                  <a:pt x="2049256" y="778638"/>
                  <a:pt x="2058529" y="771679"/>
                  <a:pt x="2065960" y="763009"/>
                </a:cubicBezTo>
                <a:cubicBezTo>
                  <a:pt x="2070696" y="757483"/>
                  <a:pt x="2073412" y="750433"/>
                  <a:pt x="2078071" y="744842"/>
                </a:cubicBezTo>
                <a:cubicBezTo>
                  <a:pt x="2092642" y="727357"/>
                  <a:pt x="2096542" y="726472"/>
                  <a:pt x="2114405" y="714564"/>
                </a:cubicBezTo>
                <a:cubicBezTo>
                  <a:pt x="2120460" y="706490"/>
                  <a:pt x="2126705" y="698554"/>
                  <a:pt x="2132571" y="690341"/>
                </a:cubicBezTo>
                <a:cubicBezTo>
                  <a:pt x="2136801" y="684419"/>
                  <a:pt x="2146110" y="679311"/>
                  <a:pt x="2144683" y="672174"/>
                </a:cubicBezTo>
                <a:cubicBezTo>
                  <a:pt x="2143733" y="667422"/>
                  <a:pt x="2102354" y="647979"/>
                  <a:pt x="2102293" y="647952"/>
                </a:cubicBezTo>
                <a:cubicBezTo>
                  <a:pt x="2092360" y="643537"/>
                  <a:pt x="2081558" y="641046"/>
                  <a:pt x="2072015" y="635841"/>
                </a:cubicBezTo>
                <a:cubicBezTo>
                  <a:pt x="2006576" y="600147"/>
                  <a:pt x="2059924" y="619698"/>
                  <a:pt x="2017514" y="605563"/>
                </a:cubicBezTo>
                <a:cubicBezTo>
                  <a:pt x="2011459" y="601526"/>
                  <a:pt x="2005270" y="597681"/>
                  <a:pt x="1999348" y="593451"/>
                </a:cubicBezTo>
                <a:cubicBezTo>
                  <a:pt x="1988330" y="585581"/>
                  <a:pt x="1969802" y="570309"/>
                  <a:pt x="1956958" y="563173"/>
                </a:cubicBezTo>
                <a:cubicBezTo>
                  <a:pt x="1945121" y="556597"/>
                  <a:pt x="1931643" y="552876"/>
                  <a:pt x="1920624" y="545006"/>
                </a:cubicBezTo>
                <a:cubicBezTo>
                  <a:pt x="1903163" y="532534"/>
                  <a:pt x="1888663" y="516354"/>
                  <a:pt x="1872179" y="502617"/>
                </a:cubicBezTo>
                <a:cubicBezTo>
                  <a:pt x="1864426" y="496156"/>
                  <a:pt x="1855620" y="491018"/>
                  <a:pt x="1847957" y="484450"/>
                </a:cubicBezTo>
                <a:cubicBezTo>
                  <a:pt x="1841455" y="478877"/>
                  <a:pt x="1836418" y="471706"/>
                  <a:pt x="1829790" y="466283"/>
                </a:cubicBezTo>
                <a:cubicBezTo>
                  <a:pt x="1814167" y="453501"/>
                  <a:pt x="1795618" y="444222"/>
                  <a:pt x="1781345" y="429949"/>
                </a:cubicBezTo>
                <a:cubicBezTo>
                  <a:pt x="1767215" y="415819"/>
                  <a:pt x="1754942" y="399549"/>
                  <a:pt x="1738956" y="387560"/>
                </a:cubicBezTo>
                <a:cubicBezTo>
                  <a:pt x="1722808" y="375449"/>
                  <a:pt x="1704784" y="365499"/>
                  <a:pt x="1690511" y="351226"/>
                </a:cubicBezTo>
                <a:cubicBezTo>
                  <a:pt x="1645432" y="306147"/>
                  <a:pt x="1700788" y="363216"/>
                  <a:pt x="1654177" y="308837"/>
                </a:cubicBezTo>
                <a:cubicBezTo>
                  <a:pt x="1638994" y="291124"/>
                  <a:pt x="1630934" y="286863"/>
                  <a:pt x="1611787" y="272503"/>
                </a:cubicBezTo>
                <a:cubicBezTo>
                  <a:pt x="1558636" y="192774"/>
                  <a:pt x="1612083" y="267801"/>
                  <a:pt x="1569398" y="218002"/>
                </a:cubicBezTo>
                <a:cubicBezTo>
                  <a:pt x="1562830" y="210339"/>
                  <a:pt x="1557877" y="201375"/>
                  <a:pt x="1551231" y="193780"/>
                </a:cubicBezTo>
                <a:cubicBezTo>
                  <a:pt x="1543712" y="185187"/>
                  <a:pt x="1534440" y="178227"/>
                  <a:pt x="1527009" y="169557"/>
                </a:cubicBezTo>
                <a:cubicBezTo>
                  <a:pt x="1500097" y="138160"/>
                  <a:pt x="1531715" y="162602"/>
                  <a:pt x="1496730" y="139279"/>
                </a:cubicBezTo>
                <a:cubicBezTo>
                  <a:pt x="1466174" y="93444"/>
                  <a:pt x="1482801" y="113237"/>
                  <a:pt x="1448285" y="78723"/>
                </a:cubicBezTo>
                <a:cubicBezTo>
                  <a:pt x="1442229" y="66612"/>
                  <a:pt x="1437085" y="54000"/>
                  <a:pt x="1430118" y="42389"/>
                </a:cubicBezTo>
                <a:cubicBezTo>
                  <a:pt x="1402623" y="-3438"/>
                  <a:pt x="1418622" y="38174"/>
                  <a:pt x="1405896" y="0"/>
                </a:cubicBezTo>
                <a:cubicBezTo>
                  <a:pt x="1377109" y="43179"/>
                  <a:pt x="1392646" y="11886"/>
                  <a:pt x="1399840" y="109001"/>
                </a:cubicBezTo>
                <a:cubicBezTo>
                  <a:pt x="1401777" y="135153"/>
                  <a:pt x="1408321" y="213177"/>
                  <a:pt x="1411952" y="242225"/>
                </a:cubicBezTo>
                <a:cubicBezTo>
                  <a:pt x="1414536" y="262901"/>
                  <a:pt x="1419926" y="288156"/>
                  <a:pt x="1424063" y="308837"/>
                </a:cubicBezTo>
                <a:cubicBezTo>
                  <a:pt x="1426081" y="329022"/>
                  <a:pt x="1427437" y="349285"/>
                  <a:pt x="1430118" y="369393"/>
                </a:cubicBezTo>
                <a:cubicBezTo>
                  <a:pt x="1431478" y="379595"/>
                  <a:pt x="1434718" y="389482"/>
                  <a:pt x="1436174" y="399671"/>
                </a:cubicBezTo>
                <a:cubicBezTo>
                  <a:pt x="1450562" y="500383"/>
                  <a:pt x="1434594" y="415987"/>
                  <a:pt x="1448285" y="484450"/>
                </a:cubicBezTo>
                <a:cubicBezTo>
                  <a:pt x="1447298" y="495303"/>
                  <a:pt x="1452728" y="553079"/>
                  <a:pt x="1430118" y="569229"/>
                </a:cubicBezTo>
                <a:cubicBezTo>
                  <a:pt x="1421273" y="575547"/>
                  <a:pt x="1410018" y="577523"/>
                  <a:pt x="1399840" y="581340"/>
                </a:cubicBezTo>
                <a:cubicBezTo>
                  <a:pt x="1393863" y="583581"/>
                  <a:pt x="1387729" y="585377"/>
                  <a:pt x="1381673" y="587396"/>
                </a:cubicBezTo>
                <a:cubicBezTo>
                  <a:pt x="1359469" y="585377"/>
                  <a:pt x="1337162" y="584287"/>
                  <a:pt x="1315062" y="581340"/>
                </a:cubicBezTo>
                <a:cubicBezTo>
                  <a:pt x="1306812" y="580240"/>
                  <a:pt x="1299049" y="576652"/>
                  <a:pt x="1290839" y="575284"/>
                </a:cubicBezTo>
                <a:cubicBezTo>
                  <a:pt x="1274786" y="572609"/>
                  <a:pt x="1258542" y="571247"/>
                  <a:pt x="1242394" y="569229"/>
                </a:cubicBezTo>
                <a:lnTo>
                  <a:pt x="1121281" y="575284"/>
                </a:lnTo>
                <a:lnTo>
                  <a:pt x="1024391" y="581340"/>
                </a:lnTo>
                <a:cubicBezTo>
                  <a:pt x="961840" y="584002"/>
                  <a:pt x="899242" y="585377"/>
                  <a:pt x="836667" y="587396"/>
                </a:cubicBezTo>
                <a:lnTo>
                  <a:pt x="679220" y="599507"/>
                </a:lnTo>
                <a:cubicBezTo>
                  <a:pt x="578273" y="599507"/>
                  <a:pt x="477366" y="595470"/>
                  <a:pt x="376439" y="593451"/>
                </a:cubicBezTo>
                <a:cubicBezTo>
                  <a:pt x="364328" y="591433"/>
                  <a:pt x="352091" y="590059"/>
                  <a:pt x="340105" y="587396"/>
                </a:cubicBezTo>
                <a:cubicBezTo>
                  <a:pt x="333874" y="586011"/>
                  <a:pt x="328321" y="581340"/>
                  <a:pt x="321938" y="581340"/>
                </a:cubicBezTo>
                <a:cubicBezTo>
                  <a:pt x="306380" y="581340"/>
                  <a:pt x="185206" y="591725"/>
                  <a:pt x="164492" y="593451"/>
                </a:cubicBezTo>
                <a:cubicBezTo>
                  <a:pt x="7050" y="587154"/>
                  <a:pt x="-37403" y="587396"/>
                  <a:pt x="31268" y="587396"/>
                </a:cubicBezTo>
              </a:path>
            </a:pathLst>
          </a:custGeom>
          <a:noFill/>
          <a:ln cap="flat" cmpd="sng" w="381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10" name="Shape 510"/>
        <p:cNvGrpSpPr/>
        <p:nvPr/>
      </p:nvGrpSpPr>
      <p:grpSpPr>
        <a:xfrm>
          <a:off x="0" y="0"/>
          <a:ext cx="0" cy="0"/>
          <a:chOff x="0" y="0"/>
          <a:chExt cx="0" cy="0"/>
        </a:xfrm>
      </p:grpSpPr>
      <p:sp>
        <p:nvSpPr>
          <p:cNvPr id="511" name="Google Shape;511;p32"/>
          <p:cNvSpPr/>
          <p:nvPr/>
        </p:nvSpPr>
        <p:spPr>
          <a:xfrm rot="-6800404">
            <a:off x="3067495" y="-240387"/>
            <a:ext cx="6301771" cy="7421839"/>
          </a:xfrm>
          <a:custGeom>
            <a:rect b="b" l="l" r="r" t="t"/>
            <a:pathLst>
              <a:path extrusionOk="0" h="1925002" w="1634490">
                <a:moveTo>
                  <a:pt x="444818" y="0"/>
                </a:moveTo>
                <a:lnTo>
                  <a:pt x="1634490" y="338138"/>
                </a:lnTo>
                <a:lnTo>
                  <a:pt x="1612582" y="414338"/>
                </a:lnTo>
                <a:lnTo>
                  <a:pt x="1563053" y="400050"/>
                </a:lnTo>
                <a:cubicBezTo>
                  <a:pt x="1559243" y="384810"/>
                  <a:pt x="1546860" y="372428"/>
                  <a:pt x="1530668" y="367665"/>
                </a:cubicBezTo>
                <a:cubicBezTo>
                  <a:pt x="1505903" y="360997"/>
                  <a:pt x="1480185" y="375285"/>
                  <a:pt x="1472565" y="400050"/>
                </a:cubicBezTo>
                <a:cubicBezTo>
                  <a:pt x="1465898" y="424815"/>
                  <a:pt x="1480185" y="450533"/>
                  <a:pt x="1504950" y="458153"/>
                </a:cubicBezTo>
                <a:cubicBezTo>
                  <a:pt x="1521143" y="462915"/>
                  <a:pt x="1538288" y="458153"/>
                  <a:pt x="1550670" y="446722"/>
                </a:cubicBezTo>
                <a:lnTo>
                  <a:pt x="1600200" y="461010"/>
                </a:lnTo>
                <a:lnTo>
                  <a:pt x="1564005" y="587693"/>
                </a:lnTo>
                <a:lnTo>
                  <a:pt x="1514475" y="573405"/>
                </a:lnTo>
                <a:cubicBezTo>
                  <a:pt x="1510665" y="558165"/>
                  <a:pt x="1498282" y="545783"/>
                  <a:pt x="1482090" y="541020"/>
                </a:cubicBezTo>
                <a:cubicBezTo>
                  <a:pt x="1457325" y="534353"/>
                  <a:pt x="1431607" y="548640"/>
                  <a:pt x="1423988" y="573405"/>
                </a:cubicBezTo>
                <a:cubicBezTo>
                  <a:pt x="1417320" y="598170"/>
                  <a:pt x="1431607" y="623888"/>
                  <a:pt x="1456373" y="631508"/>
                </a:cubicBezTo>
                <a:cubicBezTo>
                  <a:pt x="1472565" y="636270"/>
                  <a:pt x="1489710" y="631508"/>
                  <a:pt x="1502093" y="620078"/>
                </a:cubicBezTo>
                <a:lnTo>
                  <a:pt x="1551623" y="634365"/>
                </a:lnTo>
                <a:lnTo>
                  <a:pt x="1515428" y="761048"/>
                </a:lnTo>
                <a:lnTo>
                  <a:pt x="1465898" y="746760"/>
                </a:lnTo>
                <a:cubicBezTo>
                  <a:pt x="1462088" y="731520"/>
                  <a:pt x="1449705" y="719138"/>
                  <a:pt x="1433513" y="714375"/>
                </a:cubicBezTo>
                <a:cubicBezTo>
                  <a:pt x="1408748" y="707708"/>
                  <a:pt x="1383030" y="721995"/>
                  <a:pt x="1375410" y="746760"/>
                </a:cubicBezTo>
                <a:cubicBezTo>
                  <a:pt x="1368743" y="771525"/>
                  <a:pt x="1383030" y="797243"/>
                  <a:pt x="1407795" y="804863"/>
                </a:cubicBezTo>
                <a:cubicBezTo>
                  <a:pt x="1423988" y="809625"/>
                  <a:pt x="1441132" y="804863"/>
                  <a:pt x="1453515" y="793433"/>
                </a:cubicBezTo>
                <a:lnTo>
                  <a:pt x="1503045" y="807720"/>
                </a:lnTo>
                <a:lnTo>
                  <a:pt x="1466850" y="934402"/>
                </a:lnTo>
                <a:lnTo>
                  <a:pt x="1417320" y="920115"/>
                </a:lnTo>
                <a:cubicBezTo>
                  <a:pt x="1413510" y="904875"/>
                  <a:pt x="1401128" y="892493"/>
                  <a:pt x="1384935" y="887730"/>
                </a:cubicBezTo>
                <a:cubicBezTo>
                  <a:pt x="1360170" y="881063"/>
                  <a:pt x="1334453" y="895350"/>
                  <a:pt x="1326832" y="920115"/>
                </a:cubicBezTo>
                <a:cubicBezTo>
                  <a:pt x="1320165" y="944880"/>
                  <a:pt x="1334453" y="970598"/>
                  <a:pt x="1359218" y="978218"/>
                </a:cubicBezTo>
                <a:cubicBezTo>
                  <a:pt x="1375410" y="982980"/>
                  <a:pt x="1392555" y="978218"/>
                  <a:pt x="1404938" y="966788"/>
                </a:cubicBezTo>
                <a:lnTo>
                  <a:pt x="1454468" y="981075"/>
                </a:lnTo>
                <a:lnTo>
                  <a:pt x="1418273" y="1107758"/>
                </a:lnTo>
                <a:lnTo>
                  <a:pt x="1368743" y="1093470"/>
                </a:lnTo>
                <a:cubicBezTo>
                  <a:pt x="1364932" y="1078230"/>
                  <a:pt x="1352550" y="1065848"/>
                  <a:pt x="1336357" y="1061085"/>
                </a:cubicBezTo>
                <a:cubicBezTo>
                  <a:pt x="1311593" y="1054418"/>
                  <a:pt x="1285875" y="1068705"/>
                  <a:pt x="1278255" y="1093470"/>
                </a:cubicBezTo>
                <a:cubicBezTo>
                  <a:pt x="1271588" y="1118235"/>
                  <a:pt x="1285875" y="1143953"/>
                  <a:pt x="1310640" y="1151573"/>
                </a:cubicBezTo>
                <a:cubicBezTo>
                  <a:pt x="1326832" y="1156335"/>
                  <a:pt x="1343978" y="1151573"/>
                  <a:pt x="1356360" y="1140143"/>
                </a:cubicBezTo>
                <a:lnTo>
                  <a:pt x="1405890" y="1154430"/>
                </a:lnTo>
                <a:lnTo>
                  <a:pt x="1369695" y="1281113"/>
                </a:lnTo>
                <a:lnTo>
                  <a:pt x="1320165" y="1266825"/>
                </a:lnTo>
                <a:cubicBezTo>
                  <a:pt x="1316355" y="1251585"/>
                  <a:pt x="1303973" y="1239203"/>
                  <a:pt x="1287780" y="1234440"/>
                </a:cubicBezTo>
                <a:cubicBezTo>
                  <a:pt x="1263015" y="1227773"/>
                  <a:pt x="1237298" y="1242060"/>
                  <a:pt x="1229678" y="1266825"/>
                </a:cubicBezTo>
                <a:cubicBezTo>
                  <a:pt x="1223010" y="1291590"/>
                  <a:pt x="1237298" y="1317308"/>
                  <a:pt x="1262063" y="1324928"/>
                </a:cubicBezTo>
                <a:cubicBezTo>
                  <a:pt x="1278255" y="1329690"/>
                  <a:pt x="1295400" y="1324928"/>
                  <a:pt x="1307782" y="1313498"/>
                </a:cubicBezTo>
                <a:lnTo>
                  <a:pt x="1357313" y="1327785"/>
                </a:lnTo>
                <a:lnTo>
                  <a:pt x="1321118" y="1454468"/>
                </a:lnTo>
                <a:lnTo>
                  <a:pt x="1271588" y="1440180"/>
                </a:lnTo>
                <a:cubicBezTo>
                  <a:pt x="1267778" y="1424940"/>
                  <a:pt x="1255395" y="1412558"/>
                  <a:pt x="1239203" y="1407795"/>
                </a:cubicBezTo>
                <a:cubicBezTo>
                  <a:pt x="1214438" y="1401128"/>
                  <a:pt x="1188720" y="1415415"/>
                  <a:pt x="1181100" y="1440180"/>
                </a:cubicBezTo>
                <a:cubicBezTo>
                  <a:pt x="1174432" y="1464945"/>
                  <a:pt x="1188720" y="1490663"/>
                  <a:pt x="1213485" y="1498283"/>
                </a:cubicBezTo>
                <a:cubicBezTo>
                  <a:pt x="1229678" y="1503045"/>
                  <a:pt x="1246823" y="1498283"/>
                  <a:pt x="1259205" y="1486853"/>
                </a:cubicBezTo>
                <a:lnTo>
                  <a:pt x="1308735" y="1501140"/>
                </a:lnTo>
                <a:lnTo>
                  <a:pt x="1272540" y="1627823"/>
                </a:lnTo>
                <a:lnTo>
                  <a:pt x="1223010" y="1613535"/>
                </a:lnTo>
                <a:cubicBezTo>
                  <a:pt x="1219200" y="1598295"/>
                  <a:pt x="1206818" y="1585913"/>
                  <a:pt x="1190625" y="1581150"/>
                </a:cubicBezTo>
                <a:cubicBezTo>
                  <a:pt x="1165860" y="1574483"/>
                  <a:pt x="1140143" y="1588770"/>
                  <a:pt x="1132523" y="1613535"/>
                </a:cubicBezTo>
                <a:cubicBezTo>
                  <a:pt x="1125855" y="1638300"/>
                  <a:pt x="1140143" y="1664018"/>
                  <a:pt x="1164907" y="1671638"/>
                </a:cubicBezTo>
                <a:cubicBezTo>
                  <a:pt x="1181100" y="1676400"/>
                  <a:pt x="1198245" y="1671638"/>
                  <a:pt x="1210628" y="1660208"/>
                </a:cubicBezTo>
                <a:lnTo>
                  <a:pt x="1260157" y="1674495"/>
                </a:lnTo>
                <a:lnTo>
                  <a:pt x="1223963" y="1801178"/>
                </a:lnTo>
                <a:lnTo>
                  <a:pt x="1174432" y="1786890"/>
                </a:lnTo>
                <a:cubicBezTo>
                  <a:pt x="1170623" y="1771650"/>
                  <a:pt x="1158240" y="1759268"/>
                  <a:pt x="1142048" y="1754505"/>
                </a:cubicBezTo>
                <a:cubicBezTo>
                  <a:pt x="1117282" y="1747838"/>
                  <a:pt x="1091565" y="1762125"/>
                  <a:pt x="1083945" y="1786890"/>
                </a:cubicBezTo>
                <a:cubicBezTo>
                  <a:pt x="1077278" y="1811655"/>
                  <a:pt x="1091565" y="1837373"/>
                  <a:pt x="1116330" y="1844993"/>
                </a:cubicBezTo>
                <a:cubicBezTo>
                  <a:pt x="1132523" y="1849755"/>
                  <a:pt x="1149668" y="1844993"/>
                  <a:pt x="1162050" y="1833563"/>
                </a:cubicBezTo>
                <a:lnTo>
                  <a:pt x="1211580" y="1847850"/>
                </a:lnTo>
                <a:lnTo>
                  <a:pt x="1189673" y="1925003"/>
                </a:lnTo>
                <a:lnTo>
                  <a:pt x="0" y="1586865"/>
                </a:lnTo>
                <a:lnTo>
                  <a:pt x="444818"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512" name="Google Shape;512;p32"/>
          <p:cNvGrpSpPr/>
          <p:nvPr/>
        </p:nvGrpSpPr>
        <p:grpSpPr>
          <a:xfrm rot="2112144">
            <a:off x="2522711" y="5069763"/>
            <a:ext cx="2529871" cy="579563"/>
            <a:chOff x="5438339" y="233749"/>
            <a:chExt cx="5585545" cy="1279581"/>
          </a:xfrm>
        </p:grpSpPr>
        <p:sp>
          <p:nvSpPr>
            <p:cNvPr id="513" name="Google Shape;513;p32"/>
            <p:cNvSpPr/>
            <p:nvPr/>
          </p:nvSpPr>
          <p:spPr>
            <a:xfrm>
              <a:off x="5438339" y="233749"/>
              <a:ext cx="5585545" cy="1279581"/>
            </a:xfrm>
            <a:custGeom>
              <a:rect b="b" l="l" r="r" t="t"/>
              <a:pathLst>
                <a:path extrusionOk="0" h="1279581" w="5585545">
                  <a:moveTo>
                    <a:pt x="50303" y="64721"/>
                  </a:moveTo>
                  <a:cubicBezTo>
                    <a:pt x="-63997" y="80914"/>
                    <a:pt x="184605" y="208549"/>
                    <a:pt x="252233" y="280939"/>
                  </a:cubicBezTo>
                  <a:cubicBezTo>
                    <a:pt x="263663" y="293321"/>
                    <a:pt x="276045" y="306656"/>
                    <a:pt x="276045" y="321896"/>
                  </a:cubicBezTo>
                  <a:cubicBezTo>
                    <a:pt x="276998" y="344756"/>
                    <a:pt x="250328" y="362854"/>
                    <a:pt x="224610" y="375236"/>
                  </a:cubicBezTo>
                  <a:cubicBezTo>
                    <a:pt x="194130" y="389524"/>
                    <a:pt x="161745" y="400954"/>
                    <a:pt x="128408" y="408574"/>
                  </a:cubicBezTo>
                  <a:cubicBezTo>
                    <a:pt x="112215" y="412384"/>
                    <a:pt x="94118" y="416194"/>
                    <a:pt x="83640" y="425719"/>
                  </a:cubicBezTo>
                  <a:cubicBezTo>
                    <a:pt x="63638" y="443816"/>
                    <a:pt x="75068" y="470486"/>
                    <a:pt x="90308" y="491441"/>
                  </a:cubicBezTo>
                  <a:cubicBezTo>
                    <a:pt x="116025" y="526684"/>
                    <a:pt x="148410" y="559069"/>
                    <a:pt x="169365" y="597169"/>
                  </a:cubicBezTo>
                  <a:cubicBezTo>
                    <a:pt x="190320" y="635269"/>
                    <a:pt x="196035" y="679084"/>
                    <a:pt x="168413" y="714326"/>
                  </a:cubicBezTo>
                  <a:cubicBezTo>
                    <a:pt x="140790" y="748616"/>
                    <a:pt x="88403" y="764809"/>
                    <a:pt x="41730" y="782906"/>
                  </a:cubicBezTo>
                  <a:cubicBezTo>
                    <a:pt x="24585" y="789574"/>
                    <a:pt x="6488" y="797194"/>
                    <a:pt x="1725" y="811481"/>
                  </a:cubicBezTo>
                  <a:cubicBezTo>
                    <a:pt x="-3990" y="825769"/>
                    <a:pt x="5535" y="841009"/>
                    <a:pt x="15060" y="853391"/>
                  </a:cubicBezTo>
                  <a:cubicBezTo>
                    <a:pt x="67448" y="925781"/>
                    <a:pt x="118883" y="999124"/>
                    <a:pt x="171270" y="1071514"/>
                  </a:cubicBezTo>
                  <a:cubicBezTo>
                    <a:pt x="102690" y="1118186"/>
                    <a:pt x="48398" y="1177241"/>
                    <a:pt x="14108" y="1241059"/>
                  </a:cubicBezTo>
                  <a:cubicBezTo>
                    <a:pt x="47445" y="1247726"/>
                    <a:pt x="80783" y="1253441"/>
                    <a:pt x="114120" y="1260109"/>
                  </a:cubicBezTo>
                  <a:cubicBezTo>
                    <a:pt x="114120" y="1260109"/>
                    <a:pt x="4496573" y="1303924"/>
                    <a:pt x="5381446" y="1260109"/>
                  </a:cubicBezTo>
                  <a:cubicBezTo>
                    <a:pt x="5408116" y="1259156"/>
                    <a:pt x="5433833" y="1258204"/>
                    <a:pt x="5460503" y="1259156"/>
                  </a:cubicBezTo>
                  <a:cubicBezTo>
                    <a:pt x="5472885" y="1204864"/>
                    <a:pt x="5453835" y="1147714"/>
                    <a:pt x="5408116" y="1103899"/>
                  </a:cubicBezTo>
                  <a:cubicBezTo>
                    <a:pt x="5402401" y="1099136"/>
                    <a:pt x="5396685" y="1093421"/>
                    <a:pt x="5394780" y="1086754"/>
                  </a:cubicBezTo>
                  <a:cubicBezTo>
                    <a:pt x="5391923" y="1076276"/>
                    <a:pt x="5399543" y="1066751"/>
                    <a:pt x="5409068" y="1059131"/>
                  </a:cubicBezTo>
                  <a:cubicBezTo>
                    <a:pt x="5453835" y="1020079"/>
                    <a:pt x="5530035" y="1001029"/>
                    <a:pt x="5554801" y="953404"/>
                  </a:cubicBezTo>
                  <a:cubicBezTo>
                    <a:pt x="5573851" y="917209"/>
                    <a:pt x="5553848" y="874346"/>
                    <a:pt x="5519558" y="844819"/>
                  </a:cubicBezTo>
                  <a:cubicBezTo>
                    <a:pt x="5485268" y="815291"/>
                    <a:pt x="5438596" y="797194"/>
                    <a:pt x="5392876" y="779096"/>
                  </a:cubicBezTo>
                  <a:cubicBezTo>
                    <a:pt x="5364301" y="767666"/>
                    <a:pt x="5330963" y="749569"/>
                    <a:pt x="5336678" y="725756"/>
                  </a:cubicBezTo>
                  <a:cubicBezTo>
                    <a:pt x="5339535" y="712421"/>
                    <a:pt x="5353823" y="701944"/>
                    <a:pt x="5368110" y="694324"/>
                  </a:cubicBezTo>
                  <a:cubicBezTo>
                    <a:pt x="5435738" y="654319"/>
                    <a:pt x="5519558" y="626696"/>
                    <a:pt x="5567183" y="572404"/>
                  </a:cubicBezTo>
                  <a:cubicBezTo>
                    <a:pt x="5578613" y="560021"/>
                    <a:pt x="5587185" y="544781"/>
                    <a:pt x="5585280" y="529541"/>
                  </a:cubicBezTo>
                  <a:cubicBezTo>
                    <a:pt x="5583376" y="507634"/>
                    <a:pt x="5561468" y="490489"/>
                    <a:pt x="5540513" y="476201"/>
                  </a:cubicBezTo>
                  <a:cubicBezTo>
                    <a:pt x="5468123" y="427624"/>
                    <a:pt x="5382398" y="392381"/>
                    <a:pt x="5298578" y="355234"/>
                  </a:cubicBezTo>
                  <a:cubicBezTo>
                    <a:pt x="5290005" y="351424"/>
                    <a:pt x="5280480" y="347614"/>
                    <a:pt x="5277623" y="339994"/>
                  </a:cubicBezTo>
                  <a:cubicBezTo>
                    <a:pt x="5272860" y="330469"/>
                    <a:pt x="5280480" y="320944"/>
                    <a:pt x="5288101" y="312371"/>
                  </a:cubicBezTo>
                  <a:cubicBezTo>
                    <a:pt x="5362396" y="232361"/>
                    <a:pt x="5470028" y="165686"/>
                    <a:pt x="5502413" y="71389"/>
                  </a:cubicBezTo>
                  <a:cubicBezTo>
                    <a:pt x="5433833" y="57101"/>
                    <a:pt x="5360491" y="53291"/>
                    <a:pt x="5290005" y="60911"/>
                  </a:cubicBezTo>
                  <a:cubicBezTo>
                    <a:pt x="5286196" y="59959"/>
                    <a:pt x="1064715" y="-78154"/>
                    <a:pt x="50303" y="6472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4" name="Google Shape;514;p32"/>
            <p:cNvSpPr/>
            <p:nvPr/>
          </p:nvSpPr>
          <p:spPr>
            <a:xfrm>
              <a:off x="6151773" y="1267163"/>
              <a:ext cx="87247" cy="89542"/>
            </a:xfrm>
            <a:custGeom>
              <a:rect b="b" l="l" r="r" t="t"/>
              <a:pathLst>
                <a:path extrusionOk="0" h="89542" w="87247">
                  <a:moveTo>
                    <a:pt x="41719" y="0"/>
                  </a:moveTo>
                  <a:cubicBezTo>
                    <a:pt x="-16384" y="0"/>
                    <a:pt x="-12574" y="89535"/>
                    <a:pt x="45529" y="89535"/>
                  </a:cubicBezTo>
                  <a:cubicBezTo>
                    <a:pt x="103631" y="90488"/>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5" name="Google Shape;515;p32"/>
            <p:cNvSpPr/>
            <p:nvPr/>
          </p:nvSpPr>
          <p:spPr>
            <a:xfrm>
              <a:off x="6754706" y="923311"/>
              <a:ext cx="86533" cy="89535"/>
            </a:xfrm>
            <a:custGeom>
              <a:rect b="b" l="l" r="r" t="t"/>
              <a:pathLst>
                <a:path extrusionOk="0" h="89535" w="86533">
                  <a:moveTo>
                    <a:pt x="41719" y="0"/>
                  </a:moveTo>
                  <a:cubicBezTo>
                    <a:pt x="-16384" y="0"/>
                    <a:pt x="-12574" y="89535"/>
                    <a:pt x="45529" y="89535"/>
                  </a:cubicBezTo>
                  <a:cubicBezTo>
                    <a:pt x="102679" y="89535"/>
                    <a:pt x="98869"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6" name="Google Shape;516;p32"/>
            <p:cNvSpPr/>
            <p:nvPr/>
          </p:nvSpPr>
          <p:spPr>
            <a:xfrm>
              <a:off x="6287981" y="506116"/>
              <a:ext cx="86879" cy="89542"/>
            </a:xfrm>
            <a:custGeom>
              <a:rect b="b" l="l" r="r" t="t"/>
              <a:pathLst>
                <a:path extrusionOk="0" h="89542" w="86879">
                  <a:moveTo>
                    <a:pt x="41719" y="0"/>
                  </a:moveTo>
                  <a:cubicBezTo>
                    <a:pt x="-16384" y="0"/>
                    <a:pt x="-12574" y="89535"/>
                    <a:pt x="45529" y="89535"/>
                  </a:cubicBezTo>
                  <a:cubicBezTo>
                    <a:pt x="102679" y="90487"/>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7" name="Google Shape;517;p32"/>
            <p:cNvSpPr/>
            <p:nvPr/>
          </p:nvSpPr>
          <p:spPr>
            <a:xfrm>
              <a:off x="7370021" y="438488"/>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8" name="Google Shape;518;p32"/>
            <p:cNvSpPr/>
            <p:nvPr/>
          </p:nvSpPr>
          <p:spPr>
            <a:xfrm>
              <a:off x="7397643" y="1330980"/>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9" name="Google Shape;519;p32"/>
            <p:cNvSpPr/>
            <p:nvPr/>
          </p:nvSpPr>
          <p:spPr>
            <a:xfrm>
              <a:off x="8135831" y="918548"/>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0" name="Google Shape;520;p32"/>
            <p:cNvSpPr/>
            <p:nvPr/>
          </p:nvSpPr>
          <p:spPr>
            <a:xfrm>
              <a:off x="8729238" y="415628"/>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1" name="Google Shape;521;p32"/>
            <p:cNvSpPr/>
            <p:nvPr/>
          </p:nvSpPr>
          <p:spPr>
            <a:xfrm>
              <a:off x="8824488" y="1317646"/>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2" name="Google Shape;522;p32"/>
            <p:cNvSpPr/>
            <p:nvPr/>
          </p:nvSpPr>
          <p:spPr>
            <a:xfrm>
              <a:off x="9526481" y="882353"/>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3" name="Google Shape;523;p32"/>
            <p:cNvSpPr/>
            <p:nvPr/>
          </p:nvSpPr>
          <p:spPr>
            <a:xfrm>
              <a:off x="10134176" y="443251"/>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4" name="Google Shape;524;p32"/>
            <p:cNvSpPr/>
            <p:nvPr/>
          </p:nvSpPr>
          <p:spPr>
            <a:xfrm>
              <a:off x="10233236" y="1312883"/>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25" name="Google Shape;525;p32"/>
          <p:cNvGrpSpPr/>
          <p:nvPr/>
        </p:nvGrpSpPr>
        <p:grpSpPr>
          <a:xfrm rot="2112144">
            <a:off x="7400110" y="1101270"/>
            <a:ext cx="2529871" cy="579563"/>
            <a:chOff x="5438339" y="233749"/>
            <a:chExt cx="5585545" cy="1279581"/>
          </a:xfrm>
        </p:grpSpPr>
        <p:sp>
          <p:nvSpPr>
            <p:cNvPr id="526" name="Google Shape;526;p32"/>
            <p:cNvSpPr/>
            <p:nvPr/>
          </p:nvSpPr>
          <p:spPr>
            <a:xfrm>
              <a:off x="5438339" y="233749"/>
              <a:ext cx="5585545" cy="1279581"/>
            </a:xfrm>
            <a:custGeom>
              <a:rect b="b" l="l" r="r" t="t"/>
              <a:pathLst>
                <a:path extrusionOk="0" h="1279581" w="5585545">
                  <a:moveTo>
                    <a:pt x="50303" y="64721"/>
                  </a:moveTo>
                  <a:cubicBezTo>
                    <a:pt x="-63997" y="80914"/>
                    <a:pt x="184605" y="208549"/>
                    <a:pt x="252233" y="280939"/>
                  </a:cubicBezTo>
                  <a:cubicBezTo>
                    <a:pt x="263663" y="293321"/>
                    <a:pt x="276045" y="306656"/>
                    <a:pt x="276045" y="321896"/>
                  </a:cubicBezTo>
                  <a:cubicBezTo>
                    <a:pt x="276998" y="344756"/>
                    <a:pt x="250328" y="362854"/>
                    <a:pt x="224610" y="375236"/>
                  </a:cubicBezTo>
                  <a:cubicBezTo>
                    <a:pt x="194130" y="389524"/>
                    <a:pt x="161745" y="400954"/>
                    <a:pt x="128408" y="408574"/>
                  </a:cubicBezTo>
                  <a:cubicBezTo>
                    <a:pt x="112215" y="412384"/>
                    <a:pt x="94118" y="416194"/>
                    <a:pt x="83640" y="425719"/>
                  </a:cubicBezTo>
                  <a:cubicBezTo>
                    <a:pt x="63638" y="443816"/>
                    <a:pt x="75068" y="470486"/>
                    <a:pt x="90308" y="491441"/>
                  </a:cubicBezTo>
                  <a:cubicBezTo>
                    <a:pt x="116025" y="526684"/>
                    <a:pt x="148410" y="559069"/>
                    <a:pt x="169365" y="597169"/>
                  </a:cubicBezTo>
                  <a:cubicBezTo>
                    <a:pt x="190320" y="635269"/>
                    <a:pt x="196035" y="679084"/>
                    <a:pt x="168413" y="714326"/>
                  </a:cubicBezTo>
                  <a:cubicBezTo>
                    <a:pt x="140790" y="748616"/>
                    <a:pt x="88403" y="764809"/>
                    <a:pt x="41730" y="782906"/>
                  </a:cubicBezTo>
                  <a:cubicBezTo>
                    <a:pt x="24585" y="789574"/>
                    <a:pt x="6488" y="797194"/>
                    <a:pt x="1725" y="811481"/>
                  </a:cubicBezTo>
                  <a:cubicBezTo>
                    <a:pt x="-3990" y="825769"/>
                    <a:pt x="5535" y="841009"/>
                    <a:pt x="15060" y="853391"/>
                  </a:cubicBezTo>
                  <a:cubicBezTo>
                    <a:pt x="67448" y="925781"/>
                    <a:pt x="118883" y="999124"/>
                    <a:pt x="171270" y="1071514"/>
                  </a:cubicBezTo>
                  <a:cubicBezTo>
                    <a:pt x="102690" y="1118186"/>
                    <a:pt x="48398" y="1177241"/>
                    <a:pt x="14108" y="1241059"/>
                  </a:cubicBezTo>
                  <a:cubicBezTo>
                    <a:pt x="47445" y="1247726"/>
                    <a:pt x="80783" y="1253441"/>
                    <a:pt x="114120" y="1260109"/>
                  </a:cubicBezTo>
                  <a:cubicBezTo>
                    <a:pt x="114120" y="1260109"/>
                    <a:pt x="4496573" y="1303924"/>
                    <a:pt x="5381446" y="1260109"/>
                  </a:cubicBezTo>
                  <a:cubicBezTo>
                    <a:pt x="5408116" y="1259156"/>
                    <a:pt x="5433833" y="1258204"/>
                    <a:pt x="5460503" y="1259156"/>
                  </a:cubicBezTo>
                  <a:cubicBezTo>
                    <a:pt x="5472885" y="1204864"/>
                    <a:pt x="5453835" y="1147714"/>
                    <a:pt x="5408116" y="1103899"/>
                  </a:cubicBezTo>
                  <a:cubicBezTo>
                    <a:pt x="5402401" y="1099136"/>
                    <a:pt x="5396685" y="1093421"/>
                    <a:pt x="5394780" y="1086754"/>
                  </a:cubicBezTo>
                  <a:cubicBezTo>
                    <a:pt x="5391923" y="1076276"/>
                    <a:pt x="5399543" y="1066751"/>
                    <a:pt x="5409068" y="1059131"/>
                  </a:cubicBezTo>
                  <a:cubicBezTo>
                    <a:pt x="5453835" y="1020079"/>
                    <a:pt x="5530035" y="1001029"/>
                    <a:pt x="5554801" y="953404"/>
                  </a:cubicBezTo>
                  <a:cubicBezTo>
                    <a:pt x="5573851" y="917209"/>
                    <a:pt x="5553848" y="874346"/>
                    <a:pt x="5519558" y="844819"/>
                  </a:cubicBezTo>
                  <a:cubicBezTo>
                    <a:pt x="5485268" y="815291"/>
                    <a:pt x="5438596" y="797194"/>
                    <a:pt x="5392876" y="779096"/>
                  </a:cubicBezTo>
                  <a:cubicBezTo>
                    <a:pt x="5364301" y="767666"/>
                    <a:pt x="5330963" y="749569"/>
                    <a:pt x="5336678" y="725756"/>
                  </a:cubicBezTo>
                  <a:cubicBezTo>
                    <a:pt x="5339535" y="712421"/>
                    <a:pt x="5353823" y="701944"/>
                    <a:pt x="5368110" y="694324"/>
                  </a:cubicBezTo>
                  <a:cubicBezTo>
                    <a:pt x="5435738" y="654319"/>
                    <a:pt x="5519558" y="626696"/>
                    <a:pt x="5567183" y="572404"/>
                  </a:cubicBezTo>
                  <a:cubicBezTo>
                    <a:pt x="5578613" y="560021"/>
                    <a:pt x="5587185" y="544781"/>
                    <a:pt x="5585280" y="529541"/>
                  </a:cubicBezTo>
                  <a:cubicBezTo>
                    <a:pt x="5583376" y="507634"/>
                    <a:pt x="5561468" y="490489"/>
                    <a:pt x="5540513" y="476201"/>
                  </a:cubicBezTo>
                  <a:cubicBezTo>
                    <a:pt x="5468123" y="427624"/>
                    <a:pt x="5382398" y="392381"/>
                    <a:pt x="5298578" y="355234"/>
                  </a:cubicBezTo>
                  <a:cubicBezTo>
                    <a:pt x="5290005" y="351424"/>
                    <a:pt x="5280480" y="347614"/>
                    <a:pt x="5277623" y="339994"/>
                  </a:cubicBezTo>
                  <a:cubicBezTo>
                    <a:pt x="5272860" y="330469"/>
                    <a:pt x="5280480" y="320944"/>
                    <a:pt x="5288101" y="312371"/>
                  </a:cubicBezTo>
                  <a:cubicBezTo>
                    <a:pt x="5362396" y="232361"/>
                    <a:pt x="5470028" y="165686"/>
                    <a:pt x="5502413" y="71389"/>
                  </a:cubicBezTo>
                  <a:cubicBezTo>
                    <a:pt x="5433833" y="57101"/>
                    <a:pt x="5360491" y="53291"/>
                    <a:pt x="5290005" y="60911"/>
                  </a:cubicBezTo>
                  <a:cubicBezTo>
                    <a:pt x="5286196" y="59959"/>
                    <a:pt x="1064715" y="-78154"/>
                    <a:pt x="50303" y="6472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7" name="Google Shape;527;p32"/>
            <p:cNvSpPr/>
            <p:nvPr/>
          </p:nvSpPr>
          <p:spPr>
            <a:xfrm>
              <a:off x="6151773" y="1267163"/>
              <a:ext cx="87247" cy="89542"/>
            </a:xfrm>
            <a:custGeom>
              <a:rect b="b" l="l" r="r" t="t"/>
              <a:pathLst>
                <a:path extrusionOk="0" h="89542" w="87247">
                  <a:moveTo>
                    <a:pt x="41719" y="0"/>
                  </a:moveTo>
                  <a:cubicBezTo>
                    <a:pt x="-16384" y="0"/>
                    <a:pt x="-12574" y="89535"/>
                    <a:pt x="45529" y="89535"/>
                  </a:cubicBezTo>
                  <a:cubicBezTo>
                    <a:pt x="103631" y="90488"/>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8" name="Google Shape;528;p32"/>
            <p:cNvSpPr/>
            <p:nvPr/>
          </p:nvSpPr>
          <p:spPr>
            <a:xfrm>
              <a:off x="6754706" y="923311"/>
              <a:ext cx="86533" cy="89535"/>
            </a:xfrm>
            <a:custGeom>
              <a:rect b="b" l="l" r="r" t="t"/>
              <a:pathLst>
                <a:path extrusionOk="0" h="89535" w="86533">
                  <a:moveTo>
                    <a:pt x="41719" y="0"/>
                  </a:moveTo>
                  <a:cubicBezTo>
                    <a:pt x="-16384" y="0"/>
                    <a:pt x="-12574" y="89535"/>
                    <a:pt x="45529" y="89535"/>
                  </a:cubicBezTo>
                  <a:cubicBezTo>
                    <a:pt x="102679" y="89535"/>
                    <a:pt x="98869"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9" name="Google Shape;529;p32"/>
            <p:cNvSpPr/>
            <p:nvPr/>
          </p:nvSpPr>
          <p:spPr>
            <a:xfrm>
              <a:off x="6287981" y="506116"/>
              <a:ext cx="86879" cy="89542"/>
            </a:xfrm>
            <a:custGeom>
              <a:rect b="b" l="l" r="r" t="t"/>
              <a:pathLst>
                <a:path extrusionOk="0" h="89542" w="86879">
                  <a:moveTo>
                    <a:pt x="41719" y="0"/>
                  </a:moveTo>
                  <a:cubicBezTo>
                    <a:pt x="-16384" y="0"/>
                    <a:pt x="-12574" y="89535"/>
                    <a:pt x="45529" y="89535"/>
                  </a:cubicBezTo>
                  <a:cubicBezTo>
                    <a:pt x="102679" y="90487"/>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0" name="Google Shape;530;p32"/>
            <p:cNvSpPr/>
            <p:nvPr/>
          </p:nvSpPr>
          <p:spPr>
            <a:xfrm>
              <a:off x="7370021" y="438488"/>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1" name="Google Shape;531;p32"/>
            <p:cNvSpPr/>
            <p:nvPr/>
          </p:nvSpPr>
          <p:spPr>
            <a:xfrm>
              <a:off x="7397643" y="1330980"/>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2" name="Google Shape;532;p32"/>
            <p:cNvSpPr/>
            <p:nvPr/>
          </p:nvSpPr>
          <p:spPr>
            <a:xfrm>
              <a:off x="8135831" y="918548"/>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3" name="Google Shape;533;p32"/>
            <p:cNvSpPr/>
            <p:nvPr/>
          </p:nvSpPr>
          <p:spPr>
            <a:xfrm>
              <a:off x="8729238" y="415628"/>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4" name="Google Shape;534;p32"/>
            <p:cNvSpPr/>
            <p:nvPr/>
          </p:nvSpPr>
          <p:spPr>
            <a:xfrm>
              <a:off x="8824488" y="1317646"/>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5" name="Google Shape;535;p32"/>
            <p:cNvSpPr/>
            <p:nvPr/>
          </p:nvSpPr>
          <p:spPr>
            <a:xfrm>
              <a:off x="9526481" y="882353"/>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6" name="Google Shape;536;p32"/>
            <p:cNvSpPr/>
            <p:nvPr/>
          </p:nvSpPr>
          <p:spPr>
            <a:xfrm>
              <a:off x="10134176" y="443251"/>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7" name="Google Shape;537;p32"/>
            <p:cNvSpPr/>
            <p:nvPr/>
          </p:nvSpPr>
          <p:spPr>
            <a:xfrm>
              <a:off x="10233236" y="1312883"/>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38" name="Google Shape;538;p32"/>
          <p:cNvSpPr txBox="1"/>
          <p:nvPr>
            <p:ph type="title"/>
          </p:nvPr>
        </p:nvSpPr>
        <p:spPr>
          <a:xfrm>
            <a:off x="548200" y="925275"/>
            <a:ext cx="11095500" cy="3160800"/>
          </a:xfrm>
          <a:prstGeom prst="rect">
            <a:avLst/>
          </a:prstGeom>
          <a:noFill/>
          <a:ln>
            <a:noFill/>
          </a:ln>
        </p:spPr>
        <p:txBody>
          <a:bodyPr anchorCtr="0" anchor="b" bIns="121900" lIns="121900" spcFirstLastPara="1" rIns="121900" wrap="square" tIns="121900">
            <a:noAutofit/>
          </a:bodyPr>
          <a:lstStyle/>
          <a:p>
            <a:pPr indent="0" lvl="0" marL="0" rtl="0" algn="ctr">
              <a:lnSpc>
                <a:spcPct val="100000"/>
              </a:lnSpc>
              <a:spcBef>
                <a:spcPts val="0"/>
              </a:spcBef>
              <a:spcAft>
                <a:spcPts val="0"/>
              </a:spcAft>
              <a:buSzPts val="8000"/>
              <a:buNone/>
            </a:pPr>
            <a:r>
              <a:rPr lang="en"/>
              <a:t>Very interesting facts!</a:t>
            </a:r>
            <a:endParaRPr/>
          </a:p>
        </p:txBody>
      </p:sp>
      <p:sp>
        <p:nvSpPr>
          <p:cNvPr id="539" name="Google Shape;539;p32"/>
          <p:cNvSpPr txBox="1"/>
          <p:nvPr>
            <p:ph idx="1" type="body"/>
          </p:nvPr>
        </p:nvSpPr>
        <p:spPr>
          <a:xfrm>
            <a:off x="719600" y="5956250"/>
            <a:ext cx="10924200" cy="520800"/>
          </a:xfrm>
          <a:prstGeom prst="rect">
            <a:avLst/>
          </a:prstGeom>
          <a:noFill/>
          <a:ln>
            <a:noFill/>
          </a:ln>
        </p:spPr>
        <p:txBody>
          <a:bodyPr anchorCtr="0" anchor="t" bIns="121900" lIns="121900" spcFirstLastPara="1" rIns="121900" wrap="square" tIns="121900">
            <a:noAutofit/>
          </a:bodyPr>
          <a:lstStyle/>
          <a:p>
            <a:pPr indent="0" lvl="0" marL="0" rtl="0" algn="r">
              <a:lnSpc>
                <a:spcPct val="115000"/>
              </a:lnSpc>
              <a:spcBef>
                <a:spcPts val="0"/>
              </a:spcBef>
              <a:spcAft>
                <a:spcPts val="2100"/>
              </a:spcAft>
              <a:buSzPts val="1900"/>
              <a:buNone/>
            </a:pPr>
            <a:r>
              <a:rPr lang="en" sz="1500"/>
              <a:t>This is where you section ends. Duplicate this set of slides as many times you need to go over all your sections.</a:t>
            </a:r>
            <a:endParaRPr sz="1500"/>
          </a:p>
        </p:txBody>
      </p:sp>
      <p:grpSp>
        <p:nvGrpSpPr>
          <p:cNvPr id="540" name="Google Shape;540;p32"/>
          <p:cNvGrpSpPr/>
          <p:nvPr/>
        </p:nvGrpSpPr>
        <p:grpSpPr>
          <a:xfrm rot="7722219">
            <a:off x="9896167" y="2065095"/>
            <a:ext cx="1321014" cy="1265881"/>
            <a:chOff x="1862977" y="593376"/>
            <a:chExt cx="1320998" cy="1265866"/>
          </a:xfrm>
        </p:grpSpPr>
        <p:sp>
          <p:nvSpPr>
            <p:cNvPr id="541" name="Google Shape;541;p32"/>
            <p:cNvSpPr/>
            <p:nvPr/>
          </p:nvSpPr>
          <p:spPr>
            <a:xfrm>
              <a:off x="1863422" y="593376"/>
              <a:ext cx="1320553" cy="1265866"/>
            </a:xfrm>
            <a:custGeom>
              <a:rect b="b" l="l" r="r" t="t"/>
              <a:pathLst>
                <a:path extrusionOk="0" h="2797493" w="2918349">
                  <a:moveTo>
                    <a:pt x="1290514" y="0"/>
                  </a:moveTo>
                  <a:cubicBezTo>
                    <a:pt x="1381002" y="0"/>
                    <a:pt x="1466727" y="30480"/>
                    <a:pt x="1537212" y="88583"/>
                  </a:cubicBezTo>
                  <a:lnTo>
                    <a:pt x="2773557" y="1094423"/>
                  </a:lnTo>
                  <a:cubicBezTo>
                    <a:pt x="2865949" y="1169670"/>
                    <a:pt x="2919289" y="1280160"/>
                    <a:pt x="2918337" y="1399223"/>
                  </a:cubicBezTo>
                  <a:cubicBezTo>
                    <a:pt x="2918337" y="1518285"/>
                    <a:pt x="2865949" y="1628775"/>
                    <a:pt x="2773557" y="1704023"/>
                  </a:cubicBezTo>
                  <a:lnTo>
                    <a:pt x="1536259" y="2708910"/>
                  </a:lnTo>
                  <a:cubicBezTo>
                    <a:pt x="1464822" y="2767013"/>
                    <a:pt x="1380049" y="2797493"/>
                    <a:pt x="1289562" y="2797493"/>
                  </a:cubicBezTo>
                  <a:cubicBezTo>
                    <a:pt x="1072392" y="2797493"/>
                    <a:pt x="895227" y="2621280"/>
                    <a:pt x="895227" y="2405063"/>
                  </a:cubicBezTo>
                  <a:cubicBezTo>
                    <a:pt x="731397" y="2484120"/>
                    <a:pt x="484699" y="2499360"/>
                    <a:pt x="484699" y="2499360"/>
                  </a:cubicBezTo>
                  <a:lnTo>
                    <a:pt x="484663" y="2495982"/>
                  </a:lnTo>
                  <a:lnTo>
                    <a:pt x="437198" y="2495982"/>
                  </a:lnTo>
                  <a:cubicBezTo>
                    <a:pt x="196215" y="2495982"/>
                    <a:pt x="0" y="2301288"/>
                    <a:pt x="0" y="2062173"/>
                  </a:cubicBezTo>
                  <a:lnTo>
                    <a:pt x="0" y="986628"/>
                  </a:lnTo>
                  <a:cubicBezTo>
                    <a:pt x="0" y="747513"/>
                    <a:pt x="196215" y="552819"/>
                    <a:pt x="437198" y="552819"/>
                  </a:cubicBezTo>
                  <a:lnTo>
                    <a:pt x="463871" y="552819"/>
                  </a:lnTo>
                  <a:lnTo>
                    <a:pt x="463744" y="541020"/>
                  </a:lnTo>
                  <a:cubicBezTo>
                    <a:pt x="629479" y="539115"/>
                    <a:pt x="896179" y="446723"/>
                    <a:pt x="896179" y="446723"/>
                  </a:cubicBezTo>
                  <a:lnTo>
                    <a:pt x="896179" y="393383"/>
                  </a:lnTo>
                  <a:cubicBezTo>
                    <a:pt x="896179" y="176213"/>
                    <a:pt x="1073344" y="0"/>
                    <a:pt x="1290514" y="0"/>
                  </a:cubicBezTo>
                  <a:close/>
                </a:path>
              </a:pathLst>
            </a:custGeom>
            <a:solidFill>
              <a:schemeClr val="accent2"/>
            </a:solidFill>
            <a:ln>
              <a:noFill/>
            </a:ln>
            <a:effectLst>
              <a:outerShdw blurRad="50800" rotWithShape="0" algn="l" dir="4320000"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2" name="Google Shape;542;p32"/>
            <p:cNvSpPr/>
            <p:nvPr/>
          </p:nvSpPr>
          <p:spPr>
            <a:xfrm>
              <a:off x="1862977" y="851054"/>
              <a:ext cx="236191" cy="881253"/>
            </a:xfrm>
            <a:custGeom>
              <a:rect b="b" l="l" r="r" t="t"/>
              <a:pathLst>
                <a:path extrusionOk="0" h="1958339" w="521969">
                  <a:moveTo>
                    <a:pt x="510540" y="0"/>
                  </a:moveTo>
                  <a:lnTo>
                    <a:pt x="437198" y="0"/>
                  </a:lnTo>
                  <a:cubicBezTo>
                    <a:pt x="196215" y="0"/>
                    <a:pt x="0" y="196215"/>
                    <a:pt x="0" y="437197"/>
                  </a:cubicBezTo>
                  <a:lnTo>
                    <a:pt x="0" y="1521143"/>
                  </a:lnTo>
                  <a:cubicBezTo>
                    <a:pt x="0" y="1762125"/>
                    <a:pt x="196215" y="1958340"/>
                    <a:pt x="437198" y="1958340"/>
                  </a:cubicBezTo>
                  <a:lnTo>
                    <a:pt x="521970" y="1958340"/>
                  </a:lnTo>
                  <a:lnTo>
                    <a:pt x="510540" y="0"/>
                  </a:lnTo>
                  <a:close/>
                </a:path>
              </a:pathLst>
            </a:custGeom>
            <a:solidFill>
              <a:srgbClr val="000000">
                <a:alpha val="4310"/>
              </a:srgbClr>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43" name="Google Shape;543;p32"/>
          <p:cNvGrpSpPr/>
          <p:nvPr/>
        </p:nvGrpSpPr>
        <p:grpSpPr>
          <a:xfrm rot="1880347">
            <a:off x="1308553" y="2188032"/>
            <a:ext cx="1320992" cy="1265860"/>
            <a:chOff x="1862977" y="593376"/>
            <a:chExt cx="1320998" cy="1265866"/>
          </a:xfrm>
        </p:grpSpPr>
        <p:sp>
          <p:nvSpPr>
            <p:cNvPr id="544" name="Google Shape;544;p32"/>
            <p:cNvSpPr/>
            <p:nvPr/>
          </p:nvSpPr>
          <p:spPr>
            <a:xfrm>
              <a:off x="1863422" y="593376"/>
              <a:ext cx="1320553" cy="1265866"/>
            </a:xfrm>
            <a:custGeom>
              <a:rect b="b" l="l" r="r" t="t"/>
              <a:pathLst>
                <a:path extrusionOk="0" h="2797493" w="2918349">
                  <a:moveTo>
                    <a:pt x="1290514" y="0"/>
                  </a:moveTo>
                  <a:cubicBezTo>
                    <a:pt x="1381002" y="0"/>
                    <a:pt x="1466727" y="30480"/>
                    <a:pt x="1537212" y="88583"/>
                  </a:cubicBezTo>
                  <a:lnTo>
                    <a:pt x="2773557" y="1094423"/>
                  </a:lnTo>
                  <a:cubicBezTo>
                    <a:pt x="2865949" y="1169670"/>
                    <a:pt x="2919289" y="1280160"/>
                    <a:pt x="2918337" y="1399223"/>
                  </a:cubicBezTo>
                  <a:cubicBezTo>
                    <a:pt x="2918337" y="1518285"/>
                    <a:pt x="2865949" y="1628775"/>
                    <a:pt x="2773557" y="1704023"/>
                  </a:cubicBezTo>
                  <a:lnTo>
                    <a:pt x="1536259" y="2708910"/>
                  </a:lnTo>
                  <a:cubicBezTo>
                    <a:pt x="1464822" y="2767013"/>
                    <a:pt x="1380049" y="2797493"/>
                    <a:pt x="1289562" y="2797493"/>
                  </a:cubicBezTo>
                  <a:cubicBezTo>
                    <a:pt x="1072392" y="2797493"/>
                    <a:pt x="895227" y="2621280"/>
                    <a:pt x="895227" y="2405063"/>
                  </a:cubicBezTo>
                  <a:cubicBezTo>
                    <a:pt x="731397" y="2484120"/>
                    <a:pt x="484699" y="2499360"/>
                    <a:pt x="484699" y="2499360"/>
                  </a:cubicBezTo>
                  <a:lnTo>
                    <a:pt x="484663" y="2495982"/>
                  </a:lnTo>
                  <a:lnTo>
                    <a:pt x="437198" y="2495982"/>
                  </a:lnTo>
                  <a:cubicBezTo>
                    <a:pt x="196215" y="2495982"/>
                    <a:pt x="0" y="2301288"/>
                    <a:pt x="0" y="2062173"/>
                  </a:cubicBezTo>
                  <a:lnTo>
                    <a:pt x="0" y="986628"/>
                  </a:lnTo>
                  <a:cubicBezTo>
                    <a:pt x="0" y="747513"/>
                    <a:pt x="196215" y="552819"/>
                    <a:pt x="437198" y="552819"/>
                  </a:cubicBezTo>
                  <a:lnTo>
                    <a:pt x="463871" y="552819"/>
                  </a:lnTo>
                  <a:lnTo>
                    <a:pt x="463744" y="541020"/>
                  </a:lnTo>
                  <a:cubicBezTo>
                    <a:pt x="629479" y="539115"/>
                    <a:pt x="896179" y="446723"/>
                    <a:pt x="896179" y="446723"/>
                  </a:cubicBezTo>
                  <a:lnTo>
                    <a:pt x="896179" y="393383"/>
                  </a:lnTo>
                  <a:cubicBezTo>
                    <a:pt x="896179" y="176213"/>
                    <a:pt x="1073344" y="0"/>
                    <a:pt x="1290514" y="0"/>
                  </a:cubicBezTo>
                  <a:close/>
                </a:path>
              </a:pathLst>
            </a:custGeom>
            <a:solidFill>
              <a:schemeClr val="accent2"/>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5" name="Google Shape;545;p32"/>
            <p:cNvSpPr/>
            <p:nvPr/>
          </p:nvSpPr>
          <p:spPr>
            <a:xfrm>
              <a:off x="1862977" y="851054"/>
              <a:ext cx="236191" cy="881253"/>
            </a:xfrm>
            <a:custGeom>
              <a:rect b="b" l="l" r="r" t="t"/>
              <a:pathLst>
                <a:path extrusionOk="0" h="1958339" w="521969">
                  <a:moveTo>
                    <a:pt x="510540" y="0"/>
                  </a:moveTo>
                  <a:lnTo>
                    <a:pt x="437198" y="0"/>
                  </a:lnTo>
                  <a:cubicBezTo>
                    <a:pt x="196215" y="0"/>
                    <a:pt x="0" y="196215"/>
                    <a:pt x="0" y="437197"/>
                  </a:cubicBezTo>
                  <a:lnTo>
                    <a:pt x="0" y="1521143"/>
                  </a:lnTo>
                  <a:cubicBezTo>
                    <a:pt x="0" y="1762125"/>
                    <a:pt x="196215" y="1958340"/>
                    <a:pt x="437198" y="1958340"/>
                  </a:cubicBezTo>
                  <a:lnTo>
                    <a:pt x="521970" y="1958340"/>
                  </a:lnTo>
                  <a:lnTo>
                    <a:pt x="510540"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46" name="Google Shape;546;p32"/>
          <p:cNvSpPr/>
          <p:nvPr/>
        </p:nvSpPr>
        <p:spPr>
          <a:xfrm rot="1920323">
            <a:off x="1681641" y="2744103"/>
            <a:ext cx="708200" cy="353687"/>
          </a:xfrm>
          <a:custGeom>
            <a:rect b="b" l="l" r="r" t="t"/>
            <a:pathLst>
              <a:path extrusionOk="0" h="1840911" w="2144830">
                <a:moveTo>
                  <a:pt x="37324" y="520784"/>
                </a:moveTo>
                <a:cubicBezTo>
                  <a:pt x="51454" y="577303"/>
                  <a:pt x="65987" y="633723"/>
                  <a:pt x="79713" y="690341"/>
                </a:cubicBezTo>
                <a:cubicBezTo>
                  <a:pt x="82138" y="700344"/>
                  <a:pt x="83536" y="710572"/>
                  <a:pt x="85769" y="720619"/>
                </a:cubicBezTo>
                <a:cubicBezTo>
                  <a:pt x="87574" y="728744"/>
                  <a:pt x="90019" y="736717"/>
                  <a:pt x="91824" y="744842"/>
                </a:cubicBezTo>
                <a:cubicBezTo>
                  <a:pt x="94057" y="754889"/>
                  <a:pt x="95566" y="765091"/>
                  <a:pt x="97880" y="775120"/>
                </a:cubicBezTo>
                <a:cubicBezTo>
                  <a:pt x="97889" y="775159"/>
                  <a:pt x="113014" y="835658"/>
                  <a:pt x="116047" y="847788"/>
                </a:cubicBezTo>
                <a:cubicBezTo>
                  <a:pt x="118066" y="855862"/>
                  <a:pt x="120735" y="863801"/>
                  <a:pt x="122103" y="872010"/>
                </a:cubicBezTo>
                <a:cubicBezTo>
                  <a:pt x="130504" y="922423"/>
                  <a:pt x="126421" y="896189"/>
                  <a:pt x="134214" y="950733"/>
                </a:cubicBezTo>
                <a:cubicBezTo>
                  <a:pt x="136232" y="978993"/>
                  <a:pt x="140269" y="1007180"/>
                  <a:pt x="140269" y="1035512"/>
                </a:cubicBezTo>
                <a:cubicBezTo>
                  <a:pt x="140269" y="1363226"/>
                  <a:pt x="101904" y="1241353"/>
                  <a:pt x="140269" y="1356461"/>
                </a:cubicBezTo>
                <a:cubicBezTo>
                  <a:pt x="146325" y="1352424"/>
                  <a:pt x="151926" y="1347604"/>
                  <a:pt x="158436" y="1344349"/>
                </a:cubicBezTo>
                <a:cubicBezTo>
                  <a:pt x="173066" y="1337034"/>
                  <a:pt x="185317" y="1338054"/>
                  <a:pt x="200826" y="1332238"/>
                </a:cubicBezTo>
                <a:cubicBezTo>
                  <a:pt x="209278" y="1329068"/>
                  <a:pt x="216484" y="1322982"/>
                  <a:pt x="225048" y="1320127"/>
                </a:cubicBezTo>
                <a:cubicBezTo>
                  <a:pt x="240839" y="1314863"/>
                  <a:pt x="257702" y="1313279"/>
                  <a:pt x="273493" y="1308015"/>
                </a:cubicBezTo>
                <a:lnTo>
                  <a:pt x="309827" y="1295904"/>
                </a:lnTo>
                <a:cubicBezTo>
                  <a:pt x="359986" y="1279185"/>
                  <a:pt x="280300" y="1305456"/>
                  <a:pt x="370383" y="1277737"/>
                </a:cubicBezTo>
                <a:cubicBezTo>
                  <a:pt x="382585" y="1273982"/>
                  <a:pt x="394606" y="1269663"/>
                  <a:pt x="406717" y="1265626"/>
                </a:cubicBezTo>
                <a:cubicBezTo>
                  <a:pt x="421122" y="1260824"/>
                  <a:pt x="433890" y="1256051"/>
                  <a:pt x="449107" y="1253515"/>
                </a:cubicBezTo>
                <a:cubicBezTo>
                  <a:pt x="607869" y="1227056"/>
                  <a:pt x="472566" y="1251813"/>
                  <a:pt x="582330" y="1235348"/>
                </a:cubicBezTo>
                <a:cubicBezTo>
                  <a:pt x="606615" y="1231705"/>
                  <a:pt x="630815" y="1227505"/>
                  <a:pt x="654998" y="1223237"/>
                </a:cubicBezTo>
                <a:cubicBezTo>
                  <a:pt x="679430" y="1218925"/>
                  <a:pt x="696461" y="1213919"/>
                  <a:pt x="721610" y="1211125"/>
                </a:cubicBezTo>
                <a:cubicBezTo>
                  <a:pt x="745768" y="1208441"/>
                  <a:pt x="770104" y="1207614"/>
                  <a:pt x="794277" y="1205070"/>
                </a:cubicBezTo>
                <a:cubicBezTo>
                  <a:pt x="808472" y="1203576"/>
                  <a:pt x="822491" y="1200682"/>
                  <a:pt x="836667" y="1199014"/>
                </a:cubicBezTo>
                <a:cubicBezTo>
                  <a:pt x="856814" y="1196644"/>
                  <a:pt x="877038" y="1194977"/>
                  <a:pt x="897223" y="1192959"/>
                </a:cubicBezTo>
                <a:cubicBezTo>
                  <a:pt x="918994" y="1187516"/>
                  <a:pt x="928665" y="1184690"/>
                  <a:pt x="951724" y="1180847"/>
                </a:cubicBezTo>
                <a:cubicBezTo>
                  <a:pt x="997907" y="1173150"/>
                  <a:pt x="1044820" y="1170376"/>
                  <a:pt x="1091003" y="1162680"/>
                </a:cubicBezTo>
                <a:cubicBezTo>
                  <a:pt x="1103114" y="1160662"/>
                  <a:pt x="1115297" y="1159033"/>
                  <a:pt x="1127337" y="1156625"/>
                </a:cubicBezTo>
                <a:cubicBezTo>
                  <a:pt x="1135498" y="1154993"/>
                  <a:pt x="1143321" y="1151746"/>
                  <a:pt x="1151560" y="1150569"/>
                </a:cubicBezTo>
                <a:cubicBezTo>
                  <a:pt x="1171642" y="1147700"/>
                  <a:pt x="1191954" y="1146754"/>
                  <a:pt x="1212116" y="1144514"/>
                </a:cubicBezTo>
                <a:cubicBezTo>
                  <a:pt x="1228290" y="1142717"/>
                  <a:pt x="1244413" y="1140477"/>
                  <a:pt x="1260561" y="1138458"/>
                </a:cubicBezTo>
                <a:cubicBezTo>
                  <a:pt x="1286802" y="1140477"/>
                  <a:pt x="1323126" y="1123739"/>
                  <a:pt x="1339284" y="1144514"/>
                </a:cubicBezTo>
                <a:cubicBezTo>
                  <a:pt x="1360388" y="1171647"/>
                  <a:pt x="1343002" y="1213164"/>
                  <a:pt x="1345340" y="1247459"/>
                </a:cubicBezTo>
                <a:cubicBezTo>
                  <a:pt x="1349058" y="1301982"/>
                  <a:pt x="1348466" y="1357055"/>
                  <a:pt x="1357451" y="1410961"/>
                </a:cubicBezTo>
                <a:cubicBezTo>
                  <a:pt x="1359470" y="1423072"/>
                  <a:pt x="1361311" y="1435215"/>
                  <a:pt x="1363507" y="1447295"/>
                </a:cubicBezTo>
                <a:cubicBezTo>
                  <a:pt x="1365348" y="1457421"/>
                  <a:pt x="1368106" y="1467384"/>
                  <a:pt x="1369562" y="1477573"/>
                </a:cubicBezTo>
                <a:cubicBezTo>
                  <a:pt x="1374165" y="1509794"/>
                  <a:pt x="1379177" y="1542011"/>
                  <a:pt x="1381673" y="1574463"/>
                </a:cubicBezTo>
                <a:cubicBezTo>
                  <a:pt x="1383692" y="1600704"/>
                  <a:pt x="1386308" y="1626906"/>
                  <a:pt x="1387729" y="1653186"/>
                </a:cubicBezTo>
                <a:cubicBezTo>
                  <a:pt x="1397560" y="1835051"/>
                  <a:pt x="1385992" y="1743966"/>
                  <a:pt x="1399840" y="1840911"/>
                </a:cubicBezTo>
                <a:cubicBezTo>
                  <a:pt x="1412825" y="1837665"/>
                  <a:pt x="1433139" y="1835471"/>
                  <a:pt x="1442230" y="1822744"/>
                </a:cubicBezTo>
                <a:cubicBezTo>
                  <a:pt x="1448548" y="1813899"/>
                  <a:pt x="1449843" y="1802362"/>
                  <a:pt x="1454341" y="1792466"/>
                </a:cubicBezTo>
                <a:cubicBezTo>
                  <a:pt x="1459944" y="1780139"/>
                  <a:pt x="1467300" y="1768631"/>
                  <a:pt x="1472508" y="1756132"/>
                </a:cubicBezTo>
                <a:cubicBezTo>
                  <a:pt x="1477418" y="1744348"/>
                  <a:pt x="1478910" y="1731217"/>
                  <a:pt x="1484619" y="1719798"/>
                </a:cubicBezTo>
                <a:cubicBezTo>
                  <a:pt x="1536891" y="1615257"/>
                  <a:pt x="1480827" y="1733950"/>
                  <a:pt x="1508842" y="1659242"/>
                </a:cubicBezTo>
                <a:cubicBezTo>
                  <a:pt x="1512012" y="1650789"/>
                  <a:pt x="1517170" y="1643215"/>
                  <a:pt x="1520953" y="1635019"/>
                </a:cubicBezTo>
                <a:cubicBezTo>
                  <a:pt x="1531413" y="1612355"/>
                  <a:pt x="1555441" y="1554405"/>
                  <a:pt x="1569398" y="1532074"/>
                </a:cubicBezTo>
                <a:cubicBezTo>
                  <a:pt x="1579491" y="1515926"/>
                  <a:pt x="1590557" y="1500347"/>
                  <a:pt x="1599676" y="1483629"/>
                </a:cubicBezTo>
                <a:cubicBezTo>
                  <a:pt x="1634992" y="1418883"/>
                  <a:pt x="1565534" y="1524933"/>
                  <a:pt x="1617843" y="1441239"/>
                </a:cubicBezTo>
                <a:cubicBezTo>
                  <a:pt x="1646920" y="1394716"/>
                  <a:pt x="1625693" y="1437298"/>
                  <a:pt x="1648121" y="1398850"/>
                </a:cubicBezTo>
                <a:cubicBezTo>
                  <a:pt x="1658592" y="1380899"/>
                  <a:pt x="1668720" y="1362740"/>
                  <a:pt x="1678399" y="1344349"/>
                </a:cubicBezTo>
                <a:cubicBezTo>
                  <a:pt x="1688910" y="1324378"/>
                  <a:pt x="1697066" y="1303145"/>
                  <a:pt x="1708677" y="1283793"/>
                </a:cubicBezTo>
                <a:cubicBezTo>
                  <a:pt x="1714733" y="1273700"/>
                  <a:pt x="1721580" y="1264042"/>
                  <a:pt x="1726844" y="1253515"/>
                </a:cubicBezTo>
                <a:cubicBezTo>
                  <a:pt x="1731705" y="1243792"/>
                  <a:pt x="1733841" y="1232828"/>
                  <a:pt x="1738956" y="1223237"/>
                </a:cubicBezTo>
                <a:cubicBezTo>
                  <a:pt x="1750034" y="1202466"/>
                  <a:pt x="1764761" y="1183735"/>
                  <a:pt x="1775289" y="1162680"/>
                </a:cubicBezTo>
                <a:cubicBezTo>
                  <a:pt x="1779326" y="1154606"/>
                  <a:pt x="1781985" y="1145680"/>
                  <a:pt x="1787401" y="1138458"/>
                </a:cubicBezTo>
                <a:cubicBezTo>
                  <a:pt x="1794252" y="1129323"/>
                  <a:pt x="1804772" y="1123370"/>
                  <a:pt x="1811623" y="1114235"/>
                </a:cubicBezTo>
                <a:cubicBezTo>
                  <a:pt x="1817039" y="1107013"/>
                  <a:pt x="1818727" y="1097524"/>
                  <a:pt x="1823734" y="1090013"/>
                </a:cubicBezTo>
                <a:cubicBezTo>
                  <a:pt x="1834931" y="1073218"/>
                  <a:pt x="1847957" y="1057716"/>
                  <a:pt x="1860068" y="1041568"/>
                </a:cubicBezTo>
                <a:cubicBezTo>
                  <a:pt x="1866124" y="1033494"/>
                  <a:pt x="1874487" y="1026716"/>
                  <a:pt x="1878235" y="1017345"/>
                </a:cubicBezTo>
                <a:cubicBezTo>
                  <a:pt x="1888448" y="991812"/>
                  <a:pt x="1891541" y="979417"/>
                  <a:pt x="1908513" y="956789"/>
                </a:cubicBezTo>
                <a:cubicBezTo>
                  <a:pt x="1919679" y="941901"/>
                  <a:pt x="1934030" y="929544"/>
                  <a:pt x="1944847" y="914400"/>
                </a:cubicBezTo>
                <a:cubicBezTo>
                  <a:pt x="1954306" y="901157"/>
                  <a:pt x="1959737" y="885342"/>
                  <a:pt x="1969069" y="872010"/>
                </a:cubicBezTo>
                <a:cubicBezTo>
                  <a:pt x="1973980" y="864994"/>
                  <a:pt x="1981663" y="860345"/>
                  <a:pt x="1987236" y="853843"/>
                </a:cubicBezTo>
                <a:cubicBezTo>
                  <a:pt x="1993804" y="846180"/>
                  <a:pt x="1998835" y="837284"/>
                  <a:pt x="2005403" y="829621"/>
                </a:cubicBezTo>
                <a:cubicBezTo>
                  <a:pt x="2010976" y="823119"/>
                  <a:pt x="2017997" y="817956"/>
                  <a:pt x="2023570" y="811454"/>
                </a:cubicBezTo>
                <a:cubicBezTo>
                  <a:pt x="2030138" y="803791"/>
                  <a:pt x="2035091" y="794827"/>
                  <a:pt x="2041737" y="787231"/>
                </a:cubicBezTo>
                <a:cubicBezTo>
                  <a:pt x="2049256" y="778638"/>
                  <a:pt x="2058529" y="771679"/>
                  <a:pt x="2065960" y="763009"/>
                </a:cubicBezTo>
                <a:cubicBezTo>
                  <a:pt x="2070696" y="757483"/>
                  <a:pt x="2073412" y="750433"/>
                  <a:pt x="2078071" y="744842"/>
                </a:cubicBezTo>
                <a:cubicBezTo>
                  <a:pt x="2092642" y="727357"/>
                  <a:pt x="2096542" y="726472"/>
                  <a:pt x="2114405" y="714564"/>
                </a:cubicBezTo>
                <a:cubicBezTo>
                  <a:pt x="2120460" y="706490"/>
                  <a:pt x="2126705" y="698554"/>
                  <a:pt x="2132571" y="690341"/>
                </a:cubicBezTo>
                <a:cubicBezTo>
                  <a:pt x="2136801" y="684419"/>
                  <a:pt x="2146110" y="679311"/>
                  <a:pt x="2144683" y="672174"/>
                </a:cubicBezTo>
                <a:cubicBezTo>
                  <a:pt x="2143733" y="667422"/>
                  <a:pt x="2102354" y="647979"/>
                  <a:pt x="2102293" y="647952"/>
                </a:cubicBezTo>
                <a:cubicBezTo>
                  <a:pt x="2092360" y="643537"/>
                  <a:pt x="2081558" y="641046"/>
                  <a:pt x="2072015" y="635841"/>
                </a:cubicBezTo>
                <a:cubicBezTo>
                  <a:pt x="2006576" y="600147"/>
                  <a:pt x="2059924" y="619698"/>
                  <a:pt x="2017514" y="605563"/>
                </a:cubicBezTo>
                <a:cubicBezTo>
                  <a:pt x="2011459" y="601526"/>
                  <a:pt x="2005270" y="597681"/>
                  <a:pt x="1999348" y="593451"/>
                </a:cubicBezTo>
                <a:cubicBezTo>
                  <a:pt x="1988330" y="585581"/>
                  <a:pt x="1969802" y="570309"/>
                  <a:pt x="1956958" y="563173"/>
                </a:cubicBezTo>
                <a:cubicBezTo>
                  <a:pt x="1945121" y="556597"/>
                  <a:pt x="1931643" y="552876"/>
                  <a:pt x="1920624" y="545006"/>
                </a:cubicBezTo>
                <a:cubicBezTo>
                  <a:pt x="1903163" y="532534"/>
                  <a:pt x="1888663" y="516354"/>
                  <a:pt x="1872179" y="502617"/>
                </a:cubicBezTo>
                <a:cubicBezTo>
                  <a:pt x="1864426" y="496156"/>
                  <a:pt x="1855620" y="491018"/>
                  <a:pt x="1847957" y="484450"/>
                </a:cubicBezTo>
                <a:cubicBezTo>
                  <a:pt x="1841455" y="478877"/>
                  <a:pt x="1836418" y="471706"/>
                  <a:pt x="1829790" y="466283"/>
                </a:cubicBezTo>
                <a:cubicBezTo>
                  <a:pt x="1814167" y="453501"/>
                  <a:pt x="1795618" y="444222"/>
                  <a:pt x="1781345" y="429949"/>
                </a:cubicBezTo>
                <a:cubicBezTo>
                  <a:pt x="1767215" y="415819"/>
                  <a:pt x="1754942" y="399549"/>
                  <a:pt x="1738956" y="387560"/>
                </a:cubicBezTo>
                <a:cubicBezTo>
                  <a:pt x="1722808" y="375449"/>
                  <a:pt x="1704784" y="365499"/>
                  <a:pt x="1690511" y="351226"/>
                </a:cubicBezTo>
                <a:cubicBezTo>
                  <a:pt x="1645432" y="306147"/>
                  <a:pt x="1700788" y="363216"/>
                  <a:pt x="1654177" y="308837"/>
                </a:cubicBezTo>
                <a:cubicBezTo>
                  <a:pt x="1638994" y="291124"/>
                  <a:pt x="1630934" y="286863"/>
                  <a:pt x="1611787" y="272503"/>
                </a:cubicBezTo>
                <a:cubicBezTo>
                  <a:pt x="1558636" y="192774"/>
                  <a:pt x="1612083" y="267801"/>
                  <a:pt x="1569398" y="218002"/>
                </a:cubicBezTo>
                <a:cubicBezTo>
                  <a:pt x="1562830" y="210339"/>
                  <a:pt x="1557877" y="201375"/>
                  <a:pt x="1551231" y="193780"/>
                </a:cubicBezTo>
                <a:cubicBezTo>
                  <a:pt x="1543712" y="185187"/>
                  <a:pt x="1534440" y="178227"/>
                  <a:pt x="1527009" y="169557"/>
                </a:cubicBezTo>
                <a:cubicBezTo>
                  <a:pt x="1500097" y="138160"/>
                  <a:pt x="1531715" y="162602"/>
                  <a:pt x="1496730" y="139279"/>
                </a:cubicBezTo>
                <a:cubicBezTo>
                  <a:pt x="1466174" y="93444"/>
                  <a:pt x="1482801" y="113237"/>
                  <a:pt x="1448285" y="78723"/>
                </a:cubicBezTo>
                <a:cubicBezTo>
                  <a:pt x="1442229" y="66612"/>
                  <a:pt x="1437085" y="54000"/>
                  <a:pt x="1430118" y="42389"/>
                </a:cubicBezTo>
                <a:cubicBezTo>
                  <a:pt x="1402623" y="-3438"/>
                  <a:pt x="1418622" y="38174"/>
                  <a:pt x="1405896" y="0"/>
                </a:cubicBezTo>
                <a:cubicBezTo>
                  <a:pt x="1377109" y="43179"/>
                  <a:pt x="1392646" y="11886"/>
                  <a:pt x="1399840" y="109001"/>
                </a:cubicBezTo>
                <a:cubicBezTo>
                  <a:pt x="1401777" y="135153"/>
                  <a:pt x="1408321" y="213177"/>
                  <a:pt x="1411952" y="242225"/>
                </a:cubicBezTo>
                <a:cubicBezTo>
                  <a:pt x="1414536" y="262901"/>
                  <a:pt x="1419926" y="288156"/>
                  <a:pt x="1424063" y="308837"/>
                </a:cubicBezTo>
                <a:cubicBezTo>
                  <a:pt x="1426081" y="329022"/>
                  <a:pt x="1427437" y="349285"/>
                  <a:pt x="1430118" y="369393"/>
                </a:cubicBezTo>
                <a:cubicBezTo>
                  <a:pt x="1431478" y="379595"/>
                  <a:pt x="1434718" y="389482"/>
                  <a:pt x="1436174" y="399671"/>
                </a:cubicBezTo>
                <a:cubicBezTo>
                  <a:pt x="1450562" y="500383"/>
                  <a:pt x="1434594" y="415987"/>
                  <a:pt x="1448285" y="484450"/>
                </a:cubicBezTo>
                <a:cubicBezTo>
                  <a:pt x="1447298" y="495303"/>
                  <a:pt x="1452728" y="553079"/>
                  <a:pt x="1430118" y="569229"/>
                </a:cubicBezTo>
                <a:cubicBezTo>
                  <a:pt x="1421273" y="575547"/>
                  <a:pt x="1410018" y="577523"/>
                  <a:pt x="1399840" y="581340"/>
                </a:cubicBezTo>
                <a:cubicBezTo>
                  <a:pt x="1393863" y="583581"/>
                  <a:pt x="1387729" y="585377"/>
                  <a:pt x="1381673" y="587396"/>
                </a:cubicBezTo>
                <a:cubicBezTo>
                  <a:pt x="1359469" y="585377"/>
                  <a:pt x="1337162" y="584287"/>
                  <a:pt x="1315062" y="581340"/>
                </a:cubicBezTo>
                <a:cubicBezTo>
                  <a:pt x="1306812" y="580240"/>
                  <a:pt x="1299049" y="576652"/>
                  <a:pt x="1290839" y="575284"/>
                </a:cubicBezTo>
                <a:cubicBezTo>
                  <a:pt x="1274786" y="572609"/>
                  <a:pt x="1258542" y="571247"/>
                  <a:pt x="1242394" y="569229"/>
                </a:cubicBezTo>
                <a:lnTo>
                  <a:pt x="1121281" y="575284"/>
                </a:lnTo>
                <a:lnTo>
                  <a:pt x="1024391" y="581340"/>
                </a:lnTo>
                <a:cubicBezTo>
                  <a:pt x="961840" y="584002"/>
                  <a:pt x="899242" y="585377"/>
                  <a:pt x="836667" y="587396"/>
                </a:cubicBezTo>
                <a:lnTo>
                  <a:pt x="679220" y="599507"/>
                </a:lnTo>
                <a:cubicBezTo>
                  <a:pt x="578273" y="599507"/>
                  <a:pt x="477366" y="595470"/>
                  <a:pt x="376439" y="593451"/>
                </a:cubicBezTo>
                <a:cubicBezTo>
                  <a:pt x="364328" y="591433"/>
                  <a:pt x="352091" y="590059"/>
                  <a:pt x="340105" y="587396"/>
                </a:cubicBezTo>
                <a:cubicBezTo>
                  <a:pt x="333874" y="586011"/>
                  <a:pt x="328321" y="581340"/>
                  <a:pt x="321938" y="581340"/>
                </a:cubicBezTo>
                <a:cubicBezTo>
                  <a:pt x="306380" y="581340"/>
                  <a:pt x="185206" y="591725"/>
                  <a:pt x="164492" y="593451"/>
                </a:cubicBezTo>
                <a:cubicBezTo>
                  <a:pt x="7050" y="587154"/>
                  <a:pt x="-37403" y="587396"/>
                  <a:pt x="31268" y="587396"/>
                </a:cubicBezTo>
              </a:path>
            </a:pathLst>
          </a:custGeom>
          <a:noFill/>
          <a:ln cap="flat" cmpd="sng" w="381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50" name="Shape 550"/>
        <p:cNvGrpSpPr/>
        <p:nvPr/>
      </p:nvGrpSpPr>
      <p:grpSpPr>
        <a:xfrm>
          <a:off x="0" y="0"/>
          <a:ext cx="0" cy="0"/>
          <a:chOff x="0" y="0"/>
          <a:chExt cx="0" cy="0"/>
        </a:xfrm>
      </p:grpSpPr>
      <p:grpSp>
        <p:nvGrpSpPr>
          <p:cNvPr id="551" name="Google Shape;551;p33"/>
          <p:cNvGrpSpPr/>
          <p:nvPr/>
        </p:nvGrpSpPr>
        <p:grpSpPr>
          <a:xfrm>
            <a:off x="997250" y="4209325"/>
            <a:ext cx="3883200" cy="717900"/>
            <a:chOff x="997250" y="4209325"/>
            <a:chExt cx="3883200" cy="717900"/>
          </a:xfrm>
        </p:grpSpPr>
        <p:sp>
          <p:nvSpPr>
            <p:cNvPr id="552" name="Google Shape;552;p33"/>
            <p:cNvSpPr/>
            <p:nvPr/>
          </p:nvSpPr>
          <p:spPr>
            <a:xfrm>
              <a:off x="997250" y="4209325"/>
              <a:ext cx="3883200" cy="717900"/>
            </a:xfrm>
            <a:prstGeom prst="rect">
              <a:avLst/>
            </a:prstGeom>
            <a:solidFill>
              <a:schemeClr val="accent4"/>
            </a:solidFill>
            <a:ln>
              <a:noFill/>
            </a:ln>
            <a:effectLst>
              <a:outerShdw blurRad="50800" rotWithShape="0" algn="l"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553" name="Google Shape;553;p33"/>
            <p:cNvSpPr/>
            <p:nvPr/>
          </p:nvSpPr>
          <p:spPr>
            <a:xfrm>
              <a:off x="997250" y="4209325"/>
              <a:ext cx="716400" cy="717900"/>
            </a:xfrm>
            <a:prstGeom prst="rect">
              <a:avLst/>
            </a:prstGeom>
            <a:solidFill>
              <a:srgbClr val="000000">
                <a:alpha val="431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sp>
        <p:nvSpPr>
          <p:cNvPr id="554" name="Google Shape;554;p33"/>
          <p:cNvSpPr txBox="1"/>
          <p:nvPr>
            <p:ph type="title"/>
          </p:nvPr>
        </p:nvSpPr>
        <p:spPr>
          <a:xfrm>
            <a:off x="997250" y="2000950"/>
            <a:ext cx="4458300" cy="2377200"/>
          </a:xfrm>
          <a:prstGeom prst="rect">
            <a:avLst/>
          </a:prstGeom>
          <a:noFill/>
          <a:ln>
            <a:noFill/>
          </a:ln>
        </p:spPr>
        <p:txBody>
          <a:bodyPr anchorCtr="0" anchor="ctr" bIns="121900" lIns="121900" spcFirstLastPara="1" rIns="121900" wrap="square" tIns="121900">
            <a:noAutofit/>
          </a:bodyPr>
          <a:lstStyle/>
          <a:p>
            <a:pPr indent="0" lvl="0" marL="0" rtl="0" algn="l">
              <a:lnSpc>
                <a:spcPct val="100000"/>
              </a:lnSpc>
              <a:spcBef>
                <a:spcPts val="0"/>
              </a:spcBef>
              <a:spcAft>
                <a:spcPts val="0"/>
              </a:spcAft>
              <a:buSzPts val="6000"/>
              <a:buNone/>
            </a:pPr>
            <a:r>
              <a:rPr lang="en"/>
              <a:t>Sometimes it only takes one image...</a:t>
            </a:r>
            <a:endParaRPr/>
          </a:p>
        </p:txBody>
      </p:sp>
      <p:sp>
        <p:nvSpPr>
          <p:cNvPr id="555" name="Google Shape;555;p33"/>
          <p:cNvSpPr txBox="1"/>
          <p:nvPr>
            <p:ph idx="1" type="subTitle"/>
          </p:nvPr>
        </p:nvSpPr>
        <p:spPr>
          <a:xfrm>
            <a:off x="1901800" y="4270850"/>
            <a:ext cx="2765400" cy="717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800"/>
              <a:buNone/>
            </a:pPr>
            <a:r>
              <a:rPr lang="en"/>
              <a:t>...to tell the story.</a:t>
            </a:r>
            <a:endParaRPr/>
          </a:p>
        </p:txBody>
      </p:sp>
      <p:sp>
        <p:nvSpPr>
          <p:cNvPr id="556" name="Google Shape;556;p33"/>
          <p:cNvSpPr/>
          <p:nvPr/>
        </p:nvSpPr>
        <p:spPr>
          <a:xfrm rot="-492561">
            <a:off x="6337025" y="962162"/>
            <a:ext cx="4425949" cy="4742626"/>
          </a:xfrm>
          <a:custGeom>
            <a:rect b="b" l="l" r="r" t="t"/>
            <a:pathLst>
              <a:path extrusionOk="0" h="3710694" w="3462922">
                <a:moveTo>
                  <a:pt x="0" y="0"/>
                </a:moveTo>
                <a:lnTo>
                  <a:pt x="317151" y="0"/>
                </a:lnTo>
                <a:lnTo>
                  <a:pt x="274831" y="8544"/>
                </a:lnTo>
                <a:cubicBezTo>
                  <a:pt x="216604" y="33172"/>
                  <a:pt x="175747" y="90829"/>
                  <a:pt x="175747" y="158027"/>
                </a:cubicBezTo>
                <a:cubicBezTo>
                  <a:pt x="175747" y="247625"/>
                  <a:pt x="248381" y="320259"/>
                  <a:pt x="337979" y="320259"/>
                </a:cubicBezTo>
                <a:cubicBezTo>
                  <a:pt x="427577" y="320259"/>
                  <a:pt x="500211" y="247625"/>
                  <a:pt x="500211" y="158027"/>
                </a:cubicBezTo>
                <a:cubicBezTo>
                  <a:pt x="500211" y="90829"/>
                  <a:pt x="459355" y="33172"/>
                  <a:pt x="401127" y="8544"/>
                </a:cubicBezTo>
                <a:lnTo>
                  <a:pt x="358807" y="0"/>
                </a:lnTo>
                <a:lnTo>
                  <a:pt x="868544" y="0"/>
                </a:lnTo>
                <a:lnTo>
                  <a:pt x="826224" y="8544"/>
                </a:lnTo>
                <a:cubicBezTo>
                  <a:pt x="767997" y="33172"/>
                  <a:pt x="727140" y="90829"/>
                  <a:pt x="727140" y="158027"/>
                </a:cubicBezTo>
                <a:cubicBezTo>
                  <a:pt x="727140" y="247625"/>
                  <a:pt x="799774" y="320259"/>
                  <a:pt x="889372" y="320259"/>
                </a:cubicBezTo>
                <a:cubicBezTo>
                  <a:pt x="978970" y="320259"/>
                  <a:pt x="1051604" y="247625"/>
                  <a:pt x="1051604" y="158027"/>
                </a:cubicBezTo>
                <a:cubicBezTo>
                  <a:pt x="1051604" y="90829"/>
                  <a:pt x="1010748" y="33172"/>
                  <a:pt x="952520" y="8544"/>
                </a:cubicBezTo>
                <a:lnTo>
                  <a:pt x="910200" y="0"/>
                </a:lnTo>
                <a:lnTo>
                  <a:pt x="1419937" y="0"/>
                </a:lnTo>
                <a:lnTo>
                  <a:pt x="1377617" y="8544"/>
                </a:lnTo>
                <a:cubicBezTo>
                  <a:pt x="1319390" y="33172"/>
                  <a:pt x="1278533" y="90829"/>
                  <a:pt x="1278533" y="158027"/>
                </a:cubicBezTo>
                <a:cubicBezTo>
                  <a:pt x="1278533" y="247625"/>
                  <a:pt x="1351167" y="320259"/>
                  <a:pt x="1440765" y="320259"/>
                </a:cubicBezTo>
                <a:cubicBezTo>
                  <a:pt x="1530363" y="320259"/>
                  <a:pt x="1602997" y="247625"/>
                  <a:pt x="1602997" y="158027"/>
                </a:cubicBezTo>
                <a:cubicBezTo>
                  <a:pt x="1602997" y="90829"/>
                  <a:pt x="1562141" y="33172"/>
                  <a:pt x="1503913" y="8544"/>
                </a:cubicBezTo>
                <a:lnTo>
                  <a:pt x="1461593" y="0"/>
                </a:lnTo>
                <a:lnTo>
                  <a:pt x="1971330" y="0"/>
                </a:lnTo>
                <a:lnTo>
                  <a:pt x="1929010" y="8544"/>
                </a:lnTo>
                <a:cubicBezTo>
                  <a:pt x="1870783" y="33172"/>
                  <a:pt x="1829926" y="90829"/>
                  <a:pt x="1829926" y="158027"/>
                </a:cubicBezTo>
                <a:cubicBezTo>
                  <a:pt x="1829926" y="247625"/>
                  <a:pt x="1902560" y="320259"/>
                  <a:pt x="1992158" y="320259"/>
                </a:cubicBezTo>
                <a:cubicBezTo>
                  <a:pt x="2081756" y="320259"/>
                  <a:pt x="2154390" y="247625"/>
                  <a:pt x="2154390" y="158027"/>
                </a:cubicBezTo>
                <a:cubicBezTo>
                  <a:pt x="2154390" y="90829"/>
                  <a:pt x="2113533" y="33172"/>
                  <a:pt x="2055306" y="8544"/>
                </a:cubicBezTo>
                <a:lnTo>
                  <a:pt x="2012986" y="0"/>
                </a:lnTo>
                <a:lnTo>
                  <a:pt x="2522723" y="0"/>
                </a:lnTo>
                <a:lnTo>
                  <a:pt x="2480403" y="8544"/>
                </a:lnTo>
                <a:cubicBezTo>
                  <a:pt x="2422176" y="33172"/>
                  <a:pt x="2381319" y="90829"/>
                  <a:pt x="2381319" y="158027"/>
                </a:cubicBezTo>
                <a:cubicBezTo>
                  <a:pt x="2381319" y="247625"/>
                  <a:pt x="2453953" y="320259"/>
                  <a:pt x="2543551" y="320259"/>
                </a:cubicBezTo>
                <a:cubicBezTo>
                  <a:pt x="2633149" y="320259"/>
                  <a:pt x="2705783" y="247625"/>
                  <a:pt x="2705783" y="158027"/>
                </a:cubicBezTo>
                <a:cubicBezTo>
                  <a:pt x="2705783" y="90829"/>
                  <a:pt x="2664926" y="33172"/>
                  <a:pt x="2606699" y="8544"/>
                </a:cubicBezTo>
                <a:lnTo>
                  <a:pt x="2564379" y="0"/>
                </a:lnTo>
                <a:lnTo>
                  <a:pt x="3074117" y="0"/>
                </a:lnTo>
                <a:lnTo>
                  <a:pt x="3031797" y="8544"/>
                </a:lnTo>
                <a:cubicBezTo>
                  <a:pt x="2973570" y="33172"/>
                  <a:pt x="2932713" y="90829"/>
                  <a:pt x="2932713" y="158027"/>
                </a:cubicBezTo>
                <a:cubicBezTo>
                  <a:pt x="2932713" y="247625"/>
                  <a:pt x="3005347" y="320259"/>
                  <a:pt x="3094945" y="320259"/>
                </a:cubicBezTo>
                <a:cubicBezTo>
                  <a:pt x="3184543" y="320259"/>
                  <a:pt x="3257177" y="247625"/>
                  <a:pt x="3257177" y="158027"/>
                </a:cubicBezTo>
                <a:cubicBezTo>
                  <a:pt x="3257177" y="90829"/>
                  <a:pt x="3216320" y="33172"/>
                  <a:pt x="3158093" y="8544"/>
                </a:cubicBezTo>
                <a:lnTo>
                  <a:pt x="3115773" y="0"/>
                </a:lnTo>
                <a:lnTo>
                  <a:pt x="3462922" y="0"/>
                </a:lnTo>
                <a:lnTo>
                  <a:pt x="3462922" y="3710694"/>
                </a:lnTo>
                <a:lnTo>
                  <a:pt x="0" y="3710694"/>
                </a:lnTo>
                <a:close/>
              </a:path>
            </a:pathLst>
          </a:custGeom>
          <a:solidFill>
            <a:schemeClr val="accent2"/>
          </a:solidFill>
          <a:ln>
            <a:noFill/>
          </a:ln>
          <a:effectLst>
            <a:outerShdw blurRad="50800" rotWithShape="0" algn="tl" dir="2700000" dist="127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557" name="Google Shape;557;p33"/>
          <p:cNvGrpSpPr/>
          <p:nvPr/>
        </p:nvGrpSpPr>
        <p:grpSpPr>
          <a:xfrm rot="918659">
            <a:off x="6398177" y="1322698"/>
            <a:ext cx="4164258" cy="4392996"/>
            <a:chOff x="2368761" y="841731"/>
            <a:chExt cx="3148926" cy="3321893"/>
          </a:xfrm>
        </p:grpSpPr>
        <p:sp>
          <p:nvSpPr>
            <p:cNvPr id="558" name="Google Shape;558;p33"/>
            <p:cNvSpPr/>
            <p:nvPr/>
          </p:nvSpPr>
          <p:spPr>
            <a:xfrm rot="-5400000">
              <a:off x="2281268" y="934270"/>
              <a:ext cx="3321893" cy="3136815"/>
            </a:xfrm>
            <a:custGeom>
              <a:rect b="b" l="l" r="r" t="t"/>
              <a:pathLst>
                <a:path extrusionOk="0" h="3136815" w="3321893">
                  <a:moveTo>
                    <a:pt x="15340" y="3136815"/>
                  </a:moveTo>
                  <a:lnTo>
                    <a:pt x="7823" y="3136815"/>
                  </a:lnTo>
                  <a:lnTo>
                    <a:pt x="7246" y="3128385"/>
                  </a:lnTo>
                  <a:cubicBezTo>
                    <a:pt x="6349" y="3090892"/>
                    <a:pt x="7943" y="3056246"/>
                    <a:pt x="7943" y="3056246"/>
                  </a:cubicBezTo>
                  <a:close/>
                  <a:moveTo>
                    <a:pt x="3321893" y="1"/>
                  </a:moveTo>
                  <a:lnTo>
                    <a:pt x="3321893" y="3136815"/>
                  </a:lnTo>
                  <a:lnTo>
                    <a:pt x="17984" y="3136815"/>
                  </a:lnTo>
                  <a:lnTo>
                    <a:pt x="17230" y="3124210"/>
                  </a:lnTo>
                  <a:cubicBezTo>
                    <a:pt x="10841" y="3016343"/>
                    <a:pt x="1548" y="2851636"/>
                    <a:pt x="1548" y="2806198"/>
                  </a:cubicBezTo>
                  <a:cubicBezTo>
                    <a:pt x="1548" y="2736959"/>
                    <a:pt x="16347" y="2543684"/>
                    <a:pt x="16347" y="2543684"/>
                  </a:cubicBezTo>
                  <a:cubicBezTo>
                    <a:pt x="16347" y="2543684"/>
                    <a:pt x="-3275" y="2373088"/>
                    <a:pt x="1253" y="2303722"/>
                  </a:cubicBezTo>
                  <a:cubicBezTo>
                    <a:pt x="5782" y="2234348"/>
                    <a:pt x="45026" y="2187485"/>
                    <a:pt x="45026" y="2187485"/>
                  </a:cubicBezTo>
                  <a:lnTo>
                    <a:pt x="11470" y="2153021"/>
                  </a:lnTo>
                  <a:cubicBezTo>
                    <a:pt x="11470" y="2153021"/>
                    <a:pt x="-12796" y="1873544"/>
                    <a:pt x="9264" y="1796828"/>
                  </a:cubicBezTo>
                  <a:cubicBezTo>
                    <a:pt x="31324" y="1720106"/>
                    <a:pt x="64414" y="1714619"/>
                    <a:pt x="64414" y="1714619"/>
                  </a:cubicBezTo>
                  <a:cubicBezTo>
                    <a:pt x="64414" y="1714619"/>
                    <a:pt x="44560" y="1646127"/>
                    <a:pt x="64414" y="1558439"/>
                  </a:cubicBezTo>
                  <a:cubicBezTo>
                    <a:pt x="84269" y="1470764"/>
                    <a:pt x="84269" y="1435149"/>
                    <a:pt x="84269" y="1435149"/>
                  </a:cubicBezTo>
                  <a:lnTo>
                    <a:pt x="15882" y="1402265"/>
                  </a:lnTo>
                  <a:cubicBezTo>
                    <a:pt x="15882" y="1402265"/>
                    <a:pt x="5737" y="1346056"/>
                    <a:pt x="7945" y="1296678"/>
                  </a:cubicBezTo>
                  <a:cubicBezTo>
                    <a:pt x="10155" y="1247287"/>
                    <a:pt x="-890" y="948244"/>
                    <a:pt x="3528" y="843983"/>
                  </a:cubicBezTo>
                  <a:cubicBezTo>
                    <a:pt x="7945" y="739728"/>
                    <a:pt x="14320" y="614408"/>
                    <a:pt x="20563" y="573690"/>
                  </a:cubicBezTo>
                  <a:cubicBezTo>
                    <a:pt x="26805" y="532993"/>
                    <a:pt x="4957" y="211218"/>
                    <a:pt x="4957" y="211218"/>
                  </a:cubicBezTo>
                  <a:cubicBezTo>
                    <a:pt x="4957" y="211218"/>
                    <a:pt x="100156" y="224786"/>
                    <a:pt x="107958" y="158882"/>
                  </a:cubicBezTo>
                  <a:cubicBezTo>
                    <a:pt x="115762" y="92978"/>
                    <a:pt x="26805" y="77467"/>
                    <a:pt x="26805" y="77467"/>
                  </a:cubicBezTo>
                  <a:lnTo>
                    <a:pt x="22320"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59" name="Google Shape;559;p33"/>
            <p:cNvSpPr/>
            <p:nvPr/>
          </p:nvSpPr>
          <p:spPr>
            <a:xfrm rot="-5400000">
              <a:off x="2321639" y="901972"/>
              <a:ext cx="3243170" cy="3148926"/>
            </a:xfrm>
            <a:custGeom>
              <a:rect b="b" l="l" r="r" t="t"/>
              <a:pathLst>
                <a:path extrusionOk="0" h="3148926" w="3243170">
                  <a:moveTo>
                    <a:pt x="20529" y="3148926"/>
                  </a:moveTo>
                  <a:lnTo>
                    <a:pt x="13055" y="3148926"/>
                  </a:lnTo>
                  <a:lnTo>
                    <a:pt x="10969" y="3138376"/>
                  </a:lnTo>
                  <a:cubicBezTo>
                    <a:pt x="4356" y="3089791"/>
                    <a:pt x="7943" y="3011837"/>
                    <a:pt x="7943" y="3011837"/>
                  </a:cubicBezTo>
                  <a:close/>
                  <a:moveTo>
                    <a:pt x="3243170" y="0"/>
                  </a:moveTo>
                  <a:lnTo>
                    <a:pt x="3243170" y="3148926"/>
                  </a:lnTo>
                  <a:lnTo>
                    <a:pt x="21390" y="3148926"/>
                  </a:lnTo>
                  <a:lnTo>
                    <a:pt x="20126" y="3128183"/>
                  </a:lnTo>
                  <a:cubicBezTo>
                    <a:pt x="14197" y="3030150"/>
                    <a:pt x="1548" y="2814800"/>
                    <a:pt x="1548" y="2761789"/>
                  </a:cubicBezTo>
                  <a:cubicBezTo>
                    <a:pt x="1548" y="2692550"/>
                    <a:pt x="16347" y="2499275"/>
                    <a:pt x="16347" y="2499275"/>
                  </a:cubicBezTo>
                  <a:cubicBezTo>
                    <a:pt x="16347" y="2499275"/>
                    <a:pt x="-3275" y="2328679"/>
                    <a:pt x="1253" y="2259313"/>
                  </a:cubicBezTo>
                  <a:cubicBezTo>
                    <a:pt x="5782" y="2189939"/>
                    <a:pt x="45026" y="2143076"/>
                    <a:pt x="45026" y="2143076"/>
                  </a:cubicBezTo>
                  <a:lnTo>
                    <a:pt x="11470" y="2108612"/>
                  </a:lnTo>
                  <a:cubicBezTo>
                    <a:pt x="11470" y="2108612"/>
                    <a:pt x="-12796" y="1829135"/>
                    <a:pt x="9264" y="1752419"/>
                  </a:cubicBezTo>
                  <a:cubicBezTo>
                    <a:pt x="31324" y="1675697"/>
                    <a:pt x="64414" y="1670210"/>
                    <a:pt x="64414" y="1670210"/>
                  </a:cubicBezTo>
                  <a:cubicBezTo>
                    <a:pt x="64414" y="1670210"/>
                    <a:pt x="44560" y="1601718"/>
                    <a:pt x="64414" y="1514030"/>
                  </a:cubicBezTo>
                  <a:cubicBezTo>
                    <a:pt x="84269" y="1426355"/>
                    <a:pt x="84269" y="1390740"/>
                    <a:pt x="84269" y="1390740"/>
                  </a:cubicBezTo>
                  <a:lnTo>
                    <a:pt x="15882" y="1357856"/>
                  </a:lnTo>
                  <a:cubicBezTo>
                    <a:pt x="15882" y="1357856"/>
                    <a:pt x="5737" y="1301647"/>
                    <a:pt x="7945" y="1252269"/>
                  </a:cubicBezTo>
                  <a:cubicBezTo>
                    <a:pt x="10155" y="1202878"/>
                    <a:pt x="-890" y="903835"/>
                    <a:pt x="3528" y="799574"/>
                  </a:cubicBezTo>
                  <a:cubicBezTo>
                    <a:pt x="7945" y="695319"/>
                    <a:pt x="14320" y="569999"/>
                    <a:pt x="20563" y="529281"/>
                  </a:cubicBezTo>
                  <a:cubicBezTo>
                    <a:pt x="26805" y="488584"/>
                    <a:pt x="4957" y="166809"/>
                    <a:pt x="4957" y="166809"/>
                  </a:cubicBezTo>
                  <a:cubicBezTo>
                    <a:pt x="4957" y="166809"/>
                    <a:pt x="100156" y="180377"/>
                    <a:pt x="107958" y="114473"/>
                  </a:cubicBezTo>
                  <a:cubicBezTo>
                    <a:pt x="115762" y="48569"/>
                    <a:pt x="26805" y="33058"/>
                    <a:pt x="26805" y="33058"/>
                  </a:cubicBezTo>
                  <a:lnTo>
                    <a:pt x="24891" y="0"/>
                  </a:lnTo>
                  <a:close/>
                </a:path>
              </a:pathLst>
            </a:custGeom>
            <a:solidFill>
              <a:srgbClr val="F3F3F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rPr b="0" i="0" lang="en" sz="1800" u="none" cap="none" strike="noStrike">
                  <a:solidFill>
                    <a:srgbClr val="000000"/>
                  </a:solidFill>
                  <a:latin typeface="Calibri"/>
                  <a:ea typeface="Calibri"/>
                  <a:cs typeface="Calibri"/>
                  <a:sym typeface="Calibri"/>
                </a:rPr>
                <a:t>	</a:t>
              </a:r>
              <a:endParaRPr b="0" i="0" sz="1800" u="none" cap="none" strike="noStrike">
                <a:solidFill>
                  <a:srgbClr val="000000"/>
                </a:solidFill>
                <a:latin typeface="Calibri"/>
                <a:ea typeface="Calibri"/>
                <a:cs typeface="Calibri"/>
                <a:sym typeface="Calibri"/>
              </a:endParaRPr>
            </a:p>
          </p:txBody>
        </p:sp>
      </p:grpSp>
      <p:pic>
        <p:nvPicPr>
          <p:cNvPr id="560" name="Google Shape;560;p33"/>
          <p:cNvPicPr preferRelativeResize="0"/>
          <p:nvPr/>
        </p:nvPicPr>
        <p:blipFill rotWithShape="1">
          <a:blip r:embed="rId3">
            <a:alphaModFix/>
          </a:blip>
          <a:srcRect b="3016" l="0" r="0" t="3007"/>
          <a:stretch/>
        </p:blipFill>
        <p:spPr>
          <a:xfrm rot="-151572">
            <a:off x="6582359" y="1320798"/>
            <a:ext cx="4173580" cy="3922301"/>
          </a:xfrm>
          <a:prstGeom prst="rect">
            <a:avLst/>
          </a:prstGeom>
          <a:noFill/>
          <a:ln cap="flat" cmpd="sng" w="114300">
            <a:solidFill>
              <a:srgbClr val="FFFFFF"/>
            </a:solidFill>
            <a:prstDash val="solid"/>
            <a:round/>
            <a:headEnd len="sm" w="sm" type="none"/>
            <a:tailEnd len="sm" w="sm" type="none"/>
          </a:ln>
          <a:effectLst>
            <a:outerShdw blurRad="57150" rotWithShape="0" algn="bl" dir="5400000" dist="19050">
              <a:srgbClr val="000000">
                <a:alpha val="29800"/>
              </a:srgbClr>
            </a:outerShdw>
          </a:effectLst>
        </p:spPr>
      </p:pic>
      <p:sp>
        <p:nvSpPr>
          <p:cNvPr id="561" name="Google Shape;561;p33"/>
          <p:cNvSpPr/>
          <p:nvPr/>
        </p:nvSpPr>
        <p:spPr>
          <a:xfrm rot="8321483">
            <a:off x="5718107" y="1347857"/>
            <a:ext cx="1682451" cy="480542"/>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
        <p:nvSpPr>
          <p:cNvPr id="562" name="Google Shape;562;p33"/>
          <p:cNvSpPr/>
          <p:nvPr/>
        </p:nvSpPr>
        <p:spPr>
          <a:xfrm rot="8321483">
            <a:off x="9790132" y="4818007"/>
            <a:ext cx="1682451" cy="480542"/>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grpSp>
        <p:nvGrpSpPr>
          <p:cNvPr id="563" name="Google Shape;563;p33"/>
          <p:cNvGrpSpPr/>
          <p:nvPr/>
        </p:nvGrpSpPr>
        <p:grpSpPr>
          <a:xfrm rot="2952867">
            <a:off x="722692" y="619159"/>
            <a:ext cx="1621850" cy="1554161"/>
            <a:chOff x="1862977" y="593376"/>
            <a:chExt cx="1320998" cy="1265866"/>
          </a:xfrm>
        </p:grpSpPr>
        <p:sp>
          <p:nvSpPr>
            <p:cNvPr id="564" name="Google Shape;564;p33"/>
            <p:cNvSpPr/>
            <p:nvPr/>
          </p:nvSpPr>
          <p:spPr>
            <a:xfrm>
              <a:off x="1863422" y="593376"/>
              <a:ext cx="1320553" cy="1265866"/>
            </a:xfrm>
            <a:custGeom>
              <a:rect b="b" l="l" r="r" t="t"/>
              <a:pathLst>
                <a:path extrusionOk="0" h="2797493" w="2918349">
                  <a:moveTo>
                    <a:pt x="1290514" y="0"/>
                  </a:moveTo>
                  <a:cubicBezTo>
                    <a:pt x="1381002" y="0"/>
                    <a:pt x="1466727" y="30480"/>
                    <a:pt x="1537212" y="88583"/>
                  </a:cubicBezTo>
                  <a:lnTo>
                    <a:pt x="2773557" y="1094423"/>
                  </a:lnTo>
                  <a:cubicBezTo>
                    <a:pt x="2865949" y="1169670"/>
                    <a:pt x="2919289" y="1280160"/>
                    <a:pt x="2918337" y="1399223"/>
                  </a:cubicBezTo>
                  <a:cubicBezTo>
                    <a:pt x="2918337" y="1518285"/>
                    <a:pt x="2865949" y="1628775"/>
                    <a:pt x="2773557" y="1704023"/>
                  </a:cubicBezTo>
                  <a:lnTo>
                    <a:pt x="1536259" y="2708910"/>
                  </a:lnTo>
                  <a:cubicBezTo>
                    <a:pt x="1464822" y="2767013"/>
                    <a:pt x="1380049" y="2797493"/>
                    <a:pt x="1289562" y="2797493"/>
                  </a:cubicBezTo>
                  <a:cubicBezTo>
                    <a:pt x="1072392" y="2797493"/>
                    <a:pt x="895227" y="2621280"/>
                    <a:pt x="895227" y="2405063"/>
                  </a:cubicBezTo>
                  <a:cubicBezTo>
                    <a:pt x="731397" y="2484120"/>
                    <a:pt x="484699" y="2499360"/>
                    <a:pt x="484699" y="2499360"/>
                  </a:cubicBezTo>
                  <a:lnTo>
                    <a:pt x="484663" y="2495982"/>
                  </a:lnTo>
                  <a:lnTo>
                    <a:pt x="437198" y="2495982"/>
                  </a:lnTo>
                  <a:cubicBezTo>
                    <a:pt x="196215" y="2495982"/>
                    <a:pt x="0" y="2301288"/>
                    <a:pt x="0" y="2062173"/>
                  </a:cubicBezTo>
                  <a:lnTo>
                    <a:pt x="0" y="986628"/>
                  </a:lnTo>
                  <a:cubicBezTo>
                    <a:pt x="0" y="747513"/>
                    <a:pt x="196215" y="552819"/>
                    <a:pt x="437198" y="552819"/>
                  </a:cubicBezTo>
                  <a:lnTo>
                    <a:pt x="463871" y="552819"/>
                  </a:lnTo>
                  <a:lnTo>
                    <a:pt x="463744" y="541020"/>
                  </a:lnTo>
                  <a:cubicBezTo>
                    <a:pt x="629479" y="539115"/>
                    <a:pt x="896179" y="446723"/>
                    <a:pt x="896179" y="446723"/>
                  </a:cubicBezTo>
                  <a:lnTo>
                    <a:pt x="896179" y="393383"/>
                  </a:lnTo>
                  <a:cubicBezTo>
                    <a:pt x="896179" y="176213"/>
                    <a:pt x="1073344" y="0"/>
                    <a:pt x="1290514" y="0"/>
                  </a:cubicBezTo>
                  <a:close/>
                </a:path>
              </a:pathLst>
            </a:custGeom>
            <a:solidFill>
              <a:schemeClr val="accent2"/>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5" name="Google Shape;565;p33"/>
            <p:cNvSpPr/>
            <p:nvPr/>
          </p:nvSpPr>
          <p:spPr>
            <a:xfrm>
              <a:off x="1862977" y="851054"/>
              <a:ext cx="236191" cy="881253"/>
            </a:xfrm>
            <a:custGeom>
              <a:rect b="b" l="l" r="r" t="t"/>
              <a:pathLst>
                <a:path extrusionOk="0" h="1958339" w="521969">
                  <a:moveTo>
                    <a:pt x="510540" y="0"/>
                  </a:moveTo>
                  <a:lnTo>
                    <a:pt x="437198" y="0"/>
                  </a:lnTo>
                  <a:cubicBezTo>
                    <a:pt x="196215" y="0"/>
                    <a:pt x="0" y="196215"/>
                    <a:pt x="0" y="437197"/>
                  </a:cubicBezTo>
                  <a:lnTo>
                    <a:pt x="0" y="1521143"/>
                  </a:lnTo>
                  <a:cubicBezTo>
                    <a:pt x="0" y="1762125"/>
                    <a:pt x="196215" y="1958340"/>
                    <a:pt x="437198" y="1958340"/>
                  </a:cubicBezTo>
                  <a:lnTo>
                    <a:pt x="521970" y="1958340"/>
                  </a:lnTo>
                  <a:lnTo>
                    <a:pt x="510540"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69" name="Shape 569"/>
        <p:cNvGrpSpPr/>
        <p:nvPr/>
      </p:nvGrpSpPr>
      <p:grpSpPr>
        <a:xfrm>
          <a:off x="0" y="0"/>
          <a:ext cx="0" cy="0"/>
          <a:chOff x="0" y="0"/>
          <a:chExt cx="0" cy="0"/>
        </a:xfrm>
      </p:grpSpPr>
      <p:grpSp>
        <p:nvGrpSpPr>
          <p:cNvPr id="570" name="Google Shape;570;p34"/>
          <p:cNvGrpSpPr/>
          <p:nvPr/>
        </p:nvGrpSpPr>
        <p:grpSpPr>
          <a:xfrm>
            <a:off x="2447867" y="4877521"/>
            <a:ext cx="1376539" cy="1376539"/>
            <a:chOff x="5662013" y="3836240"/>
            <a:chExt cx="1962000" cy="1962000"/>
          </a:xfrm>
        </p:grpSpPr>
        <p:sp>
          <p:nvSpPr>
            <p:cNvPr id="571" name="Google Shape;571;p34"/>
            <p:cNvSpPr/>
            <p:nvPr/>
          </p:nvSpPr>
          <p:spPr>
            <a:xfrm>
              <a:off x="5662013" y="3836240"/>
              <a:ext cx="1962000" cy="1962000"/>
            </a:xfrm>
            <a:prstGeom prst="ellipse">
              <a:avLst/>
            </a:prstGeom>
            <a:solidFill>
              <a:schemeClr val="accent2"/>
            </a:solidFill>
            <a:ln>
              <a:noFill/>
            </a:ln>
            <a:effectLst>
              <a:outerShdw blurRad="25400" rotWithShape="0" algn="tl" dir="2700000" dist="50800">
                <a:srgbClr val="000000">
                  <a:alpha val="2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pic>
          <p:nvPicPr>
            <p:cNvPr descr="A picture containing drawing&#10;&#10;Description automatically generated" id="572" name="Google Shape;572;p34"/>
            <p:cNvPicPr preferRelativeResize="0"/>
            <p:nvPr/>
          </p:nvPicPr>
          <p:blipFill rotWithShape="1">
            <a:blip r:embed="rId3">
              <a:alphaModFix amt="14000"/>
            </a:blip>
            <a:srcRect b="58781" l="0" r="41138" t="0"/>
            <a:stretch/>
          </p:blipFill>
          <p:spPr>
            <a:xfrm>
              <a:off x="5743778" y="3945244"/>
              <a:ext cx="1779300" cy="1731900"/>
            </a:xfrm>
            <a:prstGeom prst="ellipse">
              <a:avLst/>
            </a:prstGeom>
            <a:noFill/>
            <a:ln>
              <a:noFill/>
            </a:ln>
          </p:spPr>
        </p:pic>
      </p:grpSp>
      <p:sp>
        <p:nvSpPr>
          <p:cNvPr id="573" name="Google Shape;573;p34"/>
          <p:cNvSpPr txBox="1"/>
          <p:nvPr>
            <p:ph idx="4" type="title"/>
          </p:nvPr>
        </p:nvSpPr>
        <p:spPr>
          <a:xfrm>
            <a:off x="1609996" y="4942725"/>
            <a:ext cx="2193600" cy="1257300"/>
          </a:xfrm>
          <a:prstGeom prst="rect">
            <a:avLst/>
          </a:prstGeom>
          <a:noFill/>
          <a:ln>
            <a:noFill/>
          </a:ln>
        </p:spPr>
        <p:txBody>
          <a:bodyPr anchorCtr="0" anchor="b" bIns="121900" lIns="121900" spcFirstLastPara="1" rIns="121900" wrap="square" tIns="121900">
            <a:noAutofit/>
          </a:bodyPr>
          <a:lstStyle/>
          <a:p>
            <a:pPr indent="0" lvl="0" marL="0" rtl="0" algn="r">
              <a:lnSpc>
                <a:spcPct val="100000"/>
              </a:lnSpc>
              <a:spcBef>
                <a:spcPts val="0"/>
              </a:spcBef>
              <a:spcAft>
                <a:spcPts val="0"/>
              </a:spcAft>
              <a:buSzPts val="7000"/>
              <a:buNone/>
            </a:pPr>
            <a:r>
              <a:rPr lang="en"/>
              <a:t>75%</a:t>
            </a:r>
            <a:endParaRPr/>
          </a:p>
        </p:txBody>
      </p:sp>
      <p:grpSp>
        <p:nvGrpSpPr>
          <p:cNvPr id="574" name="Google Shape;574;p34"/>
          <p:cNvGrpSpPr/>
          <p:nvPr/>
        </p:nvGrpSpPr>
        <p:grpSpPr>
          <a:xfrm>
            <a:off x="2416714" y="3343437"/>
            <a:ext cx="1376539" cy="1376539"/>
            <a:chOff x="5662013" y="3836240"/>
            <a:chExt cx="1962000" cy="1962000"/>
          </a:xfrm>
        </p:grpSpPr>
        <p:sp>
          <p:nvSpPr>
            <p:cNvPr id="575" name="Google Shape;575;p34"/>
            <p:cNvSpPr/>
            <p:nvPr/>
          </p:nvSpPr>
          <p:spPr>
            <a:xfrm>
              <a:off x="5662013" y="3836240"/>
              <a:ext cx="1962000" cy="1962000"/>
            </a:xfrm>
            <a:prstGeom prst="ellipse">
              <a:avLst/>
            </a:prstGeom>
            <a:solidFill>
              <a:schemeClr val="accent1"/>
            </a:solidFill>
            <a:ln>
              <a:noFill/>
            </a:ln>
            <a:effectLst>
              <a:outerShdw blurRad="25400" rotWithShape="0" algn="tl" dir="2700000" dist="50800">
                <a:srgbClr val="000000">
                  <a:alpha val="2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pic>
          <p:nvPicPr>
            <p:cNvPr descr="A picture containing drawing&#10;&#10;Description automatically generated" id="576" name="Google Shape;576;p34"/>
            <p:cNvPicPr preferRelativeResize="0"/>
            <p:nvPr/>
          </p:nvPicPr>
          <p:blipFill rotWithShape="1">
            <a:blip r:embed="rId3">
              <a:alphaModFix amt="14000"/>
            </a:blip>
            <a:srcRect b="58781" l="0" r="41138" t="0"/>
            <a:stretch/>
          </p:blipFill>
          <p:spPr>
            <a:xfrm>
              <a:off x="5743778" y="3945244"/>
              <a:ext cx="1779300" cy="1731900"/>
            </a:xfrm>
            <a:prstGeom prst="ellipse">
              <a:avLst/>
            </a:prstGeom>
            <a:noFill/>
            <a:ln>
              <a:noFill/>
            </a:ln>
          </p:spPr>
        </p:pic>
      </p:grpSp>
      <p:sp>
        <p:nvSpPr>
          <p:cNvPr id="577" name="Google Shape;577;p34"/>
          <p:cNvSpPr txBox="1"/>
          <p:nvPr>
            <p:ph idx="3" type="title"/>
          </p:nvPr>
        </p:nvSpPr>
        <p:spPr>
          <a:xfrm>
            <a:off x="1581412" y="3430488"/>
            <a:ext cx="2193600" cy="1257300"/>
          </a:xfrm>
          <a:prstGeom prst="rect">
            <a:avLst/>
          </a:prstGeom>
          <a:noFill/>
          <a:ln>
            <a:noFill/>
          </a:ln>
        </p:spPr>
        <p:txBody>
          <a:bodyPr anchorCtr="0" anchor="b" bIns="121900" lIns="121900" spcFirstLastPara="1" rIns="121900" wrap="square" tIns="121900">
            <a:noAutofit/>
          </a:bodyPr>
          <a:lstStyle/>
          <a:p>
            <a:pPr indent="0" lvl="0" marL="0" rtl="0" algn="r">
              <a:lnSpc>
                <a:spcPct val="100000"/>
              </a:lnSpc>
              <a:spcBef>
                <a:spcPts val="0"/>
              </a:spcBef>
              <a:spcAft>
                <a:spcPts val="0"/>
              </a:spcAft>
              <a:buSzPts val="7000"/>
              <a:buNone/>
            </a:pPr>
            <a:r>
              <a:rPr lang="en"/>
              <a:t>25%</a:t>
            </a:r>
            <a:endParaRPr/>
          </a:p>
        </p:txBody>
      </p:sp>
      <p:grpSp>
        <p:nvGrpSpPr>
          <p:cNvPr id="578" name="Google Shape;578;p34"/>
          <p:cNvGrpSpPr/>
          <p:nvPr/>
        </p:nvGrpSpPr>
        <p:grpSpPr>
          <a:xfrm>
            <a:off x="2385597" y="1856814"/>
            <a:ext cx="1376539" cy="1376539"/>
            <a:chOff x="5662013" y="3836240"/>
            <a:chExt cx="1962000" cy="1962000"/>
          </a:xfrm>
        </p:grpSpPr>
        <p:sp>
          <p:nvSpPr>
            <p:cNvPr id="579" name="Google Shape;579;p34"/>
            <p:cNvSpPr/>
            <p:nvPr/>
          </p:nvSpPr>
          <p:spPr>
            <a:xfrm>
              <a:off x="5662013" y="3836240"/>
              <a:ext cx="1962000" cy="1962000"/>
            </a:xfrm>
            <a:prstGeom prst="ellipse">
              <a:avLst/>
            </a:prstGeom>
            <a:solidFill>
              <a:schemeClr val="accent4"/>
            </a:solidFill>
            <a:ln>
              <a:noFill/>
            </a:ln>
            <a:effectLst>
              <a:outerShdw blurRad="25400" rotWithShape="0" algn="tl" dir="2700000" dist="50800">
                <a:srgbClr val="000000">
                  <a:alpha val="2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pic>
          <p:nvPicPr>
            <p:cNvPr descr="A picture containing drawing&#10;&#10;Description automatically generated" id="580" name="Google Shape;580;p34"/>
            <p:cNvPicPr preferRelativeResize="0"/>
            <p:nvPr/>
          </p:nvPicPr>
          <p:blipFill rotWithShape="1">
            <a:blip r:embed="rId3">
              <a:alphaModFix amt="14000"/>
            </a:blip>
            <a:srcRect b="58781" l="0" r="41138" t="0"/>
            <a:stretch/>
          </p:blipFill>
          <p:spPr>
            <a:xfrm>
              <a:off x="5743778" y="3945244"/>
              <a:ext cx="1779300" cy="1731900"/>
            </a:xfrm>
            <a:prstGeom prst="ellipse">
              <a:avLst/>
            </a:prstGeom>
            <a:noFill/>
            <a:ln>
              <a:noFill/>
            </a:ln>
          </p:spPr>
        </p:pic>
      </p:grpSp>
      <p:sp>
        <p:nvSpPr>
          <p:cNvPr id="581" name="Google Shape;581;p34"/>
          <p:cNvSpPr txBox="1"/>
          <p:nvPr>
            <p:ph type="title"/>
          </p:nvPr>
        </p:nvSpPr>
        <p:spPr>
          <a:xfrm>
            <a:off x="1657612" y="1918250"/>
            <a:ext cx="2193600" cy="1257300"/>
          </a:xfrm>
          <a:prstGeom prst="rect">
            <a:avLst/>
          </a:prstGeom>
          <a:noFill/>
          <a:ln>
            <a:noFill/>
          </a:ln>
        </p:spPr>
        <p:txBody>
          <a:bodyPr anchorCtr="0" anchor="b" bIns="121900" lIns="121900" spcFirstLastPara="1" rIns="121900" wrap="square" tIns="121900">
            <a:noAutofit/>
          </a:bodyPr>
          <a:lstStyle/>
          <a:p>
            <a:pPr indent="0" lvl="0" marL="0" rtl="0" algn="r">
              <a:lnSpc>
                <a:spcPct val="100000"/>
              </a:lnSpc>
              <a:spcBef>
                <a:spcPts val="0"/>
              </a:spcBef>
              <a:spcAft>
                <a:spcPts val="0"/>
              </a:spcAft>
              <a:buSzPts val="7000"/>
              <a:buNone/>
            </a:pPr>
            <a:r>
              <a:rPr lang="en"/>
              <a:t>100%</a:t>
            </a:r>
            <a:endParaRPr/>
          </a:p>
        </p:txBody>
      </p:sp>
      <p:sp>
        <p:nvSpPr>
          <p:cNvPr id="582" name="Google Shape;582;p34"/>
          <p:cNvSpPr txBox="1"/>
          <p:nvPr>
            <p:ph idx="2" type="title"/>
          </p:nvPr>
        </p:nvSpPr>
        <p:spPr>
          <a:xfrm>
            <a:off x="1233600" y="593375"/>
            <a:ext cx="8321400" cy="10662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a:t>Some facts about my cats.</a:t>
            </a:r>
            <a:endParaRPr/>
          </a:p>
        </p:txBody>
      </p:sp>
      <p:sp>
        <p:nvSpPr>
          <p:cNvPr id="583" name="Google Shape;583;p34"/>
          <p:cNvSpPr txBox="1"/>
          <p:nvPr>
            <p:ph idx="5" type="body"/>
          </p:nvPr>
        </p:nvSpPr>
        <p:spPr>
          <a:xfrm>
            <a:off x="4106375" y="3551375"/>
            <a:ext cx="5448600" cy="925200"/>
          </a:xfrm>
          <a:prstGeom prst="rect">
            <a:avLst/>
          </a:prstGeom>
          <a:noFill/>
          <a:ln>
            <a:noFill/>
          </a:ln>
        </p:spPr>
        <p:txBody>
          <a:bodyPr anchorCtr="0" anchor="b" bIns="121900" lIns="121900" spcFirstLastPara="1" rIns="121900" wrap="square" tIns="121900">
            <a:noAutofit/>
          </a:bodyPr>
          <a:lstStyle/>
          <a:p>
            <a:pPr indent="0" lvl="0" marL="0" rtl="0" algn="l">
              <a:lnSpc>
                <a:spcPct val="100000"/>
              </a:lnSpc>
              <a:spcBef>
                <a:spcPts val="0"/>
              </a:spcBef>
              <a:spcAft>
                <a:spcPts val="0"/>
              </a:spcAft>
              <a:buSzPts val="1400"/>
              <a:buNone/>
            </a:pPr>
            <a:r>
              <a:rPr lang="en"/>
              <a:t>Traveled by plane. Twice!</a:t>
            </a:r>
            <a:endParaRPr/>
          </a:p>
        </p:txBody>
      </p:sp>
      <p:sp>
        <p:nvSpPr>
          <p:cNvPr id="584" name="Google Shape;584;p34"/>
          <p:cNvSpPr txBox="1"/>
          <p:nvPr>
            <p:ph idx="6" type="body"/>
          </p:nvPr>
        </p:nvSpPr>
        <p:spPr>
          <a:xfrm>
            <a:off x="4106375" y="1993975"/>
            <a:ext cx="5448600" cy="925200"/>
          </a:xfrm>
          <a:prstGeom prst="rect">
            <a:avLst/>
          </a:prstGeom>
          <a:noFill/>
          <a:ln>
            <a:noFill/>
          </a:ln>
        </p:spPr>
        <p:txBody>
          <a:bodyPr anchorCtr="0" anchor="b" bIns="121900" lIns="121900" spcFirstLastPara="1" rIns="121900" wrap="square" tIns="121900">
            <a:noAutofit/>
          </a:bodyPr>
          <a:lstStyle/>
          <a:p>
            <a:pPr indent="0" lvl="0" marL="0" rtl="0" algn="l">
              <a:lnSpc>
                <a:spcPct val="100000"/>
              </a:lnSpc>
              <a:spcBef>
                <a:spcPts val="0"/>
              </a:spcBef>
              <a:spcAft>
                <a:spcPts val="0"/>
              </a:spcAft>
              <a:buSzPts val="1400"/>
              <a:buNone/>
            </a:pPr>
            <a:r>
              <a:rPr lang="en"/>
              <a:t>Of my cats are adorable.</a:t>
            </a:r>
            <a:endParaRPr/>
          </a:p>
        </p:txBody>
      </p:sp>
      <p:sp>
        <p:nvSpPr>
          <p:cNvPr id="585" name="Google Shape;585;p34"/>
          <p:cNvSpPr txBox="1"/>
          <p:nvPr>
            <p:ph idx="1" type="body"/>
          </p:nvPr>
        </p:nvSpPr>
        <p:spPr>
          <a:xfrm>
            <a:off x="4106375" y="5108775"/>
            <a:ext cx="5448600" cy="925200"/>
          </a:xfrm>
          <a:prstGeom prst="rect">
            <a:avLst/>
          </a:prstGeom>
          <a:noFill/>
          <a:ln>
            <a:noFill/>
          </a:ln>
        </p:spPr>
        <p:txBody>
          <a:bodyPr anchorCtr="0" anchor="b" bIns="121900" lIns="121900" spcFirstLastPara="1" rIns="121900" wrap="square" tIns="121900">
            <a:noAutofit/>
          </a:bodyPr>
          <a:lstStyle/>
          <a:p>
            <a:pPr indent="0" lvl="0" marL="0" rtl="0" algn="l">
              <a:lnSpc>
                <a:spcPct val="100000"/>
              </a:lnSpc>
              <a:spcBef>
                <a:spcPts val="0"/>
              </a:spcBef>
              <a:spcAft>
                <a:spcPts val="0"/>
              </a:spcAft>
              <a:buSzPts val="1400"/>
              <a:buNone/>
            </a:pPr>
            <a:r>
              <a:rPr lang="en"/>
              <a:t>Are females.</a:t>
            </a:r>
            <a:endParaRPr/>
          </a:p>
        </p:txBody>
      </p:sp>
      <p:sp>
        <p:nvSpPr>
          <p:cNvPr id="586" name="Google Shape;586;p34"/>
          <p:cNvSpPr/>
          <p:nvPr/>
        </p:nvSpPr>
        <p:spPr>
          <a:xfrm rot="-494443">
            <a:off x="8273568" y="2417874"/>
            <a:ext cx="2536812" cy="2718321"/>
          </a:xfrm>
          <a:custGeom>
            <a:rect b="b" l="l" r="r" t="t"/>
            <a:pathLst>
              <a:path extrusionOk="0" h="3710694" w="3462922">
                <a:moveTo>
                  <a:pt x="0" y="0"/>
                </a:moveTo>
                <a:lnTo>
                  <a:pt x="317151" y="0"/>
                </a:lnTo>
                <a:lnTo>
                  <a:pt x="274831" y="8544"/>
                </a:lnTo>
                <a:cubicBezTo>
                  <a:pt x="216604" y="33172"/>
                  <a:pt x="175747" y="90829"/>
                  <a:pt x="175747" y="158027"/>
                </a:cubicBezTo>
                <a:cubicBezTo>
                  <a:pt x="175747" y="247625"/>
                  <a:pt x="248381" y="320259"/>
                  <a:pt x="337979" y="320259"/>
                </a:cubicBezTo>
                <a:cubicBezTo>
                  <a:pt x="427577" y="320259"/>
                  <a:pt x="500211" y="247625"/>
                  <a:pt x="500211" y="158027"/>
                </a:cubicBezTo>
                <a:cubicBezTo>
                  <a:pt x="500211" y="90829"/>
                  <a:pt x="459355" y="33172"/>
                  <a:pt x="401127" y="8544"/>
                </a:cubicBezTo>
                <a:lnTo>
                  <a:pt x="358807" y="0"/>
                </a:lnTo>
                <a:lnTo>
                  <a:pt x="868544" y="0"/>
                </a:lnTo>
                <a:lnTo>
                  <a:pt x="826224" y="8544"/>
                </a:lnTo>
                <a:cubicBezTo>
                  <a:pt x="767997" y="33172"/>
                  <a:pt x="727140" y="90829"/>
                  <a:pt x="727140" y="158027"/>
                </a:cubicBezTo>
                <a:cubicBezTo>
                  <a:pt x="727140" y="247625"/>
                  <a:pt x="799774" y="320259"/>
                  <a:pt x="889372" y="320259"/>
                </a:cubicBezTo>
                <a:cubicBezTo>
                  <a:pt x="978970" y="320259"/>
                  <a:pt x="1051604" y="247625"/>
                  <a:pt x="1051604" y="158027"/>
                </a:cubicBezTo>
                <a:cubicBezTo>
                  <a:pt x="1051604" y="90829"/>
                  <a:pt x="1010748" y="33172"/>
                  <a:pt x="952520" y="8544"/>
                </a:cubicBezTo>
                <a:lnTo>
                  <a:pt x="910200" y="0"/>
                </a:lnTo>
                <a:lnTo>
                  <a:pt x="1419937" y="0"/>
                </a:lnTo>
                <a:lnTo>
                  <a:pt x="1377617" y="8544"/>
                </a:lnTo>
                <a:cubicBezTo>
                  <a:pt x="1319390" y="33172"/>
                  <a:pt x="1278533" y="90829"/>
                  <a:pt x="1278533" y="158027"/>
                </a:cubicBezTo>
                <a:cubicBezTo>
                  <a:pt x="1278533" y="247625"/>
                  <a:pt x="1351167" y="320259"/>
                  <a:pt x="1440765" y="320259"/>
                </a:cubicBezTo>
                <a:cubicBezTo>
                  <a:pt x="1530363" y="320259"/>
                  <a:pt x="1602997" y="247625"/>
                  <a:pt x="1602997" y="158027"/>
                </a:cubicBezTo>
                <a:cubicBezTo>
                  <a:pt x="1602997" y="90829"/>
                  <a:pt x="1562141" y="33172"/>
                  <a:pt x="1503913" y="8544"/>
                </a:cubicBezTo>
                <a:lnTo>
                  <a:pt x="1461593" y="0"/>
                </a:lnTo>
                <a:lnTo>
                  <a:pt x="1971330" y="0"/>
                </a:lnTo>
                <a:lnTo>
                  <a:pt x="1929010" y="8544"/>
                </a:lnTo>
                <a:cubicBezTo>
                  <a:pt x="1870783" y="33172"/>
                  <a:pt x="1829926" y="90829"/>
                  <a:pt x="1829926" y="158027"/>
                </a:cubicBezTo>
                <a:cubicBezTo>
                  <a:pt x="1829926" y="247625"/>
                  <a:pt x="1902560" y="320259"/>
                  <a:pt x="1992158" y="320259"/>
                </a:cubicBezTo>
                <a:cubicBezTo>
                  <a:pt x="2081756" y="320259"/>
                  <a:pt x="2154390" y="247625"/>
                  <a:pt x="2154390" y="158027"/>
                </a:cubicBezTo>
                <a:cubicBezTo>
                  <a:pt x="2154390" y="90829"/>
                  <a:pt x="2113533" y="33172"/>
                  <a:pt x="2055306" y="8544"/>
                </a:cubicBezTo>
                <a:lnTo>
                  <a:pt x="2012986" y="0"/>
                </a:lnTo>
                <a:lnTo>
                  <a:pt x="2522723" y="0"/>
                </a:lnTo>
                <a:lnTo>
                  <a:pt x="2480403" y="8544"/>
                </a:lnTo>
                <a:cubicBezTo>
                  <a:pt x="2422176" y="33172"/>
                  <a:pt x="2381319" y="90829"/>
                  <a:pt x="2381319" y="158027"/>
                </a:cubicBezTo>
                <a:cubicBezTo>
                  <a:pt x="2381319" y="247625"/>
                  <a:pt x="2453953" y="320259"/>
                  <a:pt x="2543551" y="320259"/>
                </a:cubicBezTo>
                <a:cubicBezTo>
                  <a:pt x="2633149" y="320259"/>
                  <a:pt x="2705783" y="247625"/>
                  <a:pt x="2705783" y="158027"/>
                </a:cubicBezTo>
                <a:cubicBezTo>
                  <a:pt x="2705783" y="90829"/>
                  <a:pt x="2664926" y="33172"/>
                  <a:pt x="2606699" y="8544"/>
                </a:cubicBezTo>
                <a:lnTo>
                  <a:pt x="2564379" y="0"/>
                </a:lnTo>
                <a:lnTo>
                  <a:pt x="3074117" y="0"/>
                </a:lnTo>
                <a:lnTo>
                  <a:pt x="3031797" y="8544"/>
                </a:lnTo>
                <a:cubicBezTo>
                  <a:pt x="2973570" y="33172"/>
                  <a:pt x="2932713" y="90829"/>
                  <a:pt x="2932713" y="158027"/>
                </a:cubicBezTo>
                <a:cubicBezTo>
                  <a:pt x="2932713" y="247625"/>
                  <a:pt x="3005347" y="320259"/>
                  <a:pt x="3094945" y="320259"/>
                </a:cubicBezTo>
                <a:cubicBezTo>
                  <a:pt x="3184543" y="320259"/>
                  <a:pt x="3257177" y="247625"/>
                  <a:pt x="3257177" y="158027"/>
                </a:cubicBezTo>
                <a:cubicBezTo>
                  <a:pt x="3257177" y="90829"/>
                  <a:pt x="3216320" y="33172"/>
                  <a:pt x="3158093" y="8544"/>
                </a:cubicBezTo>
                <a:lnTo>
                  <a:pt x="3115773" y="0"/>
                </a:lnTo>
                <a:lnTo>
                  <a:pt x="3462922" y="0"/>
                </a:lnTo>
                <a:lnTo>
                  <a:pt x="3462922" y="3710694"/>
                </a:lnTo>
                <a:lnTo>
                  <a:pt x="0" y="3710694"/>
                </a:lnTo>
                <a:close/>
              </a:path>
            </a:pathLst>
          </a:custGeom>
          <a:solidFill>
            <a:schemeClr val="accent2"/>
          </a:solidFill>
          <a:ln>
            <a:noFill/>
          </a:ln>
          <a:effectLst>
            <a:outerShdw blurRad="50800" rotWithShape="0" algn="tl" dir="2700000" dist="127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587" name="Google Shape;587;p34"/>
          <p:cNvGrpSpPr/>
          <p:nvPr/>
        </p:nvGrpSpPr>
        <p:grpSpPr>
          <a:xfrm rot="918571">
            <a:off x="8307936" y="2625289"/>
            <a:ext cx="2385249" cy="2516268"/>
            <a:chOff x="2368761" y="841731"/>
            <a:chExt cx="3148926" cy="3321893"/>
          </a:xfrm>
        </p:grpSpPr>
        <p:sp>
          <p:nvSpPr>
            <p:cNvPr id="588" name="Google Shape;588;p34"/>
            <p:cNvSpPr/>
            <p:nvPr/>
          </p:nvSpPr>
          <p:spPr>
            <a:xfrm rot="-5400000">
              <a:off x="2281268" y="934270"/>
              <a:ext cx="3321893" cy="3136815"/>
            </a:xfrm>
            <a:custGeom>
              <a:rect b="b" l="l" r="r" t="t"/>
              <a:pathLst>
                <a:path extrusionOk="0" h="3136815" w="3321893">
                  <a:moveTo>
                    <a:pt x="15340" y="3136815"/>
                  </a:moveTo>
                  <a:lnTo>
                    <a:pt x="7823" y="3136815"/>
                  </a:lnTo>
                  <a:lnTo>
                    <a:pt x="7246" y="3128385"/>
                  </a:lnTo>
                  <a:cubicBezTo>
                    <a:pt x="6349" y="3090892"/>
                    <a:pt x="7943" y="3056246"/>
                    <a:pt x="7943" y="3056246"/>
                  </a:cubicBezTo>
                  <a:close/>
                  <a:moveTo>
                    <a:pt x="3321893" y="1"/>
                  </a:moveTo>
                  <a:lnTo>
                    <a:pt x="3321893" y="3136815"/>
                  </a:lnTo>
                  <a:lnTo>
                    <a:pt x="17984" y="3136815"/>
                  </a:lnTo>
                  <a:lnTo>
                    <a:pt x="17230" y="3124210"/>
                  </a:lnTo>
                  <a:cubicBezTo>
                    <a:pt x="10841" y="3016343"/>
                    <a:pt x="1548" y="2851636"/>
                    <a:pt x="1548" y="2806198"/>
                  </a:cubicBezTo>
                  <a:cubicBezTo>
                    <a:pt x="1548" y="2736959"/>
                    <a:pt x="16347" y="2543684"/>
                    <a:pt x="16347" y="2543684"/>
                  </a:cubicBezTo>
                  <a:cubicBezTo>
                    <a:pt x="16347" y="2543684"/>
                    <a:pt x="-3275" y="2373088"/>
                    <a:pt x="1253" y="2303722"/>
                  </a:cubicBezTo>
                  <a:cubicBezTo>
                    <a:pt x="5782" y="2234348"/>
                    <a:pt x="45026" y="2187485"/>
                    <a:pt x="45026" y="2187485"/>
                  </a:cubicBezTo>
                  <a:lnTo>
                    <a:pt x="11470" y="2153021"/>
                  </a:lnTo>
                  <a:cubicBezTo>
                    <a:pt x="11470" y="2153021"/>
                    <a:pt x="-12796" y="1873544"/>
                    <a:pt x="9264" y="1796828"/>
                  </a:cubicBezTo>
                  <a:cubicBezTo>
                    <a:pt x="31324" y="1720106"/>
                    <a:pt x="64414" y="1714619"/>
                    <a:pt x="64414" y="1714619"/>
                  </a:cubicBezTo>
                  <a:cubicBezTo>
                    <a:pt x="64414" y="1714619"/>
                    <a:pt x="44560" y="1646127"/>
                    <a:pt x="64414" y="1558439"/>
                  </a:cubicBezTo>
                  <a:cubicBezTo>
                    <a:pt x="84269" y="1470764"/>
                    <a:pt x="84269" y="1435149"/>
                    <a:pt x="84269" y="1435149"/>
                  </a:cubicBezTo>
                  <a:lnTo>
                    <a:pt x="15882" y="1402265"/>
                  </a:lnTo>
                  <a:cubicBezTo>
                    <a:pt x="15882" y="1402265"/>
                    <a:pt x="5737" y="1346056"/>
                    <a:pt x="7945" y="1296678"/>
                  </a:cubicBezTo>
                  <a:cubicBezTo>
                    <a:pt x="10155" y="1247287"/>
                    <a:pt x="-890" y="948244"/>
                    <a:pt x="3528" y="843983"/>
                  </a:cubicBezTo>
                  <a:cubicBezTo>
                    <a:pt x="7945" y="739728"/>
                    <a:pt x="14320" y="614408"/>
                    <a:pt x="20563" y="573690"/>
                  </a:cubicBezTo>
                  <a:cubicBezTo>
                    <a:pt x="26805" y="532993"/>
                    <a:pt x="4957" y="211218"/>
                    <a:pt x="4957" y="211218"/>
                  </a:cubicBezTo>
                  <a:cubicBezTo>
                    <a:pt x="4957" y="211218"/>
                    <a:pt x="100156" y="224786"/>
                    <a:pt x="107958" y="158882"/>
                  </a:cubicBezTo>
                  <a:cubicBezTo>
                    <a:pt x="115762" y="92978"/>
                    <a:pt x="26805" y="77467"/>
                    <a:pt x="26805" y="77467"/>
                  </a:cubicBezTo>
                  <a:lnTo>
                    <a:pt x="22320"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89" name="Google Shape;589;p34"/>
            <p:cNvSpPr/>
            <p:nvPr/>
          </p:nvSpPr>
          <p:spPr>
            <a:xfrm rot="-5400000">
              <a:off x="2321639" y="901972"/>
              <a:ext cx="3243170" cy="3148926"/>
            </a:xfrm>
            <a:custGeom>
              <a:rect b="b" l="l" r="r" t="t"/>
              <a:pathLst>
                <a:path extrusionOk="0" h="3148926" w="3243170">
                  <a:moveTo>
                    <a:pt x="20529" y="3148926"/>
                  </a:moveTo>
                  <a:lnTo>
                    <a:pt x="13055" y="3148926"/>
                  </a:lnTo>
                  <a:lnTo>
                    <a:pt x="10969" y="3138376"/>
                  </a:lnTo>
                  <a:cubicBezTo>
                    <a:pt x="4356" y="3089791"/>
                    <a:pt x="7943" y="3011837"/>
                    <a:pt x="7943" y="3011837"/>
                  </a:cubicBezTo>
                  <a:close/>
                  <a:moveTo>
                    <a:pt x="3243170" y="0"/>
                  </a:moveTo>
                  <a:lnTo>
                    <a:pt x="3243170" y="3148926"/>
                  </a:lnTo>
                  <a:lnTo>
                    <a:pt x="21390" y="3148926"/>
                  </a:lnTo>
                  <a:lnTo>
                    <a:pt x="20126" y="3128183"/>
                  </a:lnTo>
                  <a:cubicBezTo>
                    <a:pt x="14197" y="3030150"/>
                    <a:pt x="1548" y="2814800"/>
                    <a:pt x="1548" y="2761789"/>
                  </a:cubicBezTo>
                  <a:cubicBezTo>
                    <a:pt x="1548" y="2692550"/>
                    <a:pt x="16347" y="2499275"/>
                    <a:pt x="16347" y="2499275"/>
                  </a:cubicBezTo>
                  <a:cubicBezTo>
                    <a:pt x="16347" y="2499275"/>
                    <a:pt x="-3275" y="2328679"/>
                    <a:pt x="1253" y="2259313"/>
                  </a:cubicBezTo>
                  <a:cubicBezTo>
                    <a:pt x="5782" y="2189939"/>
                    <a:pt x="45026" y="2143076"/>
                    <a:pt x="45026" y="2143076"/>
                  </a:cubicBezTo>
                  <a:lnTo>
                    <a:pt x="11470" y="2108612"/>
                  </a:lnTo>
                  <a:cubicBezTo>
                    <a:pt x="11470" y="2108612"/>
                    <a:pt x="-12796" y="1829135"/>
                    <a:pt x="9264" y="1752419"/>
                  </a:cubicBezTo>
                  <a:cubicBezTo>
                    <a:pt x="31324" y="1675697"/>
                    <a:pt x="64414" y="1670210"/>
                    <a:pt x="64414" y="1670210"/>
                  </a:cubicBezTo>
                  <a:cubicBezTo>
                    <a:pt x="64414" y="1670210"/>
                    <a:pt x="44560" y="1601718"/>
                    <a:pt x="64414" y="1514030"/>
                  </a:cubicBezTo>
                  <a:cubicBezTo>
                    <a:pt x="84269" y="1426355"/>
                    <a:pt x="84269" y="1390740"/>
                    <a:pt x="84269" y="1390740"/>
                  </a:cubicBezTo>
                  <a:lnTo>
                    <a:pt x="15882" y="1357856"/>
                  </a:lnTo>
                  <a:cubicBezTo>
                    <a:pt x="15882" y="1357856"/>
                    <a:pt x="5737" y="1301647"/>
                    <a:pt x="7945" y="1252269"/>
                  </a:cubicBezTo>
                  <a:cubicBezTo>
                    <a:pt x="10155" y="1202878"/>
                    <a:pt x="-890" y="903835"/>
                    <a:pt x="3528" y="799574"/>
                  </a:cubicBezTo>
                  <a:cubicBezTo>
                    <a:pt x="7945" y="695319"/>
                    <a:pt x="14320" y="569999"/>
                    <a:pt x="20563" y="529281"/>
                  </a:cubicBezTo>
                  <a:cubicBezTo>
                    <a:pt x="26805" y="488584"/>
                    <a:pt x="4957" y="166809"/>
                    <a:pt x="4957" y="166809"/>
                  </a:cubicBezTo>
                  <a:cubicBezTo>
                    <a:pt x="4957" y="166809"/>
                    <a:pt x="100156" y="180377"/>
                    <a:pt x="107958" y="114473"/>
                  </a:cubicBezTo>
                  <a:cubicBezTo>
                    <a:pt x="115762" y="48569"/>
                    <a:pt x="26805" y="33058"/>
                    <a:pt x="26805" y="33058"/>
                  </a:cubicBezTo>
                  <a:lnTo>
                    <a:pt x="24891" y="0"/>
                  </a:lnTo>
                  <a:close/>
                </a:path>
              </a:pathLst>
            </a:custGeom>
            <a:solidFill>
              <a:srgbClr val="F3F3F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rPr b="0" i="0" lang="en" sz="1800" u="none" cap="none" strike="noStrike">
                  <a:solidFill>
                    <a:srgbClr val="000000"/>
                  </a:solidFill>
                  <a:latin typeface="Calibri"/>
                  <a:ea typeface="Calibri"/>
                  <a:cs typeface="Calibri"/>
                  <a:sym typeface="Calibri"/>
                </a:rPr>
                <a:t>	</a:t>
              </a:r>
              <a:endParaRPr b="0" i="0" sz="1800" u="none" cap="none" strike="noStrike">
                <a:solidFill>
                  <a:srgbClr val="000000"/>
                </a:solidFill>
                <a:latin typeface="Calibri"/>
                <a:ea typeface="Calibri"/>
                <a:cs typeface="Calibri"/>
                <a:sym typeface="Calibri"/>
              </a:endParaRPr>
            </a:p>
          </p:txBody>
        </p:sp>
      </p:grpSp>
      <p:sp>
        <p:nvSpPr>
          <p:cNvPr id="590" name="Google Shape;590;p34"/>
          <p:cNvSpPr/>
          <p:nvPr/>
        </p:nvSpPr>
        <p:spPr>
          <a:xfrm rot="2039334">
            <a:off x="8348530" y="2101082"/>
            <a:ext cx="845482" cy="888001"/>
          </a:xfrm>
          <a:custGeom>
            <a:rect b="b" l="l" r="r" t="t"/>
            <a:pathLst>
              <a:path extrusionOk="0" h="505198" w="578167">
                <a:moveTo>
                  <a:pt x="428625" y="256596"/>
                </a:moveTo>
                <a:cubicBezTo>
                  <a:pt x="429578" y="256596"/>
                  <a:pt x="432435" y="254691"/>
                  <a:pt x="437198" y="248976"/>
                </a:cubicBezTo>
                <a:cubicBezTo>
                  <a:pt x="483870" y="203256"/>
                  <a:pt x="531495" y="156584"/>
                  <a:pt x="578168" y="110864"/>
                </a:cubicBezTo>
                <a:cubicBezTo>
                  <a:pt x="568643" y="108006"/>
                  <a:pt x="560070" y="106101"/>
                  <a:pt x="550545" y="103244"/>
                </a:cubicBezTo>
                <a:cubicBezTo>
                  <a:pt x="547688" y="102291"/>
                  <a:pt x="544830" y="101339"/>
                  <a:pt x="541020" y="100386"/>
                </a:cubicBezTo>
                <a:cubicBezTo>
                  <a:pt x="538163" y="99434"/>
                  <a:pt x="532448" y="93719"/>
                  <a:pt x="531495" y="97529"/>
                </a:cubicBezTo>
                <a:cubicBezTo>
                  <a:pt x="527685" y="91814"/>
                  <a:pt x="482918" y="78479"/>
                  <a:pt x="521970" y="94671"/>
                </a:cubicBezTo>
                <a:cubicBezTo>
                  <a:pt x="507683" y="88956"/>
                  <a:pt x="496253" y="85146"/>
                  <a:pt x="490538" y="82289"/>
                </a:cubicBezTo>
                <a:cubicBezTo>
                  <a:pt x="488633" y="82289"/>
                  <a:pt x="487680" y="82289"/>
                  <a:pt x="486728" y="81336"/>
                </a:cubicBezTo>
                <a:cubicBezTo>
                  <a:pt x="489585" y="82289"/>
                  <a:pt x="498158" y="86099"/>
                  <a:pt x="513398" y="90861"/>
                </a:cubicBezTo>
                <a:cubicBezTo>
                  <a:pt x="505778" y="88004"/>
                  <a:pt x="500063" y="86099"/>
                  <a:pt x="494348" y="85146"/>
                </a:cubicBezTo>
                <a:cubicBezTo>
                  <a:pt x="493395" y="85146"/>
                  <a:pt x="492443" y="85146"/>
                  <a:pt x="491490" y="85146"/>
                </a:cubicBezTo>
                <a:cubicBezTo>
                  <a:pt x="495300" y="86099"/>
                  <a:pt x="499110" y="87051"/>
                  <a:pt x="503873" y="88004"/>
                </a:cubicBezTo>
                <a:cubicBezTo>
                  <a:pt x="498158" y="87051"/>
                  <a:pt x="493395" y="85146"/>
                  <a:pt x="489585" y="85146"/>
                </a:cubicBezTo>
                <a:cubicBezTo>
                  <a:pt x="485775" y="85146"/>
                  <a:pt x="481965" y="85146"/>
                  <a:pt x="479108" y="85146"/>
                </a:cubicBezTo>
                <a:cubicBezTo>
                  <a:pt x="476250" y="85146"/>
                  <a:pt x="473393" y="86099"/>
                  <a:pt x="470535" y="86099"/>
                </a:cubicBezTo>
                <a:cubicBezTo>
                  <a:pt x="466725" y="87051"/>
                  <a:pt x="463868" y="88004"/>
                  <a:pt x="462915" y="88956"/>
                </a:cubicBezTo>
                <a:cubicBezTo>
                  <a:pt x="461963" y="89909"/>
                  <a:pt x="461010" y="89909"/>
                  <a:pt x="460058" y="89909"/>
                </a:cubicBezTo>
                <a:cubicBezTo>
                  <a:pt x="457200" y="90861"/>
                  <a:pt x="457200" y="90861"/>
                  <a:pt x="458153" y="89909"/>
                </a:cubicBezTo>
                <a:cubicBezTo>
                  <a:pt x="461963" y="89909"/>
                  <a:pt x="463868" y="88004"/>
                  <a:pt x="468630" y="85146"/>
                </a:cubicBezTo>
                <a:cubicBezTo>
                  <a:pt x="465773" y="87051"/>
                  <a:pt x="462915" y="88956"/>
                  <a:pt x="461010" y="89909"/>
                </a:cubicBezTo>
                <a:cubicBezTo>
                  <a:pt x="461963" y="88956"/>
                  <a:pt x="462915" y="88004"/>
                  <a:pt x="464820" y="87051"/>
                </a:cubicBezTo>
                <a:cubicBezTo>
                  <a:pt x="462915" y="88956"/>
                  <a:pt x="461010" y="89909"/>
                  <a:pt x="460058" y="90861"/>
                </a:cubicBezTo>
                <a:cubicBezTo>
                  <a:pt x="453390" y="94671"/>
                  <a:pt x="457200" y="90861"/>
                  <a:pt x="471488" y="76574"/>
                </a:cubicBezTo>
                <a:cubicBezTo>
                  <a:pt x="450533" y="98481"/>
                  <a:pt x="449580" y="99434"/>
                  <a:pt x="467678" y="75621"/>
                </a:cubicBezTo>
                <a:cubicBezTo>
                  <a:pt x="448628" y="100386"/>
                  <a:pt x="447675" y="100386"/>
                  <a:pt x="461963" y="73716"/>
                </a:cubicBezTo>
                <a:cubicBezTo>
                  <a:pt x="447675" y="101339"/>
                  <a:pt x="446723" y="101339"/>
                  <a:pt x="457200" y="71811"/>
                </a:cubicBezTo>
                <a:cubicBezTo>
                  <a:pt x="446723" y="101339"/>
                  <a:pt x="445770" y="102291"/>
                  <a:pt x="453390" y="70859"/>
                </a:cubicBezTo>
                <a:cubicBezTo>
                  <a:pt x="448628" y="91814"/>
                  <a:pt x="446723" y="98481"/>
                  <a:pt x="446723" y="89909"/>
                </a:cubicBezTo>
                <a:cubicBezTo>
                  <a:pt x="447675" y="86099"/>
                  <a:pt x="448628" y="81336"/>
                  <a:pt x="450533" y="73716"/>
                </a:cubicBezTo>
                <a:cubicBezTo>
                  <a:pt x="448628" y="80384"/>
                  <a:pt x="447675" y="86099"/>
                  <a:pt x="446723" y="88956"/>
                </a:cubicBezTo>
                <a:cubicBezTo>
                  <a:pt x="446723" y="87051"/>
                  <a:pt x="446723" y="83241"/>
                  <a:pt x="446723" y="79431"/>
                </a:cubicBezTo>
                <a:cubicBezTo>
                  <a:pt x="447675" y="80384"/>
                  <a:pt x="447675" y="79431"/>
                  <a:pt x="446723" y="77526"/>
                </a:cubicBezTo>
                <a:cubicBezTo>
                  <a:pt x="446723" y="74669"/>
                  <a:pt x="446723" y="70859"/>
                  <a:pt x="446723" y="67049"/>
                </a:cubicBezTo>
                <a:cubicBezTo>
                  <a:pt x="446723" y="70859"/>
                  <a:pt x="446723" y="74669"/>
                  <a:pt x="446723" y="77526"/>
                </a:cubicBezTo>
                <a:cubicBezTo>
                  <a:pt x="445770" y="76574"/>
                  <a:pt x="445770" y="75621"/>
                  <a:pt x="444818" y="74669"/>
                </a:cubicBezTo>
                <a:cubicBezTo>
                  <a:pt x="443865" y="73716"/>
                  <a:pt x="442913" y="72764"/>
                  <a:pt x="441008" y="71811"/>
                </a:cubicBezTo>
                <a:cubicBezTo>
                  <a:pt x="441008" y="72764"/>
                  <a:pt x="441008" y="73716"/>
                  <a:pt x="441008" y="74669"/>
                </a:cubicBezTo>
                <a:cubicBezTo>
                  <a:pt x="443865" y="76574"/>
                  <a:pt x="445770" y="77526"/>
                  <a:pt x="445770" y="78479"/>
                </a:cubicBezTo>
                <a:cubicBezTo>
                  <a:pt x="445770" y="78479"/>
                  <a:pt x="446723" y="79431"/>
                  <a:pt x="446723" y="79431"/>
                </a:cubicBezTo>
                <a:cubicBezTo>
                  <a:pt x="446723" y="85146"/>
                  <a:pt x="445770" y="88956"/>
                  <a:pt x="445770" y="91814"/>
                </a:cubicBezTo>
                <a:cubicBezTo>
                  <a:pt x="444818" y="95624"/>
                  <a:pt x="444818" y="95624"/>
                  <a:pt x="443865" y="90861"/>
                </a:cubicBezTo>
                <a:cubicBezTo>
                  <a:pt x="443865" y="90861"/>
                  <a:pt x="443865" y="89909"/>
                  <a:pt x="442913" y="88956"/>
                </a:cubicBezTo>
                <a:cubicBezTo>
                  <a:pt x="441960" y="87051"/>
                  <a:pt x="437198" y="80384"/>
                  <a:pt x="434340" y="75621"/>
                </a:cubicBezTo>
                <a:cubicBezTo>
                  <a:pt x="428625" y="70859"/>
                  <a:pt x="421958" y="65144"/>
                  <a:pt x="418148" y="61334"/>
                </a:cubicBezTo>
                <a:cubicBezTo>
                  <a:pt x="411480" y="57524"/>
                  <a:pt x="405765" y="54666"/>
                  <a:pt x="406718" y="52761"/>
                </a:cubicBezTo>
                <a:cubicBezTo>
                  <a:pt x="397193" y="49904"/>
                  <a:pt x="392430" y="49904"/>
                  <a:pt x="393383" y="48951"/>
                </a:cubicBezTo>
                <a:cubicBezTo>
                  <a:pt x="380048" y="51809"/>
                  <a:pt x="379095" y="51809"/>
                  <a:pt x="391478" y="45141"/>
                </a:cubicBezTo>
                <a:cubicBezTo>
                  <a:pt x="373380" y="54666"/>
                  <a:pt x="374333" y="52761"/>
                  <a:pt x="391478" y="33711"/>
                </a:cubicBezTo>
                <a:cubicBezTo>
                  <a:pt x="373380" y="53714"/>
                  <a:pt x="371475" y="55619"/>
                  <a:pt x="380048" y="33711"/>
                </a:cubicBezTo>
                <a:cubicBezTo>
                  <a:pt x="375285" y="47046"/>
                  <a:pt x="373380" y="50856"/>
                  <a:pt x="373380" y="45141"/>
                </a:cubicBezTo>
                <a:cubicBezTo>
                  <a:pt x="373380" y="45141"/>
                  <a:pt x="372428" y="42284"/>
                  <a:pt x="371475" y="35616"/>
                </a:cubicBezTo>
                <a:cubicBezTo>
                  <a:pt x="370523" y="33711"/>
                  <a:pt x="369570" y="30854"/>
                  <a:pt x="368618" y="27996"/>
                </a:cubicBezTo>
                <a:cubicBezTo>
                  <a:pt x="365760" y="23234"/>
                  <a:pt x="359093" y="14661"/>
                  <a:pt x="349568" y="4184"/>
                </a:cubicBezTo>
                <a:cubicBezTo>
                  <a:pt x="371475" y="29901"/>
                  <a:pt x="346710" y="5136"/>
                  <a:pt x="338138" y="374"/>
                </a:cubicBezTo>
                <a:cubicBezTo>
                  <a:pt x="331470" y="-579"/>
                  <a:pt x="325755" y="374"/>
                  <a:pt x="320993" y="2279"/>
                </a:cubicBezTo>
                <a:cubicBezTo>
                  <a:pt x="316230" y="4184"/>
                  <a:pt x="311468" y="7041"/>
                  <a:pt x="306705" y="10851"/>
                </a:cubicBezTo>
                <a:cubicBezTo>
                  <a:pt x="302895" y="14661"/>
                  <a:pt x="299085" y="18471"/>
                  <a:pt x="295275" y="23234"/>
                </a:cubicBezTo>
                <a:cubicBezTo>
                  <a:pt x="290513" y="28949"/>
                  <a:pt x="285750" y="34664"/>
                  <a:pt x="280988" y="40379"/>
                </a:cubicBezTo>
                <a:cubicBezTo>
                  <a:pt x="239078" y="91814"/>
                  <a:pt x="263843" y="65144"/>
                  <a:pt x="221933" y="116579"/>
                </a:cubicBezTo>
                <a:cubicBezTo>
                  <a:pt x="181928" y="165156"/>
                  <a:pt x="171450" y="156584"/>
                  <a:pt x="129540" y="204209"/>
                </a:cubicBezTo>
                <a:cubicBezTo>
                  <a:pt x="96203" y="242309"/>
                  <a:pt x="41910" y="278504"/>
                  <a:pt x="11430" y="321366"/>
                </a:cubicBezTo>
                <a:cubicBezTo>
                  <a:pt x="7620" y="327081"/>
                  <a:pt x="3810" y="333749"/>
                  <a:pt x="0" y="340416"/>
                </a:cubicBezTo>
                <a:cubicBezTo>
                  <a:pt x="5715" y="343274"/>
                  <a:pt x="13335" y="355656"/>
                  <a:pt x="15240" y="348989"/>
                </a:cubicBezTo>
                <a:cubicBezTo>
                  <a:pt x="20955" y="361371"/>
                  <a:pt x="31433" y="379469"/>
                  <a:pt x="28575" y="360419"/>
                </a:cubicBezTo>
                <a:cubicBezTo>
                  <a:pt x="34290" y="383279"/>
                  <a:pt x="56198" y="392804"/>
                  <a:pt x="40958" y="373754"/>
                </a:cubicBezTo>
                <a:cubicBezTo>
                  <a:pt x="43815" y="377564"/>
                  <a:pt x="46673" y="380421"/>
                  <a:pt x="49530" y="383279"/>
                </a:cubicBezTo>
                <a:cubicBezTo>
                  <a:pt x="60008" y="388994"/>
                  <a:pt x="67628" y="391851"/>
                  <a:pt x="68580" y="392804"/>
                </a:cubicBezTo>
                <a:cubicBezTo>
                  <a:pt x="72390" y="393756"/>
                  <a:pt x="74295" y="393756"/>
                  <a:pt x="74295" y="393756"/>
                </a:cubicBezTo>
                <a:cubicBezTo>
                  <a:pt x="75248" y="394709"/>
                  <a:pt x="70485" y="394709"/>
                  <a:pt x="59055" y="396614"/>
                </a:cubicBezTo>
                <a:cubicBezTo>
                  <a:pt x="70485" y="394709"/>
                  <a:pt x="77153" y="394709"/>
                  <a:pt x="77153" y="393756"/>
                </a:cubicBezTo>
                <a:cubicBezTo>
                  <a:pt x="78105" y="394709"/>
                  <a:pt x="72390" y="394709"/>
                  <a:pt x="60960" y="397566"/>
                </a:cubicBezTo>
                <a:cubicBezTo>
                  <a:pt x="72390" y="394709"/>
                  <a:pt x="79058" y="394709"/>
                  <a:pt x="78105" y="394709"/>
                </a:cubicBezTo>
                <a:cubicBezTo>
                  <a:pt x="78105" y="395661"/>
                  <a:pt x="77153" y="395661"/>
                  <a:pt x="73343" y="397566"/>
                </a:cubicBezTo>
                <a:cubicBezTo>
                  <a:pt x="70485" y="398519"/>
                  <a:pt x="67628" y="399471"/>
                  <a:pt x="63818" y="400424"/>
                </a:cubicBezTo>
                <a:cubicBezTo>
                  <a:pt x="67628" y="399471"/>
                  <a:pt x="70485" y="398519"/>
                  <a:pt x="73343" y="397566"/>
                </a:cubicBezTo>
                <a:cubicBezTo>
                  <a:pt x="70485" y="398519"/>
                  <a:pt x="66675" y="399471"/>
                  <a:pt x="62865" y="401376"/>
                </a:cubicBezTo>
                <a:cubicBezTo>
                  <a:pt x="72390" y="397566"/>
                  <a:pt x="78105" y="396614"/>
                  <a:pt x="80010" y="395661"/>
                </a:cubicBezTo>
                <a:cubicBezTo>
                  <a:pt x="80010" y="395661"/>
                  <a:pt x="80010" y="395661"/>
                  <a:pt x="80010" y="395661"/>
                </a:cubicBezTo>
                <a:cubicBezTo>
                  <a:pt x="80010" y="395661"/>
                  <a:pt x="80010" y="396614"/>
                  <a:pt x="80010" y="396614"/>
                </a:cubicBezTo>
                <a:cubicBezTo>
                  <a:pt x="77153" y="397566"/>
                  <a:pt x="72390" y="399471"/>
                  <a:pt x="65723" y="402329"/>
                </a:cubicBezTo>
                <a:cubicBezTo>
                  <a:pt x="72390" y="399471"/>
                  <a:pt x="78105" y="397566"/>
                  <a:pt x="80010" y="396614"/>
                </a:cubicBezTo>
                <a:cubicBezTo>
                  <a:pt x="79058" y="398519"/>
                  <a:pt x="74295" y="400424"/>
                  <a:pt x="67628" y="405186"/>
                </a:cubicBezTo>
                <a:cubicBezTo>
                  <a:pt x="75248" y="400424"/>
                  <a:pt x="80010" y="398519"/>
                  <a:pt x="80963" y="396614"/>
                </a:cubicBezTo>
                <a:cubicBezTo>
                  <a:pt x="80963" y="396614"/>
                  <a:pt x="80963" y="396614"/>
                  <a:pt x="81915" y="396614"/>
                </a:cubicBezTo>
                <a:cubicBezTo>
                  <a:pt x="81915" y="398519"/>
                  <a:pt x="77153" y="401376"/>
                  <a:pt x="68580" y="406139"/>
                </a:cubicBezTo>
                <a:cubicBezTo>
                  <a:pt x="77153" y="400424"/>
                  <a:pt x="82868" y="397566"/>
                  <a:pt x="81915" y="396614"/>
                </a:cubicBezTo>
                <a:cubicBezTo>
                  <a:pt x="81915" y="396614"/>
                  <a:pt x="81915" y="396614"/>
                  <a:pt x="81915" y="396614"/>
                </a:cubicBezTo>
                <a:cubicBezTo>
                  <a:pt x="83820" y="398519"/>
                  <a:pt x="79058" y="402329"/>
                  <a:pt x="70485" y="408996"/>
                </a:cubicBezTo>
                <a:cubicBezTo>
                  <a:pt x="80010" y="402329"/>
                  <a:pt x="85725" y="399471"/>
                  <a:pt x="82868" y="397566"/>
                </a:cubicBezTo>
                <a:cubicBezTo>
                  <a:pt x="84773" y="399471"/>
                  <a:pt x="81915" y="402329"/>
                  <a:pt x="75248" y="406139"/>
                </a:cubicBezTo>
                <a:cubicBezTo>
                  <a:pt x="74295" y="407091"/>
                  <a:pt x="72390" y="408044"/>
                  <a:pt x="71438" y="408996"/>
                </a:cubicBezTo>
                <a:cubicBezTo>
                  <a:pt x="72390" y="408044"/>
                  <a:pt x="73343" y="408044"/>
                  <a:pt x="74295" y="407091"/>
                </a:cubicBezTo>
                <a:cubicBezTo>
                  <a:pt x="73343" y="408044"/>
                  <a:pt x="72390" y="408996"/>
                  <a:pt x="70485" y="409949"/>
                </a:cubicBezTo>
                <a:cubicBezTo>
                  <a:pt x="72390" y="408996"/>
                  <a:pt x="73343" y="408044"/>
                  <a:pt x="74295" y="407091"/>
                </a:cubicBezTo>
                <a:cubicBezTo>
                  <a:pt x="81915" y="402329"/>
                  <a:pt x="87630" y="399471"/>
                  <a:pt x="85725" y="397566"/>
                </a:cubicBezTo>
                <a:cubicBezTo>
                  <a:pt x="87630" y="398519"/>
                  <a:pt x="87630" y="400424"/>
                  <a:pt x="88583" y="402329"/>
                </a:cubicBezTo>
                <a:cubicBezTo>
                  <a:pt x="88583" y="402329"/>
                  <a:pt x="88583" y="402329"/>
                  <a:pt x="89535" y="403281"/>
                </a:cubicBezTo>
                <a:cubicBezTo>
                  <a:pt x="89535" y="402329"/>
                  <a:pt x="88583" y="400424"/>
                  <a:pt x="88583" y="399471"/>
                </a:cubicBezTo>
                <a:cubicBezTo>
                  <a:pt x="88583" y="399471"/>
                  <a:pt x="89535" y="399471"/>
                  <a:pt x="89535" y="399471"/>
                </a:cubicBezTo>
                <a:cubicBezTo>
                  <a:pt x="90488" y="400424"/>
                  <a:pt x="90488" y="401376"/>
                  <a:pt x="91440" y="402329"/>
                </a:cubicBezTo>
                <a:cubicBezTo>
                  <a:pt x="91440" y="401376"/>
                  <a:pt x="90488" y="400424"/>
                  <a:pt x="90488" y="399471"/>
                </a:cubicBezTo>
                <a:cubicBezTo>
                  <a:pt x="90488" y="399471"/>
                  <a:pt x="91440" y="399471"/>
                  <a:pt x="91440" y="399471"/>
                </a:cubicBezTo>
                <a:cubicBezTo>
                  <a:pt x="91440" y="400424"/>
                  <a:pt x="92393" y="401376"/>
                  <a:pt x="92393" y="402329"/>
                </a:cubicBezTo>
                <a:lnTo>
                  <a:pt x="92393" y="402329"/>
                </a:lnTo>
                <a:cubicBezTo>
                  <a:pt x="92393" y="402329"/>
                  <a:pt x="93345" y="402329"/>
                  <a:pt x="93345" y="403281"/>
                </a:cubicBezTo>
                <a:cubicBezTo>
                  <a:pt x="93345" y="402329"/>
                  <a:pt x="92393" y="400424"/>
                  <a:pt x="92393" y="399471"/>
                </a:cubicBezTo>
                <a:cubicBezTo>
                  <a:pt x="92393" y="399471"/>
                  <a:pt x="93345" y="399471"/>
                  <a:pt x="93345" y="399471"/>
                </a:cubicBezTo>
                <a:cubicBezTo>
                  <a:pt x="94298" y="399471"/>
                  <a:pt x="95250" y="399471"/>
                  <a:pt x="95250" y="400424"/>
                </a:cubicBezTo>
                <a:cubicBezTo>
                  <a:pt x="95250" y="401376"/>
                  <a:pt x="95250" y="402329"/>
                  <a:pt x="95250" y="403281"/>
                </a:cubicBezTo>
                <a:cubicBezTo>
                  <a:pt x="95250" y="403281"/>
                  <a:pt x="94298" y="402329"/>
                  <a:pt x="94298" y="402329"/>
                </a:cubicBezTo>
                <a:cubicBezTo>
                  <a:pt x="94298" y="402329"/>
                  <a:pt x="95250" y="403281"/>
                  <a:pt x="95250" y="403281"/>
                </a:cubicBezTo>
                <a:cubicBezTo>
                  <a:pt x="95250" y="403281"/>
                  <a:pt x="95250" y="404234"/>
                  <a:pt x="95250" y="404234"/>
                </a:cubicBezTo>
                <a:cubicBezTo>
                  <a:pt x="96203" y="405186"/>
                  <a:pt x="96203" y="406139"/>
                  <a:pt x="97155" y="408044"/>
                </a:cubicBezTo>
                <a:cubicBezTo>
                  <a:pt x="97155" y="408044"/>
                  <a:pt x="97155" y="408044"/>
                  <a:pt x="97155" y="408044"/>
                </a:cubicBezTo>
                <a:cubicBezTo>
                  <a:pt x="97155" y="408044"/>
                  <a:pt x="97155" y="408044"/>
                  <a:pt x="97155" y="408044"/>
                </a:cubicBezTo>
                <a:cubicBezTo>
                  <a:pt x="97155" y="408996"/>
                  <a:pt x="98108" y="409949"/>
                  <a:pt x="98108" y="411854"/>
                </a:cubicBezTo>
                <a:cubicBezTo>
                  <a:pt x="100013" y="414711"/>
                  <a:pt x="100965" y="417569"/>
                  <a:pt x="101918" y="420426"/>
                </a:cubicBezTo>
                <a:cubicBezTo>
                  <a:pt x="101918" y="420426"/>
                  <a:pt x="101918" y="420426"/>
                  <a:pt x="101918" y="420426"/>
                </a:cubicBezTo>
                <a:cubicBezTo>
                  <a:pt x="101918" y="420426"/>
                  <a:pt x="101918" y="420426"/>
                  <a:pt x="101918" y="420426"/>
                </a:cubicBezTo>
                <a:cubicBezTo>
                  <a:pt x="101918" y="420426"/>
                  <a:pt x="101918" y="420426"/>
                  <a:pt x="101918" y="420426"/>
                </a:cubicBezTo>
                <a:cubicBezTo>
                  <a:pt x="101918" y="421379"/>
                  <a:pt x="102870" y="422331"/>
                  <a:pt x="102870" y="424236"/>
                </a:cubicBezTo>
                <a:cubicBezTo>
                  <a:pt x="102870" y="425189"/>
                  <a:pt x="102870" y="426141"/>
                  <a:pt x="102870" y="427094"/>
                </a:cubicBezTo>
                <a:cubicBezTo>
                  <a:pt x="102870" y="426141"/>
                  <a:pt x="102870" y="426141"/>
                  <a:pt x="102870" y="425189"/>
                </a:cubicBezTo>
                <a:cubicBezTo>
                  <a:pt x="102870" y="426141"/>
                  <a:pt x="102870" y="426141"/>
                  <a:pt x="102870" y="427094"/>
                </a:cubicBezTo>
                <a:cubicBezTo>
                  <a:pt x="102870" y="427094"/>
                  <a:pt x="102870" y="427094"/>
                  <a:pt x="102870" y="427094"/>
                </a:cubicBezTo>
                <a:cubicBezTo>
                  <a:pt x="102870" y="426141"/>
                  <a:pt x="102870" y="425189"/>
                  <a:pt x="102870" y="424236"/>
                </a:cubicBezTo>
                <a:cubicBezTo>
                  <a:pt x="102870" y="423284"/>
                  <a:pt x="102870" y="423284"/>
                  <a:pt x="101918" y="422331"/>
                </a:cubicBezTo>
                <a:cubicBezTo>
                  <a:pt x="101918" y="422331"/>
                  <a:pt x="101918" y="422331"/>
                  <a:pt x="101918" y="422331"/>
                </a:cubicBezTo>
                <a:cubicBezTo>
                  <a:pt x="101918" y="422331"/>
                  <a:pt x="101918" y="422331"/>
                  <a:pt x="101918" y="422331"/>
                </a:cubicBezTo>
                <a:cubicBezTo>
                  <a:pt x="101918" y="422331"/>
                  <a:pt x="101918" y="422331"/>
                  <a:pt x="101918" y="422331"/>
                </a:cubicBezTo>
                <a:cubicBezTo>
                  <a:pt x="100965" y="420426"/>
                  <a:pt x="100013" y="417569"/>
                  <a:pt x="99060" y="415664"/>
                </a:cubicBezTo>
                <a:cubicBezTo>
                  <a:pt x="99060" y="416616"/>
                  <a:pt x="99060" y="416616"/>
                  <a:pt x="99060" y="417569"/>
                </a:cubicBezTo>
                <a:cubicBezTo>
                  <a:pt x="99060" y="417569"/>
                  <a:pt x="99060" y="417569"/>
                  <a:pt x="99060" y="418521"/>
                </a:cubicBezTo>
                <a:cubicBezTo>
                  <a:pt x="100013" y="420426"/>
                  <a:pt x="100965" y="422331"/>
                  <a:pt x="101918" y="424236"/>
                </a:cubicBezTo>
                <a:lnTo>
                  <a:pt x="101918" y="424236"/>
                </a:lnTo>
                <a:cubicBezTo>
                  <a:pt x="100965" y="423284"/>
                  <a:pt x="100965" y="421379"/>
                  <a:pt x="100013" y="420426"/>
                </a:cubicBezTo>
                <a:cubicBezTo>
                  <a:pt x="100013" y="420426"/>
                  <a:pt x="100013" y="421379"/>
                  <a:pt x="100013" y="421379"/>
                </a:cubicBezTo>
                <a:cubicBezTo>
                  <a:pt x="100965" y="422331"/>
                  <a:pt x="100965" y="423284"/>
                  <a:pt x="101918" y="425189"/>
                </a:cubicBezTo>
                <a:cubicBezTo>
                  <a:pt x="101918" y="425189"/>
                  <a:pt x="101918" y="425189"/>
                  <a:pt x="101918" y="425189"/>
                </a:cubicBezTo>
                <a:cubicBezTo>
                  <a:pt x="101918" y="424236"/>
                  <a:pt x="100965" y="423284"/>
                  <a:pt x="100965" y="422331"/>
                </a:cubicBezTo>
                <a:cubicBezTo>
                  <a:pt x="100965" y="422331"/>
                  <a:pt x="100965" y="422331"/>
                  <a:pt x="100965" y="422331"/>
                </a:cubicBezTo>
                <a:cubicBezTo>
                  <a:pt x="100965" y="422331"/>
                  <a:pt x="100965" y="422331"/>
                  <a:pt x="100965" y="422331"/>
                </a:cubicBezTo>
                <a:cubicBezTo>
                  <a:pt x="100965" y="421379"/>
                  <a:pt x="100013" y="421379"/>
                  <a:pt x="100013" y="420426"/>
                </a:cubicBezTo>
                <a:cubicBezTo>
                  <a:pt x="100013" y="420426"/>
                  <a:pt x="100013" y="419474"/>
                  <a:pt x="100013" y="419474"/>
                </a:cubicBezTo>
                <a:cubicBezTo>
                  <a:pt x="100013" y="419474"/>
                  <a:pt x="100013" y="420426"/>
                  <a:pt x="100965" y="420426"/>
                </a:cubicBezTo>
                <a:cubicBezTo>
                  <a:pt x="100965" y="420426"/>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8521"/>
                </a:cubicBezTo>
                <a:cubicBezTo>
                  <a:pt x="100965" y="418521"/>
                  <a:pt x="100965" y="418521"/>
                  <a:pt x="100965" y="418521"/>
                </a:cubicBezTo>
                <a:cubicBezTo>
                  <a:pt x="100965" y="418521"/>
                  <a:pt x="100965" y="418521"/>
                  <a:pt x="100965" y="417569"/>
                </a:cubicBezTo>
                <a:cubicBezTo>
                  <a:pt x="100965" y="417569"/>
                  <a:pt x="100965" y="417569"/>
                  <a:pt x="100965" y="417569"/>
                </a:cubicBezTo>
                <a:cubicBezTo>
                  <a:pt x="100965" y="417569"/>
                  <a:pt x="100965" y="417569"/>
                  <a:pt x="100965" y="418521"/>
                </a:cubicBezTo>
                <a:cubicBezTo>
                  <a:pt x="100965" y="418521"/>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9474"/>
                </a:cubicBezTo>
                <a:cubicBezTo>
                  <a:pt x="100965" y="420426"/>
                  <a:pt x="100965" y="420426"/>
                  <a:pt x="100013" y="420426"/>
                </a:cubicBezTo>
                <a:cubicBezTo>
                  <a:pt x="100013" y="420426"/>
                  <a:pt x="100013" y="420426"/>
                  <a:pt x="100013" y="420426"/>
                </a:cubicBezTo>
                <a:cubicBezTo>
                  <a:pt x="100013" y="420426"/>
                  <a:pt x="100013" y="420426"/>
                  <a:pt x="100013" y="420426"/>
                </a:cubicBezTo>
                <a:cubicBezTo>
                  <a:pt x="100013" y="420426"/>
                  <a:pt x="100013" y="420426"/>
                  <a:pt x="100013" y="420426"/>
                </a:cubicBezTo>
                <a:cubicBezTo>
                  <a:pt x="99060" y="422331"/>
                  <a:pt x="96203" y="423284"/>
                  <a:pt x="92393" y="422331"/>
                </a:cubicBezTo>
                <a:cubicBezTo>
                  <a:pt x="94298" y="423284"/>
                  <a:pt x="96203" y="423284"/>
                  <a:pt x="98108" y="422331"/>
                </a:cubicBezTo>
                <a:cubicBezTo>
                  <a:pt x="99060" y="423284"/>
                  <a:pt x="100965" y="423284"/>
                  <a:pt x="101918" y="423284"/>
                </a:cubicBezTo>
                <a:cubicBezTo>
                  <a:pt x="100965" y="426141"/>
                  <a:pt x="99060" y="427094"/>
                  <a:pt x="95250" y="424236"/>
                </a:cubicBezTo>
                <a:cubicBezTo>
                  <a:pt x="100013" y="427094"/>
                  <a:pt x="101918" y="426141"/>
                  <a:pt x="102870" y="423284"/>
                </a:cubicBezTo>
                <a:cubicBezTo>
                  <a:pt x="103823" y="424236"/>
                  <a:pt x="104775" y="425189"/>
                  <a:pt x="105728" y="426141"/>
                </a:cubicBezTo>
                <a:cubicBezTo>
                  <a:pt x="105728" y="426141"/>
                  <a:pt x="105728" y="426141"/>
                  <a:pt x="105728" y="426141"/>
                </a:cubicBezTo>
                <a:cubicBezTo>
                  <a:pt x="105728" y="426141"/>
                  <a:pt x="105728" y="426141"/>
                  <a:pt x="105728" y="426141"/>
                </a:cubicBezTo>
                <a:cubicBezTo>
                  <a:pt x="105728" y="426141"/>
                  <a:pt x="105728" y="426141"/>
                  <a:pt x="105728" y="426141"/>
                </a:cubicBezTo>
                <a:cubicBezTo>
                  <a:pt x="105728" y="427094"/>
                  <a:pt x="105728" y="427094"/>
                  <a:pt x="105728" y="428046"/>
                </a:cubicBezTo>
                <a:cubicBezTo>
                  <a:pt x="105728" y="428046"/>
                  <a:pt x="105728" y="428046"/>
                  <a:pt x="105728" y="428046"/>
                </a:cubicBezTo>
                <a:cubicBezTo>
                  <a:pt x="105728" y="428046"/>
                  <a:pt x="105728" y="427094"/>
                  <a:pt x="105728" y="427094"/>
                </a:cubicBezTo>
                <a:cubicBezTo>
                  <a:pt x="105728" y="427094"/>
                  <a:pt x="105728" y="427094"/>
                  <a:pt x="105728" y="428046"/>
                </a:cubicBezTo>
                <a:lnTo>
                  <a:pt x="105728" y="428046"/>
                </a:lnTo>
                <a:cubicBezTo>
                  <a:pt x="105728" y="428046"/>
                  <a:pt x="105728" y="428046"/>
                  <a:pt x="105728" y="427094"/>
                </a:cubicBezTo>
                <a:cubicBezTo>
                  <a:pt x="105728" y="427094"/>
                  <a:pt x="105728" y="427094"/>
                  <a:pt x="105728" y="426141"/>
                </a:cubicBezTo>
                <a:cubicBezTo>
                  <a:pt x="105728" y="426141"/>
                  <a:pt x="105728" y="427094"/>
                  <a:pt x="106680" y="427094"/>
                </a:cubicBezTo>
                <a:cubicBezTo>
                  <a:pt x="106680" y="427094"/>
                  <a:pt x="106680" y="426141"/>
                  <a:pt x="105728" y="426141"/>
                </a:cubicBezTo>
                <a:cubicBezTo>
                  <a:pt x="105728" y="426141"/>
                  <a:pt x="105728" y="425189"/>
                  <a:pt x="105728" y="425189"/>
                </a:cubicBezTo>
                <a:cubicBezTo>
                  <a:pt x="105728" y="426141"/>
                  <a:pt x="106680" y="426141"/>
                  <a:pt x="106680" y="427094"/>
                </a:cubicBezTo>
                <a:cubicBezTo>
                  <a:pt x="106680" y="427094"/>
                  <a:pt x="106680" y="427094"/>
                  <a:pt x="106680" y="427094"/>
                </a:cubicBezTo>
                <a:cubicBezTo>
                  <a:pt x="106680" y="427094"/>
                  <a:pt x="106680" y="427094"/>
                  <a:pt x="106680" y="427094"/>
                </a:cubicBezTo>
                <a:lnTo>
                  <a:pt x="106680" y="427094"/>
                </a:lnTo>
                <a:lnTo>
                  <a:pt x="106680" y="427094"/>
                </a:lnTo>
                <a:cubicBezTo>
                  <a:pt x="106680" y="427094"/>
                  <a:pt x="106680" y="428046"/>
                  <a:pt x="106680" y="428046"/>
                </a:cubicBezTo>
                <a:lnTo>
                  <a:pt x="106680" y="428046"/>
                </a:lnTo>
                <a:cubicBezTo>
                  <a:pt x="106680" y="428046"/>
                  <a:pt x="106680" y="428046"/>
                  <a:pt x="106680" y="428046"/>
                </a:cubicBezTo>
                <a:lnTo>
                  <a:pt x="106680" y="428046"/>
                </a:lnTo>
                <a:lnTo>
                  <a:pt x="106680" y="428046"/>
                </a:lnTo>
                <a:cubicBezTo>
                  <a:pt x="106680" y="428046"/>
                  <a:pt x="106680" y="428046"/>
                  <a:pt x="106680" y="428046"/>
                </a:cubicBezTo>
                <a:cubicBezTo>
                  <a:pt x="106680" y="428046"/>
                  <a:pt x="106680" y="428046"/>
                  <a:pt x="106680" y="427094"/>
                </a:cubicBezTo>
                <a:lnTo>
                  <a:pt x="106680" y="427094"/>
                </a:lnTo>
                <a:cubicBezTo>
                  <a:pt x="106680" y="427094"/>
                  <a:pt x="106680" y="427094"/>
                  <a:pt x="106680" y="428046"/>
                </a:cubicBezTo>
                <a:cubicBezTo>
                  <a:pt x="106680" y="428999"/>
                  <a:pt x="106680" y="428999"/>
                  <a:pt x="105728" y="428999"/>
                </a:cubicBezTo>
                <a:cubicBezTo>
                  <a:pt x="105728" y="428999"/>
                  <a:pt x="105728" y="428046"/>
                  <a:pt x="105728" y="428046"/>
                </a:cubicBezTo>
                <a:cubicBezTo>
                  <a:pt x="105728" y="428046"/>
                  <a:pt x="105728" y="428046"/>
                  <a:pt x="105728" y="428046"/>
                </a:cubicBezTo>
                <a:cubicBezTo>
                  <a:pt x="105728" y="428046"/>
                  <a:pt x="105728" y="428999"/>
                  <a:pt x="105728" y="428999"/>
                </a:cubicBezTo>
                <a:cubicBezTo>
                  <a:pt x="104775" y="428999"/>
                  <a:pt x="103823" y="428046"/>
                  <a:pt x="101918" y="427094"/>
                </a:cubicBezTo>
                <a:cubicBezTo>
                  <a:pt x="103823" y="428999"/>
                  <a:pt x="104775" y="428999"/>
                  <a:pt x="105728" y="428999"/>
                </a:cubicBezTo>
                <a:cubicBezTo>
                  <a:pt x="105728" y="429951"/>
                  <a:pt x="104775" y="430904"/>
                  <a:pt x="103823" y="430904"/>
                </a:cubicBezTo>
                <a:cubicBezTo>
                  <a:pt x="102870" y="430904"/>
                  <a:pt x="102870" y="429951"/>
                  <a:pt x="101918" y="428999"/>
                </a:cubicBezTo>
                <a:cubicBezTo>
                  <a:pt x="102870" y="429951"/>
                  <a:pt x="102870" y="429951"/>
                  <a:pt x="103823" y="430904"/>
                </a:cubicBezTo>
                <a:cubicBezTo>
                  <a:pt x="102870" y="430904"/>
                  <a:pt x="100965" y="429951"/>
                  <a:pt x="99060" y="428046"/>
                </a:cubicBezTo>
                <a:cubicBezTo>
                  <a:pt x="100965" y="429951"/>
                  <a:pt x="102870" y="430904"/>
                  <a:pt x="103823" y="430904"/>
                </a:cubicBezTo>
                <a:cubicBezTo>
                  <a:pt x="105728" y="432809"/>
                  <a:pt x="106680" y="431856"/>
                  <a:pt x="106680" y="429951"/>
                </a:cubicBezTo>
                <a:cubicBezTo>
                  <a:pt x="108585" y="435666"/>
                  <a:pt x="107633" y="438524"/>
                  <a:pt x="102870" y="431856"/>
                </a:cubicBezTo>
                <a:cubicBezTo>
                  <a:pt x="104775" y="434714"/>
                  <a:pt x="106680" y="435666"/>
                  <a:pt x="107633" y="436619"/>
                </a:cubicBezTo>
                <a:cubicBezTo>
                  <a:pt x="107633" y="436619"/>
                  <a:pt x="107633" y="436619"/>
                  <a:pt x="107633" y="435666"/>
                </a:cubicBezTo>
                <a:cubicBezTo>
                  <a:pt x="107633" y="435666"/>
                  <a:pt x="107633" y="436619"/>
                  <a:pt x="107633" y="436619"/>
                </a:cubicBezTo>
                <a:cubicBezTo>
                  <a:pt x="109538" y="436619"/>
                  <a:pt x="109538" y="434714"/>
                  <a:pt x="107633" y="430904"/>
                </a:cubicBezTo>
                <a:cubicBezTo>
                  <a:pt x="107633" y="430904"/>
                  <a:pt x="107633" y="430904"/>
                  <a:pt x="107633" y="430904"/>
                </a:cubicBezTo>
                <a:cubicBezTo>
                  <a:pt x="109538" y="435666"/>
                  <a:pt x="110490" y="440429"/>
                  <a:pt x="109538" y="440429"/>
                </a:cubicBezTo>
                <a:cubicBezTo>
                  <a:pt x="109538" y="440429"/>
                  <a:pt x="109538" y="440429"/>
                  <a:pt x="109538" y="440429"/>
                </a:cubicBezTo>
                <a:cubicBezTo>
                  <a:pt x="109538" y="440429"/>
                  <a:pt x="109538" y="440429"/>
                  <a:pt x="109538" y="440429"/>
                </a:cubicBezTo>
                <a:cubicBezTo>
                  <a:pt x="109538" y="440429"/>
                  <a:pt x="108585" y="439476"/>
                  <a:pt x="107633" y="438524"/>
                </a:cubicBezTo>
                <a:cubicBezTo>
                  <a:pt x="108585" y="440429"/>
                  <a:pt x="109538" y="441381"/>
                  <a:pt x="109538" y="441381"/>
                </a:cubicBezTo>
                <a:cubicBezTo>
                  <a:pt x="110490" y="443286"/>
                  <a:pt x="111443" y="443286"/>
                  <a:pt x="111443" y="443286"/>
                </a:cubicBezTo>
                <a:cubicBezTo>
                  <a:pt x="111443" y="442334"/>
                  <a:pt x="110490" y="441381"/>
                  <a:pt x="110490" y="439476"/>
                </a:cubicBezTo>
                <a:cubicBezTo>
                  <a:pt x="110490" y="440429"/>
                  <a:pt x="111443" y="442334"/>
                  <a:pt x="111443" y="443286"/>
                </a:cubicBezTo>
                <a:cubicBezTo>
                  <a:pt x="111443" y="443286"/>
                  <a:pt x="111443" y="443286"/>
                  <a:pt x="111443" y="442334"/>
                </a:cubicBezTo>
                <a:cubicBezTo>
                  <a:pt x="111443" y="440429"/>
                  <a:pt x="110490" y="437571"/>
                  <a:pt x="108585" y="433761"/>
                </a:cubicBezTo>
                <a:cubicBezTo>
                  <a:pt x="109538" y="436619"/>
                  <a:pt x="110490" y="438524"/>
                  <a:pt x="110490" y="439476"/>
                </a:cubicBezTo>
                <a:cubicBezTo>
                  <a:pt x="111443" y="441381"/>
                  <a:pt x="110490" y="442334"/>
                  <a:pt x="109538" y="441381"/>
                </a:cubicBezTo>
                <a:cubicBezTo>
                  <a:pt x="110490" y="441381"/>
                  <a:pt x="110490" y="441381"/>
                  <a:pt x="110490" y="439476"/>
                </a:cubicBezTo>
                <a:cubicBezTo>
                  <a:pt x="110490" y="437571"/>
                  <a:pt x="109538" y="435666"/>
                  <a:pt x="108585" y="433761"/>
                </a:cubicBezTo>
                <a:cubicBezTo>
                  <a:pt x="108585" y="432809"/>
                  <a:pt x="107633" y="432809"/>
                  <a:pt x="107633" y="431856"/>
                </a:cubicBezTo>
                <a:cubicBezTo>
                  <a:pt x="107633" y="431856"/>
                  <a:pt x="107633" y="432809"/>
                  <a:pt x="108585" y="432809"/>
                </a:cubicBezTo>
                <a:cubicBezTo>
                  <a:pt x="108585" y="431856"/>
                  <a:pt x="107633" y="431856"/>
                  <a:pt x="107633" y="430904"/>
                </a:cubicBezTo>
                <a:cubicBezTo>
                  <a:pt x="107633" y="430904"/>
                  <a:pt x="107633" y="430904"/>
                  <a:pt x="107633" y="430904"/>
                </a:cubicBezTo>
                <a:cubicBezTo>
                  <a:pt x="107633" y="430904"/>
                  <a:pt x="107633" y="430904"/>
                  <a:pt x="107633" y="430904"/>
                </a:cubicBezTo>
                <a:cubicBezTo>
                  <a:pt x="107633" y="430904"/>
                  <a:pt x="107633" y="430904"/>
                  <a:pt x="107633" y="430904"/>
                </a:cubicBezTo>
                <a:cubicBezTo>
                  <a:pt x="107633" y="429951"/>
                  <a:pt x="106680" y="429951"/>
                  <a:pt x="106680" y="428999"/>
                </a:cubicBezTo>
                <a:cubicBezTo>
                  <a:pt x="106680" y="428999"/>
                  <a:pt x="106680" y="428999"/>
                  <a:pt x="106680" y="428999"/>
                </a:cubicBezTo>
                <a:cubicBezTo>
                  <a:pt x="106680" y="429951"/>
                  <a:pt x="107633" y="429951"/>
                  <a:pt x="107633" y="430904"/>
                </a:cubicBezTo>
                <a:lnTo>
                  <a:pt x="107633" y="430904"/>
                </a:lnTo>
                <a:lnTo>
                  <a:pt x="107633" y="430904"/>
                </a:lnTo>
                <a:cubicBezTo>
                  <a:pt x="108585" y="431856"/>
                  <a:pt x="108585" y="432809"/>
                  <a:pt x="109538" y="433761"/>
                </a:cubicBezTo>
                <a:cubicBezTo>
                  <a:pt x="112395" y="438524"/>
                  <a:pt x="113348" y="442334"/>
                  <a:pt x="113348" y="444239"/>
                </a:cubicBezTo>
                <a:cubicBezTo>
                  <a:pt x="114300" y="446144"/>
                  <a:pt x="113348" y="446144"/>
                  <a:pt x="113348" y="446144"/>
                </a:cubicBezTo>
                <a:cubicBezTo>
                  <a:pt x="114300" y="448049"/>
                  <a:pt x="114300" y="449001"/>
                  <a:pt x="114300" y="447096"/>
                </a:cubicBezTo>
                <a:cubicBezTo>
                  <a:pt x="115253" y="446144"/>
                  <a:pt x="112395" y="439476"/>
                  <a:pt x="108585" y="432809"/>
                </a:cubicBezTo>
                <a:cubicBezTo>
                  <a:pt x="111443" y="437571"/>
                  <a:pt x="113348" y="441381"/>
                  <a:pt x="114300" y="444239"/>
                </a:cubicBezTo>
                <a:cubicBezTo>
                  <a:pt x="114300" y="443286"/>
                  <a:pt x="114300" y="443286"/>
                  <a:pt x="114300" y="442334"/>
                </a:cubicBezTo>
                <a:cubicBezTo>
                  <a:pt x="114300" y="443286"/>
                  <a:pt x="114300" y="444239"/>
                  <a:pt x="114300" y="445191"/>
                </a:cubicBezTo>
                <a:cubicBezTo>
                  <a:pt x="114300" y="446144"/>
                  <a:pt x="115253" y="447096"/>
                  <a:pt x="115253" y="448049"/>
                </a:cubicBezTo>
                <a:cubicBezTo>
                  <a:pt x="115253" y="449001"/>
                  <a:pt x="115253" y="449001"/>
                  <a:pt x="115253" y="449954"/>
                </a:cubicBezTo>
                <a:cubicBezTo>
                  <a:pt x="115253" y="449954"/>
                  <a:pt x="115253" y="449001"/>
                  <a:pt x="115253" y="448049"/>
                </a:cubicBezTo>
                <a:cubicBezTo>
                  <a:pt x="115253" y="448049"/>
                  <a:pt x="115253" y="448049"/>
                  <a:pt x="115253" y="449001"/>
                </a:cubicBezTo>
                <a:cubicBezTo>
                  <a:pt x="115253" y="449954"/>
                  <a:pt x="116205" y="449954"/>
                  <a:pt x="116205" y="449954"/>
                </a:cubicBezTo>
                <a:cubicBezTo>
                  <a:pt x="117158" y="452811"/>
                  <a:pt x="117158" y="454716"/>
                  <a:pt x="116205" y="453764"/>
                </a:cubicBezTo>
                <a:cubicBezTo>
                  <a:pt x="119063" y="455669"/>
                  <a:pt x="118110" y="451859"/>
                  <a:pt x="117158" y="444239"/>
                </a:cubicBezTo>
                <a:cubicBezTo>
                  <a:pt x="118110" y="451859"/>
                  <a:pt x="120968" y="457574"/>
                  <a:pt x="117158" y="455669"/>
                </a:cubicBezTo>
                <a:cubicBezTo>
                  <a:pt x="121920" y="458526"/>
                  <a:pt x="123825" y="456621"/>
                  <a:pt x="120968" y="448049"/>
                </a:cubicBezTo>
                <a:cubicBezTo>
                  <a:pt x="123825" y="456621"/>
                  <a:pt x="126683" y="461384"/>
                  <a:pt x="120015" y="458526"/>
                </a:cubicBezTo>
                <a:cubicBezTo>
                  <a:pt x="122873" y="460431"/>
                  <a:pt x="126683" y="461384"/>
                  <a:pt x="130493" y="463289"/>
                </a:cubicBezTo>
                <a:cubicBezTo>
                  <a:pt x="128588" y="462336"/>
                  <a:pt x="126683" y="461384"/>
                  <a:pt x="124778" y="460431"/>
                </a:cubicBezTo>
                <a:cubicBezTo>
                  <a:pt x="127635" y="461384"/>
                  <a:pt x="129540" y="462336"/>
                  <a:pt x="132398" y="463289"/>
                </a:cubicBezTo>
                <a:cubicBezTo>
                  <a:pt x="134303" y="464241"/>
                  <a:pt x="136208" y="464241"/>
                  <a:pt x="137160" y="464241"/>
                </a:cubicBezTo>
                <a:cubicBezTo>
                  <a:pt x="135255" y="463289"/>
                  <a:pt x="132398" y="462336"/>
                  <a:pt x="130493" y="461384"/>
                </a:cubicBezTo>
                <a:cubicBezTo>
                  <a:pt x="133350" y="462336"/>
                  <a:pt x="135255" y="463289"/>
                  <a:pt x="138113" y="464241"/>
                </a:cubicBezTo>
                <a:cubicBezTo>
                  <a:pt x="140970" y="464241"/>
                  <a:pt x="141923" y="463289"/>
                  <a:pt x="134303" y="457574"/>
                </a:cubicBezTo>
                <a:cubicBezTo>
                  <a:pt x="141923" y="463289"/>
                  <a:pt x="142875" y="465194"/>
                  <a:pt x="140970" y="465194"/>
                </a:cubicBezTo>
                <a:cubicBezTo>
                  <a:pt x="142875" y="466146"/>
                  <a:pt x="143828" y="466146"/>
                  <a:pt x="145733" y="467099"/>
                </a:cubicBezTo>
                <a:cubicBezTo>
                  <a:pt x="148590" y="468051"/>
                  <a:pt x="150495" y="468051"/>
                  <a:pt x="148590" y="466146"/>
                </a:cubicBezTo>
                <a:cubicBezTo>
                  <a:pt x="148590" y="466146"/>
                  <a:pt x="148590" y="466146"/>
                  <a:pt x="148590" y="466146"/>
                </a:cubicBezTo>
                <a:cubicBezTo>
                  <a:pt x="148590" y="466146"/>
                  <a:pt x="148590" y="466146"/>
                  <a:pt x="148590" y="466146"/>
                </a:cubicBezTo>
                <a:cubicBezTo>
                  <a:pt x="147638" y="465194"/>
                  <a:pt x="145733" y="463289"/>
                  <a:pt x="141923" y="461384"/>
                </a:cubicBezTo>
                <a:cubicBezTo>
                  <a:pt x="145733" y="464241"/>
                  <a:pt x="148590" y="465194"/>
                  <a:pt x="149543" y="467099"/>
                </a:cubicBezTo>
                <a:cubicBezTo>
                  <a:pt x="167640" y="475671"/>
                  <a:pt x="167640" y="475671"/>
                  <a:pt x="149543" y="469956"/>
                </a:cubicBezTo>
                <a:cubicBezTo>
                  <a:pt x="169545" y="476624"/>
                  <a:pt x="173355" y="475671"/>
                  <a:pt x="169545" y="480434"/>
                </a:cubicBezTo>
                <a:cubicBezTo>
                  <a:pt x="173355" y="475671"/>
                  <a:pt x="173355" y="475671"/>
                  <a:pt x="180023" y="487101"/>
                </a:cubicBezTo>
                <a:cubicBezTo>
                  <a:pt x="174308" y="476624"/>
                  <a:pt x="175260" y="478529"/>
                  <a:pt x="192405" y="493769"/>
                </a:cubicBezTo>
                <a:cubicBezTo>
                  <a:pt x="177165" y="478529"/>
                  <a:pt x="182880" y="484244"/>
                  <a:pt x="203835" y="499484"/>
                </a:cubicBezTo>
                <a:cubicBezTo>
                  <a:pt x="185738" y="485196"/>
                  <a:pt x="200978" y="495674"/>
                  <a:pt x="215265" y="505199"/>
                </a:cubicBezTo>
                <a:cubicBezTo>
                  <a:pt x="206693" y="493769"/>
                  <a:pt x="222885" y="491864"/>
                  <a:pt x="230505" y="489006"/>
                </a:cubicBezTo>
                <a:cubicBezTo>
                  <a:pt x="232410" y="481386"/>
                  <a:pt x="238125" y="475671"/>
                  <a:pt x="245745" y="472814"/>
                </a:cubicBezTo>
                <a:cubicBezTo>
                  <a:pt x="247650" y="465194"/>
                  <a:pt x="254318" y="460431"/>
                  <a:pt x="260985" y="456621"/>
                </a:cubicBezTo>
                <a:cubicBezTo>
                  <a:pt x="263843" y="449954"/>
                  <a:pt x="268605" y="444239"/>
                  <a:pt x="276225" y="440429"/>
                </a:cubicBezTo>
                <a:cubicBezTo>
                  <a:pt x="279083" y="433761"/>
                  <a:pt x="285750" y="429951"/>
                  <a:pt x="291465" y="424236"/>
                </a:cubicBezTo>
                <a:cubicBezTo>
                  <a:pt x="296228" y="418521"/>
                  <a:pt x="300990" y="412806"/>
                  <a:pt x="306705" y="408044"/>
                </a:cubicBezTo>
                <a:cubicBezTo>
                  <a:pt x="311468" y="402329"/>
                  <a:pt x="317183" y="397566"/>
                  <a:pt x="321945" y="391851"/>
                </a:cubicBezTo>
                <a:cubicBezTo>
                  <a:pt x="332423" y="381374"/>
                  <a:pt x="341948" y="369944"/>
                  <a:pt x="352425" y="359466"/>
                </a:cubicBezTo>
                <a:cubicBezTo>
                  <a:pt x="375285" y="335654"/>
                  <a:pt x="397193" y="311841"/>
                  <a:pt x="415290" y="284219"/>
                </a:cubicBezTo>
                <a:cubicBezTo>
                  <a:pt x="426720" y="257549"/>
                  <a:pt x="412433" y="280409"/>
                  <a:pt x="428625" y="256596"/>
                </a:cubicBezTo>
                <a:close/>
                <a:moveTo>
                  <a:pt x="81915" y="394709"/>
                </a:moveTo>
                <a:cubicBezTo>
                  <a:pt x="81915" y="394709"/>
                  <a:pt x="81915" y="394709"/>
                  <a:pt x="81915" y="394709"/>
                </a:cubicBezTo>
                <a:cubicBezTo>
                  <a:pt x="81915" y="394709"/>
                  <a:pt x="81915" y="394709"/>
                  <a:pt x="81915" y="394709"/>
                </a:cubicBezTo>
                <a:cubicBezTo>
                  <a:pt x="81915" y="394709"/>
                  <a:pt x="81915" y="394709"/>
                  <a:pt x="81915" y="394709"/>
                </a:cubicBezTo>
                <a:close/>
                <a:moveTo>
                  <a:pt x="82868" y="394709"/>
                </a:moveTo>
                <a:cubicBezTo>
                  <a:pt x="83820" y="394709"/>
                  <a:pt x="83820" y="393756"/>
                  <a:pt x="82868" y="394709"/>
                </a:cubicBezTo>
                <a:cubicBezTo>
                  <a:pt x="83820" y="394709"/>
                  <a:pt x="83820" y="394709"/>
                  <a:pt x="82868" y="394709"/>
                </a:cubicBezTo>
                <a:cubicBezTo>
                  <a:pt x="83820" y="394709"/>
                  <a:pt x="83820" y="394709"/>
                  <a:pt x="82868" y="394709"/>
                </a:cubicBezTo>
                <a:cubicBezTo>
                  <a:pt x="83820" y="394709"/>
                  <a:pt x="83820" y="394709"/>
                  <a:pt x="82868" y="394709"/>
                </a:cubicBezTo>
                <a:close/>
                <a:moveTo>
                  <a:pt x="80010" y="403281"/>
                </a:moveTo>
                <a:cubicBezTo>
                  <a:pt x="84773" y="399471"/>
                  <a:pt x="87630" y="396614"/>
                  <a:pt x="85725" y="395661"/>
                </a:cubicBezTo>
                <a:cubicBezTo>
                  <a:pt x="87630" y="396614"/>
                  <a:pt x="85725" y="399471"/>
                  <a:pt x="80010" y="403281"/>
                </a:cubicBezTo>
                <a:close/>
                <a:moveTo>
                  <a:pt x="91440" y="395661"/>
                </a:moveTo>
                <a:cubicBezTo>
                  <a:pt x="92393" y="396614"/>
                  <a:pt x="92393" y="396614"/>
                  <a:pt x="93345" y="397566"/>
                </a:cubicBezTo>
                <a:cubicBezTo>
                  <a:pt x="92393" y="397566"/>
                  <a:pt x="91440" y="396614"/>
                  <a:pt x="91440" y="395661"/>
                </a:cubicBezTo>
                <a:close/>
                <a:moveTo>
                  <a:pt x="100965" y="421379"/>
                </a:moveTo>
                <a:cubicBezTo>
                  <a:pt x="100965" y="421379"/>
                  <a:pt x="100965" y="422331"/>
                  <a:pt x="101918" y="422331"/>
                </a:cubicBezTo>
                <a:cubicBezTo>
                  <a:pt x="101918" y="422331"/>
                  <a:pt x="101918" y="422331"/>
                  <a:pt x="100965" y="421379"/>
                </a:cubicBezTo>
                <a:cubicBezTo>
                  <a:pt x="100965" y="422331"/>
                  <a:pt x="100965" y="421379"/>
                  <a:pt x="100965" y="421379"/>
                </a:cubicBezTo>
                <a:close/>
                <a:moveTo>
                  <a:pt x="100965" y="422331"/>
                </a:moveTo>
                <a:cubicBezTo>
                  <a:pt x="100965" y="422331"/>
                  <a:pt x="100013" y="422331"/>
                  <a:pt x="100965" y="422331"/>
                </a:cubicBezTo>
                <a:cubicBezTo>
                  <a:pt x="100013" y="422331"/>
                  <a:pt x="100013" y="422331"/>
                  <a:pt x="100013" y="421379"/>
                </a:cubicBezTo>
                <a:cubicBezTo>
                  <a:pt x="100013" y="420426"/>
                  <a:pt x="100013" y="420426"/>
                  <a:pt x="100013" y="419474"/>
                </a:cubicBezTo>
                <a:cubicBezTo>
                  <a:pt x="100013" y="421379"/>
                  <a:pt x="100013" y="421379"/>
                  <a:pt x="100965" y="422331"/>
                </a:cubicBezTo>
                <a:close/>
                <a:moveTo>
                  <a:pt x="100013" y="422331"/>
                </a:moveTo>
                <a:cubicBezTo>
                  <a:pt x="100013" y="422331"/>
                  <a:pt x="100013" y="422331"/>
                  <a:pt x="100013" y="422331"/>
                </a:cubicBezTo>
                <a:cubicBezTo>
                  <a:pt x="99060" y="422331"/>
                  <a:pt x="100013" y="422331"/>
                  <a:pt x="100013" y="422331"/>
                </a:cubicBezTo>
                <a:cubicBezTo>
                  <a:pt x="100013" y="422331"/>
                  <a:pt x="100013" y="422331"/>
                  <a:pt x="100013" y="422331"/>
                </a:cubicBezTo>
                <a:close/>
                <a:moveTo>
                  <a:pt x="98108" y="418521"/>
                </a:moveTo>
                <a:cubicBezTo>
                  <a:pt x="98108" y="419474"/>
                  <a:pt x="99060" y="419474"/>
                  <a:pt x="99060" y="420426"/>
                </a:cubicBezTo>
                <a:cubicBezTo>
                  <a:pt x="99060" y="421379"/>
                  <a:pt x="99060" y="421379"/>
                  <a:pt x="99060" y="422331"/>
                </a:cubicBezTo>
                <a:cubicBezTo>
                  <a:pt x="99060" y="421379"/>
                  <a:pt x="98108" y="421379"/>
                  <a:pt x="97155" y="420426"/>
                </a:cubicBezTo>
                <a:cubicBezTo>
                  <a:pt x="98108" y="419474"/>
                  <a:pt x="98108" y="418521"/>
                  <a:pt x="98108" y="418521"/>
                </a:cubicBezTo>
                <a:close/>
                <a:moveTo>
                  <a:pt x="96203" y="421379"/>
                </a:moveTo>
                <a:cubicBezTo>
                  <a:pt x="97155" y="421379"/>
                  <a:pt x="98108" y="420426"/>
                  <a:pt x="98108" y="419474"/>
                </a:cubicBezTo>
                <a:cubicBezTo>
                  <a:pt x="99060" y="420426"/>
                  <a:pt x="99060" y="420426"/>
                  <a:pt x="100013" y="421379"/>
                </a:cubicBezTo>
                <a:cubicBezTo>
                  <a:pt x="100013" y="421379"/>
                  <a:pt x="100013" y="422331"/>
                  <a:pt x="100013" y="422331"/>
                </a:cubicBezTo>
                <a:cubicBezTo>
                  <a:pt x="100013" y="422331"/>
                  <a:pt x="100013" y="422331"/>
                  <a:pt x="100013" y="422331"/>
                </a:cubicBezTo>
                <a:cubicBezTo>
                  <a:pt x="100013" y="422331"/>
                  <a:pt x="100013" y="422331"/>
                  <a:pt x="100013" y="422331"/>
                </a:cubicBezTo>
                <a:cubicBezTo>
                  <a:pt x="100013" y="422331"/>
                  <a:pt x="100013" y="422331"/>
                  <a:pt x="100013" y="422331"/>
                </a:cubicBezTo>
                <a:cubicBezTo>
                  <a:pt x="98108" y="423284"/>
                  <a:pt x="97155" y="422331"/>
                  <a:pt x="96203" y="421379"/>
                </a:cubicBezTo>
                <a:close/>
                <a:moveTo>
                  <a:pt x="101918" y="426141"/>
                </a:moveTo>
                <a:cubicBezTo>
                  <a:pt x="100965" y="425189"/>
                  <a:pt x="100013" y="424236"/>
                  <a:pt x="99060" y="423284"/>
                </a:cubicBezTo>
                <a:lnTo>
                  <a:pt x="99060" y="423284"/>
                </a:lnTo>
                <a:cubicBezTo>
                  <a:pt x="99060" y="423284"/>
                  <a:pt x="99060" y="423284"/>
                  <a:pt x="100013" y="423284"/>
                </a:cubicBezTo>
                <a:cubicBezTo>
                  <a:pt x="100965" y="424236"/>
                  <a:pt x="100965" y="425189"/>
                  <a:pt x="101918" y="426141"/>
                </a:cubicBezTo>
                <a:cubicBezTo>
                  <a:pt x="101918" y="425189"/>
                  <a:pt x="101918" y="426141"/>
                  <a:pt x="101918" y="426141"/>
                </a:cubicBezTo>
                <a:close/>
                <a:moveTo>
                  <a:pt x="101918" y="425189"/>
                </a:moveTo>
                <a:cubicBezTo>
                  <a:pt x="101918" y="424236"/>
                  <a:pt x="101918" y="424236"/>
                  <a:pt x="101918" y="425189"/>
                </a:cubicBezTo>
                <a:cubicBezTo>
                  <a:pt x="101918" y="424236"/>
                  <a:pt x="101918" y="424236"/>
                  <a:pt x="101918" y="425189"/>
                </a:cubicBezTo>
                <a:cubicBezTo>
                  <a:pt x="100965" y="424236"/>
                  <a:pt x="100965" y="423284"/>
                  <a:pt x="100013" y="423284"/>
                </a:cubicBezTo>
                <a:cubicBezTo>
                  <a:pt x="100013" y="423284"/>
                  <a:pt x="100013" y="423284"/>
                  <a:pt x="100965" y="423284"/>
                </a:cubicBezTo>
                <a:lnTo>
                  <a:pt x="100965" y="423284"/>
                </a:lnTo>
                <a:cubicBezTo>
                  <a:pt x="100965" y="423284"/>
                  <a:pt x="100965" y="423284"/>
                  <a:pt x="100965" y="423284"/>
                </a:cubicBezTo>
                <a:cubicBezTo>
                  <a:pt x="100965" y="423284"/>
                  <a:pt x="100965" y="423284"/>
                  <a:pt x="100965" y="423284"/>
                </a:cubicBezTo>
                <a:cubicBezTo>
                  <a:pt x="100965" y="423284"/>
                  <a:pt x="100965" y="424236"/>
                  <a:pt x="100965" y="424236"/>
                </a:cubicBezTo>
                <a:cubicBezTo>
                  <a:pt x="100965" y="425189"/>
                  <a:pt x="101918" y="426141"/>
                  <a:pt x="101918" y="427094"/>
                </a:cubicBezTo>
                <a:cubicBezTo>
                  <a:pt x="101918" y="425189"/>
                  <a:pt x="101918" y="425189"/>
                  <a:pt x="101918" y="425189"/>
                </a:cubicBezTo>
                <a:close/>
                <a:moveTo>
                  <a:pt x="102870" y="427094"/>
                </a:moveTo>
                <a:cubicBezTo>
                  <a:pt x="102870" y="427094"/>
                  <a:pt x="102870" y="427094"/>
                  <a:pt x="102870" y="427094"/>
                </a:cubicBezTo>
                <a:cubicBezTo>
                  <a:pt x="102870" y="427094"/>
                  <a:pt x="102870" y="427094"/>
                  <a:pt x="102870" y="427094"/>
                </a:cubicBezTo>
                <a:lnTo>
                  <a:pt x="102870" y="427094"/>
                </a:lnTo>
                <a:cubicBezTo>
                  <a:pt x="102870" y="427094"/>
                  <a:pt x="102870" y="427094"/>
                  <a:pt x="102870" y="427094"/>
                </a:cubicBezTo>
                <a:close/>
                <a:moveTo>
                  <a:pt x="102870" y="428046"/>
                </a:moveTo>
                <a:cubicBezTo>
                  <a:pt x="102870" y="428046"/>
                  <a:pt x="102870" y="428046"/>
                  <a:pt x="102870" y="428046"/>
                </a:cubicBezTo>
                <a:cubicBezTo>
                  <a:pt x="102870" y="428999"/>
                  <a:pt x="102870" y="428046"/>
                  <a:pt x="102870" y="428046"/>
                </a:cubicBezTo>
                <a:cubicBezTo>
                  <a:pt x="102870" y="428046"/>
                  <a:pt x="102870" y="428046"/>
                  <a:pt x="102870" y="428046"/>
                </a:cubicBezTo>
                <a:close/>
                <a:moveTo>
                  <a:pt x="100965" y="430904"/>
                </a:moveTo>
                <a:cubicBezTo>
                  <a:pt x="101918" y="430904"/>
                  <a:pt x="102870" y="429951"/>
                  <a:pt x="102870" y="428999"/>
                </a:cubicBezTo>
                <a:cubicBezTo>
                  <a:pt x="102870" y="428999"/>
                  <a:pt x="103823" y="428046"/>
                  <a:pt x="103823" y="428046"/>
                </a:cubicBezTo>
                <a:cubicBezTo>
                  <a:pt x="103823" y="428046"/>
                  <a:pt x="103823" y="428046"/>
                  <a:pt x="103823" y="428046"/>
                </a:cubicBezTo>
                <a:cubicBezTo>
                  <a:pt x="103823" y="431856"/>
                  <a:pt x="102870" y="432809"/>
                  <a:pt x="100965" y="430904"/>
                </a:cubicBezTo>
                <a:close/>
              </a:path>
            </a:pathLst>
          </a:custGeom>
          <a:solidFill>
            <a:schemeClr val="lt1">
              <a:alpha val="50980"/>
            </a:scheme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1" name="Google Shape;591;p34"/>
          <p:cNvSpPr/>
          <p:nvPr/>
        </p:nvSpPr>
        <p:spPr>
          <a:xfrm>
            <a:off x="10498796" y="4416092"/>
            <a:ext cx="845569" cy="887885"/>
          </a:xfrm>
          <a:custGeom>
            <a:rect b="b" l="l" r="r" t="t"/>
            <a:pathLst>
              <a:path extrusionOk="0" h="505198" w="578167">
                <a:moveTo>
                  <a:pt x="428625" y="256596"/>
                </a:moveTo>
                <a:cubicBezTo>
                  <a:pt x="429578" y="256596"/>
                  <a:pt x="432435" y="254691"/>
                  <a:pt x="437198" y="248976"/>
                </a:cubicBezTo>
                <a:cubicBezTo>
                  <a:pt x="483870" y="203256"/>
                  <a:pt x="531495" y="156584"/>
                  <a:pt x="578168" y="110864"/>
                </a:cubicBezTo>
                <a:cubicBezTo>
                  <a:pt x="568643" y="108006"/>
                  <a:pt x="560070" y="106101"/>
                  <a:pt x="550545" y="103244"/>
                </a:cubicBezTo>
                <a:cubicBezTo>
                  <a:pt x="547688" y="102291"/>
                  <a:pt x="544830" y="101339"/>
                  <a:pt x="541020" y="100386"/>
                </a:cubicBezTo>
                <a:cubicBezTo>
                  <a:pt x="538163" y="99434"/>
                  <a:pt x="532448" y="93719"/>
                  <a:pt x="531495" y="97529"/>
                </a:cubicBezTo>
                <a:cubicBezTo>
                  <a:pt x="527685" y="91814"/>
                  <a:pt x="482918" y="78479"/>
                  <a:pt x="521970" y="94671"/>
                </a:cubicBezTo>
                <a:cubicBezTo>
                  <a:pt x="507683" y="88956"/>
                  <a:pt x="496253" y="85146"/>
                  <a:pt x="490538" y="82289"/>
                </a:cubicBezTo>
                <a:cubicBezTo>
                  <a:pt x="488633" y="82289"/>
                  <a:pt x="487680" y="82289"/>
                  <a:pt x="486728" y="81336"/>
                </a:cubicBezTo>
                <a:cubicBezTo>
                  <a:pt x="489585" y="82289"/>
                  <a:pt x="498158" y="86099"/>
                  <a:pt x="513398" y="90861"/>
                </a:cubicBezTo>
                <a:cubicBezTo>
                  <a:pt x="505778" y="88004"/>
                  <a:pt x="500063" y="86099"/>
                  <a:pt x="494348" y="85146"/>
                </a:cubicBezTo>
                <a:cubicBezTo>
                  <a:pt x="493395" y="85146"/>
                  <a:pt x="492443" y="85146"/>
                  <a:pt x="491490" y="85146"/>
                </a:cubicBezTo>
                <a:cubicBezTo>
                  <a:pt x="495300" y="86099"/>
                  <a:pt x="499110" y="87051"/>
                  <a:pt x="503873" y="88004"/>
                </a:cubicBezTo>
                <a:cubicBezTo>
                  <a:pt x="498158" y="87051"/>
                  <a:pt x="493395" y="85146"/>
                  <a:pt x="489585" y="85146"/>
                </a:cubicBezTo>
                <a:cubicBezTo>
                  <a:pt x="485775" y="85146"/>
                  <a:pt x="481965" y="85146"/>
                  <a:pt x="479108" y="85146"/>
                </a:cubicBezTo>
                <a:cubicBezTo>
                  <a:pt x="476250" y="85146"/>
                  <a:pt x="473393" y="86099"/>
                  <a:pt x="470535" y="86099"/>
                </a:cubicBezTo>
                <a:cubicBezTo>
                  <a:pt x="466725" y="87051"/>
                  <a:pt x="463868" y="88004"/>
                  <a:pt x="462915" y="88956"/>
                </a:cubicBezTo>
                <a:cubicBezTo>
                  <a:pt x="461963" y="89909"/>
                  <a:pt x="461010" y="89909"/>
                  <a:pt x="460058" y="89909"/>
                </a:cubicBezTo>
                <a:cubicBezTo>
                  <a:pt x="457200" y="90861"/>
                  <a:pt x="457200" y="90861"/>
                  <a:pt x="458153" y="89909"/>
                </a:cubicBezTo>
                <a:cubicBezTo>
                  <a:pt x="461963" y="89909"/>
                  <a:pt x="463868" y="88004"/>
                  <a:pt x="468630" y="85146"/>
                </a:cubicBezTo>
                <a:cubicBezTo>
                  <a:pt x="465773" y="87051"/>
                  <a:pt x="462915" y="88956"/>
                  <a:pt x="461010" y="89909"/>
                </a:cubicBezTo>
                <a:cubicBezTo>
                  <a:pt x="461963" y="88956"/>
                  <a:pt x="462915" y="88004"/>
                  <a:pt x="464820" y="87051"/>
                </a:cubicBezTo>
                <a:cubicBezTo>
                  <a:pt x="462915" y="88956"/>
                  <a:pt x="461010" y="89909"/>
                  <a:pt x="460058" y="90861"/>
                </a:cubicBezTo>
                <a:cubicBezTo>
                  <a:pt x="453390" y="94671"/>
                  <a:pt x="457200" y="90861"/>
                  <a:pt x="471488" y="76574"/>
                </a:cubicBezTo>
                <a:cubicBezTo>
                  <a:pt x="450533" y="98481"/>
                  <a:pt x="449580" y="99434"/>
                  <a:pt x="467678" y="75621"/>
                </a:cubicBezTo>
                <a:cubicBezTo>
                  <a:pt x="448628" y="100386"/>
                  <a:pt x="447675" y="100386"/>
                  <a:pt x="461963" y="73716"/>
                </a:cubicBezTo>
                <a:cubicBezTo>
                  <a:pt x="447675" y="101339"/>
                  <a:pt x="446723" y="101339"/>
                  <a:pt x="457200" y="71811"/>
                </a:cubicBezTo>
                <a:cubicBezTo>
                  <a:pt x="446723" y="101339"/>
                  <a:pt x="445770" y="102291"/>
                  <a:pt x="453390" y="70859"/>
                </a:cubicBezTo>
                <a:cubicBezTo>
                  <a:pt x="448628" y="91814"/>
                  <a:pt x="446723" y="98481"/>
                  <a:pt x="446723" y="89909"/>
                </a:cubicBezTo>
                <a:cubicBezTo>
                  <a:pt x="447675" y="86099"/>
                  <a:pt x="448628" y="81336"/>
                  <a:pt x="450533" y="73716"/>
                </a:cubicBezTo>
                <a:cubicBezTo>
                  <a:pt x="448628" y="80384"/>
                  <a:pt x="447675" y="86099"/>
                  <a:pt x="446723" y="88956"/>
                </a:cubicBezTo>
                <a:cubicBezTo>
                  <a:pt x="446723" y="87051"/>
                  <a:pt x="446723" y="83241"/>
                  <a:pt x="446723" y="79431"/>
                </a:cubicBezTo>
                <a:cubicBezTo>
                  <a:pt x="447675" y="80384"/>
                  <a:pt x="447675" y="79431"/>
                  <a:pt x="446723" y="77526"/>
                </a:cubicBezTo>
                <a:cubicBezTo>
                  <a:pt x="446723" y="74669"/>
                  <a:pt x="446723" y="70859"/>
                  <a:pt x="446723" y="67049"/>
                </a:cubicBezTo>
                <a:cubicBezTo>
                  <a:pt x="446723" y="70859"/>
                  <a:pt x="446723" y="74669"/>
                  <a:pt x="446723" y="77526"/>
                </a:cubicBezTo>
                <a:cubicBezTo>
                  <a:pt x="445770" y="76574"/>
                  <a:pt x="445770" y="75621"/>
                  <a:pt x="444818" y="74669"/>
                </a:cubicBezTo>
                <a:cubicBezTo>
                  <a:pt x="443865" y="73716"/>
                  <a:pt x="442913" y="72764"/>
                  <a:pt x="441008" y="71811"/>
                </a:cubicBezTo>
                <a:cubicBezTo>
                  <a:pt x="441008" y="72764"/>
                  <a:pt x="441008" y="73716"/>
                  <a:pt x="441008" y="74669"/>
                </a:cubicBezTo>
                <a:cubicBezTo>
                  <a:pt x="443865" y="76574"/>
                  <a:pt x="445770" y="77526"/>
                  <a:pt x="445770" y="78479"/>
                </a:cubicBezTo>
                <a:cubicBezTo>
                  <a:pt x="445770" y="78479"/>
                  <a:pt x="446723" y="79431"/>
                  <a:pt x="446723" y="79431"/>
                </a:cubicBezTo>
                <a:cubicBezTo>
                  <a:pt x="446723" y="85146"/>
                  <a:pt x="445770" y="88956"/>
                  <a:pt x="445770" y="91814"/>
                </a:cubicBezTo>
                <a:cubicBezTo>
                  <a:pt x="444818" y="95624"/>
                  <a:pt x="444818" y="95624"/>
                  <a:pt x="443865" y="90861"/>
                </a:cubicBezTo>
                <a:cubicBezTo>
                  <a:pt x="443865" y="90861"/>
                  <a:pt x="443865" y="89909"/>
                  <a:pt x="442913" y="88956"/>
                </a:cubicBezTo>
                <a:cubicBezTo>
                  <a:pt x="441960" y="87051"/>
                  <a:pt x="437198" y="80384"/>
                  <a:pt x="434340" y="75621"/>
                </a:cubicBezTo>
                <a:cubicBezTo>
                  <a:pt x="428625" y="70859"/>
                  <a:pt x="421958" y="65144"/>
                  <a:pt x="418148" y="61334"/>
                </a:cubicBezTo>
                <a:cubicBezTo>
                  <a:pt x="411480" y="57524"/>
                  <a:pt x="405765" y="54666"/>
                  <a:pt x="406718" y="52761"/>
                </a:cubicBezTo>
                <a:cubicBezTo>
                  <a:pt x="397193" y="49904"/>
                  <a:pt x="392430" y="49904"/>
                  <a:pt x="393383" y="48951"/>
                </a:cubicBezTo>
                <a:cubicBezTo>
                  <a:pt x="380048" y="51809"/>
                  <a:pt x="379095" y="51809"/>
                  <a:pt x="391478" y="45141"/>
                </a:cubicBezTo>
                <a:cubicBezTo>
                  <a:pt x="373380" y="54666"/>
                  <a:pt x="374333" y="52761"/>
                  <a:pt x="391478" y="33711"/>
                </a:cubicBezTo>
                <a:cubicBezTo>
                  <a:pt x="373380" y="53714"/>
                  <a:pt x="371475" y="55619"/>
                  <a:pt x="380048" y="33711"/>
                </a:cubicBezTo>
                <a:cubicBezTo>
                  <a:pt x="375285" y="47046"/>
                  <a:pt x="373380" y="50856"/>
                  <a:pt x="373380" y="45141"/>
                </a:cubicBezTo>
                <a:cubicBezTo>
                  <a:pt x="373380" y="45141"/>
                  <a:pt x="372428" y="42284"/>
                  <a:pt x="371475" y="35616"/>
                </a:cubicBezTo>
                <a:cubicBezTo>
                  <a:pt x="370523" y="33711"/>
                  <a:pt x="369570" y="30854"/>
                  <a:pt x="368618" y="27996"/>
                </a:cubicBezTo>
                <a:cubicBezTo>
                  <a:pt x="365760" y="23234"/>
                  <a:pt x="359093" y="14661"/>
                  <a:pt x="349568" y="4184"/>
                </a:cubicBezTo>
                <a:cubicBezTo>
                  <a:pt x="371475" y="29901"/>
                  <a:pt x="346710" y="5136"/>
                  <a:pt x="338138" y="374"/>
                </a:cubicBezTo>
                <a:cubicBezTo>
                  <a:pt x="331470" y="-579"/>
                  <a:pt x="325755" y="374"/>
                  <a:pt x="320993" y="2279"/>
                </a:cubicBezTo>
                <a:cubicBezTo>
                  <a:pt x="316230" y="4184"/>
                  <a:pt x="311468" y="7041"/>
                  <a:pt x="306705" y="10851"/>
                </a:cubicBezTo>
                <a:cubicBezTo>
                  <a:pt x="302895" y="14661"/>
                  <a:pt x="299085" y="18471"/>
                  <a:pt x="295275" y="23234"/>
                </a:cubicBezTo>
                <a:cubicBezTo>
                  <a:pt x="290513" y="28949"/>
                  <a:pt x="285750" y="34664"/>
                  <a:pt x="280988" y="40379"/>
                </a:cubicBezTo>
                <a:cubicBezTo>
                  <a:pt x="239078" y="91814"/>
                  <a:pt x="263843" y="65144"/>
                  <a:pt x="221933" y="116579"/>
                </a:cubicBezTo>
                <a:cubicBezTo>
                  <a:pt x="181928" y="165156"/>
                  <a:pt x="171450" y="156584"/>
                  <a:pt x="129540" y="204209"/>
                </a:cubicBezTo>
                <a:cubicBezTo>
                  <a:pt x="96203" y="242309"/>
                  <a:pt x="41910" y="278504"/>
                  <a:pt x="11430" y="321366"/>
                </a:cubicBezTo>
                <a:cubicBezTo>
                  <a:pt x="7620" y="327081"/>
                  <a:pt x="3810" y="333749"/>
                  <a:pt x="0" y="340416"/>
                </a:cubicBezTo>
                <a:cubicBezTo>
                  <a:pt x="5715" y="343274"/>
                  <a:pt x="13335" y="355656"/>
                  <a:pt x="15240" y="348989"/>
                </a:cubicBezTo>
                <a:cubicBezTo>
                  <a:pt x="20955" y="361371"/>
                  <a:pt x="31433" y="379469"/>
                  <a:pt x="28575" y="360419"/>
                </a:cubicBezTo>
                <a:cubicBezTo>
                  <a:pt x="34290" y="383279"/>
                  <a:pt x="56198" y="392804"/>
                  <a:pt x="40958" y="373754"/>
                </a:cubicBezTo>
                <a:cubicBezTo>
                  <a:pt x="43815" y="377564"/>
                  <a:pt x="46673" y="380421"/>
                  <a:pt x="49530" y="383279"/>
                </a:cubicBezTo>
                <a:cubicBezTo>
                  <a:pt x="60008" y="388994"/>
                  <a:pt x="67628" y="391851"/>
                  <a:pt x="68580" y="392804"/>
                </a:cubicBezTo>
                <a:cubicBezTo>
                  <a:pt x="72390" y="393756"/>
                  <a:pt x="74295" y="393756"/>
                  <a:pt x="74295" y="393756"/>
                </a:cubicBezTo>
                <a:cubicBezTo>
                  <a:pt x="75248" y="394709"/>
                  <a:pt x="70485" y="394709"/>
                  <a:pt x="59055" y="396614"/>
                </a:cubicBezTo>
                <a:cubicBezTo>
                  <a:pt x="70485" y="394709"/>
                  <a:pt x="77153" y="394709"/>
                  <a:pt x="77153" y="393756"/>
                </a:cubicBezTo>
                <a:cubicBezTo>
                  <a:pt x="78105" y="394709"/>
                  <a:pt x="72390" y="394709"/>
                  <a:pt x="60960" y="397566"/>
                </a:cubicBezTo>
                <a:cubicBezTo>
                  <a:pt x="72390" y="394709"/>
                  <a:pt x="79058" y="394709"/>
                  <a:pt x="78105" y="394709"/>
                </a:cubicBezTo>
                <a:cubicBezTo>
                  <a:pt x="78105" y="395661"/>
                  <a:pt x="77153" y="395661"/>
                  <a:pt x="73343" y="397566"/>
                </a:cubicBezTo>
                <a:cubicBezTo>
                  <a:pt x="70485" y="398519"/>
                  <a:pt x="67628" y="399471"/>
                  <a:pt x="63818" y="400424"/>
                </a:cubicBezTo>
                <a:cubicBezTo>
                  <a:pt x="67628" y="399471"/>
                  <a:pt x="70485" y="398519"/>
                  <a:pt x="73343" y="397566"/>
                </a:cubicBezTo>
                <a:cubicBezTo>
                  <a:pt x="70485" y="398519"/>
                  <a:pt x="66675" y="399471"/>
                  <a:pt x="62865" y="401376"/>
                </a:cubicBezTo>
                <a:cubicBezTo>
                  <a:pt x="72390" y="397566"/>
                  <a:pt x="78105" y="396614"/>
                  <a:pt x="80010" y="395661"/>
                </a:cubicBezTo>
                <a:cubicBezTo>
                  <a:pt x="80010" y="395661"/>
                  <a:pt x="80010" y="395661"/>
                  <a:pt x="80010" y="395661"/>
                </a:cubicBezTo>
                <a:cubicBezTo>
                  <a:pt x="80010" y="395661"/>
                  <a:pt x="80010" y="396614"/>
                  <a:pt x="80010" y="396614"/>
                </a:cubicBezTo>
                <a:cubicBezTo>
                  <a:pt x="77153" y="397566"/>
                  <a:pt x="72390" y="399471"/>
                  <a:pt x="65723" y="402329"/>
                </a:cubicBezTo>
                <a:cubicBezTo>
                  <a:pt x="72390" y="399471"/>
                  <a:pt x="78105" y="397566"/>
                  <a:pt x="80010" y="396614"/>
                </a:cubicBezTo>
                <a:cubicBezTo>
                  <a:pt x="79058" y="398519"/>
                  <a:pt x="74295" y="400424"/>
                  <a:pt x="67628" y="405186"/>
                </a:cubicBezTo>
                <a:cubicBezTo>
                  <a:pt x="75248" y="400424"/>
                  <a:pt x="80010" y="398519"/>
                  <a:pt x="80963" y="396614"/>
                </a:cubicBezTo>
                <a:cubicBezTo>
                  <a:pt x="80963" y="396614"/>
                  <a:pt x="80963" y="396614"/>
                  <a:pt x="81915" y="396614"/>
                </a:cubicBezTo>
                <a:cubicBezTo>
                  <a:pt x="81915" y="398519"/>
                  <a:pt x="77153" y="401376"/>
                  <a:pt x="68580" y="406139"/>
                </a:cubicBezTo>
                <a:cubicBezTo>
                  <a:pt x="77153" y="400424"/>
                  <a:pt x="82868" y="397566"/>
                  <a:pt x="81915" y="396614"/>
                </a:cubicBezTo>
                <a:cubicBezTo>
                  <a:pt x="81915" y="396614"/>
                  <a:pt x="81915" y="396614"/>
                  <a:pt x="81915" y="396614"/>
                </a:cubicBezTo>
                <a:cubicBezTo>
                  <a:pt x="83820" y="398519"/>
                  <a:pt x="79058" y="402329"/>
                  <a:pt x="70485" y="408996"/>
                </a:cubicBezTo>
                <a:cubicBezTo>
                  <a:pt x="80010" y="402329"/>
                  <a:pt x="85725" y="399471"/>
                  <a:pt x="82868" y="397566"/>
                </a:cubicBezTo>
                <a:cubicBezTo>
                  <a:pt x="84773" y="399471"/>
                  <a:pt x="81915" y="402329"/>
                  <a:pt x="75248" y="406139"/>
                </a:cubicBezTo>
                <a:cubicBezTo>
                  <a:pt x="74295" y="407091"/>
                  <a:pt x="72390" y="408044"/>
                  <a:pt x="71438" y="408996"/>
                </a:cubicBezTo>
                <a:cubicBezTo>
                  <a:pt x="72390" y="408044"/>
                  <a:pt x="73343" y="408044"/>
                  <a:pt x="74295" y="407091"/>
                </a:cubicBezTo>
                <a:cubicBezTo>
                  <a:pt x="73343" y="408044"/>
                  <a:pt x="72390" y="408996"/>
                  <a:pt x="70485" y="409949"/>
                </a:cubicBezTo>
                <a:cubicBezTo>
                  <a:pt x="72390" y="408996"/>
                  <a:pt x="73343" y="408044"/>
                  <a:pt x="74295" y="407091"/>
                </a:cubicBezTo>
                <a:cubicBezTo>
                  <a:pt x="81915" y="402329"/>
                  <a:pt x="87630" y="399471"/>
                  <a:pt x="85725" y="397566"/>
                </a:cubicBezTo>
                <a:cubicBezTo>
                  <a:pt x="87630" y="398519"/>
                  <a:pt x="87630" y="400424"/>
                  <a:pt x="88583" y="402329"/>
                </a:cubicBezTo>
                <a:cubicBezTo>
                  <a:pt x="88583" y="402329"/>
                  <a:pt x="88583" y="402329"/>
                  <a:pt x="89535" y="403281"/>
                </a:cubicBezTo>
                <a:cubicBezTo>
                  <a:pt x="89535" y="402329"/>
                  <a:pt x="88583" y="400424"/>
                  <a:pt x="88583" y="399471"/>
                </a:cubicBezTo>
                <a:cubicBezTo>
                  <a:pt x="88583" y="399471"/>
                  <a:pt x="89535" y="399471"/>
                  <a:pt x="89535" y="399471"/>
                </a:cubicBezTo>
                <a:cubicBezTo>
                  <a:pt x="90488" y="400424"/>
                  <a:pt x="90488" y="401376"/>
                  <a:pt x="91440" y="402329"/>
                </a:cubicBezTo>
                <a:cubicBezTo>
                  <a:pt x="91440" y="401376"/>
                  <a:pt x="90488" y="400424"/>
                  <a:pt x="90488" y="399471"/>
                </a:cubicBezTo>
                <a:cubicBezTo>
                  <a:pt x="90488" y="399471"/>
                  <a:pt x="91440" y="399471"/>
                  <a:pt x="91440" y="399471"/>
                </a:cubicBezTo>
                <a:cubicBezTo>
                  <a:pt x="91440" y="400424"/>
                  <a:pt x="92393" y="401376"/>
                  <a:pt x="92393" y="402329"/>
                </a:cubicBezTo>
                <a:lnTo>
                  <a:pt x="92393" y="402329"/>
                </a:lnTo>
                <a:cubicBezTo>
                  <a:pt x="92393" y="402329"/>
                  <a:pt x="93345" y="402329"/>
                  <a:pt x="93345" y="403281"/>
                </a:cubicBezTo>
                <a:cubicBezTo>
                  <a:pt x="93345" y="402329"/>
                  <a:pt x="92393" y="400424"/>
                  <a:pt x="92393" y="399471"/>
                </a:cubicBezTo>
                <a:cubicBezTo>
                  <a:pt x="92393" y="399471"/>
                  <a:pt x="93345" y="399471"/>
                  <a:pt x="93345" y="399471"/>
                </a:cubicBezTo>
                <a:cubicBezTo>
                  <a:pt x="94298" y="399471"/>
                  <a:pt x="95250" y="399471"/>
                  <a:pt x="95250" y="400424"/>
                </a:cubicBezTo>
                <a:cubicBezTo>
                  <a:pt x="95250" y="401376"/>
                  <a:pt x="95250" y="402329"/>
                  <a:pt x="95250" y="403281"/>
                </a:cubicBezTo>
                <a:cubicBezTo>
                  <a:pt x="95250" y="403281"/>
                  <a:pt x="94298" y="402329"/>
                  <a:pt x="94298" y="402329"/>
                </a:cubicBezTo>
                <a:cubicBezTo>
                  <a:pt x="94298" y="402329"/>
                  <a:pt x="95250" y="403281"/>
                  <a:pt x="95250" y="403281"/>
                </a:cubicBezTo>
                <a:cubicBezTo>
                  <a:pt x="95250" y="403281"/>
                  <a:pt x="95250" y="404234"/>
                  <a:pt x="95250" y="404234"/>
                </a:cubicBezTo>
                <a:cubicBezTo>
                  <a:pt x="96203" y="405186"/>
                  <a:pt x="96203" y="406139"/>
                  <a:pt x="97155" y="408044"/>
                </a:cubicBezTo>
                <a:cubicBezTo>
                  <a:pt x="97155" y="408044"/>
                  <a:pt x="97155" y="408044"/>
                  <a:pt x="97155" y="408044"/>
                </a:cubicBezTo>
                <a:cubicBezTo>
                  <a:pt x="97155" y="408044"/>
                  <a:pt x="97155" y="408044"/>
                  <a:pt x="97155" y="408044"/>
                </a:cubicBezTo>
                <a:cubicBezTo>
                  <a:pt x="97155" y="408996"/>
                  <a:pt x="98108" y="409949"/>
                  <a:pt x="98108" y="411854"/>
                </a:cubicBezTo>
                <a:cubicBezTo>
                  <a:pt x="100013" y="414711"/>
                  <a:pt x="100965" y="417569"/>
                  <a:pt x="101918" y="420426"/>
                </a:cubicBezTo>
                <a:cubicBezTo>
                  <a:pt x="101918" y="420426"/>
                  <a:pt x="101918" y="420426"/>
                  <a:pt x="101918" y="420426"/>
                </a:cubicBezTo>
                <a:cubicBezTo>
                  <a:pt x="101918" y="420426"/>
                  <a:pt x="101918" y="420426"/>
                  <a:pt x="101918" y="420426"/>
                </a:cubicBezTo>
                <a:cubicBezTo>
                  <a:pt x="101918" y="420426"/>
                  <a:pt x="101918" y="420426"/>
                  <a:pt x="101918" y="420426"/>
                </a:cubicBezTo>
                <a:cubicBezTo>
                  <a:pt x="101918" y="421379"/>
                  <a:pt x="102870" y="422331"/>
                  <a:pt x="102870" y="424236"/>
                </a:cubicBezTo>
                <a:cubicBezTo>
                  <a:pt x="102870" y="425189"/>
                  <a:pt x="102870" y="426141"/>
                  <a:pt x="102870" y="427094"/>
                </a:cubicBezTo>
                <a:cubicBezTo>
                  <a:pt x="102870" y="426141"/>
                  <a:pt x="102870" y="426141"/>
                  <a:pt x="102870" y="425189"/>
                </a:cubicBezTo>
                <a:cubicBezTo>
                  <a:pt x="102870" y="426141"/>
                  <a:pt x="102870" y="426141"/>
                  <a:pt x="102870" y="427094"/>
                </a:cubicBezTo>
                <a:cubicBezTo>
                  <a:pt x="102870" y="427094"/>
                  <a:pt x="102870" y="427094"/>
                  <a:pt x="102870" y="427094"/>
                </a:cubicBezTo>
                <a:cubicBezTo>
                  <a:pt x="102870" y="426141"/>
                  <a:pt x="102870" y="425189"/>
                  <a:pt x="102870" y="424236"/>
                </a:cubicBezTo>
                <a:cubicBezTo>
                  <a:pt x="102870" y="423284"/>
                  <a:pt x="102870" y="423284"/>
                  <a:pt x="101918" y="422331"/>
                </a:cubicBezTo>
                <a:cubicBezTo>
                  <a:pt x="101918" y="422331"/>
                  <a:pt x="101918" y="422331"/>
                  <a:pt x="101918" y="422331"/>
                </a:cubicBezTo>
                <a:cubicBezTo>
                  <a:pt x="101918" y="422331"/>
                  <a:pt x="101918" y="422331"/>
                  <a:pt x="101918" y="422331"/>
                </a:cubicBezTo>
                <a:cubicBezTo>
                  <a:pt x="101918" y="422331"/>
                  <a:pt x="101918" y="422331"/>
                  <a:pt x="101918" y="422331"/>
                </a:cubicBezTo>
                <a:cubicBezTo>
                  <a:pt x="100965" y="420426"/>
                  <a:pt x="100013" y="417569"/>
                  <a:pt x="99060" y="415664"/>
                </a:cubicBezTo>
                <a:cubicBezTo>
                  <a:pt x="99060" y="416616"/>
                  <a:pt x="99060" y="416616"/>
                  <a:pt x="99060" y="417569"/>
                </a:cubicBezTo>
                <a:cubicBezTo>
                  <a:pt x="99060" y="417569"/>
                  <a:pt x="99060" y="417569"/>
                  <a:pt x="99060" y="418521"/>
                </a:cubicBezTo>
                <a:cubicBezTo>
                  <a:pt x="100013" y="420426"/>
                  <a:pt x="100965" y="422331"/>
                  <a:pt x="101918" y="424236"/>
                </a:cubicBezTo>
                <a:lnTo>
                  <a:pt x="101918" y="424236"/>
                </a:lnTo>
                <a:cubicBezTo>
                  <a:pt x="100965" y="423284"/>
                  <a:pt x="100965" y="421379"/>
                  <a:pt x="100013" y="420426"/>
                </a:cubicBezTo>
                <a:cubicBezTo>
                  <a:pt x="100013" y="420426"/>
                  <a:pt x="100013" y="421379"/>
                  <a:pt x="100013" y="421379"/>
                </a:cubicBezTo>
                <a:cubicBezTo>
                  <a:pt x="100965" y="422331"/>
                  <a:pt x="100965" y="423284"/>
                  <a:pt x="101918" y="425189"/>
                </a:cubicBezTo>
                <a:cubicBezTo>
                  <a:pt x="101918" y="425189"/>
                  <a:pt x="101918" y="425189"/>
                  <a:pt x="101918" y="425189"/>
                </a:cubicBezTo>
                <a:cubicBezTo>
                  <a:pt x="101918" y="424236"/>
                  <a:pt x="100965" y="423284"/>
                  <a:pt x="100965" y="422331"/>
                </a:cubicBezTo>
                <a:cubicBezTo>
                  <a:pt x="100965" y="422331"/>
                  <a:pt x="100965" y="422331"/>
                  <a:pt x="100965" y="422331"/>
                </a:cubicBezTo>
                <a:cubicBezTo>
                  <a:pt x="100965" y="422331"/>
                  <a:pt x="100965" y="422331"/>
                  <a:pt x="100965" y="422331"/>
                </a:cubicBezTo>
                <a:cubicBezTo>
                  <a:pt x="100965" y="421379"/>
                  <a:pt x="100013" y="421379"/>
                  <a:pt x="100013" y="420426"/>
                </a:cubicBezTo>
                <a:cubicBezTo>
                  <a:pt x="100013" y="420426"/>
                  <a:pt x="100013" y="419474"/>
                  <a:pt x="100013" y="419474"/>
                </a:cubicBezTo>
                <a:cubicBezTo>
                  <a:pt x="100013" y="419474"/>
                  <a:pt x="100013" y="420426"/>
                  <a:pt x="100965" y="420426"/>
                </a:cubicBezTo>
                <a:cubicBezTo>
                  <a:pt x="100965" y="420426"/>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8521"/>
                </a:cubicBezTo>
                <a:cubicBezTo>
                  <a:pt x="100965" y="418521"/>
                  <a:pt x="100965" y="418521"/>
                  <a:pt x="100965" y="418521"/>
                </a:cubicBezTo>
                <a:cubicBezTo>
                  <a:pt x="100965" y="418521"/>
                  <a:pt x="100965" y="418521"/>
                  <a:pt x="100965" y="417569"/>
                </a:cubicBezTo>
                <a:cubicBezTo>
                  <a:pt x="100965" y="417569"/>
                  <a:pt x="100965" y="417569"/>
                  <a:pt x="100965" y="417569"/>
                </a:cubicBezTo>
                <a:cubicBezTo>
                  <a:pt x="100965" y="417569"/>
                  <a:pt x="100965" y="417569"/>
                  <a:pt x="100965" y="418521"/>
                </a:cubicBezTo>
                <a:cubicBezTo>
                  <a:pt x="100965" y="418521"/>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9474"/>
                </a:cubicBezTo>
                <a:cubicBezTo>
                  <a:pt x="100965" y="420426"/>
                  <a:pt x="100965" y="420426"/>
                  <a:pt x="100013" y="420426"/>
                </a:cubicBezTo>
                <a:cubicBezTo>
                  <a:pt x="100013" y="420426"/>
                  <a:pt x="100013" y="420426"/>
                  <a:pt x="100013" y="420426"/>
                </a:cubicBezTo>
                <a:cubicBezTo>
                  <a:pt x="100013" y="420426"/>
                  <a:pt x="100013" y="420426"/>
                  <a:pt x="100013" y="420426"/>
                </a:cubicBezTo>
                <a:cubicBezTo>
                  <a:pt x="100013" y="420426"/>
                  <a:pt x="100013" y="420426"/>
                  <a:pt x="100013" y="420426"/>
                </a:cubicBezTo>
                <a:cubicBezTo>
                  <a:pt x="99060" y="422331"/>
                  <a:pt x="96203" y="423284"/>
                  <a:pt x="92393" y="422331"/>
                </a:cubicBezTo>
                <a:cubicBezTo>
                  <a:pt x="94298" y="423284"/>
                  <a:pt x="96203" y="423284"/>
                  <a:pt x="98108" y="422331"/>
                </a:cubicBezTo>
                <a:cubicBezTo>
                  <a:pt x="99060" y="423284"/>
                  <a:pt x="100965" y="423284"/>
                  <a:pt x="101918" y="423284"/>
                </a:cubicBezTo>
                <a:cubicBezTo>
                  <a:pt x="100965" y="426141"/>
                  <a:pt x="99060" y="427094"/>
                  <a:pt x="95250" y="424236"/>
                </a:cubicBezTo>
                <a:cubicBezTo>
                  <a:pt x="100013" y="427094"/>
                  <a:pt x="101918" y="426141"/>
                  <a:pt x="102870" y="423284"/>
                </a:cubicBezTo>
                <a:cubicBezTo>
                  <a:pt x="103823" y="424236"/>
                  <a:pt x="104775" y="425189"/>
                  <a:pt x="105728" y="426141"/>
                </a:cubicBezTo>
                <a:cubicBezTo>
                  <a:pt x="105728" y="426141"/>
                  <a:pt x="105728" y="426141"/>
                  <a:pt x="105728" y="426141"/>
                </a:cubicBezTo>
                <a:cubicBezTo>
                  <a:pt x="105728" y="426141"/>
                  <a:pt x="105728" y="426141"/>
                  <a:pt x="105728" y="426141"/>
                </a:cubicBezTo>
                <a:cubicBezTo>
                  <a:pt x="105728" y="426141"/>
                  <a:pt x="105728" y="426141"/>
                  <a:pt x="105728" y="426141"/>
                </a:cubicBezTo>
                <a:cubicBezTo>
                  <a:pt x="105728" y="427094"/>
                  <a:pt x="105728" y="427094"/>
                  <a:pt x="105728" y="428046"/>
                </a:cubicBezTo>
                <a:cubicBezTo>
                  <a:pt x="105728" y="428046"/>
                  <a:pt x="105728" y="428046"/>
                  <a:pt x="105728" y="428046"/>
                </a:cubicBezTo>
                <a:cubicBezTo>
                  <a:pt x="105728" y="428046"/>
                  <a:pt x="105728" y="427094"/>
                  <a:pt x="105728" y="427094"/>
                </a:cubicBezTo>
                <a:cubicBezTo>
                  <a:pt x="105728" y="427094"/>
                  <a:pt x="105728" y="427094"/>
                  <a:pt x="105728" y="428046"/>
                </a:cubicBezTo>
                <a:lnTo>
                  <a:pt x="105728" y="428046"/>
                </a:lnTo>
                <a:cubicBezTo>
                  <a:pt x="105728" y="428046"/>
                  <a:pt x="105728" y="428046"/>
                  <a:pt x="105728" y="427094"/>
                </a:cubicBezTo>
                <a:cubicBezTo>
                  <a:pt x="105728" y="427094"/>
                  <a:pt x="105728" y="427094"/>
                  <a:pt x="105728" y="426141"/>
                </a:cubicBezTo>
                <a:cubicBezTo>
                  <a:pt x="105728" y="426141"/>
                  <a:pt x="105728" y="427094"/>
                  <a:pt x="106680" y="427094"/>
                </a:cubicBezTo>
                <a:cubicBezTo>
                  <a:pt x="106680" y="427094"/>
                  <a:pt x="106680" y="426141"/>
                  <a:pt x="105728" y="426141"/>
                </a:cubicBezTo>
                <a:cubicBezTo>
                  <a:pt x="105728" y="426141"/>
                  <a:pt x="105728" y="425189"/>
                  <a:pt x="105728" y="425189"/>
                </a:cubicBezTo>
                <a:cubicBezTo>
                  <a:pt x="105728" y="426141"/>
                  <a:pt x="106680" y="426141"/>
                  <a:pt x="106680" y="427094"/>
                </a:cubicBezTo>
                <a:cubicBezTo>
                  <a:pt x="106680" y="427094"/>
                  <a:pt x="106680" y="427094"/>
                  <a:pt x="106680" y="427094"/>
                </a:cubicBezTo>
                <a:cubicBezTo>
                  <a:pt x="106680" y="427094"/>
                  <a:pt x="106680" y="427094"/>
                  <a:pt x="106680" y="427094"/>
                </a:cubicBezTo>
                <a:lnTo>
                  <a:pt x="106680" y="427094"/>
                </a:lnTo>
                <a:lnTo>
                  <a:pt x="106680" y="427094"/>
                </a:lnTo>
                <a:cubicBezTo>
                  <a:pt x="106680" y="427094"/>
                  <a:pt x="106680" y="428046"/>
                  <a:pt x="106680" y="428046"/>
                </a:cubicBezTo>
                <a:lnTo>
                  <a:pt x="106680" y="428046"/>
                </a:lnTo>
                <a:cubicBezTo>
                  <a:pt x="106680" y="428046"/>
                  <a:pt x="106680" y="428046"/>
                  <a:pt x="106680" y="428046"/>
                </a:cubicBezTo>
                <a:lnTo>
                  <a:pt x="106680" y="428046"/>
                </a:lnTo>
                <a:lnTo>
                  <a:pt x="106680" y="428046"/>
                </a:lnTo>
                <a:cubicBezTo>
                  <a:pt x="106680" y="428046"/>
                  <a:pt x="106680" y="428046"/>
                  <a:pt x="106680" y="428046"/>
                </a:cubicBezTo>
                <a:cubicBezTo>
                  <a:pt x="106680" y="428046"/>
                  <a:pt x="106680" y="428046"/>
                  <a:pt x="106680" y="427094"/>
                </a:cubicBezTo>
                <a:lnTo>
                  <a:pt x="106680" y="427094"/>
                </a:lnTo>
                <a:cubicBezTo>
                  <a:pt x="106680" y="427094"/>
                  <a:pt x="106680" y="427094"/>
                  <a:pt x="106680" y="428046"/>
                </a:cubicBezTo>
                <a:cubicBezTo>
                  <a:pt x="106680" y="428999"/>
                  <a:pt x="106680" y="428999"/>
                  <a:pt x="105728" y="428999"/>
                </a:cubicBezTo>
                <a:cubicBezTo>
                  <a:pt x="105728" y="428999"/>
                  <a:pt x="105728" y="428046"/>
                  <a:pt x="105728" y="428046"/>
                </a:cubicBezTo>
                <a:cubicBezTo>
                  <a:pt x="105728" y="428046"/>
                  <a:pt x="105728" y="428046"/>
                  <a:pt x="105728" y="428046"/>
                </a:cubicBezTo>
                <a:cubicBezTo>
                  <a:pt x="105728" y="428046"/>
                  <a:pt x="105728" y="428999"/>
                  <a:pt x="105728" y="428999"/>
                </a:cubicBezTo>
                <a:cubicBezTo>
                  <a:pt x="104775" y="428999"/>
                  <a:pt x="103823" y="428046"/>
                  <a:pt x="101918" y="427094"/>
                </a:cubicBezTo>
                <a:cubicBezTo>
                  <a:pt x="103823" y="428999"/>
                  <a:pt x="104775" y="428999"/>
                  <a:pt x="105728" y="428999"/>
                </a:cubicBezTo>
                <a:cubicBezTo>
                  <a:pt x="105728" y="429951"/>
                  <a:pt x="104775" y="430904"/>
                  <a:pt x="103823" y="430904"/>
                </a:cubicBezTo>
                <a:cubicBezTo>
                  <a:pt x="102870" y="430904"/>
                  <a:pt x="102870" y="429951"/>
                  <a:pt x="101918" y="428999"/>
                </a:cubicBezTo>
                <a:cubicBezTo>
                  <a:pt x="102870" y="429951"/>
                  <a:pt x="102870" y="429951"/>
                  <a:pt x="103823" y="430904"/>
                </a:cubicBezTo>
                <a:cubicBezTo>
                  <a:pt x="102870" y="430904"/>
                  <a:pt x="100965" y="429951"/>
                  <a:pt x="99060" y="428046"/>
                </a:cubicBezTo>
                <a:cubicBezTo>
                  <a:pt x="100965" y="429951"/>
                  <a:pt x="102870" y="430904"/>
                  <a:pt x="103823" y="430904"/>
                </a:cubicBezTo>
                <a:cubicBezTo>
                  <a:pt x="105728" y="432809"/>
                  <a:pt x="106680" y="431856"/>
                  <a:pt x="106680" y="429951"/>
                </a:cubicBezTo>
                <a:cubicBezTo>
                  <a:pt x="108585" y="435666"/>
                  <a:pt x="107633" y="438524"/>
                  <a:pt x="102870" y="431856"/>
                </a:cubicBezTo>
                <a:cubicBezTo>
                  <a:pt x="104775" y="434714"/>
                  <a:pt x="106680" y="435666"/>
                  <a:pt x="107633" y="436619"/>
                </a:cubicBezTo>
                <a:cubicBezTo>
                  <a:pt x="107633" y="436619"/>
                  <a:pt x="107633" y="436619"/>
                  <a:pt x="107633" y="435666"/>
                </a:cubicBezTo>
                <a:cubicBezTo>
                  <a:pt x="107633" y="435666"/>
                  <a:pt x="107633" y="436619"/>
                  <a:pt x="107633" y="436619"/>
                </a:cubicBezTo>
                <a:cubicBezTo>
                  <a:pt x="109538" y="436619"/>
                  <a:pt x="109538" y="434714"/>
                  <a:pt x="107633" y="430904"/>
                </a:cubicBezTo>
                <a:cubicBezTo>
                  <a:pt x="107633" y="430904"/>
                  <a:pt x="107633" y="430904"/>
                  <a:pt x="107633" y="430904"/>
                </a:cubicBezTo>
                <a:cubicBezTo>
                  <a:pt x="109538" y="435666"/>
                  <a:pt x="110490" y="440429"/>
                  <a:pt x="109538" y="440429"/>
                </a:cubicBezTo>
                <a:cubicBezTo>
                  <a:pt x="109538" y="440429"/>
                  <a:pt x="109538" y="440429"/>
                  <a:pt x="109538" y="440429"/>
                </a:cubicBezTo>
                <a:cubicBezTo>
                  <a:pt x="109538" y="440429"/>
                  <a:pt x="109538" y="440429"/>
                  <a:pt x="109538" y="440429"/>
                </a:cubicBezTo>
                <a:cubicBezTo>
                  <a:pt x="109538" y="440429"/>
                  <a:pt x="108585" y="439476"/>
                  <a:pt x="107633" y="438524"/>
                </a:cubicBezTo>
                <a:cubicBezTo>
                  <a:pt x="108585" y="440429"/>
                  <a:pt x="109538" y="441381"/>
                  <a:pt x="109538" y="441381"/>
                </a:cubicBezTo>
                <a:cubicBezTo>
                  <a:pt x="110490" y="443286"/>
                  <a:pt x="111443" y="443286"/>
                  <a:pt x="111443" y="443286"/>
                </a:cubicBezTo>
                <a:cubicBezTo>
                  <a:pt x="111443" y="442334"/>
                  <a:pt x="110490" y="441381"/>
                  <a:pt x="110490" y="439476"/>
                </a:cubicBezTo>
                <a:cubicBezTo>
                  <a:pt x="110490" y="440429"/>
                  <a:pt x="111443" y="442334"/>
                  <a:pt x="111443" y="443286"/>
                </a:cubicBezTo>
                <a:cubicBezTo>
                  <a:pt x="111443" y="443286"/>
                  <a:pt x="111443" y="443286"/>
                  <a:pt x="111443" y="442334"/>
                </a:cubicBezTo>
                <a:cubicBezTo>
                  <a:pt x="111443" y="440429"/>
                  <a:pt x="110490" y="437571"/>
                  <a:pt x="108585" y="433761"/>
                </a:cubicBezTo>
                <a:cubicBezTo>
                  <a:pt x="109538" y="436619"/>
                  <a:pt x="110490" y="438524"/>
                  <a:pt x="110490" y="439476"/>
                </a:cubicBezTo>
                <a:cubicBezTo>
                  <a:pt x="111443" y="441381"/>
                  <a:pt x="110490" y="442334"/>
                  <a:pt x="109538" y="441381"/>
                </a:cubicBezTo>
                <a:cubicBezTo>
                  <a:pt x="110490" y="441381"/>
                  <a:pt x="110490" y="441381"/>
                  <a:pt x="110490" y="439476"/>
                </a:cubicBezTo>
                <a:cubicBezTo>
                  <a:pt x="110490" y="437571"/>
                  <a:pt x="109538" y="435666"/>
                  <a:pt x="108585" y="433761"/>
                </a:cubicBezTo>
                <a:cubicBezTo>
                  <a:pt x="108585" y="432809"/>
                  <a:pt x="107633" y="432809"/>
                  <a:pt x="107633" y="431856"/>
                </a:cubicBezTo>
                <a:cubicBezTo>
                  <a:pt x="107633" y="431856"/>
                  <a:pt x="107633" y="432809"/>
                  <a:pt x="108585" y="432809"/>
                </a:cubicBezTo>
                <a:cubicBezTo>
                  <a:pt x="108585" y="431856"/>
                  <a:pt x="107633" y="431856"/>
                  <a:pt x="107633" y="430904"/>
                </a:cubicBezTo>
                <a:cubicBezTo>
                  <a:pt x="107633" y="430904"/>
                  <a:pt x="107633" y="430904"/>
                  <a:pt x="107633" y="430904"/>
                </a:cubicBezTo>
                <a:cubicBezTo>
                  <a:pt x="107633" y="430904"/>
                  <a:pt x="107633" y="430904"/>
                  <a:pt x="107633" y="430904"/>
                </a:cubicBezTo>
                <a:cubicBezTo>
                  <a:pt x="107633" y="430904"/>
                  <a:pt x="107633" y="430904"/>
                  <a:pt x="107633" y="430904"/>
                </a:cubicBezTo>
                <a:cubicBezTo>
                  <a:pt x="107633" y="429951"/>
                  <a:pt x="106680" y="429951"/>
                  <a:pt x="106680" y="428999"/>
                </a:cubicBezTo>
                <a:cubicBezTo>
                  <a:pt x="106680" y="428999"/>
                  <a:pt x="106680" y="428999"/>
                  <a:pt x="106680" y="428999"/>
                </a:cubicBezTo>
                <a:cubicBezTo>
                  <a:pt x="106680" y="429951"/>
                  <a:pt x="107633" y="429951"/>
                  <a:pt x="107633" y="430904"/>
                </a:cubicBezTo>
                <a:lnTo>
                  <a:pt x="107633" y="430904"/>
                </a:lnTo>
                <a:lnTo>
                  <a:pt x="107633" y="430904"/>
                </a:lnTo>
                <a:cubicBezTo>
                  <a:pt x="108585" y="431856"/>
                  <a:pt x="108585" y="432809"/>
                  <a:pt x="109538" y="433761"/>
                </a:cubicBezTo>
                <a:cubicBezTo>
                  <a:pt x="112395" y="438524"/>
                  <a:pt x="113348" y="442334"/>
                  <a:pt x="113348" y="444239"/>
                </a:cubicBezTo>
                <a:cubicBezTo>
                  <a:pt x="114300" y="446144"/>
                  <a:pt x="113348" y="446144"/>
                  <a:pt x="113348" y="446144"/>
                </a:cubicBezTo>
                <a:cubicBezTo>
                  <a:pt x="114300" y="448049"/>
                  <a:pt x="114300" y="449001"/>
                  <a:pt x="114300" y="447096"/>
                </a:cubicBezTo>
                <a:cubicBezTo>
                  <a:pt x="115253" y="446144"/>
                  <a:pt x="112395" y="439476"/>
                  <a:pt x="108585" y="432809"/>
                </a:cubicBezTo>
                <a:cubicBezTo>
                  <a:pt x="111443" y="437571"/>
                  <a:pt x="113348" y="441381"/>
                  <a:pt x="114300" y="444239"/>
                </a:cubicBezTo>
                <a:cubicBezTo>
                  <a:pt x="114300" y="443286"/>
                  <a:pt x="114300" y="443286"/>
                  <a:pt x="114300" y="442334"/>
                </a:cubicBezTo>
                <a:cubicBezTo>
                  <a:pt x="114300" y="443286"/>
                  <a:pt x="114300" y="444239"/>
                  <a:pt x="114300" y="445191"/>
                </a:cubicBezTo>
                <a:cubicBezTo>
                  <a:pt x="114300" y="446144"/>
                  <a:pt x="115253" y="447096"/>
                  <a:pt x="115253" y="448049"/>
                </a:cubicBezTo>
                <a:cubicBezTo>
                  <a:pt x="115253" y="449001"/>
                  <a:pt x="115253" y="449001"/>
                  <a:pt x="115253" y="449954"/>
                </a:cubicBezTo>
                <a:cubicBezTo>
                  <a:pt x="115253" y="449954"/>
                  <a:pt x="115253" y="449001"/>
                  <a:pt x="115253" y="448049"/>
                </a:cubicBezTo>
                <a:cubicBezTo>
                  <a:pt x="115253" y="448049"/>
                  <a:pt x="115253" y="448049"/>
                  <a:pt x="115253" y="449001"/>
                </a:cubicBezTo>
                <a:cubicBezTo>
                  <a:pt x="115253" y="449954"/>
                  <a:pt x="116205" y="449954"/>
                  <a:pt x="116205" y="449954"/>
                </a:cubicBezTo>
                <a:cubicBezTo>
                  <a:pt x="117158" y="452811"/>
                  <a:pt x="117158" y="454716"/>
                  <a:pt x="116205" y="453764"/>
                </a:cubicBezTo>
                <a:cubicBezTo>
                  <a:pt x="119063" y="455669"/>
                  <a:pt x="118110" y="451859"/>
                  <a:pt x="117158" y="444239"/>
                </a:cubicBezTo>
                <a:cubicBezTo>
                  <a:pt x="118110" y="451859"/>
                  <a:pt x="120968" y="457574"/>
                  <a:pt x="117158" y="455669"/>
                </a:cubicBezTo>
                <a:cubicBezTo>
                  <a:pt x="121920" y="458526"/>
                  <a:pt x="123825" y="456621"/>
                  <a:pt x="120968" y="448049"/>
                </a:cubicBezTo>
                <a:cubicBezTo>
                  <a:pt x="123825" y="456621"/>
                  <a:pt x="126683" y="461384"/>
                  <a:pt x="120015" y="458526"/>
                </a:cubicBezTo>
                <a:cubicBezTo>
                  <a:pt x="122873" y="460431"/>
                  <a:pt x="126683" y="461384"/>
                  <a:pt x="130493" y="463289"/>
                </a:cubicBezTo>
                <a:cubicBezTo>
                  <a:pt x="128588" y="462336"/>
                  <a:pt x="126683" y="461384"/>
                  <a:pt x="124778" y="460431"/>
                </a:cubicBezTo>
                <a:cubicBezTo>
                  <a:pt x="127635" y="461384"/>
                  <a:pt x="129540" y="462336"/>
                  <a:pt x="132398" y="463289"/>
                </a:cubicBezTo>
                <a:cubicBezTo>
                  <a:pt x="134303" y="464241"/>
                  <a:pt x="136208" y="464241"/>
                  <a:pt x="137160" y="464241"/>
                </a:cubicBezTo>
                <a:cubicBezTo>
                  <a:pt x="135255" y="463289"/>
                  <a:pt x="132398" y="462336"/>
                  <a:pt x="130493" y="461384"/>
                </a:cubicBezTo>
                <a:cubicBezTo>
                  <a:pt x="133350" y="462336"/>
                  <a:pt x="135255" y="463289"/>
                  <a:pt x="138113" y="464241"/>
                </a:cubicBezTo>
                <a:cubicBezTo>
                  <a:pt x="140970" y="464241"/>
                  <a:pt x="141923" y="463289"/>
                  <a:pt x="134303" y="457574"/>
                </a:cubicBezTo>
                <a:cubicBezTo>
                  <a:pt x="141923" y="463289"/>
                  <a:pt x="142875" y="465194"/>
                  <a:pt x="140970" y="465194"/>
                </a:cubicBezTo>
                <a:cubicBezTo>
                  <a:pt x="142875" y="466146"/>
                  <a:pt x="143828" y="466146"/>
                  <a:pt x="145733" y="467099"/>
                </a:cubicBezTo>
                <a:cubicBezTo>
                  <a:pt x="148590" y="468051"/>
                  <a:pt x="150495" y="468051"/>
                  <a:pt x="148590" y="466146"/>
                </a:cubicBezTo>
                <a:cubicBezTo>
                  <a:pt x="148590" y="466146"/>
                  <a:pt x="148590" y="466146"/>
                  <a:pt x="148590" y="466146"/>
                </a:cubicBezTo>
                <a:cubicBezTo>
                  <a:pt x="148590" y="466146"/>
                  <a:pt x="148590" y="466146"/>
                  <a:pt x="148590" y="466146"/>
                </a:cubicBezTo>
                <a:cubicBezTo>
                  <a:pt x="147638" y="465194"/>
                  <a:pt x="145733" y="463289"/>
                  <a:pt x="141923" y="461384"/>
                </a:cubicBezTo>
                <a:cubicBezTo>
                  <a:pt x="145733" y="464241"/>
                  <a:pt x="148590" y="465194"/>
                  <a:pt x="149543" y="467099"/>
                </a:cubicBezTo>
                <a:cubicBezTo>
                  <a:pt x="167640" y="475671"/>
                  <a:pt x="167640" y="475671"/>
                  <a:pt x="149543" y="469956"/>
                </a:cubicBezTo>
                <a:cubicBezTo>
                  <a:pt x="169545" y="476624"/>
                  <a:pt x="173355" y="475671"/>
                  <a:pt x="169545" y="480434"/>
                </a:cubicBezTo>
                <a:cubicBezTo>
                  <a:pt x="173355" y="475671"/>
                  <a:pt x="173355" y="475671"/>
                  <a:pt x="180023" y="487101"/>
                </a:cubicBezTo>
                <a:cubicBezTo>
                  <a:pt x="174308" y="476624"/>
                  <a:pt x="175260" y="478529"/>
                  <a:pt x="192405" y="493769"/>
                </a:cubicBezTo>
                <a:cubicBezTo>
                  <a:pt x="177165" y="478529"/>
                  <a:pt x="182880" y="484244"/>
                  <a:pt x="203835" y="499484"/>
                </a:cubicBezTo>
                <a:cubicBezTo>
                  <a:pt x="185738" y="485196"/>
                  <a:pt x="200978" y="495674"/>
                  <a:pt x="215265" y="505199"/>
                </a:cubicBezTo>
                <a:cubicBezTo>
                  <a:pt x="206693" y="493769"/>
                  <a:pt x="222885" y="491864"/>
                  <a:pt x="230505" y="489006"/>
                </a:cubicBezTo>
                <a:cubicBezTo>
                  <a:pt x="232410" y="481386"/>
                  <a:pt x="238125" y="475671"/>
                  <a:pt x="245745" y="472814"/>
                </a:cubicBezTo>
                <a:cubicBezTo>
                  <a:pt x="247650" y="465194"/>
                  <a:pt x="254318" y="460431"/>
                  <a:pt x="260985" y="456621"/>
                </a:cubicBezTo>
                <a:cubicBezTo>
                  <a:pt x="263843" y="449954"/>
                  <a:pt x="268605" y="444239"/>
                  <a:pt x="276225" y="440429"/>
                </a:cubicBezTo>
                <a:cubicBezTo>
                  <a:pt x="279083" y="433761"/>
                  <a:pt x="285750" y="429951"/>
                  <a:pt x="291465" y="424236"/>
                </a:cubicBezTo>
                <a:cubicBezTo>
                  <a:pt x="296228" y="418521"/>
                  <a:pt x="300990" y="412806"/>
                  <a:pt x="306705" y="408044"/>
                </a:cubicBezTo>
                <a:cubicBezTo>
                  <a:pt x="311468" y="402329"/>
                  <a:pt x="317183" y="397566"/>
                  <a:pt x="321945" y="391851"/>
                </a:cubicBezTo>
                <a:cubicBezTo>
                  <a:pt x="332423" y="381374"/>
                  <a:pt x="341948" y="369944"/>
                  <a:pt x="352425" y="359466"/>
                </a:cubicBezTo>
                <a:cubicBezTo>
                  <a:pt x="375285" y="335654"/>
                  <a:pt x="397193" y="311841"/>
                  <a:pt x="415290" y="284219"/>
                </a:cubicBezTo>
                <a:cubicBezTo>
                  <a:pt x="426720" y="257549"/>
                  <a:pt x="412433" y="280409"/>
                  <a:pt x="428625" y="256596"/>
                </a:cubicBezTo>
                <a:close/>
                <a:moveTo>
                  <a:pt x="81915" y="394709"/>
                </a:moveTo>
                <a:cubicBezTo>
                  <a:pt x="81915" y="394709"/>
                  <a:pt x="81915" y="394709"/>
                  <a:pt x="81915" y="394709"/>
                </a:cubicBezTo>
                <a:cubicBezTo>
                  <a:pt x="81915" y="394709"/>
                  <a:pt x="81915" y="394709"/>
                  <a:pt x="81915" y="394709"/>
                </a:cubicBezTo>
                <a:cubicBezTo>
                  <a:pt x="81915" y="394709"/>
                  <a:pt x="81915" y="394709"/>
                  <a:pt x="81915" y="394709"/>
                </a:cubicBezTo>
                <a:close/>
                <a:moveTo>
                  <a:pt x="82868" y="394709"/>
                </a:moveTo>
                <a:cubicBezTo>
                  <a:pt x="83820" y="394709"/>
                  <a:pt x="83820" y="393756"/>
                  <a:pt x="82868" y="394709"/>
                </a:cubicBezTo>
                <a:cubicBezTo>
                  <a:pt x="83820" y="394709"/>
                  <a:pt x="83820" y="394709"/>
                  <a:pt x="82868" y="394709"/>
                </a:cubicBezTo>
                <a:cubicBezTo>
                  <a:pt x="83820" y="394709"/>
                  <a:pt x="83820" y="394709"/>
                  <a:pt x="82868" y="394709"/>
                </a:cubicBezTo>
                <a:cubicBezTo>
                  <a:pt x="83820" y="394709"/>
                  <a:pt x="83820" y="394709"/>
                  <a:pt x="82868" y="394709"/>
                </a:cubicBezTo>
                <a:close/>
                <a:moveTo>
                  <a:pt x="80010" y="403281"/>
                </a:moveTo>
                <a:cubicBezTo>
                  <a:pt x="84773" y="399471"/>
                  <a:pt x="87630" y="396614"/>
                  <a:pt x="85725" y="395661"/>
                </a:cubicBezTo>
                <a:cubicBezTo>
                  <a:pt x="87630" y="396614"/>
                  <a:pt x="85725" y="399471"/>
                  <a:pt x="80010" y="403281"/>
                </a:cubicBezTo>
                <a:close/>
                <a:moveTo>
                  <a:pt x="91440" y="395661"/>
                </a:moveTo>
                <a:cubicBezTo>
                  <a:pt x="92393" y="396614"/>
                  <a:pt x="92393" y="396614"/>
                  <a:pt x="93345" y="397566"/>
                </a:cubicBezTo>
                <a:cubicBezTo>
                  <a:pt x="92393" y="397566"/>
                  <a:pt x="91440" y="396614"/>
                  <a:pt x="91440" y="395661"/>
                </a:cubicBezTo>
                <a:close/>
                <a:moveTo>
                  <a:pt x="100965" y="421379"/>
                </a:moveTo>
                <a:cubicBezTo>
                  <a:pt x="100965" y="421379"/>
                  <a:pt x="100965" y="422331"/>
                  <a:pt x="101918" y="422331"/>
                </a:cubicBezTo>
                <a:cubicBezTo>
                  <a:pt x="101918" y="422331"/>
                  <a:pt x="101918" y="422331"/>
                  <a:pt x="100965" y="421379"/>
                </a:cubicBezTo>
                <a:cubicBezTo>
                  <a:pt x="100965" y="422331"/>
                  <a:pt x="100965" y="421379"/>
                  <a:pt x="100965" y="421379"/>
                </a:cubicBezTo>
                <a:close/>
                <a:moveTo>
                  <a:pt x="100965" y="422331"/>
                </a:moveTo>
                <a:cubicBezTo>
                  <a:pt x="100965" y="422331"/>
                  <a:pt x="100013" y="422331"/>
                  <a:pt x="100965" y="422331"/>
                </a:cubicBezTo>
                <a:cubicBezTo>
                  <a:pt x="100013" y="422331"/>
                  <a:pt x="100013" y="422331"/>
                  <a:pt x="100013" y="421379"/>
                </a:cubicBezTo>
                <a:cubicBezTo>
                  <a:pt x="100013" y="420426"/>
                  <a:pt x="100013" y="420426"/>
                  <a:pt x="100013" y="419474"/>
                </a:cubicBezTo>
                <a:cubicBezTo>
                  <a:pt x="100013" y="421379"/>
                  <a:pt x="100013" y="421379"/>
                  <a:pt x="100965" y="422331"/>
                </a:cubicBezTo>
                <a:close/>
                <a:moveTo>
                  <a:pt x="100013" y="422331"/>
                </a:moveTo>
                <a:cubicBezTo>
                  <a:pt x="100013" y="422331"/>
                  <a:pt x="100013" y="422331"/>
                  <a:pt x="100013" y="422331"/>
                </a:cubicBezTo>
                <a:cubicBezTo>
                  <a:pt x="99060" y="422331"/>
                  <a:pt x="100013" y="422331"/>
                  <a:pt x="100013" y="422331"/>
                </a:cubicBezTo>
                <a:cubicBezTo>
                  <a:pt x="100013" y="422331"/>
                  <a:pt x="100013" y="422331"/>
                  <a:pt x="100013" y="422331"/>
                </a:cubicBezTo>
                <a:close/>
                <a:moveTo>
                  <a:pt x="98108" y="418521"/>
                </a:moveTo>
                <a:cubicBezTo>
                  <a:pt x="98108" y="419474"/>
                  <a:pt x="99060" y="419474"/>
                  <a:pt x="99060" y="420426"/>
                </a:cubicBezTo>
                <a:cubicBezTo>
                  <a:pt x="99060" y="421379"/>
                  <a:pt x="99060" y="421379"/>
                  <a:pt x="99060" y="422331"/>
                </a:cubicBezTo>
                <a:cubicBezTo>
                  <a:pt x="99060" y="421379"/>
                  <a:pt x="98108" y="421379"/>
                  <a:pt x="97155" y="420426"/>
                </a:cubicBezTo>
                <a:cubicBezTo>
                  <a:pt x="98108" y="419474"/>
                  <a:pt x="98108" y="418521"/>
                  <a:pt x="98108" y="418521"/>
                </a:cubicBezTo>
                <a:close/>
                <a:moveTo>
                  <a:pt x="96203" y="421379"/>
                </a:moveTo>
                <a:cubicBezTo>
                  <a:pt x="97155" y="421379"/>
                  <a:pt x="98108" y="420426"/>
                  <a:pt x="98108" y="419474"/>
                </a:cubicBezTo>
                <a:cubicBezTo>
                  <a:pt x="99060" y="420426"/>
                  <a:pt x="99060" y="420426"/>
                  <a:pt x="100013" y="421379"/>
                </a:cubicBezTo>
                <a:cubicBezTo>
                  <a:pt x="100013" y="421379"/>
                  <a:pt x="100013" y="422331"/>
                  <a:pt x="100013" y="422331"/>
                </a:cubicBezTo>
                <a:cubicBezTo>
                  <a:pt x="100013" y="422331"/>
                  <a:pt x="100013" y="422331"/>
                  <a:pt x="100013" y="422331"/>
                </a:cubicBezTo>
                <a:cubicBezTo>
                  <a:pt x="100013" y="422331"/>
                  <a:pt x="100013" y="422331"/>
                  <a:pt x="100013" y="422331"/>
                </a:cubicBezTo>
                <a:cubicBezTo>
                  <a:pt x="100013" y="422331"/>
                  <a:pt x="100013" y="422331"/>
                  <a:pt x="100013" y="422331"/>
                </a:cubicBezTo>
                <a:cubicBezTo>
                  <a:pt x="98108" y="423284"/>
                  <a:pt x="97155" y="422331"/>
                  <a:pt x="96203" y="421379"/>
                </a:cubicBezTo>
                <a:close/>
                <a:moveTo>
                  <a:pt x="101918" y="426141"/>
                </a:moveTo>
                <a:cubicBezTo>
                  <a:pt x="100965" y="425189"/>
                  <a:pt x="100013" y="424236"/>
                  <a:pt x="99060" y="423284"/>
                </a:cubicBezTo>
                <a:lnTo>
                  <a:pt x="99060" y="423284"/>
                </a:lnTo>
                <a:cubicBezTo>
                  <a:pt x="99060" y="423284"/>
                  <a:pt x="99060" y="423284"/>
                  <a:pt x="100013" y="423284"/>
                </a:cubicBezTo>
                <a:cubicBezTo>
                  <a:pt x="100965" y="424236"/>
                  <a:pt x="100965" y="425189"/>
                  <a:pt x="101918" y="426141"/>
                </a:cubicBezTo>
                <a:cubicBezTo>
                  <a:pt x="101918" y="425189"/>
                  <a:pt x="101918" y="426141"/>
                  <a:pt x="101918" y="426141"/>
                </a:cubicBezTo>
                <a:close/>
                <a:moveTo>
                  <a:pt x="101918" y="425189"/>
                </a:moveTo>
                <a:cubicBezTo>
                  <a:pt x="101918" y="424236"/>
                  <a:pt x="101918" y="424236"/>
                  <a:pt x="101918" y="425189"/>
                </a:cubicBezTo>
                <a:cubicBezTo>
                  <a:pt x="101918" y="424236"/>
                  <a:pt x="101918" y="424236"/>
                  <a:pt x="101918" y="425189"/>
                </a:cubicBezTo>
                <a:cubicBezTo>
                  <a:pt x="100965" y="424236"/>
                  <a:pt x="100965" y="423284"/>
                  <a:pt x="100013" y="423284"/>
                </a:cubicBezTo>
                <a:cubicBezTo>
                  <a:pt x="100013" y="423284"/>
                  <a:pt x="100013" y="423284"/>
                  <a:pt x="100965" y="423284"/>
                </a:cubicBezTo>
                <a:lnTo>
                  <a:pt x="100965" y="423284"/>
                </a:lnTo>
                <a:cubicBezTo>
                  <a:pt x="100965" y="423284"/>
                  <a:pt x="100965" y="423284"/>
                  <a:pt x="100965" y="423284"/>
                </a:cubicBezTo>
                <a:cubicBezTo>
                  <a:pt x="100965" y="423284"/>
                  <a:pt x="100965" y="423284"/>
                  <a:pt x="100965" y="423284"/>
                </a:cubicBezTo>
                <a:cubicBezTo>
                  <a:pt x="100965" y="423284"/>
                  <a:pt x="100965" y="424236"/>
                  <a:pt x="100965" y="424236"/>
                </a:cubicBezTo>
                <a:cubicBezTo>
                  <a:pt x="100965" y="425189"/>
                  <a:pt x="101918" y="426141"/>
                  <a:pt x="101918" y="427094"/>
                </a:cubicBezTo>
                <a:cubicBezTo>
                  <a:pt x="101918" y="425189"/>
                  <a:pt x="101918" y="425189"/>
                  <a:pt x="101918" y="425189"/>
                </a:cubicBezTo>
                <a:close/>
                <a:moveTo>
                  <a:pt x="102870" y="427094"/>
                </a:moveTo>
                <a:cubicBezTo>
                  <a:pt x="102870" y="427094"/>
                  <a:pt x="102870" y="427094"/>
                  <a:pt x="102870" y="427094"/>
                </a:cubicBezTo>
                <a:cubicBezTo>
                  <a:pt x="102870" y="427094"/>
                  <a:pt x="102870" y="427094"/>
                  <a:pt x="102870" y="427094"/>
                </a:cubicBezTo>
                <a:lnTo>
                  <a:pt x="102870" y="427094"/>
                </a:lnTo>
                <a:cubicBezTo>
                  <a:pt x="102870" y="427094"/>
                  <a:pt x="102870" y="427094"/>
                  <a:pt x="102870" y="427094"/>
                </a:cubicBezTo>
                <a:close/>
                <a:moveTo>
                  <a:pt x="102870" y="428046"/>
                </a:moveTo>
                <a:cubicBezTo>
                  <a:pt x="102870" y="428046"/>
                  <a:pt x="102870" y="428046"/>
                  <a:pt x="102870" y="428046"/>
                </a:cubicBezTo>
                <a:cubicBezTo>
                  <a:pt x="102870" y="428999"/>
                  <a:pt x="102870" y="428046"/>
                  <a:pt x="102870" y="428046"/>
                </a:cubicBezTo>
                <a:cubicBezTo>
                  <a:pt x="102870" y="428046"/>
                  <a:pt x="102870" y="428046"/>
                  <a:pt x="102870" y="428046"/>
                </a:cubicBezTo>
                <a:close/>
                <a:moveTo>
                  <a:pt x="100965" y="430904"/>
                </a:moveTo>
                <a:cubicBezTo>
                  <a:pt x="101918" y="430904"/>
                  <a:pt x="102870" y="429951"/>
                  <a:pt x="102870" y="428999"/>
                </a:cubicBezTo>
                <a:cubicBezTo>
                  <a:pt x="102870" y="428999"/>
                  <a:pt x="103823" y="428046"/>
                  <a:pt x="103823" y="428046"/>
                </a:cubicBezTo>
                <a:cubicBezTo>
                  <a:pt x="103823" y="428046"/>
                  <a:pt x="103823" y="428046"/>
                  <a:pt x="103823" y="428046"/>
                </a:cubicBezTo>
                <a:cubicBezTo>
                  <a:pt x="103823" y="431856"/>
                  <a:pt x="102870" y="432809"/>
                  <a:pt x="100965" y="430904"/>
                </a:cubicBezTo>
                <a:close/>
              </a:path>
            </a:pathLst>
          </a:custGeom>
          <a:solidFill>
            <a:schemeClr val="lt1">
              <a:alpha val="50980"/>
            </a:scheme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2" name="Google Shape;592;p34"/>
          <p:cNvSpPr txBox="1"/>
          <p:nvPr>
            <p:ph type="title"/>
          </p:nvPr>
        </p:nvSpPr>
        <p:spPr>
          <a:xfrm>
            <a:off x="8703154" y="3254775"/>
            <a:ext cx="1478400" cy="1257300"/>
          </a:xfrm>
          <a:prstGeom prst="rect">
            <a:avLst/>
          </a:prstGeom>
          <a:noFill/>
          <a:ln>
            <a:noFill/>
          </a:ln>
        </p:spPr>
        <p:txBody>
          <a:bodyPr anchorCtr="0" anchor="b" bIns="121900" lIns="121900" spcFirstLastPara="1" rIns="121900" wrap="square" tIns="121900">
            <a:noAutofit/>
          </a:bodyPr>
          <a:lstStyle/>
          <a:p>
            <a:pPr indent="0" lvl="0" marL="0" rtl="0" algn="r">
              <a:lnSpc>
                <a:spcPct val="100000"/>
              </a:lnSpc>
              <a:spcBef>
                <a:spcPts val="0"/>
              </a:spcBef>
              <a:spcAft>
                <a:spcPts val="0"/>
              </a:spcAft>
              <a:buSzPts val="7000"/>
              <a:buNone/>
            </a:pPr>
            <a:r>
              <a:rPr lang="en"/>
              <a:t>Miau!</a:t>
            </a:r>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96" name="Shape 596"/>
        <p:cNvGrpSpPr/>
        <p:nvPr/>
      </p:nvGrpSpPr>
      <p:grpSpPr>
        <a:xfrm>
          <a:off x="0" y="0"/>
          <a:ext cx="0" cy="0"/>
          <a:chOff x="0" y="0"/>
          <a:chExt cx="0" cy="0"/>
        </a:xfrm>
      </p:grpSpPr>
      <p:grpSp>
        <p:nvGrpSpPr>
          <p:cNvPr id="597" name="Google Shape;597;p35"/>
          <p:cNvGrpSpPr/>
          <p:nvPr/>
        </p:nvGrpSpPr>
        <p:grpSpPr>
          <a:xfrm>
            <a:off x="2978820" y="871350"/>
            <a:ext cx="2370148" cy="2368110"/>
            <a:chOff x="2978820" y="871350"/>
            <a:chExt cx="2370148" cy="2368110"/>
          </a:xfrm>
        </p:grpSpPr>
        <p:sp>
          <p:nvSpPr>
            <p:cNvPr id="598" name="Google Shape;598;p35"/>
            <p:cNvSpPr/>
            <p:nvPr/>
          </p:nvSpPr>
          <p:spPr>
            <a:xfrm>
              <a:off x="2980870" y="871362"/>
              <a:ext cx="2368098" cy="2368098"/>
            </a:xfrm>
            <a:prstGeom prst="rect">
              <a:avLst/>
            </a:prstGeom>
            <a:solidFill>
              <a:schemeClr val="accent2"/>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2200" u="none" cap="none" strike="noStrike">
                <a:solidFill>
                  <a:srgbClr val="FFFFFF"/>
                </a:solidFill>
                <a:latin typeface="Calibri"/>
                <a:ea typeface="Calibri"/>
                <a:cs typeface="Calibri"/>
                <a:sym typeface="Calibri"/>
              </a:endParaRPr>
            </a:p>
          </p:txBody>
        </p:sp>
        <p:sp>
          <p:nvSpPr>
            <p:cNvPr id="599" name="Google Shape;599;p35"/>
            <p:cNvSpPr/>
            <p:nvPr/>
          </p:nvSpPr>
          <p:spPr>
            <a:xfrm>
              <a:off x="2978820" y="871350"/>
              <a:ext cx="2368200" cy="4734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p>
          </p:txBody>
        </p:sp>
      </p:grpSp>
      <p:grpSp>
        <p:nvGrpSpPr>
          <p:cNvPr id="600" name="Google Shape;600;p35"/>
          <p:cNvGrpSpPr/>
          <p:nvPr/>
        </p:nvGrpSpPr>
        <p:grpSpPr>
          <a:xfrm>
            <a:off x="2978938" y="3579308"/>
            <a:ext cx="2371973" cy="2368098"/>
            <a:chOff x="1164550" y="4108675"/>
            <a:chExt cx="2379588" cy="2375700"/>
          </a:xfrm>
        </p:grpSpPr>
        <p:sp>
          <p:nvSpPr>
            <p:cNvPr id="601" name="Google Shape;601;p35"/>
            <p:cNvSpPr/>
            <p:nvPr/>
          </p:nvSpPr>
          <p:spPr>
            <a:xfrm>
              <a:off x="1168438" y="4108675"/>
              <a:ext cx="2375700" cy="2375700"/>
            </a:xfrm>
            <a:prstGeom prst="rect">
              <a:avLst/>
            </a:prstGeom>
            <a:solidFill>
              <a:schemeClr val="accent5"/>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2200" u="none" cap="none" strike="noStrike">
                <a:solidFill>
                  <a:srgbClr val="FFFFFF"/>
                </a:solidFill>
                <a:latin typeface="Calibri"/>
                <a:ea typeface="Calibri"/>
                <a:cs typeface="Calibri"/>
                <a:sym typeface="Calibri"/>
              </a:endParaRPr>
            </a:p>
          </p:txBody>
        </p:sp>
        <p:sp>
          <p:nvSpPr>
            <p:cNvPr id="602" name="Google Shape;602;p35"/>
            <p:cNvSpPr/>
            <p:nvPr/>
          </p:nvSpPr>
          <p:spPr>
            <a:xfrm>
              <a:off x="1164550" y="4112199"/>
              <a:ext cx="2375700" cy="4749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p>
          </p:txBody>
        </p:sp>
      </p:grpSp>
      <p:grpSp>
        <p:nvGrpSpPr>
          <p:cNvPr id="603" name="Google Shape;603;p35"/>
          <p:cNvGrpSpPr/>
          <p:nvPr/>
        </p:nvGrpSpPr>
        <p:grpSpPr>
          <a:xfrm>
            <a:off x="5991620" y="871362"/>
            <a:ext cx="2371973" cy="2368098"/>
            <a:chOff x="1162600" y="1544925"/>
            <a:chExt cx="2379588" cy="2375700"/>
          </a:xfrm>
        </p:grpSpPr>
        <p:sp>
          <p:nvSpPr>
            <p:cNvPr id="604" name="Google Shape;604;p35"/>
            <p:cNvSpPr/>
            <p:nvPr/>
          </p:nvSpPr>
          <p:spPr>
            <a:xfrm>
              <a:off x="1166488" y="1544925"/>
              <a:ext cx="2375700" cy="2375700"/>
            </a:xfrm>
            <a:prstGeom prst="rect">
              <a:avLst/>
            </a:prstGeom>
            <a:solidFill>
              <a:schemeClr val="accent1"/>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2200" u="none" cap="none" strike="noStrike">
                <a:solidFill>
                  <a:srgbClr val="FFFFFF"/>
                </a:solidFill>
                <a:latin typeface="Calibri"/>
                <a:ea typeface="Calibri"/>
                <a:cs typeface="Calibri"/>
                <a:sym typeface="Calibri"/>
              </a:endParaRPr>
            </a:p>
          </p:txBody>
        </p:sp>
        <p:sp>
          <p:nvSpPr>
            <p:cNvPr id="605" name="Google Shape;605;p35"/>
            <p:cNvSpPr/>
            <p:nvPr/>
          </p:nvSpPr>
          <p:spPr>
            <a:xfrm>
              <a:off x="1162600" y="1548449"/>
              <a:ext cx="2375700" cy="4749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p>
          </p:txBody>
        </p:sp>
      </p:grpSp>
      <p:grpSp>
        <p:nvGrpSpPr>
          <p:cNvPr id="606" name="Google Shape;606;p35"/>
          <p:cNvGrpSpPr/>
          <p:nvPr/>
        </p:nvGrpSpPr>
        <p:grpSpPr>
          <a:xfrm>
            <a:off x="5993563" y="3579308"/>
            <a:ext cx="2371973" cy="2368098"/>
            <a:chOff x="1164550" y="4108675"/>
            <a:chExt cx="2379588" cy="2375700"/>
          </a:xfrm>
        </p:grpSpPr>
        <p:sp>
          <p:nvSpPr>
            <p:cNvPr id="607" name="Google Shape;607;p35"/>
            <p:cNvSpPr/>
            <p:nvPr/>
          </p:nvSpPr>
          <p:spPr>
            <a:xfrm>
              <a:off x="1168438" y="4108675"/>
              <a:ext cx="2375700" cy="2375700"/>
            </a:xfrm>
            <a:prstGeom prst="rect">
              <a:avLst/>
            </a:prstGeom>
            <a:solidFill>
              <a:schemeClr val="accent6"/>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2200" u="none" cap="none" strike="noStrike">
                <a:solidFill>
                  <a:srgbClr val="FFFFFF"/>
                </a:solidFill>
                <a:latin typeface="Calibri"/>
                <a:ea typeface="Calibri"/>
                <a:cs typeface="Calibri"/>
                <a:sym typeface="Calibri"/>
              </a:endParaRPr>
            </a:p>
          </p:txBody>
        </p:sp>
        <p:sp>
          <p:nvSpPr>
            <p:cNvPr id="608" name="Google Shape;608;p35"/>
            <p:cNvSpPr/>
            <p:nvPr/>
          </p:nvSpPr>
          <p:spPr>
            <a:xfrm>
              <a:off x="1164550" y="4112199"/>
              <a:ext cx="2375700" cy="4749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p>
          </p:txBody>
        </p:sp>
      </p:grpSp>
      <p:grpSp>
        <p:nvGrpSpPr>
          <p:cNvPr id="609" name="Google Shape;609;p35"/>
          <p:cNvGrpSpPr/>
          <p:nvPr/>
        </p:nvGrpSpPr>
        <p:grpSpPr>
          <a:xfrm>
            <a:off x="9008195" y="871362"/>
            <a:ext cx="2371973" cy="2368098"/>
            <a:chOff x="1162600" y="1544925"/>
            <a:chExt cx="2379588" cy="2375700"/>
          </a:xfrm>
        </p:grpSpPr>
        <p:sp>
          <p:nvSpPr>
            <p:cNvPr id="610" name="Google Shape;610;p35"/>
            <p:cNvSpPr/>
            <p:nvPr/>
          </p:nvSpPr>
          <p:spPr>
            <a:xfrm>
              <a:off x="1166488" y="1544925"/>
              <a:ext cx="2375700" cy="2375700"/>
            </a:xfrm>
            <a:prstGeom prst="rect">
              <a:avLst/>
            </a:prstGeom>
            <a:solidFill>
              <a:schemeClr val="accent4"/>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2200" u="none" cap="none" strike="noStrike">
                <a:solidFill>
                  <a:srgbClr val="FFFFFF"/>
                </a:solidFill>
                <a:latin typeface="Calibri"/>
                <a:ea typeface="Calibri"/>
                <a:cs typeface="Calibri"/>
                <a:sym typeface="Calibri"/>
              </a:endParaRPr>
            </a:p>
          </p:txBody>
        </p:sp>
        <p:sp>
          <p:nvSpPr>
            <p:cNvPr id="611" name="Google Shape;611;p35"/>
            <p:cNvSpPr/>
            <p:nvPr/>
          </p:nvSpPr>
          <p:spPr>
            <a:xfrm>
              <a:off x="1162600" y="1548449"/>
              <a:ext cx="2375700" cy="4749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p>
          </p:txBody>
        </p:sp>
      </p:grpSp>
      <p:grpSp>
        <p:nvGrpSpPr>
          <p:cNvPr id="612" name="Google Shape;612;p35"/>
          <p:cNvGrpSpPr/>
          <p:nvPr/>
        </p:nvGrpSpPr>
        <p:grpSpPr>
          <a:xfrm>
            <a:off x="9010138" y="3731708"/>
            <a:ext cx="2371973" cy="2368098"/>
            <a:chOff x="1164550" y="4108675"/>
            <a:chExt cx="2379588" cy="2375700"/>
          </a:xfrm>
        </p:grpSpPr>
        <p:sp>
          <p:nvSpPr>
            <p:cNvPr id="613" name="Google Shape;613;p35"/>
            <p:cNvSpPr/>
            <p:nvPr/>
          </p:nvSpPr>
          <p:spPr>
            <a:xfrm>
              <a:off x="1168438" y="4108675"/>
              <a:ext cx="2375700" cy="2375700"/>
            </a:xfrm>
            <a:prstGeom prst="rect">
              <a:avLst/>
            </a:prstGeom>
            <a:solidFill>
              <a:schemeClr val="accent3"/>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14" name="Google Shape;614;p35"/>
            <p:cNvSpPr/>
            <p:nvPr/>
          </p:nvSpPr>
          <p:spPr>
            <a:xfrm>
              <a:off x="1164550" y="4112199"/>
              <a:ext cx="2375700" cy="4749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sp>
        <p:nvSpPr>
          <p:cNvPr id="615" name="Google Shape;615;p35"/>
          <p:cNvSpPr txBox="1"/>
          <p:nvPr>
            <p:ph type="title"/>
          </p:nvPr>
        </p:nvSpPr>
        <p:spPr>
          <a:xfrm>
            <a:off x="568000" y="1583975"/>
            <a:ext cx="2118000" cy="26451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sz="6000"/>
              <a:t>Let’s review some facts.</a:t>
            </a:r>
            <a:endParaRPr sz="6000"/>
          </a:p>
        </p:txBody>
      </p:sp>
      <p:sp>
        <p:nvSpPr>
          <p:cNvPr id="616" name="Google Shape;616;p35"/>
          <p:cNvSpPr txBox="1"/>
          <p:nvPr>
            <p:ph idx="1" type="subTitle"/>
          </p:nvPr>
        </p:nvSpPr>
        <p:spPr>
          <a:xfrm>
            <a:off x="3139025" y="1401600"/>
            <a:ext cx="21180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800"/>
              <a:buNone/>
            </a:pPr>
            <a:r>
              <a:rPr lang="en" sz="2200"/>
              <a:t>Elephants</a:t>
            </a:r>
            <a:endParaRPr sz="2200"/>
          </a:p>
        </p:txBody>
      </p:sp>
      <p:sp>
        <p:nvSpPr>
          <p:cNvPr id="617" name="Google Shape;617;p35"/>
          <p:cNvSpPr txBox="1"/>
          <p:nvPr>
            <p:ph idx="8" type="body"/>
          </p:nvPr>
        </p:nvSpPr>
        <p:spPr>
          <a:xfrm>
            <a:off x="9107387" y="4677023"/>
            <a:ext cx="2208300" cy="834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400"/>
              <a:buNone/>
            </a:pPr>
            <a:r>
              <a:rPr lang="en"/>
              <a:t>Koalas are even more lazy than cats.</a:t>
            </a:r>
            <a:endParaRPr/>
          </a:p>
        </p:txBody>
      </p:sp>
      <p:sp>
        <p:nvSpPr>
          <p:cNvPr id="618" name="Google Shape;618;p35"/>
          <p:cNvSpPr txBox="1"/>
          <p:nvPr>
            <p:ph idx="2" type="subTitle"/>
          </p:nvPr>
        </p:nvSpPr>
        <p:spPr>
          <a:xfrm>
            <a:off x="3062825" y="4172720"/>
            <a:ext cx="22083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800"/>
              <a:buNone/>
            </a:pPr>
            <a:r>
              <a:rPr lang="en" sz="2200"/>
              <a:t>Dogs</a:t>
            </a:r>
            <a:endParaRPr sz="2200"/>
          </a:p>
        </p:txBody>
      </p:sp>
      <p:sp>
        <p:nvSpPr>
          <p:cNvPr id="619" name="Google Shape;619;p35"/>
          <p:cNvSpPr txBox="1"/>
          <p:nvPr>
            <p:ph idx="13" type="body"/>
          </p:nvPr>
        </p:nvSpPr>
        <p:spPr>
          <a:xfrm>
            <a:off x="3139025" y="1980200"/>
            <a:ext cx="2118000" cy="834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400"/>
              <a:buNone/>
            </a:pPr>
            <a:r>
              <a:rPr lang="en"/>
              <a:t>Elephants can sense storms.</a:t>
            </a:r>
            <a:endParaRPr/>
          </a:p>
          <a:p>
            <a:pPr indent="0" lvl="0" marL="0" rtl="0" algn="l">
              <a:lnSpc>
                <a:spcPct val="115000"/>
              </a:lnSpc>
              <a:spcBef>
                <a:spcPts val="2100"/>
              </a:spcBef>
              <a:spcAft>
                <a:spcPts val="2100"/>
              </a:spcAft>
              <a:buSzPts val="1400"/>
              <a:buNone/>
            </a:pPr>
            <a:r>
              <a:t/>
            </a:r>
            <a:endParaRPr/>
          </a:p>
        </p:txBody>
      </p:sp>
      <p:sp>
        <p:nvSpPr>
          <p:cNvPr id="620" name="Google Shape;620;p35"/>
          <p:cNvSpPr txBox="1"/>
          <p:nvPr>
            <p:ph idx="3" type="subTitle"/>
          </p:nvPr>
        </p:nvSpPr>
        <p:spPr>
          <a:xfrm>
            <a:off x="6109527" y="3668038"/>
            <a:ext cx="22083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800"/>
              <a:buNone/>
            </a:pPr>
            <a:r>
              <a:rPr lang="en" sz="2200"/>
              <a:t>Cats</a:t>
            </a:r>
            <a:endParaRPr sz="2200"/>
          </a:p>
        </p:txBody>
      </p:sp>
      <p:sp>
        <p:nvSpPr>
          <p:cNvPr id="621" name="Google Shape;621;p35"/>
          <p:cNvSpPr txBox="1"/>
          <p:nvPr>
            <p:ph idx="15" type="body"/>
          </p:nvPr>
        </p:nvSpPr>
        <p:spPr>
          <a:xfrm>
            <a:off x="3062825" y="4723398"/>
            <a:ext cx="2208300" cy="834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400"/>
              <a:buNone/>
            </a:pPr>
            <a:r>
              <a:rPr lang="en"/>
              <a:t>Dogs can smell your feelings.</a:t>
            </a:r>
            <a:endParaRPr/>
          </a:p>
        </p:txBody>
      </p:sp>
      <p:sp>
        <p:nvSpPr>
          <p:cNvPr id="622" name="Google Shape;622;p35"/>
          <p:cNvSpPr txBox="1"/>
          <p:nvPr>
            <p:ph idx="4" type="subTitle"/>
          </p:nvPr>
        </p:nvSpPr>
        <p:spPr>
          <a:xfrm>
            <a:off x="6112001" y="1418950"/>
            <a:ext cx="21180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800"/>
              <a:buNone/>
            </a:pPr>
            <a:r>
              <a:rPr lang="en" sz="2200"/>
              <a:t>Pandas</a:t>
            </a:r>
            <a:endParaRPr sz="2200"/>
          </a:p>
        </p:txBody>
      </p:sp>
      <p:sp>
        <p:nvSpPr>
          <p:cNvPr id="623" name="Google Shape;623;p35"/>
          <p:cNvSpPr txBox="1"/>
          <p:nvPr>
            <p:ph idx="5" type="subTitle"/>
          </p:nvPr>
        </p:nvSpPr>
        <p:spPr>
          <a:xfrm>
            <a:off x="9128126" y="1383150"/>
            <a:ext cx="21180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800"/>
              <a:buNone/>
            </a:pPr>
            <a:r>
              <a:rPr lang="en" sz="2200"/>
              <a:t>Kangaroos</a:t>
            </a:r>
            <a:endParaRPr sz="2200"/>
          </a:p>
        </p:txBody>
      </p:sp>
      <p:sp>
        <p:nvSpPr>
          <p:cNvPr id="624" name="Google Shape;624;p35"/>
          <p:cNvSpPr txBox="1"/>
          <p:nvPr>
            <p:ph idx="6" type="subTitle"/>
          </p:nvPr>
        </p:nvSpPr>
        <p:spPr>
          <a:xfrm>
            <a:off x="9107387" y="4107800"/>
            <a:ext cx="22083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800"/>
              <a:buNone/>
            </a:pPr>
            <a:r>
              <a:rPr lang="en" sz="2200"/>
              <a:t>Koalas</a:t>
            </a:r>
            <a:endParaRPr sz="2200"/>
          </a:p>
        </p:txBody>
      </p:sp>
      <p:sp>
        <p:nvSpPr>
          <p:cNvPr id="625" name="Google Shape;625;p35"/>
          <p:cNvSpPr txBox="1"/>
          <p:nvPr>
            <p:ph idx="7" type="body"/>
          </p:nvPr>
        </p:nvSpPr>
        <p:spPr>
          <a:xfrm>
            <a:off x="6112001" y="1980200"/>
            <a:ext cx="2118000" cy="834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400"/>
              <a:buNone/>
            </a:pPr>
            <a:r>
              <a:rPr lang="en"/>
              <a:t>Pandas don’t hibernate.</a:t>
            </a:r>
            <a:endParaRPr/>
          </a:p>
        </p:txBody>
      </p:sp>
      <p:sp>
        <p:nvSpPr>
          <p:cNvPr id="626" name="Google Shape;626;p35"/>
          <p:cNvSpPr txBox="1"/>
          <p:nvPr>
            <p:ph idx="9" type="body"/>
          </p:nvPr>
        </p:nvSpPr>
        <p:spPr>
          <a:xfrm>
            <a:off x="9128126" y="1933825"/>
            <a:ext cx="2118000" cy="834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Clr>
                <a:schemeClr val="dk1"/>
              </a:buClr>
              <a:buSzPts val="1100"/>
              <a:buFont typeface="Arial"/>
              <a:buNone/>
            </a:pPr>
            <a:r>
              <a:rPr lang="en"/>
              <a:t>There are more kangaroos than humans in Australia.</a:t>
            </a:r>
            <a:endParaRPr/>
          </a:p>
          <a:p>
            <a:pPr indent="0" lvl="0" marL="0" rtl="0" algn="l">
              <a:lnSpc>
                <a:spcPct val="115000"/>
              </a:lnSpc>
              <a:spcBef>
                <a:spcPts val="2100"/>
              </a:spcBef>
              <a:spcAft>
                <a:spcPts val="2100"/>
              </a:spcAft>
              <a:buSzPts val="1400"/>
              <a:buNone/>
            </a:pPr>
            <a:r>
              <a:t/>
            </a:r>
            <a:endParaRPr/>
          </a:p>
        </p:txBody>
      </p:sp>
      <p:sp>
        <p:nvSpPr>
          <p:cNvPr id="627" name="Google Shape;627;p35"/>
          <p:cNvSpPr txBox="1"/>
          <p:nvPr>
            <p:ph idx="14" type="body"/>
          </p:nvPr>
        </p:nvSpPr>
        <p:spPr>
          <a:xfrm>
            <a:off x="6109527" y="4237260"/>
            <a:ext cx="2208300" cy="834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400"/>
              <a:buNone/>
            </a:pPr>
            <a:r>
              <a:rPr lang="en"/>
              <a:t>Cats use their whiskers as feelers to determine if a space is too small to squeeze through.</a:t>
            </a:r>
            <a:endParaRPr/>
          </a:p>
        </p:txBody>
      </p:sp>
      <p:sp>
        <p:nvSpPr>
          <p:cNvPr id="628" name="Google Shape;628;p35"/>
          <p:cNvSpPr/>
          <p:nvPr/>
        </p:nvSpPr>
        <p:spPr>
          <a:xfrm>
            <a:off x="2685996" y="696092"/>
            <a:ext cx="845569" cy="887885"/>
          </a:xfrm>
          <a:custGeom>
            <a:rect b="b" l="l" r="r" t="t"/>
            <a:pathLst>
              <a:path extrusionOk="0" h="505198" w="578167">
                <a:moveTo>
                  <a:pt x="428625" y="256596"/>
                </a:moveTo>
                <a:cubicBezTo>
                  <a:pt x="429578" y="256596"/>
                  <a:pt x="432435" y="254691"/>
                  <a:pt x="437198" y="248976"/>
                </a:cubicBezTo>
                <a:cubicBezTo>
                  <a:pt x="483870" y="203256"/>
                  <a:pt x="531495" y="156584"/>
                  <a:pt x="578168" y="110864"/>
                </a:cubicBezTo>
                <a:cubicBezTo>
                  <a:pt x="568643" y="108006"/>
                  <a:pt x="560070" y="106101"/>
                  <a:pt x="550545" y="103244"/>
                </a:cubicBezTo>
                <a:cubicBezTo>
                  <a:pt x="547688" y="102291"/>
                  <a:pt x="544830" y="101339"/>
                  <a:pt x="541020" y="100386"/>
                </a:cubicBezTo>
                <a:cubicBezTo>
                  <a:pt x="538163" y="99434"/>
                  <a:pt x="532448" y="93719"/>
                  <a:pt x="531495" y="97529"/>
                </a:cubicBezTo>
                <a:cubicBezTo>
                  <a:pt x="527685" y="91814"/>
                  <a:pt x="482918" y="78479"/>
                  <a:pt x="521970" y="94671"/>
                </a:cubicBezTo>
                <a:cubicBezTo>
                  <a:pt x="507683" y="88956"/>
                  <a:pt x="496253" y="85146"/>
                  <a:pt x="490538" y="82289"/>
                </a:cubicBezTo>
                <a:cubicBezTo>
                  <a:pt x="488633" y="82289"/>
                  <a:pt x="487680" y="82289"/>
                  <a:pt x="486728" y="81336"/>
                </a:cubicBezTo>
                <a:cubicBezTo>
                  <a:pt x="489585" y="82289"/>
                  <a:pt x="498158" y="86099"/>
                  <a:pt x="513398" y="90861"/>
                </a:cubicBezTo>
                <a:cubicBezTo>
                  <a:pt x="505778" y="88004"/>
                  <a:pt x="500063" y="86099"/>
                  <a:pt x="494348" y="85146"/>
                </a:cubicBezTo>
                <a:cubicBezTo>
                  <a:pt x="493395" y="85146"/>
                  <a:pt x="492443" y="85146"/>
                  <a:pt x="491490" y="85146"/>
                </a:cubicBezTo>
                <a:cubicBezTo>
                  <a:pt x="495300" y="86099"/>
                  <a:pt x="499110" y="87051"/>
                  <a:pt x="503873" y="88004"/>
                </a:cubicBezTo>
                <a:cubicBezTo>
                  <a:pt x="498158" y="87051"/>
                  <a:pt x="493395" y="85146"/>
                  <a:pt x="489585" y="85146"/>
                </a:cubicBezTo>
                <a:cubicBezTo>
                  <a:pt x="485775" y="85146"/>
                  <a:pt x="481965" y="85146"/>
                  <a:pt x="479108" y="85146"/>
                </a:cubicBezTo>
                <a:cubicBezTo>
                  <a:pt x="476250" y="85146"/>
                  <a:pt x="473393" y="86099"/>
                  <a:pt x="470535" y="86099"/>
                </a:cubicBezTo>
                <a:cubicBezTo>
                  <a:pt x="466725" y="87051"/>
                  <a:pt x="463868" y="88004"/>
                  <a:pt x="462915" y="88956"/>
                </a:cubicBezTo>
                <a:cubicBezTo>
                  <a:pt x="461963" y="89909"/>
                  <a:pt x="461010" y="89909"/>
                  <a:pt x="460058" y="89909"/>
                </a:cubicBezTo>
                <a:cubicBezTo>
                  <a:pt x="457200" y="90861"/>
                  <a:pt x="457200" y="90861"/>
                  <a:pt x="458153" y="89909"/>
                </a:cubicBezTo>
                <a:cubicBezTo>
                  <a:pt x="461963" y="89909"/>
                  <a:pt x="463868" y="88004"/>
                  <a:pt x="468630" y="85146"/>
                </a:cubicBezTo>
                <a:cubicBezTo>
                  <a:pt x="465773" y="87051"/>
                  <a:pt x="462915" y="88956"/>
                  <a:pt x="461010" y="89909"/>
                </a:cubicBezTo>
                <a:cubicBezTo>
                  <a:pt x="461963" y="88956"/>
                  <a:pt x="462915" y="88004"/>
                  <a:pt x="464820" y="87051"/>
                </a:cubicBezTo>
                <a:cubicBezTo>
                  <a:pt x="462915" y="88956"/>
                  <a:pt x="461010" y="89909"/>
                  <a:pt x="460058" y="90861"/>
                </a:cubicBezTo>
                <a:cubicBezTo>
                  <a:pt x="453390" y="94671"/>
                  <a:pt x="457200" y="90861"/>
                  <a:pt x="471488" y="76574"/>
                </a:cubicBezTo>
                <a:cubicBezTo>
                  <a:pt x="450533" y="98481"/>
                  <a:pt x="449580" y="99434"/>
                  <a:pt x="467678" y="75621"/>
                </a:cubicBezTo>
                <a:cubicBezTo>
                  <a:pt x="448628" y="100386"/>
                  <a:pt x="447675" y="100386"/>
                  <a:pt x="461963" y="73716"/>
                </a:cubicBezTo>
                <a:cubicBezTo>
                  <a:pt x="447675" y="101339"/>
                  <a:pt x="446723" y="101339"/>
                  <a:pt x="457200" y="71811"/>
                </a:cubicBezTo>
                <a:cubicBezTo>
                  <a:pt x="446723" y="101339"/>
                  <a:pt x="445770" y="102291"/>
                  <a:pt x="453390" y="70859"/>
                </a:cubicBezTo>
                <a:cubicBezTo>
                  <a:pt x="448628" y="91814"/>
                  <a:pt x="446723" y="98481"/>
                  <a:pt x="446723" y="89909"/>
                </a:cubicBezTo>
                <a:cubicBezTo>
                  <a:pt x="447675" y="86099"/>
                  <a:pt x="448628" y="81336"/>
                  <a:pt x="450533" y="73716"/>
                </a:cubicBezTo>
                <a:cubicBezTo>
                  <a:pt x="448628" y="80384"/>
                  <a:pt x="447675" y="86099"/>
                  <a:pt x="446723" y="88956"/>
                </a:cubicBezTo>
                <a:cubicBezTo>
                  <a:pt x="446723" y="87051"/>
                  <a:pt x="446723" y="83241"/>
                  <a:pt x="446723" y="79431"/>
                </a:cubicBezTo>
                <a:cubicBezTo>
                  <a:pt x="447675" y="80384"/>
                  <a:pt x="447675" y="79431"/>
                  <a:pt x="446723" y="77526"/>
                </a:cubicBezTo>
                <a:cubicBezTo>
                  <a:pt x="446723" y="74669"/>
                  <a:pt x="446723" y="70859"/>
                  <a:pt x="446723" y="67049"/>
                </a:cubicBezTo>
                <a:cubicBezTo>
                  <a:pt x="446723" y="70859"/>
                  <a:pt x="446723" y="74669"/>
                  <a:pt x="446723" y="77526"/>
                </a:cubicBezTo>
                <a:cubicBezTo>
                  <a:pt x="445770" y="76574"/>
                  <a:pt x="445770" y="75621"/>
                  <a:pt x="444818" y="74669"/>
                </a:cubicBezTo>
                <a:cubicBezTo>
                  <a:pt x="443865" y="73716"/>
                  <a:pt x="442913" y="72764"/>
                  <a:pt x="441008" y="71811"/>
                </a:cubicBezTo>
                <a:cubicBezTo>
                  <a:pt x="441008" y="72764"/>
                  <a:pt x="441008" y="73716"/>
                  <a:pt x="441008" y="74669"/>
                </a:cubicBezTo>
                <a:cubicBezTo>
                  <a:pt x="443865" y="76574"/>
                  <a:pt x="445770" y="77526"/>
                  <a:pt x="445770" y="78479"/>
                </a:cubicBezTo>
                <a:cubicBezTo>
                  <a:pt x="445770" y="78479"/>
                  <a:pt x="446723" y="79431"/>
                  <a:pt x="446723" y="79431"/>
                </a:cubicBezTo>
                <a:cubicBezTo>
                  <a:pt x="446723" y="85146"/>
                  <a:pt x="445770" y="88956"/>
                  <a:pt x="445770" y="91814"/>
                </a:cubicBezTo>
                <a:cubicBezTo>
                  <a:pt x="444818" y="95624"/>
                  <a:pt x="444818" y="95624"/>
                  <a:pt x="443865" y="90861"/>
                </a:cubicBezTo>
                <a:cubicBezTo>
                  <a:pt x="443865" y="90861"/>
                  <a:pt x="443865" y="89909"/>
                  <a:pt x="442913" y="88956"/>
                </a:cubicBezTo>
                <a:cubicBezTo>
                  <a:pt x="441960" y="87051"/>
                  <a:pt x="437198" y="80384"/>
                  <a:pt x="434340" y="75621"/>
                </a:cubicBezTo>
                <a:cubicBezTo>
                  <a:pt x="428625" y="70859"/>
                  <a:pt x="421958" y="65144"/>
                  <a:pt x="418148" y="61334"/>
                </a:cubicBezTo>
                <a:cubicBezTo>
                  <a:pt x="411480" y="57524"/>
                  <a:pt x="405765" y="54666"/>
                  <a:pt x="406718" y="52761"/>
                </a:cubicBezTo>
                <a:cubicBezTo>
                  <a:pt x="397193" y="49904"/>
                  <a:pt x="392430" y="49904"/>
                  <a:pt x="393383" y="48951"/>
                </a:cubicBezTo>
                <a:cubicBezTo>
                  <a:pt x="380048" y="51809"/>
                  <a:pt x="379095" y="51809"/>
                  <a:pt x="391478" y="45141"/>
                </a:cubicBezTo>
                <a:cubicBezTo>
                  <a:pt x="373380" y="54666"/>
                  <a:pt x="374333" y="52761"/>
                  <a:pt x="391478" y="33711"/>
                </a:cubicBezTo>
                <a:cubicBezTo>
                  <a:pt x="373380" y="53714"/>
                  <a:pt x="371475" y="55619"/>
                  <a:pt x="380048" y="33711"/>
                </a:cubicBezTo>
                <a:cubicBezTo>
                  <a:pt x="375285" y="47046"/>
                  <a:pt x="373380" y="50856"/>
                  <a:pt x="373380" y="45141"/>
                </a:cubicBezTo>
                <a:cubicBezTo>
                  <a:pt x="373380" y="45141"/>
                  <a:pt x="372428" y="42284"/>
                  <a:pt x="371475" y="35616"/>
                </a:cubicBezTo>
                <a:cubicBezTo>
                  <a:pt x="370523" y="33711"/>
                  <a:pt x="369570" y="30854"/>
                  <a:pt x="368618" y="27996"/>
                </a:cubicBezTo>
                <a:cubicBezTo>
                  <a:pt x="365760" y="23234"/>
                  <a:pt x="359093" y="14661"/>
                  <a:pt x="349568" y="4184"/>
                </a:cubicBezTo>
                <a:cubicBezTo>
                  <a:pt x="371475" y="29901"/>
                  <a:pt x="346710" y="5136"/>
                  <a:pt x="338138" y="374"/>
                </a:cubicBezTo>
                <a:cubicBezTo>
                  <a:pt x="331470" y="-579"/>
                  <a:pt x="325755" y="374"/>
                  <a:pt x="320993" y="2279"/>
                </a:cubicBezTo>
                <a:cubicBezTo>
                  <a:pt x="316230" y="4184"/>
                  <a:pt x="311468" y="7041"/>
                  <a:pt x="306705" y="10851"/>
                </a:cubicBezTo>
                <a:cubicBezTo>
                  <a:pt x="302895" y="14661"/>
                  <a:pt x="299085" y="18471"/>
                  <a:pt x="295275" y="23234"/>
                </a:cubicBezTo>
                <a:cubicBezTo>
                  <a:pt x="290513" y="28949"/>
                  <a:pt x="285750" y="34664"/>
                  <a:pt x="280988" y="40379"/>
                </a:cubicBezTo>
                <a:cubicBezTo>
                  <a:pt x="239078" y="91814"/>
                  <a:pt x="263843" y="65144"/>
                  <a:pt x="221933" y="116579"/>
                </a:cubicBezTo>
                <a:cubicBezTo>
                  <a:pt x="181928" y="165156"/>
                  <a:pt x="171450" y="156584"/>
                  <a:pt x="129540" y="204209"/>
                </a:cubicBezTo>
                <a:cubicBezTo>
                  <a:pt x="96203" y="242309"/>
                  <a:pt x="41910" y="278504"/>
                  <a:pt x="11430" y="321366"/>
                </a:cubicBezTo>
                <a:cubicBezTo>
                  <a:pt x="7620" y="327081"/>
                  <a:pt x="3810" y="333749"/>
                  <a:pt x="0" y="340416"/>
                </a:cubicBezTo>
                <a:cubicBezTo>
                  <a:pt x="5715" y="343274"/>
                  <a:pt x="13335" y="355656"/>
                  <a:pt x="15240" y="348989"/>
                </a:cubicBezTo>
                <a:cubicBezTo>
                  <a:pt x="20955" y="361371"/>
                  <a:pt x="31433" y="379469"/>
                  <a:pt x="28575" y="360419"/>
                </a:cubicBezTo>
                <a:cubicBezTo>
                  <a:pt x="34290" y="383279"/>
                  <a:pt x="56198" y="392804"/>
                  <a:pt x="40958" y="373754"/>
                </a:cubicBezTo>
                <a:cubicBezTo>
                  <a:pt x="43815" y="377564"/>
                  <a:pt x="46673" y="380421"/>
                  <a:pt x="49530" y="383279"/>
                </a:cubicBezTo>
                <a:cubicBezTo>
                  <a:pt x="60008" y="388994"/>
                  <a:pt x="67628" y="391851"/>
                  <a:pt x="68580" y="392804"/>
                </a:cubicBezTo>
                <a:cubicBezTo>
                  <a:pt x="72390" y="393756"/>
                  <a:pt x="74295" y="393756"/>
                  <a:pt x="74295" y="393756"/>
                </a:cubicBezTo>
                <a:cubicBezTo>
                  <a:pt x="75248" y="394709"/>
                  <a:pt x="70485" y="394709"/>
                  <a:pt x="59055" y="396614"/>
                </a:cubicBezTo>
                <a:cubicBezTo>
                  <a:pt x="70485" y="394709"/>
                  <a:pt x="77153" y="394709"/>
                  <a:pt x="77153" y="393756"/>
                </a:cubicBezTo>
                <a:cubicBezTo>
                  <a:pt x="78105" y="394709"/>
                  <a:pt x="72390" y="394709"/>
                  <a:pt x="60960" y="397566"/>
                </a:cubicBezTo>
                <a:cubicBezTo>
                  <a:pt x="72390" y="394709"/>
                  <a:pt x="79058" y="394709"/>
                  <a:pt x="78105" y="394709"/>
                </a:cubicBezTo>
                <a:cubicBezTo>
                  <a:pt x="78105" y="395661"/>
                  <a:pt x="77153" y="395661"/>
                  <a:pt x="73343" y="397566"/>
                </a:cubicBezTo>
                <a:cubicBezTo>
                  <a:pt x="70485" y="398519"/>
                  <a:pt x="67628" y="399471"/>
                  <a:pt x="63818" y="400424"/>
                </a:cubicBezTo>
                <a:cubicBezTo>
                  <a:pt x="67628" y="399471"/>
                  <a:pt x="70485" y="398519"/>
                  <a:pt x="73343" y="397566"/>
                </a:cubicBezTo>
                <a:cubicBezTo>
                  <a:pt x="70485" y="398519"/>
                  <a:pt x="66675" y="399471"/>
                  <a:pt x="62865" y="401376"/>
                </a:cubicBezTo>
                <a:cubicBezTo>
                  <a:pt x="72390" y="397566"/>
                  <a:pt x="78105" y="396614"/>
                  <a:pt x="80010" y="395661"/>
                </a:cubicBezTo>
                <a:cubicBezTo>
                  <a:pt x="80010" y="395661"/>
                  <a:pt x="80010" y="395661"/>
                  <a:pt x="80010" y="395661"/>
                </a:cubicBezTo>
                <a:cubicBezTo>
                  <a:pt x="80010" y="395661"/>
                  <a:pt x="80010" y="396614"/>
                  <a:pt x="80010" y="396614"/>
                </a:cubicBezTo>
                <a:cubicBezTo>
                  <a:pt x="77153" y="397566"/>
                  <a:pt x="72390" y="399471"/>
                  <a:pt x="65723" y="402329"/>
                </a:cubicBezTo>
                <a:cubicBezTo>
                  <a:pt x="72390" y="399471"/>
                  <a:pt x="78105" y="397566"/>
                  <a:pt x="80010" y="396614"/>
                </a:cubicBezTo>
                <a:cubicBezTo>
                  <a:pt x="79058" y="398519"/>
                  <a:pt x="74295" y="400424"/>
                  <a:pt x="67628" y="405186"/>
                </a:cubicBezTo>
                <a:cubicBezTo>
                  <a:pt x="75248" y="400424"/>
                  <a:pt x="80010" y="398519"/>
                  <a:pt x="80963" y="396614"/>
                </a:cubicBezTo>
                <a:cubicBezTo>
                  <a:pt x="80963" y="396614"/>
                  <a:pt x="80963" y="396614"/>
                  <a:pt x="81915" y="396614"/>
                </a:cubicBezTo>
                <a:cubicBezTo>
                  <a:pt x="81915" y="398519"/>
                  <a:pt x="77153" y="401376"/>
                  <a:pt x="68580" y="406139"/>
                </a:cubicBezTo>
                <a:cubicBezTo>
                  <a:pt x="77153" y="400424"/>
                  <a:pt x="82868" y="397566"/>
                  <a:pt x="81915" y="396614"/>
                </a:cubicBezTo>
                <a:cubicBezTo>
                  <a:pt x="81915" y="396614"/>
                  <a:pt x="81915" y="396614"/>
                  <a:pt x="81915" y="396614"/>
                </a:cubicBezTo>
                <a:cubicBezTo>
                  <a:pt x="83820" y="398519"/>
                  <a:pt x="79058" y="402329"/>
                  <a:pt x="70485" y="408996"/>
                </a:cubicBezTo>
                <a:cubicBezTo>
                  <a:pt x="80010" y="402329"/>
                  <a:pt x="85725" y="399471"/>
                  <a:pt x="82868" y="397566"/>
                </a:cubicBezTo>
                <a:cubicBezTo>
                  <a:pt x="84773" y="399471"/>
                  <a:pt x="81915" y="402329"/>
                  <a:pt x="75248" y="406139"/>
                </a:cubicBezTo>
                <a:cubicBezTo>
                  <a:pt x="74295" y="407091"/>
                  <a:pt x="72390" y="408044"/>
                  <a:pt x="71438" y="408996"/>
                </a:cubicBezTo>
                <a:cubicBezTo>
                  <a:pt x="72390" y="408044"/>
                  <a:pt x="73343" y="408044"/>
                  <a:pt x="74295" y="407091"/>
                </a:cubicBezTo>
                <a:cubicBezTo>
                  <a:pt x="73343" y="408044"/>
                  <a:pt x="72390" y="408996"/>
                  <a:pt x="70485" y="409949"/>
                </a:cubicBezTo>
                <a:cubicBezTo>
                  <a:pt x="72390" y="408996"/>
                  <a:pt x="73343" y="408044"/>
                  <a:pt x="74295" y="407091"/>
                </a:cubicBezTo>
                <a:cubicBezTo>
                  <a:pt x="81915" y="402329"/>
                  <a:pt x="87630" y="399471"/>
                  <a:pt x="85725" y="397566"/>
                </a:cubicBezTo>
                <a:cubicBezTo>
                  <a:pt x="87630" y="398519"/>
                  <a:pt x="87630" y="400424"/>
                  <a:pt x="88583" y="402329"/>
                </a:cubicBezTo>
                <a:cubicBezTo>
                  <a:pt x="88583" y="402329"/>
                  <a:pt x="88583" y="402329"/>
                  <a:pt x="89535" y="403281"/>
                </a:cubicBezTo>
                <a:cubicBezTo>
                  <a:pt x="89535" y="402329"/>
                  <a:pt x="88583" y="400424"/>
                  <a:pt x="88583" y="399471"/>
                </a:cubicBezTo>
                <a:cubicBezTo>
                  <a:pt x="88583" y="399471"/>
                  <a:pt x="89535" y="399471"/>
                  <a:pt x="89535" y="399471"/>
                </a:cubicBezTo>
                <a:cubicBezTo>
                  <a:pt x="90488" y="400424"/>
                  <a:pt x="90488" y="401376"/>
                  <a:pt x="91440" y="402329"/>
                </a:cubicBezTo>
                <a:cubicBezTo>
                  <a:pt x="91440" y="401376"/>
                  <a:pt x="90488" y="400424"/>
                  <a:pt x="90488" y="399471"/>
                </a:cubicBezTo>
                <a:cubicBezTo>
                  <a:pt x="90488" y="399471"/>
                  <a:pt x="91440" y="399471"/>
                  <a:pt x="91440" y="399471"/>
                </a:cubicBezTo>
                <a:cubicBezTo>
                  <a:pt x="91440" y="400424"/>
                  <a:pt x="92393" y="401376"/>
                  <a:pt x="92393" y="402329"/>
                </a:cubicBezTo>
                <a:lnTo>
                  <a:pt x="92393" y="402329"/>
                </a:lnTo>
                <a:cubicBezTo>
                  <a:pt x="92393" y="402329"/>
                  <a:pt x="93345" y="402329"/>
                  <a:pt x="93345" y="403281"/>
                </a:cubicBezTo>
                <a:cubicBezTo>
                  <a:pt x="93345" y="402329"/>
                  <a:pt x="92393" y="400424"/>
                  <a:pt x="92393" y="399471"/>
                </a:cubicBezTo>
                <a:cubicBezTo>
                  <a:pt x="92393" y="399471"/>
                  <a:pt x="93345" y="399471"/>
                  <a:pt x="93345" y="399471"/>
                </a:cubicBezTo>
                <a:cubicBezTo>
                  <a:pt x="94298" y="399471"/>
                  <a:pt x="95250" y="399471"/>
                  <a:pt x="95250" y="400424"/>
                </a:cubicBezTo>
                <a:cubicBezTo>
                  <a:pt x="95250" y="401376"/>
                  <a:pt x="95250" y="402329"/>
                  <a:pt x="95250" y="403281"/>
                </a:cubicBezTo>
                <a:cubicBezTo>
                  <a:pt x="95250" y="403281"/>
                  <a:pt x="94298" y="402329"/>
                  <a:pt x="94298" y="402329"/>
                </a:cubicBezTo>
                <a:cubicBezTo>
                  <a:pt x="94298" y="402329"/>
                  <a:pt x="95250" y="403281"/>
                  <a:pt x="95250" y="403281"/>
                </a:cubicBezTo>
                <a:cubicBezTo>
                  <a:pt x="95250" y="403281"/>
                  <a:pt x="95250" y="404234"/>
                  <a:pt x="95250" y="404234"/>
                </a:cubicBezTo>
                <a:cubicBezTo>
                  <a:pt x="96203" y="405186"/>
                  <a:pt x="96203" y="406139"/>
                  <a:pt x="97155" y="408044"/>
                </a:cubicBezTo>
                <a:cubicBezTo>
                  <a:pt x="97155" y="408044"/>
                  <a:pt x="97155" y="408044"/>
                  <a:pt x="97155" y="408044"/>
                </a:cubicBezTo>
                <a:cubicBezTo>
                  <a:pt x="97155" y="408044"/>
                  <a:pt x="97155" y="408044"/>
                  <a:pt x="97155" y="408044"/>
                </a:cubicBezTo>
                <a:cubicBezTo>
                  <a:pt x="97155" y="408996"/>
                  <a:pt x="98108" y="409949"/>
                  <a:pt x="98108" y="411854"/>
                </a:cubicBezTo>
                <a:cubicBezTo>
                  <a:pt x="100013" y="414711"/>
                  <a:pt x="100965" y="417569"/>
                  <a:pt x="101918" y="420426"/>
                </a:cubicBezTo>
                <a:cubicBezTo>
                  <a:pt x="101918" y="420426"/>
                  <a:pt x="101918" y="420426"/>
                  <a:pt x="101918" y="420426"/>
                </a:cubicBezTo>
                <a:cubicBezTo>
                  <a:pt x="101918" y="420426"/>
                  <a:pt x="101918" y="420426"/>
                  <a:pt x="101918" y="420426"/>
                </a:cubicBezTo>
                <a:cubicBezTo>
                  <a:pt x="101918" y="420426"/>
                  <a:pt x="101918" y="420426"/>
                  <a:pt x="101918" y="420426"/>
                </a:cubicBezTo>
                <a:cubicBezTo>
                  <a:pt x="101918" y="421379"/>
                  <a:pt x="102870" y="422331"/>
                  <a:pt x="102870" y="424236"/>
                </a:cubicBezTo>
                <a:cubicBezTo>
                  <a:pt x="102870" y="425189"/>
                  <a:pt x="102870" y="426141"/>
                  <a:pt x="102870" y="427094"/>
                </a:cubicBezTo>
                <a:cubicBezTo>
                  <a:pt x="102870" y="426141"/>
                  <a:pt x="102870" y="426141"/>
                  <a:pt x="102870" y="425189"/>
                </a:cubicBezTo>
                <a:cubicBezTo>
                  <a:pt x="102870" y="426141"/>
                  <a:pt x="102870" y="426141"/>
                  <a:pt x="102870" y="427094"/>
                </a:cubicBezTo>
                <a:cubicBezTo>
                  <a:pt x="102870" y="427094"/>
                  <a:pt x="102870" y="427094"/>
                  <a:pt x="102870" y="427094"/>
                </a:cubicBezTo>
                <a:cubicBezTo>
                  <a:pt x="102870" y="426141"/>
                  <a:pt x="102870" y="425189"/>
                  <a:pt x="102870" y="424236"/>
                </a:cubicBezTo>
                <a:cubicBezTo>
                  <a:pt x="102870" y="423284"/>
                  <a:pt x="102870" y="423284"/>
                  <a:pt x="101918" y="422331"/>
                </a:cubicBezTo>
                <a:cubicBezTo>
                  <a:pt x="101918" y="422331"/>
                  <a:pt x="101918" y="422331"/>
                  <a:pt x="101918" y="422331"/>
                </a:cubicBezTo>
                <a:cubicBezTo>
                  <a:pt x="101918" y="422331"/>
                  <a:pt x="101918" y="422331"/>
                  <a:pt x="101918" y="422331"/>
                </a:cubicBezTo>
                <a:cubicBezTo>
                  <a:pt x="101918" y="422331"/>
                  <a:pt x="101918" y="422331"/>
                  <a:pt x="101918" y="422331"/>
                </a:cubicBezTo>
                <a:cubicBezTo>
                  <a:pt x="100965" y="420426"/>
                  <a:pt x="100013" y="417569"/>
                  <a:pt x="99060" y="415664"/>
                </a:cubicBezTo>
                <a:cubicBezTo>
                  <a:pt x="99060" y="416616"/>
                  <a:pt x="99060" y="416616"/>
                  <a:pt x="99060" y="417569"/>
                </a:cubicBezTo>
                <a:cubicBezTo>
                  <a:pt x="99060" y="417569"/>
                  <a:pt x="99060" y="417569"/>
                  <a:pt x="99060" y="418521"/>
                </a:cubicBezTo>
                <a:cubicBezTo>
                  <a:pt x="100013" y="420426"/>
                  <a:pt x="100965" y="422331"/>
                  <a:pt x="101918" y="424236"/>
                </a:cubicBezTo>
                <a:lnTo>
                  <a:pt x="101918" y="424236"/>
                </a:lnTo>
                <a:cubicBezTo>
                  <a:pt x="100965" y="423284"/>
                  <a:pt x="100965" y="421379"/>
                  <a:pt x="100013" y="420426"/>
                </a:cubicBezTo>
                <a:cubicBezTo>
                  <a:pt x="100013" y="420426"/>
                  <a:pt x="100013" y="421379"/>
                  <a:pt x="100013" y="421379"/>
                </a:cubicBezTo>
                <a:cubicBezTo>
                  <a:pt x="100965" y="422331"/>
                  <a:pt x="100965" y="423284"/>
                  <a:pt x="101918" y="425189"/>
                </a:cubicBezTo>
                <a:cubicBezTo>
                  <a:pt x="101918" y="425189"/>
                  <a:pt x="101918" y="425189"/>
                  <a:pt x="101918" y="425189"/>
                </a:cubicBezTo>
                <a:cubicBezTo>
                  <a:pt x="101918" y="424236"/>
                  <a:pt x="100965" y="423284"/>
                  <a:pt x="100965" y="422331"/>
                </a:cubicBezTo>
                <a:cubicBezTo>
                  <a:pt x="100965" y="422331"/>
                  <a:pt x="100965" y="422331"/>
                  <a:pt x="100965" y="422331"/>
                </a:cubicBezTo>
                <a:cubicBezTo>
                  <a:pt x="100965" y="422331"/>
                  <a:pt x="100965" y="422331"/>
                  <a:pt x="100965" y="422331"/>
                </a:cubicBezTo>
                <a:cubicBezTo>
                  <a:pt x="100965" y="421379"/>
                  <a:pt x="100013" y="421379"/>
                  <a:pt x="100013" y="420426"/>
                </a:cubicBezTo>
                <a:cubicBezTo>
                  <a:pt x="100013" y="420426"/>
                  <a:pt x="100013" y="419474"/>
                  <a:pt x="100013" y="419474"/>
                </a:cubicBezTo>
                <a:cubicBezTo>
                  <a:pt x="100013" y="419474"/>
                  <a:pt x="100013" y="420426"/>
                  <a:pt x="100965" y="420426"/>
                </a:cubicBezTo>
                <a:cubicBezTo>
                  <a:pt x="100965" y="420426"/>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8521"/>
                </a:cubicBezTo>
                <a:cubicBezTo>
                  <a:pt x="100965" y="418521"/>
                  <a:pt x="100965" y="418521"/>
                  <a:pt x="100965" y="418521"/>
                </a:cubicBezTo>
                <a:cubicBezTo>
                  <a:pt x="100965" y="418521"/>
                  <a:pt x="100965" y="418521"/>
                  <a:pt x="100965" y="417569"/>
                </a:cubicBezTo>
                <a:cubicBezTo>
                  <a:pt x="100965" y="417569"/>
                  <a:pt x="100965" y="417569"/>
                  <a:pt x="100965" y="417569"/>
                </a:cubicBezTo>
                <a:cubicBezTo>
                  <a:pt x="100965" y="417569"/>
                  <a:pt x="100965" y="417569"/>
                  <a:pt x="100965" y="418521"/>
                </a:cubicBezTo>
                <a:cubicBezTo>
                  <a:pt x="100965" y="418521"/>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9474"/>
                </a:cubicBezTo>
                <a:cubicBezTo>
                  <a:pt x="100965" y="420426"/>
                  <a:pt x="100965" y="420426"/>
                  <a:pt x="100013" y="420426"/>
                </a:cubicBezTo>
                <a:cubicBezTo>
                  <a:pt x="100013" y="420426"/>
                  <a:pt x="100013" y="420426"/>
                  <a:pt x="100013" y="420426"/>
                </a:cubicBezTo>
                <a:cubicBezTo>
                  <a:pt x="100013" y="420426"/>
                  <a:pt x="100013" y="420426"/>
                  <a:pt x="100013" y="420426"/>
                </a:cubicBezTo>
                <a:cubicBezTo>
                  <a:pt x="100013" y="420426"/>
                  <a:pt x="100013" y="420426"/>
                  <a:pt x="100013" y="420426"/>
                </a:cubicBezTo>
                <a:cubicBezTo>
                  <a:pt x="99060" y="422331"/>
                  <a:pt x="96203" y="423284"/>
                  <a:pt x="92393" y="422331"/>
                </a:cubicBezTo>
                <a:cubicBezTo>
                  <a:pt x="94298" y="423284"/>
                  <a:pt x="96203" y="423284"/>
                  <a:pt x="98108" y="422331"/>
                </a:cubicBezTo>
                <a:cubicBezTo>
                  <a:pt x="99060" y="423284"/>
                  <a:pt x="100965" y="423284"/>
                  <a:pt x="101918" y="423284"/>
                </a:cubicBezTo>
                <a:cubicBezTo>
                  <a:pt x="100965" y="426141"/>
                  <a:pt x="99060" y="427094"/>
                  <a:pt x="95250" y="424236"/>
                </a:cubicBezTo>
                <a:cubicBezTo>
                  <a:pt x="100013" y="427094"/>
                  <a:pt x="101918" y="426141"/>
                  <a:pt x="102870" y="423284"/>
                </a:cubicBezTo>
                <a:cubicBezTo>
                  <a:pt x="103823" y="424236"/>
                  <a:pt x="104775" y="425189"/>
                  <a:pt x="105728" y="426141"/>
                </a:cubicBezTo>
                <a:cubicBezTo>
                  <a:pt x="105728" y="426141"/>
                  <a:pt x="105728" y="426141"/>
                  <a:pt x="105728" y="426141"/>
                </a:cubicBezTo>
                <a:cubicBezTo>
                  <a:pt x="105728" y="426141"/>
                  <a:pt x="105728" y="426141"/>
                  <a:pt x="105728" y="426141"/>
                </a:cubicBezTo>
                <a:cubicBezTo>
                  <a:pt x="105728" y="426141"/>
                  <a:pt x="105728" y="426141"/>
                  <a:pt x="105728" y="426141"/>
                </a:cubicBezTo>
                <a:cubicBezTo>
                  <a:pt x="105728" y="427094"/>
                  <a:pt x="105728" y="427094"/>
                  <a:pt x="105728" y="428046"/>
                </a:cubicBezTo>
                <a:cubicBezTo>
                  <a:pt x="105728" y="428046"/>
                  <a:pt x="105728" y="428046"/>
                  <a:pt x="105728" y="428046"/>
                </a:cubicBezTo>
                <a:cubicBezTo>
                  <a:pt x="105728" y="428046"/>
                  <a:pt x="105728" y="427094"/>
                  <a:pt x="105728" y="427094"/>
                </a:cubicBezTo>
                <a:cubicBezTo>
                  <a:pt x="105728" y="427094"/>
                  <a:pt x="105728" y="427094"/>
                  <a:pt x="105728" y="428046"/>
                </a:cubicBezTo>
                <a:lnTo>
                  <a:pt x="105728" y="428046"/>
                </a:lnTo>
                <a:cubicBezTo>
                  <a:pt x="105728" y="428046"/>
                  <a:pt x="105728" y="428046"/>
                  <a:pt x="105728" y="427094"/>
                </a:cubicBezTo>
                <a:cubicBezTo>
                  <a:pt x="105728" y="427094"/>
                  <a:pt x="105728" y="427094"/>
                  <a:pt x="105728" y="426141"/>
                </a:cubicBezTo>
                <a:cubicBezTo>
                  <a:pt x="105728" y="426141"/>
                  <a:pt x="105728" y="427094"/>
                  <a:pt x="106680" y="427094"/>
                </a:cubicBezTo>
                <a:cubicBezTo>
                  <a:pt x="106680" y="427094"/>
                  <a:pt x="106680" y="426141"/>
                  <a:pt x="105728" y="426141"/>
                </a:cubicBezTo>
                <a:cubicBezTo>
                  <a:pt x="105728" y="426141"/>
                  <a:pt x="105728" y="425189"/>
                  <a:pt x="105728" y="425189"/>
                </a:cubicBezTo>
                <a:cubicBezTo>
                  <a:pt x="105728" y="426141"/>
                  <a:pt x="106680" y="426141"/>
                  <a:pt x="106680" y="427094"/>
                </a:cubicBezTo>
                <a:cubicBezTo>
                  <a:pt x="106680" y="427094"/>
                  <a:pt x="106680" y="427094"/>
                  <a:pt x="106680" y="427094"/>
                </a:cubicBezTo>
                <a:cubicBezTo>
                  <a:pt x="106680" y="427094"/>
                  <a:pt x="106680" y="427094"/>
                  <a:pt x="106680" y="427094"/>
                </a:cubicBezTo>
                <a:lnTo>
                  <a:pt x="106680" y="427094"/>
                </a:lnTo>
                <a:lnTo>
                  <a:pt x="106680" y="427094"/>
                </a:lnTo>
                <a:cubicBezTo>
                  <a:pt x="106680" y="427094"/>
                  <a:pt x="106680" y="428046"/>
                  <a:pt x="106680" y="428046"/>
                </a:cubicBezTo>
                <a:lnTo>
                  <a:pt x="106680" y="428046"/>
                </a:lnTo>
                <a:cubicBezTo>
                  <a:pt x="106680" y="428046"/>
                  <a:pt x="106680" y="428046"/>
                  <a:pt x="106680" y="428046"/>
                </a:cubicBezTo>
                <a:lnTo>
                  <a:pt x="106680" y="428046"/>
                </a:lnTo>
                <a:lnTo>
                  <a:pt x="106680" y="428046"/>
                </a:lnTo>
                <a:cubicBezTo>
                  <a:pt x="106680" y="428046"/>
                  <a:pt x="106680" y="428046"/>
                  <a:pt x="106680" y="428046"/>
                </a:cubicBezTo>
                <a:cubicBezTo>
                  <a:pt x="106680" y="428046"/>
                  <a:pt x="106680" y="428046"/>
                  <a:pt x="106680" y="427094"/>
                </a:cubicBezTo>
                <a:lnTo>
                  <a:pt x="106680" y="427094"/>
                </a:lnTo>
                <a:cubicBezTo>
                  <a:pt x="106680" y="427094"/>
                  <a:pt x="106680" y="427094"/>
                  <a:pt x="106680" y="428046"/>
                </a:cubicBezTo>
                <a:cubicBezTo>
                  <a:pt x="106680" y="428999"/>
                  <a:pt x="106680" y="428999"/>
                  <a:pt x="105728" y="428999"/>
                </a:cubicBezTo>
                <a:cubicBezTo>
                  <a:pt x="105728" y="428999"/>
                  <a:pt x="105728" y="428046"/>
                  <a:pt x="105728" y="428046"/>
                </a:cubicBezTo>
                <a:cubicBezTo>
                  <a:pt x="105728" y="428046"/>
                  <a:pt x="105728" y="428046"/>
                  <a:pt x="105728" y="428046"/>
                </a:cubicBezTo>
                <a:cubicBezTo>
                  <a:pt x="105728" y="428046"/>
                  <a:pt x="105728" y="428999"/>
                  <a:pt x="105728" y="428999"/>
                </a:cubicBezTo>
                <a:cubicBezTo>
                  <a:pt x="104775" y="428999"/>
                  <a:pt x="103823" y="428046"/>
                  <a:pt x="101918" y="427094"/>
                </a:cubicBezTo>
                <a:cubicBezTo>
                  <a:pt x="103823" y="428999"/>
                  <a:pt x="104775" y="428999"/>
                  <a:pt x="105728" y="428999"/>
                </a:cubicBezTo>
                <a:cubicBezTo>
                  <a:pt x="105728" y="429951"/>
                  <a:pt x="104775" y="430904"/>
                  <a:pt x="103823" y="430904"/>
                </a:cubicBezTo>
                <a:cubicBezTo>
                  <a:pt x="102870" y="430904"/>
                  <a:pt x="102870" y="429951"/>
                  <a:pt x="101918" y="428999"/>
                </a:cubicBezTo>
                <a:cubicBezTo>
                  <a:pt x="102870" y="429951"/>
                  <a:pt x="102870" y="429951"/>
                  <a:pt x="103823" y="430904"/>
                </a:cubicBezTo>
                <a:cubicBezTo>
                  <a:pt x="102870" y="430904"/>
                  <a:pt x="100965" y="429951"/>
                  <a:pt x="99060" y="428046"/>
                </a:cubicBezTo>
                <a:cubicBezTo>
                  <a:pt x="100965" y="429951"/>
                  <a:pt x="102870" y="430904"/>
                  <a:pt x="103823" y="430904"/>
                </a:cubicBezTo>
                <a:cubicBezTo>
                  <a:pt x="105728" y="432809"/>
                  <a:pt x="106680" y="431856"/>
                  <a:pt x="106680" y="429951"/>
                </a:cubicBezTo>
                <a:cubicBezTo>
                  <a:pt x="108585" y="435666"/>
                  <a:pt x="107633" y="438524"/>
                  <a:pt x="102870" y="431856"/>
                </a:cubicBezTo>
                <a:cubicBezTo>
                  <a:pt x="104775" y="434714"/>
                  <a:pt x="106680" y="435666"/>
                  <a:pt x="107633" y="436619"/>
                </a:cubicBezTo>
                <a:cubicBezTo>
                  <a:pt x="107633" y="436619"/>
                  <a:pt x="107633" y="436619"/>
                  <a:pt x="107633" y="435666"/>
                </a:cubicBezTo>
                <a:cubicBezTo>
                  <a:pt x="107633" y="435666"/>
                  <a:pt x="107633" y="436619"/>
                  <a:pt x="107633" y="436619"/>
                </a:cubicBezTo>
                <a:cubicBezTo>
                  <a:pt x="109538" y="436619"/>
                  <a:pt x="109538" y="434714"/>
                  <a:pt x="107633" y="430904"/>
                </a:cubicBezTo>
                <a:cubicBezTo>
                  <a:pt x="107633" y="430904"/>
                  <a:pt x="107633" y="430904"/>
                  <a:pt x="107633" y="430904"/>
                </a:cubicBezTo>
                <a:cubicBezTo>
                  <a:pt x="109538" y="435666"/>
                  <a:pt x="110490" y="440429"/>
                  <a:pt x="109538" y="440429"/>
                </a:cubicBezTo>
                <a:cubicBezTo>
                  <a:pt x="109538" y="440429"/>
                  <a:pt x="109538" y="440429"/>
                  <a:pt x="109538" y="440429"/>
                </a:cubicBezTo>
                <a:cubicBezTo>
                  <a:pt x="109538" y="440429"/>
                  <a:pt x="109538" y="440429"/>
                  <a:pt x="109538" y="440429"/>
                </a:cubicBezTo>
                <a:cubicBezTo>
                  <a:pt x="109538" y="440429"/>
                  <a:pt x="108585" y="439476"/>
                  <a:pt x="107633" y="438524"/>
                </a:cubicBezTo>
                <a:cubicBezTo>
                  <a:pt x="108585" y="440429"/>
                  <a:pt x="109538" y="441381"/>
                  <a:pt x="109538" y="441381"/>
                </a:cubicBezTo>
                <a:cubicBezTo>
                  <a:pt x="110490" y="443286"/>
                  <a:pt x="111443" y="443286"/>
                  <a:pt x="111443" y="443286"/>
                </a:cubicBezTo>
                <a:cubicBezTo>
                  <a:pt x="111443" y="442334"/>
                  <a:pt x="110490" y="441381"/>
                  <a:pt x="110490" y="439476"/>
                </a:cubicBezTo>
                <a:cubicBezTo>
                  <a:pt x="110490" y="440429"/>
                  <a:pt x="111443" y="442334"/>
                  <a:pt x="111443" y="443286"/>
                </a:cubicBezTo>
                <a:cubicBezTo>
                  <a:pt x="111443" y="443286"/>
                  <a:pt x="111443" y="443286"/>
                  <a:pt x="111443" y="442334"/>
                </a:cubicBezTo>
                <a:cubicBezTo>
                  <a:pt x="111443" y="440429"/>
                  <a:pt x="110490" y="437571"/>
                  <a:pt x="108585" y="433761"/>
                </a:cubicBezTo>
                <a:cubicBezTo>
                  <a:pt x="109538" y="436619"/>
                  <a:pt x="110490" y="438524"/>
                  <a:pt x="110490" y="439476"/>
                </a:cubicBezTo>
                <a:cubicBezTo>
                  <a:pt x="111443" y="441381"/>
                  <a:pt x="110490" y="442334"/>
                  <a:pt x="109538" y="441381"/>
                </a:cubicBezTo>
                <a:cubicBezTo>
                  <a:pt x="110490" y="441381"/>
                  <a:pt x="110490" y="441381"/>
                  <a:pt x="110490" y="439476"/>
                </a:cubicBezTo>
                <a:cubicBezTo>
                  <a:pt x="110490" y="437571"/>
                  <a:pt x="109538" y="435666"/>
                  <a:pt x="108585" y="433761"/>
                </a:cubicBezTo>
                <a:cubicBezTo>
                  <a:pt x="108585" y="432809"/>
                  <a:pt x="107633" y="432809"/>
                  <a:pt x="107633" y="431856"/>
                </a:cubicBezTo>
                <a:cubicBezTo>
                  <a:pt x="107633" y="431856"/>
                  <a:pt x="107633" y="432809"/>
                  <a:pt x="108585" y="432809"/>
                </a:cubicBezTo>
                <a:cubicBezTo>
                  <a:pt x="108585" y="431856"/>
                  <a:pt x="107633" y="431856"/>
                  <a:pt x="107633" y="430904"/>
                </a:cubicBezTo>
                <a:cubicBezTo>
                  <a:pt x="107633" y="430904"/>
                  <a:pt x="107633" y="430904"/>
                  <a:pt x="107633" y="430904"/>
                </a:cubicBezTo>
                <a:cubicBezTo>
                  <a:pt x="107633" y="430904"/>
                  <a:pt x="107633" y="430904"/>
                  <a:pt x="107633" y="430904"/>
                </a:cubicBezTo>
                <a:cubicBezTo>
                  <a:pt x="107633" y="430904"/>
                  <a:pt x="107633" y="430904"/>
                  <a:pt x="107633" y="430904"/>
                </a:cubicBezTo>
                <a:cubicBezTo>
                  <a:pt x="107633" y="429951"/>
                  <a:pt x="106680" y="429951"/>
                  <a:pt x="106680" y="428999"/>
                </a:cubicBezTo>
                <a:cubicBezTo>
                  <a:pt x="106680" y="428999"/>
                  <a:pt x="106680" y="428999"/>
                  <a:pt x="106680" y="428999"/>
                </a:cubicBezTo>
                <a:cubicBezTo>
                  <a:pt x="106680" y="429951"/>
                  <a:pt x="107633" y="429951"/>
                  <a:pt x="107633" y="430904"/>
                </a:cubicBezTo>
                <a:lnTo>
                  <a:pt x="107633" y="430904"/>
                </a:lnTo>
                <a:lnTo>
                  <a:pt x="107633" y="430904"/>
                </a:lnTo>
                <a:cubicBezTo>
                  <a:pt x="108585" y="431856"/>
                  <a:pt x="108585" y="432809"/>
                  <a:pt x="109538" y="433761"/>
                </a:cubicBezTo>
                <a:cubicBezTo>
                  <a:pt x="112395" y="438524"/>
                  <a:pt x="113348" y="442334"/>
                  <a:pt x="113348" y="444239"/>
                </a:cubicBezTo>
                <a:cubicBezTo>
                  <a:pt x="114300" y="446144"/>
                  <a:pt x="113348" y="446144"/>
                  <a:pt x="113348" y="446144"/>
                </a:cubicBezTo>
                <a:cubicBezTo>
                  <a:pt x="114300" y="448049"/>
                  <a:pt x="114300" y="449001"/>
                  <a:pt x="114300" y="447096"/>
                </a:cubicBezTo>
                <a:cubicBezTo>
                  <a:pt x="115253" y="446144"/>
                  <a:pt x="112395" y="439476"/>
                  <a:pt x="108585" y="432809"/>
                </a:cubicBezTo>
                <a:cubicBezTo>
                  <a:pt x="111443" y="437571"/>
                  <a:pt x="113348" y="441381"/>
                  <a:pt x="114300" y="444239"/>
                </a:cubicBezTo>
                <a:cubicBezTo>
                  <a:pt x="114300" y="443286"/>
                  <a:pt x="114300" y="443286"/>
                  <a:pt x="114300" y="442334"/>
                </a:cubicBezTo>
                <a:cubicBezTo>
                  <a:pt x="114300" y="443286"/>
                  <a:pt x="114300" y="444239"/>
                  <a:pt x="114300" y="445191"/>
                </a:cubicBezTo>
                <a:cubicBezTo>
                  <a:pt x="114300" y="446144"/>
                  <a:pt x="115253" y="447096"/>
                  <a:pt x="115253" y="448049"/>
                </a:cubicBezTo>
                <a:cubicBezTo>
                  <a:pt x="115253" y="449001"/>
                  <a:pt x="115253" y="449001"/>
                  <a:pt x="115253" y="449954"/>
                </a:cubicBezTo>
                <a:cubicBezTo>
                  <a:pt x="115253" y="449954"/>
                  <a:pt x="115253" y="449001"/>
                  <a:pt x="115253" y="448049"/>
                </a:cubicBezTo>
                <a:cubicBezTo>
                  <a:pt x="115253" y="448049"/>
                  <a:pt x="115253" y="448049"/>
                  <a:pt x="115253" y="449001"/>
                </a:cubicBezTo>
                <a:cubicBezTo>
                  <a:pt x="115253" y="449954"/>
                  <a:pt x="116205" y="449954"/>
                  <a:pt x="116205" y="449954"/>
                </a:cubicBezTo>
                <a:cubicBezTo>
                  <a:pt x="117158" y="452811"/>
                  <a:pt x="117158" y="454716"/>
                  <a:pt x="116205" y="453764"/>
                </a:cubicBezTo>
                <a:cubicBezTo>
                  <a:pt x="119063" y="455669"/>
                  <a:pt x="118110" y="451859"/>
                  <a:pt x="117158" y="444239"/>
                </a:cubicBezTo>
                <a:cubicBezTo>
                  <a:pt x="118110" y="451859"/>
                  <a:pt x="120968" y="457574"/>
                  <a:pt x="117158" y="455669"/>
                </a:cubicBezTo>
                <a:cubicBezTo>
                  <a:pt x="121920" y="458526"/>
                  <a:pt x="123825" y="456621"/>
                  <a:pt x="120968" y="448049"/>
                </a:cubicBezTo>
                <a:cubicBezTo>
                  <a:pt x="123825" y="456621"/>
                  <a:pt x="126683" y="461384"/>
                  <a:pt x="120015" y="458526"/>
                </a:cubicBezTo>
                <a:cubicBezTo>
                  <a:pt x="122873" y="460431"/>
                  <a:pt x="126683" y="461384"/>
                  <a:pt x="130493" y="463289"/>
                </a:cubicBezTo>
                <a:cubicBezTo>
                  <a:pt x="128588" y="462336"/>
                  <a:pt x="126683" y="461384"/>
                  <a:pt x="124778" y="460431"/>
                </a:cubicBezTo>
                <a:cubicBezTo>
                  <a:pt x="127635" y="461384"/>
                  <a:pt x="129540" y="462336"/>
                  <a:pt x="132398" y="463289"/>
                </a:cubicBezTo>
                <a:cubicBezTo>
                  <a:pt x="134303" y="464241"/>
                  <a:pt x="136208" y="464241"/>
                  <a:pt x="137160" y="464241"/>
                </a:cubicBezTo>
                <a:cubicBezTo>
                  <a:pt x="135255" y="463289"/>
                  <a:pt x="132398" y="462336"/>
                  <a:pt x="130493" y="461384"/>
                </a:cubicBezTo>
                <a:cubicBezTo>
                  <a:pt x="133350" y="462336"/>
                  <a:pt x="135255" y="463289"/>
                  <a:pt x="138113" y="464241"/>
                </a:cubicBezTo>
                <a:cubicBezTo>
                  <a:pt x="140970" y="464241"/>
                  <a:pt x="141923" y="463289"/>
                  <a:pt x="134303" y="457574"/>
                </a:cubicBezTo>
                <a:cubicBezTo>
                  <a:pt x="141923" y="463289"/>
                  <a:pt x="142875" y="465194"/>
                  <a:pt x="140970" y="465194"/>
                </a:cubicBezTo>
                <a:cubicBezTo>
                  <a:pt x="142875" y="466146"/>
                  <a:pt x="143828" y="466146"/>
                  <a:pt x="145733" y="467099"/>
                </a:cubicBezTo>
                <a:cubicBezTo>
                  <a:pt x="148590" y="468051"/>
                  <a:pt x="150495" y="468051"/>
                  <a:pt x="148590" y="466146"/>
                </a:cubicBezTo>
                <a:cubicBezTo>
                  <a:pt x="148590" y="466146"/>
                  <a:pt x="148590" y="466146"/>
                  <a:pt x="148590" y="466146"/>
                </a:cubicBezTo>
                <a:cubicBezTo>
                  <a:pt x="148590" y="466146"/>
                  <a:pt x="148590" y="466146"/>
                  <a:pt x="148590" y="466146"/>
                </a:cubicBezTo>
                <a:cubicBezTo>
                  <a:pt x="147638" y="465194"/>
                  <a:pt x="145733" y="463289"/>
                  <a:pt x="141923" y="461384"/>
                </a:cubicBezTo>
                <a:cubicBezTo>
                  <a:pt x="145733" y="464241"/>
                  <a:pt x="148590" y="465194"/>
                  <a:pt x="149543" y="467099"/>
                </a:cubicBezTo>
                <a:cubicBezTo>
                  <a:pt x="167640" y="475671"/>
                  <a:pt x="167640" y="475671"/>
                  <a:pt x="149543" y="469956"/>
                </a:cubicBezTo>
                <a:cubicBezTo>
                  <a:pt x="169545" y="476624"/>
                  <a:pt x="173355" y="475671"/>
                  <a:pt x="169545" y="480434"/>
                </a:cubicBezTo>
                <a:cubicBezTo>
                  <a:pt x="173355" y="475671"/>
                  <a:pt x="173355" y="475671"/>
                  <a:pt x="180023" y="487101"/>
                </a:cubicBezTo>
                <a:cubicBezTo>
                  <a:pt x="174308" y="476624"/>
                  <a:pt x="175260" y="478529"/>
                  <a:pt x="192405" y="493769"/>
                </a:cubicBezTo>
                <a:cubicBezTo>
                  <a:pt x="177165" y="478529"/>
                  <a:pt x="182880" y="484244"/>
                  <a:pt x="203835" y="499484"/>
                </a:cubicBezTo>
                <a:cubicBezTo>
                  <a:pt x="185738" y="485196"/>
                  <a:pt x="200978" y="495674"/>
                  <a:pt x="215265" y="505199"/>
                </a:cubicBezTo>
                <a:cubicBezTo>
                  <a:pt x="206693" y="493769"/>
                  <a:pt x="222885" y="491864"/>
                  <a:pt x="230505" y="489006"/>
                </a:cubicBezTo>
                <a:cubicBezTo>
                  <a:pt x="232410" y="481386"/>
                  <a:pt x="238125" y="475671"/>
                  <a:pt x="245745" y="472814"/>
                </a:cubicBezTo>
                <a:cubicBezTo>
                  <a:pt x="247650" y="465194"/>
                  <a:pt x="254318" y="460431"/>
                  <a:pt x="260985" y="456621"/>
                </a:cubicBezTo>
                <a:cubicBezTo>
                  <a:pt x="263843" y="449954"/>
                  <a:pt x="268605" y="444239"/>
                  <a:pt x="276225" y="440429"/>
                </a:cubicBezTo>
                <a:cubicBezTo>
                  <a:pt x="279083" y="433761"/>
                  <a:pt x="285750" y="429951"/>
                  <a:pt x="291465" y="424236"/>
                </a:cubicBezTo>
                <a:cubicBezTo>
                  <a:pt x="296228" y="418521"/>
                  <a:pt x="300990" y="412806"/>
                  <a:pt x="306705" y="408044"/>
                </a:cubicBezTo>
                <a:cubicBezTo>
                  <a:pt x="311468" y="402329"/>
                  <a:pt x="317183" y="397566"/>
                  <a:pt x="321945" y="391851"/>
                </a:cubicBezTo>
                <a:cubicBezTo>
                  <a:pt x="332423" y="381374"/>
                  <a:pt x="341948" y="369944"/>
                  <a:pt x="352425" y="359466"/>
                </a:cubicBezTo>
                <a:cubicBezTo>
                  <a:pt x="375285" y="335654"/>
                  <a:pt x="397193" y="311841"/>
                  <a:pt x="415290" y="284219"/>
                </a:cubicBezTo>
                <a:cubicBezTo>
                  <a:pt x="426720" y="257549"/>
                  <a:pt x="412433" y="280409"/>
                  <a:pt x="428625" y="256596"/>
                </a:cubicBezTo>
                <a:close/>
                <a:moveTo>
                  <a:pt x="81915" y="394709"/>
                </a:moveTo>
                <a:cubicBezTo>
                  <a:pt x="81915" y="394709"/>
                  <a:pt x="81915" y="394709"/>
                  <a:pt x="81915" y="394709"/>
                </a:cubicBezTo>
                <a:cubicBezTo>
                  <a:pt x="81915" y="394709"/>
                  <a:pt x="81915" y="394709"/>
                  <a:pt x="81915" y="394709"/>
                </a:cubicBezTo>
                <a:cubicBezTo>
                  <a:pt x="81915" y="394709"/>
                  <a:pt x="81915" y="394709"/>
                  <a:pt x="81915" y="394709"/>
                </a:cubicBezTo>
                <a:close/>
                <a:moveTo>
                  <a:pt x="82868" y="394709"/>
                </a:moveTo>
                <a:cubicBezTo>
                  <a:pt x="83820" y="394709"/>
                  <a:pt x="83820" y="393756"/>
                  <a:pt x="82868" y="394709"/>
                </a:cubicBezTo>
                <a:cubicBezTo>
                  <a:pt x="83820" y="394709"/>
                  <a:pt x="83820" y="394709"/>
                  <a:pt x="82868" y="394709"/>
                </a:cubicBezTo>
                <a:cubicBezTo>
                  <a:pt x="83820" y="394709"/>
                  <a:pt x="83820" y="394709"/>
                  <a:pt x="82868" y="394709"/>
                </a:cubicBezTo>
                <a:cubicBezTo>
                  <a:pt x="83820" y="394709"/>
                  <a:pt x="83820" y="394709"/>
                  <a:pt x="82868" y="394709"/>
                </a:cubicBezTo>
                <a:close/>
                <a:moveTo>
                  <a:pt x="80010" y="403281"/>
                </a:moveTo>
                <a:cubicBezTo>
                  <a:pt x="84773" y="399471"/>
                  <a:pt x="87630" y="396614"/>
                  <a:pt x="85725" y="395661"/>
                </a:cubicBezTo>
                <a:cubicBezTo>
                  <a:pt x="87630" y="396614"/>
                  <a:pt x="85725" y="399471"/>
                  <a:pt x="80010" y="403281"/>
                </a:cubicBezTo>
                <a:close/>
                <a:moveTo>
                  <a:pt x="91440" y="395661"/>
                </a:moveTo>
                <a:cubicBezTo>
                  <a:pt x="92393" y="396614"/>
                  <a:pt x="92393" y="396614"/>
                  <a:pt x="93345" y="397566"/>
                </a:cubicBezTo>
                <a:cubicBezTo>
                  <a:pt x="92393" y="397566"/>
                  <a:pt x="91440" y="396614"/>
                  <a:pt x="91440" y="395661"/>
                </a:cubicBezTo>
                <a:close/>
                <a:moveTo>
                  <a:pt x="100965" y="421379"/>
                </a:moveTo>
                <a:cubicBezTo>
                  <a:pt x="100965" y="421379"/>
                  <a:pt x="100965" y="422331"/>
                  <a:pt x="101918" y="422331"/>
                </a:cubicBezTo>
                <a:cubicBezTo>
                  <a:pt x="101918" y="422331"/>
                  <a:pt x="101918" y="422331"/>
                  <a:pt x="100965" y="421379"/>
                </a:cubicBezTo>
                <a:cubicBezTo>
                  <a:pt x="100965" y="422331"/>
                  <a:pt x="100965" y="421379"/>
                  <a:pt x="100965" y="421379"/>
                </a:cubicBezTo>
                <a:close/>
                <a:moveTo>
                  <a:pt x="100965" y="422331"/>
                </a:moveTo>
                <a:cubicBezTo>
                  <a:pt x="100965" y="422331"/>
                  <a:pt x="100013" y="422331"/>
                  <a:pt x="100965" y="422331"/>
                </a:cubicBezTo>
                <a:cubicBezTo>
                  <a:pt x="100013" y="422331"/>
                  <a:pt x="100013" y="422331"/>
                  <a:pt x="100013" y="421379"/>
                </a:cubicBezTo>
                <a:cubicBezTo>
                  <a:pt x="100013" y="420426"/>
                  <a:pt x="100013" y="420426"/>
                  <a:pt x="100013" y="419474"/>
                </a:cubicBezTo>
                <a:cubicBezTo>
                  <a:pt x="100013" y="421379"/>
                  <a:pt x="100013" y="421379"/>
                  <a:pt x="100965" y="422331"/>
                </a:cubicBezTo>
                <a:close/>
                <a:moveTo>
                  <a:pt x="100013" y="422331"/>
                </a:moveTo>
                <a:cubicBezTo>
                  <a:pt x="100013" y="422331"/>
                  <a:pt x="100013" y="422331"/>
                  <a:pt x="100013" y="422331"/>
                </a:cubicBezTo>
                <a:cubicBezTo>
                  <a:pt x="99060" y="422331"/>
                  <a:pt x="100013" y="422331"/>
                  <a:pt x="100013" y="422331"/>
                </a:cubicBezTo>
                <a:cubicBezTo>
                  <a:pt x="100013" y="422331"/>
                  <a:pt x="100013" y="422331"/>
                  <a:pt x="100013" y="422331"/>
                </a:cubicBezTo>
                <a:close/>
                <a:moveTo>
                  <a:pt x="98108" y="418521"/>
                </a:moveTo>
                <a:cubicBezTo>
                  <a:pt x="98108" y="419474"/>
                  <a:pt x="99060" y="419474"/>
                  <a:pt x="99060" y="420426"/>
                </a:cubicBezTo>
                <a:cubicBezTo>
                  <a:pt x="99060" y="421379"/>
                  <a:pt x="99060" y="421379"/>
                  <a:pt x="99060" y="422331"/>
                </a:cubicBezTo>
                <a:cubicBezTo>
                  <a:pt x="99060" y="421379"/>
                  <a:pt x="98108" y="421379"/>
                  <a:pt x="97155" y="420426"/>
                </a:cubicBezTo>
                <a:cubicBezTo>
                  <a:pt x="98108" y="419474"/>
                  <a:pt x="98108" y="418521"/>
                  <a:pt x="98108" y="418521"/>
                </a:cubicBezTo>
                <a:close/>
                <a:moveTo>
                  <a:pt x="96203" y="421379"/>
                </a:moveTo>
                <a:cubicBezTo>
                  <a:pt x="97155" y="421379"/>
                  <a:pt x="98108" y="420426"/>
                  <a:pt x="98108" y="419474"/>
                </a:cubicBezTo>
                <a:cubicBezTo>
                  <a:pt x="99060" y="420426"/>
                  <a:pt x="99060" y="420426"/>
                  <a:pt x="100013" y="421379"/>
                </a:cubicBezTo>
                <a:cubicBezTo>
                  <a:pt x="100013" y="421379"/>
                  <a:pt x="100013" y="422331"/>
                  <a:pt x="100013" y="422331"/>
                </a:cubicBezTo>
                <a:cubicBezTo>
                  <a:pt x="100013" y="422331"/>
                  <a:pt x="100013" y="422331"/>
                  <a:pt x="100013" y="422331"/>
                </a:cubicBezTo>
                <a:cubicBezTo>
                  <a:pt x="100013" y="422331"/>
                  <a:pt x="100013" y="422331"/>
                  <a:pt x="100013" y="422331"/>
                </a:cubicBezTo>
                <a:cubicBezTo>
                  <a:pt x="100013" y="422331"/>
                  <a:pt x="100013" y="422331"/>
                  <a:pt x="100013" y="422331"/>
                </a:cubicBezTo>
                <a:cubicBezTo>
                  <a:pt x="98108" y="423284"/>
                  <a:pt x="97155" y="422331"/>
                  <a:pt x="96203" y="421379"/>
                </a:cubicBezTo>
                <a:close/>
                <a:moveTo>
                  <a:pt x="101918" y="426141"/>
                </a:moveTo>
                <a:cubicBezTo>
                  <a:pt x="100965" y="425189"/>
                  <a:pt x="100013" y="424236"/>
                  <a:pt x="99060" y="423284"/>
                </a:cubicBezTo>
                <a:lnTo>
                  <a:pt x="99060" y="423284"/>
                </a:lnTo>
                <a:cubicBezTo>
                  <a:pt x="99060" y="423284"/>
                  <a:pt x="99060" y="423284"/>
                  <a:pt x="100013" y="423284"/>
                </a:cubicBezTo>
                <a:cubicBezTo>
                  <a:pt x="100965" y="424236"/>
                  <a:pt x="100965" y="425189"/>
                  <a:pt x="101918" y="426141"/>
                </a:cubicBezTo>
                <a:cubicBezTo>
                  <a:pt x="101918" y="425189"/>
                  <a:pt x="101918" y="426141"/>
                  <a:pt x="101918" y="426141"/>
                </a:cubicBezTo>
                <a:close/>
                <a:moveTo>
                  <a:pt x="101918" y="425189"/>
                </a:moveTo>
                <a:cubicBezTo>
                  <a:pt x="101918" y="424236"/>
                  <a:pt x="101918" y="424236"/>
                  <a:pt x="101918" y="425189"/>
                </a:cubicBezTo>
                <a:cubicBezTo>
                  <a:pt x="101918" y="424236"/>
                  <a:pt x="101918" y="424236"/>
                  <a:pt x="101918" y="425189"/>
                </a:cubicBezTo>
                <a:cubicBezTo>
                  <a:pt x="100965" y="424236"/>
                  <a:pt x="100965" y="423284"/>
                  <a:pt x="100013" y="423284"/>
                </a:cubicBezTo>
                <a:cubicBezTo>
                  <a:pt x="100013" y="423284"/>
                  <a:pt x="100013" y="423284"/>
                  <a:pt x="100965" y="423284"/>
                </a:cubicBezTo>
                <a:lnTo>
                  <a:pt x="100965" y="423284"/>
                </a:lnTo>
                <a:cubicBezTo>
                  <a:pt x="100965" y="423284"/>
                  <a:pt x="100965" y="423284"/>
                  <a:pt x="100965" y="423284"/>
                </a:cubicBezTo>
                <a:cubicBezTo>
                  <a:pt x="100965" y="423284"/>
                  <a:pt x="100965" y="423284"/>
                  <a:pt x="100965" y="423284"/>
                </a:cubicBezTo>
                <a:cubicBezTo>
                  <a:pt x="100965" y="423284"/>
                  <a:pt x="100965" y="424236"/>
                  <a:pt x="100965" y="424236"/>
                </a:cubicBezTo>
                <a:cubicBezTo>
                  <a:pt x="100965" y="425189"/>
                  <a:pt x="101918" y="426141"/>
                  <a:pt x="101918" y="427094"/>
                </a:cubicBezTo>
                <a:cubicBezTo>
                  <a:pt x="101918" y="425189"/>
                  <a:pt x="101918" y="425189"/>
                  <a:pt x="101918" y="425189"/>
                </a:cubicBezTo>
                <a:close/>
                <a:moveTo>
                  <a:pt x="102870" y="427094"/>
                </a:moveTo>
                <a:cubicBezTo>
                  <a:pt x="102870" y="427094"/>
                  <a:pt x="102870" y="427094"/>
                  <a:pt x="102870" y="427094"/>
                </a:cubicBezTo>
                <a:cubicBezTo>
                  <a:pt x="102870" y="427094"/>
                  <a:pt x="102870" y="427094"/>
                  <a:pt x="102870" y="427094"/>
                </a:cubicBezTo>
                <a:lnTo>
                  <a:pt x="102870" y="427094"/>
                </a:lnTo>
                <a:cubicBezTo>
                  <a:pt x="102870" y="427094"/>
                  <a:pt x="102870" y="427094"/>
                  <a:pt x="102870" y="427094"/>
                </a:cubicBezTo>
                <a:close/>
                <a:moveTo>
                  <a:pt x="102870" y="428046"/>
                </a:moveTo>
                <a:cubicBezTo>
                  <a:pt x="102870" y="428046"/>
                  <a:pt x="102870" y="428046"/>
                  <a:pt x="102870" y="428046"/>
                </a:cubicBezTo>
                <a:cubicBezTo>
                  <a:pt x="102870" y="428999"/>
                  <a:pt x="102870" y="428046"/>
                  <a:pt x="102870" y="428046"/>
                </a:cubicBezTo>
                <a:cubicBezTo>
                  <a:pt x="102870" y="428046"/>
                  <a:pt x="102870" y="428046"/>
                  <a:pt x="102870" y="428046"/>
                </a:cubicBezTo>
                <a:close/>
                <a:moveTo>
                  <a:pt x="100965" y="430904"/>
                </a:moveTo>
                <a:cubicBezTo>
                  <a:pt x="101918" y="430904"/>
                  <a:pt x="102870" y="429951"/>
                  <a:pt x="102870" y="428999"/>
                </a:cubicBezTo>
                <a:cubicBezTo>
                  <a:pt x="102870" y="428999"/>
                  <a:pt x="103823" y="428046"/>
                  <a:pt x="103823" y="428046"/>
                </a:cubicBezTo>
                <a:cubicBezTo>
                  <a:pt x="103823" y="428046"/>
                  <a:pt x="103823" y="428046"/>
                  <a:pt x="103823" y="428046"/>
                </a:cubicBezTo>
                <a:cubicBezTo>
                  <a:pt x="103823" y="431856"/>
                  <a:pt x="102870" y="432809"/>
                  <a:pt x="100965" y="430904"/>
                </a:cubicBezTo>
                <a:close/>
              </a:path>
            </a:pathLst>
          </a:custGeom>
          <a:solidFill>
            <a:schemeClr val="lt1">
              <a:alpha val="50980"/>
            </a:scheme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9" name="Google Shape;629;p35"/>
          <p:cNvSpPr/>
          <p:nvPr/>
        </p:nvSpPr>
        <p:spPr>
          <a:xfrm>
            <a:off x="5673208" y="696092"/>
            <a:ext cx="845569" cy="887885"/>
          </a:xfrm>
          <a:custGeom>
            <a:rect b="b" l="l" r="r" t="t"/>
            <a:pathLst>
              <a:path extrusionOk="0" h="505198" w="578167">
                <a:moveTo>
                  <a:pt x="428625" y="256596"/>
                </a:moveTo>
                <a:cubicBezTo>
                  <a:pt x="429578" y="256596"/>
                  <a:pt x="432435" y="254691"/>
                  <a:pt x="437198" y="248976"/>
                </a:cubicBezTo>
                <a:cubicBezTo>
                  <a:pt x="483870" y="203256"/>
                  <a:pt x="531495" y="156584"/>
                  <a:pt x="578168" y="110864"/>
                </a:cubicBezTo>
                <a:cubicBezTo>
                  <a:pt x="568643" y="108006"/>
                  <a:pt x="560070" y="106101"/>
                  <a:pt x="550545" y="103244"/>
                </a:cubicBezTo>
                <a:cubicBezTo>
                  <a:pt x="547688" y="102291"/>
                  <a:pt x="544830" y="101339"/>
                  <a:pt x="541020" y="100386"/>
                </a:cubicBezTo>
                <a:cubicBezTo>
                  <a:pt x="538163" y="99434"/>
                  <a:pt x="532448" y="93719"/>
                  <a:pt x="531495" y="97529"/>
                </a:cubicBezTo>
                <a:cubicBezTo>
                  <a:pt x="527685" y="91814"/>
                  <a:pt x="482918" y="78479"/>
                  <a:pt x="521970" y="94671"/>
                </a:cubicBezTo>
                <a:cubicBezTo>
                  <a:pt x="507683" y="88956"/>
                  <a:pt x="496253" y="85146"/>
                  <a:pt x="490538" y="82289"/>
                </a:cubicBezTo>
                <a:cubicBezTo>
                  <a:pt x="488633" y="82289"/>
                  <a:pt x="487680" y="82289"/>
                  <a:pt x="486728" y="81336"/>
                </a:cubicBezTo>
                <a:cubicBezTo>
                  <a:pt x="489585" y="82289"/>
                  <a:pt x="498158" y="86099"/>
                  <a:pt x="513398" y="90861"/>
                </a:cubicBezTo>
                <a:cubicBezTo>
                  <a:pt x="505778" y="88004"/>
                  <a:pt x="500063" y="86099"/>
                  <a:pt x="494348" y="85146"/>
                </a:cubicBezTo>
                <a:cubicBezTo>
                  <a:pt x="493395" y="85146"/>
                  <a:pt x="492443" y="85146"/>
                  <a:pt x="491490" y="85146"/>
                </a:cubicBezTo>
                <a:cubicBezTo>
                  <a:pt x="495300" y="86099"/>
                  <a:pt x="499110" y="87051"/>
                  <a:pt x="503873" y="88004"/>
                </a:cubicBezTo>
                <a:cubicBezTo>
                  <a:pt x="498158" y="87051"/>
                  <a:pt x="493395" y="85146"/>
                  <a:pt x="489585" y="85146"/>
                </a:cubicBezTo>
                <a:cubicBezTo>
                  <a:pt x="485775" y="85146"/>
                  <a:pt x="481965" y="85146"/>
                  <a:pt x="479108" y="85146"/>
                </a:cubicBezTo>
                <a:cubicBezTo>
                  <a:pt x="476250" y="85146"/>
                  <a:pt x="473393" y="86099"/>
                  <a:pt x="470535" y="86099"/>
                </a:cubicBezTo>
                <a:cubicBezTo>
                  <a:pt x="466725" y="87051"/>
                  <a:pt x="463868" y="88004"/>
                  <a:pt x="462915" y="88956"/>
                </a:cubicBezTo>
                <a:cubicBezTo>
                  <a:pt x="461963" y="89909"/>
                  <a:pt x="461010" y="89909"/>
                  <a:pt x="460058" y="89909"/>
                </a:cubicBezTo>
                <a:cubicBezTo>
                  <a:pt x="457200" y="90861"/>
                  <a:pt x="457200" y="90861"/>
                  <a:pt x="458153" y="89909"/>
                </a:cubicBezTo>
                <a:cubicBezTo>
                  <a:pt x="461963" y="89909"/>
                  <a:pt x="463868" y="88004"/>
                  <a:pt x="468630" y="85146"/>
                </a:cubicBezTo>
                <a:cubicBezTo>
                  <a:pt x="465773" y="87051"/>
                  <a:pt x="462915" y="88956"/>
                  <a:pt x="461010" y="89909"/>
                </a:cubicBezTo>
                <a:cubicBezTo>
                  <a:pt x="461963" y="88956"/>
                  <a:pt x="462915" y="88004"/>
                  <a:pt x="464820" y="87051"/>
                </a:cubicBezTo>
                <a:cubicBezTo>
                  <a:pt x="462915" y="88956"/>
                  <a:pt x="461010" y="89909"/>
                  <a:pt x="460058" y="90861"/>
                </a:cubicBezTo>
                <a:cubicBezTo>
                  <a:pt x="453390" y="94671"/>
                  <a:pt x="457200" y="90861"/>
                  <a:pt x="471488" y="76574"/>
                </a:cubicBezTo>
                <a:cubicBezTo>
                  <a:pt x="450533" y="98481"/>
                  <a:pt x="449580" y="99434"/>
                  <a:pt x="467678" y="75621"/>
                </a:cubicBezTo>
                <a:cubicBezTo>
                  <a:pt x="448628" y="100386"/>
                  <a:pt x="447675" y="100386"/>
                  <a:pt x="461963" y="73716"/>
                </a:cubicBezTo>
                <a:cubicBezTo>
                  <a:pt x="447675" y="101339"/>
                  <a:pt x="446723" y="101339"/>
                  <a:pt x="457200" y="71811"/>
                </a:cubicBezTo>
                <a:cubicBezTo>
                  <a:pt x="446723" y="101339"/>
                  <a:pt x="445770" y="102291"/>
                  <a:pt x="453390" y="70859"/>
                </a:cubicBezTo>
                <a:cubicBezTo>
                  <a:pt x="448628" y="91814"/>
                  <a:pt x="446723" y="98481"/>
                  <a:pt x="446723" y="89909"/>
                </a:cubicBezTo>
                <a:cubicBezTo>
                  <a:pt x="447675" y="86099"/>
                  <a:pt x="448628" y="81336"/>
                  <a:pt x="450533" y="73716"/>
                </a:cubicBezTo>
                <a:cubicBezTo>
                  <a:pt x="448628" y="80384"/>
                  <a:pt x="447675" y="86099"/>
                  <a:pt x="446723" y="88956"/>
                </a:cubicBezTo>
                <a:cubicBezTo>
                  <a:pt x="446723" y="87051"/>
                  <a:pt x="446723" y="83241"/>
                  <a:pt x="446723" y="79431"/>
                </a:cubicBezTo>
                <a:cubicBezTo>
                  <a:pt x="447675" y="80384"/>
                  <a:pt x="447675" y="79431"/>
                  <a:pt x="446723" y="77526"/>
                </a:cubicBezTo>
                <a:cubicBezTo>
                  <a:pt x="446723" y="74669"/>
                  <a:pt x="446723" y="70859"/>
                  <a:pt x="446723" y="67049"/>
                </a:cubicBezTo>
                <a:cubicBezTo>
                  <a:pt x="446723" y="70859"/>
                  <a:pt x="446723" y="74669"/>
                  <a:pt x="446723" y="77526"/>
                </a:cubicBezTo>
                <a:cubicBezTo>
                  <a:pt x="445770" y="76574"/>
                  <a:pt x="445770" y="75621"/>
                  <a:pt x="444818" y="74669"/>
                </a:cubicBezTo>
                <a:cubicBezTo>
                  <a:pt x="443865" y="73716"/>
                  <a:pt x="442913" y="72764"/>
                  <a:pt x="441008" y="71811"/>
                </a:cubicBezTo>
                <a:cubicBezTo>
                  <a:pt x="441008" y="72764"/>
                  <a:pt x="441008" y="73716"/>
                  <a:pt x="441008" y="74669"/>
                </a:cubicBezTo>
                <a:cubicBezTo>
                  <a:pt x="443865" y="76574"/>
                  <a:pt x="445770" y="77526"/>
                  <a:pt x="445770" y="78479"/>
                </a:cubicBezTo>
                <a:cubicBezTo>
                  <a:pt x="445770" y="78479"/>
                  <a:pt x="446723" y="79431"/>
                  <a:pt x="446723" y="79431"/>
                </a:cubicBezTo>
                <a:cubicBezTo>
                  <a:pt x="446723" y="85146"/>
                  <a:pt x="445770" y="88956"/>
                  <a:pt x="445770" y="91814"/>
                </a:cubicBezTo>
                <a:cubicBezTo>
                  <a:pt x="444818" y="95624"/>
                  <a:pt x="444818" y="95624"/>
                  <a:pt x="443865" y="90861"/>
                </a:cubicBezTo>
                <a:cubicBezTo>
                  <a:pt x="443865" y="90861"/>
                  <a:pt x="443865" y="89909"/>
                  <a:pt x="442913" y="88956"/>
                </a:cubicBezTo>
                <a:cubicBezTo>
                  <a:pt x="441960" y="87051"/>
                  <a:pt x="437198" y="80384"/>
                  <a:pt x="434340" y="75621"/>
                </a:cubicBezTo>
                <a:cubicBezTo>
                  <a:pt x="428625" y="70859"/>
                  <a:pt x="421958" y="65144"/>
                  <a:pt x="418148" y="61334"/>
                </a:cubicBezTo>
                <a:cubicBezTo>
                  <a:pt x="411480" y="57524"/>
                  <a:pt x="405765" y="54666"/>
                  <a:pt x="406718" y="52761"/>
                </a:cubicBezTo>
                <a:cubicBezTo>
                  <a:pt x="397193" y="49904"/>
                  <a:pt x="392430" y="49904"/>
                  <a:pt x="393383" y="48951"/>
                </a:cubicBezTo>
                <a:cubicBezTo>
                  <a:pt x="380048" y="51809"/>
                  <a:pt x="379095" y="51809"/>
                  <a:pt x="391478" y="45141"/>
                </a:cubicBezTo>
                <a:cubicBezTo>
                  <a:pt x="373380" y="54666"/>
                  <a:pt x="374333" y="52761"/>
                  <a:pt x="391478" y="33711"/>
                </a:cubicBezTo>
                <a:cubicBezTo>
                  <a:pt x="373380" y="53714"/>
                  <a:pt x="371475" y="55619"/>
                  <a:pt x="380048" y="33711"/>
                </a:cubicBezTo>
                <a:cubicBezTo>
                  <a:pt x="375285" y="47046"/>
                  <a:pt x="373380" y="50856"/>
                  <a:pt x="373380" y="45141"/>
                </a:cubicBezTo>
                <a:cubicBezTo>
                  <a:pt x="373380" y="45141"/>
                  <a:pt x="372428" y="42284"/>
                  <a:pt x="371475" y="35616"/>
                </a:cubicBezTo>
                <a:cubicBezTo>
                  <a:pt x="370523" y="33711"/>
                  <a:pt x="369570" y="30854"/>
                  <a:pt x="368618" y="27996"/>
                </a:cubicBezTo>
                <a:cubicBezTo>
                  <a:pt x="365760" y="23234"/>
                  <a:pt x="359093" y="14661"/>
                  <a:pt x="349568" y="4184"/>
                </a:cubicBezTo>
                <a:cubicBezTo>
                  <a:pt x="371475" y="29901"/>
                  <a:pt x="346710" y="5136"/>
                  <a:pt x="338138" y="374"/>
                </a:cubicBezTo>
                <a:cubicBezTo>
                  <a:pt x="331470" y="-579"/>
                  <a:pt x="325755" y="374"/>
                  <a:pt x="320993" y="2279"/>
                </a:cubicBezTo>
                <a:cubicBezTo>
                  <a:pt x="316230" y="4184"/>
                  <a:pt x="311468" y="7041"/>
                  <a:pt x="306705" y="10851"/>
                </a:cubicBezTo>
                <a:cubicBezTo>
                  <a:pt x="302895" y="14661"/>
                  <a:pt x="299085" y="18471"/>
                  <a:pt x="295275" y="23234"/>
                </a:cubicBezTo>
                <a:cubicBezTo>
                  <a:pt x="290513" y="28949"/>
                  <a:pt x="285750" y="34664"/>
                  <a:pt x="280988" y="40379"/>
                </a:cubicBezTo>
                <a:cubicBezTo>
                  <a:pt x="239078" y="91814"/>
                  <a:pt x="263843" y="65144"/>
                  <a:pt x="221933" y="116579"/>
                </a:cubicBezTo>
                <a:cubicBezTo>
                  <a:pt x="181928" y="165156"/>
                  <a:pt x="171450" y="156584"/>
                  <a:pt x="129540" y="204209"/>
                </a:cubicBezTo>
                <a:cubicBezTo>
                  <a:pt x="96203" y="242309"/>
                  <a:pt x="41910" y="278504"/>
                  <a:pt x="11430" y="321366"/>
                </a:cubicBezTo>
                <a:cubicBezTo>
                  <a:pt x="7620" y="327081"/>
                  <a:pt x="3810" y="333749"/>
                  <a:pt x="0" y="340416"/>
                </a:cubicBezTo>
                <a:cubicBezTo>
                  <a:pt x="5715" y="343274"/>
                  <a:pt x="13335" y="355656"/>
                  <a:pt x="15240" y="348989"/>
                </a:cubicBezTo>
                <a:cubicBezTo>
                  <a:pt x="20955" y="361371"/>
                  <a:pt x="31433" y="379469"/>
                  <a:pt x="28575" y="360419"/>
                </a:cubicBezTo>
                <a:cubicBezTo>
                  <a:pt x="34290" y="383279"/>
                  <a:pt x="56198" y="392804"/>
                  <a:pt x="40958" y="373754"/>
                </a:cubicBezTo>
                <a:cubicBezTo>
                  <a:pt x="43815" y="377564"/>
                  <a:pt x="46673" y="380421"/>
                  <a:pt x="49530" y="383279"/>
                </a:cubicBezTo>
                <a:cubicBezTo>
                  <a:pt x="60008" y="388994"/>
                  <a:pt x="67628" y="391851"/>
                  <a:pt x="68580" y="392804"/>
                </a:cubicBezTo>
                <a:cubicBezTo>
                  <a:pt x="72390" y="393756"/>
                  <a:pt x="74295" y="393756"/>
                  <a:pt x="74295" y="393756"/>
                </a:cubicBezTo>
                <a:cubicBezTo>
                  <a:pt x="75248" y="394709"/>
                  <a:pt x="70485" y="394709"/>
                  <a:pt x="59055" y="396614"/>
                </a:cubicBezTo>
                <a:cubicBezTo>
                  <a:pt x="70485" y="394709"/>
                  <a:pt x="77153" y="394709"/>
                  <a:pt x="77153" y="393756"/>
                </a:cubicBezTo>
                <a:cubicBezTo>
                  <a:pt x="78105" y="394709"/>
                  <a:pt x="72390" y="394709"/>
                  <a:pt x="60960" y="397566"/>
                </a:cubicBezTo>
                <a:cubicBezTo>
                  <a:pt x="72390" y="394709"/>
                  <a:pt x="79058" y="394709"/>
                  <a:pt x="78105" y="394709"/>
                </a:cubicBezTo>
                <a:cubicBezTo>
                  <a:pt x="78105" y="395661"/>
                  <a:pt x="77153" y="395661"/>
                  <a:pt x="73343" y="397566"/>
                </a:cubicBezTo>
                <a:cubicBezTo>
                  <a:pt x="70485" y="398519"/>
                  <a:pt x="67628" y="399471"/>
                  <a:pt x="63818" y="400424"/>
                </a:cubicBezTo>
                <a:cubicBezTo>
                  <a:pt x="67628" y="399471"/>
                  <a:pt x="70485" y="398519"/>
                  <a:pt x="73343" y="397566"/>
                </a:cubicBezTo>
                <a:cubicBezTo>
                  <a:pt x="70485" y="398519"/>
                  <a:pt x="66675" y="399471"/>
                  <a:pt x="62865" y="401376"/>
                </a:cubicBezTo>
                <a:cubicBezTo>
                  <a:pt x="72390" y="397566"/>
                  <a:pt x="78105" y="396614"/>
                  <a:pt x="80010" y="395661"/>
                </a:cubicBezTo>
                <a:cubicBezTo>
                  <a:pt x="80010" y="395661"/>
                  <a:pt x="80010" y="395661"/>
                  <a:pt x="80010" y="395661"/>
                </a:cubicBezTo>
                <a:cubicBezTo>
                  <a:pt x="80010" y="395661"/>
                  <a:pt x="80010" y="396614"/>
                  <a:pt x="80010" y="396614"/>
                </a:cubicBezTo>
                <a:cubicBezTo>
                  <a:pt x="77153" y="397566"/>
                  <a:pt x="72390" y="399471"/>
                  <a:pt x="65723" y="402329"/>
                </a:cubicBezTo>
                <a:cubicBezTo>
                  <a:pt x="72390" y="399471"/>
                  <a:pt x="78105" y="397566"/>
                  <a:pt x="80010" y="396614"/>
                </a:cubicBezTo>
                <a:cubicBezTo>
                  <a:pt x="79058" y="398519"/>
                  <a:pt x="74295" y="400424"/>
                  <a:pt x="67628" y="405186"/>
                </a:cubicBezTo>
                <a:cubicBezTo>
                  <a:pt x="75248" y="400424"/>
                  <a:pt x="80010" y="398519"/>
                  <a:pt x="80963" y="396614"/>
                </a:cubicBezTo>
                <a:cubicBezTo>
                  <a:pt x="80963" y="396614"/>
                  <a:pt x="80963" y="396614"/>
                  <a:pt x="81915" y="396614"/>
                </a:cubicBezTo>
                <a:cubicBezTo>
                  <a:pt x="81915" y="398519"/>
                  <a:pt x="77153" y="401376"/>
                  <a:pt x="68580" y="406139"/>
                </a:cubicBezTo>
                <a:cubicBezTo>
                  <a:pt x="77153" y="400424"/>
                  <a:pt x="82868" y="397566"/>
                  <a:pt x="81915" y="396614"/>
                </a:cubicBezTo>
                <a:cubicBezTo>
                  <a:pt x="81915" y="396614"/>
                  <a:pt x="81915" y="396614"/>
                  <a:pt x="81915" y="396614"/>
                </a:cubicBezTo>
                <a:cubicBezTo>
                  <a:pt x="83820" y="398519"/>
                  <a:pt x="79058" y="402329"/>
                  <a:pt x="70485" y="408996"/>
                </a:cubicBezTo>
                <a:cubicBezTo>
                  <a:pt x="80010" y="402329"/>
                  <a:pt x="85725" y="399471"/>
                  <a:pt x="82868" y="397566"/>
                </a:cubicBezTo>
                <a:cubicBezTo>
                  <a:pt x="84773" y="399471"/>
                  <a:pt x="81915" y="402329"/>
                  <a:pt x="75248" y="406139"/>
                </a:cubicBezTo>
                <a:cubicBezTo>
                  <a:pt x="74295" y="407091"/>
                  <a:pt x="72390" y="408044"/>
                  <a:pt x="71438" y="408996"/>
                </a:cubicBezTo>
                <a:cubicBezTo>
                  <a:pt x="72390" y="408044"/>
                  <a:pt x="73343" y="408044"/>
                  <a:pt x="74295" y="407091"/>
                </a:cubicBezTo>
                <a:cubicBezTo>
                  <a:pt x="73343" y="408044"/>
                  <a:pt x="72390" y="408996"/>
                  <a:pt x="70485" y="409949"/>
                </a:cubicBezTo>
                <a:cubicBezTo>
                  <a:pt x="72390" y="408996"/>
                  <a:pt x="73343" y="408044"/>
                  <a:pt x="74295" y="407091"/>
                </a:cubicBezTo>
                <a:cubicBezTo>
                  <a:pt x="81915" y="402329"/>
                  <a:pt x="87630" y="399471"/>
                  <a:pt x="85725" y="397566"/>
                </a:cubicBezTo>
                <a:cubicBezTo>
                  <a:pt x="87630" y="398519"/>
                  <a:pt x="87630" y="400424"/>
                  <a:pt x="88583" y="402329"/>
                </a:cubicBezTo>
                <a:cubicBezTo>
                  <a:pt x="88583" y="402329"/>
                  <a:pt x="88583" y="402329"/>
                  <a:pt x="89535" y="403281"/>
                </a:cubicBezTo>
                <a:cubicBezTo>
                  <a:pt x="89535" y="402329"/>
                  <a:pt x="88583" y="400424"/>
                  <a:pt x="88583" y="399471"/>
                </a:cubicBezTo>
                <a:cubicBezTo>
                  <a:pt x="88583" y="399471"/>
                  <a:pt x="89535" y="399471"/>
                  <a:pt x="89535" y="399471"/>
                </a:cubicBezTo>
                <a:cubicBezTo>
                  <a:pt x="90488" y="400424"/>
                  <a:pt x="90488" y="401376"/>
                  <a:pt x="91440" y="402329"/>
                </a:cubicBezTo>
                <a:cubicBezTo>
                  <a:pt x="91440" y="401376"/>
                  <a:pt x="90488" y="400424"/>
                  <a:pt x="90488" y="399471"/>
                </a:cubicBezTo>
                <a:cubicBezTo>
                  <a:pt x="90488" y="399471"/>
                  <a:pt x="91440" y="399471"/>
                  <a:pt x="91440" y="399471"/>
                </a:cubicBezTo>
                <a:cubicBezTo>
                  <a:pt x="91440" y="400424"/>
                  <a:pt x="92393" y="401376"/>
                  <a:pt x="92393" y="402329"/>
                </a:cubicBezTo>
                <a:lnTo>
                  <a:pt x="92393" y="402329"/>
                </a:lnTo>
                <a:cubicBezTo>
                  <a:pt x="92393" y="402329"/>
                  <a:pt x="93345" y="402329"/>
                  <a:pt x="93345" y="403281"/>
                </a:cubicBezTo>
                <a:cubicBezTo>
                  <a:pt x="93345" y="402329"/>
                  <a:pt x="92393" y="400424"/>
                  <a:pt x="92393" y="399471"/>
                </a:cubicBezTo>
                <a:cubicBezTo>
                  <a:pt x="92393" y="399471"/>
                  <a:pt x="93345" y="399471"/>
                  <a:pt x="93345" y="399471"/>
                </a:cubicBezTo>
                <a:cubicBezTo>
                  <a:pt x="94298" y="399471"/>
                  <a:pt x="95250" y="399471"/>
                  <a:pt x="95250" y="400424"/>
                </a:cubicBezTo>
                <a:cubicBezTo>
                  <a:pt x="95250" y="401376"/>
                  <a:pt x="95250" y="402329"/>
                  <a:pt x="95250" y="403281"/>
                </a:cubicBezTo>
                <a:cubicBezTo>
                  <a:pt x="95250" y="403281"/>
                  <a:pt x="94298" y="402329"/>
                  <a:pt x="94298" y="402329"/>
                </a:cubicBezTo>
                <a:cubicBezTo>
                  <a:pt x="94298" y="402329"/>
                  <a:pt x="95250" y="403281"/>
                  <a:pt x="95250" y="403281"/>
                </a:cubicBezTo>
                <a:cubicBezTo>
                  <a:pt x="95250" y="403281"/>
                  <a:pt x="95250" y="404234"/>
                  <a:pt x="95250" y="404234"/>
                </a:cubicBezTo>
                <a:cubicBezTo>
                  <a:pt x="96203" y="405186"/>
                  <a:pt x="96203" y="406139"/>
                  <a:pt x="97155" y="408044"/>
                </a:cubicBezTo>
                <a:cubicBezTo>
                  <a:pt x="97155" y="408044"/>
                  <a:pt x="97155" y="408044"/>
                  <a:pt x="97155" y="408044"/>
                </a:cubicBezTo>
                <a:cubicBezTo>
                  <a:pt x="97155" y="408044"/>
                  <a:pt x="97155" y="408044"/>
                  <a:pt x="97155" y="408044"/>
                </a:cubicBezTo>
                <a:cubicBezTo>
                  <a:pt x="97155" y="408996"/>
                  <a:pt x="98108" y="409949"/>
                  <a:pt x="98108" y="411854"/>
                </a:cubicBezTo>
                <a:cubicBezTo>
                  <a:pt x="100013" y="414711"/>
                  <a:pt x="100965" y="417569"/>
                  <a:pt x="101918" y="420426"/>
                </a:cubicBezTo>
                <a:cubicBezTo>
                  <a:pt x="101918" y="420426"/>
                  <a:pt x="101918" y="420426"/>
                  <a:pt x="101918" y="420426"/>
                </a:cubicBezTo>
                <a:cubicBezTo>
                  <a:pt x="101918" y="420426"/>
                  <a:pt x="101918" y="420426"/>
                  <a:pt x="101918" y="420426"/>
                </a:cubicBezTo>
                <a:cubicBezTo>
                  <a:pt x="101918" y="420426"/>
                  <a:pt x="101918" y="420426"/>
                  <a:pt x="101918" y="420426"/>
                </a:cubicBezTo>
                <a:cubicBezTo>
                  <a:pt x="101918" y="421379"/>
                  <a:pt x="102870" y="422331"/>
                  <a:pt x="102870" y="424236"/>
                </a:cubicBezTo>
                <a:cubicBezTo>
                  <a:pt x="102870" y="425189"/>
                  <a:pt x="102870" y="426141"/>
                  <a:pt x="102870" y="427094"/>
                </a:cubicBezTo>
                <a:cubicBezTo>
                  <a:pt x="102870" y="426141"/>
                  <a:pt x="102870" y="426141"/>
                  <a:pt x="102870" y="425189"/>
                </a:cubicBezTo>
                <a:cubicBezTo>
                  <a:pt x="102870" y="426141"/>
                  <a:pt x="102870" y="426141"/>
                  <a:pt x="102870" y="427094"/>
                </a:cubicBezTo>
                <a:cubicBezTo>
                  <a:pt x="102870" y="427094"/>
                  <a:pt x="102870" y="427094"/>
                  <a:pt x="102870" y="427094"/>
                </a:cubicBezTo>
                <a:cubicBezTo>
                  <a:pt x="102870" y="426141"/>
                  <a:pt x="102870" y="425189"/>
                  <a:pt x="102870" y="424236"/>
                </a:cubicBezTo>
                <a:cubicBezTo>
                  <a:pt x="102870" y="423284"/>
                  <a:pt x="102870" y="423284"/>
                  <a:pt x="101918" y="422331"/>
                </a:cubicBezTo>
                <a:cubicBezTo>
                  <a:pt x="101918" y="422331"/>
                  <a:pt x="101918" y="422331"/>
                  <a:pt x="101918" y="422331"/>
                </a:cubicBezTo>
                <a:cubicBezTo>
                  <a:pt x="101918" y="422331"/>
                  <a:pt x="101918" y="422331"/>
                  <a:pt x="101918" y="422331"/>
                </a:cubicBezTo>
                <a:cubicBezTo>
                  <a:pt x="101918" y="422331"/>
                  <a:pt x="101918" y="422331"/>
                  <a:pt x="101918" y="422331"/>
                </a:cubicBezTo>
                <a:cubicBezTo>
                  <a:pt x="100965" y="420426"/>
                  <a:pt x="100013" y="417569"/>
                  <a:pt x="99060" y="415664"/>
                </a:cubicBezTo>
                <a:cubicBezTo>
                  <a:pt x="99060" y="416616"/>
                  <a:pt x="99060" y="416616"/>
                  <a:pt x="99060" y="417569"/>
                </a:cubicBezTo>
                <a:cubicBezTo>
                  <a:pt x="99060" y="417569"/>
                  <a:pt x="99060" y="417569"/>
                  <a:pt x="99060" y="418521"/>
                </a:cubicBezTo>
                <a:cubicBezTo>
                  <a:pt x="100013" y="420426"/>
                  <a:pt x="100965" y="422331"/>
                  <a:pt x="101918" y="424236"/>
                </a:cubicBezTo>
                <a:lnTo>
                  <a:pt x="101918" y="424236"/>
                </a:lnTo>
                <a:cubicBezTo>
                  <a:pt x="100965" y="423284"/>
                  <a:pt x="100965" y="421379"/>
                  <a:pt x="100013" y="420426"/>
                </a:cubicBezTo>
                <a:cubicBezTo>
                  <a:pt x="100013" y="420426"/>
                  <a:pt x="100013" y="421379"/>
                  <a:pt x="100013" y="421379"/>
                </a:cubicBezTo>
                <a:cubicBezTo>
                  <a:pt x="100965" y="422331"/>
                  <a:pt x="100965" y="423284"/>
                  <a:pt x="101918" y="425189"/>
                </a:cubicBezTo>
                <a:cubicBezTo>
                  <a:pt x="101918" y="425189"/>
                  <a:pt x="101918" y="425189"/>
                  <a:pt x="101918" y="425189"/>
                </a:cubicBezTo>
                <a:cubicBezTo>
                  <a:pt x="101918" y="424236"/>
                  <a:pt x="100965" y="423284"/>
                  <a:pt x="100965" y="422331"/>
                </a:cubicBezTo>
                <a:cubicBezTo>
                  <a:pt x="100965" y="422331"/>
                  <a:pt x="100965" y="422331"/>
                  <a:pt x="100965" y="422331"/>
                </a:cubicBezTo>
                <a:cubicBezTo>
                  <a:pt x="100965" y="422331"/>
                  <a:pt x="100965" y="422331"/>
                  <a:pt x="100965" y="422331"/>
                </a:cubicBezTo>
                <a:cubicBezTo>
                  <a:pt x="100965" y="421379"/>
                  <a:pt x="100013" y="421379"/>
                  <a:pt x="100013" y="420426"/>
                </a:cubicBezTo>
                <a:cubicBezTo>
                  <a:pt x="100013" y="420426"/>
                  <a:pt x="100013" y="419474"/>
                  <a:pt x="100013" y="419474"/>
                </a:cubicBezTo>
                <a:cubicBezTo>
                  <a:pt x="100013" y="419474"/>
                  <a:pt x="100013" y="420426"/>
                  <a:pt x="100965" y="420426"/>
                </a:cubicBezTo>
                <a:cubicBezTo>
                  <a:pt x="100965" y="420426"/>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8521"/>
                </a:cubicBezTo>
                <a:cubicBezTo>
                  <a:pt x="100965" y="418521"/>
                  <a:pt x="100965" y="418521"/>
                  <a:pt x="100965" y="418521"/>
                </a:cubicBezTo>
                <a:cubicBezTo>
                  <a:pt x="100965" y="418521"/>
                  <a:pt x="100965" y="418521"/>
                  <a:pt x="100965" y="417569"/>
                </a:cubicBezTo>
                <a:cubicBezTo>
                  <a:pt x="100965" y="417569"/>
                  <a:pt x="100965" y="417569"/>
                  <a:pt x="100965" y="417569"/>
                </a:cubicBezTo>
                <a:cubicBezTo>
                  <a:pt x="100965" y="417569"/>
                  <a:pt x="100965" y="417569"/>
                  <a:pt x="100965" y="418521"/>
                </a:cubicBezTo>
                <a:cubicBezTo>
                  <a:pt x="100965" y="418521"/>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9474"/>
                </a:cubicBezTo>
                <a:cubicBezTo>
                  <a:pt x="100965" y="420426"/>
                  <a:pt x="100965" y="420426"/>
                  <a:pt x="100013" y="420426"/>
                </a:cubicBezTo>
                <a:cubicBezTo>
                  <a:pt x="100013" y="420426"/>
                  <a:pt x="100013" y="420426"/>
                  <a:pt x="100013" y="420426"/>
                </a:cubicBezTo>
                <a:cubicBezTo>
                  <a:pt x="100013" y="420426"/>
                  <a:pt x="100013" y="420426"/>
                  <a:pt x="100013" y="420426"/>
                </a:cubicBezTo>
                <a:cubicBezTo>
                  <a:pt x="100013" y="420426"/>
                  <a:pt x="100013" y="420426"/>
                  <a:pt x="100013" y="420426"/>
                </a:cubicBezTo>
                <a:cubicBezTo>
                  <a:pt x="99060" y="422331"/>
                  <a:pt x="96203" y="423284"/>
                  <a:pt x="92393" y="422331"/>
                </a:cubicBezTo>
                <a:cubicBezTo>
                  <a:pt x="94298" y="423284"/>
                  <a:pt x="96203" y="423284"/>
                  <a:pt x="98108" y="422331"/>
                </a:cubicBezTo>
                <a:cubicBezTo>
                  <a:pt x="99060" y="423284"/>
                  <a:pt x="100965" y="423284"/>
                  <a:pt x="101918" y="423284"/>
                </a:cubicBezTo>
                <a:cubicBezTo>
                  <a:pt x="100965" y="426141"/>
                  <a:pt x="99060" y="427094"/>
                  <a:pt x="95250" y="424236"/>
                </a:cubicBezTo>
                <a:cubicBezTo>
                  <a:pt x="100013" y="427094"/>
                  <a:pt x="101918" y="426141"/>
                  <a:pt x="102870" y="423284"/>
                </a:cubicBezTo>
                <a:cubicBezTo>
                  <a:pt x="103823" y="424236"/>
                  <a:pt x="104775" y="425189"/>
                  <a:pt x="105728" y="426141"/>
                </a:cubicBezTo>
                <a:cubicBezTo>
                  <a:pt x="105728" y="426141"/>
                  <a:pt x="105728" y="426141"/>
                  <a:pt x="105728" y="426141"/>
                </a:cubicBezTo>
                <a:cubicBezTo>
                  <a:pt x="105728" y="426141"/>
                  <a:pt x="105728" y="426141"/>
                  <a:pt x="105728" y="426141"/>
                </a:cubicBezTo>
                <a:cubicBezTo>
                  <a:pt x="105728" y="426141"/>
                  <a:pt x="105728" y="426141"/>
                  <a:pt x="105728" y="426141"/>
                </a:cubicBezTo>
                <a:cubicBezTo>
                  <a:pt x="105728" y="427094"/>
                  <a:pt x="105728" y="427094"/>
                  <a:pt x="105728" y="428046"/>
                </a:cubicBezTo>
                <a:cubicBezTo>
                  <a:pt x="105728" y="428046"/>
                  <a:pt x="105728" y="428046"/>
                  <a:pt x="105728" y="428046"/>
                </a:cubicBezTo>
                <a:cubicBezTo>
                  <a:pt x="105728" y="428046"/>
                  <a:pt x="105728" y="427094"/>
                  <a:pt x="105728" y="427094"/>
                </a:cubicBezTo>
                <a:cubicBezTo>
                  <a:pt x="105728" y="427094"/>
                  <a:pt x="105728" y="427094"/>
                  <a:pt x="105728" y="428046"/>
                </a:cubicBezTo>
                <a:lnTo>
                  <a:pt x="105728" y="428046"/>
                </a:lnTo>
                <a:cubicBezTo>
                  <a:pt x="105728" y="428046"/>
                  <a:pt x="105728" y="428046"/>
                  <a:pt x="105728" y="427094"/>
                </a:cubicBezTo>
                <a:cubicBezTo>
                  <a:pt x="105728" y="427094"/>
                  <a:pt x="105728" y="427094"/>
                  <a:pt x="105728" y="426141"/>
                </a:cubicBezTo>
                <a:cubicBezTo>
                  <a:pt x="105728" y="426141"/>
                  <a:pt x="105728" y="427094"/>
                  <a:pt x="106680" y="427094"/>
                </a:cubicBezTo>
                <a:cubicBezTo>
                  <a:pt x="106680" y="427094"/>
                  <a:pt x="106680" y="426141"/>
                  <a:pt x="105728" y="426141"/>
                </a:cubicBezTo>
                <a:cubicBezTo>
                  <a:pt x="105728" y="426141"/>
                  <a:pt x="105728" y="425189"/>
                  <a:pt x="105728" y="425189"/>
                </a:cubicBezTo>
                <a:cubicBezTo>
                  <a:pt x="105728" y="426141"/>
                  <a:pt x="106680" y="426141"/>
                  <a:pt x="106680" y="427094"/>
                </a:cubicBezTo>
                <a:cubicBezTo>
                  <a:pt x="106680" y="427094"/>
                  <a:pt x="106680" y="427094"/>
                  <a:pt x="106680" y="427094"/>
                </a:cubicBezTo>
                <a:cubicBezTo>
                  <a:pt x="106680" y="427094"/>
                  <a:pt x="106680" y="427094"/>
                  <a:pt x="106680" y="427094"/>
                </a:cubicBezTo>
                <a:lnTo>
                  <a:pt x="106680" y="427094"/>
                </a:lnTo>
                <a:lnTo>
                  <a:pt x="106680" y="427094"/>
                </a:lnTo>
                <a:cubicBezTo>
                  <a:pt x="106680" y="427094"/>
                  <a:pt x="106680" y="428046"/>
                  <a:pt x="106680" y="428046"/>
                </a:cubicBezTo>
                <a:lnTo>
                  <a:pt x="106680" y="428046"/>
                </a:lnTo>
                <a:cubicBezTo>
                  <a:pt x="106680" y="428046"/>
                  <a:pt x="106680" y="428046"/>
                  <a:pt x="106680" y="428046"/>
                </a:cubicBezTo>
                <a:lnTo>
                  <a:pt x="106680" y="428046"/>
                </a:lnTo>
                <a:lnTo>
                  <a:pt x="106680" y="428046"/>
                </a:lnTo>
                <a:cubicBezTo>
                  <a:pt x="106680" y="428046"/>
                  <a:pt x="106680" y="428046"/>
                  <a:pt x="106680" y="428046"/>
                </a:cubicBezTo>
                <a:cubicBezTo>
                  <a:pt x="106680" y="428046"/>
                  <a:pt x="106680" y="428046"/>
                  <a:pt x="106680" y="427094"/>
                </a:cubicBezTo>
                <a:lnTo>
                  <a:pt x="106680" y="427094"/>
                </a:lnTo>
                <a:cubicBezTo>
                  <a:pt x="106680" y="427094"/>
                  <a:pt x="106680" y="427094"/>
                  <a:pt x="106680" y="428046"/>
                </a:cubicBezTo>
                <a:cubicBezTo>
                  <a:pt x="106680" y="428999"/>
                  <a:pt x="106680" y="428999"/>
                  <a:pt x="105728" y="428999"/>
                </a:cubicBezTo>
                <a:cubicBezTo>
                  <a:pt x="105728" y="428999"/>
                  <a:pt x="105728" y="428046"/>
                  <a:pt x="105728" y="428046"/>
                </a:cubicBezTo>
                <a:cubicBezTo>
                  <a:pt x="105728" y="428046"/>
                  <a:pt x="105728" y="428046"/>
                  <a:pt x="105728" y="428046"/>
                </a:cubicBezTo>
                <a:cubicBezTo>
                  <a:pt x="105728" y="428046"/>
                  <a:pt x="105728" y="428999"/>
                  <a:pt x="105728" y="428999"/>
                </a:cubicBezTo>
                <a:cubicBezTo>
                  <a:pt x="104775" y="428999"/>
                  <a:pt x="103823" y="428046"/>
                  <a:pt x="101918" y="427094"/>
                </a:cubicBezTo>
                <a:cubicBezTo>
                  <a:pt x="103823" y="428999"/>
                  <a:pt x="104775" y="428999"/>
                  <a:pt x="105728" y="428999"/>
                </a:cubicBezTo>
                <a:cubicBezTo>
                  <a:pt x="105728" y="429951"/>
                  <a:pt x="104775" y="430904"/>
                  <a:pt x="103823" y="430904"/>
                </a:cubicBezTo>
                <a:cubicBezTo>
                  <a:pt x="102870" y="430904"/>
                  <a:pt x="102870" y="429951"/>
                  <a:pt x="101918" y="428999"/>
                </a:cubicBezTo>
                <a:cubicBezTo>
                  <a:pt x="102870" y="429951"/>
                  <a:pt x="102870" y="429951"/>
                  <a:pt x="103823" y="430904"/>
                </a:cubicBezTo>
                <a:cubicBezTo>
                  <a:pt x="102870" y="430904"/>
                  <a:pt x="100965" y="429951"/>
                  <a:pt x="99060" y="428046"/>
                </a:cubicBezTo>
                <a:cubicBezTo>
                  <a:pt x="100965" y="429951"/>
                  <a:pt x="102870" y="430904"/>
                  <a:pt x="103823" y="430904"/>
                </a:cubicBezTo>
                <a:cubicBezTo>
                  <a:pt x="105728" y="432809"/>
                  <a:pt x="106680" y="431856"/>
                  <a:pt x="106680" y="429951"/>
                </a:cubicBezTo>
                <a:cubicBezTo>
                  <a:pt x="108585" y="435666"/>
                  <a:pt x="107633" y="438524"/>
                  <a:pt x="102870" y="431856"/>
                </a:cubicBezTo>
                <a:cubicBezTo>
                  <a:pt x="104775" y="434714"/>
                  <a:pt x="106680" y="435666"/>
                  <a:pt x="107633" y="436619"/>
                </a:cubicBezTo>
                <a:cubicBezTo>
                  <a:pt x="107633" y="436619"/>
                  <a:pt x="107633" y="436619"/>
                  <a:pt x="107633" y="435666"/>
                </a:cubicBezTo>
                <a:cubicBezTo>
                  <a:pt x="107633" y="435666"/>
                  <a:pt x="107633" y="436619"/>
                  <a:pt x="107633" y="436619"/>
                </a:cubicBezTo>
                <a:cubicBezTo>
                  <a:pt x="109538" y="436619"/>
                  <a:pt x="109538" y="434714"/>
                  <a:pt x="107633" y="430904"/>
                </a:cubicBezTo>
                <a:cubicBezTo>
                  <a:pt x="107633" y="430904"/>
                  <a:pt x="107633" y="430904"/>
                  <a:pt x="107633" y="430904"/>
                </a:cubicBezTo>
                <a:cubicBezTo>
                  <a:pt x="109538" y="435666"/>
                  <a:pt x="110490" y="440429"/>
                  <a:pt x="109538" y="440429"/>
                </a:cubicBezTo>
                <a:cubicBezTo>
                  <a:pt x="109538" y="440429"/>
                  <a:pt x="109538" y="440429"/>
                  <a:pt x="109538" y="440429"/>
                </a:cubicBezTo>
                <a:cubicBezTo>
                  <a:pt x="109538" y="440429"/>
                  <a:pt x="109538" y="440429"/>
                  <a:pt x="109538" y="440429"/>
                </a:cubicBezTo>
                <a:cubicBezTo>
                  <a:pt x="109538" y="440429"/>
                  <a:pt x="108585" y="439476"/>
                  <a:pt x="107633" y="438524"/>
                </a:cubicBezTo>
                <a:cubicBezTo>
                  <a:pt x="108585" y="440429"/>
                  <a:pt x="109538" y="441381"/>
                  <a:pt x="109538" y="441381"/>
                </a:cubicBezTo>
                <a:cubicBezTo>
                  <a:pt x="110490" y="443286"/>
                  <a:pt x="111443" y="443286"/>
                  <a:pt x="111443" y="443286"/>
                </a:cubicBezTo>
                <a:cubicBezTo>
                  <a:pt x="111443" y="442334"/>
                  <a:pt x="110490" y="441381"/>
                  <a:pt x="110490" y="439476"/>
                </a:cubicBezTo>
                <a:cubicBezTo>
                  <a:pt x="110490" y="440429"/>
                  <a:pt x="111443" y="442334"/>
                  <a:pt x="111443" y="443286"/>
                </a:cubicBezTo>
                <a:cubicBezTo>
                  <a:pt x="111443" y="443286"/>
                  <a:pt x="111443" y="443286"/>
                  <a:pt x="111443" y="442334"/>
                </a:cubicBezTo>
                <a:cubicBezTo>
                  <a:pt x="111443" y="440429"/>
                  <a:pt x="110490" y="437571"/>
                  <a:pt x="108585" y="433761"/>
                </a:cubicBezTo>
                <a:cubicBezTo>
                  <a:pt x="109538" y="436619"/>
                  <a:pt x="110490" y="438524"/>
                  <a:pt x="110490" y="439476"/>
                </a:cubicBezTo>
                <a:cubicBezTo>
                  <a:pt x="111443" y="441381"/>
                  <a:pt x="110490" y="442334"/>
                  <a:pt x="109538" y="441381"/>
                </a:cubicBezTo>
                <a:cubicBezTo>
                  <a:pt x="110490" y="441381"/>
                  <a:pt x="110490" y="441381"/>
                  <a:pt x="110490" y="439476"/>
                </a:cubicBezTo>
                <a:cubicBezTo>
                  <a:pt x="110490" y="437571"/>
                  <a:pt x="109538" y="435666"/>
                  <a:pt x="108585" y="433761"/>
                </a:cubicBezTo>
                <a:cubicBezTo>
                  <a:pt x="108585" y="432809"/>
                  <a:pt x="107633" y="432809"/>
                  <a:pt x="107633" y="431856"/>
                </a:cubicBezTo>
                <a:cubicBezTo>
                  <a:pt x="107633" y="431856"/>
                  <a:pt x="107633" y="432809"/>
                  <a:pt x="108585" y="432809"/>
                </a:cubicBezTo>
                <a:cubicBezTo>
                  <a:pt x="108585" y="431856"/>
                  <a:pt x="107633" y="431856"/>
                  <a:pt x="107633" y="430904"/>
                </a:cubicBezTo>
                <a:cubicBezTo>
                  <a:pt x="107633" y="430904"/>
                  <a:pt x="107633" y="430904"/>
                  <a:pt x="107633" y="430904"/>
                </a:cubicBezTo>
                <a:cubicBezTo>
                  <a:pt x="107633" y="430904"/>
                  <a:pt x="107633" y="430904"/>
                  <a:pt x="107633" y="430904"/>
                </a:cubicBezTo>
                <a:cubicBezTo>
                  <a:pt x="107633" y="430904"/>
                  <a:pt x="107633" y="430904"/>
                  <a:pt x="107633" y="430904"/>
                </a:cubicBezTo>
                <a:cubicBezTo>
                  <a:pt x="107633" y="429951"/>
                  <a:pt x="106680" y="429951"/>
                  <a:pt x="106680" y="428999"/>
                </a:cubicBezTo>
                <a:cubicBezTo>
                  <a:pt x="106680" y="428999"/>
                  <a:pt x="106680" y="428999"/>
                  <a:pt x="106680" y="428999"/>
                </a:cubicBezTo>
                <a:cubicBezTo>
                  <a:pt x="106680" y="429951"/>
                  <a:pt x="107633" y="429951"/>
                  <a:pt x="107633" y="430904"/>
                </a:cubicBezTo>
                <a:lnTo>
                  <a:pt x="107633" y="430904"/>
                </a:lnTo>
                <a:lnTo>
                  <a:pt x="107633" y="430904"/>
                </a:lnTo>
                <a:cubicBezTo>
                  <a:pt x="108585" y="431856"/>
                  <a:pt x="108585" y="432809"/>
                  <a:pt x="109538" y="433761"/>
                </a:cubicBezTo>
                <a:cubicBezTo>
                  <a:pt x="112395" y="438524"/>
                  <a:pt x="113348" y="442334"/>
                  <a:pt x="113348" y="444239"/>
                </a:cubicBezTo>
                <a:cubicBezTo>
                  <a:pt x="114300" y="446144"/>
                  <a:pt x="113348" y="446144"/>
                  <a:pt x="113348" y="446144"/>
                </a:cubicBezTo>
                <a:cubicBezTo>
                  <a:pt x="114300" y="448049"/>
                  <a:pt x="114300" y="449001"/>
                  <a:pt x="114300" y="447096"/>
                </a:cubicBezTo>
                <a:cubicBezTo>
                  <a:pt x="115253" y="446144"/>
                  <a:pt x="112395" y="439476"/>
                  <a:pt x="108585" y="432809"/>
                </a:cubicBezTo>
                <a:cubicBezTo>
                  <a:pt x="111443" y="437571"/>
                  <a:pt x="113348" y="441381"/>
                  <a:pt x="114300" y="444239"/>
                </a:cubicBezTo>
                <a:cubicBezTo>
                  <a:pt x="114300" y="443286"/>
                  <a:pt x="114300" y="443286"/>
                  <a:pt x="114300" y="442334"/>
                </a:cubicBezTo>
                <a:cubicBezTo>
                  <a:pt x="114300" y="443286"/>
                  <a:pt x="114300" y="444239"/>
                  <a:pt x="114300" y="445191"/>
                </a:cubicBezTo>
                <a:cubicBezTo>
                  <a:pt x="114300" y="446144"/>
                  <a:pt x="115253" y="447096"/>
                  <a:pt x="115253" y="448049"/>
                </a:cubicBezTo>
                <a:cubicBezTo>
                  <a:pt x="115253" y="449001"/>
                  <a:pt x="115253" y="449001"/>
                  <a:pt x="115253" y="449954"/>
                </a:cubicBezTo>
                <a:cubicBezTo>
                  <a:pt x="115253" y="449954"/>
                  <a:pt x="115253" y="449001"/>
                  <a:pt x="115253" y="448049"/>
                </a:cubicBezTo>
                <a:cubicBezTo>
                  <a:pt x="115253" y="448049"/>
                  <a:pt x="115253" y="448049"/>
                  <a:pt x="115253" y="449001"/>
                </a:cubicBezTo>
                <a:cubicBezTo>
                  <a:pt x="115253" y="449954"/>
                  <a:pt x="116205" y="449954"/>
                  <a:pt x="116205" y="449954"/>
                </a:cubicBezTo>
                <a:cubicBezTo>
                  <a:pt x="117158" y="452811"/>
                  <a:pt x="117158" y="454716"/>
                  <a:pt x="116205" y="453764"/>
                </a:cubicBezTo>
                <a:cubicBezTo>
                  <a:pt x="119063" y="455669"/>
                  <a:pt x="118110" y="451859"/>
                  <a:pt x="117158" y="444239"/>
                </a:cubicBezTo>
                <a:cubicBezTo>
                  <a:pt x="118110" y="451859"/>
                  <a:pt x="120968" y="457574"/>
                  <a:pt x="117158" y="455669"/>
                </a:cubicBezTo>
                <a:cubicBezTo>
                  <a:pt x="121920" y="458526"/>
                  <a:pt x="123825" y="456621"/>
                  <a:pt x="120968" y="448049"/>
                </a:cubicBezTo>
                <a:cubicBezTo>
                  <a:pt x="123825" y="456621"/>
                  <a:pt x="126683" y="461384"/>
                  <a:pt x="120015" y="458526"/>
                </a:cubicBezTo>
                <a:cubicBezTo>
                  <a:pt x="122873" y="460431"/>
                  <a:pt x="126683" y="461384"/>
                  <a:pt x="130493" y="463289"/>
                </a:cubicBezTo>
                <a:cubicBezTo>
                  <a:pt x="128588" y="462336"/>
                  <a:pt x="126683" y="461384"/>
                  <a:pt x="124778" y="460431"/>
                </a:cubicBezTo>
                <a:cubicBezTo>
                  <a:pt x="127635" y="461384"/>
                  <a:pt x="129540" y="462336"/>
                  <a:pt x="132398" y="463289"/>
                </a:cubicBezTo>
                <a:cubicBezTo>
                  <a:pt x="134303" y="464241"/>
                  <a:pt x="136208" y="464241"/>
                  <a:pt x="137160" y="464241"/>
                </a:cubicBezTo>
                <a:cubicBezTo>
                  <a:pt x="135255" y="463289"/>
                  <a:pt x="132398" y="462336"/>
                  <a:pt x="130493" y="461384"/>
                </a:cubicBezTo>
                <a:cubicBezTo>
                  <a:pt x="133350" y="462336"/>
                  <a:pt x="135255" y="463289"/>
                  <a:pt x="138113" y="464241"/>
                </a:cubicBezTo>
                <a:cubicBezTo>
                  <a:pt x="140970" y="464241"/>
                  <a:pt x="141923" y="463289"/>
                  <a:pt x="134303" y="457574"/>
                </a:cubicBezTo>
                <a:cubicBezTo>
                  <a:pt x="141923" y="463289"/>
                  <a:pt x="142875" y="465194"/>
                  <a:pt x="140970" y="465194"/>
                </a:cubicBezTo>
                <a:cubicBezTo>
                  <a:pt x="142875" y="466146"/>
                  <a:pt x="143828" y="466146"/>
                  <a:pt x="145733" y="467099"/>
                </a:cubicBezTo>
                <a:cubicBezTo>
                  <a:pt x="148590" y="468051"/>
                  <a:pt x="150495" y="468051"/>
                  <a:pt x="148590" y="466146"/>
                </a:cubicBezTo>
                <a:cubicBezTo>
                  <a:pt x="148590" y="466146"/>
                  <a:pt x="148590" y="466146"/>
                  <a:pt x="148590" y="466146"/>
                </a:cubicBezTo>
                <a:cubicBezTo>
                  <a:pt x="148590" y="466146"/>
                  <a:pt x="148590" y="466146"/>
                  <a:pt x="148590" y="466146"/>
                </a:cubicBezTo>
                <a:cubicBezTo>
                  <a:pt x="147638" y="465194"/>
                  <a:pt x="145733" y="463289"/>
                  <a:pt x="141923" y="461384"/>
                </a:cubicBezTo>
                <a:cubicBezTo>
                  <a:pt x="145733" y="464241"/>
                  <a:pt x="148590" y="465194"/>
                  <a:pt x="149543" y="467099"/>
                </a:cubicBezTo>
                <a:cubicBezTo>
                  <a:pt x="167640" y="475671"/>
                  <a:pt x="167640" y="475671"/>
                  <a:pt x="149543" y="469956"/>
                </a:cubicBezTo>
                <a:cubicBezTo>
                  <a:pt x="169545" y="476624"/>
                  <a:pt x="173355" y="475671"/>
                  <a:pt x="169545" y="480434"/>
                </a:cubicBezTo>
                <a:cubicBezTo>
                  <a:pt x="173355" y="475671"/>
                  <a:pt x="173355" y="475671"/>
                  <a:pt x="180023" y="487101"/>
                </a:cubicBezTo>
                <a:cubicBezTo>
                  <a:pt x="174308" y="476624"/>
                  <a:pt x="175260" y="478529"/>
                  <a:pt x="192405" y="493769"/>
                </a:cubicBezTo>
                <a:cubicBezTo>
                  <a:pt x="177165" y="478529"/>
                  <a:pt x="182880" y="484244"/>
                  <a:pt x="203835" y="499484"/>
                </a:cubicBezTo>
                <a:cubicBezTo>
                  <a:pt x="185738" y="485196"/>
                  <a:pt x="200978" y="495674"/>
                  <a:pt x="215265" y="505199"/>
                </a:cubicBezTo>
                <a:cubicBezTo>
                  <a:pt x="206693" y="493769"/>
                  <a:pt x="222885" y="491864"/>
                  <a:pt x="230505" y="489006"/>
                </a:cubicBezTo>
                <a:cubicBezTo>
                  <a:pt x="232410" y="481386"/>
                  <a:pt x="238125" y="475671"/>
                  <a:pt x="245745" y="472814"/>
                </a:cubicBezTo>
                <a:cubicBezTo>
                  <a:pt x="247650" y="465194"/>
                  <a:pt x="254318" y="460431"/>
                  <a:pt x="260985" y="456621"/>
                </a:cubicBezTo>
                <a:cubicBezTo>
                  <a:pt x="263843" y="449954"/>
                  <a:pt x="268605" y="444239"/>
                  <a:pt x="276225" y="440429"/>
                </a:cubicBezTo>
                <a:cubicBezTo>
                  <a:pt x="279083" y="433761"/>
                  <a:pt x="285750" y="429951"/>
                  <a:pt x="291465" y="424236"/>
                </a:cubicBezTo>
                <a:cubicBezTo>
                  <a:pt x="296228" y="418521"/>
                  <a:pt x="300990" y="412806"/>
                  <a:pt x="306705" y="408044"/>
                </a:cubicBezTo>
                <a:cubicBezTo>
                  <a:pt x="311468" y="402329"/>
                  <a:pt x="317183" y="397566"/>
                  <a:pt x="321945" y="391851"/>
                </a:cubicBezTo>
                <a:cubicBezTo>
                  <a:pt x="332423" y="381374"/>
                  <a:pt x="341948" y="369944"/>
                  <a:pt x="352425" y="359466"/>
                </a:cubicBezTo>
                <a:cubicBezTo>
                  <a:pt x="375285" y="335654"/>
                  <a:pt x="397193" y="311841"/>
                  <a:pt x="415290" y="284219"/>
                </a:cubicBezTo>
                <a:cubicBezTo>
                  <a:pt x="426720" y="257549"/>
                  <a:pt x="412433" y="280409"/>
                  <a:pt x="428625" y="256596"/>
                </a:cubicBezTo>
                <a:close/>
                <a:moveTo>
                  <a:pt x="81915" y="394709"/>
                </a:moveTo>
                <a:cubicBezTo>
                  <a:pt x="81915" y="394709"/>
                  <a:pt x="81915" y="394709"/>
                  <a:pt x="81915" y="394709"/>
                </a:cubicBezTo>
                <a:cubicBezTo>
                  <a:pt x="81915" y="394709"/>
                  <a:pt x="81915" y="394709"/>
                  <a:pt x="81915" y="394709"/>
                </a:cubicBezTo>
                <a:cubicBezTo>
                  <a:pt x="81915" y="394709"/>
                  <a:pt x="81915" y="394709"/>
                  <a:pt x="81915" y="394709"/>
                </a:cubicBezTo>
                <a:close/>
                <a:moveTo>
                  <a:pt x="82868" y="394709"/>
                </a:moveTo>
                <a:cubicBezTo>
                  <a:pt x="83820" y="394709"/>
                  <a:pt x="83820" y="393756"/>
                  <a:pt x="82868" y="394709"/>
                </a:cubicBezTo>
                <a:cubicBezTo>
                  <a:pt x="83820" y="394709"/>
                  <a:pt x="83820" y="394709"/>
                  <a:pt x="82868" y="394709"/>
                </a:cubicBezTo>
                <a:cubicBezTo>
                  <a:pt x="83820" y="394709"/>
                  <a:pt x="83820" y="394709"/>
                  <a:pt x="82868" y="394709"/>
                </a:cubicBezTo>
                <a:cubicBezTo>
                  <a:pt x="83820" y="394709"/>
                  <a:pt x="83820" y="394709"/>
                  <a:pt x="82868" y="394709"/>
                </a:cubicBezTo>
                <a:close/>
                <a:moveTo>
                  <a:pt x="80010" y="403281"/>
                </a:moveTo>
                <a:cubicBezTo>
                  <a:pt x="84773" y="399471"/>
                  <a:pt x="87630" y="396614"/>
                  <a:pt x="85725" y="395661"/>
                </a:cubicBezTo>
                <a:cubicBezTo>
                  <a:pt x="87630" y="396614"/>
                  <a:pt x="85725" y="399471"/>
                  <a:pt x="80010" y="403281"/>
                </a:cubicBezTo>
                <a:close/>
                <a:moveTo>
                  <a:pt x="91440" y="395661"/>
                </a:moveTo>
                <a:cubicBezTo>
                  <a:pt x="92393" y="396614"/>
                  <a:pt x="92393" y="396614"/>
                  <a:pt x="93345" y="397566"/>
                </a:cubicBezTo>
                <a:cubicBezTo>
                  <a:pt x="92393" y="397566"/>
                  <a:pt x="91440" y="396614"/>
                  <a:pt x="91440" y="395661"/>
                </a:cubicBezTo>
                <a:close/>
                <a:moveTo>
                  <a:pt x="100965" y="421379"/>
                </a:moveTo>
                <a:cubicBezTo>
                  <a:pt x="100965" y="421379"/>
                  <a:pt x="100965" y="422331"/>
                  <a:pt x="101918" y="422331"/>
                </a:cubicBezTo>
                <a:cubicBezTo>
                  <a:pt x="101918" y="422331"/>
                  <a:pt x="101918" y="422331"/>
                  <a:pt x="100965" y="421379"/>
                </a:cubicBezTo>
                <a:cubicBezTo>
                  <a:pt x="100965" y="422331"/>
                  <a:pt x="100965" y="421379"/>
                  <a:pt x="100965" y="421379"/>
                </a:cubicBezTo>
                <a:close/>
                <a:moveTo>
                  <a:pt x="100965" y="422331"/>
                </a:moveTo>
                <a:cubicBezTo>
                  <a:pt x="100965" y="422331"/>
                  <a:pt x="100013" y="422331"/>
                  <a:pt x="100965" y="422331"/>
                </a:cubicBezTo>
                <a:cubicBezTo>
                  <a:pt x="100013" y="422331"/>
                  <a:pt x="100013" y="422331"/>
                  <a:pt x="100013" y="421379"/>
                </a:cubicBezTo>
                <a:cubicBezTo>
                  <a:pt x="100013" y="420426"/>
                  <a:pt x="100013" y="420426"/>
                  <a:pt x="100013" y="419474"/>
                </a:cubicBezTo>
                <a:cubicBezTo>
                  <a:pt x="100013" y="421379"/>
                  <a:pt x="100013" y="421379"/>
                  <a:pt x="100965" y="422331"/>
                </a:cubicBezTo>
                <a:close/>
                <a:moveTo>
                  <a:pt x="100013" y="422331"/>
                </a:moveTo>
                <a:cubicBezTo>
                  <a:pt x="100013" y="422331"/>
                  <a:pt x="100013" y="422331"/>
                  <a:pt x="100013" y="422331"/>
                </a:cubicBezTo>
                <a:cubicBezTo>
                  <a:pt x="99060" y="422331"/>
                  <a:pt x="100013" y="422331"/>
                  <a:pt x="100013" y="422331"/>
                </a:cubicBezTo>
                <a:cubicBezTo>
                  <a:pt x="100013" y="422331"/>
                  <a:pt x="100013" y="422331"/>
                  <a:pt x="100013" y="422331"/>
                </a:cubicBezTo>
                <a:close/>
                <a:moveTo>
                  <a:pt x="98108" y="418521"/>
                </a:moveTo>
                <a:cubicBezTo>
                  <a:pt x="98108" y="419474"/>
                  <a:pt x="99060" y="419474"/>
                  <a:pt x="99060" y="420426"/>
                </a:cubicBezTo>
                <a:cubicBezTo>
                  <a:pt x="99060" y="421379"/>
                  <a:pt x="99060" y="421379"/>
                  <a:pt x="99060" y="422331"/>
                </a:cubicBezTo>
                <a:cubicBezTo>
                  <a:pt x="99060" y="421379"/>
                  <a:pt x="98108" y="421379"/>
                  <a:pt x="97155" y="420426"/>
                </a:cubicBezTo>
                <a:cubicBezTo>
                  <a:pt x="98108" y="419474"/>
                  <a:pt x="98108" y="418521"/>
                  <a:pt x="98108" y="418521"/>
                </a:cubicBezTo>
                <a:close/>
                <a:moveTo>
                  <a:pt x="96203" y="421379"/>
                </a:moveTo>
                <a:cubicBezTo>
                  <a:pt x="97155" y="421379"/>
                  <a:pt x="98108" y="420426"/>
                  <a:pt x="98108" y="419474"/>
                </a:cubicBezTo>
                <a:cubicBezTo>
                  <a:pt x="99060" y="420426"/>
                  <a:pt x="99060" y="420426"/>
                  <a:pt x="100013" y="421379"/>
                </a:cubicBezTo>
                <a:cubicBezTo>
                  <a:pt x="100013" y="421379"/>
                  <a:pt x="100013" y="422331"/>
                  <a:pt x="100013" y="422331"/>
                </a:cubicBezTo>
                <a:cubicBezTo>
                  <a:pt x="100013" y="422331"/>
                  <a:pt x="100013" y="422331"/>
                  <a:pt x="100013" y="422331"/>
                </a:cubicBezTo>
                <a:cubicBezTo>
                  <a:pt x="100013" y="422331"/>
                  <a:pt x="100013" y="422331"/>
                  <a:pt x="100013" y="422331"/>
                </a:cubicBezTo>
                <a:cubicBezTo>
                  <a:pt x="100013" y="422331"/>
                  <a:pt x="100013" y="422331"/>
                  <a:pt x="100013" y="422331"/>
                </a:cubicBezTo>
                <a:cubicBezTo>
                  <a:pt x="98108" y="423284"/>
                  <a:pt x="97155" y="422331"/>
                  <a:pt x="96203" y="421379"/>
                </a:cubicBezTo>
                <a:close/>
                <a:moveTo>
                  <a:pt x="101918" y="426141"/>
                </a:moveTo>
                <a:cubicBezTo>
                  <a:pt x="100965" y="425189"/>
                  <a:pt x="100013" y="424236"/>
                  <a:pt x="99060" y="423284"/>
                </a:cubicBezTo>
                <a:lnTo>
                  <a:pt x="99060" y="423284"/>
                </a:lnTo>
                <a:cubicBezTo>
                  <a:pt x="99060" y="423284"/>
                  <a:pt x="99060" y="423284"/>
                  <a:pt x="100013" y="423284"/>
                </a:cubicBezTo>
                <a:cubicBezTo>
                  <a:pt x="100965" y="424236"/>
                  <a:pt x="100965" y="425189"/>
                  <a:pt x="101918" y="426141"/>
                </a:cubicBezTo>
                <a:cubicBezTo>
                  <a:pt x="101918" y="425189"/>
                  <a:pt x="101918" y="426141"/>
                  <a:pt x="101918" y="426141"/>
                </a:cubicBezTo>
                <a:close/>
                <a:moveTo>
                  <a:pt x="101918" y="425189"/>
                </a:moveTo>
                <a:cubicBezTo>
                  <a:pt x="101918" y="424236"/>
                  <a:pt x="101918" y="424236"/>
                  <a:pt x="101918" y="425189"/>
                </a:cubicBezTo>
                <a:cubicBezTo>
                  <a:pt x="101918" y="424236"/>
                  <a:pt x="101918" y="424236"/>
                  <a:pt x="101918" y="425189"/>
                </a:cubicBezTo>
                <a:cubicBezTo>
                  <a:pt x="100965" y="424236"/>
                  <a:pt x="100965" y="423284"/>
                  <a:pt x="100013" y="423284"/>
                </a:cubicBezTo>
                <a:cubicBezTo>
                  <a:pt x="100013" y="423284"/>
                  <a:pt x="100013" y="423284"/>
                  <a:pt x="100965" y="423284"/>
                </a:cubicBezTo>
                <a:lnTo>
                  <a:pt x="100965" y="423284"/>
                </a:lnTo>
                <a:cubicBezTo>
                  <a:pt x="100965" y="423284"/>
                  <a:pt x="100965" y="423284"/>
                  <a:pt x="100965" y="423284"/>
                </a:cubicBezTo>
                <a:cubicBezTo>
                  <a:pt x="100965" y="423284"/>
                  <a:pt x="100965" y="423284"/>
                  <a:pt x="100965" y="423284"/>
                </a:cubicBezTo>
                <a:cubicBezTo>
                  <a:pt x="100965" y="423284"/>
                  <a:pt x="100965" y="424236"/>
                  <a:pt x="100965" y="424236"/>
                </a:cubicBezTo>
                <a:cubicBezTo>
                  <a:pt x="100965" y="425189"/>
                  <a:pt x="101918" y="426141"/>
                  <a:pt x="101918" y="427094"/>
                </a:cubicBezTo>
                <a:cubicBezTo>
                  <a:pt x="101918" y="425189"/>
                  <a:pt x="101918" y="425189"/>
                  <a:pt x="101918" y="425189"/>
                </a:cubicBezTo>
                <a:close/>
                <a:moveTo>
                  <a:pt x="102870" y="427094"/>
                </a:moveTo>
                <a:cubicBezTo>
                  <a:pt x="102870" y="427094"/>
                  <a:pt x="102870" y="427094"/>
                  <a:pt x="102870" y="427094"/>
                </a:cubicBezTo>
                <a:cubicBezTo>
                  <a:pt x="102870" y="427094"/>
                  <a:pt x="102870" y="427094"/>
                  <a:pt x="102870" y="427094"/>
                </a:cubicBezTo>
                <a:lnTo>
                  <a:pt x="102870" y="427094"/>
                </a:lnTo>
                <a:cubicBezTo>
                  <a:pt x="102870" y="427094"/>
                  <a:pt x="102870" y="427094"/>
                  <a:pt x="102870" y="427094"/>
                </a:cubicBezTo>
                <a:close/>
                <a:moveTo>
                  <a:pt x="102870" y="428046"/>
                </a:moveTo>
                <a:cubicBezTo>
                  <a:pt x="102870" y="428046"/>
                  <a:pt x="102870" y="428046"/>
                  <a:pt x="102870" y="428046"/>
                </a:cubicBezTo>
                <a:cubicBezTo>
                  <a:pt x="102870" y="428999"/>
                  <a:pt x="102870" y="428046"/>
                  <a:pt x="102870" y="428046"/>
                </a:cubicBezTo>
                <a:cubicBezTo>
                  <a:pt x="102870" y="428046"/>
                  <a:pt x="102870" y="428046"/>
                  <a:pt x="102870" y="428046"/>
                </a:cubicBezTo>
                <a:close/>
                <a:moveTo>
                  <a:pt x="100965" y="430904"/>
                </a:moveTo>
                <a:cubicBezTo>
                  <a:pt x="101918" y="430904"/>
                  <a:pt x="102870" y="429951"/>
                  <a:pt x="102870" y="428999"/>
                </a:cubicBezTo>
                <a:cubicBezTo>
                  <a:pt x="102870" y="428999"/>
                  <a:pt x="103823" y="428046"/>
                  <a:pt x="103823" y="428046"/>
                </a:cubicBezTo>
                <a:cubicBezTo>
                  <a:pt x="103823" y="428046"/>
                  <a:pt x="103823" y="428046"/>
                  <a:pt x="103823" y="428046"/>
                </a:cubicBezTo>
                <a:cubicBezTo>
                  <a:pt x="103823" y="431856"/>
                  <a:pt x="102870" y="432809"/>
                  <a:pt x="100965" y="430904"/>
                </a:cubicBezTo>
                <a:close/>
              </a:path>
            </a:pathLst>
          </a:custGeom>
          <a:solidFill>
            <a:schemeClr val="lt1">
              <a:alpha val="50980"/>
            </a:scheme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0" name="Google Shape;630;p35"/>
          <p:cNvSpPr/>
          <p:nvPr/>
        </p:nvSpPr>
        <p:spPr>
          <a:xfrm>
            <a:off x="8740258" y="531067"/>
            <a:ext cx="845569" cy="887885"/>
          </a:xfrm>
          <a:custGeom>
            <a:rect b="b" l="l" r="r" t="t"/>
            <a:pathLst>
              <a:path extrusionOk="0" h="505198" w="578167">
                <a:moveTo>
                  <a:pt x="428625" y="256596"/>
                </a:moveTo>
                <a:cubicBezTo>
                  <a:pt x="429578" y="256596"/>
                  <a:pt x="432435" y="254691"/>
                  <a:pt x="437198" y="248976"/>
                </a:cubicBezTo>
                <a:cubicBezTo>
                  <a:pt x="483870" y="203256"/>
                  <a:pt x="531495" y="156584"/>
                  <a:pt x="578168" y="110864"/>
                </a:cubicBezTo>
                <a:cubicBezTo>
                  <a:pt x="568643" y="108006"/>
                  <a:pt x="560070" y="106101"/>
                  <a:pt x="550545" y="103244"/>
                </a:cubicBezTo>
                <a:cubicBezTo>
                  <a:pt x="547688" y="102291"/>
                  <a:pt x="544830" y="101339"/>
                  <a:pt x="541020" y="100386"/>
                </a:cubicBezTo>
                <a:cubicBezTo>
                  <a:pt x="538163" y="99434"/>
                  <a:pt x="532448" y="93719"/>
                  <a:pt x="531495" y="97529"/>
                </a:cubicBezTo>
                <a:cubicBezTo>
                  <a:pt x="527685" y="91814"/>
                  <a:pt x="482918" y="78479"/>
                  <a:pt x="521970" y="94671"/>
                </a:cubicBezTo>
                <a:cubicBezTo>
                  <a:pt x="507683" y="88956"/>
                  <a:pt x="496253" y="85146"/>
                  <a:pt x="490538" y="82289"/>
                </a:cubicBezTo>
                <a:cubicBezTo>
                  <a:pt x="488633" y="82289"/>
                  <a:pt x="487680" y="82289"/>
                  <a:pt x="486728" y="81336"/>
                </a:cubicBezTo>
                <a:cubicBezTo>
                  <a:pt x="489585" y="82289"/>
                  <a:pt x="498158" y="86099"/>
                  <a:pt x="513398" y="90861"/>
                </a:cubicBezTo>
                <a:cubicBezTo>
                  <a:pt x="505778" y="88004"/>
                  <a:pt x="500063" y="86099"/>
                  <a:pt x="494348" y="85146"/>
                </a:cubicBezTo>
                <a:cubicBezTo>
                  <a:pt x="493395" y="85146"/>
                  <a:pt x="492443" y="85146"/>
                  <a:pt x="491490" y="85146"/>
                </a:cubicBezTo>
                <a:cubicBezTo>
                  <a:pt x="495300" y="86099"/>
                  <a:pt x="499110" y="87051"/>
                  <a:pt x="503873" y="88004"/>
                </a:cubicBezTo>
                <a:cubicBezTo>
                  <a:pt x="498158" y="87051"/>
                  <a:pt x="493395" y="85146"/>
                  <a:pt x="489585" y="85146"/>
                </a:cubicBezTo>
                <a:cubicBezTo>
                  <a:pt x="485775" y="85146"/>
                  <a:pt x="481965" y="85146"/>
                  <a:pt x="479108" y="85146"/>
                </a:cubicBezTo>
                <a:cubicBezTo>
                  <a:pt x="476250" y="85146"/>
                  <a:pt x="473393" y="86099"/>
                  <a:pt x="470535" y="86099"/>
                </a:cubicBezTo>
                <a:cubicBezTo>
                  <a:pt x="466725" y="87051"/>
                  <a:pt x="463868" y="88004"/>
                  <a:pt x="462915" y="88956"/>
                </a:cubicBezTo>
                <a:cubicBezTo>
                  <a:pt x="461963" y="89909"/>
                  <a:pt x="461010" y="89909"/>
                  <a:pt x="460058" y="89909"/>
                </a:cubicBezTo>
                <a:cubicBezTo>
                  <a:pt x="457200" y="90861"/>
                  <a:pt x="457200" y="90861"/>
                  <a:pt x="458153" y="89909"/>
                </a:cubicBezTo>
                <a:cubicBezTo>
                  <a:pt x="461963" y="89909"/>
                  <a:pt x="463868" y="88004"/>
                  <a:pt x="468630" y="85146"/>
                </a:cubicBezTo>
                <a:cubicBezTo>
                  <a:pt x="465773" y="87051"/>
                  <a:pt x="462915" y="88956"/>
                  <a:pt x="461010" y="89909"/>
                </a:cubicBezTo>
                <a:cubicBezTo>
                  <a:pt x="461963" y="88956"/>
                  <a:pt x="462915" y="88004"/>
                  <a:pt x="464820" y="87051"/>
                </a:cubicBezTo>
                <a:cubicBezTo>
                  <a:pt x="462915" y="88956"/>
                  <a:pt x="461010" y="89909"/>
                  <a:pt x="460058" y="90861"/>
                </a:cubicBezTo>
                <a:cubicBezTo>
                  <a:pt x="453390" y="94671"/>
                  <a:pt x="457200" y="90861"/>
                  <a:pt x="471488" y="76574"/>
                </a:cubicBezTo>
                <a:cubicBezTo>
                  <a:pt x="450533" y="98481"/>
                  <a:pt x="449580" y="99434"/>
                  <a:pt x="467678" y="75621"/>
                </a:cubicBezTo>
                <a:cubicBezTo>
                  <a:pt x="448628" y="100386"/>
                  <a:pt x="447675" y="100386"/>
                  <a:pt x="461963" y="73716"/>
                </a:cubicBezTo>
                <a:cubicBezTo>
                  <a:pt x="447675" y="101339"/>
                  <a:pt x="446723" y="101339"/>
                  <a:pt x="457200" y="71811"/>
                </a:cubicBezTo>
                <a:cubicBezTo>
                  <a:pt x="446723" y="101339"/>
                  <a:pt x="445770" y="102291"/>
                  <a:pt x="453390" y="70859"/>
                </a:cubicBezTo>
                <a:cubicBezTo>
                  <a:pt x="448628" y="91814"/>
                  <a:pt x="446723" y="98481"/>
                  <a:pt x="446723" y="89909"/>
                </a:cubicBezTo>
                <a:cubicBezTo>
                  <a:pt x="447675" y="86099"/>
                  <a:pt x="448628" y="81336"/>
                  <a:pt x="450533" y="73716"/>
                </a:cubicBezTo>
                <a:cubicBezTo>
                  <a:pt x="448628" y="80384"/>
                  <a:pt x="447675" y="86099"/>
                  <a:pt x="446723" y="88956"/>
                </a:cubicBezTo>
                <a:cubicBezTo>
                  <a:pt x="446723" y="87051"/>
                  <a:pt x="446723" y="83241"/>
                  <a:pt x="446723" y="79431"/>
                </a:cubicBezTo>
                <a:cubicBezTo>
                  <a:pt x="447675" y="80384"/>
                  <a:pt x="447675" y="79431"/>
                  <a:pt x="446723" y="77526"/>
                </a:cubicBezTo>
                <a:cubicBezTo>
                  <a:pt x="446723" y="74669"/>
                  <a:pt x="446723" y="70859"/>
                  <a:pt x="446723" y="67049"/>
                </a:cubicBezTo>
                <a:cubicBezTo>
                  <a:pt x="446723" y="70859"/>
                  <a:pt x="446723" y="74669"/>
                  <a:pt x="446723" y="77526"/>
                </a:cubicBezTo>
                <a:cubicBezTo>
                  <a:pt x="445770" y="76574"/>
                  <a:pt x="445770" y="75621"/>
                  <a:pt x="444818" y="74669"/>
                </a:cubicBezTo>
                <a:cubicBezTo>
                  <a:pt x="443865" y="73716"/>
                  <a:pt x="442913" y="72764"/>
                  <a:pt x="441008" y="71811"/>
                </a:cubicBezTo>
                <a:cubicBezTo>
                  <a:pt x="441008" y="72764"/>
                  <a:pt x="441008" y="73716"/>
                  <a:pt x="441008" y="74669"/>
                </a:cubicBezTo>
                <a:cubicBezTo>
                  <a:pt x="443865" y="76574"/>
                  <a:pt x="445770" y="77526"/>
                  <a:pt x="445770" y="78479"/>
                </a:cubicBezTo>
                <a:cubicBezTo>
                  <a:pt x="445770" y="78479"/>
                  <a:pt x="446723" y="79431"/>
                  <a:pt x="446723" y="79431"/>
                </a:cubicBezTo>
                <a:cubicBezTo>
                  <a:pt x="446723" y="85146"/>
                  <a:pt x="445770" y="88956"/>
                  <a:pt x="445770" y="91814"/>
                </a:cubicBezTo>
                <a:cubicBezTo>
                  <a:pt x="444818" y="95624"/>
                  <a:pt x="444818" y="95624"/>
                  <a:pt x="443865" y="90861"/>
                </a:cubicBezTo>
                <a:cubicBezTo>
                  <a:pt x="443865" y="90861"/>
                  <a:pt x="443865" y="89909"/>
                  <a:pt x="442913" y="88956"/>
                </a:cubicBezTo>
                <a:cubicBezTo>
                  <a:pt x="441960" y="87051"/>
                  <a:pt x="437198" y="80384"/>
                  <a:pt x="434340" y="75621"/>
                </a:cubicBezTo>
                <a:cubicBezTo>
                  <a:pt x="428625" y="70859"/>
                  <a:pt x="421958" y="65144"/>
                  <a:pt x="418148" y="61334"/>
                </a:cubicBezTo>
                <a:cubicBezTo>
                  <a:pt x="411480" y="57524"/>
                  <a:pt x="405765" y="54666"/>
                  <a:pt x="406718" y="52761"/>
                </a:cubicBezTo>
                <a:cubicBezTo>
                  <a:pt x="397193" y="49904"/>
                  <a:pt x="392430" y="49904"/>
                  <a:pt x="393383" y="48951"/>
                </a:cubicBezTo>
                <a:cubicBezTo>
                  <a:pt x="380048" y="51809"/>
                  <a:pt x="379095" y="51809"/>
                  <a:pt x="391478" y="45141"/>
                </a:cubicBezTo>
                <a:cubicBezTo>
                  <a:pt x="373380" y="54666"/>
                  <a:pt x="374333" y="52761"/>
                  <a:pt x="391478" y="33711"/>
                </a:cubicBezTo>
                <a:cubicBezTo>
                  <a:pt x="373380" y="53714"/>
                  <a:pt x="371475" y="55619"/>
                  <a:pt x="380048" y="33711"/>
                </a:cubicBezTo>
                <a:cubicBezTo>
                  <a:pt x="375285" y="47046"/>
                  <a:pt x="373380" y="50856"/>
                  <a:pt x="373380" y="45141"/>
                </a:cubicBezTo>
                <a:cubicBezTo>
                  <a:pt x="373380" y="45141"/>
                  <a:pt x="372428" y="42284"/>
                  <a:pt x="371475" y="35616"/>
                </a:cubicBezTo>
                <a:cubicBezTo>
                  <a:pt x="370523" y="33711"/>
                  <a:pt x="369570" y="30854"/>
                  <a:pt x="368618" y="27996"/>
                </a:cubicBezTo>
                <a:cubicBezTo>
                  <a:pt x="365760" y="23234"/>
                  <a:pt x="359093" y="14661"/>
                  <a:pt x="349568" y="4184"/>
                </a:cubicBezTo>
                <a:cubicBezTo>
                  <a:pt x="371475" y="29901"/>
                  <a:pt x="346710" y="5136"/>
                  <a:pt x="338138" y="374"/>
                </a:cubicBezTo>
                <a:cubicBezTo>
                  <a:pt x="331470" y="-579"/>
                  <a:pt x="325755" y="374"/>
                  <a:pt x="320993" y="2279"/>
                </a:cubicBezTo>
                <a:cubicBezTo>
                  <a:pt x="316230" y="4184"/>
                  <a:pt x="311468" y="7041"/>
                  <a:pt x="306705" y="10851"/>
                </a:cubicBezTo>
                <a:cubicBezTo>
                  <a:pt x="302895" y="14661"/>
                  <a:pt x="299085" y="18471"/>
                  <a:pt x="295275" y="23234"/>
                </a:cubicBezTo>
                <a:cubicBezTo>
                  <a:pt x="290513" y="28949"/>
                  <a:pt x="285750" y="34664"/>
                  <a:pt x="280988" y="40379"/>
                </a:cubicBezTo>
                <a:cubicBezTo>
                  <a:pt x="239078" y="91814"/>
                  <a:pt x="263843" y="65144"/>
                  <a:pt x="221933" y="116579"/>
                </a:cubicBezTo>
                <a:cubicBezTo>
                  <a:pt x="181928" y="165156"/>
                  <a:pt x="171450" y="156584"/>
                  <a:pt x="129540" y="204209"/>
                </a:cubicBezTo>
                <a:cubicBezTo>
                  <a:pt x="96203" y="242309"/>
                  <a:pt x="41910" y="278504"/>
                  <a:pt x="11430" y="321366"/>
                </a:cubicBezTo>
                <a:cubicBezTo>
                  <a:pt x="7620" y="327081"/>
                  <a:pt x="3810" y="333749"/>
                  <a:pt x="0" y="340416"/>
                </a:cubicBezTo>
                <a:cubicBezTo>
                  <a:pt x="5715" y="343274"/>
                  <a:pt x="13335" y="355656"/>
                  <a:pt x="15240" y="348989"/>
                </a:cubicBezTo>
                <a:cubicBezTo>
                  <a:pt x="20955" y="361371"/>
                  <a:pt x="31433" y="379469"/>
                  <a:pt x="28575" y="360419"/>
                </a:cubicBezTo>
                <a:cubicBezTo>
                  <a:pt x="34290" y="383279"/>
                  <a:pt x="56198" y="392804"/>
                  <a:pt x="40958" y="373754"/>
                </a:cubicBezTo>
                <a:cubicBezTo>
                  <a:pt x="43815" y="377564"/>
                  <a:pt x="46673" y="380421"/>
                  <a:pt x="49530" y="383279"/>
                </a:cubicBezTo>
                <a:cubicBezTo>
                  <a:pt x="60008" y="388994"/>
                  <a:pt x="67628" y="391851"/>
                  <a:pt x="68580" y="392804"/>
                </a:cubicBezTo>
                <a:cubicBezTo>
                  <a:pt x="72390" y="393756"/>
                  <a:pt x="74295" y="393756"/>
                  <a:pt x="74295" y="393756"/>
                </a:cubicBezTo>
                <a:cubicBezTo>
                  <a:pt x="75248" y="394709"/>
                  <a:pt x="70485" y="394709"/>
                  <a:pt x="59055" y="396614"/>
                </a:cubicBezTo>
                <a:cubicBezTo>
                  <a:pt x="70485" y="394709"/>
                  <a:pt x="77153" y="394709"/>
                  <a:pt x="77153" y="393756"/>
                </a:cubicBezTo>
                <a:cubicBezTo>
                  <a:pt x="78105" y="394709"/>
                  <a:pt x="72390" y="394709"/>
                  <a:pt x="60960" y="397566"/>
                </a:cubicBezTo>
                <a:cubicBezTo>
                  <a:pt x="72390" y="394709"/>
                  <a:pt x="79058" y="394709"/>
                  <a:pt x="78105" y="394709"/>
                </a:cubicBezTo>
                <a:cubicBezTo>
                  <a:pt x="78105" y="395661"/>
                  <a:pt x="77153" y="395661"/>
                  <a:pt x="73343" y="397566"/>
                </a:cubicBezTo>
                <a:cubicBezTo>
                  <a:pt x="70485" y="398519"/>
                  <a:pt x="67628" y="399471"/>
                  <a:pt x="63818" y="400424"/>
                </a:cubicBezTo>
                <a:cubicBezTo>
                  <a:pt x="67628" y="399471"/>
                  <a:pt x="70485" y="398519"/>
                  <a:pt x="73343" y="397566"/>
                </a:cubicBezTo>
                <a:cubicBezTo>
                  <a:pt x="70485" y="398519"/>
                  <a:pt x="66675" y="399471"/>
                  <a:pt x="62865" y="401376"/>
                </a:cubicBezTo>
                <a:cubicBezTo>
                  <a:pt x="72390" y="397566"/>
                  <a:pt x="78105" y="396614"/>
                  <a:pt x="80010" y="395661"/>
                </a:cubicBezTo>
                <a:cubicBezTo>
                  <a:pt x="80010" y="395661"/>
                  <a:pt x="80010" y="395661"/>
                  <a:pt x="80010" y="395661"/>
                </a:cubicBezTo>
                <a:cubicBezTo>
                  <a:pt x="80010" y="395661"/>
                  <a:pt x="80010" y="396614"/>
                  <a:pt x="80010" y="396614"/>
                </a:cubicBezTo>
                <a:cubicBezTo>
                  <a:pt x="77153" y="397566"/>
                  <a:pt x="72390" y="399471"/>
                  <a:pt x="65723" y="402329"/>
                </a:cubicBezTo>
                <a:cubicBezTo>
                  <a:pt x="72390" y="399471"/>
                  <a:pt x="78105" y="397566"/>
                  <a:pt x="80010" y="396614"/>
                </a:cubicBezTo>
                <a:cubicBezTo>
                  <a:pt x="79058" y="398519"/>
                  <a:pt x="74295" y="400424"/>
                  <a:pt x="67628" y="405186"/>
                </a:cubicBezTo>
                <a:cubicBezTo>
                  <a:pt x="75248" y="400424"/>
                  <a:pt x="80010" y="398519"/>
                  <a:pt x="80963" y="396614"/>
                </a:cubicBezTo>
                <a:cubicBezTo>
                  <a:pt x="80963" y="396614"/>
                  <a:pt x="80963" y="396614"/>
                  <a:pt x="81915" y="396614"/>
                </a:cubicBezTo>
                <a:cubicBezTo>
                  <a:pt x="81915" y="398519"/>
                  <a:pt x="77153" y="401376"/>
                  <a:pt x="68580" y="406139"/>
                </a:cubicBezTo>
                <a:cubicBezTo>
                  <a:pt x="77153" y="400424"/>
                  <a:pt x="82868" y="397566"/>
                  <a:pt x="81915" y="396614"/>
                </a:cubicBezTo>
                <a:cubicBezTo>
                  <a:pt x="81915" y="396614"/>
                  <a:pt x="81915" y="396614"/>
                  <a:pt x="81915" y="396614"/>
                </a:cubicBezTo>
                <a:cubicBezTo>
                  <a:pt x="83820" y="398519"/>
                  <a:pt x="79058" y="402329"/>
                  <a:pt x="70485" y="408996"/>
                </a:cubicBezTo>
                <a:cubicBezTo>
                  <a:pt x="80010" y="402329"/>
                  <a:pt x="85725" y="399471"/>
                  <a:pt x="82868" y="397566"/>
                </a:cubicBezTo>
                <a:cubicBezTo>
                  <a:pt x="84773" y="399471"/>
                  <a:pt x="81915" y="402329"/>
                  <a:pt x="75248" y="406139"/>
                </a:cubicBezTo>
                <a:cubicBezTo>
                  <a:pt x="74295" y="407091"/>
                  <a:pt x="72390" y="408044"/>
                  <a:pt x="71438" y="408996"/>
                </a:cubicBezTo>
                <a:cubicBezTo>
                  <a:pt x="72390" y="408044"/>
                  <a:pt x="73343" y="408044"/>
                  <a:pt x="74295" y="407091"/>
                </a:cubicBezTo>
                <a:cubicBezTo>
                  <a:pt x="73343" y="408044"/>
                  <a:pt x="72390" y="408996"/>
                  <a:pt x="70485" y="409949"/>
                </a:cubicBezTo>
                <a:cubicBezTo>
                  <a:pt x="72390" y="408996"/>
                  <a:pt x="73343" y="408044"/>
                  <a:pt x="74295" y="407091"/>
                </a:cubicBezTo>
                <a:cubicBezTo>
                  <a:pt x="81915" y="402329"/>
                  <a:pt x="87630" y="399471"/>
                  <a:pt x="85725" y="397566"/>
                </a:cubicBezTo>
                <a:cubicBezTo>
                  <a:pt x="87630" y="398519"/>
                  <a:pt x="87630" y="400424"/>
                  <a:pt x="88583" y="402329"/>
                </a:cubicBezTo>
                <a:cubicBezTo>
                  <a:pt x="88583" y="402329"/>
                  <a:pt x="88583" y="402329"/>
                  <a:pt x="89535" y="403281"/>
                </a:cubicBezTo>
                <a:cubicBezTo>
                  <a:pt x="89535" y="402329"/>
                  <a:pt x="88583" y="400424"/>
                  <a:pt x="88583" y="399471"/>
                </a:cubicBezTo>
                <a:cubicBezTo>
                  <a:pt x="88583" y="399471"/>
                  <a:pt x="89535" y="399471"/>
                  <a:pt x="89535" y="399471"/>
                </a:cubicBezTo>
                <a:cubicBezTo>
                  <a:pt x="90488" y="400424"/>
                  <a:pt x="90488" y="401376"/>
                  <a:pt x="91440" y="402329"/>
                </a:cubicBezTo>
                <a:cubicBezTo>
                  <a:pt x="91440" y="401376"/>
                  <a:pt x="90488" y="400424"/>
                  <a:pt x="90488" y="399471"/>
                </a:cubicBezTo>
                <a:cubicBezTo>
                  <a:pt x="90488" y="399471"/>
                  <a:pt x="91440" y="399471"/>
                  <a:pt x="91440" y="399471"/>
                </a:cubicBezTo>
                <a:cubicBezTo>
                  <a:pt x="91440" y="400424"/>
                  <a:pt x="92393" y="401376"/>
                  <a:pt x="92393" y="402329"/>
                </a:cubicBezTo>
                <a:lnTo>
                  <a:pt x="92393" y="402329"/>
                </a:lnTo>
                <a:cubicBezTo>
                  <a:pt x="92393" y="402329"/>
                  <a:pt x="93345" y="402329"/>
                  <a:pt x="93345" y="403281"/>
                </a:cubicBezTo>
                <a:cubicBezTo>
                  <a:pt x="93345" y="402329"/>
                  <a:pt x="92393" y="400424"/>
                  <a:pt x="92393" y="399471"/>
                </a:cubicBezTo>
                <a:cubicBezTo>
                  <a:pt x="92393" y="399471"/>
                  <a:pt x="93345" y="399471"/>
                  <a:pt x="93345" y="399471"/>
                </a:cubicBezTo>
                <a:cubicBezTo>
                  <a:pt x="94298" y="399471"/>
                  <a:pt x="95250" y="399471"/>
                  <a:pt x="95250" y="400424"/>
                </a:cubicBezTo>
                <a:cubicBezTo>
                  <a:pt x="95250" y="401376"/>
                  <a:pt x="95250" y="402329"/>
                  <a:pt x="95250" y="403281"/>
                </a:cubicBezTo>
                <a:cubicBezTo>
                  <a:pt x="95250" y="403281"/>
                  <a:pt x="94298" y="402329"/>
                  <a:pt x="94298" y="402329"/>
                </a:cubicBezTo>
                <a:cubicBezTo>
                  <a:pt x="94298" y="402329"/>
                  <a:pt x="95250" y="403281"/>
                  <a:pt x="95250" y="403281"/>
                </a:cubicBezTo>
                <a:cubicBezTo>
                  <a:pt x="95250" y="403281"/>
                  <a:pt x="95250" y="404234"/>
                  <a:pt x="95250" y="404234"/>
                </a:cubicBezTo>
                <a:cubicBezTo>
                  <a:pt x="96203" y="405186"/>
                  <a:pt x="96203" y="406139"/>
                  <a:pt x="97155" y="408044"/>
                </a:cubicBezTo>
                <a:cubicBezTo>
                  <a:pt x="97155" y="408044"/>
                  <a:pt x="97155" y="408044"/>
                  <a:pt x="97155" y="408044"/>
                </a:cubicBezTo>
                <a:cubicBezTo>
                  <a:pt x="97155" y="408044"/>
                  <a:pt x="97155" y="408044"/>
                  <a:pt x="97155" y="408044"/>
                </a:cubicBezTo>
                <a:cubicBezTo>
                  <a:pt x="97155" y="408996"/>
                  <a:pt x="98108" y="409949"/>
                  <a:pt x="98108" y="411854"/>
                </a:cubicBezTo>
                <a:cubicBezTo>
                  <a:pt x="100013" y="414711"/>
                  <a:pt x="100965" y="417569"/>
                  <a:pt x="101918" y="420426"/>
                </a:cubicBezTo>
                <a:cubicBezTo>
                  <a:pt x="101918" y="420426"/>
                  <a:pt x="101918" y="420426"/>
                  <a:pt x="101918" y="420426"/>
                </a:cubicBezTo>
                <a:cubicBezTo>
                  <a:pt x="101918" y="420426"/>
                  <a:pt x="101918" y="420426"/>
                  <a:pt x="101918" y="420426"/>
                </a:cubicBezTo>
                <a:cubicBezTo>
                  <a:pt x="101918" y="420426"/>
                  <a:pt x="101918" y="420426"/>
                  <a:pt x="101918" y="420426"/>
                </a:cubicBezTo>
                <a:cubicBezTo>
                  <a:pt x="101918" y="421379"/>
                  <a:pt x="102870" y="422331"/>
                  <a:pt x="102870" y="424236"/>
                </a:cubicBezTo>
                <a:cubicBezTo>
                  <a:pt x="102870" y="425189"/>
                  <a:pt x="102870" y="426141"/>
                  <a:pt x="102870" y="427094"/>
                </a:cubicBezTo>
                <a:cubicBezTo>
                  <a:pt x="102870" y="426141"/>
                  <a:pt x="102870" y="426141"/>
                  <a:pt x="102870" y="425189"/>
                </a:cubicBezTo>
                <a:cubicBezTo>
                  <a:pt x="102870" y="426141"/>
                  <a:pt x="102870" y="426141"/>
                  <a:pt x="102870" y="427094"/>
                </a:cubicBezTo>
                <a:cubicBezTo>
                  <a:pt x="102870" y="427094"/>
                  <a:pt x="102870" y="427094"/>
                  <a:pt x="102870" y="427094"/>
                </a:cubicBezTo>
                <a:cubicBezTo>
                  <a:pt x="102870" y="426141"/>
                  <a:pt x="102870" y="425189"/>
                  <a:pt x="102870" y="424236"/>
                </a:cubicBezTo>
                <a:cubicBezTo>
                  <a:pt x="102870" y="423284"/>
                  <a:pt x="102870" y="423284"/>
                  <a:pt x="101918" y="422331"/>
                </a:cubicBezTo>
                <a:cubicBezTo>
                  <a:pt x="101918" y="422331"/>
                  <a:pt x="101918" y="422331"/>
                  <a:pt x="101918" y="422331"/>
                </a:cubicBezTo>
                <a:cubicBezTo>
                  <a:pt x="101918" y="422331"/>
                  <a:pt x="101918" y="422331"/>
                  <a:pt x="101918" y="422331"/>
                </a:cubicBezTo>
                <a:cubicBezTo>
                  <a:pt x="101918" y="422331"/>
                  <a:pt x="101918" y="422331"/>
                  <a:pt x="101918" y="422331"/>
                </a:cubicBezTo>
                <a:cubicBezTo>
                  <a:pt x="100965" y="420426"/>
                  <a:pt x="100013" y="417569"/>
                  <a:pt x="99060" y="415664"/>
                </a:cubicBezTo>
                <a:cubicBezTo>
                  <a:pt x="99060" y="416616"/>
                  <a:pt x="99060" y="416616"/>
                  <a:pt x="99060" y="417569"/>
                </a:cubicBezTo>
                <a:cubicBezTo>
                  <a:pt x="99060" y="417569"/>
                  <a:pt x="99060" y="417569"/>
                  <a:pt x="99060" y="418521"/>
                </a:cubicBezTo>
                <a:cubicBezTo>
                  <a:pt x="100013" y="420426"/>
                  <a:pt x="100965" y="422331"/>
                  <a:pt x="101918" y="424236"/>
                </a:cubicBezTo>
                <a:lnTo>
                  <a:pt x="101918" y="424236"/>
                </a:lnTo>
                <a:cubicBezTo>
                  <a:pt x="100965" y="423284"/>
                  <a:pt x="100965" y="421379"/>
                  <a:pt x="100013" y="420426"/>
                </a:cubicBezTo>
                <a:cubicBezTo>
                  <a:pt x="100013" y="420426"/>
                  <a:pt x="100013" y="421379"/>
                  <a:pt x="100013" y="421379"/>
                </a:cubicBezTo>
                <a:cubicBezTo>
                  <a:pt x="100965" y="422331"/>
                  <a:pt x="100965" y="423284"/>
                  <a:pt x="101918" y="425189"/>
                </a:cubicBezTo>
                <a:cubicBezTo>
                  <a:pt x="101918" y="425189"/>
                  <a:pt x="101918" y="425189"/>
                  <a:pt x="101918" y="425189"/>
                </a:cubicBezTo>
                <a:cubicBezTo>
                  <a:pt x="101918" y="424236"/>
                  <a:pt x="100965" y="423284"/>
                  <a:pt x="100965" y="422331"/>
                </a:cubicBezTo>
                <a:cubicBezTo>
                  <a:pt x="100965" y="422331"/>
                  <a:pt x="100965" y="422331"/>
                  <a:pt x="100965" y="422331"/>
                </a:cubicBezTo>
                <a:cubicBezTo>
                  <a:pt x="100965" y="422331"/>
                  <a:pt x="100965" y="422331"/>
                  <a:pt x="100965" y="422331"/>
                </a:cubicBezTo>
                <a:cubicBezTo>
                  <a:pt x="100965" y="421379"/>
                  <a:pt x="100013" y="421379"/>
                  <a:pt x="100013" y="420426"/>
                </a:cubicBezTo>
                <a:cubicBezTo>
                  <a:pt x="100013" y="420426"/>
                  <a:pt x="100013" y="419474"/>
                  <a:pt x="100013" y="419474"/>
                </a:cubicBezTo>
                <a:cubicBezTo>
                  <a:pt x="100013" y="419474"/>
                  <a:pt x="100013" y="420426"/>
                  <a:pt x="100965" y="420426"/>
                </a:cubicBezTo>
                <a:cubicBezTo>
                  <a:pt x="100965" y="420426"/>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8521"/>
                </a:cubicBezTo>
                <a:cubicBezTo>
                  <a:pt x="100965" y="418521"/>
                  <a:pt x="100965" y="418521"/>
                  <a:pt x="100965" y="418521"/>
                </a:cubicBezTo>
                <a:cubicBezTo>
                  <a:pt x="100965" y="418521"/>
                  <a:pt x="100965" y="418521"/>
                  <a:pt x="100965" y="417569"/>
                </a:cubicBezTo>
                <a:cubicBezTo>
                  <a:pt x="100965" y="417569"/>
                  <a:pt x="100965" y="417569"/>
                  <a:pt x="100965" y="417569"/>
                </a:cubicBezTo>
                <a:cubicBezTo>
                  <a:pt x="100965" y="417569"/>
                  <a:pt x="100965" y="417569"/>
                  <a:pt x="100965" y="418521"/>
                </a:cubicBezTo>
                <a:cubicBezTo>
                  <a:pt x="100965" y="418521"/>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9474"/>
                </a:cubicBezTo>
                <a:cubicBezTo>
                  <a:pt x="100965" y="420426"/>
                  <a:pt x="100965" y="420426"/>
                  <a:pt x="100013" y="420426"/>
                </a:cubicBezTo>
                <a:cubicBezTo>
                  <a:pt x="100013" y="420426"/>
                  <a:pt x="100013" y="420426"/>
                  <a:pt x="100013" y="420426"/>
                </a:cubicBezTo>
                <a:cubicBezTo>
                  <a:pt x="100013" y="420426"/>
                  <a:pt x="100013" y="420426"/>
                  <a:pt x="100013" y="420426"/>
                </a:cubicBezTo>
                <a:cubicBezTo>
                  <a:pt x="100013" y="420426"/>
                  <a:pt x="100013" y="420426"/>
                  <a:pt x="100013" y="420426"/>
                </a:cubicBezTo>
                <a:cubicBezTo>
                  <a:pt x="99060" y="422331"/>
                  <a:pt x="96203" y="423284"/>
                  <a:pt x="92393" y="422331"/>
                </a:cubicBezTo>
                <a:cubicBezTo>
                  <a:pt x="94298" y="423284"/>
                  <a:pt x="96203" y="423284"/>
                  <a:pt x="98108" y="422331"/>
                </a:cubicBezTo>
                <a:cubicBezTo>
                  <a:pt x="99060" y="423284"/>
                  <a:pt x="100965" y="423284"/>
                  <a:pt x="101918" y="423284"/>
                </a:cubicBezTo>
                <a:cubicBezTo>
                  <a:pt x="100965" y="426141"/>
                  <a:pt x="99060" y="427094"/>
                  <a:pt x="95250" y="424236"/>
                </a:cubicBezTo>
                <a:cubicBezTo>
                  <a:pt x="100013" y="427094"/>
                  <a:pt x="101918" y="426141"/>
                  <a:pt x="102870" y="423284"/>
                </a:cubicBezTo>
                <a:cubicBezTo>
                  <a:pt x="103823" y="424236"/>
                  <a:pt x="104775" y="425189"/>
                  <a:pt x="105728" y="426141"/>
                </a:cubicBezTo>
                <a:cubicBezTo>
                  <a:pt x="105728" y="426141"/>
                  <a:pt x="105728" y="426141"/>
                  <a:pt x="105728" y="426141"/>
                </a:cubicBezTo>
                <a:cubicBezTo>
                  <a:pt x="105728" y="426141"/>
                  <a:pt x="105728" y="426141"/>
                  <a:pt x="105728" y="426141"/>
                </a:cubicBezTo>
                <a:cubicBezTo>
                  <a:pt x="105728" y="426141"/>
                  <a:pt x="105728" y="426141"/>
                  <a:pt x="105728" y="426141"/>
                </a:cubicBezTo>
                <a:cubicBezTo>
                  <a:pt x="105728" y="427094"/>
                  <a:pt x="105728" y="427094"/>
                  <a:pt x="105728" y="428046"/>
                </a:cubicBezTo>
                <a:cubicBezTo>
                  <a:pt x="105728" y="428046"/>
                  <a:pt x="105728" y="428046"/>
                  <a:pt x="105728" y="428046"/>
                </a:cubicBezTo>
                <a:cubicBezTo>
                  <a:pt x="105728" y="428046"/>
                  <a:pt x="105728" y="427094"/>
                  <a:pt x="105728" y="427094"/>
                </a:cubicBezTo>
                <a:cubicBezTo>
                  <a:pt x="105728" y="427094"/>
                  <a:pt x="105728" y="427094"/>
                  <a:pt x="105728" y="428046"/>
                </a:cubicBezTo>
                <a:lnTo>
                  <a:pt x="105728" y="428046"/>
                </a:lnTo>
                <a:cubicBezTo>
                  <a:pt x="105728" y="428046"/>
                  <a:pt x="105728" y="428046"/>
                  <a:pt x="105728" y="427094"/>
                </a:cubicBezTo>
                <a:cubicBezTo>
                  <a:pt x="105728" y="427094"/>
                  <a:pt x="105728" y="427094"/>
                  <a:pt x="105728" y="426141"/>
                </a:cubicBezTo>
                <a:cubicBezTo>
                  <a:pt x="105728" y="426141"/>
                  <a:pt x="105728" y="427094"/>
                  <a:pt x="106680" y="427094"/>
                </a:cubicBezTo>
                <a:cubicBezTo>
                  <a:pt x="106680" y="427094"/>
                  <a:pt x="106680" y="426141"/>
                  <a:pt x="105728" y="426141"/>
                </a:cubicBezTo>
                <a:cubicBezTo>
                  <a:pt x="105728" y="426141"/>
                  <a:pt x="105728" y="425189"/>
                  <a:pt x="105728" y="425189"/>
                </a:cubicBezTo>
                <a:cubicBezTo>
                  <a:pt x="105728" y="426141"/>
                  <a:pt x="106680" y="426141"/>
                  <a:pt x="106680" y="427094"/>
                </a:cubicBezTo>
                <a:cubicBezTo>
                  <a:pt x="106680" y="427094"/>
                  <a:pt x="106680" y="427094"/>
                  <a:pt x="106680" y="427094"/>
                </a:cubicBezTo>
                <a:cubicBezTo>
                  <a:pt x="106680" y="427094"/>
                  <a:pt x="106680" y="427094"/>
                  <a:pt x="106680" y="427094"/>
                </a:cubicBezTo>
                <a:lnTo>
                  <a:pt x="106680" y="427094"/>
                </a:lnTo>
                <a:lnTo>
                  <a:pt x="106680" y="427094"/>
                </a:lnTo>
                <a:cubicBezTo>
                  <a:pt x="106680" y="427094"/>
                  <a:pt x="106680" y="428046"/>
                  <a:pt x="106680" y="428046"/>
                </a:cubicBezTo>
                <a:lnTo>
                  <a:pt x="106680" y="428046"/>
                </a:lnTo>
                <a:cubicBezTo>
                  <a:pt x="106680" y="428046"/>
                  <a:pt x="106680" y="428046"/>
                  <a:pt x="106680" y="428046"/>
                </a:cubicBezTo>
                <a:lnTo>
                  <a:pt x="106680" y="428046"/>
                </a:lnTo>
                <a:lnTo>
                  <a:pt x="106680" y="428046"/>
                </a:lnTo>
                <a:cubicBezTo>
                  <a:pt x="106680" y="428046"/>
                  <a:pt x="106680" y="428046"/>
                  <a:pt x="106680" y="428046"/>
                </a:cubicBezTo>
                <a:cubicBezTo>
                  <a:pt x="106680" y="428046"/>
                  <a:pt x="106680" y="428046"/>
                  <a:pt x="106680" y="427094"/>
                </a:cubicBezTo>
                <a:lnTo>
                  <a:pt x="106680" y="427094"/>
                </a:lnTo>
                <a:cubicBezTo>
                  <a:pt x="106680" y="427094"/>
                  <a:pt x="106680" y="427094"/>
                  <a:pt x="106680" y="428046"/>
                </a:cubicBezTo>
                <a:cubicBezTo>
                  <a:pt x="106680" y="428999"/>
                  <a:pt x="106680" y="428999"/>
                  <a:pt x="105728" y="428999"/>
                </a:cubicBezTo>
                <a:cubicBezTo>
                  <a:pt x="105728" y="428999"/>
                  <a:pt x="105728" y="428046"/>
                  <a:pt x="105728" y="428046"/>
                </a:cubicBezTo>
                <a:cubicBezTo>
                  <a:pt x="105728" y="428046"/>
                  <a:pt x="105728" y="428046"/>
                  <a:pt x="105728" y="428046"/>
                </a:cubicBezTo>
                <a:cubicBezTo>
                  <a:pt x="105728" y="428046"/>
                  <a:pt x="105728" y="428999"/>
                  <a:pt x="105728" y="428999"/>
                </a:cubicBezTo>
                <a:cubicBezTo>
                  <a:pt x="104775" y="428999"/>
                  <a:pt x="103823" y="428046"/>
                  <a:pt x="101918" y="427094"/>
                </a:cubicBezTo>
                <a:cubicBezTo>
                  <a:pt x="103823" y="428999"/>
                  <a:pt x="104775" y="428999"/>
                  <a:pt x="105728" y="428999"/>
                </a:cubicBezTo>
                <a:cubicBezTo>
                  <a:pt x="105728" y="429951"/>
                  <a:pt x="104775" y="430904"/>
                  <a:pt x="103823" y="430904"/>
                </a:cubicBezTo>
                <a:cubicBezTo>
                  <a:pt x="102870" y="430904"/>
                  <a:pt x="102870" y="429951"/>
                  <a:pt x="101918" y="428999"/>
                </a:cubicBezTo>
                <a:cubicBezTo>
                  <a:pt x="102870" y="429951"/>
                  <a:pt x="102870" y="429951"/>
                  <a:pt x="103823" y="430904"/>
                </a:cubicBezTo>
                <a:cubicBezTo>
                  <a:pt x="102870" y="430904"/>
                  <a:pt x="100965" y="429951"/>
                  <a:pt x="99060" y="428046"/>
                </a:cubicBezTo>
                <a:cubicBezTo>
                  <a:pt x="100965" y="429951"/>
                  <a:pt x="102870" y="430904"/>
                  <a:pt x="103823" y="430904"/>
                </a:cubicBezTo>
                <a:cubicBezTo>
                  <a:pt x="105728" y="432809"/>
                  <a:pt x="106680" y="431856"/>
                  <a:pt x="106680" y="429951"/>
                </a:cubicBezTo>
                <a:cubicBezTo>
                  <a:pt x="108585" y="435666"/>
                  <a:pt x="107633" y="438524"/>
                  <a:pt x="102870" y="431856"/>
                </a:cubicBezTo>
                <a:cubicBezTo>
                  <a:pt x="104775" y="434714"/>
                  <a:pt x="106680" y="435666"/>
                  <a:pt x="107633" y="436619"/>
                </a:cubicBezTo>
                <a:cubicBezTo>
                  <a:pt x="107633" y="436619"/>
                  <a:pt x="107633" y="436619"/>
                  <a:pt x="107633" y="435666"/>
                </a:cubicBezTo>
                <a:cubicBezTo>
                  <a:pt x="107633" y="435666"/>
                  <a:pt x="107633" y="436619"/>
                  <a:pt x="107633" y="436619"/>
                </a:cubicBezTo>
                <a:cubicBezTo>
                  <a:pt x="109538" y="436619"/>
                  <a:pt x="109538" y="434714"/>
                  <a:pt x="107633" y="430904"/>
                </a:cubicBezTo>
                <a:cubicBezTo>
                  <a:pt x="107633" y="430904"/>
                  <a:pt x="107633" y="430904"/>
                  <a:pt x="107633" y="430904"/>
                </a:cubicBezTo>
                <a:cubicBezTo>
                  <a:pt x="109538" y="435666"/>
                  <a:pt x="110490" y="440429"/>
                  <a:pt x="109538" y="440429"/>
                </a:cubicBezTo>
                <a:cubicBezTo>
                  <a:pt x="109538" y="440429"/>
                  <a:pt x="109538" y="440429"/>
                  <a:pt x="109538" y="440429"/>
                </a:cubicBezTo>
                <a:cubicBezTo>
                  <a:pt x="109538" y="440429"/>
                  <a:pt x="109538" y="440429"/>
                  <a:pt x="109538" y="440429"/>
                </a:cubicBezTo>
                <a:cubicBezTo>
                  <a:pt x="109538" y="440429"/>
                  <a:pt x="108585" y="439476"/>
                  <a:pt x="107633" y="438524"/>
                </a:cubicBezTo>
                <a:cubicBezTo>
                  <a:pt x="108585" y="440429"/>
                  <a:pt x="109538" y="441381"/>
                  <a:pt x="109538" y="441381"/>
                </a:cubicBezTo>
                <a:cubicBezTo>
                  <a:pt x="110490" y="443286"/>
                  <a:pt x="111443" y="443286"/>
                  <a:pt x="111443" y="443286"/>
                </a:cubicBezTo>
                <a:cubicBezTo>
                  <a:pt x="111443" y="442334"/>
                  <a:pt x="110490" y="441381"/>
                  <a:pt x="110490" y="439476"/>
                </a:cubicBezTo>
                <a:cubicBezTo>
                  <a:pt x="110490" y="440429"/>
                  <a:pt x="111443" y="442334"/>
                  <a:pt x="111443" y="443286"/>
                </a:cubicBezTo>
                <a:cubicBezTo>
                  <a:pt x="111443" y="443286"/>
                  <a:pt x="111443" y="443286"/>
                  <a:pt x="111443" y="442334"/>
                </a:cubicBezTo>
                <a:cubicBezTo>
                  <a:pt x="111443" y="440429"/>
                  <a:pt x="110490" y="437571"/>
                  <a:pt x="108585" y="433761"/>
                </a:cubicBezTo>
                <a:cubicBezTo>
                  <a:pt x="109538" y="436619"/>
                  <a:pt x="110490" y="438524"/>
                  <a:pt x="110490" y="439476"/>
                </a:cubicBezTo>
                <a:cubicBezTo>
                  <a:pt x="111443" y="441381"/>
                  <a:pt x="110490" y="442334"/>
                  <a:pt x="109538" y="441381"/>
                </a:cubicBezTo>
                <a:cubicBezTo>
                  <a:pt x="110490" y="441381"/>
                  <a:pt x="110490" y="441381"/>
                  <a:pt x="110490" y="439476"/>
                </a:cubicBezTo>
                <a:cubicBezTo>
                  <a:pt x="110490" y="437571"/>
                  <a:pt x="109538" y="435666"/>
                  <a:pt x="108585" y="433761"/>
                </a:cubicBezTo>
                <a:cubicBezTo>
                  <a:pt x="108585" y="432809"/>
                  <a:pt x="107633" y="432809"/>
                  <a:pt x="107633" y="431856"/>
                </a:cubicBezTo>
                <a:cubicBezTo>
                  <a:pt x="107633" y="431856"/>
                  <a:pt x="107633" y="432809"/>
                  <a:pt x="108585" y="432809"/>
                </a:cubicBezTo>
                <a:cubicBezTo>
                  <a:pt x="108585" y="431856"/>
                  <a:pt x="107633" y="431856"/>
                  <a:pt x="107633" y="430904"/>
                </a:cubicBezTo>
                <a:cubicBezTo>
                  <a:pt x="107633" y="430904"/>
                  <a:pt x="107633" y="430904"/>
                  <a:pt x="107633" y="430904"/>
                </a:cubicBezTo>
                <a:cubicBezTo>
                  <a:pt x="107633" y="430904"/>
                  <a:pt x="107633" y="430904"/>
                  <a:pt x="107633" y="430904"/>
                </a:cubicBezTo>
                <a:cubicBezTo>
                  <a:pt x="107633" y="430904"/>
                  <a:pt x="107633" y="430904"/>
                  <a:pt x="107633" y="430904"/>
                </a:cubicBezTo>
                <a:cubicBezTo>
                  <a:pt x="107633" y="429951"/>
                  <a:pt x="106680" y="429951"/>
                  <a:pt x="106680" y="428999"/>
                </a:cubicBezTo>
                <a:cubicBezTo>
                  <a:pt x="106680" y="428999"/>
                  <a:pt x="106680" y="428999"/>
                  <a:pt x="106680" y="428999"/>
                </a:cubicBezTo>
                <a:cubicBezTo>
                  <a:pt x="106680" y="429951"/>
                  <a:pt x="107633" y="429951"/>
                  <a:pt x="107633" y="430904"/>
                </a:cubicBezTo>
                <a:lnTo>
                  <a:pt x="107633" y="430904"/>
                </a:lnTo>
                <a:lnTo>
                  <a:pt x="107633" y="430904"/>
                </a:lnTo>
                <a:cubicBezTo>
                  <a:pt x="108585" y="431856"/>
                  <a:pt x="108585" y="432809"/>
                  <a:pt x="109538" y="433761"/>
                </a:cubicBezTo>
                <a:cubicBezTo>
                  <a:pt x="112395" y="438524"/>
                  <a:pt x="113348" y="442334"/>
                  <a:pt x="113348" y="444239"/>
                </a:cubicBezTo>
                <a:cubicBezTo>
                  <a:pt x="114300" y="446144"/>
                  <a:pt x="113348" y="446144"/>
                  <a:pt x="113348" y="446144"/>
                </a:cubicBezTo>
                <a:cubicBezTo>
                  <a:pt x="114300" y="448049"/>
                  <a:pt x="114300" y="449001"/>
                  <a:pt x="114300" y="447096"/>
                </a:cubicBezTo>
                <a:cubicBezTo>
                  <a:pt x="115253" y="446144"/>
                  <a:pt x="112395" y="439476"/>
                  <a:pt x="108585" y="432809"/>
                </a:cubicBezTo>
                <a:cubicBezTo>
                  <a:pt x="111443" y="437571"/>
                  <a:pt x="113348" y="441381"/>
                  <a:pt x="114300" y="444239"/>
                </a:cubicBezTo>
                <a:cubicBezTo>
                  <a:pt x="114300" y="443286"/>
                  <a:pt x="114300" y="443286"/>
                  <a:pt x="114300" y="442334"/>
                </a:cubicBezTo>
                <a:cubicBezTo>
                  <a:pt x="114300" y="443286"/>
                  <a:pt x="114300" y="444239"/>
                  <a:pt x="114300" y="445191"/>
                </a:cubicBezTo>
                <a:cubicBezTo>
                  <a:pt x="114300" y="446144"/>
                  <a:pt x="115253" y="447096"/>
                  <a:pt x="115253" y="448049"/>
                </a:cubicBezTo>
                <a:cubicBezTo>
                  <a:pt x="115253" y="449001"/>
                  <a:pt x="115253" y="449001"/>
                  <a:pt x="115253" y="449954"/>
                </a:cubicBezTo>
                <a:cubicBezTo>
                  <a:pt x="115253" y="449954"/>
                  <a:pt x="115253" y="449001"/>
                  <a:pt x="115253" y="448049"/>
                </a:cubicBezTo>
                <a:cubicBezTo>
                  <a:pt x="115253" y="448049"/>
                  <a:pt x="115253" y="448049"/>
                  <a:pt x="115253" y="449001"/>
                </a:cubicBezTo>
                <a:cubicBezTo>
                  <a:pt x="115253" y="449954"/>
                  <a:pt x="116205" y="449954"/>
                  <a:pt x="116205" y="449954"/>
                </a:cubicBezTo>
                <a:cubicBezTo>
                  <a:pt x="117158" y="452811"/>
                  <a:pt x="117158" y="454716"/>
                  <a:pt x="116205" y="453764"/>
                </a:cubicBezTo>
                <a:cubicBezTo>
                  <a:pt x="119063" y="455669"/>
                  <a:pt x="118110" y="451859"/>
                  <a:pt x="117158" y="444239"/>
                </a:cubicBezTo>
                <a:cubicBezTo>
                  <a:pt x="118110" y="451859"/>
                  <a:pt x="120968" y="457574"/>
                  <a:pt x="117158" y="455669"/>
                </a:cubicBezTo>
                <a:cubicBezTo>
                  <a:pt x="121920" y="458526"/>
                  <a:pt x="123825" y="456621"/>
                  <a:pt x="120968" y="448049"/>
                </a:cubicBezTo>
                <a:cubicBezTo>
                  <a:pt x="123825" y="456621"/>
                  <a:pt x="126683" y="461384"/>
                  <a:pt x="120015" y="458526"/>
                </a:cubicBezTo>
                <a:cubicBezTo>
                  <a:pt x="122873" y="460431"/>
                  <a:pt x="126683" y="461384"/>
                  <a:pt x="130493" y="463289"/>
                </a:cubicBezTo>
                <a:cubicBezTo>
                  <a:pt x="128588" y="462336"/>
                  <a:pt x="126683" y="461384"/>
                  <a:pt x="124778" y="460431"/>
                </a:cubicBezTo>
                <a:cubicBezTo>
                  <a:pt x="127635" y="461384"/>
                  <a:pt x="129540" y="462336"/>
                  <a:pt x="132398" y="463289"/>
                </a:cubicBezTo>
                <a:cubicBezTo>
                  <a:pt x="134303" y="464241"/>
                  <a:pt x="136208" y="464241"/>
                  <a:pt x="137160" y="464241"/>
                </a:cubicBezTo>
                <a:cubicBezTo>
                  <a:pt x="135255" y="463289"/>
                  <a:pt x="132398" y="462336"/>
                  <a:pt x="130493" y="461384"/>
                </a:cubicBezTo>
                <a:cubicBezTo>
                  <a:pt x="133350" y="462336"/>
                  <a:pt x="135255" y="463289"/>
                  <a:pt x="138113" y="464241"/>
                </a:cubicBezTo>
                <a:cubicBezTo>
                  <a:pt x="140970" y="464241"/>
                  <a:pt x="141923" y="463289"/>
                  <a:pt x="134303" y="457574"/>
                </a:cubicBezTo>
                <a:cubicBezTo>
                  <a:pt x="141923" y="463289"/>
                  <a:pt x="142875" y="465194"/>
                  <a:pt x="140970" y="465194"/>
                </a:cubicBezTo>
                <a:cubicBezTo>
                  <a:pt x="142875" y="466146"/>
                  <a:pt x="143828" y="466146"/>
                  <a:pt x="145733" y="467099"/>
                </a:cubicBezTo>
                <a:cubicBezTo>
                  <a:pt x="148590" y="468051"/>
                  <a:pt x="150495" y="468051"/>
                  <a:pt x="148590" y="466146"/>
                </a:cubicBezTo>
                <a:cubicBezTo>
                  <a:pt x="148590" y="466146"/>
                  <a:pt x="148590" y="466146"/>
                  <a:pt x="148590" y="466146"/>
                </a:cubicBezTo>
                <a:cubicBezTo>
                  <a:pt x="148590" y="466146"/>
                  <a:pt x="148590" y="466146"/>
                  <a:pt x="148590" y="466146"/>
                </a:cubicBezTo>
                <a:cubicBezTo>
                  <a:pt x="147638" y="465194"/>
                  <a:pt x="145733" y="463289"/>
                  <a:pt x="141923" y="461384"/>
                </a:cubicBezTo>
                <a:cubicBezTo>
                  <a:pt x="145733" y="464241"/>
                  <a:pt x="148590" y="465194"/>
                  <a:pt x="149543" y="467099"/>
                </a:cubicBezTo>
                <a:cubicBezTo>
                  <a:pt x="167640" y="475671"/>
                  <a:pt x="167640" y="475671"/>
                  <a:pt x="149543" y="469956"/>
                </a:cubicBezTo>
                <a:cubicBezTo>
                  <a:pt x="169545" y="476624"/>
                  <a:pt x="173355" y="475671"/>
                  <a:pt x="169545" y="480434"/>
                </a:cubicBezTo>
                <a:cubicBezTo>
                  <a:pt x="173355" y="475671"/>
                  <a:pt x="173355" y="475671"/>
                  <a:pt x="180023" y="487101"/>
                </a:cubicBezTo>
                <a:cubicBezTo>
                  <a:pt x="174308" y="476624"/>
                  <a:pt x="175260" y="478529"/>
                  <a:pt x="192405" y="493769"/>
                </a:cubicBezTo>
                <a:cubicBezTo>
                  <a:pt x="177165" y="478529"/>
                  <a:pt x="182880" y="484244"/>
                  <a:pt x="203835" y="499484"/>
                </a:cubicBezTo>
                <a:cubicBezTo>
                  <a:pt x="185738" y="485196"/>
                  <a:pt x="200978" y="495674"/>
                  <a:pt x="215265" y="505199"/>
                </a:cubicBezTo>
                <a:cubicBezTo>
                  <a:pt x="206693" y="493769"/>
                  <a:pt x="222885" y="491864"/>
                  <a:pt x="230505" y="489006"/>
                </a:cubicBezTo>
                <a:cubicBezTo>
                  <a:pt x="232410" y="481386"/>
                  <a:pt x="238125" y="475671"/>
                  <a:pt x="245745" y="472814"/>
                </a:cubicBezTo>
                <a:cubicBezTo>
                  <a:pt x="247650" y="465194"/>
                  <a:pt x="254318" y="460431"/>
                  <a:pt x="260985" y="456621"/>
                </a:cubicBezTo>
                <a:cubicBezTo>
                  <a:pt x="263843" y="449954"/>
                  <a:pt x="268605" y="444239"/>
                  <a:pt x="276225" y="440429"/>
                </a:cubicBezTo>
                <a:cubicBezTo>
                  <a:pt x="279083" y="433761"/>
                  <a:pt x="285750" y="429951"/>
                  <a:pt x="291465" y="424236"/>
                </a:cubicBezTo>
                <a:cubicBezTo>
                  <a:pt x="296228" y="418521"/>
                  <a:pt x="300990" y="412806"/>
                  <a:pt x="306705" y="408044"/>
                </a:cubicBezTo>
                <a:cubicBezTo>
                  <a:pt x="311468" y="402329"/>
                  <a:pt x="317183" y="397566"/>
                  <a:pt x="321945" y="391851"/>
                </a:cubicBezTo>
                <a:cubicBezTo>
                  <a:pt x="332423" y="381374"/>
                  <a:pt x="341948" y="369944"/>
                  <a:pt x="352425" y="359466"/>
                </a:cubicBezTo>
                <a:cubicBezTo>
                  <a:pt x="375285" y="335654"/>
                  <a:pt x="397193" y="311841"/>
                  <a:pt x="415290" y="284219"/>
                </a:cubicBezTo>
                <a:cubicBezTo>
                  <a:pt x="426720" y="257549"/>
                  <a:pt x="412433" y="280409"/>
                  <a:pt x="428625" y="256596"/>
                </a:cubicBezTo>
                <a:close/>
                <a:moveTo>
                  <a:pt x="81915" y="394709"/>
                </a:moveTo>
                <a:cubicBezTo>
                  <a:pt x="81915" y="394709"/>
                  <a:pt x="81915" y="394709"/>
                  <a:pt x="81915" y="394709"/>
                </a:cubicBezTo>
                <a:cubicBezTo>
                  <a:pt x="81915" y="394709"/>
                  <a:pt x="81915" y="394709"/>
                  <a:pt x="81915" y="394709"/>
                </a:cubicBezTo>
                <a:cubicBezTo>
                  <a:pt x="81915" y="394709"/>
                  <a:pt x="81915" y="394709"/>
                  <a:pt x="81915" y="394709"/>
                </a:cubicBezTo>
                <a:close/>
                <a:moveTo>
                  <a:pt x="82868" y="394709"/>
                </a:moveTo>
                <a:cubicBezTo>
                  <a:pt x="83820" y="394709"/>
                  <a:pt x="83820" y="393756"/>
                  <a:pt x="82868" y="394709"/>
                </a:cubicBezTo>
                <a:cubicBezTo>
                  <a:pt x="83820" y="394709"/>
                  <a:pt x="83820" y="394709"/>
                  <a:pt x="82868" y="394709"/>
                </a:cubicBezTo>
                <a:cubicBezTo>
                  <a:pt x="83820" y="394709"/>
                  <a:pt x="83820" y="394709"/>
                  <a:pt x="82868" y="394709"/>
                </a:cubicBezTo>
                <a:cubicBezTo>
                  <a:pt x="83820" y="394709"/>
                  <a:pt x="83820" y="394709"/>
                  <a:pt x="82868" y="394709"/>
                </a:cubicBezTo>
                <a:close/>
                <a:moveTo>
                  <a:pt x="80010" y="403281"/>
                </a:moveTo>
                <a:cubicBezTo>
                  <a:pt x="84773" y="399471"/>
                  <a:pt x="87630" y="396614"/>
                  <a:pt x="85725" y="395661"/>
                </a:cubicBezTo>
                <a:cubicBezTo>
                  <a:pt x="87630" y="396614"/>
                  <a:pt x="85725" y="399471"/>
                  <a:pt x="80010" y="403281"/>
                </a:cubicBezTo>
                <a:close/>
                <a:moveTo>
                  <a:pt x="91440" y="395661"/>
                </a:moveTo>
                <a:cubicBezTo>
                  <a:pt x="92393" y="396614"/>
                  <a:pt x="92393" y="396614"/>
                  <a:pt x="93345" y="397566"/>
                </a:cubicBezTo>
                <a:cubicBezTo>
                  <a:pt x="92393" y="397566"/>
                  <a:pt x="91440" y="396614"/>
                  <a:pt x="91440" y="395661"/>
                </a:cubicBezTo>
                <a:close/>
                <a:moveTo>
                  <a:pt x="100965" y="421379"/>
                </a:moveTo>
                <a:cubicBezTo>
                  <a:pt x="100965" y="421379"/>
                  <a:pt x="100965" y="422331"/>
                  <a:pt x="101918" y="422331"/>
                </a:cubicBezTo>
                <a:cubicBezTo>
                  <a:pt x="101918" y="422331"/>
                  <a:pt x="101918" y="422331"/>
                  <a:pt x="100965" y="421379"/>
                </a:cubicBezTo>
                <a:cubicBezTo>
                  <a:pt x="100965" y="422331"/>
                  <a:pt x="100965" y="421379"/>
                  <a:pt x="100965" y="421379"/>
                </a:cubicBezTo>
                <a:close/>
                <a:moveTo>
                  <a:pt x="100965" y="422331"/>
                </a:moveTo>
                <a:cubicBezTo>
                  <a:pt x="100965" y="422331"/>
                  <a:pt x="100013" y="422331"/>
                  <a:pt x="100965" y="422331"/>
                </a:cubicBezTo>
                <a:cubicBezTo>
                  <a:pt x="100013" y="422331"/>
                  <a:pt x="100013" y="422331"/>
                  <a:pt x="100013" y="421379"/>
                </a:cubicBezTo>
                <a:cubicBezTo>
                  <a:pt x="100013" y="420426"/>
                  <a:pt x="100013" y="420426"/>
                  <a:pt x="100013" y="419474"/>
                </a:cubicBezTo>
                <a:cubicBezTo>
                  <a:pt x="100013" y="421379"/>
                  <a:pt x="100013" y="421379"/>
                  <a:pt x="100965" y="422331"/>
                </a:cubicBezTo>
                <a:close/>
                <a:moveTo>
                  <a:pt x="100013" y="422331"/>
                </a:moveTo>
                <a:cubicBezTo>
                  <a:pt x="100013" y="422331"/>
                  <a:pt x="100013" y="422331"/>
                  <a:pt x="100013" y="422331"/>
                </a:cubicBezTo>
                <a:cubicBezTo>
                  <a:pt x="99060" y="422331"/>
                  <a:pt x="100013" y="422331"/>
                  <a:pt x="100013" y="422331"/>
                </a:cubicBezTo>
                <a:cubicBezTo>
                  <a:pt x="100013" y="422331"/>
                  <a:pt x="100013" y="422331"/>
                  <a:pt x="100013" y="422331"/>
                </a:cubicBezTo>
                <a:close/>
                <a:moveTo>
                  <a:pt x="98108" y="418521"/>
                </a:moveTo>
                <a:cubicBezTo>
                  <a:pt x="98108" y="419474"/>
                  <a:pt x="99060" y="419474"/>
                  <a:pt x="99060" y="420426"/>
                </a:cubicBezTo>
                <a:cubicBezTo>
                  <a:pt x="99060" y="421379"/>
                  <a:pt x="99060" y="421379"/>
                  <a:pt x="99060" y="422331"/>
                </a:cubicBezTo>
                <a:cubicBezTo>
                  <a:pt x="99060" y="421379"/>
                  <a:pt x="98108" y="421379"/>
                  <a:pt x="97155" y="420426"/>
                </a:cubicBezTo>
                <a:cubicBezTo>
                  <a:pt x="98108" y="419474"/>
                  <a:pt x="98108" y="418521"/>
                  <a:pt x="98108" y="418521"/>
                </a:cubicBezTo>
                <a:close/>
                <a:moveTo>
                  <a:pt x="96203" y="421379"/>
                </a:moveTo>
                <a:cubicBezTo>
                  <a:pt x="97155" y="421379"/>
                  <a:pt x="98108" y="420426"/>
                  <a:pt x="98108" y="419474"/>
                </a:cubicBezTo>
                <a:cubicBezTo>
                  <a:pt x="99060" y="420426"/>
                  <a:pt x="99060" y="420426"/>
                  <a:pt x="100013" y="421379"/>
                </a:cubicBezTo>
                <a:cubicBezTo>
                  <a:pt x="100013" y="421379"/>
                  <a:pt x="100013" y="422331"/>
                  <a:pt x="100013" y="422331"/>
                </a:cubicBezTo>
                <a:cubicBezTo>
                  <a:pt x="100013" y="422331"/>
                  <a:pt x="100013" y="422331"/>
                  <a:pt x="100013" y="422331"/>
                </a:cubicBezTo>
                <a:cubicBezTo>
                  <a:pt x="100013" y="422331"/>
                  <a:pt x="100013" y="422331"/>
                  <a:pt x="100013" y="422331"/>
                </a:cubicBezTo>
                <a:cubicBezTo>
                  <a:pt x="100013" y="422331"/>
                  <a:pt x="100013" y="422331"/>
                  <a:pt x="100013" y="422331"/>
                </a:cubicBezTo>
                <a:cubicBezTo>
                  <a:pt x="98108" y="423284"/>
                  <a:pt x="97155" y="422331"/>
                  <a:pt x="96203" y="421379"/>
                </a:cubicBezTo>
                <a:close/>
                <a:moveTo>
                  <a:pt x="101918" y="426141"/>
                </a:moveTo>
                <a:cubicBezTo>
                  <a:pt x="100965" y="425189"/>
                  <a:pt x="100013" y="424236"/>
                  <a:pt x="99060" y="423284"/>
                </a:cubicBezTo>
                <a:lnTo>
                  <a:pt x="99060" y="423284"/>
                </a:lnTo>
                <a:cubicBezTo>
                  <a:pt x="99060" y="423284"/>
                  <a:pt x="99060" y="423284"/>
                  <a:pt x="100013" y="423284"/>
                </a:cubicBezTo>
                <a:cubicBezTo>
                  <a:pt x="100965" y="424236"/>
                  <a:pt x="100965" y="425189"/>
                  <a:pt x="101918" y="426141"/>
                </a:cubicBezTo>
                <a:cubicBezTo>
                  <a:pt x="101918" y="425189"/>
                  <a:pt x="101918" y="426141"/>
                  <a:pt x="101918" y="426141"/>
                </a:cubicBezTo>
                <a:close/>
                <a:moveTo>
                  <a:pt x="101918" y="425189"/>
                </a:moveTo>
                <a:cubicBezTo>
                  <a:pt x="101918" y="424236"/>
                  <a:pt x="101918" y="424236"/>
                  <a:pt x="101918" y="425189"/>
                </a:cubicBezTo>
                <a:cubicBezTo>
                  <a:pt x="101918" y="424236"/>
                  <a:pt x="101918" y="424236"/>
                  <a:pt x="101918" y="425189"/>
                </a:cubicBezTo>
                <a:cubicBezTo>
                  <a:pt x="100965" y="424236"/>
                  <a:pt x="100965" y="423284"/>
                  <a:pt x="100013" y="423284"/>
                </a:cubicBezTo>
                <a:cubicBezTo>
                  <a:pt x="100013" y="423284"/>
                  <a:pt x="100013" y="423284"/>
                  <a:pt x="100965" y="423284"/>
                </a:cubicBezTo>
                <a:lnTo>
                  <a:pt x="100965" y="423284"/>
                </a:lnTo>
                <a:cubicBezTo>
                  <a:pt x="100965" y="423284"/>
                  <a:pt x="100965" y="423284"/>
                  <a:pt x="100965" y="423284"/>
                </a:cubicBezTo>
                <a:cubicBezTo>
                  <a:pt x="100965" y="423284"/>
                  <a:pt x="100965" y="423284"/>
                  <a:pt x="100965" y="423284"/>
                </a:cubicBezTo>
                <a:cubicBezTo>
                  <a:pt x="100965" y="423284"/>
                  <a:pt x="100965" y="424236"/>
                  <a:pt x="100965" y="424236"/>
                </a:cubicBezTo>
                <a:cubicBezTo>
                  <a:pt x="100965" y="425189"/>
                  <a:pt x="101918" y="426141"/>
                  <a:pt x="101918" y="427094"/>
                </a:cubicBezTo>
                <a:cubicBezTo>
                  <a:pt x="101918" y="425189"/>
                  <a:pt x="101918" y="425189"/>
                  <a:pt x="101918" y="425189"/>
                </a:cubicBezTo>
                <a:close/>
                <a:moveTo>
                  <a:pt x="102870" y="427094"/>
                </a:moveTo>
                <a:cubicBezTo>
                  <a:pt x="102870" y="427094"/>
                  <a:pt x="102870" y="427094"/>
                  <a:pt x="102870" y="427094"/>
                </a:cubicBezTo>
                <a:cubicBezTo>
                  <a:pt x="102870" y="427094"/>
                  <a:pt x="102870" y="427094"/>
                  <a:pt x="102870" y="427094"/>
                </a:cubicBezTo>
                <a:lnTo>
                  <a:pt x="102870" y="427094"/>
                </a:lnTo>
                <a:cubicBezTo>
                  <a:pt x="102870" y="427094"/>
                  <a:pt x="102870" y="427094"/>
                  <a:pt x="102870" y="427094"/>
                </a:cubicBezTo>
                <a:close/>
                <a:moveTo>
                  <a:pt x="102870" y="428046"/>
                </a:moveTo>
                <a:cubicBezTo>
                  <a:pt x="102870" y="428046"/>
                  <a:pt x="102870" y="428046"/>
                  <a:pt x="102870" y="428046"/>
                </a:cubicBezTo>
                <a:cubicBezTo>
                  <a:pt x="102870" y="428999"/>
                  <a:pt x="102870" y="428046"/>
                  <a:pt x="102870" y="428046"/>
                </a:cubicBezTo>
                <a:cubicBezTo>
                  <a:pt x="102870" y="428046"/>
                  <a:pt x="102870" y="428046"/>
                  <a:pt x="102870" y="428046"/>
                </a:cubicBezTo>
                <a:close/>
                <a:moveTo>
                  <a:pt x="100965" y="430904"/>
                </a:moveTo>
                <a:cubicBezTo>
                  <a:pt x="101918" y="430904"/>
                  <a:pt x="102870" y="429951"/>
                  <a:pt x="102870" y="428999"/>
                </a:cubicBezTo>
                <a:cubicBezTo>
                  <a:pt x="102870" y="428999"/>
                  <a:pt x="103823" y="428046"/>
                  <a:pt x="103823" y="428046"/>
                </a:cubicBezTo>
                <a:cubicBezTo>
                  <a:pt x="103823" y="428046"/>
                  <a:pt x="103823" y="428046"/>
                  <a:pt x="103823" y="428046"/>
                </a:cubicBezTo>
                <a:cubicBezTo>
                  <a:pt x="103823" y="431856"/>
                  <a:pt x="102870" y="432809"/>
                  <a:pt x="100965" y="430904"/>
                </a:cubicBezTo>
                <a:close/>
              </a:path>
            </a:pathLst>
          </a:custGeom>
          <a:solidFill>
            <a:schemeClr val="lt1">
              <a:alpha val="50980"/>
            </a:scheme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1" name="Google Shape;631;p35"/>
          <p:cNvSpPr/>
          <p:nvPr/>
        </p:nvSpPr>
        <p:spPr>
          <a:xfrm rot="5400000">
            <a:off x="4704983" y="3370692"/>
            <a:ext cx="845569" cy="887885"/>
          </a:xfrm>
          <a:custGeom>
            <a:rect b="b" l="l" r="r" t="t"/>
            <a:pathLst>
              <a:path extrusionOk="0" h="505198" w="578167">
                <a:moveTo>
                  <a:pt x="428625" y="256596"/>
                </a:moveTo>
                <a:cubicBezTo>
                  <a:pt x="429578" y="256596"/>
                  <a:pt x="432435" y="254691"/>
                  <a:pt x="437198" y="248976"/>
                </a:cubicBezTo>
                <a:cubicBezTo>
                  <a:pt x="483870" y="203256"/>
                  <a:pt x="531495" y="156584"/>
                  <a:pt x="578168" y="110864"/>
                </a:cubicBezTo>
                <a:cubicBezTo>
                  <a:pt x="568643" y="108006"/>
                  <a:pt x="560070" y="106101"/>
                  <a:pt x="550545" y="103244"/>
                </a:cubicBezTo>
                <a:cubicBezTo>
                  <a:pt x="547688" y="102291"/>
                  <a:pt x="544830" y="101339"/>
                  <a:pt x="541020" y="100386"/>
                </a:cubicBezTo>
                <a:cubicBezTo>
                  <a:pt x="538163" y="99434"/>
                  <a:pt x="532448" y="93719"/>
                  <a:pt x="531495" y="97529"/>
                </a:cubicBezTo>
                <a:cubicBezTo>
                  <a:pt x="527685" y="91814"/>
                  <a:pt x="482918" y="78479"/>
                  <a:pt x="521970" y="94671"/>
                </a:cubicBezTo>
                <a:cubicBezTo>
                  <a:pt x="507683" y="88956"/>
                  <a:pt x="496253" y="85146"/>
                  <a:pt x="490538" y="82289"/>
                </a:cubicBezTo>
                <a:cubicBezTo>
                  <a:pt x="488633" y="82289"/>
                  <a:pt x="487680" y="82289"/>
                  <a:pt x="486728" y="81336"/>
                </a:cubicBezTo>
                <a:cubicBezTo>
                  <a:pt x="489585" y="82289"/>
                  <a:pt x="498158" y="86099"/>
                  <a:pt x="513398" y="90861"/>
                </a:cubicBezTo>
                <a:cubicBezTo>
                  <a:pt x="505778" y="88004"/>
                  <a:pt x="500063" y="86099"/>
                  <a:pt x="494348" y="85146"/>
                </a:cubicBezTo>
                <a:cubicBezTo>
                  <a:pt x="493395" y="85146"/>
                  <a:pt x="492443" y="85146"/>
                  <a:pt x="491490" y="85146"/>
                </a:cubicBezTo>
                <a:cubicBezTo>
                  <a:pt x="495300" y="86099"/>
                  <a:pt x="499110" y="87051"/>
                  <a:pt x="503873" y="88004"/>
                </a:cubicBezTo>
                <a:cubicBezTo>
                  <a:pt x="498158" y="87051"/>
                  <a:pt x="493395" y="85146"/>
                  <a:pt x="489585" y="85146"/>
                </a:cubicBezTo>
                <a:cubicBezTo>
                  <a:pt x="485775" y="85146"/>
                  <a:pt x="481965" y="85146"/>
                  <a:pt x="479108" y="85146"/>
                </a:cubicBezTo>
                <a:cubicBezTo>
                  <a:pt x="476250" y="85146"/>
                  <a:pt x="473393" y="86099"/>
                  <a:pt x="470535" y="86099"/>
                </a:cubicBezTo>
                <a:cubicBezTo>
                  <a:pt x="466725" y="87051"/>
                  <a:pt x="463868" y="88004"/>
                  <a:pt x="462915" y="88956"/>
                </a:cubicBezTo>
                <a:cubicBezTo>
                  <a:pt x="461963" y="89909"/>
                  <a:pt x="461010" y="89909"/>
                  <a:pt x="460058" y="89909"/>
                </a:cubicBezTo>
                <a:cubicBezTo>
                  <a:pt x="457200" y="90861"/>
                  <a:pt x="457200" y="90861"/>
                  <a:pt x="458153" y="89909"/>
                </a:cubicBezTo>
                <a:cubicBezTo>
                  <a:pt x="461963" y="89909"/>
                  <a:pt x="463868" y="88004"/>
                  <a:pt x="468630" y="85146"/>
                </a:cubicBezTo>
                <a:cubicBezTo>
                  <a:pt x="465773" y="87051"/>
                  <a:pt x="462915" y="88956"/>
                  <a:pt x="461010" y="89909"/>
                </a:cubicBezTo>
                <a:cubicBezTo>
                  <a:pt x="461963" y="88956"/>
                  <a:pt x="462915" y="88004"/>
                  <a:pt x="464820" y="87051"/>
                </a:cubicBezTo>
                <a:cubicBezTo>
                  <a:pt x="462915" y="88956"/>
                  <a:pt x="461010" y="89909"/>
                  <a:pt x="460058" y="90861"/>
                </a:cubicBezTo>
                <a:cubicBezTo>
                  <a:pt x="453390" y="94671"/>
                  <a:pt x="457200" y="90861"/>
                  <a:pt x="471488" y="76574"/>
                </a:cubicBezTo>
                <a:cubicBezTo>
                  <a:pt x="450533" y="98481"/>
                  <a:pt x="449580" y="99434"/>
                  <a:pt x="467678" y="75621"/>
                </a:cubicBezTo>
                <a:cubicBezTo>
                  <a:pt x="448628" y="100386"/>
                  <a:pt x="447675" y="100386"/>
                  <a:pt x="461963" y="73716"/>
                </a:cubicBezTo>
                <a:cubicBezTo>
                  <a:pt x="447675" y="101339"/>
                  <a:pt x="446723" y="101339"/>
                  <a:pt x="457200" y="71811"/>
                </a:cubicBezTo>
                <a:cubicBezTo>
                  <a:pt x="446723" y="101339"/>
                  <a:pt x="445770" y="102291"/>
                  <a:pt x="453390" y="70859"/>
                </a:cubicBezTo>
                <a:cubicBezTo>
                  <a:pt x="448628" y="91814"/>
                  <a:pt x="446723" y="98481"/>
                  <a:pt x="446723" y="89909"/>
                </a:cubicBezTo>
                <a:cubicBezTo>
                  <a:pt x="447675" y="86099"/>
                  <a:pt x="448628" y="81336"/>
                  <a:pt x="450533" y="73716"/>
                </a:cubicBezTo>
                <a:cubicBezTo>
                  <a:pt x="448628" y="80384"/>
                  <a:pt x="447675" y="86099"/>
                  <a:pt x="446723" y="88956"/>
                </a:cubicBezTo>
                <a:cubicBezTo>
                  <a:pt x="446723" y="87051"/>
                  <a:pt x="446723" y="83241"/>
                  <a:pt x="446723" y="79431"/>
                </a:cubicBezTo>
                <a:cubicBezTo>
                  <a:pt x="447675" y="80384"/>
                  <a:pt x="447675" y="79431"/>
                  <a:pt x="446723" y="77526"/>
                </a:cubicBezTo>
                <a:cubicBezTo>
                  <a:pt x="446723" y="74669"/>
                  <a:pt x="446723" y="70859"/>
                  <a:pt x="446723" y="67049"/>
                </a:cubicBezTo>
                <a:cubicBezTo>
                  <a:pt x="446723" y="70859"/>
                  <a:pt x="446723" y="74669"/>
                  <a:pt x="446723" y="77526"/>
                </a:cubicBezTo>
                <a:cubicBezTo>
                  <a:pt x="445770" y="76574"/>
                  <a:pt x="445770" y="75621"/>
                  <a:pt x="444818" y="74669"/>
                </a:cubicBezTo>
                <a:cubicBezTo>
                  <a:pt x="443865" y="73716"/>
                  <a:pt x="442913" y="72764"/>
                  <a:pt x="441008" y="71811"/>
                </a:cubicBezTo>
                <a:cubicBezTo>
                  <a:pt x="441008" y="72764"/>
                  <a:pt x="441008" y="73716"/>
                  <a:pt x="441008" y="74669"/>
                </a:cubicBezTo>
                <a:cubicBezTo>
                  <a:pt x="443865" y="76574"/>
                  <a:pt x="445770" y="77526"/>
                  <a:pt x="445770" y="78479"/>
                </a:cubicBezTo>
                <a:cubicBezTo>
                  <a:pt x="445770" y="78479"/>
                  <a:pt x="446723" y="79431"/>
                  <a:pt x="446723" y="79431"/>
                </a:cubicBezTo>
                <a:cubicBezTo>
                  <a:pt x="446723" y="85146"/>
                  <a:pt x="445770" y="88956"/>
                  <a:pt x="445770" y="91814"/>
                </a:cubicBezTo>
                <a:cubicBezTo>
                  <a:pt x="444818" y="95624"/>
                  <a:pt x="444818" y="95624"/>
                  <a:pt x="443865" y="90861"/>
                </a:cubicBezTo>
                <a:cubicBezTo>
                  <a:pt x="443865" y="90861"/>
                  <a:pt x="443865" y="89909"/>
                  <a:pt x="442913" y="88956"/>
                </a:cubicBezTo>
                <a:cubicBezTo>
                  <a:pt x="441960" y="87051"/>
                  <a:pt x="437198" y="80384"/>
                  <a:pt x="434340" y="75621"/>
                </a:cubicBezTo>
                <a:cubicBezTo>
                  <a:pt x="428625" y="70859"/>
                  <a:pt x="421958" y="65144"/>
                  <a:pt x="418148" y="61334"/>
                </a:cubicBezTo>
                <a:cubicBezTo>
                  <a:pt x="411480" y="57524"/>
                  <a:pt x="405765" y="54666"/>
                  <a:pt x="406718" y="52761"/>
                </a:cubicBezTo>
                <a:cubicBezTo>
                  <a:pt x="397193" y="49904"/>
                  <a:pt x="392430" y="49904"/>
                  <a:pt x="393383" y="48951"/>
                </a:cubicBezTo>
                <a:cubicBezTo>
                  <a:pt x="380048" y="51809"/>
                  <a:pt x="379095" y="51809"/>
                  <a:pt x="391478" y="45141"/>
                </a:cubicBezTo>
                <a:cubicBezTo>
                  <a:pt x="373380" y="54666"/>
                  <a:pt x="374333" y="52761"/>
                  <a:pt x="391478" y="33711"/>
                </a:cubicBezTo>
                <a:cubicBezTo>
                  <a:pt x="373380" y="53714"/>
                  <a:pt x="371475" y="55619"/>
                  <a:pt x="380048" y="33711"/>
                </a:cubicBezTo>
                <a:cubicBezTo>
                  <a:pt x="375285" y="47046"/>
                  <a:pt x="373380" y="50856"/>
                  <a:pt x="373380" y="45141"/>
                </a:cubicBezTo>
                <a:cubicBezTo>
                  <a:pt x="373380" y="45141"/>
                  <a:pt x="372428" y="42284"/>
                  <a:pt x="371475" y="35616"/>
                </a:cubicBezTo>
                <a:cubicBezTo>
                  <a:pt x="370523" y="33711"/>
                  <a:pt x="369570" y="30854"/>
                  <a:pt x="368618" y="27996"/>
                </a:cubicBezTo>
                <a:cubicBezTo>
                  <a:pt x="365760" y="23234"/>
                  <a:pt x="359093" y="14661"/>
                  <a:pt x="349568" y="4184"/>
                </a:cubicBezTo>
                <a:cubicBezTo>
                  <a:pt x="371475" y="29901"/>
                  <a:pt x="346710" y="5136"/>
                  <a:pt x="338138" y="374"/>
                </a:cubicBezTo>
                <a:cubicBezTo>
                  <a:pt x="331470" y="-579"/>
                  <a:pt x="325755" y="374"/>
                  <a:pt x="320993" y="2279"/>
                </a:cubicBezTo>
                <a:cubicBezTo>
                  <a:pt x="316230" y="4184"/>
                  <a:pt x="311468" y="7041"/>
                  <a:pt x="306705" y="10851"/>
                </a:cubicBezTo>
                <a:cubicBezTo>
                  <a:pt x="302895" y="14661"/>
                  <a:pt x="299085" y="18471"/>
                  <a:pt x="295275" y="23234"/>
                </a:cubicBezTo>
                <a:cubicBezTo>
                  <a:pt x="290513" y="28949"/>
                  <a:pt x="285750" y="34664"/>
                  <a:pt x="280988" y="40379"/>
                </a:cubicBezTo>
                <a:cubicBezTo>
                  <a:pt x="239078" y="91814"/>
                  <a:pt x="263843" y="65144"/>
                  <a:pt x="221933" y="116579"/>
                </a:cubicBezTo>
                <a:cubicBezTo>
                  <a:pt x="181928" y="165156"/>
                  <a:pt x="171450" y="156584"/>
                  <a:pt x="129540" y="204209"/>
                </a:cubicBezTo>
                <a:cubicBezTo>
                  <a:pt x="96203" y="242309"/>
                  <a:pt x="41910" y="278504"/>
                  <a:pt x="11430" y="321366"/>
                </a:cubicBezTo>
                <a:cubicBezTo>
                  <a:pt x="7620" y="327081"/>
                  <a:pt x="3810" y="333749"/>
                  <a:pt x="0" y="340416"/>
                </a:cubicBezTo>
                <a:cubicBezTo>
                  <a:pt x="5715" y="343274"/>
                  <a:pt x="13335" y="355656"/>
                  <a:pt x="15240" y="348989"/>
                </a:cubicBezTo>
                <a:cubicBezTo>
                  <a:pt x="20955" y="361371"/>
                  <a:pt x="31433" y="379469"/>
                  <a:pt x="28575" y="360419"/>
                </a:cubicBezTo>
                <a:cubicBezTo>
                  <a:pt x="34290" y="383279"/>
                  <a:pt x="56198" y="392804"/>
                  <a:pt x="40958" y="373754"/>
                </a:cubicBezTo>
                <a:cubicBezTo>
                  <a:pt x="43815" y="377564"/>
                  <a:pt x="46673" y="380421"/>
                  <a:pt x="49530" y="383279"/>
                </a:cubicBezTo>
                <a:cubicBezTo>
                  <a:pt x="60008" y="388994"/>
                  <a:pt x="67628" y="391851"/>
                  <a:pt x="68580" y="392804"/>
                </a:cubicBezTo>
                <a:cubicBezTo>
                  <a:pt x="72390" y="393756"/>
                  <a:pt x="74295" y="393756"/>
                  <a:pt x="74295" y="393756"/>
                </a:cubicBezTo>
                <a:cubicBezTo>
                  <a:pt x="75248" y="394709"/>
                  <a:pt x="70485" y="394709"/>
                  <a:pt x="59055" y="396614"/>
                </a:cubicBezTo>
                <a:cubicBezTo>
                  <a:pt x="70485" y="394709"/>
                  <a:pt x="77153" y="394709"/>
                  <a:pt x="77153" y="393756"/>
                </a:cubicBezTo>
                <a:cubicBezTo>
                  <a:pt x="78105" y="394709"/>
                  <a:pt x="72390" y="394709"/>
                  <a:pt x="60960" y="397566"/>
                </a:cubicBezTo>
                <a:cubicBezTo>
                  <a:pt x="72390" y="394709"/>
                  <a:pt x="79058" y="394709"/>
                  <a:pt x="78105" y="394709"/>
                </a:cubicBezTo>
                <a:cubicBezTo>
                  <a:pt x="78105" y="395661"/>
                  <a:pt x="77153" y="395661"/>
                  <a:pt x="73343" y="397566"/>
                </a:cubicBezTo>
                <a:cubicBezTo>
                  <a:pt x="70485" y="398519"/>
                  <a:pt x="67628" y="399471"/>
                  <a:pt x="63818" y="400424"/>
                </a:cubicBezTo>
                <a:cubicBezTo>
                  <a:pt x="67628" y="399471"/>
                  <a:pt x="70485" y="398519"/>
                  <a:pt x="73343" y="397566"/>
                </a:cubicBezTo>
                <a:cubicBezTo>
                  <a:pt x="70485" y="398519"/>
                  <a:pt x="66675" y="399471"/>
                  <a:pt x="62865" y="401376"/>
                </a:cubicBezTo>
                <a:cubicBezTo>
                  <a:pt x="72390" y="397566"/>
                  <a:pt x="78105" y="396614"/>
                  <a:pt x="80010" y="395661"/>
                </a:cubicBezTo>
                <a:cubicBezTo>
                  <a:pt x="80010" y="395661"/>
                  <a:pt x="80010" y="395661"/>
                  <a:pt x="80010" y="395661"/>
                </a:cubicBezTo>
                <a:cubicBezTo>
                  <a:pt x="80010" y="395661"/>
                  <a:pt x="80010" y="396614"/>
                  <a:pt x="80010" y="396614"/>
                </a:cubicBezTo>
                <a:cubicBezTo>
                  <a:pt x="77153" y="397566"/>
                  <a:pt x="72390" y="399471"/>
                  <a:pt x="65723" y="402329"/>
                </a:cubicBezTo>
                <a:cubicBezTo>
                  <a:pt x="72390" y="399471"/>
                  <a:pt x="78105" y="397566"/>
                  <a:pt x="80010" y="396614"/>
                </a:cubicBezTo>
                <a:cubicBezTo>
                  <a:pt x="79058" y="398519"/>
                  <a:pt x="74295" y="400424"/>
                  <a:pt x="67628" y="405186"/>
                </a:cubicBezTo>
                <a:cubicBezTo>
                  <a:pt x="75248" y="400424"/>
                  <a:pt x="80010" y="398519"/>
                  <a:pt x="80963" y="396614"/>
                </a:cubicBezTo>
                <a:cubicBezTo>
                  <a:pt x="80963" y="396614"/>
                  <a:pt x="80963" y="396614"/>
                  <a:pt x="81915" y="396614"/>
                </a:cubicBezTo>
                <a:cubicBezTo>
                  <a:pt x="81915" y="398519"/>
                  <a:pt x="77153" y="401376"/>
                  <a:pt x="68580" y="406139"/>
                </a:cubicBezTo>
                <a:cubicBezTo>
                  <a:pt x="77153" y="400424"/>
                  <a:pt x="82868" y="397566"/>
                  <a:pt x="81915" y="396614"/>
                </a:cubicBezTo>
                <a:cubicBezTo>
                  <a:pt x="81915" y="396614"/>
                  <a:pt x="81915" y="396614"/>
                  <a:pt x="81915" y="396614"/>
                </a:cubicBezTo>
                <a:cubicBezTo>
                  <a:pt x="83820" y="398519"/>
                  <a:pt x="79058" y="402329"/>
                  <a:pt x="70485" y="408996"/>
                </a:cubicBezTo>
                <a:cubicBezTo>
                  <a:pt x="80010" y="402329"/>
                  <a:pt x="85725" y="399471"/>
                  <a:pt x="82868" y="397566"/>
                </a:cubicBezTo>
                <a:cubicBezTo>
                  <a:pt x="84773" y="399471"/>
                  <a:pt x="81915" y="402329"/>
                  <a:pt x="75248" y="406139"/>
                </a:cubicBezTo>
                <a:cubicBezTo>
                  <a:pt x="74295" y="407091"/>
                  <a:pt x="72390" y="408044"/>
                  <a:pt x="71438" y="408996"/>
                </a:cubicBezTo>
                <a:cubicBezTo>
                  <a:pt x="72390" y="408044"/>
                  <a:pt x="73343" y="408044"/>
                  <a:pt x="74295" y="407091"/>
                </a:cubicBezTo>
                <a:cubicBezTo>
                  <a:pt x="73343" y="408044"/>
                  <a:pt x="72390" y="408996"/>
                  <a:pt x="70485" y="409949"/>
                </a:cubicBezTo>
                <a:cubicBezTo>
                  <a:pt x="72390" y="408996"/>
                  <a:pt x="73343" y="408044"/>
                  <a:pt x="74295" y="407091"/>
                </a:cubicBezTo>
                <a:cubicBezTo>
                  <a:pt x="81915" y="402329"/>
                  <a:pt x="87630" y="399471"/>
                  <a:pt x="85725" y="397566"/>
                </a:cubicBezTo>
                <a:cubicBezTo>
                  <a:pt x="87630" y="398519"/>
                  <a:pt x="87630" y="400424"/>
                  <a:pt x="88583" y="402329"/>
                </a:cubicBezTo>
                <a:cubicBezTo>
                  <a:pt x="88583" y="402329"/>
                  <a:pt x="88583" y="402329"/>
                  <a:pt x="89535" y="403281"/>
                </a:cubicBezTo>
                <a:cubicBezTo>
                  <a:pt x="89535" y="402329"/>
                  <a:pt x="88583" y="400424"/>
                  <a:pt x="88583" y="399471"/>
                </a:cubicBezTo>
                <a:cubicBezTo>
                  <a:pt x="88583" y="399471"/>
                  <a:pt x="89535" y="399471"/>
                  <a:pt x="89535" y="399471"/>
                </a:cubicBezTo>
                <a:cubicBezTo>
                  <a:pt x="90488" y="400424"/>
                  <a:pt x="90488" y="401376"/>
                  <a:pt x="91440" y="402329"/>
                </a:cubicBezTo>
                <a:cubicBezTo>
                  <a:pt x="91440" y="401376"/>
                  <a:pt x="90488" y="400424"/>
                  <a:pt x="90488" y="399471"/>
                </a:cubicBezTo>
                <a:cubicBezTo>
                  <a:pt x="90488" y="399471"/>
                  <a:pt x="91440" y="399471"/>
                  <a:pt x="91440" y="399471"/>
                </a:cubicBezTo>
                <a:cubicBezTo>
                  <a:pt x="91440" y="400424"/>
                  <a:pt x="92393" y="401376"/>
                  <a:pt x="92393" y="402329"/>
                </a:cubicBezTo>
                <a:lnTo>
                  <a:pt x="92393" y="402329"/>
                </a:lnTo>
                <a:cubicBezTo>
                  <a:pt x="92393" y="402329"/>
                  <a:pt x="93345" y="402329"/>
                  <a:pt x="93345" y="403281"/>
                </a:cubicBezTo>
                <a:cubicBezTo>
                  <a:pt x="93345" y="402329"/>
                  <a:pt x="92393" y="400424"/>
                  <a:pt x="92393" y="399471"/>
                </a:cubicBezTo>
                <a:cubicBezTo>
                  <a:pt x="92393" y="399471"/>
                  <a:pt x="93345" y="399471"/>
                  <a:pt x="93345" y="399471"/>
                </a:cubicBezTo>
                <a:cubicBezTo>
                  <a:pt x="94298" y="399471"/>
                  <a:pt x="95250" y="399471"/>
                  <a:pt x="95250" y="400424"/>
                </a:cubicBezTo>
                <a:cubicBezTo>
                  <a:pt x="95250" y="401376"/>
                  <a:pt x="95250" y="402329"/>
                  <a:pt x="95250" y="403281"/>
                </a:cubicBezTo>
                <a:cubicBezTo>
                  <a:pt x="95250" y="403281"/>
                  <a:pt x="94298" y="402329"/>
                  <a:pt x="94298" y="402329"/>
                </a:cubicBezTo>
                <a:cubicBezTo>
                  <a:pt x="94298" y="402329"/>
                  <a:pt x="95250" y="403281"/>
                  <a:pt x="95250" y="403281"/>
                </a:cubicBezTo>
                <a:cubicBezTo>
                  <a:pt x="95250" y="403281"/>
                  <a:pt x="95250" y="404234"/>
                  <a:pt x="95250" y="404234"/>
                </a:cubicBezTo>
                <a:cubicBezTo>
                  <a:pt x="96203" y="405186"/>
                  <a:pt x="96203" y="406139"/>
                  <a:pt x="97155" y="408044"/>
                </a:cubicBezTo>
                <a:cubicBezTo>
                  <a:pt x="97155" y="408044"/>
                  <a:pt x="97155" y="408044"/>
                  <a:pt x="97155" y="408044"/>
                </a:cubicBezTo>
                <a:cubicBezTo>
                  <a:pt x="97155" y="408044"/>
                  <a:pt x="97155" y="408044"/>
                  <a:pt x="97155" y="408044"/>
                </a:cubicBezTo>
                <a:cubicBezTo>
                  <a:pt x="97155" y="408996"/>
                  <a:pt x="98108" y="409949"/>
                  <a:pt x="98108" y="411854"/>
                </a:cubicBezTo>
                <a:cubicBezTo>
                  <a:pt x="100013" y="414711"/>
                  <a:pt x="100965" y="417569"/>
                  <a:pt x="101918" y="420426"/>
                </a:cubicBezTo>
                <a:cubicBezTo>
                  <a:pt x="101918" y="420426"/>
                  <a:pt x="101918" y="420426"/>
                  <a:pt x="101918" y="420426"/>
                </a:cubicBezTo>
                <a:cubicBezTo>
                  <a:pt x="101918" y="420426"/>
                  <a:pt x="101918" y="420426"/>
                  <a:pt x="101918" y="420426"/>
                </a:cubicBezTo>
                <a:cubicBezTo>
                  <a:pt x="101918" y="420426"/>
                  <a:pt x="101918" y="420426"/>
                  <a:pt x="101918" y="420426"/>
                </a:cubicBezTo>
                <a:cubicBezTo>
                  <a:pt x="101918" y="421379"/>
                  <a:pt x="102870" y="422331"/>
                  <a:pt x="102870" y="424236"/>
                </a:cubicBezTo>
                <a:cubicBezTo>
                  <a:pt x="102870" y="425189"/>
                  <a:pt x="102870" y="426141"/>
                  <a:pt x="102870" y="427094"/>
                </a:cubicBezTo>
                <a:cubicBezTo>
                  <a:pt x="102870" y="426141"/>
                  <a:pt x="102870" y="426141"/>
                  <a:pt x="102870" y="425189"/>
                </a:cubicBezTo>
                <a:cubicBezTo>
                  <a:pt x="102870" y="426141"/>
                  <a:pt x="102870" y="426141"/>
                  <a:pt x="102870" y="427094"/>
                </a:cubicBezTo>
                <a:cubicBezTo>
                  <a:pt x="102870" y="427094"/>
                  <a:pt x="102870" y="427094"/>
                  <a:pt x="102870" y="427094"/>
                </a:cubicBezTo>
                <a:cubicBezTo>
                  <a:pt x="102870" y="426141"/>
                  <a:pt x="102870" y="425189"/>
                  <a:pt x="102870" y="424236"/>
                </a:cubicBezTo>
                <a:cubicBezTo>
                  <a:pt x="102870" y="423284"/>
                  <a:pt x="102870" y="423284"/>
                  <a:pt x="101918" y="422331"/>
                </a:cubicBezTo>
                <a:cubicBezTo>
                  <a:pt x="101918" y="422331"/>
                  <a:pt x="101918" y="422331"/>
                  <a:pt x="101918" y="422331"/>
                </a:cubicBezTo>
                <a:cubicBezTo>
                  <a:pt x="101918" y="422331"/>
                  <a:pt x="101918" y="422331"/>
                  <a:pt x="101918" y="422331"/>
                </a:cubicBezTo>
                <a:cubicBezTo>
                  <a:pt x="101918" y="422331"/>
                  <a:pt x="101918" y="422331"/>
                  <a:pt x="101918" y="422331"/>
                </a:cubicBezTo>
                <a:cubicBezTo>
                  <a:pt x="100965" y="420426"/>
                  <a:pt x="100013" y="417569"/>
                  <a:pt x="99060" y="415664"/>
                </a:cubicBezTo>
                <a:cubicBezTo>
                  <a:pt x="99060" y="416616"/>
                  <a:pt x="99060" y="416616"/>
                  <a:pt x="99060" y="417569"/>
                </a:cubicBezTo>
                <a:cubicBezTo>
                  <a:pt x="99060" y="417569"/>
                  <a:pt x="99060" y="417569"/>
                  <a:pt x="99060" y="418521"/>
                </a:cubicBezTo>
                <a:cubicBezTo>
                  <a:pt x="100013" y="420426"/>
                  <a:pt x="100965" y="422331"/>
                  <a:pt x="101918" y="424236"/>
                </a:cubicBezTo>
                <a:lnTo>
                  <a:pt x="101918" y="424236"/>
                </a:lnTo>
                <a:cubicBezTo>
                  <a:pt x="100965" y="423284"/>
                  <a:pt x="100965" y="421379"/>
                  <a:pt x="100013" y="420426"/>
                </a:cubicBezTo>
                <a:cubicBezTo>
                  <a:pt x="100013" y="420426"/>
                  <a:pt x="100013" y="421379"/>
                  <a:pt x="100013" y="421379"/>
                </a:cubicBezTo>
                <a:cubicBezTo>
                  <a:pt x="100965" y="422331"/>
                  <a:pt x="100965" y="423284"/>
                  <a:pt x="101918" y="425189"/>
                </a:cubicBezTo>
                <a:cubicBezTo>
                  <a:pt x="101918" y="425189"/>
                  <a:pt x="101918" y="425189"/>
                  <a:pt x="101918" y="425189"/>
                </a:cubicBezTo>
                <a:cubicBezTo>
                  <a:pt x="101918" y="424236"/>
                  <a:pt x="100965" y="423284"/>
                  <a:pt x="100965" y="422331"/>
                </a:cubicBezTo>
                <a:cubicBezTo>
                  <a:pt x="100965" y="422331"/>
                  <a:pt x="100965" y="422331"/>
                  <a:pt x="100965" y="422331"/>
                </a:cubicBezTo>
                <a:cubicBezTo>
                  <a:pt x="100965" y="422331"/>
                  <a:pt x="100965" y="422331"/>
                  <a:pt x="100965" y="422331"/>
                </a:cubicBezTo>
                <a:cubicBezTo>
                  <a:pt x="100965" y="421379"/>
                  <a:pt x="100013" y="421379"/>
                  <a:pt x="100013" y="420426"/>
                </a:cubicBezTo>
                <a:cubicBezTo>
                  <a:pt x="100013" y="420426"/>
                  <a:pt x="100013" y="419474"/>
                  <a:pt x="100013" y="419474"/>
                </a:cubicBezTo>
                <a:cubicBezTo>
                  <a:pt x="100013" y="419474"/>
                  <a:pt x="100013" y="420426"/>
                  <a:pt x="100965" y="420426"/>
                </a:cubicBezTo>
                <a:cubicBezTo>
                  <a:pt x="100965" y="420426"/>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8521"/>
                </a:cubicBezTo>
                <a:cubicBezTo>
                  <a:pt x="100965" y="418521"/>
                  <a:pt x="100965" y="418521"/>
                  <a:pt x="100965" y="418521"/>
                </a:cubicBezTo>
                <a:cubicBezTo>
                  <a:pt x="100965" y="418521"/>
                  <a:pt x="100965" y="418521"/>
                  <a:pt x="100965" y="417569"/>
                </a:cubicBezTo>
                <a:cubicBezTo>
                  <a:pt x="100965" y="417569"/>
                  <a:pt x="100965" y="417569"/>
                  <a:pt x="100965" y="417569"/>
                </a:cubicBezTo>
                <a:cubicBezTo>
                  <a:pt x="100965" y="417569"/>
                  <a:pt x="100965" y="417569"/>
                  <a:pt x="100965" y="418521"/>
                </a:cubicBezTo>
                <a:cubicBezTo>
                  <a:pt x="100965" y="418521"/>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9474"/>
                </a:cubicBezTo>
                <a:cubicBezTo>
                  <a:pt x="100965" y="420426"/>
                  <a:pt x="100965" y="420426"/>
                  <a:pt x="100013" y="420426"/>
                </a:cubicBezTo>
                <a:cubicBezTo>
                  <a:pt x="100013" y="420426"/>
                  <a:pt x="100013" y="420426"/>
                  <a:pt x="100013" y="420426"/>
                </a:cubicBezTo>
                <a:cubicBezTo>
                  <a:pt x="100013" y="420426"/>
                  <a:pt x="100013" y="420426"/>
                  <a:pt x="100013" y="420426"/>
                </a:cubicBezTo>
                <a:cubicBezTo>
                  <a:pt x="100013" y="420426"/>
                  <a:pt x="100013" y="420426"/>
                  <a:pt x="100013" y="420426"/>
                </a:cubicBezTo>
                <a:cubicBezTo>
                  <a:pt x="99060" y="422331"/>
                  <a:pt x="96203" y="423284"/>
                  <a:pt x="92393" y="422331"/>
                </a:cubicBezTo>
                <a:cubicBezTo>
                  <a:pt x="94298" y="423284"/>
                  <a:pt x="96203" y="423284"/>
                  <a:pt x="98108" y="422331"/>
                </a:cubicBezTo>
                <a:cubicBezTo>
                  <a:pt x="99060" y="423284"/>
                  <a:pt x="100965" y="423284"/>
                  <a:pt x="101918" y="423284"/>
                </a:cubicBezTo>
                <a:cubicBezTo>
                  <a:pt x="100965" y="426141"/>
                  <a:pt x="99060" y="427094"/>
                  <a:pt x="95250" y="424236"/>
                </a:cubicBezTo>
                <a:cubicBezTo>
                  <a:pt x="100013" y="427094"/>
                  <a:pt x="101918" y="426141"/>
                  <a:pt x="102870" y="423284"/>
                </a:cubicBezTo>
                <a:cubicBezTo>
                  <a:pt x="103823" y="424236"/>
                  <a:pt x="104775" y="425189"/>
                  <a:pt x="105728" y="426141"/>
                </a:cubicBezTo>
                <a:cubicBezTo>
                  <a:pt x="105728" y="426141"/>
                  <a:pt x="105728" y="426141"/>
                  <a:pt x="105728" y="426141"/>
                </a:cubicBezTo>
                <a:cubicBezTo>
                  <a:pt x="105728" y="426141"/>
                  <a:pt x="105728" y="426141"/>
                  <a:pt x="105728" y="426141"/>
                </a:cubicBezTo>
                <a:cubicBezTo>
                  <a:pt x="105728" y="426141"/>
                  <a:pt x="105728" y="426141"/>
                  <a:pt x="105728" y="426141"/>
                </a:cubicBezTo>
                <a:cubicBezTo>
                  <a:pt x="105728" y="427094"/>
                  <a:pt x="105728" y="427094"/>
                  <a:pt x="105728" y="428046"/>
                </a:cubicBezTo>
                <a:cubicBezTo>
                  <a:pt x="105728" y="428046"/>
                  <a:pt x="105728" y="428046"/>
                  <a:pt x="105728" y="428046"/>
                </a:cubicBezTo>
                <a:cubicBezTo>
                  <a:pt x="105728" y="428046"/>
                  <a:pt x="105728" y="427094"/>
                  <a:pt x="105728" y="427094"/>
                </a:cubicBezTo>
                <a:cubicBezTo>
                  <a:pt x="105728" y="427094"/>
                  <a:pt x="105728" y="427094"/>
                  <a:pt x="105728" y="428046"/>
                </a:cubicBezTo>
                <a:lnTo>
                  <a:pt x="105728" y="428046"/>
                </a:lnTo>
                <a:cubicBezTo>
                  <a:pt x="105728" y="428046"/>
                  <a:pt x="105728" y="428046"/>
                  <a:pt x="105728" y="427094"/>
                </a:cubicBezTo>
                <a:cubicBezTo>
                  <a:pt x="105728" y="427094"/>
                  <a:pt x="105728" y="427094"/>
                  <a:pt x="105728" y="426141"/>
                </a:cubicBezTo>
                <a:cubicBezTo>
                  <a:pt x="105728" y="426141"/>
                  <a:pt x="105728" y="427094"/>
                  <a:pt x="106680" y="427094"/>
                </a:cubicBezTo>
                <a:cubicBezTo>
                  <a:pt x="106680" y="427094"/>
                  <a:pt x="106680" y="426141"/>
                  <a:pt x="105728" y="426141"/>
                </a:cubicBezTo>
                <a:cubicBezTo>
                  <a:pt x="105728" y="426141"/>
                  <a:pt x="105728" y="425189"/>
                  <a:pt x="105728" y="425189"/>
                </a:cubicBezTo>
                <a:cubicBezTo>
                  <a:pt x="105728" y="426141"/>
                  <a:pt x="106680" y="426141"/>
                  <a:pt x="106680" y="427094"/>
                </a:cubicBezTo>
                <a:cubicBezTo>
                  <a:pt x="106680" y="427094"/>
                  <a:pt x="106680" y="427094"/>
                  <a:pt x="106680" y="427094"/>
                </a:cubicBezTo>
                <a:cubicBezTo>
                  <a:pt x="106680" y="427094"/>
                  <a:pt x="106680" y="427094"/>
                  <a:pt x="106680" y="427094"/>
                </a:cubicBezTo>
                <a:lnTo>
                  <a:pt x="106680" y="427094"/>
                </a:lnTo>
                <a:lnTo>
                  <a:pt x="106680" y="427094"/>
                </a:lnTo>
                <a:cubicBezTo>
                  <a:pt x="106680" y="427094"/>
                  <a:pt x="106680" y="428046"/>
                  <a:pt x="106680" y="428046"/>
                </a:cubicBezTo>
                <a:lnTo>
                  <a:pt x="106680" y="428046"/>
                </a:lnTo>
                <a:cubicBezTo>
                  <a:pt x="106680" y="428046"/>
                  <a:pt x="106680" y="428046"/>
                  <a:pt x="106680" y="428046"/>
                </a:cubicBezTo>
                <a:lnTo>
                  <a:pt x="106680" y="428046"/>
                </a:lnTo>
                <a:lnTo>
                  <a:pt x="106680" y="428046"/>
                </a:lnTo>
                <a:cubicBezTo>
                  <a:pt x="106680" y="428046"/>
                  <a:pt x="106680" y="428046"/>
                  <a:pt x="106680" y="428046"/>
                </a:cubicBezTo>
                <a:cubicBezTo>
                  <a:pt x="106680" y="428046"/>
                  <a:pt x="106680" y="428046"/>
                  <a:pt x="106680" y="427094"/>
                </a:cubicBezTo>
                <a:lnTo>
                  <a:pt x="106680" y="427094"/>
                </a:lnTo>
                <a:cubicBezTo>
                  <a:pt x="106680" y="427094"/>
                  <a:pt x="106680" y="427094"/>
                  <a:pt x="106680" y="428046"/>
                </a:cubicBezTo>
                <a:cubicBezTo>
                  <a:pt x="106680" y="428999"/>
                  <a:pt x="106680" y="428999"/>
                  <a:pt x="105728" y="428999"/>
                </a:cubicBezTo>
                <a:cubicBezTo>
                  <a:pt x="105728" y="428999"/>
                  <a:pt x="105728" y="428046"/>
                  <a:pt x="105728" y="428046"/>
                </a:cubicBezTo>
                <a:cubicBezTo>
                  <a:pt x="105728" y="428046"/>
                  <a:pt x="105728" y="428046"/>
                  <a:pt x="105728" y="428046"/>
                </a:cubicBezTo>
                <a:cubicBezTo>
                  <a:pt x="105728" y="428046"/>
                  <a:pt x="105728" y="428999"/>
                  <a:pt x="105728" y="428999"/>
                </a:cubicBezTo>
                <a:cubicBezTo>
                  <a:pt x="104775" y="428999"/>
                  <a:pt x="103823" y="428046"/>
                  <a:pt x="101918" y="427094"/>
                </a:cubicBezTo>
                <a:cubicBezTo>
                  <a:pt x="103823" y="428999"/>
                  <a:pt x="104775" y="428999"/>
                  <a:pt x="105728" y="428999"/>
                </a:cubicBezTo>
                <a:cubicBezTo>
                  <a:pt x="105728" y="429951"/>
                  <a:pt x="104775" y="430904"/>
                  <a:pt x="103823" y="430904"/>
                </a:cubicBezTo>
                <a:cubicBezTo>
                  <a:pt x="102870" y="430904"/>
                  <a:pt x="102870" y="429951"/>
                  <a:pt x="101918" y="428999"/>
                </a:cubicBezTo>
                <a:cubicBezTo>
                  <a:pt x="102870" y="429951"/>
                  <a:pt x="102870" y="429951"/>
                  <a:pt x="103823" y="430904"/>
                </a:cubicBezTo>
                <a:cubicBezTo>
                  <a:pt x="102870" y="430904"/>
                  <a:pt x="100965" y="429951"/>
                  <a:pt x="99060" y="428046"/>
                </a:cubicBezTo>
                <a:cubicBezTo>
                  <a:pt x="100965" y="429951"/>
                  <a:pt x="102870" y="430904"/>
                  <a:pt x="103823" y="430904"/>
                </a:cubicBezTo>
                <a:cubicBezTo>
                  <a:pt x="105728" y="432809"/>
                  <a:pt x="106680" y="431856"/>
                  <a:pt x="106680" y="429951"/>
                </a:cubicBezTo>
                <a:cubicBezTo>
                  <a:pt x="108585" y="435666"/>
                  <a:pt x="107633" y="438524"/>
                  <a:pt x="102870" y="431856"/>
                </a:cubicBezTo>
                <a:cubicBezTo>
                  <a:pt x="104775" y="434714"/>
                  <a:pt x="106680" y="435666"/>
                  <a:pt x="107633" y="436619"/>
                </a:cubicBezTo>
                <a:cubicBezTo>
                  <a:pt x="107633" y="436619"/>
                  <a:pt x="107633" y="436619"/>
                  <a:pt x="107633" y="435666"/>
                </a:cubicBezTo>
                <a:cubicBezTo>
                  <a:pt x="107633" y="435666"/>
                  <a:pt x="107633" y="436619"/>
                  <a:pt x="107633" y="436619"/>
                </a:cubicBezTo>
                <a:cubicBezTo>
                  <a:pt x="109538" y="436619"/>
                  <a:pt x="109538" y="434714"/>
                  <a:pt x="107633" y="430904"/>
                </a:cubicBezTo>
                <a:cubicBezTo>
                  <a:pt x="107633" y="430904"/>
                  <a:pt x="107633" y="430904"/>
                  <a:pt x="107633" y="430904"/>
                </a:cubicBezTo>
                <a:cubicBezTo>
                  <a:pt x="109538" y="435666"/>
                  <a:pt x="110490" y="440429"/>
                  <a:pt x="109538" y="440429"/>
                </a:cubicBezTo>
                <a:cubicBezTo>
                  <a:pt x="109538" y="440429"/>
                  <a:pt x="109538" y="440429"/>
                  <a:pt x="109538" y="440429"/>
                </a:cubicBezTo>
                <a:cubicBezTo>
                  <a:pt x="109538" y="440429"/>
                  <a:pt x="109538" y="440429"/>
                  <a:pt x="109538" y="440429"/>
                </a:cubicBezTo>
                <a:cubicBezTo>
                  <a:pt x="109538" y="440429"/>
                  <a:pt x="108585" y="439476"/>
                  <a:pt x="107633" y="438524"/>
                </a:cubicBezTo>
                <a:cubicBezTo>
                  <a:pt x="108585" y="440429"/>
                  <a:pt x="109538" y="441381"/>
                  <a:pt x="109538" y="441381"/>
                </a:cubicBezTo>
                <a:cubicBezTo>
                  <a:pt x="110490" y="443286"/>
                  <a:pt x="111443" y="443286"/>
                  <a:pt x="111443" y="443286"/>
                </a:cubicBezTo>
                <a:cubicBezTo>
                  <a:pt x="111443" y="442334"/>
                  <a:pt x="110490" y="441381"/>
                  <a:pt x="110490" y="439476"/>
                </a:cubicBezTo>
                <a:cubicBezTo>
                  <a:pt x="110490" y="440429"/>
                  <a:pt x="111443" y="442334"/>
                  <a:pt x="111443" y="443286"/>
                </a:cubicBezTo>
                <a:cubicBezTo>
                  <a:pt x="111443" y="443286"/>
                  <a:pt x="111443" y="443286"/>
                  <a:pt x="111443" y="442334"/>
                </a:cubicBezTo>
                <a:cubicBezTo>
                  <a:pt x="111443" y="440429"/>
                  <a:pt x="110490" y="437571"/>
                  <a:pt x="108585" y="433761"/>
                </a:cubicBezTo>
                <a:cubicBezTo>
                  <a:pt x="109538" y="436619"/>
                  <a:pt x="110490" y="438524"/>
                  <a:pt x="110490" y="439476"/>
                </a:cubicBezTo>
                <a:cubicBezTo>
                  <a:pt x="111443" y="441381"/>
                  <a:pt x="110490" y="442334"/>
                  <a:pt x="109538" y="441381"/>
                </a:cubicBezTo>
                <a:cubicBezTo>
                  <a:pt x="110490" y="441381"/>
                  <a:pt x="110490" y="441381"/>
                  <a:pt x="110490" y="439476"/>
                </a:cubicBezTo>
                <a:cubicBezTo>
                  <a:pt x="110490" y="437571"/>
                  <a:pt x="109538" y="435666"/>
                  <a:pt x="108585" y="433761"/>
                </a:cubicBezTo>
                <a:cubicBezTo>
                  <a:pt x="108585" y="432809"/>
                  <a:pt x="107633" y="432809"/>
                  <a:pt x="107633" y="431856"/>
                </a:cubicBezTo>
                <a:cubicBezTo>
                  <a:pt x="107633" y="431856"/>
                  <a:pt x="107633" y="432809"/>
                  <a:pt x="108585" y="432809"/>
                </a:cubicBezTo>
                <a:cubicBezTo>
                  <a:pt x="108585" y="431856"/>
                  <a:pt x="107633" y="431856"/>
                  <a:pt x="107633" y="430904"/>
                </a:cubicBezTo>
                <a:cubicBezTo>
                  <a:pt x="107633" y="430904"/>
                  <a:pt x="107633" y="430904"/>
                  <a:pt x="107633" y="430904"/>
                </a:cubicBezTo>
                <a:cubicBezTo>
                  <a:pt x="107633" y="430904"/>
                  <a:pt x="107633" y="430904"/>
                  <a:pt x="107633" y="430904"/>
                </a:cubicBezTo>
                <a:cubicBezTo>
                  <a:pt x="107633" y="430904"/>
                  <a:pt x="107633" y="430904"/>
                  <a:pt x="107633" y="430904"/>
                </a:cubicBezTo>
                <a:cubicBezTo>
                  <a:pt x="107633" y="429951"/>
                  <a:pt x="106680" y="429951"/>
                  <a:pt x="106680" y="428999"/>
                </a:cubicBezTo>
                <a:cubicBezTo>
                  <a:pt x="106680" y="428999"/>
                  <a:pt x="106680" y="428999"/>
                  <a:pt x="106680" y="428999"/>
                </a:cubicBezTo>
                <a:cubicBezTo>
                  <a:pt x="106680" y="429951"/>
                  <a:pt x="107633" y="429951"/>
                  <a:pt x="107633" y="430904"/>
                </a:cubicBezTo>
                <a:lnTo>
                  <a:pt x="107633" y="430904"/>
                </a:lnTo>
                <a:lnTo>
                  <a:pt x="107633" y="430904"/>
                </a:lnTo>
                <a:cubicBezTo>
                  <a:pt x="108585" y="431856"/>
                  <a:pt x="108585" y="432809"/>
                  <a:pt x="109538" y="433761"/>
                </a:cubicBezTo>
                <a:cubicBezTo>
                  <a:pt x="112395" y="438524"/>
                  <a:pt x="113348" y="442334"/>
                  <a:pt x="113348" y="444239"/>
                </a:cubicBezTo>
                <a:cubicBezTo>
                  <a:pt x="114300" y="446144"/>
                  <a:pt x="113348" y="446144"/>
                  <a:pt x="113348" y="446144"/>
                </a:cubicBezTo>
                <a:cubicBezTo>
                  <a:pt x="114300" y="448049"/>
                  <a:pt x="114300" y="449001"/>
                  <a:pt x="114300" y="447096"/>
                </a:cubicBezTo>
                <a:cubicBezTo>
                  <a:pt x="115253" y="446144"/>
                  <a:pt x="112395" y="439476"/>
                  <a:pt x="108585" y="432809"/>
                </a:cubicBezTo>
                <a:cubicBezTo>
                  <a:pt x="111443" y="437571"/>
                  <a:pt x="113348" y="441381"/>
                  <a:pt x="114300" y="444239"/>
                </a:cubicBezTo>
                <a:cubicBezTo>
                  <a:pt x="114300" y="443286"/>
                  <a:pt x="114300" y="443286"/>
                  <a:pt x="114300" y="442334"/>
                </a:cubicBezTo>
                <a:cubicBezTo>
                  <a:pt x="114300" y="443286"/>
                  <a:pt x="114300" y="444239"/>
                  <a:pt x="114300" y="445191"/>
                </a:cubicBezTo>
                <a:cubicBezTo>
                  <a:pt x="114300" y="446144"/>
                  <a:pt x="115253" y="447096"/>
                  <a:pt x="115253" y="448049"/>
                </a:cubicBezTo>
                <a:cubicBezTo>
                  <a:pt x="115253" y="449001"/>
                  <a:pt x="115253" y="449001"/>
                  <a:pt x="115253" y="449954"/>
                </a:cubicBezTo>
                <a:cubicBezTo>
                  <a:pt x="115253" y="449954"/>
                  <a:pt x="115253" y="449001"/>
                  <a:pt x="115253" y="448049"/>
                </a:cubicBezTo>
                <a:cubicBezTo>
                  <a:pt x="115253" y="448049"/>
                  <a:pt x="115253" y="448049"/>
                  <a:pt x="115253" y="449001"/>
                </a:cubicBezTo>
                <a:cubicBezTo>
                  <a:pt x="115253" y="449954"/>
                  <a:pt x="116205" y="449954"/>
                  <a:pt x="116205" y="449954"/>
                </a:cubicBezTo>
                <a:cubicBezTo>
                  <a:pt x="117158" y="452811"/>
                  <a:pt x="117158" y="454716"/>
                  <a:pt x="116205" y="453764"/>
                </a:cubicBezTo>
                <a:cubicBezTo>
                  <a:pt x="119063" y="455669"/>
                  <a:pt x="118110" y="451859"/>
                  <a:pt x="117158" y="444239"/>
                </a:cubicBezTo>
                <a:cubicBezTo>
                  <a:pt x="118110" y="451859"/>
                  <a:pt x="120968" y="457574"/>
                  <a:pt x="117158" y="455669"/>
                </a:cubicBezTo>
                <a:cubicBezTo>
                  <a:pt x="121920" y="458526"/>
                  <a:pt x="123825" y="456621"/>
                  <a:pt x="120968" y="448049"/>
                </a:cubicBezTo>
                <a:cubicBezTo>
                  <a:pt x="123825" y="456621"/>
                  <a:pt x="126683" y="461384"/>
                  <a:pt x="120015" y="458526"/>
                </a:cubicBezTo>
                <a:cubicBezTo>
                  <a:pt x="122873" y="460431"/>
                  <a:pt x="126683" y="461384"/>
                  <a:pt x="130493" y="463289"/>
                </a:cubicBezTo>
                <a:cubicBezTo>
                  <a:pt x="128588" y="462336"/>
                  <a:pt x="126683" y="461384"/>
                  <a:pt x="124778" y="460431"/>
                </a:cubicBezTo>
                <a:cubicBezTo>
                  <a:pt x="127635" y="461384"/>
                  <a:pt x="129540" y="462336"/>
                  <a:pt x="132398" y="463289"/>
                </a:cubicBezTo>
                <a:cubicBezTo>
                  <a:pt x="134303" y="464241"/>
                  <a:pt x="136208" y="464241"/>
                  <a:pt x="137160" y="464241"/>
                </a:cubicBezTo>
                <a:cubicBezTo>
                  <a:pt x="135255" y="463289"/>
                  <a:pt x="132398" y="462336"/>
                  <a:pt x="130493" y="461384"/>
                </a:cubicBezTo>
                <a:cubicBezTo>
                  <a:pt x="133350" y="462336"/>
                  <a:pt x="135255" y="463289"/>
                  <a:pt x="138113" y="464241"/>
                </a:cubicBezTo>
                <a:cubicBezTo>
                  <a:pt x="140970" y="464241"/>
                  <a:pt x="141923" y="463289"/>
                  <a:pt x="134303" y="457574"/>
                </a:cubicBezTo>
                <a:cubicBezTo>
                  <a:pt x="141923" y="463289"/>
                  <a:pt x="142875" y="465194"/>
                  <a:pt x="140970" y="465194"/>
                </a:cubicBezTo>
                <a:cubicBezTo>
                  <a:pt x="142875" y="466146"/>
                  <a:pt x="143828" y="466146"/>
                  <a:pt x="145733" y="467099"/>
                </a:cubicBezTo>
                <a:cubicBezTo>
                  <a:pt x="148590" y="468051"/>
                  <a:pt x="150495" y="468051"/>
                  <a:pt x="148590" y="466146"/>
                </a:cubicBezTo>
                <a:cubicBezTo>
                  <a:pt x="148590" y="466146"/>
                  <a:pt x="148590" y="466146"/>
                  <a:pt x="148590" y="466146"/>
                </a:cubicBezTo>
                <a:cubicBezTo>
                  <a:pt x="148590" y="466146"/>
                  <a:pt x="148590" y="466146"/>
                  <a:pt x="148590" y="466146"/>
                </a:cubicBezTo>
                <a:cubicBezTo>
                  <a:pt x="147638" y="465194"/>
                  <a:pt x="145733" y="463289"/>
                  <a:pt x="141923" y="461384"/>
                </a:cubicBezTo>
                <a:cubicBezTo>
                  <a:pt x="145733" y="464241"/>
                  <a:pt x="148590" y="465194"/>
                  <a:pt x="149543" y="467099"/>
                </a:cubicBezTo>
                <a:cubicBezTo>
                  <a:pt x="167640" y="475671"/>
                  <a:pt x="167640" y="475671"/>
                  <a:pt x="149543" y="469956"/>
                </a:cubicBezTo>
                <a:cubicBezTo>
                  <a:pt x="169545" y="476624"/>
                  <a:pt x="173355" y="475671"/>
                  <a:pt x="169545" y="480434"/>
                </a:cubicBezTo>
                <a:cubicBezTo>
                  <a:pt x="173355" y="475671"/>
                  <a:pt x="173355" y="475671"/>
                  <a:pt x="180023" y="487101"/>
                </a:cubicBezTo>
                <a:cubicBezTo>
                  <a:pt x="174308" y="476624"/>
                  <a:pt x="175260" y="478529"/>
                  <a:pt x="192405" y="493769"/>
                </a:cubicBezTo>
                <a:cubicBezTo>
                  <a:pt x="177165" y="478529"/>
                  <a:pt x="182880" y="484244"/>
                  <a:pt x="203835" y="499484"/>
                </a:cubicBezTo>
                <a:cubicBezTo>
                  <a:pt x="185738" y="485196"/>
                  <a:pt x="200978" y="495674"/>
                  <a:pt x="215265" y="505199"/>
                </a:cubicBezTo>
                <a:cubicBezTo>
                  <a:pt x="206693" y="493769"/>
                  <a:pt x="222885" y="491864"/>
                  <a:pt x="230505" y="489006"/>
                </a:cubicBezTo>
                <a:cubicBezTo>
                  <a:pt x="232410" y="481386"/>
                  <a:pt x="238125" y="475671"/>
                  <a:pt x="245745" y="472814"/>
                </a:cubicBezTo>
                <a:cubicBezTo>
                  <a:pt x="247650" y="465194"/>
                  <a:pt x="254318" y="460431"/>
                  <a:pt x="260985" y="456621"/>
                </a:cubicBezTo>
                <a:cubicBezTo>
                  <a:pt x="263843" y="449954"/>
                  <a:pt x="268605" y="444239"/>
                  <a:pt x="276225" y="440429"/>
                </a:cubicBezTo>
                <a:cubicBezTo>
                  <a:pt x="279083" y="433761"/>
                  <a:pt x="285750" y="429951"/>
                  <a:pt x="291465" y="424236"/>
                </a:cubicBezTo>
                <a:cubicBezTo>
                  <a:pt x="296228" y="418521"/>
                  <a:pt x="300990" y="412806"/>
                  <a:pt x="306705" y="408044"/>
                </a:cubicBezTo>
                <a:cubicBezTo>
                  <a:pt x="311468" y="402329"/>
                  <a:pt x="317183" y="397566"/>
                  <a:pt x="321945" y="391851"/>
                </a:cubicBezTo>
                <a:cubicBezTo>
                  <a:pt x="332423" y="381374"/>
                  <a:pt x="341948" y="369944"/>
                  <a:pt x="352425" y="359466"/>
                </a:cubicBezTo>
                <a:cubicBezTo>
                  <a:pt x="375285" y="335654"/>
                  <a:pt x="397193" y="311841"/>
                  <a:pt x="415290" y="284219"/>
                </a:cubicBezTo>
                <a:cubicBezTo>
                  <a:pt x="426720" y="257549"/>
                  <a:pt x="412433" y="280409"/>
                  <a:pt x="428625" y="256596"/>
                </a:cubicBezTo>
                <a:close/>
                <a:moveTo>
                  <a:pt x="81915" y="394709"/>
                </a:moveTo>
                <a:cubicBezTo>
                  <a:pt x="81915" y="394709"/>
                  <a:pt x="81915" y="394709"/>
                  <a:pt x="81915" y="394709"/>
                </a:cubicBezTo>
                <a:cubicBezTo>
                  <a:pt x="81915" y="394709"/>
                  <a:pt x="81915" y="394709"/>
                  <a:pt x="81915" y="394709"/>
                </a:cubicBezTo>
                <a:cubicBezTo>
                  <a:pt x="81915" y="394709"/>
                  <a:pt x="81915" y="394709"/>
                  <a:pt x="81915" y="394709"/>
                </a:cubicBezTo>
                <a:close/>
                <a:moveTo>
                  <a:pt x="82868" y="394709"/>
                </a:moveTo>
                <a:cubicBezTo>
                  <a:pt x="83820" y="394709"/>
                  <a:pt x="83820" y="393756"/>
                  <a:pt x="82868" y="394709"/>
                </a:cubicBezTo>
                <a:cubicBezTo>
                  <a:pt x="83820" y="394709"/>
                  <a:pt x="83820" y="394709"/>
                  <a:pt x="82868" y="394709"/>
                </a:cubicBezTo>
                <a:cubicBezTo>
                  <a:pt x="83820" y="394709"/>
                  <a:pt x="83820" y="394709"/>
                  <a:pt x="82868" y="394709"/>
                </a:cubicBezTo>
                <a:cubicBezTo>
                  <a:pt x="83820" y="394709"/>
                  <a:pt x="83820" y="394709"/>
                  <a:pt x="82868" y="394709"/>
                </a:cubicBezTo>
                <a:close/>
                <a:moveTo>
                  <a:pt x="80010" y="403281"/>
                </a:moveTo>
                <a:cubicBezTo>
                  <a:pt x="84773" y="399471"/>
                  <a:pt x="87630" y="396614"/>
                  <a:pt x="85725" y="395661"/>
                </a:cubicBezTo>
                <a:cubicBezTo>
                  <a:pt x="87630" y="396614"/>
                  <a:pt x="85725" y="399471"/>
                  <a:pt x="80010" y="403281"/>
                </a:cubicBezTo>
                <a:close/>
                <a:moveTo>
                  <a:pt x="91440" y="395661"/>
                </a:moveTo>
                <a:cubicBezTo>
                  <a:pt x="92393" y="396614"/>
                  <a:pt x="92393" y="396614"/>
                  <a:pt x="93345" y="397566"/>
                </a:cubicBezTo>
                <a:cubicBezTo>
                  <a:pt x="92393" y="397566"/>
                  <a:pt x="91440" y="396614"/>
                  <a:pt x="91440" y="395661"/>
                </a:cubicBezTo>
                <a:close/>
                <a:moveTo>
                  <a:pt x="100965" y="421379"/>
                </a:moveTo>
                <a:cubicBezTo>
                  <a:pt x="100965" y="421379"/>
                  <a:pt x="100965" y="422331"/>
                  <a:pt x="101918" y="422331"/>
                </a:cubicBezTo>
                <a:cubicBezTo>
                  <a:pt x="101918" y="422331"/>
                  <a:pt x="101918" y="422331"/>
                  <a:pt x="100965" y="421379"/>
                </a:cubicBezTo>
                <a:cubicBezTo>
                  <a:pt x="100965" y="422331"/>
                  <a:pt x="100965" y="421379"/>
                  <a:pt x="100965" y="421379"/>
                </a:cubicBezTo>
                <a:close/>
                <a:moveTo>
                  <a:pt x="100965" y="422331"/>
                </a:moveTo>
                <a:cubicBezTo>
                  <a:pt x="100965" y="422331"/>
                  <a:pt x="100013" y="422331"/>
                  <a:pt x="100965" y="422331"/>
                </a:cubicBezTo>
                <a:cubicBezTo>
                  <a:pt x="100013" y="422331"/>
                  <a:pt x="100013" y="422331"/>
                  <a:pt x="100013" y="421379"/>
                </a:cubicBezTo>
                <a:cubicBezTo>
                  <a:pt x="100013" y="420426"/>
                  <a:pt x="100013" y="420426"/>
                  <a:pt x="100013" y="419474"/>
                </a:cubicBezTo>
                <a:cubicBezTo>
                  <a:pt x="100013" y="421379"/>
                  <a:pt x="100013" y="421379"/>
                  <a:pt x="100965" y="422331"/>
                </a:cubicBezTo>
                <a:close/>
                <a:moveTo>
                  <a:pt x="100013" y="422331"/>
                </a:moveTo>
                <a:cubicBezTo>
                  <a:pt x="100013" y="422331"/>
                  <a:pt x="100013" y="422331"/>
                  <a:pt x="100013" y="422331"/>
                </a:cubicBezTo>
                <a:cubicBezTo>
                  <a:pt x="99060" y="422331"/>
                  <a:pt x="100013" y="422331"/>
                  <a:pt x="100013" y="422331"/>
                </a:cubicBezTo>
                <a:cubicBezTo>
                  <a:pt x="100013" y="422331"/>
                  <a:pt x="100013" y="422331"/>
                  <a:pt x="100013" y="422331"/>
                </a:cubicBezTo>
                <a:close/>
                <a:moveTo>
                  <a:pt x="98108" y="418521"/>
                </a:moveTo>
                <a:cubicBezTo>
                  <a:pt x="98108" y="419474"/>
                  <a:pt x="99060" y="419474"/>
                  <a:pt x="99060" y="420426"/>
                </a:cubicBezTo>
                <a:cubicBezTo>
                  <a:pt x="99060" y="421379"/>
                  <a:pt x="99060" y="421379"/>
                  <a:pt x="99060" y="422331"/>
                </a:cubicBezTo>
                <a:cubicBezTo>
                  <a:pt x="99060" y="421379"/>
                  <a:pt x="98108" y="421379"/>
                  <a:pt x="97155" y="420426"/>
                </a:cubicBezTo>
                <a:cubicBezTo>
                  <a:pt x="98108" y="419474"/>
                  <a:pt x="98108" y="418521"/>
                  <a:pt x="98108" y="418521"/>
                </a:cubicBezTo>
                <a:close/>
                <a:moveTo>
                  <a:pt x="96203" y="421379"/>
                </a:moveTo>
                <a:cubicBezTo>
                  <a:pt x="97155" y="421379"/>
                  <a:pt x="98108" y="420426"/>
                  <a:pt x="98108" y="419474"/>
                </a:cubicBezTo>
                <a:cubicBezTo>
                  <a:pt x="99060" y="420426"/>
                  <a:pt x="99060" y="420426"/>
                  <a:pt x="100013" y="421379"/>
                </a:cubicBezTo>
                <a:cubicBezTo>
                  <a:pt x="100013" y="421379"/>
                  <a:pt x="100013" y="422331"/>
                  <a:pt x="100013" y="422331"/>
                </a:cubicBezTo>
                <a:cubicBezTo>
                  <a:pt x="100013" y="422331"/>
                  <a:pt x="100013" y="422331"/>
                  <a:pt x="100013" y="422331"/>
                </a:cubicBezTo>
                <a:cubicBezTo>
                  <a:pt x="100013" y="422331"/>
                  <a:pt x="100013" y="422331"/>
                  <a:pt x="100013" y="422331"/>
                </a:cubicBezTo>
                <a:cubicBezTo>
                  <a:pt x="100013" y="422331"/>
                  <a:pt x="100013" y="422331"/>
                  <a:pt x="100013" y="422331"/>
                </a:cubicBezTo>
                <a:cubicBezTo>
                  <a:pt x="98108" y="423284"/>
                  <a:pt x="97155" y="422331"/>
                  <a:pt x="96203" y="421379"/>
                </a:cubicBezTo>
                <a:close/>
                <a:moveTo>
                  <a:pt x="101918" y="426141"/>
                </a:moveTo>
                <a:cubicBezTo>
                  <a:pt x="100965" y="425189"/>
                  <a:pt x="100013" y="424236"/>
                  <a:pt x="99060" y="423284"/>
                </a:cubicBezTo>
                <a:lnTo>
                  <a:pt x="99060" y="423284"/>
                </a:lnTo>
                <a:cubicBezTo>
                  <a:pt x="99060" y="423284"/>
                  <a:pt x="99060" y="423284"/>
                  <a:pt x="100013" y="423284"/>
                </a:cubicBezTo>
                <a:cubicBezTo>
                  <a:pt x="100965" y="424236"/>
                  <a:pt x="100965" y="425189"/>
                  <a:pt x="101918" y="426141"/>
                </a:cubicBezTo>
                <a:cubicBezTo>
                  <a:pt x="101918" y="425189"/>
                  <a:pt x="101918" y="426141"/>
                  <a:pt x="101918" y="426141"/>
                </a:cubicBezTo>
                <a:close/>
                <a:moveTo>
                  <a:pt x="101918" y="425189"/>
                </a:moveTo>
                <a:cubicBezTo>
                  <a:pt x="101918" y="424236"/>
                  <a:pt x="101918" y="424236"/>
                  <a:pt x="101918" y="425189"/>
                </a:cubicBezTo>
                <a:cubicBezTo>
                  <a:pt x="101918" y="424236"/>
                  <a:pt x="101918" y="424236"/>
                  <a:pt x="101918" y="425189"/>
                </a:cubicBezTo>
                <a:cubicBezTo>
                  <a:pt x="100965" y="424236"/>
                  <a:pt x="100965" y="423284"/>
                  <a:pt x="100013" y="423284"/>
                </a:cubicBezTo>
                <a:cubicBezTo>
                  <a:pt x="100013" y="423284"/>
                  <a:pt x="100013" y="423284"/>
                  <a:pt x="100965" y="423284"/>
                </a:cubicBezTo>
                <a:lnTo>
                  <a:pt x="100965" y="423284"/>
                </a:lnTo>
                <a:cubicBezTo>
                  <a:pt x="100965" y="423284"/>
                  <a:pt x="100965" y="423284"/>
                  <a:pt x="100965" y="423284"/>
                </a:cubicBezTo>
                <a:cubicBezTo>
                  <a:pt x="100965" y="423284"/>
                  <a:pt x="100965" y="423284"/>
                  <a:pt x="100965" y="423284"/>
                </a:cubicBezTo>
                <a:cubicBezTo>
                  <a:pt x="100965" y="423284"/>
                  <a:pt x="100965" y="424236"/>
                  <a:pt x="100965" y="424236"/>
                </a:cubicBezTo>
                <a:cubicBezTo>
                  <a:pt x="100965" y="425189"/>
                  <a:pt x="101918" y="426141"/>
                  <a:pt x="101918" y="427094"/>
                </a:cubicBezTo>
                <a:cubicBezTo>
                  <a:pt x="101918" y="425189"/>
                  <a:pt x="101918" y="425189"/>
                  <a:pt x="101918" y="425189"/>
                </a:cubicBezTo>
                <a:close/>
                <a:moveTo>
                  <a:pt x="102870" y="427094"/>
                </a:moveTo>
                <a:cubicBezTo>
                  <a:pt x="102870" y="427094"/>
                  <a:pt x="102870" y="427094"/>
                  <a:pt x="102870" y="427094"/>
                </a:cubicBezTo>
                <a:cubicBezTo>
                  <a:pt x="102870" y="427094"/>
                  <a:pt x="102870" y="427094"/>
                  <a:pt x="102870" y="427094"/>
                </a:cubicBezTo>
                <a:lnTo>
                  <a:pt x="102870" y="427094"/>
                </a:lnTo>
                <a:cubicBezTo>
                  <a:pt x="102870" y="427094"/>
                  <a:pt x="102870" y="427094"/>
                  <a:pt x="102870" y="427094"/>
                </a:cubicBezTo>
                <a:close/>
                <a:moveTo>
                  <a:pt x="102870" y="428046"/>
                </a:moveTo>
                <a:cubicBezTo>
                  <a:pt x="102870" y="428046"/>
                  <a:pt x="102870" y="428046"/>
                  <a:pt x="102870" y="428046"/>
                </a:cubicBezTo>
                <a:cubicBezTo>
                  <a:pt x="102870" y="428999"/>
                  <a:pt x="102870" y="428046"/>
                  <a:pt x="102870" y="428046"/>
                </a:cubicBezTo>
                <a:cubicBezTo>
                  <a:pt x="102870" y="428046"/>
                  <a:pt x="102870" y="428046"/>
                  <a:pt x="102870" y="428046"/>
                </a:cubicBezTo>
                <a:close/>
                <a:moveTo>
                  <a:pt x="100965" y="430904"/>
                </a:moveTo>
                <a:cubicBezTo>
                  <a:pt x="101918" y="430904"/>
                  <a:pt x="102870" y="429951"/>
                  <a:pt x="102870" y="428999"/>
                </a:cubicBezTo>
                <a:cubicBezTo>
                  <a:pt x="102870" y="428999"/>
                  <a:pt x="103823" y="428046"/>
                  <a:pt x="103823" y="428046"/>
                </a:cubicBezTo>
                <a:cubicBezTo>
                  <a:pt x="103823" y="428046"/>
                  <a:pt x="103823" y="428046"/>
                  <a:pt x="103823" y="428046"/>
                </a:cubicBezTo>
                <a:cubicBezTo>
                  <a:pt x="103823" y="431856"/>
                  <a:pt x="102870" y="432809"/>
                  <a:pt x="100965" y="430904"/>
                </a:cubicBezTo>
                <a:close/>
              </a:path>
            </a:pathLst>
          </a:custGeom>
          <a:solidFill>
            <a:schemeClr val="lt1">
              <a:alpha val="50980"/>
            </a:scheme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2" name="Google Shape;632;p35"/>
          <p:cNvSpPr/>
          <p:nvPr/>
        </p:nvSpPr>
        <p:spPr>
          <a:xfrm rot="5400000">
            <a:off x="7714883" y="3370692"/>
            <a:ext cx="845569" cy="887885"/>
          </a:xfrm>
          <a:custGeom>
            <a:rect b="b" l="l" r="r" t="t"/>
            <a:pathLst>
              <a:path extrusionOk="0" h="505198" w="578167">
                <a:moveTo>
                  <a:pt x="428625" y="256596"/>
                </a:moveTo>
                <a:cubicBezTo>
                  <a:pt x="429578" y="256596"/>
                  <a:pt x="432435" y="254691"/>
                  <a:pt x="437198" y="248976"/>
                </a:cubicBezTo>
                <a:cubicBezTo>
                  <a:pt x="483870" y="203256"/>
                  <a:pt x="531495" y="156584"/>
                  <a:pt x="578168" y="110864"/>
                </a:cubicBezTo>
                <a:cubicBezTo>
                  <a:pt x="568643" y="108006"/>
                  <a:pt x="560070" y="106101"/>
                  <a:pt x="550545" y="103244"/>
                </a:cubicBezTo>
                <a:cubicBezTo>
                  <a:pt x="547688" y="102291"/>
                  <a:pt x="544830" y="101339"/>
                  <a:pt x="541020" y="100386"/>
                </a:cubicBezTo>
                <a:cubicBezTo>
                  <a:pt x="538163" y="99434"/>
                  <a:pt x="532448" y="93719"/>
                  <a:pt x="531495" y="97529"/>
                </a:cubicBezTo>
                <a:cubicBezTo>
                  <a:pt x="527685" y="91814"/>
                  <a:pt x="482918" y="78479"/>
                  <a:pt x="521970" y="94671"/>
                </a:cubicBezTo>
                <a:cubicBezTo>
                  <a:pt x="507683" y="88956"/>
                  <a:pt x="496253" y="85146"/>
                  <a:pt x="490538" y="82289"/>
                </a:cubicBezTo>
                <a:cubicBezTo>
                  <a:pt x="488633" y="82289"/>
                  <a:pt x="487680" y="82289"/>
                  <a:pt x="486728" y="81336"/>
                </a:cubicBezTo>
                <a:cubicBezTo>
                  <a:pt x="489585" y="82289"/>
                  <a:pt x="498158" y="86099"/>
                  <a:pt x="513398" y="90861"/>
                </a:cubicBezTo>
                <a:cubicBezTo>
                  <a:pt x="505778" y="88004"/>
                  <a:pt x="500063" y="86099"/>
                  <a:pt x="494348" y="85146"/>
                </a:cubicBezTo>
                <a:cubicBezTo>
                  <a:pt x="493395" y="85146"/>
                  <a:pt x="492443" y="85146"/>
                  <a:pt x="491490" y="85146"/>
                </a:cubicBezTo>
                <a:cubicBezTo>
                  <a:pt x="495300" y="86099"/>
                  <a:pt x="499110" y="87051"/>
                  <a:pt x="503873" y="88004"/>
                </a:cubicBezTo>
                <a:cubicBezTo>
                  <a:pt x="498158" y="87051"/>
                  <a:pt x="493395" y="85146"/>
                  <a:pt x="489585" y="85146"/>
                </a:cubicBezTo>
                <a:cubicBezTo>
                  <a:pt x="485775" y="85146"/>
                  <a:pt x="481965" y="85146"/>
                  <a:pt x="479108" y="85146"/>
                </a:cubicBezTo>
                <a:cubicBezTo>
                  <a:pt x="476250" y="85146"/>
                  <a:pt x="473393" y="86099"/>
                  <a:pt x="470535" y="86099"/>
                </a:cubicBezTo>
                <a:cubicBezTo>
                  <a:pt x="466725" y="87051"/>
                  <a:pt x="463868" y="88004"/>
                  <a:pt x="462915" y="88956"/>
                </a:cubicBezTo>
                <a:cubicBezTo>
                  <a:pt x="461963" y="89909"/>
                  <a:pt x="461010" y="89909"/>
                  <a:pt x="460058" y="89909"/>
                </a:cubicBezTo>
                <a:cubicBezTo>
                  <a:pt x="457200" y="90861"/>
                  <a:pt x="457200" y="90861"/>
                  <a:pt x="458153" y="89909"/>
                </a:cubicBezTo>
                <a:cubicBezTo>
                  <a:pt x="461963" y="89909"/>
                  <a:pt x="463868" y="88004"/>
                  <a:pt x="468630" y="85146"/>
                </a:cubicBezTo>
                <a:cubicBezTo>
                  <a:pt x="465773" y="87051"/>
                  <a:pt x="462915" y="88956"/>
                  <a:pt x="461010" y="89909"/>
                </a:cubicBezTo>
                <a:cubicBezTo>
                  <a:pt x="461963" y="88956"/>
                  <a:pt x="462915" y="88004"/>
                  <a:pt x="464820" y="87051"/>
                </a:cubicBezTo>
                <a:cubicBezTo>
                  <a:pt x="462915" y="88956"/>
                  <a:pt x="461010" y="89909"/>
                  <a:pt x="460058" y="90861"/>
                </a:cubicBezTo>
                <a:cubicBezTo>
                  <a:pt x="453390" y="94671"/>
                  <a:pt x="457200" y="90861"/>
                  <a:pt x="471488" y="76574"/>
                </a:cubicBezTo>
                <a:cubicBezTo>
                  <a:pt x="450533" y="98481"/>
                  <a:pt x="449580" y="99434"/>
                  <a:pt x="467678" y="75621"/>
                </a:cubicBezTo>
                <a:cubicBezTo>
                  <a:pt x="448628" y="100386"/>
                  <a:pt x="447675" y="100386"/>
                  <a:pt x="461963" y="73716"/>
                </a:cubicBezTo>
                <a:cubicBezTo>
                  <a:pt x="447675" y="101339"/>
                  <a:pt x="446723" y="101339"/>
                  <a:pt x="457200" y="71811"/>
                </a:cubicBezTo>
                <a:cubicBezTo>
                  <a:pt x="446723" y="101339"/>
                  <a:pt x="445770" y="102291"/>
                  <a:pt x="453390" y="70859"/>
                </a:cubicBezTo>
                <a:cubicBezTo>
                  <a:pt x="448628" y="91814"/>
                  <a:pt x="446723" y="98481"/>
                  <a:pt x="446723" y="89909"/>
                </a:cubicBezTo>
                <a:cubicBezTo>
                  <a:pt x="447675" y="86099"/>
                  <a:pt x="448628" y="81336"/>
                  <a:pt x="450533" y="73716"/>
                </a:cubicBezTo>
                <a:cubicBezTo>
                  <a:pt x="448628" y="80384"/>
                  <a:pt x="447675" y="86099"/>
                  <a:pt x="446723" y="88956"/>
                </a:cubicBezTo>
                <a:cubicBezTo>
                  <a:pt x="446723" y="87051"/>
                  <a:pt x="446723" y="83241"/>
                  <a:pt x="446723" y="79431"/>
                </a:cubicBezTo>
                <a:cubicBezTo>
                  <a:pt x="447675" y="80384"/>
                  <a:pt x="447675" y="79431"/>
                  <a:pt x="446723" y="77526"/>
                </a:cubicBezTo>
                <a:cubicBezTo>
                  <a:pt x="446723" y="74669"/>
                  <a:pt x="446723" y="70859"/>
                  <a:pt x="446723" y="67049"/>
                </a:cubicBezTo>
                <a:cubicBezTo>
                  <a:pt x="446723" y="70859"/>
                  <a:pt x="446723" y="74669"/>
                  <a:pt x="446723" y="77526"/>
                </a:cubicBezTo>
                <a:cubicBezTo>
                  <a:pt x="445770" y="76574"/>
                  <a:pt x="445770" y="75621"/>
                  <a:pt x="444818" y="74669"/>
                </a:cubicBezTo>
                <a:cubicBezTo>
                  <a:pt x="443865" y="73716"/>
                  <a:pt x="442913" y="72764"/>
                  <a:pt x="441008" y="71811"/>
                </a:cubicBezTo>
                <a:cubicBezTo>
                  <a:pt x="441008" y="72764"/>
                  <a:pt x="441008" y="73716"/>
                  <a:pt x="441008" y="74669"/>
                </a:cubicBezTo>
                <a:cubicBezTo>
                  <a:pt x="443865" y="76574"/>
                  <a:pt x="445770" y="77526"/>
                  <a:pt x="445770" y="78479"/>
                </a:cubicBezTo>
                <a:cubicBezTo>
                  <a:pt x="445770" y="78479"/>
                  <a:pt x="446723" y="79431"/>
                  <a:pt x="446723" y="79431"/>
                </a:cubicBezTo>
                <a:cubicBezTo>
                  <a:pt x="446723" y="85146"/>
                  <a:pt x="445770" y="88956"/>
                  <a:pt x="445770" y="91814"/>
                </a:cubicBezTo>
                <a:cubicBezTo>
                  <a:pt x="444818" y="95624"/>
                  <a:pt x="444818" y="95624"/>
                  <a:pt x="443865" y="90861"/>
                </a:cubicBezTo>
                <a:cubicBezTo>
                  <a:pt x="443865" y="90861"/>
                  <a:pt x="443865" y="89909"/>
                  <a:pt x="442913" y="88956"/>
                </a:cubicBezTo>
                <a:cubicBezTo>
                  <a:pt x="441960" y="87051"/>
                  <a:pt x="437198" y="80384"/>
                  <a:pt x="434340" y="75621"/>
                </a:cubicBezTo>
                <a:cubicBezTo>
                  <a:pt x="428625" y="70859"/>
                  <a:pt x="421958" y="65144"/>
                  <a:pt x="418148" y="61334"/>
                </a:cubicBezTo>
                <a:cubicBezTo>
                  <a:pt x="411480" y="57524"/>
                  <a:pt x="405765" y="54666"/>
                  <a:pt x="406718" y="52761"/>
                </a:cubicBezTo>
                <a:cubicBezTo>
                  <a:pt x="397193" y="49904"/>
                  <a:pt x="392430" y="49904"/>
                  <a:pt x="393383" y="48951"/>
                </a:cubicBezTo>
                <a:cubicBezTo>
                  <a:pt x="380048" y="51809"/>
                  <a:pt x="379095" y="51809"/>
                  <a:pt x="391478" y="45141"/>
                </a:cubicBezTo>
                <a:cubicBezTo>
                  <a:pt x="373380" y="54666"/>
                  <a:pt x="374333" y="52761"/>
                  <a:pt x="391478" y="33711"/>
                </a:cubicBezTo>
                <a:cubicBezTo>
                  <a:pt x="373380" y="53714"/>
                  <a:pt x="371475" y="55619"/>
                  <a:pt x="380048" y="33711"/>
                </a:cubicBezTo>
                <a:cubicBezTo>
                  <a:pt x="375285" y="47046"/>
                  <a:pt x="373380" y="50856"/>
                  <a:pt x="373380" y="45141"/>
                </a:cubicBezTo>
                <a:cubicBezTo>
                  <a:pt x="373380" y="45141"/>
                  <a:pt x="372428" y="42284"/>
                  <a:pt x="371475" y="35616"/>
                </a:cubicBezTo>
                <a:cubicBezTo>
                  <a:pt x="370523" y="33711"/>
                  <a:pt x="369570" y="30854"/>
                  <a:pt x="368618" y="27996"/>
                </a:cubicBezTo>
                <a:cubicBezTo>
                  <a:pt x="365760" y="23234"/>
                  <a:pt x="359093" y="14661"/>
                  <a:pt x="349568" y="4184"/>
                </a:cubicBezTo>
                <a:cubicBezTo>
                  <a:pt x="371475" y="29901"/>
                  <a:pt x="346710" y="5136"/>
                  <a:pt x="338138" y="374"/>
                </a:cubicBezTo>
                <a:cubicBezTo>
                  <a:pt x="331470" y="-579"/>
                  <a:pt x="325755" y="374"/>
                  <a:pt x="320993" y="2279"/>
                </a:cubicBezTo>
                <a:cubicBezTo>
                  <a:pt x="316230" y="4184"/>
                  <a:pt x="311468" y="7041"/>
                  <a:pt x="306705" y="10851"/>
                </a:cubicBezTo>
                <a:cubicBezTo>
                  <a:pt x="302895" y="14661"/>
                  <a:pt x="299085" y="18471"/>
                  <a:pt x="295275" y="23234"/>
                </a:cubicBezTo>
                <a:cubicBezTo>
                  <a:pt x="290513" y="28949"/>
                  <a:pt x="285750" y="34664"/>
                  <a:pt x="280988" y="40379"/>
                </a:cubicBezTo>
                <a:cubicBezTo>
                  <a:pt x="239078" y="91814"/>
                  <a:pt x="263843" y="65144"/>
                  <a:pt x="221933" y="116579"/>
                </a:cubicBezTo>
                <a:cubicBezTo>
                  <a:pt x="181928" y="165156"/>
                  <a:pt x="171450" y="156584"/>
                  <a:pt x="129540" y="204209"/>
                </a:cubicBezTo>
                <a:cubicBezTo>
                  <a:pt x="96203" y="242309"/>
                  <a:pt x="41910" y="278504"/>
                  <a:pt x="11430" y="321366"/>
                </a:cubicBezTo>
                <a:cubicBezTo>
                  <a:pt x="7620" y="327081"/>
                  <a:pt x="3810" y="333749"/>
                  <a:pt x="0" y="340416"/>
                </a:cubicBezTo>
                <a:cubicBezTo>
                  <a:pt x="5715" y="343274"/>
                  <a:pt x="13335" y="355656"/>
                  <a:pt x="15240" y="348989"/>
                </a:cubicBezTo>
                <a:cubicBezTo>
                  <a:pt x="20955" y="361371"/>
                  <a:pt x="31433" y="379469"/>
                  <a:pt x="28575" y="360419"/>
                </a:cubicBezTo>
                <a:cubicBezTo>
                  <a:pt x="34290" y="383279"/>
                  <a:pt x="56198" y="392804"/>
                  <a:pt x="40958" y="373754"/>
                </a:cubicBezTo>
                <a:cubicBezTo>
                  <a:pt x="43815" y="377564"/>
                  <a:pt x="46673" y="380421"/>
                  <a:pt x="49530" y="383279"/>
                </a:cubicBezTo>
                <a:cubicBezTo>
                  <a:pt x="60008" y="388994"/>
                  <a:pt x="67628" y="391851"/>
                  <a:pt x="68580" y="392804"/>
                </a:cubicBezTo>
                <a:cubicBezTo>
                  <a:pt x="72390" y="393756"/>
                  <a:pt x="74295" y="393756"/>
                  <a:pt x="74295" y="393756"/>
                </a:cubicBezTo>
                <a:cubicBezTo>
                  <a:pt x="75248" y="394709"/>
                  <a:pt x="70485" y="394709"/>
                  <a:pt x="59055" y="396614"/>
                </a:cubicBezTo>
                <a:cubicBezTo>
                  <a:pt x="70485" y="394709"/>
                  <a:pt x="77153" y="394709"/>
                  <a:pt x="77153" y="393756"/>
                </a:cubicBezTo>
                <a:cubicBezTo>
                  <a:pt x="78105" y="394709"/>
                  <a:pt x="72390" y="394709"/>
                  <a:pt x="60960" y="397566"/>
                </a:cubicBezTo>
                <a:cubicBezTo>
                  <a:pt x="72390" y="394709"/>
                  <a:pt x="79058" y="394709"/>
                  <a:pt x="78105" y="394709"/>
                </a:cubicBezTo>
                <a:cubicBezTo>
                  <a:pt x="78105" y="395661"/>
                  <a:pt x="77153" y="395661"/>
                  <a:pt x="73343" y="397566"/>
                </a:cubicBezTo>
                <a:cubicBezTo>
                  <a:pt x="70485" y="398519"/>
                  <a:pt x="67628" y="399471"/>
                  <a:pt x="63818" y="400424"/>
                </a:cubicBezTo>
                <a:cubicBezTo>
                  <a:pt x="67628" y="399471"/>
                  <a:pt x="70485" y="398519"/>
                  <a:pt x="73343" y="397566"/>
                </a:cubicBezTo>
                <a:cubicBezTo>
                  <a:pt x="70485" y="398519"/>
                  <a:pt x="66675" y="399471"/>
                  <a:pt x="62865" y="401376"/>
                </a:cubicBezTo>
                <a:cubicBezTo>
                  <a:pt x="72390" y="397566"/>
                  <a:pt x="78105" y="396614"/>
                  <a:pt x="80010" y="395661"/>
                </a:cubicBezTo>
                <a:cubicBezTo>
                  <a:pt x="80010" y="395661"/>
                  <a:pt x="80010" y="395661"/>
                  <a:pt x="80010" y="395661"/>
                </a:cubicBezTo>
                <a:cubicBezTo>
                  <a:pt x="80010" y="395661"/>
                  <a:pt x="80010" y="396614"/>
                  <a:pt x="80010" y="396614"/>
                </a:cubicBezTo>
                <a:cubicBezTo>
                  <a:pt x="77153" y="397566"/>
                  <a:pt x="72390" y="399471"/>
                  <a:pt x="65723" y="402329"/>
                </a:cubicBezTo>
                <a:cubicBezTo>
                  <a:pt x="72390" y="399471"/>
                  <a:pt x="78105" y="397566"/>
                  <a:pt x="80010" y="396614"/>
                </a:cubicBezTo>
                <a:cubicBezTo>
                  <a:pt x="79058" y="398519"/>
                  <a:pt x="74295" y="400424"/>
                  <a:pt x="67628" y="405186"/>
                </a:cubicBezTo>
                <a:cubicBezTo>
                  <a:pt x="75248" y="400424"/>
                  <a:pt x="80010" y="398519"/>
                  <a:pt x="80963" y="396614"/>
                </a:cubicBezTo>
                <a:cubicBezTo>
                  <a:pt x="80963" y="396614"/>
                  <a:pt x="80963" y="396614"/>
                  <a:pt x="81915" y="396614"/>
                </a:cubicBezTo>
                <a:cubicBezTo>
                  <a:pt x="81915" y="398519"/>
                  <a:pt x="77153" y="401376"/>
                  <a:pt x="68580" y="406139"/>
                </a:cubicBezTo>
                <a:cubicBezTo>
                  <a:pt x="77153" y="400424"/>
                  <a:pt x="82868" y="397566"/>
                  <a:pt x="81915" y="396614"/>
                </a:cubicBezTo>
                <a:cubicBezTo>
                  <a:pt x="81915" y="396614"/>
                  <a:pt x="81915" y="396614"/>
                  <a:pt x="81915" y="396614"/>
                </a:cubicBezTo>
                <a:cubicBezTo>
                  <a:pt x="83820" y="398519"/>
                  <a:pt x="79058" y="402329"/>
                  <a:pt x="70485" y="408996"/>
                </a:cubicBezTo>
                <a:cubicBezTo>
                  <a:pt x="80010" y="402329"/>
                  <a:pt x="85725" y="399471"/>
                  <a:pt x="82868" y="397566"/>
                </a:cubicBezTo>
                <a:cubicBezTo>
                  <a:pt x="84773" y="399471"/>
                  <a:pt x="81915" y="402329"/>
                  <a:pt x="75248" y="406139"/>
                </a:cubicBezTo>
                <a:cubicBezTo>
                  <a:pt x="74295" y="407091"/>
                  <a:pt x="72390" y="408044"/>
                  <a:pt x="71438" y="408996"/>
                </a:cubicBezTo>
                <a:cubicBezTo>
                  <a:pt x="72390" y="408044"/>
                  <a:pt x="73343" y="408044"/>
                  <a:pt x="74295" y="407091"/>
                </a:cubicBezTo>
                <a:cubicBezTo>
                  <a:pt x="73343" y="408044"/>
                  <a:pt x="72390" y="408996"/>
                  <a:pt x="70485" y="409949"/>
                </a:cubicBezTo>
                <a:cubicBezTo>
                  <a:pt x="72390" y="408996"/>
                  <a:pt x="73343" y="408044"/>
                  <a:pt x="74295" y="407091"/>
                </a:cubicBezTo>
                <a:cubicBezTo>
                  <a:pt x="81915" y="402329"/>
                  <a:pt x="87630" y="399471"/>
                  <a:pt x="85725" y="397566"/>
                </a:cubicBezTo>
                <a:cubicBezTo>
                  <a:pt x="87630" y="398519"/>
                  <a:pt x="87630" y="400424"/>
                  <a:pt x="88583" y="402329"/>
                </a:cubicBezTo>
                <a:cubicBezTo>
                  <a:pt x="88583" y="402329"/>
                  <a:pt x="88583" y="402329"/>
                  <a:pt x="89535" y="403281"/>
                </a:cubicBezTo>
                <a:cubicBezTo>
                  <a:pt x="89535" y="402329"/>
                  <a:pt x="88583" y="400424"/>
                  <a:pt x="88583" y="399471"/>
                </a:cubicBezTo>
                <a:cubicBezTo>
                  <a:pt x="88583" y="399471"/>
                  <a:pt x="89535" y="399471"/>
                  <a:pt x="89535" y="399471"/>
                </a:cubicBezTo>
                <a:cubicBezTo>
                  <a:pt x="90488" y="400424"/>
                  <a:pt x="90488" y="401376"/>
                  <a:pt x="91440" y="402329"/>
                </a:cubicBezTo>
                <a:cubicBezTo>
                  <a:pt x="91440" y="401376"/>
                  <a:pt x="90488" y="400424"/>
                  <a:pt x="90488" y="399471"/>
                </a:cubicBezTo>
                <a:cubicBezTo>
                  <a:pt x="90488" y="399471"/>
                  <a:pt x="91440" y="399471"/>
                  <a:pt x="91440" y="399471"/>
                </a:cubicBezTo>
                <a:cubicBezTo>
                  <a:pt x="91440" y="400424"/>
                  <a:pt x="92393" y="401376"/>
                  <a:pt x="92393" y="402329"/>
                </a:cubicBezTo>
                <a:lnTo>
                  <a:pt x="92393" y="402329"/>
                </a:lnTo>
                <a:cubicBezTo>
                  <a:pt x="92393" y="402329"/>
                  <a:pt x="93345" y="402329"/>
                  <a:pt x="93345" y="403281"/>
                </a:cubicBezTo>
                <a:cubicBezTo>
                  <a:pt x="93345" y="402329"/>
                  <a:pt x="92393" y="400424"/>
                  <a:pt x="92393" y="399471"/>
                </a:cubicBezTo>
                <a:cubicBezTo>
                  <a:pt x="92393" y="399471"/>
                  <a:pt x="93345" y="399471"/>
                  <a:pt x="93345" y="399471"/>
                </a:cubicBezTo>
                <a:cubicBezTo>
                  <a:pt x="94298" y="399471"/>
                  <a:pt x="95250" y="399471"/>
                  <a:pt x="95250" y="400424"/>
                </a:cubicBezTo>
                <a:cubicBezTo>
                  <a:pt x="95250" y="401376"/>
                  <a:pt x="95250" y="402329"/>
                  <a:pt x="95250" y="403281"/>
                </a:cubicBezTo>
                <a:cubicBezTo>
                  <a:pt x="95250" y="403281"/>
                  <a:pt x="94298" y="402329"/>
                  <a:pt x="94298" y="402329"/>
                </a:cubicBezTo>
                <a:cubicBezTo>
                  <a:pt x="94298" y="402329"/>
                  <a:pt x="95250" y="403281"/>
                  <a:pt x="95250" y="403281"/>
                </a:cubicBezTo>
                <a:cubicBezTo>
                  <a:pt x="95250" y="403281"/>
                  <a:pt x="95250" y="404234"/>
                  <a:pt x="95250" y="404234"/>
                </a:cubicBezTo>
                <a:cubicBezTo>
                  <a:pt x="96203" y="405186"/>
                  <a:pt x="96203" y="406139"/>
                  <a:pt x="97155" y="408044"/>
                </a:cubicBezTo>
                <a:cubicBezTo>
                  <a:pt x="97155" y="408044"/>
                  <a:pt x="97155" y="408044"/>
                  <a:pt x="97155" y="408044"/>
                </a:cubicBezTo>
                <a:cubicBezTo>
                  <a:pt x="97155" y="408044"/>
                  <a:pt x="97155" y="408044"/>
                  <a:pt x="97155" y="408044"/>
                </a:cubicBezTo>
                <a:cubicBezTo>
                  <a:pt x="97155" y="408996"/>
                  <a:pt x="98108" y="409949"/>
                  <a:pt x="98108" y="411854"/>
                </a:cubicBezTo>
                <a:cubicBezTo>
                  <a:pt x="100013" y="414711"/>
                  <a:pt x="100965" y="417569"/>
                  <a:pt x="101918" y="420426"/>
                </a:cubicBezTo>
                <a:cubicBezTo>
                  <a:pt x="101918" y="420426"/>
                  <a:pt x="101918" y="420426"/>
                  <a:pt x="101918" y="420426"/>
                </a:cubicBezTo>
                <a:cubicBezTo>
                  <a:pt x="101918" y="420426"/>
                  <a:pt x="101918" y="420426"/>
                  <a:pt x="101918" y="420426"/>
                </a:cubicBezTo>
                <a:cubicBezTo>
                  <a:pt x="101918" y="420426"/>
                  <a:pt x="101918" y="420426"/>
                  <a:pt x="101918" y="420426"/>
                </a:cubicBezTo>
                <a:cubicBezTo>
                  <a:pt x="101918" y="421379"/>
                  <a:pt x="102870" y="422331"/>
                  <a:pt x="102870" y="424236"/>
                </a:cubicBezTo>
                <a:cubicBezTo>
                  <a:pt x="102870" y="425189"/>
                  <a:pt x="102870" y="426141"/>
                  <a:pt x="102870" y="427094"/>
                </a:cubicBezTo>
                <a:cubicBezTo>
                  <a:pt x="102870" y="426141"/>
                  <a:pt x="102870" y="426141"/>
                  <a:pt x="102870" y="425189"/>
                </a:cubicBezTo>
                <a:cubicBezTo>
                  <a:pt x="102870" y="426141"/>
                  <a:pt x="102870" y="426141"/>
                  <a:pt x="102870" y="427094"/>
                </a:cubicBezTo>
                <a:cubicBezTo>
                  <a:pt x="102870" y="427094"/>
                  <a:pt x="102870" y="427094"/>
                  <a:pt x="102870" y="427094"/>
                </a:cubicBezTo>
                <a:cubicBezTo>
                  <a:pt x="102870" y="426141"/>
                  <a:pt x="102870" y="425189"/>
                  <a:pt x="102870" y="424236"/>
                </a:cubicBezTo>
                <a:cubicBezTo>
                  <a:pt x="102870" y="423284"/>
                  <a:pt x="102870" y="423284"/>
                  <a:pt x="101918" y="422331"/>
                </a:cubicBezTo>
                <a:cubicBezTo>
                  <a:pt x="101918" y="422331"/>
                  <a:pt x="101918" y="422331"/>
                  <a:pt x="101918" y="422331"/>
                </a:cubicBezTo>
                <a:cubicBezTo>
                  <a:pt x="101918" y="422331"/>
                  <a:pt x="101918" y="422331"/>
                  <a:pt x="101918" y="422331"/>
                </a:cubicBezTo>
                <a:cubicBezTo>
                  <a:pt x="101918" y="422331"/>
                  <a:pt x="101918" y="422331"/>
                  <a:pt x="101918" y="422331"/>
                </a:cubicBezTo>
                <a:cubicBezTo>
                  <a:pt x="100965" y="420426"/>
                  <a:pt x="100013" y="417569"/>
                  <a:pt x="99060" y="415664"/>
                </a:cubicBezTo>
                <a:cubicBezTo>
                  <a:pt x="99060" y="416616"/>
                  <a:pt x="99060" y="416616"/>
                  <a:pt x="99060" y="417569"/>
                </a:cubicBezTo>
                <a:cubicBezTo>
                  <a:pt x="99060" y="417569"/>
                  <a:pt x="99060" y="417569"/>
                  <a:pt x="99060" y="418521"/>
                </a:cubicBezTo>
                <a:cubicBezTo>
                  <a:pt x="100013" y="420426"/>
                  <a:pt x="100965" y="422331"/>
                  <a:pt x="101918" y="424236"/>
                </a:cubicBezTo>
                <a:lnTo>
                  <a:pt x="101918" y="424236"/>
                </a:lnTo>
                <a:cubicBezTo>
                  <a:pt x="100965" y="423284"/>
                  <a:pt x="100965" y="421379"/>
                  <a:pt x="100013" y="420426"/>
                </a:cubicBezTo>
                <a:cubicBezTo>
                  <a:pt x="100013" y="420426"/>
                  <a:pt x="100013" y="421379"/>
                  <a:pt x="100013" y="421379"/>
                </a:cubicBezTo>
                <a:cubicBezTo>
                  <a:pt x="100965" y="422331"/>
                  <a:pt x="100965" y="423284"/>
                  <a:pt x="101918" y="425189"/>
                </a:cubicBezTo>
                <a:cubicBezTo>
                  <a:pt x="101918" y="425189"/>
                  <a:pt x="101918" y="425189"/>
                  <a:pt x="101918" y="425189"/>
                </a:cubicBezTo>
                <a:cubicBezTo>
                  <a:pt x="101918" y="424236"/>
                  <a:pt x="100965" y="423284"/>
                  <a:pt x="100965" y="422331"/>
                </a:cubicBezTo>
                <a:cubicBezTo>
                  <a:pt x="100965" y="422331"/>
                  <a:pt x="100965" y="422331"/>
                  <a:pt x="100965" y="422331"/>
                </a:cubicBezTo>
                <a:cubicBezTo>
                  <a:pt x="100965" y="422331"/>
                  <a:pt x="100965" y="422331"/>
                  <a:pt x="100965" y="422331"/>
                </a:cubicBezTo>
                <a:cubicBezTo>
                  <a:pt x="100965" y="421379"/>
                  <a:pt x="100013" y="421379"/>
                  <a:pt x="100013" y="420426"/>
                </a:cubicBezTo>
                <a:cubicBezTo>
                  <a:pt x="100013" y="420426"/>
                  <a:pt x="100013" y="419474"/>
                  <a:pt x="100013" y="419474"/>
                </a:cubicBezTo>
                <a:cubicBezTo>
                  <a:pt x="100013" y="419474"/>
                  <a:pt x="100013" y="420426"/>
                  <a:pt x="100965" y="420426"/>
                </a:cubicBezTo>
                <a:cubicBezTo>
                  <a:pt x="100965" y="420426"/>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8521"/>
                </a:cubicBezTo>
                <a:cubicBezTo>
                  <a:pt x="100965" y="418521"/>
                  <a:pt x="100965" y="418521"/>
                  <a:pt x="100965" y="418521"/>
                </a:cubicBezTo>
                <a:cubicBezTo>
                  <a:pt x="100965" y="418521"/>
                  <a:pt x="100965" y="418521"/>
                  <a:pt x="100965" y="417569"/>
                </a:cubicBezTo>
                <a:cubicBezTo>
                  <a:pt x="100965" y="417569"/>
                  <a:pt x="100965" y="417569"/>
                  <a:pt x="100965" y="417569"/>
                </a:cubicBezTo>
                <a:cubicBezTo>
                  <a:pt x="100965" y="417569"/>
                  <a:pt x="100965" y="417569"/>
                  <a:pt x="100965" y="418521"/>
                </a:cubicBezTo>
                <a:cubicBezTo>
                  <a:pt x="100965" y="418521"/>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9474"/>
                </a:cubicBezTo>
                <a:cubicBezTo>
                  <a:pt x="100965" y="420426"/>
                  <a:pt x="100965" y="420426"/>
                  <a:pt x="100013" y="420426"/>
                </a:cubicBezTo>
                <a:cubicBezTo>
                  <a:pt x="100013" y="420426"/>
                  <a:pt x="100013" y="420426"/>
                  <a:pt x="100013" y="420426"/>
                </a:cubicBezTo>
                <a:cubicBezTo>
                  <a:pt x="100013" y="420426"/>
                  <a:pt x="100013" y="420426"/>
                  <a:pt x="100013" y="420426"/>
                </a:cubicBezTo>
                <a:cubicBezTo>
                  <a:pt x="100013" y="420426"/>
                  <a:pt x="100013" y="420426"/>
                  <a:pt x="100013" y="420426"/>
                </a:cubicBezTo>
                <a:cubicBezTo>
                  <a:pt x="99060" y="422331"/>
                  <a:pt x="96203" y="423284"/>
                  <a:pt x="92393" y="422331"/>
                </a:cubicBezTo>
                <a:cubicBezTo>
                  <a:pt x="94298" y="423284"/>
                  <a:pt x="96203" y="423284"/>
                  <a:pt x="98108" y="422331"/>
                </a:cubicBezTo>
                <a:cubicBezTo>
                  <a:pt x="99060" y="423284"/>
                  <a:pt x="100965" y="423284"/>
                  <a:pt x="101918" y="423284"/>
                </a:cubicBezTo>
                <a:cubicBezTo>
                  <a:pt x="100965" y="426141"/>
                  <a:pt x="99060" y="427094"/>
                  <a:pt x="95250" y="424236"/>
                </a:cubicBezTo>
                <a:cubicBezTo>
                  <a:pt x="100013" y="427094"/>
                  <a:pt x="101918" y="426141"/>
                  <a:pt x="102870" y="423284"/>
                </a:cubicBezTo>
                <a:cubicBezTo>
                  <a:pt x="103823" y="424236"/>
                  <a:pt x="104775" y="425189"/>
                  <a:pt x="105728" y="426141"/>
                </a:cubicBezTo>
                <a:cubicBezTo>
                  <a:pt x="105728" y="426141"/>
                  <a:pt x="105728" y="426141"/>
                  <a:pt x="105728" y="426141"/>
                </a:cubicBezTo>
                <a:cubicBezTo>
                  <a:pt x="105728" y="426141"/>
                  <a:pt x="105728" y="426141"/>
                  <a:pt x="105728" y="426141"/>
                </a:cubicBezTo>
                <a:cubicBezTo>
                  <a:pt x="105728" y="426141"/>
                  <a:pt x="105728" y="426141"/>
                  <a:pt x="105728" y="426141"/>
                </a:cubicBezTo>
                <a:cubicBezTo>
                  <a:pt x="105728" y="427094"/>
                  <a:pt x="105728" y="427094"/>
                  <a:pt x="105728" y="428046"/>
                </a:cubicBezTo>
                <a:cubicBezTo>
                  <a:pt x="105728" y="428046"/>
                  <a:pt x="105728" y="428046"/>
                  <a:pt x="105728" y="428046"/>
                </a:cubicBezTo>
                <a:cubicBezTo>
                  <a:pt x="105728" y="428046"/>
                  <a:pt x="105728" y="427094"/>
                  <a:pt x="105728" y="427094"/>
                </a:cubicBezTo>
                <a:cubicBezTo>
                  <a:pt x="105728" y="427094"/>
                  <a:pt x="105728" y="427094"/>
                  <a:pt x="105728" y="428046"/>
                </a:cubicBezTo>
                <a:lnTo>
                  <a:pt x="105728" y="428046"/>
                </a:lnTo>
                <a:cubicBezTo>
                  <a:pt x="105728" y="428046"/>
                  <a:pt x="105728" y="428046"/>
                  <a:pt x="105728" y="427094"/>
                </a:cubicBezTo>
                <a:cubicBezTo>
                  <a:pt x="105728" y="427094"/>
                  <a:pt x="105728" y="427094"/>
                  <a:pt x="105728" y="426141"/>
                </a:cubicBezTo>
                <a:cubicBezTo>
                  <a:pt x="105728" y="426141"/>
                  <a:pt x="105728" y="427094"/>
                  <a:pt x="106680" y="427094"/>
                </a:cubicBezTo>
                <a:cubicBezTo>
                  <a:pt x="106680" y="427094"/>
                  <a:pt x="106680" y="426141"/>
                  <a:pt x="105728" y="426141"/>
                </a:cubicBezTo>
                <a:cubicBezTo>
                  <a:pt x="105728" y="426141"/>
                  <a:pt x="105728" y="425189"/>
                  <a:pt x="105728" y="425189"/>
                </a:cubicBezTo>
                <a:cubicBezTo>
                  <a:pt x="105728" y="426141"/>
                  <a:pt x="106680" y="426141"/>
                  <a:pt x="106680" y="427094"/>
                </a:cubicBezTo>
                <a:cubicBezTo>
                  <a:pt x="106680" y="427094"/>
                  <a:pt x="106680" y="427094"/>
                  <a:pt x="106680" y="427094"/>
                </a:cubicBezTo>
                <a:cubicBezTo>
                  <a:pt x="106680" y="427094"/>
                  <a:pt x="106680" y="427094"/>
                  <a:pt x="106680" y="427094"/>
                </a:cubicBezTo>
                <a:lnTo>
                  <a:pt x="106680" y="427094"/>
                </a:lnTo>
                <a:lnTo>
                  <a:pt x="106680" y="427094"/>
                </a:lnTo>
                <a:cubicBezTo>
                  <a:pt x="106680" y="427094"/>
                  <a:pt x="106680" y="428046"/>
                  <a:pt x="106680" y="428046"/>
                </a:cubicBezTo>
                <a:lnTo>
                  <a:pt x="106680" y="428046"/>
                </a:lnTo>
                <a:cubicBezTo>
                  <a:pt x="106680" y="428046"/>
                  <a:pt x="106680" y="428046"/>
                  <a:pt x="106680" y="428046"/>
                </a:cubicBezTo>
                <a:lnTo>
                  <a:pt x="106680" y="428046"/>
                </a:lnTo>
                <a:lnTo>
                  <a:pt x="106680" y="428046"/>
                </a:lnTo>
                <a:cubicBezTo>
                  <a:pt x="106680" y="428046"/>
                  <a:pt x="106680" y="428046"/>
                  <a:pt x="106680" y="428046"/>
                </a:cubicBezTo>
                <a:cubicBezTo>
                  <a:pt x="106680" y="428046"/>
                  <a:pt x="106680" y="428046"/>
                  <a:pt x="106680" y="427094"/>
                </a:cubicBezTo>
                <a:lnTo>
                  <a:pt x="106680" y="427094"/>
                </a:lnTo>
                <a:cubicBezTo>
                  <a:pt x="106680" y="427094"/>
                  <a:pt x="106680" y="427094"/>
                  <a:pt x="106680" y="428046"/>
                </a:cubicBezTo>
                <a:cubicBezTo>
                  <a:pt x="106680" y="428999"/>
                  <a:pt x="106680" y="428999"/>
                  <a:pt x="105728" y="428999"/>
                </a:cubicBezTo>
                <a:cubicBezTo>
                  <a:pt x="105728" y="428999"/>
                  <a:pt x="105728" y="428046"/>
                  <a:pt x="105728" y="428046"/>
                </a:cubicBezTo>
                <a:cubicBezTo>
                  <a:pt x="105728" y="428046"/>
                  <a:pt x="105728" y="428046"/>
                  <a:pt x="105728" y="428046"/>
                </a:cubicBezTo>
                <a:cubicBezTo>
                  <a:pt x="105728" y="428046"/>
                  <a:pt x="105728" y="428999"/>
                  <a:pt x="105728" y="428999"/>
                </a:cubicBezTo>
                <a:cubicBezTo>
                  <a:pt x="104775" y="428999"/>
                  <a:pt x="103823" y="428046"/>
                  <a:pt x="101918" y="427094"/>
                </a:cubicBezTo>
                <a:cubicBezTo>
                  <a:pt x="103823" y="428999"/>
                  <a:pt x="104775" y="428999"/>
                  <a:pt x="105728" y="428999"/>
                </a:cubicBezTo>
                <a:cubicBezTo>
                  <a:pt x="105728" y="429951"/>
                  <a:pt x="104775" y="430904"/>
                  <a:pt x="103823" y="430904"/>
                </a:cubicBezTo>
                <a:cubicBezTo>
                  <a:pt x="102870" y="430904"/>
                  <a:pt x="102870" y="429951"/>
                  <a:pt x="101918" y="428999"/>
                </a:cubicBezTo>
                <a:cubicBezTo>
                  <a:pt x="102870" y="429951"/>
                  <a:pt x="102870" y="429951"/>
                  <a:pt x="103823" y="430904"/>
                </a:cubicBezTo>
                <a:cubicBezTo>
                  <a:pt x="102870" y="430904"/>
                  <a:pt x="100965" y="429951"/>
                  <a:pt x="99060" y="428046"/>
                </a:cubicBezTo>
                <a:cubicBezTo>
                  <a:pt x="100965" y="429951"/>
                  <a:pt x="102870" y="430904"/>
                  <a:pt x="103823" y="430904"/>
                </a:cubicBezTo>
                <a:cubicBezTo>
                  <a:pt x="105728" y="432809"/>
                  <a:pt x="106680" y="431856"/>
                  <a:pt x="106680" y="429951"/>
                </a:cubicBezTo>
                <a:cubicBezTo>
                  <a:pt x="108585" y="435666"/>
                  <a:pt x="107633" y="438524"/>
                  <a:pt x="102870" y="431856"/>
                </a:cubicBezTo>
                <a:cubicBezTo>
                  <a:pt x="104775" y="434714"/>
                  <a:pt x="106680" y="435666"/>
                  <a:pt x="107633" y="436619"/>
                </a:cubicBezTo>
                <a:cubicBezTo>
                  <a:pt x="107633" y="436619"/>
                  <a:pt x="107633" y="436619"/>
                  <a:pt x="107633" y="435666"/>
                </a:cubicBezTo>
                <a:cubicBezTo>
                  <a:pt x="107633" y="435666"/>
                  <a:pt x="107633" y="436619"/>
                  <a:pt x="107633" y="436619"/>
                </a:cubicBezTo>
                <a:cubicBezTo>
                  <a:pt x="109538" y="436619"/>
                  <a:pt x="109538" y="434714"/>
                  <a:pt x="107633" y="430904"/>
                </a:cubicBezTo>
                <a:cubicBezTo>
                  <a:pt x="107633" y="430904"/>
                  <a:pt x="107633" y="430904"/>
                  <a:pt x="107633" y="430904"/>
                </a:cubicBezTo>
                <a:cubicBezTo>
                  <a:pt x="109538" y="435666"/>
                  <a:pt x="110490" y="440429"/>
                  <a:pt x="109538" y="440429"/>
                </a:cubicBezTo>
                <a:cubicBezTo>
                  <a:pt x="109538" y="440429"/>
                  <a:pt x="109538" y="440429"/>
                  <a:pt x="109538" y="440429"/>
                </a:cubicBezTo>
                <a:cubicBezTo>
                  <a:pt x="109538" y="440429"/>
                  <a:pt x="109538" y="440429"/>
                  <a:pt x="109538" y="440429"/>
                </a:cubicBezTo>
                <a:cubicBezTo>
                  <a:pt x="109538" y="440429"/>
                  <a:pt x="108585" y="439476"/>
                  <a:pt x="107633" y="438524"/>
                </a:cubicBezTo>
                <a:cubicBezTo>
                  <a:pt x="108585" y="440429"/>
                  <a:pt x="109538" y="441381"/>
                  <a:pt x="109538" y="441381"/>
                </a:cubicBezTo>
                <a:cubicBezTo>
                  <a:pt x="110490" y="443286"/>
                  <a:pt x="111443" y="443286"/>
                  <a:pt x="111443" y="443286"/>
                </a:cubicBezTo>
                <a:cubicBezTo>
                  <a:pt x="111443" y="442334"/>
                  <a:pt x="110490" y="441381"/>
                  <a:pt x="110490" y="439476"/>
                </a:cubicBezTo>
                <a:cubicBezTo>
                  <a:pt x="110490" y="440429"/>
                  <a:pt x="111443" y="442334"/>
                  <a:pt x="111443" y="443286"/>
                </a:cubicBezTo>
                <a:cubicBezTo>
                  <a:pt x="111443" y="443286"/>
                  <a:pt x="111443" y="443286"/>
                  <a:pt x="111443" y="442334"/>
                </a:cubicBezTo>
                <a:cubicBezTo>
                  <a:pt x="111443" y="440429"/>
                  <a:pt x="110490" y="437571"/>
                  <a:pt x="108585" y="433761"/>
                </a:cubicBezTo>
                <a:cubicBezTo>
                  <a:pt x="109538" y="436619"/>
                  <a:pt x="110490" y="438524"/>
                  <a:pt x="110490" y="439476"/>
                </a:cubicBezTo>
                <a:cubicBezTo>
                  <a:pt x="111443" y="441381"/>
                  <a:pt x="110490" y="442334"/>
                  <a:pt x="109538" y="441381"/>
                </a:cubicBezTo>
                <a:cubicBezTo>
                  <a:pt x="110490" y="441381"/>
                  <a:pt x="110490" y="441381"/>
                  <a:pt x="110490" y="439476"/>
                </a:cubicBezTo>
                <a:cubicBezTo>
                  <a:pt x="110490" y="437571"/>
                  <a:pt x="109538" y="435666"/>
                  <a:pt x="108585" y="433761"/>
                </a:cubicBezTo>
                <a:cubicBezTo>
                  <a:pt x="108585" y="432809"/>
                  <a:pt x="107633" y="432809"/>
                  <a:pt x="107633" y="431856"/>
                </a:cubicBezTo>
                <a:cubicBezTo>
                  <a:pt x="107633" y="431856"/>
                  <a:pt x="107633" y="432809"/>
                  <a:pt x="108585" y="432809"/>
                </a:cubicBezTo>
                <a:cubicBezTo>
                  <a:pt x="108585" y="431856"/>
                  <a:pt x="107633" y="431856"/>
                  <a:pt x="107633" y="430904"/>
                </a:cubicBezTo>
                <a:cubicBezTo>
                  <a:pt x="107633" y="430904"/>
                  <a:pt x="107633" y="430904"/>
                  <a:pt x="107633" y="430904"/>
                </a:cubicBezTo>
                <a:cubicBezTo>
                  <a:pt x="107633" y="430904"/>
                  <a:pt x="107633" y="430904"/>
                  <a:pt x="107633" y="430904"/>
                </a:cubicBezTo>
                <a:cubicBezTo>
                  <a:pt x="107633" y="430904"/>
                  <a:pt x="107633" y="430904"/>
                  <a:pt x="107633" y="430904"/>
                </a:cubicBezTo>
                <a:cubicBezTo>
                  <a:pt x="107633" y="429951"/>
                  <a:pt x="106680" y="429951"/>
                  <a:pt x="106680" y="428999"/>
                </a:cubicBezTo>
                <a:cubicBezTo>
                  <a:pt x="106680" y="428999"/>
                  <a:pt x="106680" y="428999"/>
                  <a:pt x="106680" y="428999"/>
                </a:cubicBezTo>
                <a:cubicBezTo>
                  <a:pt x="106680" y="429951"/>
                  <a:pt x="107633" y="429951"/>
                  <a:pt x="107633" y="430904"/>
                </a:cubicBezTo>
                <a:lnTo>
                  <a:pt x="107633" y="430904"/>
                </a:lnTo>
                <a:lnTo>
                  <a:pt x="107633" y="430904"/>
                </a:lnTo>
                <a:cubicBezTo>
                  <a:pt x="108585" y="431856"/>
                  <a:pt x="108585" y="432809"/>
                  <a:pt x="109538" y="433761"/>
                </a:cubicBezTo>
                <a:cubicBezTo>
                  <a:pt x="112395" y="438524"/>
                  <a:pt x="113348" y="442334"/>
                  <a:pt x="113348" y="444239"/>
                </a:cubicBezTo>
                <a:cubicBezTo>
                  <a:pt x="114300" y="446144"/>
                  <a:pt x="113348" y="446144"/>
                  <a:pt x="113348" y="446144"/>
                </a:cubicBezTo>
                <a:cubicBezTo>
                  <a:pt x="114300" y="448049"/>
                  <a:pt x="114300" y="449001"/>
                  <a:pt x="114300" y="447096"/>
                </a:cubicBezTo>
                <a:cubicBezTo>
                  <a:pt x="115253" y="446144"/>
                  <a:pt x="112395" y="439476"/>
                  <a:pt x="108585" y="432809"/>
                </a:cubicBezTo>
                <a:cubicBezTo>
                  <a:pt x="111443" y="437571"/>
                  <a:pt x="113348" y="441381"/>
                  <a:pt x="114300" y="444239"/>
                </a:cubicBezTo>
                <a:cubicBezTo>
                  <a:pt x="114300" y="443286"/>
                  <a:pt x="114300" y="443286"/>
                  <a:pt x="114300" y="442334"/>
                </a:cubicBezTo>
                <a:cubicBezTo>
                  <a:pt x="114300" y="443286"/>
                  <a:pt x="114300" y="444239"/>
                  <a:pt x="114300" y="445191"/>
                </a:cubicBezTo>
                <a:cubicBezTo>
                  <a:pt x="114300" y="446144"/>
                  <a:pt x="115253" y="447096"/>
                  <a:pt x="115253" y="448049"/>
                </a:cubicBezTo>
                <a:cubicBezTo>
                  <a:pt x="115253" y="449001"/>
                  <a:pt x="115253" y="449001"/>
                  <a:pt x="115253" y="449954"/>
                </a:cubicBezTo>
                <a:cubicBezTo>
                  <a:pt x="115253" y="449954"/>
                  <a:pt x="115253" y="449001"/>
                  <a:pt x="115253" y="448049"/>
                </a:cubicBezTo>
                <a:cubicBezTo>
                  <a:pt x="115253" y="448049"/>
                  <a:pt x="115253" y="448049"/>
                  <a:pt x="115253" y="449001"/>
                </a:cubicBezTo>
                <a:cubicBezTo>
                  <a:pt x="115253" y="449954"/>
                  <a:pt x="116205" y="449954"/>
                  <a:pt x="116205" y="449954"/>
                </a:cubicBezTo>
                <a:cubicBezTo>
                  <a:pt x="117158" y="452811"/>
                  <a:pt x="117158" y="454716"/>
                  <a:pt x="116205" y="453764"/>
                </a:cubicBezTo>
                <a:cubicBezTo>
                  <a:pt x="119063" y="455669"/>
                  <a:pt x="118110" y="451859"/>
                  <a:pt x="117158" y="444239"/>
                </a:cubicBezTo>
                <a:cubicBezTo>
                  <a:pt x="118110" y="451859"/>
                  <a:pt x="120968" y="457574"/>
                  <a:pt x="117158" y="455669"/>
                </a:cubicBezTo>
                <a:cubicBezTo>
                  <a:pt x="121920" y="458526"/>
                  <a:pt x="123825" y="456621"/>
                  <a:pt x="120968" y="448049"/>
                </a:cubicBezTo>
                <a:cubicBezTo>
                  <a:pt x="123825" y="456621"/>
                  <a:pt x="126683" y="461384"/>
                  <a:pt x="120015" y="458526"/>
                </a:cubicBezTo>
                <a:cubicBezTo>
                  <a:pt x="122873" y="460431"/>
                  <a:pt x="126683" y="461384"/>
                  <a:pt x="130493" y="463289"/>
                </a:cubicBezTo>
                <a:cubicBezTo>
                  <a:pt x="128588" y="462336"/>
                  <a:pt x="126683" y="461384"/>
                  <a:pt x="124778" y="460431"/>
                </a:cubicBezTo>
                <a:cubicBezTo>
                  <a:pt x="127635" y="461384"/>
                  <a:pt x="129540" y="462336"/>
                  <a:pt x="132398" y="463289"/>
                </a:cubicBezTo>
                <a:cubicBezTo>
                  <a:pt x="134303" y="464241"/>
                  <a:pt x="136208" y="464241"/>
                  <a:pt x="137160" y="464241"/>
                </a:cubicBezTo>
                <a:cubicBezTo>
                  <a:pt x="135255" y="463289"/>
                  <a:pt x="132398" y="462336"/>
                  <a:pt x="130493" y="461384"/>
                </a:cubicBezTo>
                <a:cubicBezTo>
                  <a:pt x="133350" y="462336"/>
                  <a:pt x="135255" y="463289"/>
                  <a:pt x="138113" y="464241"/>
                </a:cubicBezTo>
                <a:cubicBezTo>
                  <a:pt x="140970" y="464241"/>
                  <a:pt x="141923" y="463289"/>
                  <a:pt x="134303" y="457574"/>
                </a:cubicBezTo>
                <a:cubicBezTo>
                  <a:pt x="141923" y="463289"/>
                  <a:pt x="142875" y="465194"/>
                  <a:pt x="140970" y="465194"/>
                </a:cubicBezTo>
                <a:cubicBezTo>
                  <a:pt x="142875" y="466146"/>
                  <a:pt x="143828" y="466146"/>
                  <a:pt x="145733" y="467099"/>
                </a:cubicBezTo>
                <a:cubicBezTo>
                  <a:pt x="148590" y="468051"/>
                  <a:pt x="150495" y="468051"/>
                  <a:pt x="148590" y="466146"/>
                </a:cubicBezTo>
                <a:cubicBezTo>
                  <a:pt x="148590" y="466146"/>
                  <a:pt x="148590" y="466146"/>
                  <a:pt x="148590" y="466146"/>
                </a:cubicBezTo>
                <a:cubicBezTo>
                  <a:pt x="148590" y="466146"/>
                  <a:pt x="148590" y="466146"/>
                  <a:pt x="148590" y="466146"/>
                </a:cubicBezTo>
                <a:cubicBezTo>
                  <a:pt x="147638" y="465194"/>
                  <a:pt x="145733" y="463289"/>
                  <a:pt x="141923" y="461384"/>
                </a:cubicBezTo>
                <a:cubicBezTo>
                  <a:pt x="145733" y="464241"/>
                  <a:pt x="148590" y="465194"/>
                  <a:pt x="149543" y="467099"/>
                </a:cubicBezTo>
                <a:cubicBezTo>
                  <a:pt x="167640" y="475671"/>
                  <a:pt x="167640" y="475671"/>
                  <a:pt x="149543" y="469956"/>
                </a:cubicBezTo>
                <a:cubicBezTo>
                  <a:pt x="169545" y="476624"/>
                  <a:pt x="173355" y="475671"/>
                  <a:pt x="169545" y="480434"/>
                </a:cubicBezTo>
                <a:cubicBezTo>
                  <a:pt x="173355" y="475671"/>
                  <a:pt x="173355" y="475671"/>
                  <a:pt x="180023" y="487101"/>
                </a:cubicBezTo>
                <a:cubicBezTo>
                  <a:pt x="174308" y="476624"/>
                  <a:pt x="175260" y="478529"/>
                  <a:pt x="192405" y="493769"/>
                </a:cubicBezTo>
                <a:cubicBezTo>
                  <a:pt x="177165" y="478529"/>
                  <a:pt x="182880" y="484244"/>
                  <a:pt x="203835" y="499484"/>
                </a:cubicBezTo>
                <a:cubicBezTo>
                  <a:pt x="185738" y="485196"/>
                  <a:pt x="200978" y="495674"/>
                  <a:pt x="215265" y="505199"/>
                </a:cubicBezTo>
                <a:cubicBezTo>
                  <a:pt x="206693" y="493769"/>
                  <a:pt x="222885" y="491864"/>
                  <a:pt x="230505" y="489006"/>
                </a:cubicBezTo>
                <a:cubicBezTo>
                  <a:pt x="232410" y="481386"/>
                  <a:pt x="238125" y="475671"/>
                  <a:pt x="245745" y="472814"/>
                </a:cubicBezTo>
                <a:cubicBezTo>
                  <a:pt x="247650" y="465194"/>
                  <a:pt x="254318" y="460431"/>
                  <a:pt x="260985" y="456621"/>
                </a:cubicBezTo>
                <a:cubicBezTo>
                  <a:pt x="263843" y="449954"/>
                  <a:pt x="268605" y="444239"/>
                  <a:pt x="276225" y="440429"/>
                </a:cubicBezTo>
                <a:cubicBezTo>
                  <a:pt x="279083" y="433761"/>
                  <a:pt x="285750" y="429951"/>
                  <a:pt x="291465" y="424236"/>
                </a:cubicBezTo>
                <a:cubicBezTo>
                  <a:pt x="296228" y="418521"/>
                  <a:pt x="300990" y="412806"/>
                  <a:pt x="306705" y="408044"/>
                </a:cubicBezTo>
                <a:cubicBezTo>
                  <a:pt x="311468" y="402329"/>
                  <a:pt x="317183" y="397566"/>
                  <a:pt x="321945" y="391851"/>
                </a:cubicBezTo>
                <a:cubicBezTo>
                  <a:pt x="332423" y="381374"/>
                  <a:pt x="341948" y="369944"/>
                  <a:pt x="352425" y="359466"/>
                </a:cubicBezTo>
                <a:cubicBezTo>
                  <a:pt x="375285" y="335654"/>
                  <a:pt x="397193" y="311841"/>
                  <a:pt x="415290" y="284219"/>
                </a:cubicBezTo>
                <a:cubicBezTo>
                  <a:pt x="426720" y="257549"/>
                  <a:pt x="412433" y="280409"/>
                  <a:pt x="428625" y="256596"/>
                </a:cubicBezTo>
                <a:close/>
                <a:moveTo>
                  <a:pt x="81915" y="394709"/>
                </a:moveTo>
                <a:cubicBezTo>
                  <a:pt x="81915" y="394709"/>
                  <a:pt x="81915" y="394709"/>
                  <a:pt x="81915" y="394709"/>
                </a:cubicBezTo>
                <a:cubicBezTo>
                  <a:pt x="81915" y="394709"/>
                  <a:pt x="81915" y="394709"/>
                  <a:pt x="81915" y="394709"/>
                </a:cubicBezTo>
                <a:cubicBezTo>
                  <a:pt x="81915" y="394709"/>
                  <a:pt x="81915" y="394709"/>
                  <a:pt x="81915" y="394709"/>
                </a:cubicBezTo>
                <a:close/>
                <a:moveTo>
                  <a:pt x="82868" y="394709"/>
                </a:moveTo>
                <a:cubicBezTo>
                  <a:pt x="83820" y="394709"/>
                  <a:pt x="83820" y="393756"/>
                  <a:pt x="82868" y="394709"/>
                </a:cubicBezTo>
                <a:cubicBezTo>
                  <a:pt x="83820" y="394709"/>
                  <a:pt x="83820" y="394709"/>
                  <a:pt x="82868" y="394709"/>
                </a:cubicBezTo>
                <a:cubicBezTo>
                  <a:pt x="83820" y="394709"/>
                  <a:pt x="83820" y="394709"/>
                  <a:pt x="82868" y="394709"/>
                </a:cubicBezTo>
                <a:cubicBezTo>
                  <a:pt x="83820" y="394709"/>
                  <a:pt x="83820" y="394709"/>
                  <a:pt x="82868" y="394709"/>
                </a:cubicBezTo>
                <a:close/>
                <a:moveTo>
                  <a:pt x="80010" y="403281"/>
                </a:moveTo>
                <a:cubicBezTo>
                  <a:pt x="84773" y="399471"/>
                  <a:pt x="87630" y="396614"/>
                  <a:pt x="85725" y="395661"/>
                </a:cubicBezTo>
                <a:cubicBezTo>
                  <a:pt x="87630" y="396614"/>
                  <a:pt x="85725" y="399471"/>
                  <a:pt x="80010" y="403281"/>
                </a:cubicBezTo>
                <a:close/>
                <a:moveTo>
                  <a:pt x="91440" y="395661"/>
                </a:moveTo>
                <a:cubicBezTo>
                  <a:pt x="92393" y="396614"/>
                  <a:pt x="92393" y="396614"/>
                  <a:pt x="93345" y="397566"/>
                </a:cubicBezTo>
                <a:cubicBezTo>
                  <a:pt x="92393" y="397566"/>
                  <a:pt x="91440" y="396614"/>
                  <a:pt x="91440" y="395661"/>
                </a:cubicBezTo>
                <a:close/>
                <a:moveTo>
                  <a:pt x="100965" y="421379"/>
                </a:moveTo>
                <a:cubicBezTo>
                  <a:pt x="100965" y="421379"/>
                  <a:pt x="100965" y="422331"/>
                  <a:pt x="101918" y="422331"/>
                </a:cubicBezTo>
                <a:cubicBezTo>
                  <a:pt x="101918" y="422331"/>
                  <a:pt x="101918" y="422331"/>
                  <a:pt x="100965" y="421379"/>
                </a:cubicBezTo>
                <a:cubicBezTo>
                  <a:pt x="100965" y="422331"/>
                  <a:pt x="100965" y="421379"/>
                  <a:pt x="100965" y="421379"/>
                </a:cubicBezTo>
                <a:close/>
                <a:moveTo>
                  <a:pt x="100965" y="422331"/>
                </a:moveTo>
                <a:cubicBezTo>
                  <a:pt x="100965" y="422331"/>
                  <a:pt x="100013" y="422331"/>
                  <a:pt x="100965" y="422331"/>
                </a:cubicBezTo>
                <a:cubicBezTo>
                  <a:pt x="100013" y="422331"/>
                  <a:pt x="100013" y="422331"/>
                  <a:pt x="100013" y="421379"/>
                </a:cubicBezTo>
                <a:cubicBezTo>
                  <a:pt x="100013" y="420426"/>
                  <a:pt x="100013" y="420426"/>
                  <a:pt x="100013" y="419474"/>
                </a:cubicBezTo>
                <a:cubicBezTo>
                  <a:pt x="100013" y="421379"/>
                  <a:pt x="100013" y="421379"/>
                  <a:pt x="100965" y="422331"/>
                </a:cubicBezTo>
                <a:close/>
                <a:moveTo>
                  <a:pt x="100013" y="422331"/>
                </a:moveTo>
                <a:cubicBezTo>
                  <a:pt x="100013" y="422331"/>
                  <a:pt x="100013" y="422331"/>
                  <a:pt x="100013" y="422331"/>
                </a:cubicBezTo>
                <a:cubicBezTo>
                  <a:pt x="99060" y="422331"/>
                  <a:pt x="100013" y="422331"/>
                  <a:pt x="100013" y="422331"/>
                </a:cubicBezTo>
                <a:cubicBezTo>
                  <a:pt x="100013" y="422331"/>
                  <a:pt x="100013" y="422331"/>
                  <a:pt x="100013" y="422331"/>
                </a:cubicBezTo>
                <a:close/>
                <a:moveTo>
                  <a:pt x="98108" y="418521"/>
                </a:moveTo>
                <a:cubicBezTo>
                  <a:pt x="98108" y="419474"/>
                  <a:pt x="99060" y="419474"/>
                  <a:pt x="99060" y="420426"/>
                </a:cubicBezTo>
                <a:cubicBezTo>
                  <a:pt x="99060" y="421379"/>
                  <a:pt x="99060" y="421379"/>
                  <a:pt x="99060" y="422331"/>
                </a:cubicBezTo>
                <a:cubicBezTo>
                  <a:pt x="99060" y="421379"/>
                  <a:pt x="98108" y="421379"/>
                  <a:pt x="97155" y="420426"/>
                </a:cubicBezTo>
                <a:cubicBezTo>
                  <a:pt x="98108" y="419474"/>
                  <a:pt x="98108" y="418521"/>
                  <a:pt x="98108" y="418521"/>
                </a:cubicBezTo>
                <a:close/>
                <a:moveTo>
                  <a:pt x="96203" y="421379"/>
                </a:moveTo>
                <a:cubicBezTo>
                  <a:pt x="97155" y="421379"/>
                  <a:pt x="98108" y="420426"/>
                  <a:pt x="98108" y="419474"/>
                </a:cubicBezTo>
                <a:cubicBezTo>
                  <a:pt x="99060" y="420426"/>
                  <a:pt x="99060" y="420426"/>
                  <a:pt x="100013" y="421379"/>
                </a:cubicBezTo>
                <a:cubicBezTo>
                  <a:pt x="100013" y="421379"/>
                  <a:pt x="100013" y="422331"/>
                  <a:pt x="100013" y="422331"/>
                </a:cubicBezTo>
                <a:cubicBezTo>
                  <a:pt x="100013" y="422331"/>
                  <a:pt x="100013" y="422331"/>
                  <a:pt x="100013" y="422331"/>
                </a:cubicBezTo>
                <a:cubicBezTo>
                  <a:pt x="100013" y="422331"/>
                  <a:pt x="100013" y="422331"/>
                  <a:pt x="100013" y="422331"/>
                </a:cubicBezTo>
                <a:cubicBezTo>
                  <a:pt x="100013" y="422331"/>
                  <a:pt x="100013" y="422331"/>
                  <a:pt x="100013" y="422331"/>
                </a:cubicBezTo>
                <a:cubicBezTo>
                  <a:pt x="98108" y="423284"/>
                  <a:pt x="97155" y="422331"/>
                  <a:pt x="96203" y="421379"/>
                </a:cubicBezTo>
                <a:close/>
                <a:moveTo>
                  <a:pt x="101918" y="426141"/>
                </a:moveTo>
                <a:cubicBezTo>
                  <a:pt x="100965" y="425189"/>
                  <a:pt x="100013" y="424236"/>
                  <a:pt x="99060" y="423284"/>
                </a:cubicBezTo>
                <a:lnTo>
                  <a:pt x="99060" y="423284"/>
                </a:lnTo>
                <a:cubicBezTo>
                  <a:pt x="99060" y="423284"/>
                  <a:pt x="99060" y="423284"/>
                  <a:pt x="100013" y="423284"/>
                </a:cubicBezTo>
                <a:cubicBezTo>
                  <a:pt x="100965" y="424236"/>
                  <a:pt x="100965" y="425189"/>
                  <a:pt x="101918" y="426141"/>
                </a:cubicBezTo>
                <a:cubicBezTo>
                  <a:pt x="101918" y="425189"/>
                  <a:pt x="101918" y="426141"/>
                  <a:pt x="101918" y="426141"/>
                </a:cubicBezTo>
                <a:close/>
                <a:moveTo>
                  <a:pt x="101918" y="425189"/>
                </a:moveTo>
                <a:cubicBezTo>
                  <a:pt x="101918" y="424236"/>
                  <a:pt x="101918" y="424236"/>
                  <a:pt x="101918" y="425189"/>
                </a:cubicBezTo>
                <a:cubicBezTo>
                  <a:pt x="101918" y="424236"/>
                  <a:pt x="101918" y="424236"/>
                  <a:pt x="101918" y="425189"/>
                </a:cubicBezTo>
                <a:cubicBezTo>
                  <a:pt x="100965" y="424236"/>
                  <a:pt x="100965" y="423284"/>
                  <a:pt x="100013" y="423284"/>
                </a:cubicBezTo>
                <a:cubicBezTo>
                  <a:pt x="100013" y="423284"/>
                  <a:pt x="100013" y="423284"/>
                  <a:pt x="100965" y="423284"/>
                </a:cubicBezTo>
                <a:lnTo>
                  <a:pt x="100965" y="423284"/>
                </a:lnTo>
                <a:cubicBezTo>
                  <a:pt x="100965" y="423284"/>
                  <a:pt x="100965" y="423284"/>
                  <a:pt x="100965" y="423284"/>
                </a:cubicBezTo>
                <a:cubicBezTo>
                  <a:pt x="100965" y="423284"/>
                  <a:pt x="100965" y="423284"/>
                  <a:pt x="100965" y="423284"/>
                </a:cubicBezTo>
                <a:cubicBezTo>
                  <a:pt x="100965" y="423284"/>
                  <a:pt x="100965" y="424236"/>
                  <a:pt x="100965" y="424236"/>
                </a:cubicBezTo>
                <a:cubicBezTo>
                  <a:pt x="100965" y="425189"/>
                  <a:pt x="101918" y="426141"/>
                  <a:pt x="101918" y="427094"/>
                </a:cubicBezTo>
                <a:cubicBezTo>
                  <a:pt x="101918" y="425189"/>
                  <a:pt x="101918" y="425189"/>
                  <a:pt x="101918" y="425189"/>
                </a:cubicBezTo>
                <a:close/>
                <a:moveTo>
                  <a:pt x="102870" y="427094"/>
                </a:moveTo>
                <a:cubicBezTo>
                  <a:pt x="102870" y="427094"/>
                  <a:pt x="102870" y="427094"/>
                  <a:pt x="102870" y="427094"/>
                </a:cubicBezTo>
                <a:cubicBezTo>
                  <a:pt x="102870" y="427094"/>
                  <a:pt x="102870" y="427094"/>
                  <a:pt x="102870" y="427094"/>
                </a:cubicBezTo>
                <a:lnTo>
                  <a:pt x="102870" y="427094"/>
                </a:lnTo>
                <a:cubicBezTo>
                  <a:pt x="102870" y="427094"/>
                  <a:pt x="102870" y="427094"/>
                  <a:pt x="102870" y="427094"/>
                </a:cubicBezTo>
                <a:close/>
                <a:moveTo>
                  <a:pt x="102870" y="428046"/>
                </a:moveTo>
                <a:cubicBezTo>
                  <a:pt x="102870" y="428046"/>
                  <a:pt x="102870" y="428046"/>
                  <a:pt x="102870" y="428046"/>
                </a:cubicBezTo>
                <a:cubicBezTo>
                  <a:pt x="102870" y="428999"/>
                  <a:pt x="102870" y="428046"/>
                  <a:pt x="102870" y="428046"/>
                </a:cubicBezTo>
                <a:cubicBezTo>
                  <a:pt x="102870" y="428046"/>
                  <a:pt x="102870" y="428046"/>
                  <a:pt x="102870" y="428046"/>
                </a:cubicBezTo>
                <a:close/>
                <a:moveTo>
                  <a:pt x="100965" y="430904"/>
                </a:moveTo>
                <a:cubicBezTo>
                  <a:pt x="101918" y="430904"/>
                  <a:pt x="102870" y="429951"/>
                  <a:pt x="102870" y="428999"/>
                </a:cubicBezTo>
                <a:cubicBezTo>
                  <a:pt x="102870" y="428999"/>
                  <a:pt x="103823" y="428046"/>
                  <a:pt x="103823" y="428046"/>
                </a:cubicBezTo>
                <a:cubicBezTo>
                  <a:pt x="103823" y="428046"/>
                  <a:pt x="103823" y="428046"/>
                  <a:pt x="103823" y="428046"/>
                </a:cubicBezTo>
                <a:cubicBezTo>
                  <a:pt x="103823" y="431856"/>
                  <a:pt x="102870" y="432809"/>
                  <a:pt x="100965" y="430904"/>
                </a:cubicBezTo>
                <a:close/>
              </a:path>
            </a:pathLst>
          </a:custGeom>
          <a:solidFill>
            <a:schemeClr val="lt1">
              <a:alpha val="50980"/>
            </a:scheme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3" name="Google Shape;633;p35"/>
          <p:cNvSpPr/>
          <p:nvPr/>
        </p:nvSpPr>
        <p:spPr>
          <a:xfrm rot="5400000">
            <a:off x="10724783" y="3370692"/>
            <a:ext cx="845569" cy="887885"/>
          </a:xfrm>
          <a:custGeom>
            <a:rect b="b" l="l" r="r" t="t"/>
            <a:pathLst>
              <a:path extrusionOk="0" h="505198" w="578167">
                <a:moveTo>
                  <a:pt x="428625" y="256596"/>
                </a:moveTo>
                <a:cubicBezTo>
                  <a:pt x="429578" y="256596"/>
                  <a:pt x="432435" y="254691"/>
                  <a:pt x="437198" y="248976"/>
                </a:cubicBezTo>
                <a:cubicBezTo>
                  <a:pt x="483870" y="203256"/>
                  <a:pt x="531495" y="156584"/>
                  <a:pt x="578168" y="110864"/>
                </a:cubicBezTo>
                <a:cubicBezTo>
                  <a:pt x="568643" y="108006"/>
                  <a:pt x="560070" y="106101"/>
                  <a:pt x="550545" y="103244"/>
                </a:cubicBezTo>
                <a:cubicBezTo>
                  <a:pt x="547688" y="102291"/>
                  <a:pt x="544830" y="101339"/>
                  <a:pt x="541020" y="100386"/>
                </a:cubicBezTo>
                <a:cubicBezTo>
                  <a:pt x="538163" y="99434"/>
                  <a:pt x="532448" y="93719"/>
                  <a:pt x="531495" y="97529"/>
                </a:cubicBezTo>
                <a:cubicBezTo>
                  <a:pt x="527685" y="91814"/>
                  <a:pt x="482918" y="78479"/>
                  <a:pt x="521970" y="94671"/>
                </a:cubicBezTo>
                <a:cubicBezTo>
                  <a:pt x="507683" y="88956"/>
                  <a:pt x="496253" y="85146"/>
                  <a:pt x="490538" y="82289"/>
                </a:cubicBezTo>
                <a:cubicBezTo>
                  <a:pt x="488633" y="82289"/>
                  <a:pt x="487680" y="82289"/>
                  <a:pt x="486728" y="81336"/>
                </a:cubicBezTo>
                <a:cubicBezTo>
                  <a:pt x="489585" y="82289"/>
                  <a:pt x="498158" y="86099"/>
                  <a:pt x="513398" y="90861"/>
                </a:cubicBezTo>
                <a:cubicBezTo>
                  <a:pt x="505778" y="88004"/>
                  <a:pt x="500063" y="86099"/>
                  <a:pt x="494348" y="85146"/>
                </a:cubicBezTo>
                <a:cubicBezTo>
                  <a:pt x="493395" y="85146"/>
                  <a:pt x="492443" y="85146"/>
                  <a:pt x="491490" y="85146"/>
                </a:cubicBezTo>
                <a:cubicBezTo>
                  <a:pt x="495300" y="86099"/>
                  <a:pt x="499110" y="87051"/>
                  <a:pt x="503873" y="88004"/>
                </a:cubicBezTo>
                <a:cubicBezTo>
                  <a:pt x="498158" y="87051"/>
                  <a:pt x="493395" y="85146"/>
                  <a:pt x="489585" y="85146"/>
                </a:cubicBezTo>
                <a:cubicBezTo>
                  <a:pt x="485775" y="85146"/>
                  <a:pt x="481965" y="85146"/>
                  <a:pt x="479108" y="85146"/>
                </a:cubicBezTo>
                <a:cubicBezTo>
                  <a:pt x="476250" y="85146"/>
                  <a:pt x="473393" y="86099"/>
                  <a:pt x="470535" y="86099"/>
                </a:cubicBezTo>
                <a:cubicBezTo>
                  <a:pt x="466725" y="87051"/>
                  <a:pt x="463868" y="88004"/>
                  <a:pt x="462915" y="88956"/>
                </a:cubicBezTo>
                <a:cubicBezTo>
                  <a:pt x="461963" y="89909"/>
                  <a:pt x="461010" y="89909"/>
                  <a:pt x="460058" y="89909"/>
                </a:cubicBezTo>
                <a:cubicBezTo>
                  <a:pt x="457200" y="90861"/>
                  <a:pt x="457200" y="90861"/>
                  <a:pt x="458153" y="89909"/>
                </a:cubicBezTo>
                <a:cubicBezTo>
                  <a:pt x="461963" y="89909"/>
                  <a:pt x="463868" y="88004"/>
                  <a:pt x="468630" y="85146"/>
                </a:cubicBezTo>
                <a:cubicBezTo>
                  <a:pt x="465773" y="87051"/>
                  <a:pt x="462915" y="88956"/>
                  <a:pt x="461010" y="89909"/>
                </a:cubicBezTo>
                <a:cubicBezTo>
                  <a:pt x="461963" y="88956"/>
                  <a:pt x="462915" y="88004"/>
                  <a:pt x="464820" y="87051"/>
                </a:cubicBezTo>
                <a:cubicBezTo>
                  <a:pt x="462915" y="88956"/>
                  <a:pt x="461010" y="89909"/>
                  <a:pt x="460058" y="90861"/>
                </a:cubicBezTo>
                <a:cubicBezTo>
                  <a:pt x="453390" y="94671"/>
                  <a:pt x="457200" y="90861"/>
                  <a:pt x="471488" y="76574"/>
                </a:cubicBezTo>
                <a:cubicBezTo>
                  <a:pt x="450533" y="98481"/>
                  <a:pt x="449580" y="99434"/>
                  <a:pt x="467678" y="75621"/>
                </a:cubicBezTo>
                <a:cubicBezTo>
                  <a:pt x="448628" y="100386"/>
                  <a:pt x="447675" y="100386"/>
                  <a:pt x="461963" y="73716"/>
                </a:cubicBezTo>
                <a:cubicBezTo>
                  <a:pt x="447675" y="101339"/>
                  <a:pt x="446723" y="101339"/>
                  <a:pt x="457200" y="71811"/>
                </a:cubicBezTo>
                <a:cubicBezTo>
                  <a:pt x="446723" y="101339"/>
                  <a:pt x="445770" y="102291"/>
                  <a:pt x="453390" y="70859"/>
                </a:cubicBezTo>
                <a:cubicBezTo>
                  <a:pt x="448628" y="91814"/>
                  <a:pt x="446723" y="98481"/>
                  <a:pt x="446723" y="89909"/>
                </a:cubicBezTo>
                <a:cubicBezTo>
                  <a:pt x="447675" y="86099"/>
                  <a:pt x="448628" y="81336"/>
                  <a:pt x="450533" y="73716"/>
                </a:cubicBezTo>
                <a:cubicBezTo>
                  <a:pt x="448628" y="80384"/>
                  <a:pt x="447675" y="86099"/>
                  <a:pt x="446723" y="88956"/>
                </a:cubicBezTo>
                <a:cubicBezTo>
                  <a:pt x="446723" y="87051"/>
                  <a:pt x="446723" y="83241"/>
                  <a:pt x="446723" y="79431"/>
                </a:cubicBezTo>
                <a:cubicBezTo>
                  <a:pt x="447675" y="80384"/>
                  <a:pt x="447675" y="79431"/>
                  <a:pt x="446723" y="77526"/>
                </a:cubicBezTo>
                <a:cubicBezTo>
                  <a:pt x="446723" y="74669"/>
                  <a:pt x="446723" y="70859"/>
                  <a:pt x="446723" y="67049"/>
                </a:cubicBezTo>
                <a:cubicBezTo>
                  <a:pt x="446723" y="70859"/>
                  <a:pt x="446723" y="74669"/>
                  <a:pt x="446723" y="77526"/>
                </a:cubicBezTo>
                <a:cubicBezTo>
                  <a:pt x="445770" y="76574"/>
                  <a:pt x="445770" y="75621"/>
                  <a:pt x="444818" y="74669"/>
                </a:cubicBezTo>
                <a:cubicBezTo>
                  <a:pt x="443865" y="73716"/>
                  <a:pt x="442913" y="72764"/>
                  <a:pt x="441008" y="71811"/>
                </a:cubicBezTo>
                <a:cubicBezTo>
                  <a:pt x="441008" y="72764"/>
                  <a:pt x="441008" y="73716"/>
                  <a:pt x="441008" y="74669"/>
                </a:cubicBezTo>
                <a:cubicBezTo>
                  <a:pt x="443865" y="76574"/>
                  <a:pt x="445770" y="77526"/>
                  <a:pt x="445770" y="78479"/>
                </a:cubicBezTo>
                <a:cubicBezTo>
                  <a:pt x="445770" y="78479"/>
                  <a:pt x="446723" y="79431"/>
                  <a:pt x="446723" y="79431"/>
                </a:cubicBezTo>
                <a:cubicBezTo>
                  <a:pt x="446723" y="85146"/>
                  <a:pt x="445770" y="88956"/>
                  <a:pt x="445770" y="91814"/>
                </a:cubicBezTo>
                <a:cubicBezTo>
                  <a:pt x="444818" y="95624"/>
                  <a:pt x="444818" y="95624"/>
                  <a:pt x="443865" y="90861"/>
                </a:cubicBezTo>
                <a:cubicBezTo>
                  <a:pt x="443865" y="90861"/>
                  <a:pt x="443865" y="89909"/>
                  <a:pt x="442913" y="88956"/>
                </a:cubicBezTo>
                <a:cubicBezTo>
                  <a:pt x="441960" y="87051"/>
                  <a:pt x="437198" y="80384"/>
                  <a:pt x="434340" y="75621"/>
                </a:cubicBezTo>
                <a:cubicBezTo>
                  <a:pt x="428625" y="70859"/>
                  <a:pt x="421958" y="65144"/>
                  <a:pt x="418148" y="61334"/>
                </a:cubicBezTo>
                <a:cubicBezTo>
                  <a:pt x="411480" y="57524"/>
                  <a:pt x="405765" y="54666"/>
                  <a:pt x="406718" y="52761"/>
                </a:cubicBezTo>
                <a:cubicBezTo>
                  <a:pt x="397193" y="49904"/>
                  <a:pt x="392430" y="49904"/>
                  <a:pt x="393383" y="48951"/>
                </a:cubicBezTo>
                <a:cubicBezTo>
                  <a:pt x="380048" y="51809"/>
                  <a:pt x="379095" y="51809"/>
                  <a:pt x="391478" y="45141"/>
                </a:cubicBezTo>
                <a:cubicBezTo>
                  <a:pt x="373380" y="54666"/>
                  <a:pt x="374333" y="52761"/>
                  <a:pt x="391478" y="33711"/>
                </a:cubicBezTo>
                <a:cubicBezTo>
                  <a:pt x="373380" y="53714"/>
                  <a:pt x="371475" y="55619"/>
                  <a:pt x="380048" y="33711"/>
                </a:cubicBezTo>
                <a:cubicBezTo>
                  <a:pt x="375285" y="47046"/>
                  <a:pt x="373380" y="50856"/>
                  <a:pt x="373380" y="45141"/>
                </a:cubicBezTo>
                <a:cubicBezTo>
                  <a:pt x="373380" y="45141"/>
                  <a:pt x="372428" y="42284"/>
                  <a:pt x="371475" y="35616"/>
                </a:cubicBezTo>
                <a:cubicBezTo>
                  <a:pt x="370523" y="33711"/>
                  <a:pt x="369570" y="30854"/>
                  <a:pt x="368618" y="27996"/>
                </a:cubicBezTo>
                <a:cubicBezTo>
                  <a:pt x="365760" y="23234"/>
                  <a:pt x="359093" y="14661"/>
                  <a:pt x="349568" y="4184"/>
                </a:cubicBezTo>
                <a:cubicBezTo>
                  <a:pt x="371475" y="29901"/>
                  <a:pt x="346710" y="5136"/>
                  <a:pt x="338138" y="374"/>
                </a:cubicBezTo>
                <a:cubicBezTo>
                  <a:pt x="331470" y="-579"/>
                  <a:pt x="325755" y="374"/>
                  <a:pt x="320993" y="2279"/>
                </a:cubicBezTo>
                <a:cubicBezTo>
                  <a:pt x="316230" y="4184"/>
                  <a:pt x="311468" y="7041"/>
                  <a:pt x="306705" y="10851"/>
                </a:cubicBezTo>
                <a:cubicBezTo>
                  <a:pt x="302895" y="14661"/>
                  <a:pt x="299085" y="18471"/>
                  <a:pt x="295275" y="23234"/>
                </a:cubicBezTo>
                <a:cubicBezTo>
                  <a:pt x="290513" y="28949"/>
                  <a:pt x="285750" y="34664"/>
                  <a:pt x="280988" y="40379"/>
                </a:cubicBezTo>
                <a:cubicBezTo>
                  <a:pt x="239078" y="91814"/>
                  <a:pt x="263843" y="65144"/>
                  <a:pt x="221933" y="116579"/>
                </a:cubicBezTo>
                <a:cubicBezTo>
                  <a:pt x="181928" y="165156"/>
                  <a:pt x="171450" y="156584"/>
                  <a:pt x="129540" y="204209"/>
                </a:cubicBezTo>
                <a:cubicBezTo>
                  <a:pt x="96203" y="242309"/>
                  <a:pt x="41910" y="278504"/>
                  <a:pt x="11430" y="321366"/>
                </a:cubicBezTo>
                <a:cubicBezTo>
                  <a:pt x="7620" y="327081"/>
                  <a:pt x="3810" y="333749"/>
                  <a:pt x="0" y="340416"/>
                </a:cubicBezTo>
                <a:cubicBezTo>
                  <a:pt x="5715" y="343274"/>
                  <a:pt x="13335" y="355656"/>
                  <a:pt x="15240" y="348989"/>
                </a:cubicBezTo>
                <a:cubicBezTo>
                  <a:pt x="20955" y="361371"/>
                  <a:pt x="31433" y="379469"/>
                  <a:pt x="28575" y="360419"/>
                </a:cubicBezTo>
                <a:cubicBezTo>
                  <a:pt x="34290" y="383279"/>
                  <a:pt x="56198" y="392804"/>
                  <a:pt x="40958" y="373754"/>
                </a:cubicBezTo>
                <a:cubicBezTo>
                  <a:pt x="43815" y="377564"/>
                  <a:pt x="46673" y="380421"/>
                  <a:pt x="49530" y="383279"/>
                </a:cubicBezTo>
                <a:cubicBezTo>
                  <a:pt x="60008" y="388994"/>
                  <a:pt x="67628" y="391851"/>
                  <a:pt x="68580" y="392804"/>
                </a:cubicBezTo>
                <a:cubicBezTo>
                  <a:pt x="72390" y="393756"/>
                  <a:pt x="74295" y="393756"/>
                  <a:pt x="74295" y="393756"/>
                </a:cubicBezTo>
                <a:cubicBezTo>
                  <a:pt x="75248" y="394709"/>
                  <a:pt x="70485" y="394709"/>
                  <a:pt x="59055" y="396614"/>
                </a:cubicBezTo>
                <a:cubicBezTo>
                  <a:pt x="70485" y="394709"/>
                  <a:pt x="77153" y="394709"/>
                  <a:pt x="77153" y="393756"/>
                </a:cubicBezTo>
                <a:cubicBezTo>
                  <a:pt x="78105" y="394709"/>
                  <a:pt x="72390" y="394709"/>
                  <a:pt x="60960" y="397566"/>
                </a:cubicBezTo>
                <a:cubicBezTo>
                  <a:pt x="72390" y="394709"/>
                  <a:pt x="79058" y="394709"/>
                  <a:pt x="78105" y="394709"/>
                </a:cubicBezTo>
                <a:cubicBezTo>
                  <a:pt x="78105" y="395661"/>
                  <a:pt x="77153" y="395661"/>
                  <a:pt x="73343" y="397566"/>
                </a:cubicBezTo>
                <a:cubicBezTo>
                  <a:pt x="70485" y="398519"/>
                  <a:pt x="67628" y="399471"/>
                  <a:pt x="63818" y="400424"/>
                </a:cubicBezTo>
                <a:cubicBezTo>
                  <a:pt x="67628" y="399471"/>
                  <a:pt x="70485" y="398519"/>
                  <a:pt x="73343" y="397566"/>
                </a:cubicBezTo>
                <a:cubicBezTo>
                  <a:pt x="70485" y="398519"/>
                  <a:pt x="66675" y="399471"/>
                  <a:pt x="62865" y="401376"/>
                </a:cubicBezTo>
                <a:cubicBezTo>
                  <a:pt x="72390" y="397566"/>
                  <a:pt x="78105" y="396614"/>
                  <a:pt x="80010" y="395661"/>
                </a:cubicBezTo>
                <a:cubicBezTo>
                  <a:pt x="80010" y="395661"/>
                  <a:pt x="80010" y="395661"/>
                  <a:pt x="80010" y="395661"/>
                </a:cubicBezTo>
                <a:cubicBezTo>
                  <a:pt x="80010" y="395661"/>
                  <a:pt x="80010" y="396614"/>
                  <a:pt x="80010" y="396614"/>
                </a:cubicBezTo>
                <a:cubicBezTo>
                  <a:pt x="77153" y="397566"/>
                  <a:pt x="72390" y="399471"/>
                  <a:pt x="65723" y="402329"/>
                </a:cubicBezTo>
                <a:cubicBezTo>
                  <a:pt x="72390" y="399471"/>
                  <a:pt x="78105" y="397566"/>
                  <a:pt x="80010" y="396614"/>
                </a:cubicBezTo>
                <a:cubicBezTo>
                  <a:pt x="79058" y="398519"/>
                  <a:pt x="74295" y="400424"/>
                  <a:pt x="67628" y="405186"/>
                </a:cubicBezTo>
                <a:cubicBezTo>
                  <a:pt x="75248" y="400424"/>
                  <a:pt x="80010" y="398519"/>
                  <a:pt x="80963" y="396614"/>
                </a:cubicBezTo>
                <a:cubicBezTo>
                  <a:pt x="80963" y="396614"/>
                  <a:pt x="80963" y="396614"/>
                  <a:pt x="81915" y="396614"/>
                </a:cubicBezTo>
                <a:cubicBezTo>
                  <a:pt x="81915" y="398519"/>
                  <a:pt x="77153" y="401376"/>
                  <a:pt x="68580" y="406139"/>
                </a:cubicBezTo>
                <a:cubicBezTo>
                  <a:pt x="77153" y="400424"/>
                  <a:pt x="82868" y="397566"/>
                  <a:pt x="81915" y="396614"/>
                </a:cubicBezTo>
                <a:cubicBezTo>
                  <a:pt x="81915" y="396614"/>
                  <a:pt x="81915" y="396614"/>
                  <a:pt x="81915" y="396614"/>
                </a:cubicBezTo>
                <a:cubicBezTo>
                  <a:pt x="83820" y="398519"/>
                  <a:pt x="79058" y="402329"/>
                  <a:pt x="70485" y="408996"/>
                </a:cubicBezTo>
                <a:cubicBezTo>
                  <a:pt x="80010" y="402329"/>
                  <a:pt x="85725" y="399471"/>
                  <a:pt x="82868" y="397566"/>
                </a:cubicBezTo>
                <a:cubicBezTo>
                  <a:pt x="84773" y="399471"/>
                  <a:pt x="81915" y="402329"/>
                  <a:pt x="75248" y="406139"/>
                </a:cubicBezTo>
                <a:cubicBezTo>
                  <a:pt x="74295" y="407091"/>
                  <a:pt x="72390" y="408044"/>
                  <a:pt x="71438" y="408996"/>
                </a:cubicBezTo>
                <a:cubicBezTo>
                  <a:pt x="72390" y="408044"/>
                  <a:pt x="73343" y="408044"/>
                  <a:pt x="74295" y="407091"/>
                </a:cubicBezTo>
                <a:cubicBezTo>
                  <a:pt x="73343" y="408044"/>
                  <a:pt x="72390" y="408996"/>
                  <a:pt x="70485" y="409949"/>
                </a:cubicBezTo>
                <a:cubicBezTo>
                  <a:pt x="72390" y="408996"/>
                  <a:pt x="73343" y="408044"/>
                  <a:pt x="74295" y="407091"/>
                </a:cubicBezTo>
                <a:cubicBezTo>
                  <a:pt x="81915" y="402329"/>
                  <a:pt x="87630" y="399471"/>
                  <a:pt x="85725" y="397566"/>
                </a:cubicBezTo>
                <a:cubicBezTo>
                  <a:pt x="87630" y="398519"/>
                  <a:pt x="87630" y="400424"/>
                  <a:pt x="88583" y="402329"/>
                </a:cubicBezTo>
                <a:cubicBezTo>
                  <a:pt x="88583" y="402329"/>
                  <a:pt x="88583" y="402329"/>
                  <a:pt x="89535" y="403281"/>
                </a:cubicBezTo>
                <a:cubicBezTo>
                  <a:pt x="89535" y="402329"/>
                  <a:pt x="88583" y="400424"/>
                  <a:pt x="88583" y="399471"/>
                </a:cubicBezTo>
                <a:cubicBezTo>
                  <a:pt x="88583" y="399471"/>
                  <a:pt x="89535" y="399471"/>
                  <a:pt x="89535" y="399471"/>
                </a:cubicBezTo>
                <a:cubicBezTo>
                  <a:pt x="90488" y="400424"/>
                  <a:pt x="90488" y="401376"/>
                  <a:pt x="91440" y="402329"/>
                </a:cubicBezTo>
                <a:cubicBezTo>
                  <a:pt x="91440" y="401376"/>
                  <a:pt x="90488" y="400424"/>
                  <a:pt x="90488" y="399471"/>
                </a:cubicBezTo>
                <a:cubicBezTo>
                  <a:pt x="90488" y="399471"/>
                  <a:pt x="91440" y="399471"/>
                  <a:pt x="91440" y="399471"/>
                </a:cubicBezTo>
                <a:cubicBezTo>
                  <a:pt x="91440" y="400424"/>
                  <a:pt x="92393" y="401376"/>
                  <a:pt x="92393" y="402329"/>
                </a:cubicBezTo>
                <a:lnTo>
                  <a:pt x="92393" y="402329"/>
                </a:lnTo>
                <a:cubicBezTo>
                  <a:pt x="92393" y="402329"/>
                  <a:pt x="93345" y="402329"/>
                  <a:pt x="93345" y="403281"/>
                </a:cubicBezTo>
                <a:cubicBezTo>
                  <a:pt x="93345" y="402329"/>
                  <a:pt x="92393" y="400424"/>
                  <a:pt x="92393" y="399471"/>
                </a:cubicBezTo>
                <a:cubicBezTo>
                  <a:pt x="92393" y="399471"/>
                  <a:pt x="93345" y="399471"/>
                  <a:pt x="93345" y="399471"/>
                </a:cubicBezTo>
                <a:cubicBezTo>
                  <a:pt x="94298" y="399471"/>
                  <a:pt x="95250" y="399471"/>
                  <a:pt x="95250" y="400424"/>
                </a:cubicBezTo>
                <a:cubicBezTo>
                  <a:pt x="95250" y="401376"/>
                  <a:pt x="95250" y="402329"/>
                  <a:pt x="95250" y="403281"/>
                </a:cubicBezTo>
                <a:cubicBezTo>
                  <a:pt x="95250" y="403281"/>
                  <a:pt x="94298" y="402329"/>
                  <a:pt x="94298" y="402329"/>
                </a:cubicBezTo>
                <a:cubicBezTo>
                  <a:pt x="94298" y="402329"/>
                  <a:pt x="95250" y="403281"/>
                  <a:pt x="95250" y="403281"/>
                </a:cubicBezTo>
                <a:cubicBezTo>
                  <a:pt x="95250" y="403281"/>
                  <a:pt x="95250" y="404234"/>
                  <a:pt x="95250" y="404234"/>
                </a:cubicBezTo>
                <a:cubicBezTo>
                  <a:pt x="96203" y="405186"/>
                  <a:pt x="96203" y="406139"/>
                  <a:pt x="97155" y="408044"/>
                </a:cubicBezTo>
                <a:cubicBezTo>
                  <a:pt x="97155" y="408044"/>
                  <a:pt x="97155" y="408044"/>
                  <a:pt x="97155" y="408044"/>
                </a:cubicBezTo>
                <a:cubicBezTo>
                  <a:pt x="97155" y="408044"/>
                  <a:pt x="97155" y="408044"/>
                  <a:pt x="97155" y="408044"/>
                </a:cubicBezTo>
                <a:cubicBezTo>
                  <a:pt x="97155" y="408996"/>
                  <a:pt x="98108" y="409949"/>
                  <a:pt x="98108" y="411854"/>
                </a:cubicBezTo>
                <a:cubicBezTo>
                  <a:pt x="100013" y="414711"/>
                  <a:pt x="100965" y="417569"/>
                  <a:pt x="101918" y="420426"/>
                </a:cubicBezTo>
                <a:cubicBezTo>
                  <a:pt x="101918" y="420426"/>
                  <a:pt x="101918" y="420426"/>
                  <a:pt x="101918" y="420426"/>
                </a:cubicBezTo>
                <a:cubicBezTo>
                  <a:pt x="101918" y="420426"/>
                  <a:pt x="101918" y="420426"/>
                  <a:pt x="101918" y="420426"/>
                </a:cubicBezTo>
                <a:cubicBezTo>
                  <a:pt x="101918" y="420426"/>
                  <a:pt x="101918" y="420426"/>
                  <a:pt x="101918" y="420426"/>
                </a:cubicBezTo>
                <a:cubicBezTo>
                  <a:pt x="101918" y="421379"/>
                  <a:pt x="102870" y="422331"/>
                  <a:pt x="102870" y="424236"/>
                </a:cubicBezTo>
                <a:cubicBezTo>
                  <a:pt x="102870" y="425189"/>
                  <a:pt x="102870" y="426141"/>
                  <a:pt x="102870" y="427094"/>
                </a:cubicBezTo>
                <a:cubicBezTo>
                  <a:pt x="102870" y="426141"/>
                  <a:pt x="102870" y="426141"/>
                  <a:pt x="102870" y="425189"/>
                </a:cubicBezTo>
                <a:cubicBezTo>
                  <a:pt x="102870" y="426141"/>
                  <a:pt x="102870" y="426141"/>
                  <a:pt x="102870" y="427094"/>
                </a:cubicBezTo>
                <a:cubicBezTo>
                  <a:pt x="102870" y="427094"/>
                  <a:pt x="102870" y="427094"/>
                  <a:pt x="102870" y="427094"/>
                </a:cubicBezTo>
                <a:cubicBezTo>
                  <a:pt x="102870" y="426141"/>
                  <a:pt x="102870" y="425189"/>
                  <a:pt x="102870" y="424236"/>
                </a:cubicBezTo>
                <a:cubicBezTo>
                  <a:pt x="102870" y="423284"/>
                  <a:pt x="102870" y="423284"/>
                  <a:pt x="101918" y="422331"/>
                </a:cubicBezTo>
                <a:cubicBezTo>
                  <a:pt x="101918" y="422331"/>
                  <a:pt x="101918" y="422331"/>
                  <a:pt x="101918" y="422331"/>
                </a:cubicBezTo>
                <a:cubicBezTo>
                  <a:pt x="101918" y="422331"/>
                  <a:pt x="101918" y="422331"/>
                  <a:pt x="101918" y="422331"/>
                </a:cubicBezTo>
                <a:cubicBezTo>
                  <a:pt x="101918" y="422331"/>
                  <a:pt x="101918" y="422331"/>
                  <a:pt x="101918" y="422331"/>
                </a:cubicBezTo>
                <a:cubicBezTo>
                  <a:pt x="100965" y="420426"/>
                  <a:pt x="100013" y="417569"/>
                  <a:pt x="99060" y="415664"/>
                </a:cubicBezTo>
                <a:cubicBezTo>
                  <a:pt x="99060" y="416616"/>
                  <a:pt x="99060" y="416616"/>
                  <a:pt x="99060" y="417569"/>
                </a:cubicBezTo>
                <a:cubicBezTo>
                  <a:pt x="99060" y="417569"/>
                  <a:pt x="99060" y="417569"/>
                  <a:pt x="99060" y="418521"/>
                </a:cubicBezTo>
                <a:cubicBezTo>
                  <a:pt x="100013" y="420426"/>
                  <a:pt x="100965" y="422331"/>
                  <a:pt x="101918" y="424236"/>
                </a:cubicBezTo>
                <a:lnTo>
                  <a:pt x="101918" y="424236"/>
                </a:lnTo>
                <a:cubicBezTo>
                  <a:pt x="100965" y="423284"/>
                  <a:pt x="100965" y="421379"/>
                  <a:pt x="100013" y="420426"/>
                </a:cubicBezTo>
                <a:cubicBezTo>
                  <a:pt x="100013" y="420426"/>
                  <a:pt x="100013" y="421379"/>
                  <a:pt x="100013" y="421379"/>
                </a:cubicBezTo>
                <a:cubicBezTo>
                  <a:pt x="100965" y="422331"/>
                  <a:pt x="100965" y="423284"/>
                  <a:pt x="101918" y="425189"/>
                </a:cubicBezTo>
                <a:cubicBezTo>
                  <a:pt x="101918" y="425189"/>
                  <a:pt x="101918" y="425189"/>
                  <a:pt x="101918" y="425189"/>
                </a:cubicBezTo>
                <a:cubicBezTo>
                  <a:pt x="101918" y="424236"/>
                  <a:pt x="100965" y="423284"/>
                  <a:pt x="100965" y="422331"/>
                </a:cubicBezTo>
                <a:cubicBezTo>
                  <a:pt x="100965" y="422331"/>
                  <a:pt x="100965" y="422331"/>
                  <a:pt x="100965" y="422331"/>
                </a:cubicBezTo>
                <a:cubicBezTo>
                  <a:pt x="100965" y="422331"/>
                  <a:pt x="100965" y="422331"/>
                  <a:pt x="100965" y="422331"/>
                </a:cubicBezTo>
                <a:cubicBezTo>
                  <a:pt x="100965" y="421379"/>
                  <a:pt x="100013" y="421379"/>
                  <a:pt x="100013" y="420426"/>
                </a:cubicBezTo>
                <a:cubicBezTo>
                  <a:pt x="100013" y="420426"/>
                  <a:pt x="100013" y="419474"/>
                  <a:pt x="100013" y="419474"/>
                </a:cubicBezTo>
                <a:cubicBezTo>
                  <a:pt x="100013" y="419474"/>
                  <a:pt x="100013" y="420426"/>
                  <a:pt x="100965" y="420426"/>
                </a:cubicBezTo>
                <a:cubicBezTo>
                  <a:pt x="100965" y="420426"/>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8521"/>
                </a:cubicBezTo>
                <a:cubicBezTo>
                  <a:pt x="100965" y="418521"/>
                  <a:pt x="100965" y="418521"/>
                  <a:pt x="100965" y="418521"/>
                </a:cubicBezTo>
                <a:cubicBezTo>
                  <a:pt x="100965" y="418521"/>
                  <a:pt x="100965" y="418521"/>
                  <a:pt x="100965" y="417569"/>
                </a:cubicBezTo>
                <a:cubicBezTo>
                  <a:pt x="100965" y="417569"/>
                  <a:pt x="100965" y="417569"/>
                  <a:pt x="100965" y="417569"/>
                </a:cubicBezTo>
                <a:cubicBezTo>
                  <a:pt x="100965" y="417569"/>
                  <a:pt x="100965" y="417569"/>
                  <a:pt x="100965" y="418521"/>
                </a:cubicBezTo>
                <a:cubicBezTo>
                  <a:pt x="100965" y="418521"/>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9474"/>
                </a:cubicBezTo>
                <a:cubicBezTo>
                  <a:pt x="100965" y="420426"/>
                  <a:pt x="100965" y="420426"/>
                  <a:pt x="100013" y="420426"/>
                </a:cubicBezTo>
                <a:cubicBezTo>
                  <a:pt x="100013" y="420426"/>
                  <a:pt x="100013" y="420426"/>
                  <a:pt x="100013" y="420426"/>
                </a:cubicBezTo>
                <a:cubicBezTo>
                  <a:pt x="100013" y="420426"/>
                  <a:pt x="100013" y="420426"/>
                  <a:pt x="100013" y="420426"/>
                </a:cubicBezTo>
                <a:cubicBezTo>
                  <a:pt x="100013" y="420426"/>
                  <a:pt x="100013" y="420426"/>
                  <a:pt x="100013" y="420426"/>
                </a:cubicBezTo>
                <a:cubicBezTo>
                  <a:pt x="99060" y="422331"/>
                  <a:pt x="96203" y="423284"/>
                  <a:pt x="92393" y="422331"/>
                </a:cubicBezTo>
                <a:cubicBezTo>
                  <a:pt x="94298" y="423284"/>
                  <a:pt x="96203" y="423284"/>
                  <a:pt x="98108" y="422331"/>
                </a:cubicBezTo>
                <a:cubicBezTo>
                  <a:pt x="99060" y="423284"/>
                  <a:pt x="100965" y="423284"/>
                  <a:pt x="101918" y="423284"/>
                </a:cubicBezTo>
                <a:cubicBezTo>
                  <a:pt x="100965" y="426141"/>
                  <a:pt x="99060" y="427094"/>
                  <a:pt x="95250" y="424236"/>
                </a:cubicBezTo>
                <a:cubicBezTo>
                  <a:pt x="100013" y="427094"/>
                  <a:pt x="101918" y="426141"/>
                  <a:pt x="102870" y="423284"/>
                </a:cubicBezTo>
                <a:cubicBezTo>
                  <a:pt x="103823" y="424236"/>
                  <a:pt x="104775" y="425189"/>
                  <a:pt x="105728" y="426141"/>
                </a:cubicBezTo>
                <a:cubicBezTo>
                  <a:pt x="105728" y="426141"/>
                  <a:pt x="105728" y="426141"/>
                  <a:pt x="105728" y="426141"/>
                </a:cubicBezTo>
                <a:cubicBezTo>
                  <a:pt x="105728" y="426141"/>
                  <a:pt x="105728" y="426141"/>
                  <a:pt x="105728" y="426141"/>
                </a:cubicBezTo>
                <a:cubicBezTo>
                  <a:pt x="105728" y="426141"/>
                  <a:pt x="105728" y="426141"/>
                  <a:pt x="105728" y="426141"/>
                </a:cubicBezTo>
                <a:cubicBezTo>
                  <a:pt x="105728" y="427094"/>
                  <a:pt x="105728" y="427094"/>
                  <a:pt x="105728" y="428046"/>
                </a:cubicBezTo>
                <a:cubicBezTo>
                  <a:pt x="105728" y="428046"/>
                  <a:pt x="105728" y="428046"/>
                  <a:pt x="105728" y="428046"/>
                </a:cubicBezTo>
                <a:cubicBezTo>
                  <a:pt x="105728" y="428046"/>
                  <a:pt x="105728" y="427094"/>
                  <a:pt x="105728" y="427094"/>
                </a:cubicBezTo>
                <a:cubicBezTo>
                  <a:pt x="105728" y="427094"/>
                  <a:pt x="105728" y="427094"/>
                  <a:pt x="105728" y="428046"/>
                </a:cubicBezTo>
                <a:lnTo>
                  <a:pt x="105728" y="428046"/>
                </a:lnTo>
                <a:cubicBezTo>
                  <a:pt x="105728" y="428046"/>
                  <a:pt x="105728" y="428046"/>
                  <a:pt x="105728" y="427094"/>
                </a:cubicBezTo>
                <a:cubicBezTo>
                  <a:pt x="105728" y="427094"/>
                  <a:pt x="105728" y="427094"/>
                  <a:pt x="105728" y="426141"/>
                </a:cubicBezTo>
                <a:cubicBezTo>
                  <a:pt x="105728" y="426141"/>
                  <a:pt x="105728" y="427094"/>
                  <a:pt x="106680" y="427094"/>
                </a:cubicBezTo>
                <a:cubicBezTo>
                  <a:pt x="106680" y="427094"/>
                  <a:pt x="106680" y="426141"/>
                  <a:pt x="105728" y="426141"/>
                </a:cubicBezTo>
                <a:cubicBezTo>
                  <a:pt x="105728" y="426141"/>
                  <a:pt x="105728" y="425189"/>
                  <a:pt x="105728" y="425189"/>
                </a:cubicBezTo>
                <a:cubicBezTo>
                  <a:pt x="105728" y="426141"/>
                  <a:pt x="106680" y="426141"/>
                  <a:pt x="106680" y="427094"/>
                </a:cubicBezTo>
                <a:cubicBezTo>
                  <a:pt x="106680" y="427094"/>
                  <a:pt x="106680" y="427094"/>
                  <a:pt x="106680" y="427094"/>
                </a:cubicBezTo>
                <a:cubicBezTo>
                  <a:pt x="106680" y="427094"/>
                  <a:pt x="106680" y="427094"/>
                  <a:pt x="106680" y="427094"/>
                </a:cubicBezTo>
                <a:lnTo>
                  <a:pt x="106680" y="427094"/>
                </a:lnTo>
                <a:lnTo>
                  <a:pt x="106680" y="427094"/>
                </a:lnTo>
                <a:cubicBezTo>
                  <a:pt x="106680" y="427094"/>
                  <a:pt x="106680" y="428046"/>
                  <a:pt x="106680" y="428046"/>
                </a:cubicBezTo>
                <a:lnTo>
                  <a:pt x="106680" y="428046"/>
                </a:lnTo>
                <a:cubicBezTo>
                  <a:pt x="106680" y="428046"/>
                  <a:pt x="106680" y="428046"/>
                  <a:pt x="106680" y="428046"/>
                </a:cubicBezTo>
                <a:lnTo>
                  <a:pt x="106680" y="428046"/>
                </a:lnTo>
                <a:lnTo>
                  <a:pt x="106680" y="428046"/>
                </a:lnTo>
                <a:cubicBezTo>
                  <a:pt x="106680" y="428046"/>
                  <a:pt x="106680" y="428046"/>
                  <a:pt x="106680" y="428046"/>
                </a:cubicBezTo>
                <a:cubicBezTo>
                  <a:pt x="106680" y="428046"/>
                  <a:pt x="106680" y="428046"/>
                  <a:pt x="106680" y="427094"/>
                </a:cubicBezTo>
                <a:lnTo>
                  <a:pt x="106680" y="427094"/>
                </a:lnTo>
                <a:cubicBezTo>
                  <a:pt x="106680" y="427094"/>
                  <a:pt x="106680" y="427094"/>
                  <a:pt x="106680" y="428046"/>
                </a:cubicBezTo>
                <a:cubicBezTo>
                  <a:pt x="106680" y="428999"/>
                  <a:pt x="106680" y="428999"/>
                  <a:pt x="105728" y="428999"/>
                </a:cubicBezTo>
                <a:cubicBezTo>
                  <a:pt x="105728" y="428999"/>
                  <a:pt x="105728" y="428046"/>
                  <a:pt x="105728" y="428046"/>
                </a:cubicBezTo>
                <a:cubicBezTo>
                  <a:pt x="105728" y="428046"/>
                  <a:pt x="105728" y="428046"/>
                  <a:pt x="105728" y="428046"/>
                </a:cubicBezTo>
                <a:cubicBezTo>
                  <a:pt x="105728" y="428046"/>
                  <a:pt x="105728" y="428999"/>
                  <a:pt x="105728" y="428999"/>
                </a:cubicBezTo>
                <a:cubicBezTo>
                  <a:pt x="104775" y="428999"/>
                  <a:pt x="103823" y="428046"/>
                  <a:pt x="101918" y="427094"/>
                </a:cubicBezTo>
                <a:cubicBezTo>
                  <a:pt x="103823" y="428999"/>
                  <a:pt x="104775" y="428999"/>
                  <a:pt x="105728" y="428999"/>
                </a:cubicBezTo>
                <a:cubicBezTo>
                  <a:pt x="105728" y="429951"/>
                  <a:pt x="104775" y="430904"/>
                  <a:pt x="103823" y="430904"/>
                </a:cubicBezTo>
                <a:cubicBezTo>
                  <a:pt x="102870" y="430904"/>
                  <a:pt x="102870" y="429951"/>
                  <a:pt x="101918" y="428999"/>
                </a:cubicBezTo>
                <a:cubicBezTo>
                  <a:pt x="102870" y="429951"/>
                  <a:pt x="102870" y="429951"/>
                  <a:pt x="103823" y="430904"/>
                </a:cubicBezTo>
                <a:cubicBezTo>
                  <a:pt x="102870" y="430904"/>
                  <a:pt x="100965" y="429951"/>
                  <a:pt x="99060" y="428046"/>
                </a:cubicBezTo>
                <a:cubicBezTo>
                  <a:pt x="100965" y="429951"/>
                  <a:pt x="102870" y="430904"/>
                  <a:pt x="103823" y="430904"/>
                </a:cubicBezTo>
                <a:cubicBezTo>
                  <a:pt x="105728" y="432809"/>
                  <a:pt x="106680" y="431856"/>
                  <a:pt x="106680" y="429951"/>
                </a:cubicBezTo>
                <a:cubicBezTo>
                  <a:pt x="108585" y="435666"/>
                  <a:pt x="107633" y="438524"/>
                  <a:pt x="102870" y="431856"/>
                </a:cubicBezTo>
                <a:cubicBezTo>
                  <a:pt x="104775" y="434714"/>
                  <a:pt x="106680" y="435666"/>
                  <a:pt x="107633" y="436619"/>
                </a:cubicBezTo>
                <a:cubicBezTo>
                  <a:pt x="107633" y="436619"/>
                  <a:pt x="107633" y="436619"/>
                  <a:pt x="107633" y="435666"/>
                </a:cubicBezTo>
                <a:cubicBezTo>
                  <a:pt x="107633" y="435666"/>
                  <a:pt x="107633" y="436619"/>
                  <a:pt x="107633" y="436619"/>
                </a:cubicBezTo>
                <a:cubicBezTo>
                  <a:pt x="109538" y="436619"/>
                  <a:pt x="109538" y="434714"/>
                  <a:pt x="107633" y="430904"/>
                </a:cubicBezTo>
                <a:cubicBezTo>
                  <a:pt x="107633" y="430904"/>
                  <a:pt x="107633" y="430904"/>
                  <a:pt x="107633" y="430904"/>
                </a:cubicBezTo>
                <a:cubicBezTo>
                  <a:pt x="109538" y="435666"/>
                  <a:pt x="110490" y="440429"/>
                  <a:pt x="109538" y="440429"/>
                </a:cubicBezTo>
                <a:cubicBezTo>
                  <a:pt x="109538" y="440429"/>
                  <a:pt x="109538" y="440429"/>
                  <a:pt x="109538" y="440429"/>
                </a:cubicBezTo>
                <a:cubicBezTo>
                  <a:pt x="109538" y="440429"/>
                  <a:pt x="109538" y="440429"/>
                  <a:pt x="109538" y="440429"/>
                </a:cubicBezTo>
                <a:cubicBezTo>
                  <a:pt x="109538" y="440429"/>
                  <a:pt x="108585" y="439476"/>
                  <a:pt x="107633" y="438524"/>
                </a:cubicBezTo>
                <a:cubicBezTo>
                  <a:pt x="108585" y="440429"/>
                  <a:pt x="109538" y="441381"/>
                  <a:pt x="109538" y="441381"/>
                </a:cubicBezTo>
                <a:cubicBezTo>
                  <a:pt x="110490" y="443286"/>
                  <a:pt x="111443" y="443286"/>
                  <a:pt x="111443" y="443286"/>
                </a:cubicBezTo>
                <a:cubicBezTo>
                  <a:pt x="111443" y="442334"/>
                  <a:pt x="110490" y="441381"/>
                  <a:pt x="110490" y="439476"/>
                </a:cubicBezTo>
                <a:cubicBezTo>
                  <a:pt x="110490" y="440429"/>
                  <a:pt x="111443" y="442334"/>
                  <a:pt x="111443" y="443286"/>
                </a:cubicBezTo>
                <a:cubicBezTo>
                  <a:pt x="111443" y="443286"/>
                  <a:pt x="111443" y="443286"/>
                  <a:pt x="111443" y="442334"/>
                </a:cubicBezTo>
                <a:cubicBezTo>
                  <a:pt x="111443" y="440429"/>
                  <a:pt x="110490" y="437571"/>
                  <a:pt x="108585" y="433761"/>
                </a:cubicBezTo>
                <a:cubicBezTo>
                  <a:pt x="109538" y="436619"/>
                  <a:pt x="110490" y="438524"/>
                  <a:pt x="110490" y="439476"/>
                </a:cubicBezTo>
                <a:cubicBezTo>
                  <a:pt x="111443" y="441381"/>
                  <a:pt x="110490" y="442334"/>
                  <a:pt x="109538" y="441381"/>
                </a:cubicBezTo>
                <a:cubicBezTo>
                  <a:pt x="110490" y="441381"/>
                  <a:pt x="110490" y="441381"/>
                  <a:pt x="110490" y="439476"/>
                </a:cubicBezTo>
                <a:cubicBezTo>
                  <a:pt x="110490" y="437571"/>
                  <a:pt x="109538" y="435666"/>
                  <a:pt x="108585" y="433761"/>
                </a:cubicBezTo>
                <a:cubicBezTo>
                  <a:pt x="108585" y="432809"/>
                  <a:pt x="107633" y="432809"/>
                  <a:pt x="107633" y="431856"/>
                </a:cubicBezTo>
                <a:cubicBezTo>
                  <a:pt x="107633" y="431856"/>
                  <a:pt x="107633" y="432809"/>
                  <a:pt x="108585" y="432809"/>
                </a:cubicBezTo>
                <a:cubicBezTo>
                  <a:pt x="108585" y="431856"/>
                  <a:pt x="107633" y="431856"/>
                  <a:pt x="107633" y="430904"/>
                </a:cubicBezTo>
                <a:cubicBezTo>
                  <a:pt x="107633" y="430904"/>
                  <a:pt x="107633" y="430904"/>
                  <a:pt x="107633" y="430904"/>
                </a:cubicBezTo>
                <a:cubicBezTo>
                  <a:pt x="107633" y="430904"/>
                  <a:pt x="107633" y="430904"/>
                  <a:pt x="107633" y="430904"/>
                </a:cubicBezTo>
                <a:cubicBezTo>
                  <a:pt x="107633" y="430904"/>
                  <a:pt x="107633" y="430904"/>
                  <a:pt x="107633" y="430904"/>
                </a:cubicBezTo>
                <a:cubicBezTo>
                  <a:pt x="107633" y="429951"/>
                  <a:pt x="106680" y="429951"/>
                  <a:pt x="106680" y="428999"/>
                </a:cubicBezTo>
                <a:cubicBezTo>
                  <a:pt x="106680" y="428999"/>
                  <a:pt x="106680" y="428999"/>
                  <a:pt x="106680" y="428999"/>
                </a:cubicBezTo>
                <a:cubicBezTo>
                  <a:pt x="106680" y="429951"/>
                  <a:pt x="107633" y="429951"/>
                  <a:pt x="107633" y="430904"/>
                </a:cubicBezTo>
                <a:lnTo>
                  <a:pt x="107633" y="430904"/>
                </a:lnTo>
                <a:lnTo>
                  <a:pt x="107633" y="430904"/>
                </a:lnTo>
                <a:cubicBezTo>
                  <a:pt x="108585" y="431856"/>
                  <a:pt x="108585" y="432809"/>
                  <a:pt x="109538" y="433761"/>
                </a:cubicBezTo>
                <a:cubicBezTo>
                  <a:pt x="112395" y="438524"/>
                  <a:pt x="113348" y="442334"/>
                  <a:pt x="113348" y="444239"/>
                </a:cubicBezTo>
                <a:cubicBezTo>
                  <a:pt x="114300" y="446144"/>
                  <a:pt x="113348" y="446144"/>
                  <a:pt x="113348" y="446144"/>
                </a:cubicBezTo>
                <a:cubicBezTo>
                  <a:pt x="114300" y="448049"/>
                  <a:pt x="114300" y="449001"/>
                  <a:pt x="114300" y="447096"/>
                </a:cubicBezTo>
                <a:cubicBezTo>
                  <a:pt x="115253" y="446144"/>
                  <a:pt x="112395" y="439476"/>
                  <a:pt x="108585" y="432809"/>
                </a:cubicBezTo>
                <a:cubicBezTo>
                  <a:pt x="111443" y="437571"/>
                  <a:pt x="113348" y="441381"/>
                  <a:pt x="114300" y="444239"/>
                </a:cubicBezTo>
                <a:cubicBezTo>
                  <a:pt x="114300" y="443286"/>
                  <a:pt x="114300" y="443286"/>
                  <a:pt x="114300" y="442334"/>
                </a:cubicBezTo>
                <a:cubicBezTo>
                  <a:pt x="114300" y="443286"/>
                  <a:pt x="114300" y="444239"/>
                  <a:pt x="114300" y="445191"/>
                </a:cubicBezTo>
                <a:cubicBezTo>
                  <a:pt x="114300" y="446144"/>
                  <a:pt x="115253" y="447096"/>
                  <a:pt x="115253" y="448049"/>
                </a:cubicBezTo>
                <a:cubicBezTo>
                  <a:pt x="115253" y="449001"/>
                  <a:pt x="115253" y="449001"/>
                  <a:pt x="115253" y="449954"/>
                </a:cubicBezTo>
                <a:cubicBezTo>
                  <a:pt x="115253" y="449954"/>
                  <a:pt x="115253" y="449001"/>
                  <a:pt x="115253" y="448049"/>
                </a:cubicBezTo>
                <a:cubicBezTo>
                  <a:pt x="115253" y="448049"/>
                  <a:pt x="115253" y="448049"/>
                  <a:pt x="115253" y="449001"/>
                </a:cubicBezTo>
                <a:cubicBezTo>
                  <a:pt x="115253" y="449954"/>
                  <a:pt x="116205" y="449954"/>
                  <a:pt x="116205" y="449954"/>
                </a:cubicBezTo>
                <a:cubicBezTo>
                  <a:pt x="117158" y="452811"/>
                  <a:pt x="117158" y="454716"/>
                  <a:pt x="116205" y="453764"/>
                </a:cubicBezTo>
                <a:cubicBezTo>
                  <a:pt x="119063" y="455669"/>
                  <a:pt x="118110" y="451859"/>
                  <a:pt x="117158" y="444239"/>
                </a:cubicBezTo>
                <a:cubicBezTo>
                  <a:pt x="118110" y="451859"/>
                  <a:pt x="120968" y="457574"/>
                  <a:pt x="117158" y="455669"/>
                </a:cubicBezTo>
                <a:cubicBezTo>
                  <a:pt x="121920" y="458526"/>
                  <a:pt x="123825" y="456621"/>
                  <a:pt x="120968" y="448049"/>
                </a:cubicBezTo>
                <a:cubicBezTo>
                  <a:pt x="123825" y="456621"/>
                  <a:pt x="126683" y="461384"/>
                  <a:pt x="120015" y="458526"/>
                </a:cubicBezTo>
                <a:cubicBezTo>
                  <a:pt x="122873" y="460431"/>
                  <a:pt x="126683" y="461384"/>
                  <a:pt x="130493" y="463289"/>
                </a:cubicBezTo>
                <a:cubicBezTo>
                  <a:pt x="128588" y="462336"/>
                  <a:pt x="126683" y="461384"/>
                  <a:pt x="124778" y="460431"/>
                </a:cubicBezTo>
                <a:cubicBezTo>
                  <a:pt x="127635" y="461384"/>
                  <a:pt x="129540" y="462336"/>
                  <a:pt x="132398" y="463289"/>
                </a:cubicBezTo>
                <a:cubicBezTo>
                  <a:pt x="134303" y="464241"/>
                  <a:pt x="136208" y="464241"/>
                  <a:pt x="137160" y="464241"/>
                </a:cubicBezTo>
                <a:cubicBezTo>
                  <a:pt x="135255" y="463289"/>
                  <a:pt x="132398" y="462336"/>
                  <a:pt x="130493" y="461384"/>
                </a:cubicBezTo>
                <a:cubicBezTo>
                  <a:pt x="133350" y="462336"/>
                  <a:pt x="135255" y="463289"/>
                  <a:pt x="138113" y="464241"/>
                </a:cubicBezTo>
                <a:cubicBezTo>
                  <a:pt x="140970" y="464241"/>
                  <a:pt x="141923" y="463289"/>
                  <a:pt x="134303" y="457574"/>
                </a:cubicBezTo>
                <a:cubicBezTo>
                  <a:pt x="141923" y="463289"/>
                  <a:pt x="142875" y="465194"/>
                  <a:pt x="140970" y="465194"/>
                </a:cubicBezTo>
                <a:cubicBezTo>
                  <a:pt x="142875" y="466146"/>
                  <a:pt x="143828" y="466146"/>
                  <a:pt x="145733" y="467099"/>
                </a:cubicBezTo>
                <a:cubicBezTo>
                  <a:pt x="148590" y="468051"/>
                  <a:pt x="150495" y="468051"/>
                  <a:pt x="148590" y="466146"/>
                </a:cubicBezTo>
                <a:cubicBezTo>
                  <a:pt x="148590" y="466146"/>
                  <a:pt x="148590" y="466146"/>
                  <a:pt x="148590" y="466146"/>
                </a:cubicBezTo>
                <a:cubicBezTo>
                  <a:pt x="148590" y="466146"/>
                  <a:pt x="148590" y="466146"/>
                  <a:pt x="148590" y="466146"/>
                </a:cubicBezTo>
                <a:cubicBezTo>
                  <a:pt x="147638" y="465194"/>
                  <a:pt x="145733" y="463289"/>
                  <a:pt x="141923" y="461384"/>
                </a:cubicBezTo>
                <a:cubicBezTo>
                  <a:pt x="145733" y="464241"/>
                  <a:pt x="148590" y="465194"/>
                  <a:pt x="149543" y="467099"/>
                </a:cubicBezTo>
                <a:cubicBezTo>
                  <a:pt x="167640" y="475671"/>
                  <a:pt x="167640" y="475671"/>
                  <a:pt x="149543" y="469956"/>
                </a:cubicBezTo>
                <a:cubicBezTo>
                  <a:pt x="169545" y="476624"/>
                  <a:pt x="173355" y="475671"/>
                  <a:pt x="169545" y="480434"/>
                </a:cubicBezTo>
                <a:cubicBezTo>
                  <a:pt x="173355" y="475671"/>
                  <a:pt x="173355" y="475671"/>
                  <a:pt x="180023" y="487101"/>
                </a:cubicBezTo>
                <a:cubicBezTo>
                  <a:pt x="174308" y="476624"/>
                  <a:pt x="175260" y="478529"/>
                  <a:pt x="192405" y="493769"/>
                </a:cubicBezTo>
                <a:cubicBezTo>
                  <a:pt x="177165" y="478529"/>
                  <a:pt x="182880" y="484244"/>
                  <a:pt x="203835" y="499484"/>
                </a:cubicBezTo>
                <a:cubicBezTo>
                  <a:pt x="185738" y="485196"/>
                  <a:pt x="200978" y="495674"/>
                  <a:pt x="215265" y="505199"/>
                </a:cubicBezTo>
                <a:cubicBezTo>
                  <a:pt x="206693" y="493769"/>
                  <a:pt x="222885" y="491864"/>
                  <a:pt x="230505" y="489006"/>
                </a:cubicBezTo>
                <a:cubicBezTo>
                  <a:pt x="232410" y="481386"/>
                  <a:pt x="238125" y="475671"/>
                  <a:pt x="245745" y="472814"/>
                </a:cubicBezTo>
                <a:cubicBezTo>
                  <a:pt x="247650" y="465194"/>
                  <a:pt x="254318" y="460431"/>
                  <a:pt x="260985" y="456621"/>
                </a:cubicBezTo>
                <a:cubicBezTo>
                  <a:pt x="263843" y="449954"/>
                  <a:pt x="268605" y="444239"/>
                  <a:pt x="276225" y="440429"/>
                </a:cubicBezTo>
                <a:cubicBezTo>
                  <a:pt x="279083" y="433761"/>
                  <a:pt x="285750" y="429951"/>
                  <a:pt x="291465" y="424236"/>
                </a:cubicBezTo>
                <a:cubicBezTo>
                  <a:pt x="296228" y="418521"/>
                  <a:pt x="300990" y="412806"/>
                  <a:pt x="306705" y="408044"/>
                </a:cubicBezTo>
                <a:cubicBezTo>
                  <a:pt x="311468" y="402329"/>
                  <a:pt x="317183" y="397566"/>
                  <a:pt x="321945" y="391851"/>
                </a:cubicBezTo>
                <a:cubicBezTo>
                  <a:pt x="332423" y="381374"/>
                  <a:pt x="341948" y="369944"/>
                  <a:pt x="352425" y="359466"/>
                </a:cubicBezTo>
                <a:cubicBezTo>
                  <a:pt x="375285" y="335654"/>
                  <a:pt x="397193" y="311841"/>
                  <a:pt x="415290" y="284219"/>
                </a:cubicBezTo>
                <a:cubicBezTo>
                  <a:pt x="426720" y="257549"/>
                  <a:pt x="412433" y="280409"/>
                  <a:pt x="428625" y="256596"/>
                </a:cubicBezTo>
                <a:close/>
                <a:moveTo>
                  <a:pt x="81915" y="394709"/>
                </a:moveTo>
                <a:cubicBezTo>
                  <a:pt x="81915" y="394709"/>
                  <a:pt x="81915" y="394709"/>
                  <a:pt x="81915" y="394709"/>
                </a:cubicBezTo>
                <a:cubicBezTo>
                  <a:pt x="81915" y="394709"/>
                  <a:pt x="81915" y="394709"/>
                  <a:pt x="81915" y="394709"/>
                </a:cubicBezTo>
                <a:cubicBezTo>
                  <a:pt x="81915" y="394709"/>
                  <a:pt x="81915" y="394709"/>
                  <a:pt x="81915" y="394709"/>
                </a:cubicBezTo>
                <a:close/>
                <a:moveTo>
                  <a:pt x="82868" y="394709"/>
                </a:moveTo>
                <a:cubicBezTo>
                  <a:pt x="83820" y="394709"/>
                  <a:pt x="83820" y="393756"/>
                  <a:pt x="82868" y="394709"/>
                </a:cubicBezTo>
                <a:cubicBezTo>
                  <a:pt x="83820" y="394709"/>
                  <a:pt x="83820" y="394709"/>
                  <a:pt x="82868" y="394709"/>
                </a:cubicBezTo>
                <a:cubicBezTo>
                  <a:pt x="83820" y="394709"/>
                  <a:pt x="83820" y="394709"/>
                  <a:pt x="82868" y="394709"/>
                </a:cubicBezTo>
                <a:cubicBezTo>
                  <a:pt x="83820" y="394709"/>
                  <a:pt x="83820" y="394709"/>
                  <a:pt x="82868" y="394709"/>
                </a:cubicBezTo>
                <a:close/>
                <a:moveTo>
                  <a:pt x="80010" y="403281"/>
                </a:moveTo>
                <a:cubicBezTo>
                  <a:pt x="84773" y="399471"/>
                  <a:pt x="87630" y="396614"/>
                  <a:pt x="85725" y="395661"/>
                </a:cubicBezTo>
                <a:cubicBezTo>
                  <a:pt x="87630" y="396614"/>
                  <a:pt x="85725" y="399471"/>
                  <a:pt x="80010" y="403281"/>
                </a:cubicBezTo>
                <a:close/>
                <a:moveTo>
                  <a:pt x="91440" y="395661"/>
                </a:moveTo>
                <a:cubicBezTo>
                  <a:pt x="92393" y="396614"/>
                  <a:pt x="92393" y="396614"/>
                  <a:pt x="93345" y="397566"/>
                </a:cubicBezTo>
                <a:cubicBezTo>
                  <a:pt x="92393" y="397566"/>
                  <a:pt x="91440" y="396614"/>
                  <a:pt x="91440" y="395661"/>
                </a:cubicBezTo>
                <a:close/>
                <a:moveTo>
                  <a:pt x="100965" y="421379"/>
                </a:moveTo>
                <a:cubicBezTo>
                  <a:pt x="100965" y="421379"/>
                  <a:pt x="100965" y="422331"/>
                  <a:pt x="101918" y="422331"/>
                </a:cubicBezTo>
                <a:cubicBezTo>
                  <a:pt x="101918" y="422331"/>
                  <a:pt x="101918" y="422331"/>
                  <a:pt x="100965" y="421379"/>
                </a:cubicBezTo>
                <a:cubicBezTo>
                  <a:pt x="100965" y="422331"/>
                  <a:pt x="100965" y="421379"/>
                  <a:pt x="100965" y="421379"/>
                </a:cubicBezTo>
                <a:close/>
                <a:moveTo>
                  <a:pt x="100965" y="422331"/>
                </a:moveTo>
                <a:cubicBezTo>
                  <a:pt x="100965" y="422331"/>
                  <a:pt x="100013" y="422331"/>
                  <a:pt x="100965" y="422331"/>
                </a:cubicBezTo>
                <a:cubicBezTo>
                  <a:pt x="100013" y="422331"/>
                  <a:pt x="100013" y="422331"/>
                  <a:pt x="100013" y="421379"/>
                </a:cubicBezTo>
                <a:cubicBezTo>
                  <a:pt x="100013" y="420426"/>
                  <a:pt x="100013" y="420426"/>
                  <a:pt x="100013" y="419474"/>
                </a:cubicBezTo>
                <a:cubicBezTo>
                  <a:pt x="100013" y="421379"/>
                  <a:pt x="100013" y="421379"/>
                  <a:pt x="100965" y="422331"/>
                </a:cubicBezTo>
                <a:close/>
                <a:moveTo>
                  <a:pt x="100013" y="422331"/>
                </a:moveTo>
                <a:cubicBezTo>
                  <a:pt x="100013" y="422331"/>
                  <a:pt x="100013" y="422331"/>
                  <a:pt x="100013" y="422331"/>
                </a:cubicBezTo>
                <a:cubicBezTo>
                  <a:pt x="99060" y="422331"/>
                  <a:pt x="100013" y="422331"/>
                  <a:pt x="100013" y="422331"/>
                </a:cubicBezTo>
                <a:cubicBezTo>
                  <a:pt x="100013" y="422331"/>
                  <a:pt x="100013" y="422331"/>
                  <a:pt x="100013" y="422331"/>
                </a:cubicBezTo>
                <a:close/>
                <a:moveTo>
                  <a:pt x="98108" y="418521"/>
                </a:moveTo>
                <a:cubicBezTo>
                  <a:pt x="98108" y="419474"/>
                  <a:pt x="99060" y="419474"/>
                  <a:pt x="99060" y="420426"/>
                </a:cubicBezTo>
                <a:cubicBezTo>
                  <a:pt x="99060" y="421379"/>
                  <a:pt x="99060" y="421379"/>
                  <a:pt x="99060" y="422331"/>
                </a:cubicBezTo>
                <a:cubicBezTo>
                  <a:pt x="99060" y="421379"/>
                  <a:pt x="98108" y="421379"/>
                  <a:pt x="97155" y="420426"/>
                </a:cubicBezTo>
                <a:cubicBezTo>
                  <a:pt x="98108" y="419474"/>
                  <a:pt x="98108" y="418521"/>
                  <a:pt x="98108" y="418521"/>
                </a:cubicBezTo>
                <a:close/>
                <a:moveTo>
                  <a:pt x="96203" y="421379"/>
                </a:moveTo>
                <a:cubicBezTo>
                  <a:pt x="97155" y="421379"/>
                  <a:pt x="98108" y="420426"/>
                  <a:pt x="98108" y="419474"/>
                </a:cubicBezTo>
                <a:cubicBezTo>
                  <a:pt x="99060" y="420426"/>
                  <a:pt x="99060" y="420426"/>
                  <a:pt x="100013" y="421379"/>
                </a:cubicBezTo>
                <a:cubicBezTo>
                  <a:pt x="100013" y="421379"/>
                  <a:pt x="100013" y="422331"/>
                  <a:pt x="100013" y="422331"/>
                </a:cubicBezTo>
                <a:cubicBezTo>
                  <a:pt x="100013" y="422331"/>
                  <a:pt x="100013" y="422331"/>
                  <a:pt x="100013" y="422331"/>
                </a:cubicBezTo>
                <a:cubicBezTo>
                  <a:pt x="100013" y="422331"/>
                  <a:pt x="100013" y="422331"/>
                  <a:pt x="100013" y="422331"/>
                </a:cubicBezTo>
                <a:cubicBezTo>
                  <a:pt x="100013" y="422331"/>
                  <a:pt x="100013" y="422331"/>
                  <a:pt x="100013" y="422331"/>
                </a:cubicBezTo>
                <a:cubicBezTo>
                  <a:pt x="98108" y="423284"/>
                  <a:pt x="97155" y="422331"/>
                  <a:pt x="96203" y="421379"/>
                </a:cubicBezTo>
                <a:close/>
                <a:moveTo>
                  <a:pt x="101918" y="426141"/>
                </a:moveTo>
                <a:cubicBezTo>
                  <a:pt x="100965" y="425189"/>
                  <a:pt x="100013" y="424236"/>
                  <a:pt x="99060" y="423284"/>
                </a:cubicBezTo>
                <a:lnTo>
                  <a:pt x="99060" y="423284"/>
                </a:lnTo>
                <a:cubicBezTo>
                  <a:pt x="99060" y="423284"/>
                  <a:pt x="99060" y="423284"/>
                  <a:pt x="100013" y="423284"/>
                </a:cubicBezTo>
                <a:cubicBezTo>
                  <a:pt x="100965" y="424236"/>
                  <a:pt x="100965" y="425189"/>
                  <a:pt x="101918" y="426141"/>
                </a:cubicBezTo>
                <a:cubicBezTo>
                  <a:pt x="101918" y="425189"/>
                  <a:pt x="101918" y="426141"/>
                  <a:pt x="101918" y="426141"/>
                </a:cubicBezTo>
                <a:close/>
                <a:moveTo>
                  <a:pt x="101918" y="425189"/>
                </a:moveTo>
                <a:cubicBezTo>
                  <a:pt x="101918" y="424236"/>
                  <a:pt x="101918" y="424236"/>
                  <a:pt x="101918" y="425189"/>
                </a:cubicBezTo>
                <a:cubicBezTo>
                  <a:pt x="101918" y="424236"/>
                  <a:pt x="101918" y="424236"/>
                  <a:pt x="101918" y="425189"/>
                </a:cubicBezTo>
                <a:cubicBezTo>
                  <a:pt x="100965" y="424236"/>
                  <a:pt x="100965" y="423284"/>
                  <a:pt x="100013" y="423284"/>
                </a:cubicBezTo>
                <a:cubicBezTo>
                  <a:pt x="100013" y="423284"/>
                  <a:pt x="100013" y="423284"/>
                  <a:pt x="100965" y="423284"/>
                </a:cubicBezTo>
                <a:lnTo>
                  <a:pt x="100965" y="423284"/>
                </a:lnTo>
                <a:cubicBezTo>
                  <a:pt x="100965" y="423284"/>
                  <a:pt x="100965" y="423284"/>
                  <a:pt x="100965" y="423284"/>
                </a:cubicBezTo>
                <a:cubicBezTo>
                  <a:pt x="100965" y="423284"/>
                  <a:pt x="100965" y="423284"/>
                  <a:pt x="100965" y="423284"/>
                </a:cubicBezTo>
                <a:cubicBezTo>
                  <a:pt x="100965" y="423284"/>
                  <a:pt x="100965" y="424236"/>
                  <a:pt x="100965" y="424236"/>
                </a:cubicBezTo>
                <a:cubicBezTo>
                  <a:pt x="100965" y="425189"/>
                  <a:pt x="101918" y="426141"/>
                  <a:pt x="101918" y="427094"/>
                </a:cubicBezTo>
                <a:cubicBezTo>
                  <a:pt x="101918" y="425189"/>
                  <a:pt x="101918" y="425189"/>
                  <a:pt x="101918" y="425189"/>
                </a:cubicBezTo>
                <a:close/>
                <a:moveTo>
                  <a:pt x="102870" y="427094"/>
                </a:moveTo>
                <a:cubicBezTo>
                  <a:pt x="102870" y="427094"/>
                  <a:pt x="102870" y="427094"/>
                  <a:pt x="102870" y="427094"/>
                </a:cubicBezTo>
                <a:cubicBezTo>
                  <a:pt x="102870" y="427094"/>
                  <a:pt x="102870" y="427094"/>
                  <a:pt x="102870" y="427094"/>
                </a:cubicBezTo>
                <a:lnTo>
                  <a:pt x="102870" y="427094"/>
                </a:lnTo>
                <a:cubicBezTo>
                  <a:pt x="102870" y="427094"/>
                  <a:pt x="102870" y="427094"/>
                  <a:pt x="102870" y="427094"/>
                </a:cubicBezTo>
                <a:close/>
                <a:moveTo>
                  <a:pt x="102870" y="428046"/>
                </a:moveTo>
                <a:cubicBezTo>
                  <a:pt x="102870" y="428046"/>
                  <a:pt x="102870" y="428046"/>
                  <a:pt x="102870" y="428046"/>
                </a:cubicBezTo>
                <a:cubicBezTo>
                  <a:pt x="102870" y="428999"/>
                  <a:pt x="102870" y="428046"/>
                  <a:pt x="102870" y="428046"/>
                </a:cubicBezTo>
                <a:cubicBezTo>
                  <a:pt x="102870" y="428046"/>
                  <a:pt x="102870" y="428046"/>
                  <a:pt x="102870" y="428046"/>
                </a:cubicBezTo>
                <a:close/>
                <a:moveTo>
                  <a:pt x="100965" y="430904"/>
                </a:moveTo>
                <a:cubicBezTo>
                  <a:pt x="101918" y="430904"/>
                  <a:pt x="102870" y="429951"/>
                  <a:pt x="102870" y="428999"/>
                </a:cubicBezTo>
                <a:cubicBezTo>
                  <a:pt x="102870" y="428999"/>
                  <a:pt x="103823" y="428046"/>
                  <a:pt x="103823" y="428046"/>
                </a:cubicBezTo>
                <a:cubicBezTo>
                  <a:pt x="103823" y="428046"/>
                  <a:pt x="103823" y="428046"/>
                  <a:pt x="103823" y="428046"/>
                </a:cubicBezTo>
                <a:cubicBezTo>
                  <a:pt x="103823" y="431856"/>
                  <a:pt x="102870" y="432809"/>
                  <a:pt x="100965" y="430904"/>
                </a:cubicBezTo>
                <a:close/>
              </a:path>
            </a:pathLst>
          </a:custGeom>
          <a:solidFill>
            <a:schemeClr val="lt1">
              <a:alpha val="50980"/>
            </a:scheme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37" name="Shape 637"/>
        <p:cNvGrpSpPr/>
        <p:nvPr/>
      </p:nvGrpSpPr>
      <p:grpSpPr>
        <a:xfrm>
          <a:off x="0" y="0"/>
          <a:ext cx="0" cy="0"/>
          <a:chOff x="0" y="0"/>
          <a:chExt cx="0" cy="0"/>
        </a:xfrm>
      </p:grpSpPr>
      <p:grpSp>
        <p:nvGrpSpPr>
          <p:cNvPr id="638" name="Google Shape;638;p36"/>
          <p:cNvGrpSpPr/>
          <p:nvPr/>
        </p:nvGrpSpPr>
        <p:grpSpPr>
          <a:xfrm>
            <a:off x="8722571" y="1853724"/>
            <a:ext cx="1605322" cy="1693501"/>
            <a:chOff x="2368762" y="841731"/>
            <a:chExt cx="3148926" cy="3321893"/>
          </a:xfrm>
        </p:grpSpPr>
        <p:sp>
          <p:nvSpPr>
            <p:cNvPr id="639" name="Google Shape;639;p36"/>
            <p:cNvSpPr/>
            <p:nvPr/>
          </p:nvSpPr>
          <p:spPr>
            <a:xfrm rot="-5400000">
              <a:off x="2281268" y="934270"/>
              <a:ext cx="3321893" cy="3136815"/>
            </a:xfrm>
            <a:custGeom>
              <a:rect b="b" l="l" r="r" t="t"/>
              <a:pathLst>
                <a:path extrusionOk="0" h="3136815" w="3321893">
                  <a:moveTo>
                    <a:pt x="15340" y="3136815"/>
                  </a:moveTo>
                  <a:lnTo>
                    <a:pt x="7823" y="3136815"/>
                  </a:lnTo>
                  <a:lnTo>
                    <a:pt x="7246" y="3128385"/>
                  </a:lnTo>
                  <a:cubicBezTo>
                    <a:pt x="6349" y="3090892"/>
                    <a:pt x="7943" y="3056246"/>
                    <a:pt x="7943" y="3056246"/>
                  </a:cubicBezTo>
                  <a:close/>
                  <a:moveTo>
                    <a:pt x="3321893" y="1"/>
                  </a:moveTo>
                  <a:lnTo>
                    <a:pt x="3321893" y="3136815"/>
                  </a:lnTo>
                  <a:lnTo>
                    <a:pt x="17984" y="3136815"/>
                  </a:lnTo>
                  <a:lnTo>
                    <a:pt x="17230" y="3124210"/>
                  </a:lnTo>
                  <a:cubicBezTo>
                    <a:pt x="10841" y="3016343"/>
                    <a:pt x="1548" y="2851636"/>
                    <a:pt x="1548" y="2806198"/>
                  </a:cubicBezTo>
                  <a:cubicBezTo>
                    <a:pt x="1548" y="2736959"/>
                    <a:pt x="16347" y="2543684"/>
                    <a:pt x="16347" y="2543684"/>
                  </a:cubicBezTo>
                  <a:cubicBezTo>
                    <a:pt x="16347" y="2543684"/>
                    <a:pt x="-3275" y="2373088"/>
                    <a:pt x="1253" y="2303722"/>
                  </a:cubicBezTo>
                  <a:cubicBezTo>
                    <a:pt x="5782" y="2234348"/>
                    <a:pt x="45026" y="2187485"/>
                    <a:pt x="45026" y="2187485"/>
                  </a:cubicBezTo>
                  <a:lnTo>
                    <a:pt x="11470" y="2153021"/>
                  </a:lnTo>
                  <a:cubicBezTo>
                    <a:pt x="11470" y="2153021"/>
                    <a:pt x="-12796" y="1873544"/>
                    <a:pt x="9264" y="1796828"/>
                  </a:cubicBezTo>
                  <a:cubicBezTo>
                    <a:pt x="31324" y="1720106"/>
                    <a:pt x="64414" y="1714619"/>
                    <a:pt x="64414" y="1714619"/>
                  </a:cubicBezTo>
                  <a:cubicBezTo>
                    <a:pt x="64414" y="1714619"/>
                    <a:pt x="44560" y="1646127"/>
                    <a:pt x="64414" y="1558439"/>
                  </a:cubicBezTo>
                  <a:cubicBezTo>
                    <a:pt x="84269" y="1470764"/>
                    <a:pt x="84269" y="1435149"/>
                    <a:pt x="84269" y="1435149"/>
                  </a:cubicBezTo>
                  <a:lnTo>
                    <a:pt x="15882" y="1402265"/>
                  </a:lnTo>
                  <a:cubicBezTo>
                    <a:pt x="15882" y="1402265"/>
                    <a:pt x="5737" y="1346056"/>
                    <a:pt x="7945" y="1296678"/>
                  </a:cubicBezTo>
                  <a:cubicBezTo>
                    <a:pt x="10155" y="1247287"/>
                    <a:pt x="-890" y="948244"/>
                    <a:pt x="3528" y="843983"/>
                  </a:cubicBezTo>
                  <a:cubicBezTo>
                    <a:pt x="7945" y="739728"/>
                    <a:pt x="14320" y="614408"/>
                    <a:pt x="20563" y="573690"/>
                  </a:cubicBezTo>
                  <a:cubicBezTo>
                    <a:pt x="26805" y="532993"/>
                    <a:pt x="4957" y="211218"/>
                    <a:pt x="4957" y="211218"/>
                  </a:cubicBezTo>
                  <a:cubicBezTo>
                    <a:pt x="4957" y="211218"/>
                    <a:pt x="100156" y="224786"/>
                    <a:pt x="107958" y="158882"/>
                  </a:cubicBezTo>
                  <a:cubicBezTo>
                    <a:pt x="115762" y="92978"/>
                    <a:pt x="26805" y="77467"/>
                    <a:pt x="26805" y="77467"/>
                  </a:cubicBezTo>
                  <a:lnTo>
                    <a:pt x="22320"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40" name="Google Shape;640;p36"/>
            <p:cNvSpPr/>
            <p:nvPr/>
          </p:nvSpPr>
          <p:spPr>
            <a:xfrm rot="-5400000">
              <a:off x="2321640" y="901973"/>
              <a:ext cx="3243170" cy="3148926"/>
            </a:xfrm>
            <a:custGeom>
              <a:rect b="b" l="l" r="r" t="t"/>
              <a:pathLst>
                <a:path extrusionOk="0" h="3148926" w="3243170">
                  <a:moveTo>
                    <a:pt x="20529" y="3148926"/>
                  </a:moveTo>
                  <a:lnTo>
                    <a:pt x="13055" y="3148926"/>
                  </a:lnTo>
                  <a:lnTo>
                    <a:pt x="10969" y="3138376"/>
                  </a:lnTo>
                  <a:cubicBezTo>
                    <a:pt x="4356" y="3089791"/>
                    <a:pt x="7943" y="3011837"/>
                    <a:pt x="7943" y="3011837"/>
                  </a:cubicBezTo>
                  <a:close/>
                  <a:moveTo>
                    <a:pt x="3243170" y="0"/>
                  </a:moveTo>
                  <a:lnTo>
                    <a:pt x="3243170" y="3148926"/>
                  </a:lnTo>
                  <a:lnTo>
                    <a:pt x="21390" y="3148926"/>
                  </a:lnTo>
                  <a:lnTo>
                    <a:pt x="20126" y="3128183"/>
                  </a:lnTo>
                  <a:cubicBezTo>
                    <a:pt x="14197" y="3030150"/>
                    <a:pt x="1548" y="2814800"/>
                    <a:pt x="1548" y="2761789"/>
                  </a:cubicBezTo>
                  <a:cubicBezTo>
                    <a:pt x="1548" y="2692550"/>
                    <a:pt x="16347" y="2499275"/>
                    <a:pt x="16347" y="2499275"/>
                  </a:cubicBezTo>
                  <a:cubicBezTo>
                    <a:pt x="16347" y="2499275"/>
                    <a:pt x="-3275" y="2328679"/>
                    <a:pt x="1253" y="2259313"/>
                  </a:cubicBezTo>
                  <a:cubicBezTo>
                    <a:pt x="5782" y="2189939"/>
                    <a:pt x="45026" y="2143076"/>
                    <a:pt x="45026" y="2143076"/>
                  </a:cubicBezTo>
                  <a:lnTo>
                    <a:pt x="11470" y="2108612"/>
                  </a:lnTo>
                  <a:cubicBezTo>
                    <a:pt x="11470" y="2108612"/>
                    <a:pt x="-12796" y="1829135"/>
                    <a:pt x="9264" y="1752419"/>
                  </a:cubicBezTo>
                  <a:cubicBezTo>
                    <a:pt x="31324" y="1675697"/>
                    <a:pt x="64414" y="1670210"/>
                    <a:pt x="64414" y="1670210"/>
                  </a:cubicBezTo>
                  <a:cubicBezTo>
                    <a:pt x="64414" y="1670210"/>
                    <a:pt x="44560" y="1601718"/>
                    <a:pt x="64414" y="1514030"/>
                  </a:cubicBezTo>
                  <a:cubicBezTo>
                    <a:pt x="84269" y="1426355"/>
                    <a:pt x="84269" y="1390740"/>
                    <a:pt x="84269" y="1390740"/>
                  </a:cubicBezTo>
                  <a:lnTo>
                    <a:pt x="15882" y="1357856"/>
                  </a:lnTo>
                  <a:cubicBezTo>
                    <a:pt x="15882" y="1357856"/>
                    <a:pt x="5737" y="1301647"/>
                    <a:pt x="7945" y="1252269"/>
                  </a:cubicBezTo>
                  <a:cubicBezTo>
                    <a:pt x="10155" y="1202878"/>
                    <a:pt x="-890" y="903835"/>
                    <a:pt x="3528" y="799574"/>
                  </a:cubicBezTo>
                  <a:cubicBezTo>
                    <a:pt x="7945" y="695319"/>
                    <a:pt x="14320" y="569999"/>
                    <a:pt x="20563" y="529281"/>
                  </a:cubicBezTo>
                  <a:cubicBezTo>
                    <a:pt x="26805" y="488584"/>
                    <a:pt x="4957" y="166809"/>
                    <a:pt x="4957" y="166809"/>
                  </a:cubicBezTo>
                  <a:cubicBezTo>
                    <a:pt x="4957" y="166809"/>
                    <a:pt x="100156" y="180377"/>
                    <a:pt x="107958" y="114473"/>
                  </a:cubicBezTo>
                  <a:cubicBezTo>
                    <a:pt x="115762" y="48569"/>
                    <a:pt x="26805" y="33058"/>
                    <a:pt x="26805" y="33058"/>
                  </a:cubicBezTo>
                  <a:lnTo>
                    <a:pt x="24891"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rPr b="0" i="0" lang="en" sz="1800" u="none" cap="none" strike="noStrike">
                  <a:solidFill>
                    <a:srgbClr val="000000"/>
                  </a:solidFill>
                  <a:latin typeface="Calibri"/>
                  <a:ea typeface="Calibri"/>
                  <a:cs typeface="Calibri"/>
                  <a:sym typeface="Calibri"/>
                </a:rPr>
                <a:t>	</a:t>
              </a:r>
              <a:endParaRPr b="0" i="0" sz="1800" u="none" cap="none" strike="noStrike">
                <a:solidFill>
                  <a:srgbClr val="000000"/>
                </a:solidFill>
                <a:latin typeface="Calibri"/>
                <a:ea typeface="Calibri"/>
                <a:cs typeface="Calibri"/>
                <a:sym typeface="Calibri"/>
              </a:endParaRPr>
            </a:p>
          </p:txBody>
        </p:sp>
      </p:grpSp>
      <p:grpSp>
        <p:nvGrpSpPr>
          <p:cNvPr id="641" name="Google Shape;641;p36"/>
          <p:cNvGrpSpPr/>
          <p:nvPr/>
        </p:nvGrpSpPr>
        <p:grpSpPr>
          <a:xfrm>
            <a:off x="5288746" y="1853724"/>
            <a:ext cx="1605322" cy="1693501"/>
            <a:chOff x="2368762" y="841731"/>
            <a:chExt cx="3148926" cy="3321893"/>
          </a:xfrm>
        </p:grpSpPr>
        <p:sp>
          <p:nvSpPr>
            <p:cNvPr id="642" name="Google Shape;642;p36"/>
            <p:cNvSpPr/>
            <p:nvPr/>
          </p:nvSpPr>
          <p:spPr>
            <a:xfrm rot="-5400000">
              <a:off x="2281268" y="934270"/>
              <a:ext cx="3321893" cy="3136815"/>
            </a:xfrm>
            <a:custGeom>
              <a:rect b="b" l="l" r="r" t="t"/>
              <a:pathLst>
                <a:path extrusionOk="0" h="3136815" w="3321893">
                  <a:moveTo>
                    <a:pt x="15340" y="3136815"/>
                  </a:moveTo>
                  <a:lnTo>
                    <a:pt x="7823" y="3136815"/>
                  </a:lnTo>
                  <a:lnTo>
                    <a:pt x="7246" y="3128385"/>
                  </a:lnTo>
                  <a:cubicBezTo>
                    <a:pt x="6349" y="3090892"/>
                    <a:pt x="7943" y="3056246"/>
                    <a:pt x="7943" y="3056246"/>
                  </a:cubicBezTo>
                  <a:close/>
                  <a:moveTo>
                    <a:pt x="3321893" y="1"/>
                  </a:moveTo>
                  <a:lnTo>
                    <a:pt x="3321893" y="3136815"/>
                  </a:lnTo>
                  <a:lnTo>
                    <a:pt x="17984" y="3136815"/>
                  </a:lnTo>
                  <a:lnTo>
                    <a:pt x="17230" y="3124210"/>
                  </a:lnTo>
                  <a:cubicBezTo>
                    <a:pt x="10841" y="3016343"/>
                    <a:pt x="1548" y="2851636"/>
                    <a:pt x="1548" y="2806198"/>
                  </a:cubicBezTo>
                  <a:cubicBezTo>
                    <a:pt x="1548" y="2736959"/>
                    <a:pt x="16347" y="2543684"/>
                    <a:pt x="16347" y="2543684"/>
                  </a:cubicBezTo>
                  <a:cubicBezTo>
                    <a:pt x="16347" y="2543684"/>
                    <a:pt x="-3275" y="2373088"/>
                    <a:pt x="1253" y="2303722"/>
                  </a:cubicBezTo>
                  <a:cubicBezTo>
                    <a:pt x="5782" y="2234348"/>
                    <a:pt x="45026" y="2187485"/>
                    <a:pt x="45026" y="2187485"/>
                  </a:cubicBezTo>
                  <a:lnTo>
                    <a:pt x="11470" y="2153021"/>
                  </a:lnTo>
                  <a:cubicBezTo>
                    <a:pt x="11470" y="2153021"/>
                    <a:pt x="-12796" y="1873544"/>
                    <a:pt x="9264" y="1796828"/>
                  </a:cubicBezTo>
                  <a:cubicBezTo>
                    <a:pt x="31324" y="1720106"/>
                    <a:pt x="64414" y="1714619"/>
                    <a:pt x="64414" y="1714619"/>
                  </a:cubicBezTo>
                  <a:cubicBezTo>
                    <a:pt x="64414" y="1714619"/>
                    <a:pt x="44560" y="1646127"/>
                    <a:pt x="64414" y="1558439"/>
                  </a:cubicBezTo>
                  <a:cubicBezTo>
                    <a:pt x="84269" y="1470764"/>
                    <a:pt x="84269" y="1435149"/>
                    <a:pt x="84269" y="1435149"/>
                  </a:cubicBezTo>
                  <a:lnTo>
                    <a:pt x="15882" y="1402265"/>
                  </a:lnTo>
                  <a:cubicBezTo>
                    <a:pt x="15882" y="1402265"/>
                    <a:pt x="5737" y="1346056"/>
                    <a:pt x="7945" y="1296678"/>
                  </a:cubicBezTo>
                  <a:cubicBezTo>
                    <a:pt x="10155" y="1247287"/>
                    <a:pt x="-890" y="948244"/>
                    <a:pt x="3528" y="843983"/>
                  </a:cubicBezTo>
                  <a:cubicBezTo>
                    <a:pt x="7945" y="739728"/>
                    <a:pt x="14320" y="614408"/>
                    <a:pt x="20563" y="573690"/>
                  </a:cubicBezTo>
                  <a:cubicBezTo>
                    <a:pt x="26805" y="532993"/>
                    <a:pt x="4957" y="211218"/>
                    <a:pt x="4957" y="211218"/>
                  </a:cubicBezTo>
                  <a:cubicBezTo>
                    <a:pt x="4957" y="211218"/>
                    <a:pt x="100156" y="224786"/>
                    <a:pt x="107958" y="158882"/>
                  </a:cubicBezTo>
                  <a:cubicBezTo>
                    <a:pt x="115762" y="92978"/>
                    <a:pt x="26805" y="77467"/>
                    <a:pt x="26805" y="77467"/>
                  </a:cubicBezTo>
                  <a:lnTo>
                    <a:pt x="22320"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43" name="Google Shape;643;p36"/>
            <p:cNvSpPr/>
            <p:nvPr/>
          </p:nvSpPr>
          <p:spPr>
            <a:xfrm rot="-5400000">
              <a:off x="2321640" y="901973"/>
              <a:ext cx="3243170" cy="3148926"/>
            </a:xfrm>
            <a:custGeom>
              <a:rect b="b" l="l" r="r" t="t"/>
              <a:pathLst>
                <a:path extrusionOk="0" h="3148926" w="3243170">
                  <a:moveTo>
                    <a:pt x="20529" y="3148926"/>
                  </a:moveTo>
                  <a:lnTo>
                    <a:pt x="13055" y="3148926"/>
                  </a:lnTo>
                  <a:lnTo>
                    <a:pt x="10969" y="3138376"/>
                  </a:lnTo>
                  <a:cubicBezTo>
                    <a:pt x="4356" y="3089791"/>
                    <a:pt x="7943" y="3011837"/>
                    <a:pt x="7943" y="3011837"/>
                  </a:cubicBezTo>
                  <a:close/>
                  <a:moveTo>
                    <a:pt x="3243170" y="0"/>
                  </a:moveTo>
                  <a:lnTo>
                    <a:pt x="3243170" y="3148926"/>
                  </a:lnTo>
                  <a:lnTo>
                    <a:pt x="21390" y="3148926"/>
                  </a:lnTo>
                  <a:lnTo>
                    <a:pt x="20126" y="3128183"/>
                  </a:lnTo>
                  <a:cubicBezTo>
                    <a:pt x="14197" y="3030150"/>
                    <a:pt x="1548" y="2814800"/>
                    <a:pt x="1548" y="2761789"/>
                  </a:cubicBezTo>
                  <a:cubicBezTo>
                    <a:pt x="1548" y="2692550"/>
                    <a:pt x="16347" y="2499275"/>
                    <a:pt x="16347" y="2499275"/>
                  </a:cubicBezTo>
                  <a:cubicBezTo>
                    <a:pt x="16347" y="2499275"/>
                    <a:pt x="-3275" y="2328679"/>
                    <a:pt x="1253" y="2259313"/>
                  </a:cubicBezTo>
                  <a:cubicBezTo>
                    <a:pt x="5782" y="2189939"/>
                    <a:pt x="45026" y="2143076"/>
                    <a:pt x="45026" y="2143076"/>
                  </a:cubicBezTo>
                  <a:lnTo>
                    <a:pt x="11470" y="2108612"/>
                  </a:lnTo>
                  <a:cubicBezTo>
                    <a:pt x="11470" y="2108612"/>
                    <a:pt x="-12796" y="1829135"/>
                    <a:pt x="9264" y="1752419"/>
                  </a:cubicBezTo>
                  <a:cubicBezTo>
                    <a:pt x="31324" y="1675697"/>
                    <a:pt x="64414" y="1670210"/>
                    <a:pt x="64414" y="1670210"/>
                  </a:cubicBezTo>
                  <a:cubicBezTo>
                    <a:pt x="64414" y="1670210"/>
                    <a:pt x="44560" y="1601718"/>
                    <a:pt x="64414" y="1514030"/>
                  </a:cubicBezTo>
                  <a:cubicBezTo>
                    <a:pt x="84269" y="1426355"/>
                    <a:pt x="84269" y="1390740"/>
                    <a:pt x="84269" y="1390740"/>
                  </a:cubicBezTo>
                  <a:lnTo>
                    <a:pt x="15882" y="1357856"/>
                  </a:lnTo>
                  <a:cubicBezTo>
                    <a:pt x="15882" y="1357856"/>
                    <a:pt x="5737" y="1301647"/>
                    <a:pt x="7945" y="1252269"/>
                  </a:cubicBezTo>
                  <a:cubicBezTo>
                    <a:pt x="10155" y="1202878"/>
                    <a:pt x="-890" y="903835"/>
                    <a:pt x="3528" y="799574"/>
                  </a:cubicBezTo>
                  <a:cubicBezTo>
                    <a:pt x="7945" y="695319"/>
                    <a:pt x="14320" y="569999"/>
                    <a:pt x="20563" y="529281"/>
                  </a:cubicBezTo>
                  <a:cubicBezTo>
                    <a:pt x="26805" y="488584"/>
                    <a:pt x="4957" y="166809"/>
                    <a:pt x="4957" y="166809"/>
                  </a:cubicBezTo>
                  <a:cubicBezTo>
                    <a:pt x="4957" y="166809"/>
                    <a:pt x="100156" y="180377"/>
                    <a:pt x="107958" y="114473"/>
                  </a:cubicBezTo>
                  <a:cubicBezTo>
                    <a:pt x="115762" y="48569"/>
                    <a:pt x="26805" y="33058"/>
                    <a:pt x="26805" y="33058"/>
                  </a:cubicBezTo>
                  <a:lnTo>
                    <a:pt x="24891"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rPr b="0" i="0" lang="en" sz="1800" u="none" cap="none" strike="noStrike">
                  <a:solidFill>
                    <a:srgbClr val="000000"/>
                  </a:solidFill>
                  <a:latin typeface="Calibri"/>
                  <a:ea typeface="Calibri"/>
                  <a:cs typeface="Calibri"/>
                  <a:sym typeface="Calibri"/>
                </a:rPr>
                <a:t>	</a:t>
              </a:r>
              <a:endParaRPr b="0" i="0" sz="1800" u="none" cap="none" strike="noStrike">
                <a:solidFill>
                  <a:srgbClr val="000000"/>
                </a:solidFill>
                <a:latin typeface="Calibri"/>
                <a:ea typeface="Calibri"/>
                <a:cs typeface="Calibri"/>
                <a:sym typeface="Calibri"/>
              </a:endParaRPr>
            </a:p>
          </p:txBody>
        </p:sp>
      </p:grpSp>
      <p:grpSp>
        <p:nvGrpSpPr>
          <p:cNvPr id="644" name="Google Shape;644;p36"/>
          <p:cNvGrpSpPr/>
          <p:nvPr/>
        </p:nvGrpSpPr>
        <p:grpSpPr>
          <a:xfrm>
            <a:off x="1882746" y="1874337"/>
            <a:ext cx="1605322" cy="1693501"/>
            <a:chOff x="2368762" y="841731"/>
            <a:chExt cx="3148926" cy="3321893"/>
          </a:xfrm>
        </p:grpSpPr>
        <p:sp>
          <p:nvSpPr>
            <p:cNvPr id="645" name="Google Shape;645;p36"/>
            <p:cNvSpPr/>
            <p:nvPr/>
          </p:nvSpPr>
          <p:spPr>
            <a:xfrm rot="-5400000">
              <a:off x="2281268" y="934270"/>
              <a:ext cx="3321893" cy="3136815"/>
            </a:xfrm>
            <a:custGeom>
              <a:rect b="b" l="l" r="r" t="t"/>
              <a:pathLst>
                <a:path extrusionOk="0" h="3136815" w="3321893">
                  <a:moveTo>
                    <a:pt x="15340" y="3136815"/>
                  </a:moveTo>
                  <a:lnTo>
                    <a:pt x="7823" y="3136815"/>
                  </a:lnTo>
                  <a:lnTo>
                    <a:pt x="7246" y="3128385"/>
                  </a:lnTo>
                  <a:cubicBezTo>
                    <a:pt x="6349" y="3090892"/>
                    <a:pt x="7943" y="3056246"/>
                    <a:pt x="7943" y="3056246"/>
                  </a:cubicBezTo>
                  <a:close/>
                  <a:moveTo>
                    <a:pt x="3321893" y="1"/>
                  </a:moveTo>
                  <a:lnTo>
                    <a:pt x="3321893" y="3136815"/>
                  </a:lnTo>
                  <a:lnTo>
                    <a:pt x="17984" y="3136815"/>
                  </a:lnTo>
                  <a:lnTo>
                    <a:pt x="17230" y="3124210"/>
                  </a:lnTo>
                  <a:cubicBezTo>
                    <a:pt x="10841" y="3016343"/>
                    <a:pt x="1548" y="2851636"/>
                    <a:pt x="1548" y="2806198"/>
                  </a:cubicBezTo>
                  <a:cubicBezTo>
                    <a:pt x="1548" y="2736959"/>
                    <a:pt x="16347" y="2543684"/>
                    <a:pt x="16347" y="2543684"/>
                  </a:cubicBezTo>
                  <a:cubicBezTo>
                    <a:pt x="16347" y="2543684"/>
                    <a:pt x="-3275" y="2373088"/>
                    <a:pt x="1253" y="2303722"/>
                  </a:cubicBezTo>
                  <a:cubicBezTo>
                    <a:pt x="5782" y="2234348"/>
                    <a:pt x="45026" y="2187485"/>
                    <a:pt x="45026" y="2187485"/>
                  </a:cubicBezTo>
                  <a:lnTo>
                    <a:pt x="11470" y="2153021"/>
                  </a:lnTo>
                  <a:cubicBezTo>
                    <a:pt x="11470" y="2153021"/>
                    <a:pt x="-12796" y="1873544"/>
                    <a:pt x="9264" y="1796828"/>
                  </a:cubicBezTo>
                  <a:cubicBezTo>
                    <a:pt x="31324" y="1720106"/>
                    <a:pt x="64414" y="1714619"/>
                    <a:pt x="64414" y="1714619"/>
                  </a:cubicBezTo>
                  <a:cubicBezTo>
                    <a:pt x="64414" y="1714619"/>
                    <a:pt x="44560" y="1646127"/>
                    <a:pt x="64414" y="1558439"/>
                  </a:cubicBezTo>
                  <a:cubicBezTo>
                    <a:pt x="84269" y="1470764"/>
                    <a:pt x="84269" y="1435149"/>
                    <a:pt x="84269" y="1435149"/>
                  </a:cubicBezTo>
                  <a:lnTo>
                    <a:pt x="15882" y="1402265"/>
                  </a:lnTo>
                  <a:cubicBezTo>
                    <a:pt x="15882" y="1402265"/>
                    <a:pt x="5737" y="1346056"/>
                    <a:pt x="7945" y="1296678"/>
                  </a:cubicBezTo>
                  <a:cubicBezTo>
                    <a:pt x="10155" y="1247287"/>
                    <a:pt x="-890" y="948244"/>
                    <a:pt x="3528" y="843983"/>
                  </a:cubicBezTo>
                  <a:cubicBezTo>
                    <a:pt x="7945" y="739728"/>
                    <a:pt x="14320" y="614408"/>
                    <a:pt x="20563" y="573690"/>
                  </a:cubicBezTo>
                  <a:cubicBezTo>
                    <a:pt x="26805" y="532993"/>
                    <a:pt x="4957" y="211218"/>
                    <a:pt x="4957" y="211218"/>
                  </a:cubicBezTo>
                  <a:cubicBezTo>
                    <a:pt x="4957" y="211218"/>
                    <a:pt x="100156" y="224786"/>
                    <a:pt x="107958" y="158882"/>
                  </a:cubicBezTo>
                  <a:cubicBezTo>
                    <a:pt x="115762" y="92978"/>
                    <a:pt x="26805" y="77467"/>
                    <a:pt x="26805" y="77467"/>
                  </a:cubicBezTo>
                  <a:lnTo>
                    <a:pt x="22320"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46" name="Google Shape;646;p36"/>
            <p:cNvSpPr/>
            <p:nvPr/>
          </p:nvSpPr>
          <p:spPr>
            <a:xfrm rot="-5400000">
              <a:off x="2321640" y="901973"/>
              <a:ext cx="3243170" cy="3148926"/>
            </a:xfrm>
            <a:custGeom>
              <a:rect b="b" l="l" r="r" t="t"/>
              <a:pathLst>
                <a:path extrusionOk="0" h="3148926" w="3243170">
                  <a:moveTo>
                    <a:pt x="20529" y="3148926"/>
                  </a:moveTo>
                  <a:lnTo>
                    <a:pt x="13055" y="3148926"/>
                  </a:lnTo>
                  <a:lnTo>
                    <a:pt x="10969" y="3138376"/>
                  </a:lnTo>
                  <a:cubicBezTo>
                    <a:pt x="4356" y="3089791"/>
                    <a:pt x="7943" y="3011837"/>
                    <a:pt x="7943" y="3011837"/>
                  </a:cubicBezTo>
                  <a:close/>
                  <a:moveTo>
                    <a:pt x="3243170" y="0"/>
                  </a:moveTo>
                  <a:lnTo>
                    <a:pt x="3243170" y="3148926"/>
                  </a:lnTo>
                  <a:lnTo>
                    <a:pt x="21390" y="3148926"/>
                  </a:lnTo>
                  <a:lnTo>
                    <a:pt x="20126" y="3128183"/>
                  </a:lnTo>
                  <a:cubicBezTo>
                    <a:pt x="14197" y="3030150"/>
                    <a:pt x="1548" y="2814800"/>
                    <a:pt x="1548" y="2761789"/>
                  </a:cubicBezTo>
                  <a:cubicBezTo>
                    <a:pt x="1548" y="2692550"/>
                    <a:pt x="16347" y="2499275"/>
                    <a:pt x="16347" y="2499275"/>
                  </a:cubicBezTo>
                  <a:cubicBezTo>
                    <a:pt x="16347" y="2499275"/>
                    <a:pt x="-3275" y="2328679"/>
                    <a:pt x="1253" y="2259313"/>
                  </a:cubicBezTo>
                  <a:cubicBezTo>
                    <a:pt x="5782" y="2189939"/>
                    <a:pt x="45026" y="2143076"/>
                    <a:pt x="45026" y="2143076"/>
                  </a:cubicBezTo>
                  <a:lnTo>
                    <a:pt x="11470" y="2108612"/>
                  </a:lnTo>
                  <a:cubicBezTo>
                    <a:pt x="11470" y="2108612"/>
                    <a:pt x="-12796" y="1829135"/>
                    <a:pt x="9264" y="1752419"/>
                  </a:cubicBezTo>
                  <a:cubicBezTo>
                    <a:pt x="31324" y="1675697"/>
                    <a:pt x="64414" y="1670210"/>
                    <a:pt x="64414" y="1670210"/>
                  </a:cubicBezTo>
                  <a:cubicBezTo>
                    <a:pt x="64414" y="1670210"/>
                    <a:pt x="44560" y="1601718"/>
                    <a:pt x="64414" y="1514030"/>
                  </a:cubicBezTo>
                  <a:cubicBezTo>
                    <a:pt x="84269" y="1426355"/>
                    <a:pt x="84269" y="1390740"/>
                    <a:pt x="84269" y="1390740"/>
                  </a:cubicBezTo>
                  <a:lnTo>
                    <a:pt x="15882" y="1357856"/>
                  </a:lnTo>
                  <a:cubicBezTo>
                    <a:pt x="15882" y="1357856"/>
                    <a:pt x="5737" y="1301647"/>
                    <a:pt x="7945" y="1252269"/>
                  </a:cubicBezTo>
                  <a:cubicBezTo>
                    <a:pt x="10155" y="1202878"/>
                    <a:pt x="-890" y="903835"/>
                    <a:pt x="3528" y="799574"/>
                  </a:cubicBezTo>
                  <a:cubicBezTo>
                    <a:pt x="7945" y="695319"/>
                    <a:pt x="14320" y="569999"/>
                    <a:pt x="20563" y="529281"/>
                  </a:cubicBezTo>
                  <a:cubicBezTo>
                    <a:pt x="26805" y="488584"/>
                    <a:pt x="4957" y="166809"/>
                    <a:pt x="4957" y="166809"/>
                  </a:cubicBezTo>
                  <a:cubicBezTo>
                    <a:pt x="4957" y="166809"/>
                    <a:pt x="100156" y="180377"/>
                    <a:pt x="107958" y="114473"/>
                  </a:cubicBezTo>
                  <a:cubicBezTo>
                    <a:pt x="115762" y="48569"/>
                    <a:pt x="26805" y="33058"/>
                    <a:pt x="26805" y="33058"/>
                  </a:cubicBezTo>
                  <a:lnTo>
                    <a:pt x="24891"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rPr b="0" i="0" lang="en" sz="1800" u="none" cap="none" strike="noStrike">
                  <a:solidFill>
                    <a:srgbClr val="000000"/>
                  </a:solidFill>
                  <a:latin typeface="Calibri"/>
                  <a:ea typeface="Calibri"/>
                  <a:cs typeface="Calibri"/>
                  <a:sym typeface="Calibri"/>
                </a:rPr>
                <a:t>	</a:t>
              </a:r>
              <a:endParaRPr b="0" i="0" sz="1800" u="none" cap="none" strike="noStrike">
                <a:solidFill>
                  <a:srgbClr val="000000"/>
                </a:solidFill>
                <a:latin typeface="Calibri"/>
                <a:ea typeface="Calibri"/>
                <a:cs typeface="Calibri"/>
                <a:sym typeface="Calibri"/>
              </a:endParaRPr>
            </a:p>
          </p:txBody>
        </p:sp>
      </p:grpSp>
      <p:sp>
        <p:nvSpPr>
          <p:cNvPr id="647" name="Google Shape;647;p36"/>
          <p:cNvSpPr txBox="1"/>
          <p:nvPr>
            <p:ph type="title"/>
          </p:nvPr>
        </p:nvSpPr>
        <p:spPr>
          <a:xfrm>
            <a:off x="1134050" y="440975"/>
            <a:ext cx="9718200" cy="1146300"/>
          </a:xfrm>
          <a:prstGeom prst="rect">
            <a:avLst/>
          </a:prstGeom>
          <a:noFill/>
          <a:ln>
            <a:noFill/>
          </a:ln>
        </p:spPr>
        <p:txBody>
          <a:bodyPr anchorCtr="0" anchor="t" bIns="121900" lIns="121900" spcFirstLastPara="1" rIns="121900" wrap="square" tIns="121900">
            <a:noAutofit/>
          </a:bodyPr>
          <a:lstStyle/>
          <a:p>
            <a:pPr indent="0" lvl="0" marL="0" rtl="0" algn="ctr">
              <a:lnSpc>
                <a:spcPct val="100000"/>
              </a:lnSpc>
              <a:spcBef>
                <a:spcPts val="0"/>
              </a:spcBef>
              <a:spcAft>
                <a:spcPts val="0"/>
              </a:spcAft>
              <a:buSzPts val="4000"/>
              <a:buNone/>
            </a:pPr>
            <a:r>
              <a:rPr lang="en"/>
              <a:t>Meet the dream team!</a:t>
            </a:r>
            <a:endParaRPr/>
          </a:p>
        </p:txBody>
      </p:sp>
      <p:sp>
        <p:nvSpPr>
          <p:cNvPr id="648" name="Google Shape;648;p36"/>
          <p:cNvSpPr txBox="1"/>
          <p:nvPr>
            <p:ph idx="1" type="subTitle"/>
          </p:nvPr>
        </p:nvSpPr>
        <p:spPr>
          <a:xfrm>
            <a:off x="1286453" y="3837400"/>
            <a:ext cx="2767200" cy="606900"/>
          </a:xfrm>
          <a:prstGeom prst="rect">
            <a:avLst/>
          </a:prstGeom>
          <a:noFill/>
          <a:ln>
            <a:noFill/>
          </a:ln>
        </p:spPr>
        <p:txBody>
          <a:bodyPr anchorCtr="0" anchor="b" bIns="121900" lIns="121900" spcFirstLastPara="1" rIns="121900" wrap="square" tIns="121900">
            <a:noAutofit/>
          </a:bodyPr>
          <a:lstStyle/>
          <a:p>
            <a:pPr indent="0" lvl="0" marL="0" rtl="0" algn="ctr">
              <a:lnSpc>
                <a:spcPct val="100000"/>
              </a:lnSpc>
              <a:spcBef>
                <a:spcPts val="0"/>
              </a:spcBef>
              <a:spcAft>
                <a:spcPts val="0"/>
              </a:spcAft>
              <a:buSzPts val="1800"/>
              <a:buNone/>
            </a:pPr>
            <a:r>
              <a:rPr b="0" lang="en" sz="4500">
                <a:latin typeface="Just Another Hand"/>
                <a:ea typeface="Just Another Hand"/>
                <a:cs typeface="Just Another Hand"/>
                <a:sym typeface="Just Another Hand"/>
              </a:rPr>
              <a:t>Carlos V.</a:t>
            </a:r>
            <a:endParaRPr b="0" sz="4500">
              <a:latin typeface="Just Another Hand"/>
              <a:ea typeface="Just Another Hand"/>
              <a:cs typeface="Just Another Hand"/>
              <a:sym typeface="Just Another Hand"/>
            </a:endParaRPr>
          </a:p>
        </p:txBody>
      </p:sp>
      <p:sp>
        <p:nvSpPr>
          <p:cNvPr id="649" name="Google Shape;649;p36"/>
          <p:cNvSpPr txBox="1"/>
          <p:nvPr>
            <p:ph idx="2" type="subTitle"/>
          </p:nvPr>
        </p:nvSpPr>
        <p:spPr>
          <a:xfrm>
            <a:off x="4762003" y="3837400"/>
            <a:ext cx="2767200" cy="606900"/>
          </a:xfrm>
          <a:prstGeom prst="rect">
            <a:avLst/>
          </a:prstGeom>
          <a:noFill/>
          <a:ln>
            <a:noFill/>
          </a:ln>
        </p:spPr>
        <p:txBody>
          <a:bodyPr anchorCtr="0" anchor="b" bIns="121900" lIns="121900" spcFirstLastPara="1" rIns="121900" wrap="square" tIns="121900">
            <a:noAutofit/>
          </a:bodyPr>
          <a:lstStyle/>
          <a:p>
            <a:pPr indent="0" lvl="0" marL="0" rtl="0" algn="ctr">
              <a:lnSpc>
                <a:spcPct val="100000"/>
              </a:lnSpc>
              <a:spcBef>
                <a:spcPts val="0"/>
              </a:spcBef>
              <a:spcAft>
                <a:spcPts val="0"/>
              </a:spcAft>
              <a:buSzPts val="1800"/>
              <a:buNone/>
            </a:pPr>
            <a:r>
              <a:rPr b="0" lang="en" sz="4500">
                <a:latin typeface="Just Another Hand"/>
                <a:ea typeface="Just Another Hand"/>
                <a:cs typeface="Just Another Hand"/>
                <a:sym typeface="Just Another Hand"/>
              </a:rPr>
              <a:t>Mariel S.</a:t>
            </a:r>
            <a:endParaRPr b="0" sz="4500">
              <a:latin typeface="Just Another Hand"/>
              <a:ea typeface="Just Another Hand"/>
              <a:cs typeface="Just Another Hand"/>
              <a:sym typeface="Just Another Hand"/>
            </a:endParaRPr>
          </a:p>
        </p:txBody>
      </p:sp>
      <p:sp>
        <p:nvSpPr>
          <p:cNvPr id="650" name="Google Shape;650;p36"/>
          <p:cNvSpPr txBox="1"/>
          <p:nvPr>
            <p:ph idx="3" type="subTitle"/>
          </p:nvPr>
        </p:nvSpPr>
        <p:spPr>
          <a:xfrm>
            <a:off x="8237553" y="3837400"/>
            <a:ext cx="2766900" cy="606900"/>
          </a:xfrm>
          <a:prstGeom prst="rect">
            <a:avLst/>
          </a:prstGeom>
          <a:noFill/>
          <a:ln>
            <a:noFill/>
          </a:ln>
        </p:spPr>
        <p:txBody>
          <a:bodyPr anchorCtr="0" anchor="b" bIns="121900" lIns="121900" spcFirstLastPara="1" rIns="121900" wrap="square" tIns="121900">
            <a:noAutofit/>
          </a:bodyPr>
          <a:lstStyle/>
          <a:p>
            <a:pPr indent="0" lvl="0" marL="0" rtl="0" algn="ctr">
              <a:lnSpc>
                <a:spcPct val="100000"/>
              </a:lnSpc>
              <a:spcBef>
                <a:spcPts val="0"/>
              </a:spcBef>
              <a:spcAft>
                <a:spcPts val="0"/>
              </a:spcAft>
              <a:buSzPts val="1800"/>
              <a:buNone/>
            </a:pPr>
            <a:r>
              <a:rPr b="0" lang="en" sz="4500">
                <a:latin typeface="Just Another Hand"/>
                <a:ea typeface="Just Another Hand"/>
                <a:cs typeface="Just Another Hand"/>
                <a:sym typeface="Just Another Hand"/>
              </a:rPr>
              <a:t>Oscar M.</a:t>
            </a:r>
            <a:endParaRPr b="0" sz="4500">
              <a:latin typeface="Just Another Hand"/>
              <a:ea typeface="Just Another Hand"/>
              <a:cs typeface="Just Another Hand"/>
              <a:sym typeface="Just Another Hand"/>
            </a:endParaRPr>
          </a:p>
        </p:txBody>
      </p:sp>
      <p:sp>
        <p:nvSpPr>
          <p:cNvPr id="651" name="Google Shape;651;p36"/>
          <p:cNvSpPr txBox="1"/>
          <p:nvPr>
            <p:ph idx="4" type="body"/>
          </p:nvPr>
        </p:nvSpPr>
        <p:spPr>
          <a:xfrm>
            <a:off x="1286450" y="4275344"/>
            <a:ext cx="2767200" cy="21636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400"/>
              <a:buNone/>
            </a:pPr>
            <a:r>
              <a:rPr lang="en" sz="1600"/>
              <a:t>Lorem ipsum dolor sit amet, consectetuer adipiscing elit. Aenean commodo ligula eget dolor.</a:t>
            </a:r>
            <a:endParaRPr sz="1600"/>
          </a:p>
        </p:txBody>
      </p:sp>
      <p:sp>
        <p:nvSpPr>
          <p:cNvPr id="652" name="Google Shape;652;p36"/>
          <p:cNvSpPr txBox="1"/>
          <p:nvPr>
            <p:ph idx="5" type="body"/>
          </p:nvPr>
        </p:nvSpPr>
        <p:spPr>
          <a:xfrm>
            <a:off x="4762000" y="4275326"/>
            <a:ext cx="2767200" cy="21636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400"/>
              <a:buNone/>
            </a:pPr>
            <a:r>
              <a:rPr lang="en" sz="1600"/>
              <a:t>Lorem ipsum dolor sit amet, consectetuer adipiscing elit. Aenean commodo ligula eget dolor.</a:t>
            </a:r>
            <a:endParaRPr sz="1600"/>
          </a:p>
        </p:txBody>
      </p:sp>
      <p:sp>
        <p:nvSpPr>
          <p:cNvPr id="653" name="Google Shape;653;p36"/>
          <p:cNvSpPr txBox="1"/>
          <p:nvPr>
            <p:ph idx="6" type="body"/>
          </p:nvPr>
        </p:nvSpPr>
        <p:spPr>
          <a:xfrm>
            <a:off x="8237550" y="4275325"/>
            <a:ext cx="2767200" cy="21636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400"/>
              <a:buNone/>
            </a:pPr>
            <a:r>
              <a:rPr lang="en" sz="1600"/>
              <a:t>Lorem ipsum dolor sit amet, consectetuer adipiscing elit. Aenean commodo ligula eget dolor.</a:t>
            </a:r>
            <a:endParaRPr sz="1600"/>
          </a:p>
        </p:txBody>
      </p:sp>
      <p:pic>
        <p:nvPicPr>
          <p:cNvPr id="654" name="Google Shape;654;p36"/>
          <p:cNvPicPr preferRelativeResize="0"/>
          <p:nvPr/>
        </p:nvPicPr>
        <p:blipFill rotWithShape="1">
          <a:blip r:embed="rId3">
            <a:alphaModFix/>
          </a:blip>
          <a:srcRect b="49829" l="49000" r="0" t="0"/>
          <a:stretch/>
        </p:blipFill>
        <p:spPr>
          <a:xfrm>
            <a:off x="5299976" y="1970239"/>
            <a:ext cx="1170675" cy="1562360"/>
          </a:xfrm>
          <a:prstGeom prst="rect">
            <a:avLst/>
          </a:prstGeom>
          <a:noFill/>
          <a:ln>
            <a:noFill/>
          </a:ln>
        </p:spPr>
      </p:pic>
      <p:pic>
        <p:nvPicPr>
          <p:cNvPr id="655" name="Google Shape;655;p36"/>
          <p:cNvPicPr preferRelativeResize="0"/>
          <p:nvPr/>
        </p:nvPicPr>
        <p:blipFill rotWithShape="1">
          <a:blip r:embed="rId3">
            <a:alphaModFix/>
          </a:blip>
          <a:srcRect b="65357" l="0" r="54662" t="0"/>
          <a:stretch/>
        </p:blipFill>
        <p:spPr>
          <a:xfrm>
            <a:off x="1671221" y="1868348"/>
            <a:ext cx="1605436" cy="1664251"/>
          </a:xfrm>
          <a:prstGeom prst="rect">
            <a:avLst/>
          </a:prstGeom>
          <a:noFill/>
          <a:ln>
            <a:noFill/>
          </a:ln>
        </p:spPr>
      </p:pic>
      <p:pic>
        <p:nvPicPr>
          <p:cNvPr id="656" name="Google Shape;656;p36"/>
          <p:cNvPicPr preferRelativeResize="0"/>
          <p:nvPr/>
        </p:nvPicPr>
        <p:blipFill rotWithShape="1">
          <a:blip r:embed="rId3">
            <a:alphaModFix/>
          </a:blip>
          <a:srcRect b="16044" l="37416" r="17246" t="55005"/>
          <a:stretch/>
        </p:blipFill>
        <p:spPr>
          <a:xfrm>
            <a:off x="8923359" y="2386459"/>
            <a:ext cx="1323060" cy="1146140"/>
          </a:xfrm>
          <a:prstGeom prst="rect">
            <a:avLst/>
          </a:prstGeom>
          <a:noFill/>
          <a:ln>
            <a:noFill/>
          </a:ln>
        </p:spPr>
      </p:pic>
      <p:sp>
        <p:nvSpPr>
          <p:cNvPr id="657" name="Google Shape;657;p36"/>
          <p:cNvSpPr/>
          <p:nvPr/>
        </p:nvSpPr>
        <p:spPr>
          <a:xfrm>
            <a:off x="9134771" y="1498567"/>
            <a:ext cx="845569" cy="887885"/>
          </a:xfrm>
          <a:custGeom>
            <a:rect b="b" l="l" r="r" t="t"/>
            <a:pathLst>
              <a:path extrusionOk="0" h="505198" w="578167">
                <a:moveTo>
                  <a:pt x="428625" y="256596"/>
                </a:moveTo>
                <a:cubicBezTo>
                  <a:pt x="429578" y="256596"/>
                  <a:pt x="432435" y="254691"/>
                  <a:pt x="437198" y="248976"/>
                </a:cubicBezTo>
                <a:cubicBezTo>
                  <a:pt x="483870" y="203256"/>
                  <a:pt x="531495" y="156584"/>
                  <a:pt x="578168" y="110864"/>
                </a:cubicBezTo>
                <a:cubicBezTo>
                  <a:pt x="568643" y="108006"/>
                  <a:pt x="560070" y="106101"/>
                  <a:pt x="550545" y="103244"/>
                </a:cubicBezTo>
                <a:cubicBezTo>
                  <a:pt x="547688" y="102291"/>
                  <a:pt x="544830" y="101339"/>
                  <a:pt x="541020" y="100386"/>
                </a:cubicBezTo>
                <a:cubicBezTo>
                  <a:pt x="538163" y="99434"/>
                  <a:pt x="532448" y="93719"/>
                  <a:pt x="531495" y="97529"/>
                </a:cubicBezTo>
                <a:cubicBezTo>
                  <a:pt x="527685" y="91814"/>
                  <a:pt x="482918" y="78479"/>
                  <a:pt x="521970" y="94671"/>
                </a:cubicBezTo>
                <a:cubicBezTo>
                  <a:pt x="507683" y="88956"/>
                  <a:pt x="496253" y="85146"/>
                  <a:pt x="490538" y="82289"/>
                </a:cubicBezTo>
                <a:cubicBezTo>
                  <a:pt x="488633" y="82289"/>
                  <a:pt x="487680" y="82289"/>
                  <a:pt x="486728" y="81336"/>
                </a:cubicBezTo>
                <a:cubicBezTo>
                  <a:pt x="489585" y="82289"/>
                  <a:pt x="498158" y="86099"/>
                  <a:pt x="513398" y="90861"/>
                </a:cubicBezTo>
                <a:cubicBezTo>
                  <a:pt x="505778" y="88004"/>
                  <a:pt x="500063" y="86099"/>
                  <a:pt x="494348" y="85146"/>
                </a:cubicBezTo>
                <a:cubicBezTo>
                  <a:pt x="493395" y="85146"/>
                  <a:pt x="492443" y="85146"/>
                  <a:pt x="491490" y="85146"/>
                </a:cubicBezTo>
                <a:cubicBezTo>
                  <a:pt x="495300" y="86099"/>
                  <a:pt x="499110" y="87051"/>
                  <a:pt x="503873" y="88004"/>
                </a:cubicBezTo>
                <a:cubicBezTo>
                  <a:pt x="498158" y="87051"/>
                  <a:pt x="493395" y="85146"/>
                  <a:pt x="489585" y="85146"/>
                </a:cubicBezTo>
                <a:cubicBezTo>
                  <a:pt x="485775" y="85146"/>
                  <a:pt x="481965" y="85146"/>
                  <a:pt x="479108" y="85146"/>
                </a:cubicBezTo>
                <a:cubicBezTo>
                  <a:pt x="476250" y="85146"/>
                  <a:pt x="473393" y="86099"/>
                  <a:pt x="470535" y="86099"/>
                </a:cubicBezTo>
                <a:cubicBezTo>
                  <a:pt x="466725" y="87051"/>
                  <a:pt x="463868" y="88004"/>
                  <a:pt x="462915" y="88956"/>
                </a:cubicBezTo>
                <a:cubicBezTo>
                  <a:pt x="461963" y="89909"/>
                  <a:pt x="461010" y="89909"/>
                  <a:pt x="460058" y="89909"/>
                </a:cubicBezTo>
                <a:cubicBezTo>
                  <a:pt x="457200" y="90861"/>
                  <a:pt x="457200" y="90861"/>
                  <a:pt x="458153" y="89909"/>
                </a:cubicBezTo>
                <a:cubicBezTo>
                  <a:pt x="461963" y="89909"/>
                  <a:pt x="463868" y="88004"/>
                  <a:pt x="468630" y="85146"/>
                </a:cubicBezTo>
                <a:cubicBezTo>
                  <a:pt x="465773" y="87051"/>
                  <a:pt x="462915" y="88956"/>
                  <a:pt x="461010" y="89909"/>
                </a:cubicBezTo>
                <a:cubicBezTo>
                  <a:pt x="461963" y="88956"/>
                  <a:pt x="462915" y="88004"/>
                  <a:pt x="464820" y="87051"/>
                </a:cubicBezTo>
                <a:cubicBezTo>
                  <a:pt x="462915" y="88956"/>
                  <a:pt x="461010" y="89909"/>
                  <a:pt x="460058" y="90861"/>
                </a:cubicBezTo>
                <a:cubicBezTo>
                  <a:pt x="453390" y="94671"/>
                  <a:pt x="457200" y="90861"/>
                  <a:pt x="471488" y="76574"/>
                </a:cubicBezTo>
                <a:cubicBezTo>
                  <a:pt x="450533" y="98481"/>
                  <a:pt x="449580" y="99434"/>
                  <a:pt x="467678" y="75621"/>
                </a:cubicBezTo>
                <a:cubicBezTo>
                  <a:pt x="448628" y="100386"/>
                  <a:pt x="447675" y="100386"/>
                  <a:pt x="461963" y="73716"/>
                </a:cubicBezTo>
                <a:cubicBezTo>
                  <a:pt x="447675" y="101339"/>
                  <a:pt x="446723" y="101339"/>
                  <a:pt x="457200" y="71811"/>
                </a:cubicBezTo>
                <a:cubicBezTo>
                  <a:pt x="446723" y="101339"/>
                  <a:pt x="445770" y="102291"/>
                  <a:pt x="453390" y="70859"/>
                </a:cubicBezTo>
                <a:cubicBezTo>
                  <a:pt x="448628" y="91814"/>
                  <a:pt x="446723" y="98481"/>
                  <a:pt x="446723" y="89909"/>
                </a:cubicBezTo>
                <a:cubicBezTo>
                  <a:pt x="447675" y="86099"/>
                  <a:pt x="448628" y="81336"/>
                  <a:pt x="450533" y="73716"/>
                </a:cubicBezTo>
                <a:cubicBezTo>
                  <a:pt x="448628" y="80384"/>
                  <a:pt x="447675" y="86099"/>
                  <a:pt x="446723" y="88956"/>
                </a:cubicBezTo>
                <a:cubicBezTo>
                  <a:pt x="446723" y="87051"/>
                  <a:pt x="446723" y="83241"/>
                  <a:pt x="446723" y="79431"/>
                </a:cubicBezTo>
                <a:cubicBezTo>
                  <a:pt x="447675" y="80384"/>
                  <a:pt x="447675" y="79431"/>
                  <a:pt x="446723" y="77526"/>
                </a:cubicBezTo>
                <a:cubicBezTo>
                  <a:pt x="446723" y="74669"/>
                  <a:pt x="446723" y="70859"/>
                  <a:pt x="446723" y="67049"/>
                </a:cubicBezTo>
                <a:cubicBezTo>
                  <a:pt x="446723" y="70859"/>
                  <a:pt x="446723" y="74669"/>
                  <a:pt x="446723" y="77526"/>
                </a:cubicBezTo>
                <a:cubicBezTo>
                  <a:pt x="445770" y="76574"/>
                  <a:pt x="445770" y="75621"/>
                  <a:pt x="444818" y="74669"/>
                </a:cubicBezTo>
                <a:cubicBezTo>
                  <a:pt x="443865" y="73716"/>
                  <a:pt x="442913" y="72764"/>
                  <a:pt x="441008" y="71811"/>
                </a:cubicBezTo>
                <a:cubicBezTo>
                  <a:pt x="441008" y="72764"/>
                  <a:pt x="441008" y="73716"/>
                  <a:pt x="441008" y="74669"/>
                </a:cubicBezTo>
                <a:cubicBezTo>
                  <a:pt x="443865" y="76574"/>
                  <a:pt x="445770" y="77526"/>
                  <a:pt x="445770" y="78479"/>
                </a:cubicBezTo>
                <a:cubicBezTo>
                  <a:pt x="445770" y="78479"/>
                  <a:pt x="446723" y="79431"/>
                  <a:pt x="446723" y="79431"/>
                </a:cubicBezTo>
                <a:cubicBezTo>
                  <a:pt x="446723" y="85146"/>
                  <a:pt x="445770" y="88956"/>
                  <a:pt x="445770" y="91814"/>
                </a:cubicBezTo>
                <a:cubicBezTo>
                  <a:pt x="444818" y="95624"/>
                  <a:pt x="444818" y="95624"/>
                  <a:pt x="443865" y="90861"/>
                </a:cubicBezTo>
                <a:cubicBezTo>
                  <a:pt x="443865" y="90861"/>
                  <a:pt x="443865" y="89909"/>
                  <a:pt x="442913" y="88956"/>
                </a:cubicBezTo>
                <a:cubicBezTo>
                  <a:pt x="441960" y="87051"/>
                  <a:pt x="437198" y="80384"/>
                  <a:pt x="434340" y="75621"/>
                </a:cubicBezTo>
                <a:cubicBezTo>
                  <a:pt x="428625" y="70859"/>
                  <a:pt x="421958" y="65144"/>
                  <a:pt x="418148" y="61334"/>
                </a:cubicBezTo>
                <a:cubicBezTo>
                  <a:pt x="411480" y="57524"/>
                  <a:pt x="405765" y="54666"/>
                  <a:pt x="406718" y="52761"/>
                </a:cubicBezTo>
                <a:cubicBezTo>
                  <a:pt x="397193" y="49904"/>
                  <a:pt x="392430" y="49904"/>
                  <a:pt x="393383" y="48951"/>
                </a:cubicBezTo>
                <a:cubicBezTo>
                  <a:pt x="380048" y="51809"/>
                  <a:pt x="379095" y="51809"/>
                  <a:pt x="391478" y="45141"/>
                </a:cubicBezTo>
                <a:cubicBezTo>
                  <a:pt x="373380" y="54666"/>
                  <a:pt x="374333" y="52761"/>
                  <a:pt x="391478" y="33711"/>
                </a:cubicBezTo>
                <a:cubicBezTo>
                  <a:pt x="373380" y="53714"/>
                  <a:pt x="371475" y="55619"/>
                  <a:pt x="380048" y="33711"/>
                </a:cubicBezTo>
                <a:cubicBezTo>
                  <a:pt x="375285" y="47046"/>
                  <a:pt x="373380" y="50856"/>
                  <a:pt x="373380" y="45141"/>
                </a:cubicBezTo>
                <a:cubicBezTo>
                  <a:pt x="373380" y="45141"/>
                  <a:pt x="372428" y="42284"/>
                  <a:pt x="371475" y="35616"/>
                </a:cubicBezTo>
                <a:cubicBezTo>
                  <a:pt x="370523" y="33711"/>
                  <a:pt x="369570" y="30854"/>
                  <a:pt x="368618" y="27996"/>
                </a:cubicBezTo>
                <a:cubicBezTo>
                  <a:pt x="365760" y="23234"/>
                  <a:pt x="359093" y="14661"/>
                  <a:pt x="349568" y="4184"/>
                </a:cubicBezTo>
                <a:cubicBezTo>
                  <a:pt x="371475" y="29901"/>
                  <a:pt x="346710" y="5136"/>
                  <a:pt x="338138" y="374"/>
                </a:cubicBezTo>
                <a:cubicBezTo>
                  <a:pt x="331470" y="-579"/>
                  <a:pt x="325755" y="374"/>
                  <a:pt x="320993" y="2279"/>
                </a:cubicBezTo>
                <a:cubicBezTo>
                  <a:pt x="316230" y="4184"/>
                  <a:pt x="311468" y="7041"/>
                  <a:pt x="306705" y="10851"/>
                </a:cubicBezTo>
                <a:cubicBezTo>
                  <a:pt x="302895" y="14661"/>
                  <a:pt x="299085" y="18471"/>
                  <a:pt x="295275" y="23234"/>
                </a:cubicBezTo>
                <a:cubicBezTo>
                  <a:pt x="290513" y="28949"/>
                  <a:pt x="285750" y="34664"/>
                  <a:pt x="280988" y="40379"/>
                </a:cubicBezTo>
                <a:cubicBezTo>
                  <a:pt x="239078" y="91814"/>
                  <a:pt x="263843" y="65144"/>
                  <a:pt x="221933" y="116579"/>
                </a:cubicBezTo>
                <a:cubicBezTo>
                  <a:pt x="181928" y="165156"/>
                  <a:pt x="171450" y="156584"/>
                  <a:pt x="129540" y="204209"/>
                </a:cubicBezTo>
                <a:cubicBezTo>
                  <a:pt x="96203" y="242309"/>
                  <a:pt x="41910" y="278504"/>
                  <a:pt x="11430" y="321366"/>
                </a:cubicBezTo>
                <a:cubicBezTo>
                  <a:pt x="7620" y="327081"/>
                  <a:pt x="3810" y="333749"/>
                  <a:pt x="0" y="340416"/>
                </a:cubicBezTo>
                <a:cubicBezTo>
                  <a:pt x="5715" y="343274"/>
                  <a:pt x="13335" y="355656"/>
                  <a:pt x="15240" y="348989"/>
                </a:cubicBezTo>
                <a:cubicBezTo>
                  <a:pt x="20955" y="361371"/>
                  <a:pt x="31433" y="379469"/>
                  <a:pt x="28575" y="360419"/>
                </a:cubicBezTo>
                <a:cubicBezTo>
                  <a:pt x="34290" y="383279"/>
                  <a:pt x="56198" y="392804"/>
                  <a:pt x="40958" y="373754"/>
                </a:cubicBezTo>
                <a:cubicBezTo>
                  <a:pt x="43815" y="377564"/>
                  <a:pt x="46673" y="380421"/>
                  <a:pt x="49530" y="383279"/>
                </a:cubicBezTo>
                <a:cubicBezTo>
                  <a:pt x="60008" y="388994"/>
                  <a:pt x="67628" y="391851"/>
                  <a:pt x="68580" y="392804"/>
                </a:cubicBezTo>
                <a:cubicBezTo>
                  <a:pt x="72390" y="393756"/>
                  <a:pt x="74295" y="393756"/>
                  <a:pt x="74295" y="393756"/>
                </a:cubicBezTo>
                <a:cubicBezTo>
                  <a:pt x="75248" y="394709"/>
                  <a:pt x="70485" y="394709"/>
                  <a:pt x="59055" y="396614"/>
                </a:cubicBezTo>
                <a:cubicBezTo>
                  <a:pt x="70485" y="394709"/>
                  <a:pt x="77153" y="394709"/>
                  <a:pt x="77153" y="393756"/>
                </a:cubicBezTo>
                <a:cubicBezTo>
                  <a:pt x="78105" y="394709"/>
                  <a:pt x="72390" y="394709"/>
                  <a:pt x="60960" y="397566"/>
                </a:cubicBezTo>
                <a:cubicBezTo>
                  <a:pt x="72390" y="394709"/>
                  <a:pt x="79058" y="394709"/>
                  <a:pt x="78105" y="394709"/>
                </a:cubicBezTo>
                <a:cubicBezTo>
                  <a:pt x="78105" y="395661"/>
                  <a:pt x="77153" y="395661"/>
                  <a:pt x="73343" y="397566"/>
                </a:cubicBezTo>
                <a:cubicBezTo>
                  <a:pt x="70485" y="398519"/>
                  <a:pt x="67628" y="399471"/>
                  <a:pt x="63818" y="400424"/>
                </a:cubicBezTo>
                <a:cubicBezTo>
                  <a:pt x="67628" y="399471"/>
                  <a:pt x="70485" y="398519"/>
                  <a:pt x="73343" y="397566"/>
                </a:cubicBezTo>
                <a:cubicBezTo>
                  <a:pt x="70485" y="398519"/>
                  <a:pt x="66675" y="399471"/>
                  <a:pt x="62865" y="401376"/>
                </a:cubicBezTo>
                <a:cubicBezTo>
                  <a:pt x="72390" y="397566"/>
                  <a:pt x="78105" y="396614"/>
                  <a:pt x="80010" y="395661"/>
                </a:cubicBezTo>
                <a:cubicBezTo>
                  <a:pt x="80010" y="395661"/>
                  <a:pt x="80010" y="395661"/>
                  <a:pt x="80010" y="395661"/>
                </a:cubicBezTo>
                <a:cubicBezTo>
                  <a:pt x="80010" y="395661"/>
                  <a:pt x="80010" y="396614"/>
                  <a:pt x="80010" y="396614"/>
                </a:cubicBezTo>
                <a:cubicBezTo>
                  <a:pt x="77153" y="397566"/>
                  <a:pt x="72390" y="399471"/>
                  <a:pt x="65723" y="402329"/>
                </a:cubicBezTo>
                <a:cubicBezTo>
                  <a:pt x="72390" y="399471"/>
                  <a:pt x="78105" y="397566"/>
                  <a:pt x="80010" y="396614"/>
                </a:cubicBezTo>
                <a:cubicBezTo>
                  <a:pt x="79058" y="398519"/>
                  <a:pt x="74295" y="400424"/>
                  <a:pt x="67628" y="405186"/>
                </a:cubicBezTo>
                <a:cubicBezTo>
                  <a:pt x="75248" y="400424"/>
                  <a:pt x="80010" y="398519"/>
                  <a:pt x="80963" y="396614"/>
                </a:cubicBezTo>
                <a:cubicBezTo>
                  <a:pt x="80963" y="396614"/>
                  <a:pt x="80963" y="396614"/>
                  <a:pt x="81915" y="396614"/>
                </a:cubicBezTo>
                <a:cubicBezTo>
                  <a:pt x="81915" y="398519"/>
                  <a:pt x="77153" y="401376"/>
                  <a:pt x="68580" y="406139"/>
                </a:cubicBezTo>
                <a:cubicBezTo>
                  <a:pt x="77153" y="400424"/>
                  <a:pt x="82868" y="397566"/>
                  <a:pt x="81915" y="396614"/>
                </a:cubicBezTo>
                <a:cubicBezTo>
                  <a:pt x="81915" y="396614"/>
                  <a:pt x="81915" y="396614"/>
                  <a:pt x="81915" y="396614"/>
                </a:cubicBezTo>
                <a:cubicBezTo>
                  <a:pt x="83820" y="398519"/>
                  <a:pt x="79058" y="402329"/>
                  <a:pt x="70485" y="408996"/>
                </a:cubicBezTo>
                <a:cubicBezTo>
                  <a:pt x="80010" y="402329"/>
                  <a:pt x="85725" y="399471"/>
                  <a:pt x="82868" y="397566"/>
                </a:cubicBezTo>
                <a:cubicBezTo>
                  <a:pt x="84773" y="399471"/>
                  <a:pt x="81915" y="402329"/>
                  <a:pt x="75248" y="406139"/>
                </a:cubicBezTo>
                <a:cubicBezTo>
                  <a:pt x="74295" y="407091"/>
                  <a:pt x="72390" y="408044"/>
                  <a:pt x="71438" y="408996"/>
                </a:cubicBezTo>
                <a:cubicBezTo>
                  <a:pt x="72390" y="408044"/>
                  <a:pt x="73343" y="408044"/>
                  <a:pt x="74295" y="407091"/>
                </a:cubicBezTo>
                <a:cubicBezTo>
                  <a:pt x="73343" y="408044"/>
                  <a:pt x="72390" y="408996"/>
                  <a:pt x="70485" y="409949"/>
                </a:cubicBezTo>
                <a:cubicBezTo>
                  <a:pt x="72390" y="408996"/>
                  <a:pt x="73343" y="408044"/>
                  <a:pt x="74295" y="407091"/>
                </a:cubicBezTo>
                <a:cubicBezTo>
                  <a:pt x="81915" y="402329"/>
                  <a:pt x="87630" y="399471"/>
                  <a:pt x="85725" y="397566"/>
                </a:cubicBezTo>
                <a:cubicBezTo>
                  <a:pt x="87630" y="398519"/>
                  <a:pt x="87630" y="400424"/>
                  <a:pt x="88583" y="402329"/>
                </a:cubicBezTo>
                <a:cubicBezTo>
                  <a:pt x="88583" y="402329"/>
                  <a:pt x="88583" y="402329"/>
                  <a:pt x="89535" y="403281"/>
                </a:cubicBezTo>
                <a:cubicBezTo>
                  <a:pt x="89535" y="402329"/>
                  <a:pt x="88583" y="400424"/>
                  <a:pt x="88583" y="399471"/>
                </a:cubicBezTo>
                <a:cubicBezTo>
                  <a:pt x="88583" y="399471"/>
                  <a:pt x="89535" y="399471"/>
                  <a:pt x="89535" y="399471"/>
                </a:cubicBezTo>
                <a:cubicBezTo>
                  <a:pt x="90488" y="400424"/>
                  <a:pt x="90488" y="401376"/>
                  <a:pt x="91440" y="402329"/>
                </a:cubicBezTo>
                <a:cubicBezTo>
                  <a:pt x="91440" y="401376"/>
                  <a:pt x="90488" y="400424"/>
                  <a:pt x="90488" y="399471"/>
                </a:cubicBezTo>
                <a:cubicBezTo>
                  <a:pt x="90488" y="399471"/>
                  <a:pt x="91440" y="399471"/>
                  <a:pt x="91440" y="399471"/>
                </a:cubicBezTo>
                <a:cubicBezTo>
                  <a:pt x="91440" y="400424"/>
                  <a:pt x="92393" y="401376"/>
                  <a:pt x="92393" y="402329"/>
                </a:cubicBezTo>
                <a:lnTo>
                  <a:pt x="92393" y="402329"/>
                </a:lnTo>
                <a:cubicBezTo>
                  <a:pt x="92393" y="402329"/>
                  <a:pt x="93345" y="402329"/>
                  <a:pt x="93345" y="403281"/>
                </a:cubicBezTo>
                <a:cubicBezTo>
                  <a:pt x="93345" y="402329"/>
                  <a:pt x="92393" y="400424"/>
                  <a:pt x="92393" y="399471"/>
                </a:cubicBezTo>
                <a:cubicBezTo>
                  <a:pt x="92393" y="399471"/>
                  <a:pt x="93345" y="399471"/>
                  <a:pt x="93345" y="399471"/>
                </a:cubicBezTo>
                <a:cubicBezTo>
                  <a:pt x="94298" y="399471"/>
                  <a:pt x="95250" y="399471"/>
                  <a:pt x="95250" y="400424"/>
                </a:cubicBezTo>
                <a:cubicBezTo>
                  <a:pt x="95250" y="401376"/>
                  <a:pt x="95250" y="402329"/>
                  <a:pt x="95250" y="403281"/>
                </a:cubicBezTo>
                <a:cubicBezTo>
                  <a:pt x="95250" y="403281"/>
                  <a:pt x="94298" y="402329"/>
                  <a:pt x="94298" y="402329"/>
                </a:cubicBezTo>
                <a:cubicBezTo>
                  <a:pt x="94298" y="402329"/>
                  <a:pt x="95250" y="403281"/>
                  <a:pt x="95250" y="403281"/>
                </a:cubicBezTo>
                <a:cubicBezTo>
                  <a:pt x="95250" y="403281"/>
                  <a:pt x="95250" y="404234"/>
                  <a:pt x="95250" y="404234"/>
                </a:cubicBezTo>
                <a:cubicBezTo>
                  <a:pt x="96203" y="405186"/>
                  <a:pt x="96203" y="406139"/>
                  <a:pt x="97155" y="408044"/>
                </a:cubicBezTo>
                <a:cubicBezTo>
                  <a:pt x="97155" y="408044"/>
                  <a:pt x="97155" y="408044"/>
                  <a:pt x="97155" y="408044"/>
                </a:cubicBezTo>
                <a:cubicBezTo>
                  <a:pt x="97155" y="408044"/>
                  <a:pt x="97155" y="408044"/>
                  <a:pt x="97155" y="408044"/>
                </a:cubicBezTo>
                <a:cubicBezTo>
                  <a:pt x="97155" y="408996"/>
                  <a:pt x="98108" y="409949"/>
                  <a:pt x="98108" y="411854"/>
                </a:cubicBezTo>
                <a:cubicBezTo>
                  <a:pt x="100013" y="414711"/>
                  <a:pt x="100965" y="417569"/>
                  <a:pt x="101918" y="420426"/>
                </a:cubicBezTo>
                <a:cubicBezTo>
                  <a:pt x="101918" y="420426"/>
                  <a:pt x="101918" y="420426"/>
                  <a:pt x="101918" y="420426"/>
                </a:cubicBezTo>
                <a:cubicBezTo>
                  <a:pt x="101918" y="420426"/>
                  <a:pt x="101918" y="420426"/>
                  <a:pt x="101918" y="420426"/>
                </a:cubicBezTo>
                <a:cubicBezTo>
                  <a:pt x="101918" y="420426"/>
                  <a:pt x="101918" y="420426"/>
                  <a:pt x="101918" y="420426"/>
                </a:cubicBezTo>
                <a:cubicBezTo>
                  <a:pt x="101918" y="421379"/>
                  <a:pt x="102870" y="422331"/>
                  <a:pt x="102870" y="424236"/>
                </a:cubicBezTo>
                <a:cubicBezTo>
                  <a:pt x="102870" y="425189"/>
                  <a:pt x="102870" y="426141"/>
                  <a:pt x="102870" y="427094"/>
                </a:cubicBezTo>
                <a:cubicBezTo>
                  <a:pt x="102870" y="426141"/>
                  <a:pt x="102870" y="426141"/>
                  <a:pt x="102870" y="425189"/>
                </a:cubicBezTo>
                <a:cubicBezTo>
                  <a:pt x="102870" y="426141"/>
                  <a:pt x="102870" y="426141"/>
                  <a:pt x="102870" y="427094"/>
                </a:cubicBezTo>
                <a:cubicBezTo>
                  <a:pt x="102870" y="427094"/>
                  <a:pt x="102870" y="427094"/>
                  <a:pt x="102870" y="427094"/>
                </a:cubicBezTo>
                <a:cubicBezTo>
                  <a:pt x="102870" y="426141"/>
                  <a:pt x="102870" y="425189"/>
                  <a:pt x="102870" y="424236"/>
                </a:cubicBezTo>
                <a:cubicBezTo>
                  <a:pt x="102870" y="423284"/>
                  <a:pt x="102870" y="423284"/>
                  <a:pt x="101918" y="422331"/>
                </a:cubicBezTo>
                <a:cubicBezTo>
                  <a:pt x="101918" y="422331"/>
                  <a:pt x="101918" y="422331"/>
                  <a:pt x="101918" y="422331"/>
                </a:cubicBezTo>
                <a:cubicBezTo>
                  <a:pt x="101918" y="422331"/>
                  <a:pt x="101918" y="422331"/>
                  <a:pt x="101918" y="422331"/>
                </a:cubicBezTo>
                <a:cubicBezTo>
                  <a:pt x="101918" y="422331"/>
                  <a:pt x="101918" y="422331"/>
                  <a:pt x="101918" y="422331"/>
                </a:cubicBezTo>
                <a:cubicBezTo>
                  <a:pt x="100965" y="420426"/>
                  <a:pt x="100013" y="417569"/>
                  <a:pt x="99060" y="415664"/>
                </a:cubicBezTo>
                <a:cubicBezTo>
                  <a:pt x="99060" y="416616"/>
                  <a:pt x="99060" y="416616"/>
                  <a:pt x="99060" y="417569"/>
                </a:cubicBezTo>
                <a:cubicBezTo>
                  <a:pt x="99060" y="417569"/>
                  <a:pt x="99060" y="417569"/>
                  <a:pt x="99060" y="418521"/>
                </a:cubicBezTo>
                <a:cubicBezTo>
                  <a:pt x="100013" y="420426"/>
                  <a:pt x="100965" y="422331"/>
                  <a:pt x="101918" y="424236"/>
                </a:cubicBezTo>
                <a:lnTo>
                  <a:pt x="101918" y="424236"/>
                </a:lnTo>
                <a:cubicBezTo>
                  <a:pt x="100965" y="423284"/>
                  <a:pt x="100965" y="421379"/>
                  <a:pt x="100013" y="420426"/>
                </a:cubicBezTo>
                <a:cubicBezTo>
                  <a:pt x="100013" y="420426"/>
                  <a:pt x="100013" y="421379"/>
                  <a:pt x="100013" y="421379"/>
                </a:cubicBezTo>
                <a:cubicBezTo>
                  <a:pt x="100965" y="422331"/>
                  <a:pt x="100965" y="423284"/>
                  <a:pt x="101918" y="425189"/>
                </a:cubicBezTo>
                <a:cubicBezTo>
                  <a:pt x="101918" y="425189"/>
                  <a:pt x="101918" y="425189"/>
                  <a:pt x="101918" y="425189"/>
                </a:cubicBezTo>
                <a:cubicBezTo>
                  <a:pt x="101918" y="424236"/>
                  <a:pt x="100965" y="423284"/>
                  <a:pt x="100965" y="422331"/>
                </a:cubicBezTo>
                <a:cubicBezTo>
                  <a:pt x="100965" y="422331"/>
                  <a:pt x="100965" y="422331"/>
                  <a:pt x="100965" y="422331"/>
                </a:cubicBezTo>
                <a:cubicBezTo>
                  <a:pt x="100965" y="422331"/>
                  <a:pt x="100965" y="422331"/>
                  <a:pt x="100965" y="422331"/>
                </a:cubicBezTo>
                <a:cubicBezTo>
                  <a:pt x="100965" y="421379"/>
                  <a:pt x="100013" y="421379"/>
                  <a:pt x="100013" y="420426"/>
                </a:cubicBezTo>
                <a:cubicBezTo>
                  <a:pt x="100013" y="420426"/>
                  <a:pt x="100013" y="419474"/>
                  <a:pt x="100013" y="419474"/>
                </a:cubicBezTo>
                <a:cubicBezTo>
                  <a:pt x="100013" y="419474"/>
                  <a:pt x="100013" y="420426"/>
                  <a:pt x="100965" y="420426"/>
                </a:cubicBezTo>
                <a:cubicBezTo>
                  <a:pt x="100965" y="420426"/>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8521"/>
                </a:cubicBezTo>
                <a:cubicBezTo>
                  <a:pt x="100965" y="418521"/>
                  <a:pt x="100965" y="418521"/>
                  <a:pt x="100965" y="418521"/>
                </a:cubicBezTo>
                <a:cubicBezTo>
                  <a:pt x="100965" y="418521"/>
                  <a:pt x="100965" y="418521"/>
                  <a:pt x="100965" y="417569"/>
                </a:cubicBezTo>
                <a:cubicBezTo>
                  <a:pt x="100965" y="417569"/>
                  <a:pt x="100965" y="417569"/>
                  <a:pt x="100965" y="417569"/>
                </a:cubicBezTo>
                <a:cubicBezTo>
                  <a:pt x="100965" y="417569"/>
                  <a:pt x="100965" y="417569"/>
                  <a:pt x="100965" y="418521"/>
                </a:cubicBezTo>
                <a:cubicBezTo>
                  <a:pt x="100965" y="418521"/>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9474"/>
                </a:cubicBezTo>
                <a:cubicBezTo>
                  <a:pt x="100965" y="420426"/>
                  <a:pt x="100965" y="420426"/>
                  <a:pt x="100013" y="420426"/>
                </a:cubicBezTo>
                <a:cubicBezTo>
                  <a:pt x="100013" y="420426"/>
                  <a:pt x="100013" y="420426"/>
                  <a:pt x="100013" y="420426"/>
                </a:cubicBezTo>
                <a:cubicBezTo>
                  <a:pt x="100013" y="420426"/>
                  <a:pt x="100013" y="420426"/>
                  <a:pt x="100013" y="420426"/>
                </a:cubicBezTo>
                <a:cubicBezTo>
                  <a:pt x="100013" y="420426"/>
                  <a:pt x="100013" y="420426"/>
                  <a:pt x="100013" y="420426"/>
                </a:cubicBezTo>
                <a:cubicBezTo>
                  <a:pt x="99060" y="422331"/>
                  <a:pt x="96203" y="423284"/>
                  <a:pt x="92393" y="422331"/>
                </a:cubicBezTo>
                <a:cubicBezTo>
                  <a:pt x="94298" y="423284"/>
                  <a:pt x="96203" y="423284"/>
                  <a:pt x="98108" y="422331"/>
                </a:cubicBezTo>
                <a:cubicBezTo>
                  <a:pt x="99060" y="423284"/>
                  <a:pt x="100965" y="423284"/>
                  <a:pt x="101918" y="423284"/>
                </a:cubicBezTo>
                <a:cubicBezTo>
                  <a:pt x="100965" y="426141"/>
                  <a:pt x="99060" y="427094"/>
                  <a:pt x="95250" y="424236"/>
                </a:cubicBezTo>
                <a:cubicBezTo>
                  <a:pt x="100013" y="427094"/>
                  <a:pt x="101918" y="426141"/>
                  <a:pt x="102870" y="423284"/>
                </a:cubicBezTo>
                <a:cubicBezTo>
                  <a:pt x="103823" y="424236"/>
                  <a:pt x="104775" y="425189"/>
                  <a:pt x="105728" y="426141"/>
                </a:cubicBezTo>
                <a:cubicBezTo>
                  <a:pt x="105728" y="426141"/>
                  <a:pt x="105728" y="426141"/>
                  <a:pt x="105728" y="426141"/>
                </a:cubicBezTo>
                <a:cubicBezTo>
                  <a:pt x="105728" y="426141"/>
                  <a:pt x="105728" y="426141"/>
                  <a:pt x="105728" y="426141"/>
                </a:cubicBezTo>
                <a:cubicBezTo>
                  <a:pt x="105728" y="426141"/>
                  <a:pt x="105728" y="426141"/>
                  <a:pt x="105728" y="426141"/>
                </a:cubicBezTo>
                <a:cubicBezTo>
                  <a:pt x="105728" y="427094"/>
                  <a:pt x="105728" y="427094"/>
                  <a:pt x="105728" y="428046"/>
                </a:cubicBezTo>
                <a:cubicBezTo>
                  <a:pt x="105728" y="428046"/>
                  <a:pt x="105728" y="428046"/>
                  <a:pt x="105728" y="428046"/>
                </a:cubicBezTo>
                <a:cubicBezTo>
                  <a:pt x="105728" y="428046"/>
                  <a:pt x="105728" y="427094"/>
                  <a:pt x="105728" y="427094"/>
                </a:cubicBezTo>
                <a:cubicBezTo>
                  <a:pt x="105728" y="427094"/>
                  <a:pt x="105728" y="427094"/>
                  <a:pt x="105728" y="428046"/>
                </a:cubicBezTo>
                <a:lnTo>
                  <a:pt x="105728" y="428046"/>
                </a:lnTo>
                <a:cubicBezTo>
                  <a:pt x="105728" y="428046"/>
                  <a:pt x="105728" y="428046"/>
                  <a:pt x="105728" y="427094"/>
                </a:cubicBezTo>
                <a:cubicBezTo>
                  <a:pt x="105728" y="427094"/>
                  <a:pt x="105728" y="427094"/>
                  <a:pt x="105728" y="426141"/>
                </a:cubicBezTo>
                <a:cubicBezTo>
                  <a:pt x="105728" y="426141"/>
                  <a:pt x="105728" y="427094"/>
                  <a:pt x="106680" y="427094"/>
                </a:cubicBezTo>
                <a:cubicBezTo>
                  <a:pt x="106680" y="427094"/>
                  <a:pt x="106680" y="426141"/>
                  <a:pt x="105728" y="426141"/>
                </a:cubicBezTo>
                <a:cubicBezTo>
                  <a:pt x="105728" y="426141"/>
                  <a:pt x="105728" y="425189"/>
                  <a:pt x="105728" y="425189"/>
                </a:cubicBezTo>
                <a:cubicBezTo>
                  <a:pt x="105728" y="426141"/>
                  <a:pt x="106680" y="426141"/>
                  <a:pt x="106680" y="427094"/>
                </a:cubicBezTo>
                <a:cubicBezTo>
                  <a:pt x="106680" y="427094"/>
                  <a:pt x="106680" y="427094"/>
                  <a:pt x="106680" y="427094"/>
                </a:cubicBezTo>
                <a:cubicBezTo>
                  <a:pt x="106680" y="427094"/>
                  <a:pt x="106680" y="427094"/>
                  <a:pt x="106680" y="427094"/>
                </a:cubicBezTo>
                <a:lnTo>
                  <a:pt x="106680" y="427094"/>
                </a:lnTo>
                <a:lnTo>
                  <a:pt x="106680" y="427094"/>
                </a:lnTo>
                <a:cubicBezTo>
                  <a:pt x="106680" y="427094"/>
                  <a:pt x="106680" y="428046"/>
                  <a:pt x="106680" y="428046"/>
                </a:cubicBezTo>
                <a:lnTo>
                  <a:pt x="106680" y="428046"/>
                </a:lnTo>
                <a:cubicBezTo>
                  <a:pt x="106680" y="428046"/>
                  <a:pt x="106680" y="428046"/>
                  <a:pt x="106680" y="428046"/>
                </a:cubicBezTo>
                <a:lnTo>
                  <a:pt x="106680" y="428046"/>
                </a:lnTo>
                <a:lnTo>
                  <a:pt x="106680" y="428046"/>
                </a:lnTo>
                <a:cubicBezTo>
                  <a:pt x="106680" y="428046"/>
                  <a:pt x="106680" y="428046"/>
                  <a:pt x="106680" y="428046"/>
                </a:cubicBezTo>
                <a:cubicBezTo>
                  <a:pt x="106680" y="428046"/>
                  <a:pt x="106680" y="428046"/>
                  <a:pt x="106680" y="427094"/>
                </a:cubicBezTo>
                <a:lnTo>
                  <a:pt x="106680" y="427094"/>
                </a:lnTo>
                <a:cubicBezTo>
                  <a:pt x="106680" y="427094"/>
                  <a:pt x="106680" y="427094"/>
                  <a:pt x="106680" y="428046"/>
                </a:cubicBezTo>
                <a:cubicBezTo>
                  <a:pt x="106680" y="428999"/>
                  <a:pt x="106680" y="428999"/>
                  <a:pt x="105728" y="428999"/>
                </a:cubicBezTo>
                <a:cubicBezTo>
                  <a:pt x="105728" y="428999"/>
                  <a:pt x="105728" y="428046"/>
                  <a:pt x="105728" y="428046"/>
                </a:cubicBezTo>
                <a:cubicBezTo>
                  <a:pt x="105728" y="428046"/>
                  <a:pt x="105728" y="428046"/>
                  <a:pt x="105728" y="428046"/>
                </a:cubicBezTo>
                <a:cubicBezTo>
                  <a:pt x="105728" y="428046"/>
                  <a:pt x="105728" y="428999"/>
                  <a:pt x="105728" y="428999"/>
                </a:cubicBezTo>
                <a:cubicBezTo>
                  <a:pt x="104775" y="428999"/>
                  <a:pt x="103823" y="428046"/>
                  <a:pt x="101918" y="427094"/>
                </a:cubicBezTo>
                <a:cubicBezTo>
                  <a:pt x="103823" y="428999"/>
                  <a:pt x="104775" y="428999"/>
                  <a:pt x="105728" y="428999"/>
                </a:cubicBezTo>
                <a:cubicBezTo>
                  <a:pt x="105728" y="429951"/>
                  <a:pt x="104775" y="430904"/>
                  <a:pt x="103823" y="430904"/>
                </a:cubicBezTo>
                <a:cubicBezTo>
                  <a:pt x="102870" y="430904"/>
                  <a:pt x="102870" y="429951"/>
                  <a:pt x="101918" y="428999"/>
                </a:cubicBezTo>
                <a:cubicBezTo>
                  <a:pt x="102870" y="429951"/>
                  <a:pt x="102870" y="429951"/>
                  <a:pt x="103823" y="430904"/>
                </a:cubicBezTo>
                <a:cubicBezTo>
                  <a:pt x="102870" y="430904"/>
                  <a:pt x="100965" y="429951"/>
                  <a:pt x="99060" y="428046"/>
                </a:cubicBezTo>
                <a:cubicBezTo>
                  <a:pt x="100965" y="429951"/>
                  <a:pt x="102870" y="430904"/>
                  <a:pt x="103823" y="430904"/>
                </a:cubicBezTo>
                <a:cubicBezTo>
                  <a:pt x="105728" y="432809"/>
                  <a:pt x="106680" y="431856"/>
                  <a:pt x="106680" y="429951"/>
                </a:cubicBezTo>
                <a:cubicBezTo>
                  <a:pt x="108585" y="435666"/>
                  <a:pt x="107633" y="438524"/>
                  <a:pt x="102870" y="431856"/>
                </a:cubicBezTo>
                <a:cubicBezTo>
                  <a:pt x="104775" y="434714"/>
                  <a:pt x="106680" y="435666"/>
                  <a:pt x="107633" y="436619"/>
                </a:cubicBezTo>
                <a:cubicBezTo>
                  <a:pt x="107633" y="436619"/>
                  <a:pt x="107633" y="436619"/>
                  <a:pt x="107633" y="435666"/>
                </a:cubicBezTo>
                <a:cubicBezTo>
                  <a:pt x="107633" y="435666"/>
                  <a:pt x="107633" y="436619"/>
                  <a:pt x="107633" y="436619"/>
                </a:cubicBezTo>
                <a:cubicBezTo>
                  <a:pt x="109538" y="436619"/>
                  <a:pt x="109538" y="434714"/>
                  <a:pt x="107633" y="430904"/>
                </a:cubicBezTo>
                <a:cubicBezTo>
                  <a:pt x="107633" y="430904"/>
                  <a:pt x="107633" y="430904"/>
                  <a:pt x="107633" y="430904"/>
                </a:cubicBezTo>
                <a:cubicBezTo>
                  <a:pt x="109538" y="435666"/>
                  <a:pt x="110490" y="440429"/>
                  <a:pt x="109538" y="440429"/>
                </a:cubicBezTo>
                <a:cubicBezTo>
                  <a:pt x="109538" y="440429"/>
                  <a:pt x="109538" y="440429"/>
                  <a:pt x="109538" y="440429"/>
                </a:cubicBezTo>
                <a:cubicBezTo>
                  <a:pt x="109538" y="440429"/>
                  <a:pt x="109538" y="440429"/>
                  <a:pt x="109538" y="440429"/>
                </a:cubicBezTo>
                <a:cubicBezTo>
                  <a:pt x="109538" y="440429"/>
                  <a:pt x="108585" y="439476"/>
                  <a:pt x="107633" y="438524"/>
                </a:cubicBezTo>
                <a:cubicBezTo>
                  <a:pt x="108585" y="440429"/>
                  <a:pt x="109538" y="441381"/>
                  <a:pt x="109538" y="441381"/>
                </a:cubicBezTo>
                <a:cubicBezTo>
                  <a:pt x="110490" y="443286"/>
                  <a:pt x="111443" y="443286"/>
                  <a:pt x="111443" y="443286"/>
                </a:cubicBezTo>
                <a:cubicBezTo>
                  <a:pt x="111443" y="442334"/>
                  <a:pt x="110490" y="441381"/>
                  <a:pt x="110490" y="439476"/>
                </a:cubicBezTo>
                <a:cubicBezTo>
                  <a:pt x="110490" y="440429"/>
                  <a:pt x="111443" y="442334"/>
                  <a:pt x="111443" y="443286"/>
                </a:cubicBezTo>
                <a:cubicBezTo>
                  <a:pt x="111443" y="443286"/>
                  <a:pt x="111443" y="443286"/>
                  <a:pt x="111443" y="442334"/>
                </a:cubicBezTo>
                <a:cubicBezTo>
                  <a:pt x="111443" y="440429"/>
                  <a:pt x="110490" y="437571"/>
                  <a:pt x="108585" y="433761"/>
                </a:cubicBezTo>
                <a:cubicBezTo>
                  <a:pt x="109538" y="436619"/>
                  <a:pt x="110490" y="438524"/>
                  <a:pt x="110490" y="439476"/>
                </a:cubicBezTo>
                <a:cubicBezTo>
                  <a:pt x="111443" y="441381"/>
                  <a:pt x="110490" y="442334"/>
                  <a:pt x="109538" y="441381"/>
                </a:cubicBezTo>
                <a:cubicBezTo>
                  <a:pt x="110490" y="441381"/>
                  <a:pt x="110490" y="441381"/>
                  <a:pt x="110490" y="439476"/>
                </a:cubicBezTo>
                <a:cubicBezTo>
                  <a:pt x="110490" y="437571"/>
                  <a:pt x="109538" y="435666"/>
                  <a:pt x="108585" y="433761"/>
                </a:cubicBezTo>
                <a:cubicBezTo>
                  <a:pt x="108585" y="432809"/>
                  <a:pt x="107633" y="432809"/>
                  <a:pt x="107633" y="431856"/>
                </a:cubicBezTo>
                <a:cubicBezTo>
                  <a:pt x="107633" y="431856"/>
                  <a:pt x="107633" y="432809"/>
                  <a:pt x="108585" y="432809"/>
                </a:cubicBezTo>
                <a:cubicBezTo>
                  <a:pt x="108585" y="431856"/>
                  <a:pt x="107633" y="431856"/>
                  <a:pt x="107633" y="430904"/>
                </a:cubicBezTo>
                <a:cubicBezTo>
                  <a:pt x="107633" y="430904"/>
                  <a:pt x="107633" y="430904"/>
                  <a:pt x="107633" y="430904"/>
                </a:cubicBezTo>
                <a:cubicBezTo>
                  <a:pt x="107633" y="430904"/>
                  <a:pt x="107633" y="430904"/>
                  <a:pt x="107633" y="430904"/>
                </a:cubicBezTo>
                <a:cubicBezTo>
                  <a:pt x="107633" y="430904"/>
                  <a:pt x="107633" y="430904"/>
                  <a:pt x="107633" y="430904"/>
                </a:cubicBezTo>
                <a:cubicBezTo>
                  <a:pt x="107633" y="429951"/>
                  <a:pt x="106680" y="429951"/>
                  <a:pt x="106680" y="428999"/>
                </a:cubicBezTo>
                <a:cubicBezTo>
                  <a:pt x="106680" y="428999"/>
                  <a:pt x="106680" y="428999"/>
                  <a:pt x="106680" y="428999"/>
                </a:cubicBezTo>
                <a:cubicBezTo>
                  <a:pt x="106680" y="429951"/>
                  <a:pt x="107633" y="429951"/>
                  <a:pt x="107633" y="430904"/>
                </a:cubicBezTo>
                <a:lnTo>
                  <a:pt x="107633" y="430904"/>
                </a:lnTo>
                <a:lnTo>
                  <a:pt x="107633" y="430904"/>
                </a:lnTo>
                <a:cubicBezTo>
                  <a:pt x="108585" y="431856"/>
                  <a:pt x="108585" y="432809"/>
                  <a:pt x="109538" y="433761"/>
                </a:cubicBezTo>
                <a:cubicBezTo>
                  <a:pt x="112395" y="438524"/>
                  <a:pt x="113348" y="442334"/>
                  <a:pt x="113348" y="444239"/>
                </a:cubicBezTo>
                <a:cubicBezTo>
                  <a:pt x="114300" y="446144"/>
                  <a:pt x="113348" y="446144"/>
                  <a:pt x="113348" y="446144"/>
                </a:cubicBezTo>
                <a:cubicBezTo>
                  <a:pt x="114300" y="448049"/>
                  <a:pt x="114300" y="449001"/>
                  <a:pt x="114300" y="447096"/>
                </a:cubicBezTo>
                <a:cubicBezTo>
                  <a:pt x="115253" y="446144"/>
                  <a:pt x="112395" y="439476"/>
                  <a:pt x="108585" y="432809"/>
                </a:cubicBezTo>
                <a:cubicBezTo>
                  <a:pt x="111443" y="437571"/>
                  <a:pt x="113348" y="441381"/>
                  <a:pt x="114300" y="444239"/>
                </a:cubicBezTo>
                <a:cubicBezTo>
                  <a:pt x="114300" y="443286"/>
                  <a:pt x="114300" y="443286"/>
                  <a:pt x="114300" y="442334"/>
                </a:cubicBezTo>
                <a:cubicBezTo>
                  <a:pt x="114300" y="443286"/>
                  <a:pt x="114300" y="444239"/>
                  <a:pt x="114300" y="445191"/>
                </a:cubicBezTo>
                <a:cubicBezTo>
                  <a:pt x="114300" y="446144"/>
                  <a:pt x="115253" y="447096"/>
                  <a:pt x="115253" y="448049"/>
                </a:cubicBezTo>
                <a:cubicBezTo>
                  <a:pt x="115253" y="449001"/>
                  <a:pt x="115253" y="449001"/>
                  <a:pt x="115253" y="449954"/>
                </a:cubicBezTo>
                <a:cubicBezTo>
                  <a:pt x="115253" y="449954"/>
                  <a:pt x="115253" y="449001"/>
                  <a:pt x="115253" y="448049"/>
                </a:cubicBezTo>
                <a:cubicBezTo>
                  <a:pt x="115253" y="448049"/>
                  <a:pt x="115253" y="448049"/>
                  <a:pt x="115253" y="449001"/>
                </a:cubicBezTo>
                <a:cubicBezTo>
                  <a:pt x="115253" y="449954"/>
                  <a:pt x="116205" y="449954"/>
                  <a:pt x="116205" y="449954"/>
                </a:cubicBezTo>
                <a:cubicBezTo>
                  <a:pt x="117158" y="452811"/>
                  <a:pt x="117158" y="454716"/>
                  <a:pt x="116205" y="453764"/>
                </a:cubicBezTo>
                <a:cubicBezTo>
                  <a:pt x="119063" y="455669"/>
                  <a:pt x="118110" y="451859"/>
                  <a:pt x="117158" y="444239"/>
                </a:cubicBezTo>
                <a:cubicBezTo>
                  <a:pt x="118110" y="451859"/>
                  <a:pt x="120968" y="457574"/>
                  <a:pt x="117158" y="455669"/>
                </a:cubicBezTo>
                <a:cubicBezTo>
                  <a:pt x="121920" y="458526"/>
                  <a:pt x="123825" y="456621"/>
                  <a:pt x="120968" y="448049"/>
                </a:cubicBezTo>
                <a:cubicBezTo>
                  <a:pt x="123825" y="456621"/>
                  <a:pt x="126683" y="461384"/>
                  <a:pt x="120015" y="458526"/>
                </a:cubicBezTo>
                <a:cubicBezTo>
                  <a:pt x="122873" y="460431"/>
                  <a:pt x="126683" y="461384"/>
                  <a:pt x="130493" y="463289"/>
                </a:cubicBezTo>
                <a:cubicBezTo>
                  <a:pt x="128588" y="462336"/>
                  <a:pt x="126683" y="461384"/>
                  <a:pt x="124778" y="460431"/>
                </a:cubicBezTo>
                <a:cubicBezTo>
                  <a:pt x="127635" y="461384"/>
                  <a:pt x="129540" y="462336"/>
                  <a:pt x="132398" y="463289"/>
                </a:cubicBezTo>
                <a:cubicBezTo>
                  <a:pt x="134303" y="464241"/>
                  <a:pt x="136208" y="464241"/>
                  <a:pt x="137160" y="464241"/>
                </a:cubicBezTo>
                <a:cubicBezTo>
                  <a:pt x="135255" y="463289"/>
                  <a:pt x="132398" y="462336"/>
                  <a:pt x="130493" y="461384"/>
                </a:cubicBezTo>
                <a:cubicBezTo>
                  <a:pt x="133350" y="462336"/>
                  <a:pt x="135255" y="463289"/>
                  <a:pt x="138113" y="464241"/>
                </a:cubicBezTo>
                <a:cubicBezTo>
                  <a:pt x="140970" y="464241"/>
                  <a:pt x="141923" y="463289"/>
                  <a:pt x="134303" y="457574"/>
                </a:cubicBezTo>
                <a:cubicBezTo>
                  <a:pt x="141923" y="463289"/>
                  <a:pt x="142875" y="465194"/>
                  <a:pt x="140970" y="465194"/>
                </a:cubicBezTo>
                <a:cubicBezTo>
                  <a:pt x="142875" y="466146"/>
                  <a:pt x="143828" y="466146"/>
                  <a:pt x="145733" y="467099"/>
                </a:cubicBezTo>
                <a:cubicBezTo>
                  <a:pt x="148590" y="468051"/>
                  <a:pt x="150495" y="468051"/>
                  <a:pt x="148590" y="466146"/>
                </a:cubicBezTo>
                <a:cubicBezTo>
                  <a:pt x="148590" y="466146"/>
                  <a:pt x="148590" y="466146"/>
                  <a:pt x="148590" y="466146"/>
                </a:cubicBezTo>
                <a:cubicBezTo>
                  <a:pt x="148590" y="466146"/>
                  <a:pt x="148590" y="466146"/>
                  <a:pt x="148590" y="466146"/>
                </a:cubicBezTo>
                <a:cubicBezTo>
                  <a:pt x="147638" y="465194"/>
                  <a:pt x="145733" y="463289"/>
                  <a:pt x="141923" y="461384"/>
                </a:cubicBezTo>
                <a:cubicBezTo>
                  <a:pt x="145733" y="464241"/>
                  <a:pt x="148590" y="465194"/>
                  <a:pt x="149543" y="467099"/>
                </a:cubicBezTo>
                <a:cubicBezTo>
                  <a:pt x="167640" y="475671"/>
                  <a:pt x="167640" y="475671"/>
                  <a:pt x="149543" y="469956"/>
                </a:cubicBezTo>
                <a:cubicBezTo>
                  <a:pt x="169545" y="476624"/>
                  <a:pt x="173355" y="475671"/>
                  <a:pt x="169545" y="480434"/>
                </a:cubicBezTo>
                <a:cubicBezTo>
                  <a:pt x="173355" y="475671"/>
                  <a:pt x="173355" y="475671"/>
                  <a:pt x="180023" y="487101"/>
                </a:cubicBezTo>
                <a:cubicBezTo>
                  <a:pt x="174308" y="476624"/>
                  <a:pt x="175260" y="478529"/>
                  <a:pt x="192405" y="493769"/>
                </a:cubicBezTo>
                <a:cubicBezTo>
                  <a:pt x="177165" y="478529"/>
                  <a:pt x="182880" y="484244"/>
                  <a:pt x="203835" y="499484"/>
                </a:cubicBezTo>
                <a:cubicBezTo>
                  <a:pt x="185738" y="485196"/>
                  <a:pt x="200978" y="495674"/>
                  <a:pt x="215265" y="505199"/>
                </a:cubicBezTo>
                <a:cubicBezTo>
                  <a:pt x="206693" y="493769"/>
                  <a:pt x="222885" y="491864"/>
                  <a:pt x="230505" y="489006"/>
                </a:cubicBezTo>
                <a:cubicBezTo>
                  <a:pt x="232410" y="481386"/>
                  <a:pt x="238125" y="475671"/>
                  <a:pt x="245745" y="472814"/>
                </a:cubicBezTo>
                <a:cubicBezTo>
                  <a:pt x="247650" y="465194"/>
                  <a:pt x="254318" y="460431"/>
                  <a:pt x="260985" y="456621"/>
                </a:cubicBezTo>
                <a:cubicBezTo>
                  <a:pt x="263843" y="449954"/>
                  <a:pt x="268605" y="444239"/>
                  <a:pt x="276225" y="440429"/>
                </a:cubicBezTo>
                <a:cubicBezTo>
                  <a:pt x="279083" y="433761"/>
                  <a:pt x="285750" y="429951"/>
                  <a:pt x="291465" y="424236"/>
                </a:cubicBezTo>
                <a:cubicBezTo>
                  <a:pt x="296228" y="418521"/>
                  <a:pt x="300990" y="412806"/>
                  <a:pt x="306705" y="408044"/>
                </a:cubicBezTo>
                <a:cubicBezTo>
                  <a:pt x="311468" y="402329"/>
                  <a:pt x="317183" y="397566"/>
                  <a:pt x="321945" y="391851"/>
                </a:cubicBezTo>
                <a:cubicBezTo>
                  <a:pt x="332423" y="381374"/>
                  <a:pt x="341948" y="369944"/>
                  <a:pt x="352425" y="359466"/>
                </a:cubicBezTo>
                <a:cubicBezTo>
                  <a:pt x="375285" y="335654"/>
                  <a:pt x="397193" y="311841"/>
                  <a:pt x="415290" y="284219"/>
                </a:cubicBezTo>
                <a:cubicBezTo>
                  <a:pt x="426720" y="257549"/>
                  <a:pt x="412433" y="280409"/>
                  <a:pt x="428625" y="256596"/>
                </a:cubicBezTo>
                <a:close/>
                <a:moveTo>
                  <a:pt x="81915" y="394709"/>
                </a:moveTo>
                <a:cubicBezTo>
                  <a:pt x="81915" y="394709"/>
                  <a:pt x="81915" y="394709"/>
                  <a:pt x="81915" y="394709"/>
                </a:cubicBezTo>
                <a:cubicBezTo>
                  <a:pt x="81915" y="394709"/>
                  <a:pt x="81915" y="394709"/>
                  <a:pt x="81915" y="394709"/>
                </a:cubicBezTo>
                <a:cubicBezTo>
                  <a:pt x="81915" y="394709"/>
                  <a:pt x="81915" y="394709"/>
                  <a:pt x="81915" y="394709"/>
                </a:cubicBezTo>
                <a:close/>
                <a:moveTo>
                  <a:pt x="82868" y="394709"/>
                </a:moveTo>
                <a:cubicBezTo>
                  <a:pt x="83820" y="394709"/>
                  <a:pt x="83820" y="393756"/>
                  <a:pt x="82868" y="394709"/>
                </a:cubicBezTo>
                <a:cubicBezTo>
                  <a:pt x="83820" y="394709"/>
                  <a:pt x="83820" y="394709"/>
                  <a:pt x="82868" y="394709"/>
                </a:cubicBezTo>
                <a:cubicBezTo>
                  <a:pt x="83820" y="394709"/>
                  <a:pt x="83820" y="394709"/>
                  <a:pt x="82868" y="394709"/>
                </a:cubicBezTo>
                <a:cubicBezTo>
                  <a:pt x="83820" y="394709"/>
                  <a:pt x="83820" y="394709"/>
                  <a:pt x="82868" y="394709"/>
                </a:cubicBezTo>
                <a:close/>
                <a:moveTo>
                  <a:pt x="80010" y="403281"/>
                </a:moveTo>
                <a:cubicBezTo>
                  <a:pt x="84773" y="399471"/>
                  <a:pt x="87630" y="396614"/>
                  <a:pt x="85725" y="395661"/>
                </a:cubicBezTo>
                <a:cubicBezTo>
                  <a:pt x="87630" y="396614"/>
                  <a:pt x="85725" y="399471"/>
                  <a:pt x="80010" y="403281"/>
                </a:cubicBezTo>
                <a:close/>
                <a:moveTo>
                  <a:pt x="91440" y="395661"/>
                </a:moveTo>
                <a:cubicBezTo>
                  <a:pt x="92393" y="396614"/>
                  <a:pt x="92393" y="396614"/>
                  <a:pt x="93345" y="397566"/>
                </a:cubicBezTo>
                <a:cubicBezTo>
                  <a:pt x="92393" y="397566"/>
                  <a:pt x="91440" y="396614"/>
                  <a:pt x="91440" y="395661"/>
                </a:cubicBezTo>
                <a:close/>
                <a:moveTo>
                  <a:pt x="100965" y="421379"/>
                </a:moveTo>
                <a:cubicBezTo>
                  <a:pt x="100965" y="421379"/>
                  <a:pt x="100965" y="422331"/>
                  <a:pt x="101918" y="422331"/>
                </a:cubicBezTo>
                <a:cubicBezTo>
                  <a:pt x="101918" y="422331"/>
                  <a:pt x="101918" y="422331"/>
                  <a:pt x="100965" y="421379"/>
                </a:cubicBezTo>
                <a:cubicBezTo>
                  <a:pt x="100965" y="422331"/>
                  <a:pt x="100965" y="421379"/>
                  <a:pt x="100965" y="421379"/>
                </a:cubicBezTo>
                <a:close/>
                <a:moveTo>
                  <a:pt x="100965" y="422331"/>
                </a:moveTo>
                <a:cubicBezTo>
                  <a:pt x="100965" y="422331"/>
                  <a:pt x="100013" y="422331"/>
                  <a:pt x="100965" y="422331"/>
                </a:cubicBezTo>
                <a:cubicBezTo>
                  <a:pt x="100013" y="422331"/>
                  <a:pt x="100013" y="422331"/>
                  <a:pt x="100013" y="421379"/>
                </a:cubicBezTo>
                <a:cubicBezTo>
                  <a:pt x="100013" y="420426"/>
                  <a:pt x="100013" y="420426"/>
                  <a:pt x="100013" y="419474"/>
                </a:cubicBezTo>
                <a:cubicBezTo>
                  <a:pt x="100013" y="421379"/>
                  <a:pt x="100013" y="421379"/>
                  <a:pt x="100965" y="422331"/>
                </a:cubicBezTo>
                <a:close/>
                <a:moveTo>
                  <a:pt x="100013" y="422331"/>
                </a:moveTo>
                <a:cubicBezTo>
                  <a:pt x="100013" y="422331"/>
                  <a:pt x="100013" y="422331"/>
                  <a:pt x="100013" y="422331"/>
                </a:cubicBezTo>
                <a:cubicBezTo>
                  <a:pt x="99060" y="422331"/>
                  <a:pt x="100013" y="422331"/>
                  <a:pt x="100013" y="422331"/>
                </a:cubicBezTo>
                <a:cubicBezTo>
                  <a:pt x="100013" y="422331"/>
                  <a:pt x="100013" y="422331"/>
                  <a:pt x="100013" y="422331"/>
                </a:cubicBezTo>
                <a:close/>
                <a:moveTo>
                  <a:pt x="98108" y="418521"/>
                </a:moveTo>
                <a:cubicBezTo>
                  <a:pt x="98108" y="419474"/>
                  <a:pt x="99060" y="419474"/>
                  <a:pt x="99060" y="420426"/>
                </a:cubicBezTo>
                <a:cubicBezTo>
                  <a:pt x="99060" y="421379"/>
                  <a:pt x="99060" y="421379"/>
                  <a:pt x="99060" y="422331"/>
                </a:cubicBezTo>
                <a:cubicBezTo>
                  <a:pt x="99060" y="421379"/>
                  <a:pt x="98108" y="421379"/>
                  <a:pt x="97155" y="420426"/>
                </a:cubicBezTo>
                <a:cubicBezTo>
                  <a:pt x="98108" y="419474"/>
                  <a:pt x="98108" y="418521"/>
                  <a:pt x="98108" y="418521"/>
                </a:cubicBezTo>
                <a:close/>
                <a:moveTo>
                  <a:pt x="96203" y="421379"/>
                </a:moveTo>
                <a:cubicBezTo>
                  <a:pt x="97155" y="421379"/>
                  <a:pt x="98108" y="420426"/>
                  <a:pt x="98108" y="419474"/>
                </a:cubicBezTo>
                <a:cubicBezTo>
                  <a:pt x="99060" y="420426"/>
                  <a:pt x="99060" y="420426"/>
                  <a:pt x="100013" y="421379"/>
                </a:cubicBezTo>
                <a:cubicBezTo>
                  <a:pt x="100013" y="421379"/>
                  <a:pt x="100013" y="422331"/>
                  <a:pt x="100013" y="422331"/>
                </a:cubicBezTo>
                <a:cubicBezTo>
                  <a:pt x="100013" y="422331"/>
                  <a:pt x="100013" y="422331"/>
                  <a:pt x="100013" y="422331"/>
                </a:cubicBezTo>
                <a:cubicBezTo>
                  <a:pt x="100013" y="422331"/>
                  <a:pt x="100013" y="422331"/>
                  <a:pt x="100013" y="422331"/>
                </a:cubicBezTo>
                <a:cubicBezTo>
                  <a:pt x="100013" y="422331"/>
                  <a:pt x="100013" y="422331"/>
                  <a:pt x="100013" y="422331"/>
                </a:cubicBezTo>
                <a:cubicBezTo>
                  <a:pt x="98108" y="423284"/>
                  <a:pt x="97155" y="422331"/>
                  <a:pt x="96203" y="421379"/>
                </a:cubicBezTo>
                <a:close/>
                <a:moveTo>
                  <a:pt x="101918" y="426141"/>
                </a:moveTo>
                <a:cubicBezTo>
                  <a:pt x="100965" y="425189"/>
                  <a:pt x="100013" y="424236"/>
                  <a:pt x="99060" y="423284"/>
                </a:cubicBezTo>
                <a:lnTo>
                  <a:pt x="99060" y="423284"/>
                </a:lnTo>
                <a:cubicBezTo>
                  <a:pt x="99060" y="423284"/>
                  <a:pt x="99060" y="423284"/>
                  <a:pt x="100013" y="423284"/>
                </a:cubicBezTo>
                <a:cubicBezTo>
                  <a:pt x="100965" y="424236"/>
                  <a:pt x="100965" y="425189"/>
                  <a:pt x="101918" y="426141"/>
                </a:cubicBezTo>
                <a:cubicBezTo>
                  <a:pt x="101918" y="425189"/>
                  <a:pt x="101918" y="426141"/>
                  <a:pt x="101918" y="426141"/>
                </a:cubicBezTo>
                <a:close/>
                <a:moveTo>
                  <a:pt x="101918" y="425189"/>
                </a:moveTo>
                <a:cubicBezTo>
                  <a:pt x="101918" y="424236"/>
                  <a:pt x="101918" y="424236"/>
                  <a:pt x="101918" y="425189"/>
                </a:cubicBezTo>
                <a:cubicBezTo>
                  <a:pt x="101918" y="424236"/>
                  <a:pt x="101918" y="424236"/>
                  <a:pt x="101918" y="425189"/>
                </a:cubicBezTo>
                <a:cubicBezTo>
                  <a:pt x="100965" y="424236"/>
                  <a:pt x="100965" y="423284"/>
                  <a:pt x="100013" y="423284"/>
                </a:cubicBezTo>
                <a:cubicBezTo>
                  <a:pt x="100013" y="423284"/>
                  <a:pt x="100013" y="423284"/>
                  <a:pt x="100965" y="423284"/>
                </a:cubicBezTo>
                <a:lnTo>
                  <a:pt x="100965" y="423284"/>
                </a:lnTo>
                <a:cubicBezTo>
                  <a:pt x="100965" y="423284"/>
                  <a:pt x="100965" y="423284"/>
                  <a:pt x="100965" y="423284"/>
                </a:cubicBezTo>
                <a:cubicBezTo>
                  <a:pt x="100965" y="423284"/>
                  <a:pt x="100965" y="423284"/>
                  <a:pt x="100965" y="423284"/>
                </a:cubicBezTo>
                <a:cubicBezTo>
                  <a:pt x="100965" y="423284"/>
                  <a:pt x="100965" y="424236"/>
                  <a:pt x="100965" y="424236"/>
                </a:cubicBezTo>
                <a:cubicBezTo>
                  <a:pt x="100965" y="425189"/>
                  <a:pt x="101918" y="426141"/>
                  <a:pt x="101918" y="427094"/>
                </a:cubicBezTo>
                <a:cubicBezTo>
                  <a:pt x="101918" y="425189"/>
                  <a:pt x="101918" y="425189"/>
                  <a:pt x="101918" y="425189"/>
                </a:cubicBezTo>
                <a:close/>
                <a:moveTo>
                  <a:pt x="102870" y="427094"/>
                </a:moveTo>
                <a:cubicBezTo>
                  <a:pt x="102870" y="427094"/>
                  <a:pt x="102870" y="427094"/>
                  <a:pt x="102870" y="427094"/>
                </a:cubicBezTo>
                <a:cubicBezTo>
                  <a:pt x="102870" y="427094"/>
                  <a:pt x="102870" y="427094"/>
                  <a:pt x="102870" y="427094"/>
                </a:cubicBezTo>
                <a:lnTo>
                  <a:pt x="102870" y="427094"/>
                </a:lnTo>
                <a:cubicBezTo>
                  <a:pt x="102870" y="427094"/>
                  <a:pt x="102870" y="427094"/>
                  <a:pt x="102870" y="427094"/>
                </a:cubicBezTo>
                <a:close/>
                <a:moveTo>
                  <a:pt x="102870" y="428046"/>
                </a:moveTo>
                <a:cubicBezTo>
                  <a:pt x="102870" y="428046"/>
                  <a:pt x="102870" y="428046"/>
                  <a:pt x="102870" y="428046"/>
                </a:cubicBezTo>
                <a:cubicBezTo>
                  <a:pt x="102870" y="428999"/>
                  <a:pt x="102870" y="428046"/>
                  <a:pt x="102870" y="428046"/>
                </a:cubicBezTo>
                <a:cubicBezTo>
                  <a:pt x="102870" y="428046"/>
                  <a:pt x="102870" y="428046"/>
                  <a:pt x="102870" y="428046"/>
                </a:cubicBezTo>
                <a:close/>
                <a:moveTo>
                  <a:pt x="100965" y="430904"/>
                </a:moveTo>
                <a:cubicBezTo>
                  <a:pt x="101918" y="430904"/>
                  <a:pt x="102870" y="429951"/>
                  <a:pt x="102870" y="428999"/>
                </a:cubicBezTo>
                <a:cubicBezTo>
                  <a:pt x="102870" y="428999"/>
                  <a:pt x="103823" y="428046"/>
                  <a:pt x="103823" y="428046"/>
                </a:cubicBezTo>
                <a:cubicBezTo>
                  <a:pt x="103823" y="428046"/>
                  <a:pt x="103823" y="428046"/>
                  <a:pt x="103823" y="428046"/>
                </a:cubicBezTo>
                <a:cubicBezTo>
                  <a:pt x="103823" y="431856"/>
                  <a:pt x="102870" y="432809"/>
                  <a:pt x="100965" y="430904"/>
                </a:cubicBezTo>
                <a:close/>
              </a:path>
            </a:pathLst>
          </a:custGeom>
          <a:solidFill>
            <a:schemeClr val="lt1">
              <a:alpha val="50980"/>
            </a:scheme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8" name="Google Shape;658;p36"/>
          <p:cNvSpPr/>
          <p:nvPr/>
        </p:nvSpPr>
        <p:spPr>
          <a:xfrm rot="-4145336">
            <a:off x="5774375" y="1498315"/>
            <a:ext cx="846390" cy="888282"/>
          </a:xfrm>
          <a:custGeom>
            <a:rect b="b" l="l" r="r" t="t"/>
            <a:pathLst>
              <a:path extrusionOk="0" h="505198" w="578167">
                <a:moveTo>
                  <a:pt x="428625" y="256596"/>
                </a:moveTo>
                <a:cubicBezTo>
                  <a:pt x="429578" y="256596"/>
                  <a:pt x="432435" y="254691"/>
                  <a:pt x="437198" y="248976"/>
                </a:cubicBezTo>
                <a:cubicBezTo>
                  <a:pt x="483870" y="203256"/>
                  <a:pt x="531495" y="156584"/>
                  <a:pt x="578168" y="110864"/>
                </a:cubicBezTo>
                <a:cubicBezTo>
                  <a:pt x="568643" y="108006"/>
                  <a:pt x="560070" y="106101"/>
                  <a:pt x="550545" y="103244"/>
                </a:cubicBezTo>
                <a:cubicBezTo>
                  <a:pt x="547688" y="102291"/>
                  <a:pt x="544830" y="101339"/>
                  <a:pt x="541020" y="100386"/>
                </a:cubicBezTo>
                <a:cubicBezTo>
                  <a:pt x="538163" y="99434"/>
                  <a:pt x="532448" y="93719"/>
                  <a:pt x="531495" y="97529"/>
                </a:cubicBezTo>
                <a:cubicBezTo>
                  <a:pt x="527685" y="91814"/>
                  <a:pt x="482918" y="78479"/>
                  <a:pt x="521970" y="94671"/>
                </a:cubicBezTo>
                <a:cubicBezTo>
                  <a:pt x="507683" y="88956"/>
                  <a:pt x="496253" y="85146"/>
                  <a:pt x="490538" y="82289"/>
                </a:cubicBezTo>
                <a:cubicBezTo>
                  <a:pt x="488633" y="82289"/>
                  <a:pt x="487680" y="82289"/>
                  <a:pt x="486728" y="81336"/>
                </a:cubicBezTo>
                <a:cubicBezTo>
                  <a:pt x="489585" y="82289"/>
                  <a:pt x="498158" y="86099"/>
                  <a:pt x="513398" y="90861"/>
                </a:cubicBezTo>
                <a:cubicBezTo>
                  <a:pt x="505778" y="88004"/>
                  <a:pt x="500063" y="86099"/>
                  <a:pt x="494348" y="85146"/>
                </a:cubicBezTo>
                <a:cubicBezTo>
                  <a:pt x="493395" y="85146"/>
                  <a:pt x="492443" y="85146"/>
                  <a:pt x="491490" y="85146"/>
                </a:cubicBezTo>
                <a:cubicBezTo>
                  <a:pt x="495300" y="86099"/>
                  <a:pt x="499110" y="87051"/>
                  <a:pt x="503873" y="88004"/>
                </a:cubicBezTo>
                <a:cubicBezTo>
                  <a:pt x="498158" y="87051"/>
                  <a:pt x="493395" y="85146"/>
                  <a:pt x="489585" y="85146"/>
                </a:cubicBezTo>
                <a:cubicBezTo>
                  <a:pt x="485775" y="85146"/>
                  <a:pt x="481965" y="85146"/>
                  <a:pt x="479108" y="85146"/>
                </a:cubicBezTo>
                <a:cubicBezTo>
                  <a:pt x="476250" y="85146"/>
                  <a:pt x="473393" y="86099"/>
                  <a:pt x="470535" y="86099"/>
                </a:cubicBezTo>
                <a:cubicBezTo>
                  <a:pt x="466725" y="87051"/>
                  <a:pt x="463868" y="88004"/>
                  <a:pt x="462915" y="88956"/>
                </a:cubicBezTo>
                <a:cubicBezTo>
                  <a:pt x="461963" y="89909"/>
                  <a:pt x="461010" y="89909"/>
                  <a:pt x="460058" y="89909"/>
                </a:cubicBezTo>
                <a:cubicBezTo>
                  <a:pt x="457200" y="90861"/>
                  <a:pt x="457200" y="90861"/>
                  <a:pt x="458153" y="89909"/>
                </a:cubicBezTo>
                <a:cubicBezTo>
                  <a:pt x="461963" y="89909"/>
                  <a:pt x="463868" y="88004"/>
                  <a:pt x="468630" y="85146"/>
                </a:cubicBezTo>
                <a:cubicBezTo>
                  <a:pt x="465773" y="87051"/>
                  <a:pt x="462915" y="88956"/>
                  <a:pt x="461010" y="89909"/>
                </a:cubicBezTo>
                <a:cubicBezTo>
                  <a:pt x="461963" y="88956"/>
                  <a:pt x="462915" y="88004"/>
                  <a:pt x="464820" y="87051"/>
                </a:cubicBezTo>
                <a:cubicBezTo>
                  <a:pt x="462915" y="88956"/>
                  <a:pt x="461010" y="89909"/>
                  <a:pt x="460058" y="90861"/>
                </a:cubicBezTo>
                <a:cubicBezTo>
                  <a:pt x="453390" y="94671"/>
                  <a:pt x="457200" y="90861"/>
                  <a:pt x="471488" y="76574"/>
                </a:cubicBezTo>
                <a:cubicBezTo>
                  <a:pt x="450533" y="98481"/>
                  <a:pt x="449580" y="99434"/>
                  <a:pt x="467678" y="75621"/>
                </a:cubicBezTo>
                <a:cubicBezTo>
                  <a:pt x="448628" y="100386"/>
                  <a:pt x="447675" y="100386"/>
                  <a:pt x="461963" y="73716"/>
                </a:cubicBezTo>
                <a:cubicBezTo>
                  <a:pt x="447675" y="101339"/>
                  <a:pt x="446723" y="101339"/>
                  <a:pt x="457200" y="71811"/>
                </a:cubicBezTo>
                <a:cubicBezTo>
                  <a:pt x="446723" y="101339"/>
                  <a:pt x="445770" y="102291"/>
                  <a:pt x="453390" y="70859"/>
                </a:cubicBezTo>
                <a:cubicBezTo>
                  <a:pt x="448628" y="91814"/>
                  <a:pt x="446723" y="98481"/>
                  <a:pt x="446723" y="89909"/>
                </a:cubicBezTo>
                <a:cubicBezTo>
                  <a:pt x="447675" y="86099"/>
                  <a:pt x="448628" y="81336"/>
                  <a:pt x="450533" y="73716"/>
                </a:cubicBezTo>
                <a:cubicBezTo>
                  <a:pt x="448628" y="80384"/>
                  <a:pt x="447675" y="86099"/>
                  <a:pt x="446723" y="88956"/>
                </a:cubicBezTo>
                <a:cubicBezTo>
                  <a:pt x="446723" y="87051"/>
                  <a:pt x="446723" y="83241"/>
                  <a:pt x="446723" y="79431"/>
                </a:cubicBezTo>
                <a:cubicBezTo>
                  <a:pt x="447675" y="80384"/>
                  <a:pt x="447675" y="79431"/>
                  <a:pt x="446723" y="77526"/>
                </a:cubicBezTo>
                <a:cubicBezTo>
                  <a:pt x="446723" y="74669"/>
                  <a:pt x="446723" y="70859"/>
                  <a:pt x="446723" y="67049"/>
                </a:cubicBezTo>
                <a:cubicBezTo>
                  <a:pt x="446723" y="70859"/>
                  <a:pt x="446723" y="74669"/>
                  <a:pt x="446723" y="77526"/>
                </a:cubicBezTo>
                <a:cubicBezTo>
                  <a:pt x="445770" y="76574"/>
                  <a:pt x="445770" y="75621"/>
                  <a:pt x="444818" y="74669"/>
                </a:cubicBezTo>
                <a:cubicBezTo>
                  <a:pt x="443865" y="73716"/>
                  <a:pt x="442913" y="72764"/>
                  <a:pt x="441008" y="71811"/>
                </a:cubicBezTo>
                <a:cubicBezTo>
                  <a:pt x="441008" y="72764"/>
                  <a:pt x="441008" y="73716"/>
                  <a:pt x="441008" y="74669"/>
                </a:cubicBezTo>
                <a:cubicBezTo>
                  <a:pt x="443865" y="76574"/>
                  <a:pt x="445770" y="77526"/>
                  <a:pt x="445770" y="78479"/>
                </a:cubicBezTo>
                <a:cubicBezTo>
                  <a:pt x="445770" y="78479"/>
                  <a:pt x="446723" y="79431"/>
                  <a:pt x="446723" y="79431"/>
                </a:cubicBezTo>
                <a:cubicBezTo>
                  <a:pt x="446723" y="85146"/>
                  <a:pt x="445770" y="88956"/>
                  <a:pt x="445770" y="91814"/>
                </a:cubicBezTo>
                <a:cubicBezTo>
                  <a:pt x="444818" y="95624"/>
                  <a:pt x="444818" y="95624"/>
                  <a:pt x="443865" y="90861"/>
                </a:cubicBezTo>
                <a:cubicBezTo>
                  <a:pt x="443865" y="90861"/>
                  <a:pt x="443865" y="89909"/>
                  <a:pt x="442913" y="88956"/>
                </a:cubicBezTo>
                <a:cubicBezTo>
                  <a:pt x="441960" y="87051"/>
                  <a:pt x="437198" y="80384"/>
                  <a:pt x="434340" y="75621"/>
                </a:cubicBezTo>
                <a:cubicBezTo>
                  <a:pt x="428625" y="70859"/>
                  <a:pt x="421958" y="65144"/>
                  <a:pt x="418148" y="61334"/>
                </a:cubicBezTo>
                <a:cubicBezTo>
                  <a:pt x="411480" y="57524"/>
                  <a:pt x="405765" y="54666"/>
                  <a:pt x="406718" y="52761"/>
                </a:cubicBezTo>
                <a:cubicBezTo>
                  <a:pt x="397193" y="49904"/>
                  <a:pt x="392430" y="49904"/>
                  <a:pt x="393383" y="48951"/>
                </a:cubicBezTo>
                <a:cubicBezTo>
                  <a:pt x="380048" y="51809"/>
                  <a:pt x="379095" y="51809"/>
                  <a:pt x="391478" y="45141"/>
                </a:cubicBezTo>
                <a:cubicBezTo>
                  <a:pt x="373380" y="54666"/>
                  <a:pt x="374333" y="52761"/>
                  <a:pt x="391478" y="33711"/>
                </a:cubicBezTo>
                <a:cubicBezTo>
                  <a:pt x="373380" y="53714"/>
                  <a:pt x="371475" y="55619"/>
                  <a:pt x="380048" y="33711"/>
                </a:cubicBezTo>
                <a:cubicBezTo>
                  <a:pt x="375285" y="47046"/>
                  <a:pt x="373380" y="50856"/>
                  <a:pt x="373380" y="45141"/>
                </a:cubicBezTo>
                <a:cubicBezTo>
                  <a:pt x="373380" y="45141"/>
                  <a:pt x="372428" y="42284"/>
                  <a:pt x="371475" y="35616"/>
                </a:cubicBezTo>
                <a:cubicBezTo>
                  <a:pt x="370523" y="33711"/>
                  <a:pt x="369570" y="30854"/>
                  <a:pt x="368618" y="27996"/>
                </a:cubicBezTo>
                <a:cubicBezTo>
                  <a:pt x="365760" y="23234"/>
                  <a:pt x="359093" y="14661"/>
                  <a:pt x="349568" y="4184"/>
                </a:cubicBezTo>
                <a:cubicBezTo>
                  <a:pt x="371475" y="29901"/>
                  <a:pt x="346710" y="5136"/>
                  <a:pt x="338138" y="374"/>
                </a:cubicBezTo>
                <a:cubicBezTo>
                  <a:pt x="331470" y="-579"/>
                  <a:pt x="325755" y="374"/>
                  <a:pt x="320993" y="2279"/>
                </a:cubicBezTo>
                <a:cubicBezTo>
                  <a:pt x="316230" y="4184"/>
                  <a:pt x="311468" y="7041"/>
                  <a:pt x="306705" y="10851"/>
                </a:cubicBezTo>
                <a:cubicBezTo>
                  <a:pt x="302895" y="14661"/>
                  <a:pt x="299085" y="18471"/>
                  <a:pt x="295275" y="23234"/>
                </a:cubicBezTo>
                <a:cubicBezTo>
                  <a:pt x="290513" y="28949"/>
                  <a:pt x="285750" y="34664"/>
                  <a:pt x="280988" y="40379"/>
                </a:cubicBezTo>
                <a:cubicBezTo>
                  <a:pt x="239078" y="91814"/>
                  <a:pt x="263843" y="65144"/>
                  <a:pt x="221933" y="116579"/>
                </a:cubicBezTo>
                <a:cubicBezTo>
                  <a:pt x="181928" y="165156"/>
                  <a:pt x="171450" y="156584"/>
                  <a:pt x="129540" y="204209"/>
                </a:cubicBezTo>
                <a:cubicBezTo>
                  <a:pt x="96203" y="242309"/>
                  <a:pt x="41910" y="278504"/>
                  <a:pt x="11430" y="321366"/>
                </a:cubicBezTo>
                <a:cubicBezTo>
                  <a:pt x="7620" y="327081"/>
                  <a:pt x="3810" y="333749"/>
                  <a:pt x="0" y="340416"/>
                </a:cubicBezTo>
                <a:cubicBezTo>
                  <a:pt x="5715" y="343274"/>
                  <a:pt x="13335" y="355656"/>
                  <a:pt x="15240" y="348989"/>
                </a:cubicBezTo>
                <a:cubicBezTo>
                  <a:pt x="20955" y="361371"/>
                  <a:pt x="31433" y="379469"/>
                  <a:pt x="28575" y="360419"/>
                </a:cubicBezTo>
                <a:cubicBezTo>
                  <a:pt x="34290" y="383279"/>
                  <a:pt x="56198" y="392804"/>
                  <a:pt x="40958" y="373754"/>
                </a:cubicBezTo>
                <a:cubicBezTo>
                  <a:pt x="43815" y="377564"/>
                  <a:pt x="46673" y="380421"/>
                  <a:pt x="49530" y="383279"/>
                </a:cubicBezTo>
                <a:cubicBezTo>
                  <a:pt x="60008" y="388994"/>
                  <a:pt x="67628" y="391851"/>
                  <a:pt x="68580" y="392804"/>
                </a:cubicBezTo>
                <a:cubicBezTo>
                  <a:pt x="72390" y="393756"/>
                  <a:pt x="74295" y="393756"/>
                  <a:pt x="74295" y="393756"/>
                </a:cubicBezTo>
                <a:cubicBezTo>
                  <a:pt x="75248" y="394709"/>
                  <a:pt x="70485" y="394709"/>
                  <a:pt x="59055" y="396614"/>
                </a:cubicBezTo>
                <a:cubicBezTo>
                  <a:pt x="70485" y="394709"/>
                  <a:pt x="77153" y="394709"/>
                  <a:pt x="77153" y="393756"/>
                </a:cubicBezTo>
                <a:cubicBezTo>
                  <a:pt x="78105" y="394709"/>
                  <a:pt x="72390" y="394709"/>
                  <a:pt x="60960" y="397566"/>
                </a:cubicBezTo>
                <a:cubicBezTo>
                  <a:pt x="72390" y="394709"/>
                  <a:pt x="79058" y="394709"/>
                  <a:pt x="78105" y="394709"/>
                </a:cubicBezTo>
                <a:cubicBezTo>
                  <a:pt x="78105" y="395661"/>
                  <a:pt x="77153" y="395661"/>
                  <a:pt x="73343" y="397566"/>
                </a:cubicBezTo>
                <a:cubicBezTo>
                  <a:pt x="70485" y="398519"/>
                  <a:pt x="67628" y="399471"/>
                  <a:pt x="63818" y="400424"/>
                </a:cubicBezTo>
                <a:cubicBezTo>
                  <a:pt x="67628" y="399471"/>
                  <a:pt x="70485" y="398519"/>
                  <a:pt x="73343" y="397566"/>
                </a:cubicBezTo>
                <a:cubicBezTo>
                  <a:pt x="70485" y="398519"/>
                  <a:pt x="66675" y="399471"/>
                  <a:pt x="62865" y="401376"/>
                </a:cubicBezTo>
                <a:cubicBezTo>
                  <a:pt x="72390" y="397566"/>
                  <a:pt x="78105" y="396614"/>
                  <a:pt x="80010" y="395661"/>
                </a:cubicBezTo>
                <a:cubicBezTo>
                  <a:pt x="80010" y="395661"/>
                  <a:pt x="80010" y="395661"/>
                  <a:pt x="80010" y="395661"/>
                </a:cubicBezTo>
                <a:cubicBezTo>
                  <a:pt x="80010" y="395661"/>
                  <a:pt x="80010" y="396614"/>
                  <a:pt x="80010" y="396614"/>
                </a:cubicBezTo>
                <a:cubicBezTo>
                  <a:pt x="77153" y="397566"/>
                  <a:pt x="72390" y="399471"/>
                  <a:pt x="65723" y="402329"/>
                </a:cubicBezTo>
                <a:cubicBezTo>
                  <a:pt x="72390" y="399471"/>
                  <a:pt x="78105" y="397566"/>
                  <a:pt x="80010" y="396614"/>
                </a:cubicBezTo>
                <a:cubicBezTo>
                  <a:pt x="79058" y="398519"/>
                  <a:pt x="74295" y="400424"/>
                  <a:pt x="67628" y="405186"/>
                </a:cubicBezTo>
                <a:cubicBezTo>
                  <a:pt x="75248" y="400424"/>
                  <a:pt x="80010" y="398519"/>
                  <a:pt x="80963" y="396614"/>
                </a:cubicBezTo>
                <a:cubicBezTo>
                  <a:pt x="80963" y="396614"/>
                  <a:pt x="80963" y="396614"/>
                  <a:pt x="81915" y="396614"/>
                </a:cubicBezTo>
                <a:cubicBezTo>
                  <a:pt x="81915" y="398519"/>
                  <a:pt x="77153" y="401376"/>
                  <a:pt x="68580" y="406139"/>
                </a:cubicBezTo>
                <a:cubicBezTo>
                  <a:pt x="77153" y="400424"/>
                  <a:pt x="82868" y="397566"/>
                  <a:pt x="81915" y="396614"/>
                </a:cubicBezTo>
                <a:cubicBezTo>
                  <a:pt x="81915" y="396614"/>
                  <a:pt x="81915" y="396614"/>
                  <a:pt x="81915" y="396614"/>
                </a:cubicBezTo>
                <a:cubicBezTo>
                  <a:pt x="83820" y="398519"/>
                  <a:pt x="79058" y="402329"/>
                  <a:pt x="70485" y="408996"/>
                </a:cubicBezTo>
                <a:cubicBezTo>
                  <a:pt x="80010" y="402329"/>
                  <a:pt x="85725" y="399471"/>
                  <a:pt x="82868" y="397566"/>
                </a:cubicBezTo>
                <a:cubicBezTo>
                  <a:pt x="84773" y="399471"/>
                  <a:pt x="81915" y="402329"/>
                  <a:pt x="75248" y="406139"/>
                </a:cubicBezTo>
                <a:cubicBezTo>
                  <a:pt x="74295" y="407091"/>
                  <a:pt x="72390" y="408044"/>
                  <a:pt x="71438" y="408996"/>
                </a:cubicBezTo>
                <a:cubicBezTo>
                  <a:pt x="72390" y="408044"/>
                  <a:pt x="73343" y="408044"/>
                  <a:pt x="74295" y="407091"/>
                </a:cubicBezTo>
                <a:cubicBezTo>
                  <a:pt x="73343" y="408044"/>
                  <a:pt x="72390" y="408996"/>
                  <a:pt x="70485" y="409949"/>
                </a:cubicBezTo>
                <a:cubicBezTo>
                  <a:pt x="72390" y="408996"/>
                  <a:pt x="73343" y="408044"/>
                  <a:pt x="74295" y="407091"/>
                </a:cubicBezTo>
                <a:cubicBezTo>
                  <a:pt x="81915" y="402329"/>
                  <a:pt x="87630" y="399471"/>
                  <a:pt x="85725" y="397566"/>
                </a:cubicBezTo>
                <a:cubicBezTo>
                  <a:pt x="87630" y="398519"/>
                  <a:pt x="87630" y="400424"/>
                  <a:pt x="88583" y="402329"/>
                </a:cubicBezTo>
                <a:cubicBezTo>
                  <a:pt x="88583" y="402329"/>
                  <a:pt x="88583" y="402329"/>
                  <a:pt x="89535" y="403281"/>
                </a:cubicBezTo>
                <a:cubicBezTo>
                  <a:pt x="89535" y="402329"/>
                  <a:pt x="88583" y="400424"/>
                  <a:pt x="88583" y="399471"/>
                </a:cubicBezTo>
                <a:cubicBezTo>
                  <a:pt x="88583" y="399471"/>
                  <a:pt x="89535" y="399471"/>
                  <a:pt x="89535" y="399471"/>
                </a:cubicBezTo>
                <a:cubicBezTo>
                  <a:pt x="90488" y="400424"/>
                  <a:pt x="90488" y="401376"/>
                  <a:pt x="91440" y="402329"/>
                </a:cubicBezTo>
                <a:cubicBezTo>
                  <a:pt x="91440" y="401376"/>
                  <a:pt x="90488" y="400424"/>
                  <a:pt x="90488" y="399471"/>
                </a:cubicBezTo>
                <a:cubicBezTo>
                  <a:pt x="90488" y="399471"/>
                  <a:pt x="91440" y="399471"/>
                  <a:pt x="91440" y="399471"/>
                </a:cubicBezTo>
                <a:cubicBezTo>
                  <a:pt x="91440" y="400424"/>
                  <a:pt x="92393" y="401376"/>
                  <a:pt x="92393" y="402329"/>
                </a:cubicBezTo>
                <a:lnTo>
                  <a:pt x="92393" y="402329"/>
                </a:lnTo>
                <a:cubicBezTo>
                  <a:pt x="92393" y="402329"/>
                  <a:pt x="93345" y="402329"/>
                  <a:pt x="93345" y="403281"/>
                </a:cubicBezTo>
                <a:cubicBezTo>
                  <a:pt x="93345" y="402329"/>
                  <a:pt x="92393" y="400424"/>
                  <a:pt x="92393" y="399471"/>
                </a:cubicBezTo>
                <a:cubicBezTo>
                  <a:pt x="92393" y="399471"/>
                  <a:pt x="93345" y="399471"/>
                  <a:pt x="93345" y="399471"/>
                </a:cubicBezTo>
                <a:cubicBezTo>
                  <a:pt x="94298" y="399471"/>
                  <a:pt x="95250" y="399471"/>
                  <a:pt x="95250" y="400424"/>
                </a:cubicBezTo>
                <a:cubicBezTo>
                  <a:pt x="95250" y="401376"/>
                  <a:pt x="95250" y="402329"/>
                  <a:pt x="95250" y="403281"/>
                </a:cubicBezTo>
                <a:cubicBezTo>
                  <a:pt x="95250" y="403281"/>
                  <a:pt x="94298" y="402329"/>
                  <a:pt x="94298" y="402329"/>
                </a:cubicBezTo>
                <a:cubicBezTo>
                  <a:pt x="94298" y="402329"/>
                  <a:pt x="95250" y="403281"/>
                  <a:pt x="95250" y="403281"/>
                </a:cubicBezTo>
                <a:cubicBezTo>
                  <a:pt x="95250" y="403281"/>
                  <a:pt x="95250" y="404234"/>
                  <a:pt x="95250" y="404234"/>
                </a:cubicBezTo>
                <a:cubicBezTo>
                  <a:pt x="96203" y="405186"/>
                  <a:pt x="96203" y="406139"/>
                  <a:pt x="97155" y="408044"/>
                </a:cubicBezTo>
                <a:cubicBezTo>
                  <a:pt x="97155" y="408044"/>
                  <a:pt x="97155" y="408044"/>
                  <a:pt x="97155" y="408044"/>
                </a:cubicBezTo>
                <a:cubicBezTo>
                  <a:pt x="97155" y="408044"/>
                  <a:pt x="97155" y="408044"/>
                  <a:pt x="97155" y="408044"/>
                </a:cubicBezTo>
                <a:cubicBezTo>
                  <a:pt x="97155" y="408996"/>
                  <a:pt x="98108" y="409949"/>
                  <a:pt x="98108" y="411854"/>
                </a:cubicBezTo>
                <a:cubicBezTo>
                  <a:pt x="100013" y="414711"/>
                  <a:pt x="100965" y="417569"/>
                  <a:pt x="101918" y="420426"/>
                </a:cubicBezTo>
                <a:cubicBezTo>
                  <a:pt x="101918" y="420426"/>
                  <a:pt x="101918" y="420426"/>
                  <a:pt x="101918" y="420426"/>
                </a:cubicBezTo>
                <a:cubicBezTo>
                  <a:pt x="101918" y="420426"/>
                  <a:pt x="101918" y="420426"/>
                  <a:pt x="101918" y="420426"/>
                </a:cubicBezTo>
                <a:cubicBezTo>
                  <a:pt x="101918" y="420426"/>
                  <a:pt x="101918" y="420426"/>
                  <a:pt x="101918" y="420426"/>
                </a:cubicBezTo>
                <a:cubicBezTo>
                  <a:pt x="101918" y="421379"/>
                  <a:pt x="102870" y="422331"/>
                  <a:pt x="102870" y="424236"/>
                </a:cubicBezTo>
                <a:cubicBezTo>
                  <a:pt x="102870" y="425189"/>
                  <a:pt x="102870" y="426141"/>
                  <a:pt x="102870" y="427094"/>
                </a:cubicBezTo>
                <a:cubicBezTo>
                  <a:pt x="102870" y="426141"/>
                  <a:pt x="102870" y="426141"/>
                  <a:pt x="102870" y="425189"/>
                </a:cubicBezTo>
                <a:cubicBezTo>
                  <a:pt x="102870" y="426141"/>
                  <a:pt x="102870" y="426141"/>
                  <a:pt x="102870" y="427094"/>
                </a:cubicBezTo>
                <a:cubicBezTo>
                  <a:pt x="102870" y="427094"/>
                  <a:pt x="102870" y="427094"/>
                  <a:pt x="102870" y="427094"/>
                </a:cubicBezTo>
                <a:cubicBezTo>
                  <a:pt x="102870" y="426141"/>
                  <a:pt x="102870" y="425189"/>
                  <a:pt x="102870" y="424236"/>
                </a:cubicBezTo>
                <a:cubicBezTo>
                  <a:pt x="102870" y="423284"/>
                  <a:pt x="102870" y="423284"/>
                  <a:pt x="101918" y="422331"/>
                </a:cubicBezTo>
                <a:cubicBezTo>
                  <a:pt x="101918" y="422331"/>
                  <a:pt x="101918" y="422331"/>
                  <a:pt x="101918" y="422331"/>
                </a:cubicBezTo>
                <a:cubicBezTo>
                  <a:pt x="101918" y="422331"/>
                  <a:pt x="101918" y="422331"/>
                  <a:pt x="101918" y="422331"/>
                </a:cubicBezTo>
                <a:cubicBezTo>
                  <a:pt x="101918" y="422331"/>
                  <a:pt x="101918" y="422331"/>
                  <a:pt x="101918" y="422331"/>
                </a:cubicBezTo>
                <a:cubicBezTo>
                  <a:pt x="100965" y="420426"/>
                  <a:pt x="100013" y="417569"/>
                  <a:pt x="99060" y="415664"/>
                </a:cubicBezTo>
                <a:cubicBezTo>
                  <a:pt x="99060" y="416616"/>
                  <a:pt x="99060" y="416616"/>
                  <a:pt x="99060" y="417569"/>
                </a:cubicBezTo>
                <a:cubicBezTo>
                  <a:pt x="99060" y="417569"/>
                  <a:pt x="99060" y="417569"/>
                  <a:pt x="99060" y="418521"/>
                </a:cubicBezTo>
                <a:cubicBezTo>
                  <a:pt x="100013" y="420426"/>
                  <a:pt x="100965" y="422331"/>
                  <a:pt x="101918" y="424236"/>
                </a:cubicBezTo>
                <a:lnTo>
                  <a:pt x="101918" y="424236"/>
                </a:lnTo>
                <a:cubicBezTo>
                  <a:pt x="100965" y="423284"/>
                  <a:pt x="100965" y="421379"/>
                  <a:pt x="100013" y="420426"/>
                </a:cubicBezTo>
                <a:cubicBezTo>
                  <a:pt x="100013" y="420426"/>
                  <a:pt x="100013" y="421379"/>
                  <a:pt x="100013" y="421379"/>
                </a:cubicBezTo>
                <a:cubicBezTo>
                  <a:pt x="100965" y="422331"/>
                  <a:pt x="100965" y="423284"/>
                  <a:pt x="101918" y="425189"/>
                </a:cubicBezTo>
                <a:cubicBezTo>
                  <a:pt x="101918" y="425189"/>
                  <a:pt x="101918" y="425189"/>
                  <a:pt x="101918" y="425189"/>
                </a:cubicBezTo>
                <a:cubicBezTo>
                  <a:pt x="101918" y="424236"/>
                  <a:pt x="100965" y="423284"/>
                  <a:pt x="100965" y="422331"/>
                </a:cubicBezTo>
                <a:cubicBezTo>
                  <a:pt x="100965" y="422331"/>
                  <a:pt x="100965" y="422331"/>
                  <a:pt x="100965" y="422331"/>
                </a:cubicBezTo>
                <a:cubicBezTo>
                  <a:pt x="100965" y="422331"/>
                  <a:pt x="100965" y="422331"/>
                  <a:pt x="100965" y="422331"/>
                </a:cubicBezTo>
                <a:cubicBezTo>
                  <a:pt x="100965" y="421379"/>
                  <a:pt x="100013" y="421379"/>
                  <a:pt x="100013" y="420426"/>
                </a:cubicBezTo>
                <a:cubicBezTo>
                  <a:pt x="100013" y="420426"/>
                  <a:pt x="100013" y="419474"/>
                  <a:pt x="100013" y="419474"/>
                </a:cubicBezTo>
                <a:cubicBezTo>
                  <a:pt x="100013" y="419474"/>
                  <a:pt x="100013" y="420426"/>
                  <a:pt x="100965" y="420426"/>
                </a:cubicBezTo>
                <a:cubicBezTo>
                  <a:pt x="100965" y="420426"/>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8521"/>
                </a:cubicBezTo>
                <a:cubicBezTo>
                  <a:pt x="100965" y="418521"/>
                  <a:pt x="100965" y="418521"/>
                  <a:pt x="100965" y="418521"/>
                </a:cubicBezTo>
                <a:cubicBezTo>
                  <a:pt x="100965" y="418521"/>
                  <a:pt x="100965" y="418521"/>
                  <a:pt x="100965" y="417569"/>
                </a:cubicBezTo>
                <a:cubicBezTo>
                  <a:pt x="100965" y="417569"/>
                  <a:pt x="100965" y="417569"/>
                  <a:pt x="100965" y="417569"/>
                </a:cubicBezTo>
                <a:cubicBezTo>
                  <a:pt x="100965" y="417569"/>
                  <a:pt x="100965" y="417569"/>
                  <a:pt x="100965" y="418521"/>
                </a:cubicBezTo>
                <a:cubicBezTo>
                  <a:pt x="100965" y="418521"/>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9474"/>
                </a:cubicBezTo>
                <a:cubicBezTo>
                  <a:pt x="100965" y="420426"/>
                  <a:pt x="100965" y="420426"/>
                  <a:pt x="100013" y="420426"/>
                </a:cubicBezTo>
                <a:cubicBezTo>
                  <a:pt x="100013" y="420426"/>
                  <a:pt x="100013" y="420426"/>
                  <a:pt x="100013" y="420426"/>
                </a:cubicBezTo>
                <a:cubicBezTo>
                  <a:pt x="100013" y="420426"/>
                  <a:pt x="100013" y="420426"/>
                  <a:pt x="100013" y="420426"/>
                </a:cubicBezTo>
                <a:cubicBezTo>
                  <a:pt x="100013" y="420426"/>
                  <a:pt x="100013" y="420426"/>
                  <a:pt x="100013" y="420426"/>
                </a:cubicBezTo>
                <a:cubicBezTo>
                  <a:pt x="99060" y="422331"/>
                  <a:pt x="96203" y="423284"/>
                  <a:pt x="92393" y="422331"/>
                </a:cubicBezTo>
                <a:cubicBezTo>
                  <a:pt x="94298" y="423284"/>
                  <a:pt x="96203" y="423284"/>
                  <a:pt x="98108" y="422331"/>
                </a:cubicBezTo>
                <a:cubicBezTo>
                  <a:pt x="99060" y="423284"/>
                  <a:pt x="100965" y="423284"/>
                  <a:pt x="101918" y="423284"/>
                </a:cubicBezTo>
                <a:cubicBezTo>
                  <a:pt x="100965" y="426141"/>
                  <a:pt x="99060" y="427094"/>
                  <a:pt x="95250" y="424236"/>
                </a:cubicBezTo>
                <a:cubicBezTo>
                  <a:pt x="100013" y="427094"/>
                  <a:pt x="101918" y="426141"/>
                  <a:pt x="102870" y="423284"/>
                </a:cubicBezTo>
                <a:cubicBezTo>
                  <a:pt x="103823" y="424236"/>
                  <a:pt x="104775" y="425189"/>
                  <a:pt x="105728" y="426141"/>
                </a:cubicBezTo>
                <a:cubicBezTo>
                  <a:pt x="105728" y="426141"/>
                  <a:pt x="105728" y="426141"/>
                  <a:pt x="105728" y="426141"/>
                </a:cubicBezTo>
                <a:cubicBezTo>
                  <a:pt x="105728" y="426141"/>
                  <a:pt x="105728" y="426141"/>
                  <a:pt x="105728" y="426141"/>
                </a:cubicBezTo>
                <a:cubicBezTo>
                  <a:pt x="105728" y="426141"/>
                  <a:pt x="105728" y="426141"/>
                  <a:pt x="105728" y="426141"/>
                </a:cubicBezTo>
                <a:cubicBezTo>
                  <a:pt x="105728" y="427094"/>
                  <a:pt x="105728" y="427094"/>
                  <a:pt x="105728" y="428046"/>
                </a:cubicBezTo>
                <a:cubicBezTo>
                  <a:pt x="105728" y="428046"/>
                  <a:pt x="105728" y="428046"/>
                  <a:pt x="105728" y="428046"/>
                </a:cubicBezTo>
                <a:cubicBezTo>
                  <a:pt x="105728" y="428046"/>
                  <a:pt x="105728" y="427094"/>
                  <a:pt x="105728" y="427094"/>
                </a:cubicBezTo>
                <a:cubicBezTo>
                  <a:pt x="105728" y="427094"/>
                  <a:pt x="105728" y="427094"/>
                  <a:pt x="105728" y="428046"/>
                </a:cubicBezTo>
                <a:lnTo>
                  <a:pt x="105728" y="428046"/>
                </a:lnTo>
                <a:cubicBezTo>
                  <a:pt x="105728" y="428046"/>
                  <a:pt x="105728" y="428046"/>
                  <a:pt x="105728" y="427094"/>
                </a:cubicBezTo>
                <a:cubicBezTo>
                  <a:pt x="105728" y="427094"/>
                  <a:pt x="105728" y="427094"/>
                  <a:pt x="105728" y="426141"/>
                </a:cubicBezTo>
                <a:cubicBezTo>
                  <a:pt x="105728" y="426141"/>
                  <a:pt x="105728" y="427094"/>
                  <a:pt x="106680" y="427094"/>
                </a:cubicBezTo>
                <a:cubicBezTo>
                  <a:pt x="106680" y="427094"/>
                  <a:pt x="106680" y="426141"/>
                  <a:pt x="105728" y="426141"/>
                </a:cubicBezTo>
                <a:cubicBezTo>
                  <a:pt x="105728" y="426141"/>
                  <a:pt x="105728" y="425189"/>
                  <a:pt x="105728" y="425189"/>
                </a:cubicBezTo>
                <a:cubicBezTo>
                  <a:pt x="105728" y="426141"/>
                  <a:pt x="106680" y="426141"/>
                  <a:pt x="106680" y="427094"/>
                </a:cubicBezTo>
                <a:cubicBezTo>
                  <a:pt x="106680" y="427094"/>
                  <a:pt x="106680" y="427094"/>
                  <a:pt x="106680" y="427094"/>
                </a:cubicBezTo>
                <a:cubicBezTo>
                  <a:pt x="106680" y="427094"/>
                  <a:pt x="106680" y="427094"/>
                  <a:pt x="106680" y="427094"/>
                </a:cubicBezTo>
                <a:lnTo>
                  <a:pt x="106680" y="427094"/>
                </a:lnTo>
                <a:lnTo>
                  <a:pt x="106680" y="427094"/>
                </a:lnTo>
                <a:cubicBezTo>
                  <a:pt x="106680" y="427094"/>
                  <a:pt x="106680" y="428046"/>
                  <a:pt x="106680" y="428046"/>
                </a:cubicBezTo>
                <a:lnTo>
                  <a:pt x="106680" y="428046"/>
                </a:lnTo>
                <a:cubicBezTo>
                  <a:pt x="106680" y="428046"/>
                  <a:pt x="106680" y="428046"/>
                  <a:pt x="106680" y="428046"/>
                </a:cubicBezTo>
                <a:lnTo>
                  <a:pt x="106680" y="428046"/>
                </a:lnTo>
                <a:lnTo>
                  <a:pt x="106680" y="428046"/>
                </a:lnTo>
                <a:cubicBezTo>
                  <a:pt x="106680" y="428046"/>
                  <a:pt x="106680" y="428046"/>
                  <a:pt x="106680" y="428046"/>
                </a:cubicBezTo>
                <a:cubicBezTo>
                  <a:pt x="106680" y="428046"/>
                  <a:pt x="106680" y="428046"/>
                  <a:pt x="106680" y="427094"/>
                </a:cubicBezTo>
                <a:lnTo>
                  <a:pt x="106680" y="427094"/>
                </a:lnTo>
                <a:cubicBezTo>
                  <a:pt x="106680" y="427094"/>
                  <a:pt x="106680" y="427094"/>
                  <a:pt x="106680" y="428046"/>
                </a:cubicBezTo>
                <a:cubicBezTo>
                  <a:pt x="106680" y="428999"/>
                  <a:pt x="106680" y="428999"/>
                  <a:pt x="105728" y="428999"/>
                </a:cubicBezTo>
                <a:cubicBezTo>
                  <a:pt x="105728" y="428999"/>
                  <a:pt x="105728" y="428046"/>
                  <a:pt x="105728" y="428046"/>
                </a:cubicBezTo>
                <a:cubicBezTo>
                  <a:pt x="105728" y="428046"/>
                  <a:pt x="105728" y="428046"/>
                  <a:pt x="105728" y="428046"/>
                </a:cubicBezTo>
                <a:cubicBezTo>
                  <a:pt x="105728" y="428046"/>
                  <a:pt x="105728" y="428999"/>
                  <a:pt x="105728" y="428999"/>
                </a:cubicBezTo>
                <a:cubicBezTo>
                  <a:pt x="104775" y="428999"/>
                  <a:pt x="103823" y="428046"/>
                  <a:pt x="101918" y="427094"/>
                </a:cubicBezTo>
                <a:cubicBezTo>
                  <a:pt x="103823" y="428999"/>
                  <a:pt x="104775" y="428999"/>
                  <a:pt x="105728" y="428999"/>
                </a:cubicBezTo>
                <a:cubicBezTo>
                  <a:pt x="105728" y="429951"/>
                  <a:pt x="104775" y="430904"/>
                  <a:pt x="103823" y="430904"/>
                </a:cubicBezTo>
                <a:cubicBezTo>
                  <a:pt x="102870" y="430904"/>
                  <a:pt x="102870" y="429951"/>
                  <a:pt x="101918" y="428999"/>
                </a:cubicBezTo>
                <a:cubicBezTo>
                  <a:pt x="102870" y="429951"/>
                  <a:pt x="102870" y="429951"/>
                  <a:pt x="103823" y="430904"/>
                </a:cubicBezTo>
                <a:cubicBezTo>
                  <a:pt x="102870" y="430904"/>
                  <a:pt x="100965" y="429951"/>
                  <a:pt x="99060" y="428046"/>
                </a:cubicBezTo>
                <a:cubicBezTo>
                  <a:pt x="100965" y="429951"/>
                  <a:pt x="102870" y="430904"/>
                  <a:pt x="103823" y="430904"/>
                </a:cubicBezTo>
                <a:cubicBezTo>
                  <a:pt x="105728" y="432809"/>
                  <a:pt x="106680" y="431856"/>
                  <a:pt x="106680" y="429951"/>
                </a:cubicBezTo>
                <a:cubicBezTo>
                  <a:pt x="108585" y="435666"/>
                  <a:pt x="107633" y="438524"/>
                  <a:pt x="102870" y="431856"/>
                </a:cubicBezTo>
                <a:cubicBezTo>
                  <a:pt x="104775" y="434714"/>
                  <a:pt x="106680" y="435666"/>
                  <a:pt x="107633" y="436619"/>
                </a:cubicBezTo>
                <a:cubicBezTo>
                  <a:pt x="107633" y="436619"/>
                  <a:pt x="107633" y="436619"/>
                  <a:pt x="107633" y="435666"/>
                </a:cubicBezTo>
                <a:cubicBezTo>
                  <a:pt x="107633" y="435666"/>
                  <a:pt x="107633" y="436619"/>
                  <a:pt x="107633" y="436619"/>
                </a:cubicBezTo>
                <a:cubicBezTo>
                  <a:pt x="109538" y="436619"/>
                  <a:pt x="109538" y="434714"/>
                  <a:pt x="107633" y="430904"/>
                </a:cubicBezTo>
                <a:cubicBezTo>
                  <a:pt x="107633" y="430904"/>
                  <a:pt x="107633" y="430904"/>
                  <a:pt x="107633" y="430904"/>
                </a:cubicBezTo>
                <a:cubicBezTo>
                  <a:pt x="109538" y="435666"/>
                  <a:pt x="110490" y="440429"/>
                  <a:pt x="109538" y="440429"/>
                </a:cubicBezTo>
                <a:cubicBezTo>
                  <a:pt x="109538" y="440429"/>
                  <a:pt x="109538" y="440429"/>
                  <a:pt x="109538" y="440429"/>
                </a:cubicBezTo>
                <a:cubicBezTo>
                  <a:pt x="109538" y="440429"/>
                  <a:pt x="109538" y="440429"/>
                  <a:pt x="109538" y="440429"/>
                </a:cubicBezTo>
                <a:cubicBezTo>
                  <a:pt x="109538" y="440429"/>
                  <a:pt x="108585" y="439476"/>
                  <a:pt x="107633" y="438524"/>
                </a:cubicBezTo>
                <a:cubicBezTo>
                  <a:pt x="108585" y="440429"/>
                  <a:pt x="109538" y="441381"/>
                  <a:pt x="109538" y="441381"/>
                </a:cubicBezTo>
                <a:cubicBezTo>
                  <a:pt x="110490" y="443286"/>
                  <a:pt x="111443" y="443286"/>
                  <a:pt x="111443" y="443286"/>
                </a:cubicBezTo>
                <a:cubicBezTo>
                  <a:pt x="111443" y="442334"/>
                  <a:pt x="110490" y="441381"/>
                  <a:pt x="110490" y="439476"/>
                </a:cubicBezTo>
                <a:cubicBezTo>
                  <a:pt x="110490" y="440429"/>
                  <a:pt x="111443" y="442334"/>
                  <a:pt x="111443" y="443286"/>
                </a:cubicBezTo>
                <a:cubicBezTo>
                  <a:pt x="111443" y="443286"/>
                  <a:pt x="111443" y="443286"/>
                  <a:pt x="111443" y="442334"/>
                </a:cubicBezTo>
                <a:cubicBezTo>
                  <a:pt x="111443" y="440429"/>
                  <a:pt x="110490" y="437571"/>
                  <a:pt x="108585" y="433761"/>
                </a:cubicBezTo>
                <a:cubicBezTo>
                  <a:pt x="109538" y="436619"/>
                  <a:pt x="110490" y="438524"/>
                  <a:pt x="110490" y="439476"/>
                </a:cubicBezTo>
                <a:cubicBezTo>
                  <a:pt x="111443" y="441381"/>
                  <a:pt x="110490" y="442334"/>
                  <a:pt x="109538" y="441381"/>
                </a:cubicBezTo>
                <a:cubicBezTo>
                  <a:pt x="110490" y="441381"/>
                  <a:pt x="110490" y="441381"/>
                  <a:pt x="110490" y="439476"/>
                </a:cubicBezTo>
                <a:cubicBezTo>
                  <a:pt x="110490" y="437571"/>
                  <a:pt x="109538" y="435666"/>
                  <a:pt x="108585" y="433761"/>
                </a:cubicBezTo>
                <a:cubicBezTo>
                  <a:pt x="108585" y="432809"/>
                  <a:pt x="107633" y="432809"/>
                  <a:pt x="107633" y="431856"/>
                </a:cubicBezTo>
                <a:cubicBezTo>
                  <a:pt x="107633" y="431856"/>
                  <a:pt x="107633" y="432809"/>
                  <a:pt x="108585" y="432809"/>
                </a:cubicBezTo>
                <a:cubicBezTo>
                  <a:pt x="108585" y="431856"/>
                  <a:pt x="107633" y="431856"/>
                  <a:pt x="107633" y="430904"/>
                </a:cubicBezTo>
                <a:cubicBezTo>
                  <a:pt x="107633" y="430904"/>
                  <a:pt x="107633" y="430904"/>
                  <a:pt x="107633" y="430904"/>
                </a:cubicBezTo>
                <a:cubicBezTo>
                  <a:pt x="107633" y="430904"/>
                  <a:pt x="107633" y="430904"/>
                  <a:pt x="107633" y="430904"/>
                </a:cubicBezTo>
                <a:cubicBezTo>
                  <a:pt x="107633" y="430904"/>
                  <a:pt x="107633" y="430904"/>
                  <a:pt x="107633" y="430904"/>
                </a:cubicBezTo>
                <a:cubicBezTo>
                  <a:pt x="107633" y="429951"/>
                  <a:pt x="106680" y="429951"/>
                  <a:pt x="106680" y="428999"/>
                </a:cubicBezTo>
                <a:cubicBezTo>
                  <a:pt x="106680" y="428999"/>
                  <a:pt x="106680" y="428999"/>
                  <a:pt x="106680" y="428999"/>
                </a:cubicBezTo>
                <a:cubicBezTo>
                  <a:pt x="106680" y="429951"/>
                  <a:pt x="107633" y="429951"/>
                  <a:pt x="107633" y="430904"/>
                </a:cubicBezTo>
                <a:lnTo>
                  <a:pt x="107633" y="430904"/>
                </a:lnTo>
                <a:lnTo>
                  <a:pt x="107633" y="430904"/>
                </a:lnTo>
                <a:cubicBezTo>
                  <a:pt x="108585" y="431856"/>
                  <a:pt x="108585" y="432809"/>
                  <a:pt x="109538" y="433761"/>
                </a:cubicBezTo>
                <a:cubicBezTo>
                  <a:pt x="112395" y="438524"/>
                  <a:pt x="113348" y="442334"/>
                  <a:pt x="113348" y="444239"/>
                </a:cubicBezTo>
                <a:cubicBezTo>
                  <a:pt x="114300" y="446144"/>
                  <a:pt x="113348" y="446144"/>
                  <a:pt x="113348" y="446144"/>
                </a:cubicBezTo>
                <a:cubicBezTo>
                  <a:pt x="114300" y="448049"/>
                  <a:pt x="114300" y="449001"/>
                  <a:pt x="114300" y="447096"/>
                </a:cubicBezTo>
                <a:cubicBezTo>
                  <a:pt x="115253" y="446144"/>
                  <a:pt x="112395" y="439476"/>
                  <a:pt x="108585" y="432809"/>
                </a:cubicBezTo>
                <a:cubicBezTo>
                  <a:pt x="111443" y="437571"/>
                  <a:pt x="113348" y="441381"/>
                  <a:pt x="114300" y="444239"/>
                </a:cubicBezTo>
                <a:cubicBezTo>
                  <a:pt x="114300" y="443286"/>
                  <a:pt x="114300" y="443286"/>
                  <a:pt x="114300" y="442334"/>
                </a:cubicBezTo>
                <a:cubicBezTo>
                  <a:pt x="114300" y="443286"/>
                  <a:pt x="114300" y="444239"/>
                  <a:pt x="114300" y="445191"/>
                </a:cubicBezTo>
                <a:cubicBezTo>
                  <a:pt x="114300" y="446144"/>
                  <a:pt x="115253" y="447096"/>
                  <a:pt x="115253" y="448049"/>
                </a:cubicBezTo>
                <a:cubicBezTo>
                  <a:pt x="115253" y="449001"/>
                  <a:pt x="115253" y="449001"/>
                  <a:pt x="115253" y="449954"/>
                </a:cubicBezTo>
                <a:cubicBezTo>
                  <a:pt x="115253" y="449954"/>
                  <a:pt x="115253" y="449001"/>
                  <a:pt x="115253" y="448049"/>
                </a:cubicBezTo>
                <a:cubicBezTo>
                  <a:pt x="115253" y="448049"/>
                  <a:pt x="115253" y="448049"/>
                  <a:pt x="115253" y="449001"/>
                </a:cubicBezTo>
                <a:cubicBezTo>
                  <a:pt x="115253" y="449954"/>
                  <a:pt x="116205" y="449954"/>
                  <a:pt x="116205" y="449954"/>
                </a:cubicBezTo>
                <a:cubicBezTo>
                  <a:pt x="117158" y="452811"/>
                  <a:pt x="117158" y="454716"/>
                  <a:pt x="116205" y="453764"/>
                </a:cubicBezTo>
                <a:cubicBezTo>
                  <a:pt x="119063" y="455669"/>
                  <a:pt x="118110" y="451859"/>
                  <a:pt x="117158" y="444239"/>
                </a:cubicBezTo>
                <a:cubicBezTo>
                  <a:pt x="118110" y="451859"/>
                  <a:pt x="120968" y="457574"/>
                  <a:pt x="117158" y="455669"/>
                </a:cubicBezTo>
                <a:cubicBezTo>
                  <a:pt x="121920" y="458526"/>
                  <a:pt x="123825" y="456621"/>
                  <a:pt x="120968" y="448049"/>
                </a:cubicBezTo>
                <a:cubicBezTo>
                  <a:pt x="123825" y="456621"/>
                  <a:pt x="126683" y="461384"/>
                  <a:pt x="120015" y="458526"/>
                </a:cubicBezTo>
                <a:cubicBezTo>
                  <a:pt x="122873" y="460431"/>
                  <a:pt x="126683" y="461384"/>
                  <a:pt x="130493" y="463289"/>
                </a:cubicBezTo>
                <a:cubicBezTo>
                  <a:pt x="128588" y="462336"/>
                  <a:pt x="126683" y="461384"/>
                  <a:pt x="124778" y="460431"/>
                </a:cubicBezTo>
                <a:cubicBezTo>
                  <a:pt x="127635" y="461384"/>
                  <a:pt x="129540" y="462336"/>
                  <a:pt x="132398" y="463289"/>
                </a:cubicBezTo>
                <a:cubicBezTo>
                  <a:pt x="134303" y="464241"/>
                  <a:pt x="136208" y="464241"/>
                  <a:pt x="137160" y="464241"/>
                </a:cubicBezTo>
                <a:cubicBezTo>
                  <a:pt x="135255" y="463289"/>
                  <a:pt x="132398" y="462336"/>
                  <a:pt x="130493" y="461384"/>
                </a:cubicBezTo>
                <a:cubicBezTo>
                  <a:pt x="133350" y="462336"/>
                  <a:pt x="135255" y="463289"/>
                  <a:pt x="138113" y="464241"/>
                </a:cubicBezTo>
                <a:cubicBezTo>
                  <a:pt x="140970" y="464241"/>
                  <a:pt x="141923" y="463289"/>
                  <a:pt x="134303" y="457574"/>
                </a:cubicBezTo>
                <a:cubicBezTo>
                  <a:pt x="141923" y="463289"/>
                  <a:pt x="142875" y="465194"/>
                  <a:pt x="140970" y="465194"/>
                </a:cubicBezTo>
                <a:cubicBezTo>
                  <a:pt x="142875" y="466146"/>
                  <a:pt x="143828" y="466146"/>
                  <a:pt x="145733" y="467099"/>
                </a:cubicBezTo>
                <a:cubicBezTo>
                  <a:pt x="148590" y="468051"/>
                  <a:pt x="150495" y="468051"/>
                  <a:pt x="148590" y="466146"/>
                </a:cubicBezTo>
                <a:cubicBezTo>
                  <a:pt x="148590" y="466146"/>
                  <a:pt x="148590" y="466146"/>
                  <a:pt x="148590" y="466146"/>
                </a:cubicBezTo>
                <a:cubicBezTo>
                  <a:pt x="148590" y="466146"/>
                  <a:pt x="148590" y="466146"/>
                  <a:pt x="148590" y="466146"/>
                </a:cubicBezTo>
                <a:cubicBezTo>
                  <a:pt x="147638" y="465194"/>
                  <a:pt x="145733" y="463289"/>
                  <a:pt x="141923" y="461384"/>
                </a:cubicBezTo>
                <a:cubicBezTo>
                  <a:pt x="145733" y="464241"/>
                  <a:pt x="148590" y="465194"/>
                  <a:pt x="149543" y="467099"/>
                </a:cubicBezTo>
                <a:cubicBezTo>
                  <a:pt x="167640" y="475671"/>
                  <a:pt x="167640" y="475671"/>
                  <a:pt x="149543" y="469956"/>
                </a:cubicBezTo>
                <a:cubicBezTo>
                  <a:pt x="169545" y="476624"/>
                  <a:pt x="173355" y="475671"/>
                  <a:pt x="169545" y="480434"/>
                </a:cubicBezTo>
                <a:cubicBezTo>
                  <a:pt x="173355" y="475671"/>
                  <a:pt x="173355" y="475671"/>
                  <a:pt x="180023" y="487101"/>
                </a:cubicBezTo>
                <a:cubicBezTo>
                  <a:pt x="174308" y="476624"/>
                  <a:pt x="175260" y="478529"/>
                  <a:pt x="192405" y="493769"/>
                </a:cubicBezTo>
                <a:cubicBezTo>
                  <a:pt x="177165" y="478529"/>
                  <a:pt x="182880" y="484244"/>
                  <a:pt x="203835" y="499484"/>
                </a:cubicBezTo>
                <a:cubicBezTo>
                  <a:pt x="185738" y="485196"/>
                  <a:pt x="200978" y="495674"/>
                  <a:pt x="215265" y="505199"/>
                </a:cubicBezTo>
                <a:cubicBezTo>
                  <a:pt x="206693" y="493769"/>
                  <a:pt x="222885" y="491864"/>
                  <a:pt x="230505" y="489006"/>
                </a:cubicBezTo>
                <a:cubicBezTo>
                  <a:pt x="232410" y="481386"/>
                  <a:pt x="238125" y="475671"/>
                  <a:pt x="245745" y="472814"/>
                </a:cubicBezTo>
                <a:cubicBezTo>
                  <a:pt x="247650" y="465194"/>
                  <a:pt x="254318" y="460431"/>
                  <a:pt x="260985" y="456621"/>
                </a:cubicBezTo>
                <a:cubicBezTo>
                  <a:pt x="263843" y="449954"/>
                  <a:pt x="268605" y="444239"/>
                  <a:pt x="276225" y="440429"/>
                </a:cubicBezTo>
                <a:cubicBezTo>
                  <a:pt x="279083" y="433761"/>
                  <a:pt x="285750" y="429951"/>
                  <a:pt x="291465" y="424236"/>
                </a:cubicBezTo>
                <a:cubicBezTo>
                  <a:pt x="296228" y="418521"/>
                  <a:pt x="300990" y="412806"/>
                  <a:pt x="306705" y="408044"/>
                </a:cubicBezTo>
                <a:cubicBezTo>
                  <a:pt x="311468" y="402329"/>
                  <a:pt x="317183" y="397566"/>
                  <a:pt x="321945" y="391851"/>
                </a:cubicBezTo>
                <a:cubicBezTo>
                  <a:pt x="332423" y="381374"/>
                  <a:pt x="341948" y="369944"/>
                  <a:pt x="352425" y="359466"/>
                </a:cubicBezTo>
                <a:cubicBezTo>
                  <a:pt x="375285" y="335654"/>
                  <a:pt x="397193" y="311841"/>
                  <a:pt x="415290" y="284219"/>
                </a:cubicBezTo>
                <a:cubicBezTo>
                  <a:pt x="426720" y="257549"/>
                  <a:pt x="412433" y="280409"/>
                  <a:pt x="428625" y="256596"/>
                </a:cubicBezTo>
                <a:close/>
                <a:moveTo>
                  <a:pt x="81915" y="394709"/>
                </a:moveTo>
                <a:cubicBezTo>
                  <a:pt x="81915" y="394709"/>
                  <a:pt x="81915" y="394709"/>
                  <a:pt x="81915" y="394709"/>
                </a:cubicBezTo>
                <a:cubicBezTo>
                  <a:pt x="81915" y="394709"/>
                  <a:pt x="81915" y="394709"/>
                  <a:pt x="81915" y="394709"/>
                </a:cubicBezTo>
                <a:cubicBezTo>
                  <a:pt x="81915" y="394709"/>
                  <a:pt x="81915" y="394709"/>
                  <a:pt x="81915" y="394709"/>
                </a:cubicBezTo>
                <a:close/>
                <a:moveTo>
                  <a:pt x="82868" y="394709"/>
                </a:moveTo>
                <a:cubicBezTo>
                  <a:pt x="83820" y="394709"/>
                  <a:pt x="83820" y="393756"/>
                  <a:pt x="82868" y="394709"/>
                </a:cubicBezTo>
                <a:cubicBezTo>
                  <a:pt x="83820" y="394709"/>
                  <a:pt x="83820" y="394709"/>
                  <a:pt x="82868" y="394709"/>
                </a:cubicBezTo>
                <a:cubicBezTo>
                  <a:pt x="83820" y="394709"/>
                  <a:pt x="83820" y="394709"/>
                  <a:pt x="82868" y="394709"/>
                </a:cubicBezTo>
                <a:cubicBezTo>
                  <a:pt x="83820" y="394709"/>
                  <a:pt x="83820" y="394709"/>
                  <a:pt x="82868" y="394709"/>
                </a:cubicBezTo>
                <a:close/>
                <a:moveTo>
                  <a:pt x="80010" y="403281"/>
                </a:moveTo>
                <a:cubicBezTo>
                  <a:pt x="84773" y="399471"/>
                  <a:pt x="87630" y="396614"/>
                  <a:pt x="85725" y="395661"/>
                </a:cubicBezTo>
                <a:cubicBezTo>
                  <a:pt x="87630" y="396614"/>
                  <a:pt x="85725" y="399471"/>
                  <a:pt x="80010" y="403281"/>
                </a:cubicBezTo>
                <a:close/>
                <a:moveTo>
                  <a:pt x="91440" y="395661"/>
                </a:moveTo>
                <a:cubicBezTo>
                  <a:pt x="92393" y="396614"/>
                  <a:pt x="92393" y="396614"/>
                  <a:pt x="93345" y="397566"/>
                </a:cubicBezTo>
                <a:cubicBezTo>
                  <a:pt x="92393" y="397566"/>
                  <a:pt x="91440" y="396614"/>
                  <a:pt x="91440" y="395661"/>
                </a:cubicBezTo>
                <a:close/>
                <a:moveTo>
                  <a:pt x="100965" y="421379"/>
                </a:moveTo>
                <a:cubicBezTo>
                  <a:pt x="100965" y="421379"/>
                  <a:pt x="100965" y="422331"/>
                  <a:pt x="101918" y="422331"/>
                </a:cubicBezTo>
                <a:cubicBezTo>
                  <a:pt x="101918" y="422331"/>
                  <a:pt x="101918" y="422331"/>
                  <a:pt x="100965" y="421379"/>
                </a:cubicBezTo>
                <a:cubicBezTo>
                  <a:pt x="100965" y="422331"/>
                  <a:pt x="100965" y="421379"/>
                  <a:pt x="100965" y="421379"/>
                </a:cubicBezTo>
                <a:close/>
                <a:moveTo>
                  <a:pt x="100965" y="422331"/>
                </a:moveTo>
                <a:cubicBezTo>
                  <a:pt x="100965" y="422331"/>
                  <a:pt x="100013" y="422331"/>
                  <a:pt x="100965" y="422331"/>
                </a:cubicBezTo>
                <a:cubicBezTo>
                  <a:pt x="100013" y="422331"/>
                  <a:pt x="100013" y="422331"/>
                  <a:pt x="100013" y="421379"/>
                </a:cubicBezTo>
                <a:cubicBezTo>
                  <a:pt x="100013" y="420426"/>
                  <a:pt x="100013" y="420426"/>
                  <a:pt x="100013" y="419474"/>
                </a:cubicBezTo>
                <a:cubicBezTo>
                  <a:pt x="100013" y="421379"/>
                  <a:pt x="100013" y="421379"/>
                  <a:pt x="100965" y="422331"/>
                </a:cubicBezTo>
                <a:close/>
                <a:moveTo>
                  <a:pt x="100013" y="422331"/>
                </a:moveTo>
                <a:cubicBezTo>
                  <a:pt x="100013" y="422331"/>
                  <a:pt x="100013" y="422331"/>
                  <a:pt x="100013" y="422331"/>
                </a:cubicBezTo>
                <a:cubicBezTo>
                  <a:pt x="99060" y="422331"/>
                  <a:pt x="100013" y="422331"/>
                  <a:pt x="100013" y="422331"/>
                </a:cubicBezTo>
                <a:cubicBezTo>
                  <a:pt x="100013" y="422331"/>
                  <a:pt x="100013" y="422331"/>
                  <a:pt x="100013" y="422331"/>
                </a:cubicBezTo>
                <a:close/>
                <a:moveTo>
                  <a:pt x="98108" y="418521"/>
                </a:moveTo>
                <a:cubicBezTo>
                  <a:pt x="98108" y="419474"/>
                  <a:pt x="99060" y="419474"/>
                  <a:pt x="99060" y="420426"/>
                </a:cubicBezTo>
                <a:cubicBezTo>
                  <a:pt x="99060" y="421379"/>
                  <a:pt x="99060" y="421379"/>
                  <a:pt x="99060" y="422331"/>
                </a:cubicBezTo>
                <a:cubicBezTo>
                  <a:pt x="99060" y="421379"/>
                  <a:pt x="98108" y="421379"/>
                  <a:pt x="97155" y="420426"/>
                </a:cubicBezTo>
                <a:cubicBezTo>
                  <a:pt x="98108" y="419474"/>
                  <a:pt x="98108" y="418521"/>
                  <a:pt x="98108" y="418521"/>
                </a:cubicBezTo>
                <a:close/>
                <a:moveTo>
                  <a:pt x="96203" y="421379"/>
                </a:moveTo>
                <a:cubicBezTo>
                  <a:pt x="97155" y="421379"/>
                  <a:pt x="98108" y="420426"/>
                  <a:pt x="98108" y="419474"/>
                </a:cubicBezTo>
                <a:cubicBezTo>
                  <a:pt x="99060" y="420426"/>
                  <a:pt x="99060" y="420426"/>
                  <a:pt x="100013" y="421379"/>
                </a:cubicBezTo>
                <a:cubicBezTo>
                  <a:pt x="100013" y="421379"/>
                  <a:pt x="100013" y="422331"/>
                  <a:pt x="100013" y="422331"/>
                </a:cubicBezTo>
                <a:cubicBezTo>
                  <a:pt x="100013" y="422331"/>
                  <a:pt x="100013" y="422331"/>
                  <a:pt x="100013" y="422331"/>
                </a:cubicBezTo>
                <a:cubicBezTo>
                  <a:pt x="100013" y="422331"/>
                  <a:pt x="100013" y="422331"/>
                  <a:pt x="100013" y="422331"/>
                </a:cubicBezTo>
                <a:cubicBezTo>
                  <a:pt x="100013" y="422331"/>
                  <a:pt x="100013" y="422331"/>
                  <a:pt x="100013" y="422331"/>
                </a:cubicBezTo>
                <a:cubicBezTo>
                  <a:pt x="98108" y="423284"/>
                  <a:pt x="97155" y="422331"/>
                  <a:pt x="96203" y="421379"/>
                </a:cubicBezTo>
                <a:close/>
                <a:moveTo>
                  <a:pt x="101918" y="426141"/>
                </a:moveTo>
                <a:cubicBezTo>
                  <a:pt x="100965" y="425189"/>
                  <a:pt x="100013" y="424236"/>
                  <a:pt x="99060" y="423284"/>
                </a:cubicBezTo>
                <a:lnTo>
                  <a:pt x="99060" y="423284"/>
                </a:lnTo>
                <a:cubicBezTo>
                  <a:pt x="99060" y="423284"/>
                  <a:pt x="99060" y="423284"/>
                  <a:pt x="100013" y="423284"/>
                </a:cubicBezTo>
                <a:cubicBezTo>
                  <a:pt x="100965" y="424236"/>
                  <a:pt x="100965" y="425189"/>
                  <a:pt x="101918" y="426141"/>
                </a:cubicBezTo>
                <a:cubicBezTo>
                  <a:pt x="101918" y="425189"/>
                  <a:pt x="101918" y="426141"/>
                  <a:pt x="101918" y="426141"/>
                </a:cubicBezTo>
                <a:close/>
                <a:moveTo>
                  <a:pt x="101918" y="425189"/>
                </a:moveTo>
                <a:cubicBezTo>
                  <a:pt x="101918" y="424236"/>
                  <a:pt x="101918" y="424236"/>
                  <a:pt x="101918" y="425189"/>
                </a:cubicBezTo>
                <a:cubicBezTo>
                  <a:pt x="101918" y="424236"/>
                  <a:pt x="101918" y="424236"/>
                  <a:pt x="101918" y="425189"/>
                </a:cubicBezTo>
                <a:cubicBezTo>
                  <a:pt x="100965" y="424236"/>
                  <a:pt x="100965" y="423284"/>
                  <a:pt x="100013" y="423284"/>
                </a:cubicBezTo>
                <a:cubicBezTo>
                  <a:pt x="100013" y="423284"/>
                  <a:pt x="100013" y="423284"/>
                  <a:pt x="100965" y="423284"/>
                </a:cubicBezTo>
                <a:lnTo>
                  <a:pt x="100965" y="423284"/>
                </a:lnTo>
                <a:cubicBezTo>
                  <a:pt x="100965" y="423284"/>
                  <a:pt x="100965" y="423284"/>
                  <a:pt x="100965" y="423284"/>
                </a:cubicBezTo>
                <a:cubicBezTo>
                  <a:pt x="100965" y="423284"/>
                  <a:pt x="100965" y="423284"/>
                  <a:pt x="100965" y="423284"/>
                </a:cubicBezTo>
                <a:cubicBezTo>
                  <a:pt x="100965" y="423284"/>
                  <a:pt x="100965" y="424236"/>
                  <a:pt x="100965" y="424236"/>
                </a:cubicBezTo>
                <a:cubicBezTo>
                  <a:pt x="100965" y="425189"/>
                  <a:pt x="101918" y="426141"/>
                  <a:pt x="101918" y="427094"/>
                </a:cubicBezTo>
                <a:cubicBezTo>
                  <a:pt x="101918" y="425189"/>
                  <a:pt x="101918" y="425189"/>
                  <a:pt x="101918" y="425189"/>
                </a:cubicBezTo>
                <a:close/>
                <a:moveTo>
                  <a:pt x="102870" y="427094"/>
                </a:moveTo>
                <a:cubicBezTo>
                  <a:pt x="102870" y="427094"/>
                  <a:pt x="102870" y="427094"/>
                  <a:pt x="102870" y="427094"/>
                </a:cubicBezTo>
                <a:cubicBezTo>
                  <a:pt x="102870" y="427094"/>
                  <a:pt x="102870" y="427094"/>
                  <a:pt x="102870" y="427094"/>
                </a:cubicBezTo>
                <a:lnTo>
                  <a:pt x="102870" y="427094"/>
                </a:lnTo>
                <a:cubicBezTo>
                  <a:pt x="102870" y="427094"/>
                  <a:pt x="102870" y="427094"/>
                  <a:pt x="102870" y="427094"/>
                </a:cubicBezTo>
                <a:close/>
                <a:moveTo>
                  <a:pt x="102870" y="428046"/>
                </a:moveTo>
                <a:cubicBezTo>
                  <a:pt x="102870" y="428046"/>
                  <a:pt x="102870" y="428046"/>
                  <a:pt x="102870" y="428046"/>
                </a:cubicBezTo>
                <a:cubicBezTo>
                  <a:pt x="102870" y="428999"/>
                  <a:pt x="102870" y="428046"/>
                  <a:pt x="102870" y="428046"/>
                </a:cubicBezTo>
                <a:cubicBezTo>
                  <a:pt x="102870" y="428046"/>
                  <a:pt x="102870" y="428046"/>
                  <a:pt x="102870" y="428046"/>
                </a:cubicBezTo>
                <a:close/>
                <a:moveTo>
                  <a:pt x="100965" y="430904"/>
                </a:moveTo>
                <a:cubicBezTo>
                  <a:pt x="101918" y="430904"/>
                  <a:pt x="102870" y="429951"/>
                  <a:pt x="102870" y="428999"/>
                </a:cubicBezTo>
                <a:cubicBezTo>
                  <a:pt x="102870" y="428999"/>
                  <a:pt x="103823" y="428046"/>
                  <a:pt x="103823" y="428046"/>
                </a:cubicBezTo>
                <a:cubicBezTo>
                  <a:pt x="103823" y="428046"/>
                  <a:pt x="103823" y="428046"/>
                  <a:pt x="103823" y="428046"/>
                </a:cubicBezTo>
                <a:cubicBezTo>
                  <a:pt x="103823" y="431856"/>
                  <a:pt x="102870" y="432809"/>
                  <a:pt x="100965" y="430904"/>
                </a:cubicBezTo>
                <a:close/>
              </a:path>
            </a:pathLst>
          </a:custGeom>
          <a:solidFill>
            <a:schemeClr val="lt1">
              <a:alpha val="50980"/>
            </a:scheme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9" name="Google Shape;659;p36"/>
          <p:cNvSpPr/>
          <p:nvPr/>
        </p:nvSpPr>
        <p:spPr>
          <a:xfrm>
            <a:off x="2431083" y="1498567"/>
            <a:ext cx="845569" cy="887885"/>
          </a:xfrm>
          <a:custGeom>
            <a:rect b="b" l="l" r="r" t="t"/>
            <a:pathLst>
              <a:path extrusionOk="0" h="505198" w="578167">
                <a:moveTo>
                  <a:pt x="428625" y="256596"/>
                </a:moveTo>
                <a:cubicBezTo>
                  <a:pt x="429578" y="256596"/>
                  <a:pt x="432435" y="254691"/>
                  <a:pt x="437198" y="248976"/>
                </a:cubicBezTo>
                <a:cubicBezTo>
                  <a:pt x="483870" y="203256"/>
                  <a:pt x="531495" y="156584"/>
                  <a:pt x="578168" y="110864"/>
                </a:cubicBezTo>
                <a:cubicBezTo>
                  <a:pt x="568643" y="108006"/>
                  <a:pt x="560070" y="106101"/>
                  <a:pt x="550545" y="103244"/>
                </a:cubicBezTo>
                <a:cubicBezTo>
                  <a:pt x="547688" y="102291"/>
                  <a:pt x="544830" y="101339"/>
                  <a:pt x="541020" y="100386"/>
                </a:cubicBezTo>
                <a:cubicBezTo>
                  <a:pt x="538163" y="99434"/>
                  <a:pt x="532448" y="93719"/>
                  <a:pt x="531495" y="97529"/>
                </a:cubicBezTo>
                <a:cubicBezTo>
                  <a:pt x="527685" y="91814"/>
                  <a:pt x="482918" y="78479"/>
                  <a:pt x="521970" y="94671"/>
                </a:cubicBezTo>
                <a:cubicBezTo>
                  <a:pt x="507683" y="88956"/>
                  <a:pt x="496253" y="85146"/>
                  <a:pt x="490538" y="82289"/>
                </a:cubicBezTo>
                <a:cubicBezTo>
                  <a:pt x="488633" y="82289"/>
                  <a:pt x="487680" y="82289"/>
                  <a:pt x="486728" y="81336"/>
                </a:cubicBezTo>
                <a:cubicBezTo>
                  <a:pt x="489585" y="82289"/>
                  <a:pt x="498158" y="86099"/>
                  <a:pt x="513398" y="90861"/>
                </a:cubicBezTo>
                <a:cubicBezTo>
                  <a:pt x="505778" y="88004"/>
                  <a:pt x="500063" y="86099"/>
                  <a:pt x="494348" y="85146"/>
                </a:cubicBezTo>
                <a:cubicBezTo>
                  <a:pt x="493395" y="85146"/>
                  <a:pt x="492443" y="85146"/>
                  <a:pt x="491490" y="85146"/>
                </a:cubicBezTo>
                <a:cubicBezTo>
                  <a:pt x="495300" y="86099"/>
                  <a:pt x="499110" y="87051"/>
                  <a:pt x="503873" y="88004"/>
                </a:cubicBezTo>
                <a:cubicBezTo>
                  <a:pt x="498158" y="87051"/>
                  <a:pt x="493395" y="85146"/>
                  <a:pt x="489585" y="85146"/>
                </a:cubicBezTo>
                <a:cubicBezTo>
                  <a:pt x="485775" y="85146"/>
                  <a:pt x="481965" y="85146"/>
                  <a:pt x="479108" y="85146"/>
                </a:cubicBezTo>
                <a:cubicBezTo>
                  <a:pt x="476250" y="85146"/>
                  <a:pt x="473393" y="86099"/>
                  <a:pt x="470535" y="86099"/>
                </a:cubicBezTo>
                <a:cubicBezTo>
                  <a:pt x="466725" y="87051"/>
                  <a:pt x="463868" y="88004"/>
                  <a:pt x="462915" y="88956"/>
                </a:cubicBezTo>
                <a:cubicBezTo>
                  <a:pt x="461963" y="89909"/>
                  <a:pt x="461010" y="89909"/>
                  <a:pt x="460058" y="89909"/>
                </a:cubicBezTo>
                <a:cubicBezTo>
                  <a:pt x="457200" y="90861"/>
                  <a:pt x="457200" y="90861"/>
                  <a:pt x="458153" y="89909"/>
                </a:cubicBezTo>
                <a:cubicBezTo>
                  <a:pt x="461963" y="89909"/>
                  <a:pt x="463868" y="88004"/>
                  <a:pt x="468630" y="85146"/>
                </a:cubicBezTo>
                <a:cubicBezTo>
                  <a:pt x="465773" y="87051"/>
                  <a:pt x="462915" y="88956"/>
                  <a:pt x="461010" y="89909"/>
                </a:cubicBezTo>
                <a:cubicBezTo>
                  <a:pt x="461963" y="88956"/>
                  <a:pt x="462915" y="88004"/>
                  <a:pt x="464820" y="87051"/>
                </a:cubicBezTo>
                <a:cubicBezTo>
                  <a:pt x="462915" y="88956"/>
                  <a:pt x="461010" y="89909"/>
                  <a:pt x="460058" y="90861"/>
                </a:cubicBezTo>
                <a:cubicBezTo>
                  <a:pt x="453390" y="94671"/>
                  <a:pt x="457200" y="90861"/>
                  <a:pt x="471488" y="76574"/>
                </a:cubicBezTo>
                <a:cubicBezTo>
                  <a:pt x="450533" y="98481"/>
                  <a:pt x="449580" y="99434"/>
                  <a:pt x="467678" y="75621"/>
                </a:cubicBezTo>
                <a:cubicBezTo>
                  <a:pt x="448628" y="100386"/>
                  <a:pt x="447675" y="100386"/>
                  <a:pt x="461963" y="73716"/>
                </a:cubicBezTo>
                <a:cubicBezTo>
                  <a:pt x="447675" y="101339"/>
                  <a:pt x="446723" y="101339"/>
                  <a:pt x="457200" y="71811"/>
                </a:cubicBezTo>
                <a:cubicBezTo>
                  <a:pt x="446723" y="101339"/>
                  <a:pt x="445770" y="102291"/>
                  <a:pt x="453390" y="70859"/>
                </a:cubicBezTo>
                <a:cubicBezTo>
                  <a:pt x="448628" y="91814"/>
                  <a:pt x="446723" y="98481"/>
                  <a:pt x="446723" y="89909"/>
                </a:cubicBezTo>
                <a:cubicBezTo>
                  <a:pt x="447675" y="86099"/>
                  <a:pt x="448628" y="81336"/>
                  <a:pt x="450533" y="73716"/>
                </a:cubicBezTo>
                <a:cubicBezTo>
                  <a:pt x="448628" y="80384"/>
                  <a:pt x="447675" y="86099"/>
                  <a:pt x="446723" y="88956"/>
                </a:cubicBezTo>
                <a:cubicBezTo>
                  <a:pt x="446723" y="87051"/>
                  <a:pt x="446723" y="83241"/>
                  <a:pt x="446723" y="79431"/>
                </a:cubicBezTo>
                <a:cubicBezTo>
                  <a:pt x="447675" y="80384"/>
                  <a:pt x="447675" y="79431"/>
                  <a:pt x="446723" y="77526"/>
                </a:cubicBezTo>
                <a:cubicBezTo>
                  <a:pt x="446723" y="74669"/>
                  <a:pt x="446723" y="70859"/>
                  <a:pt x="446723" y="67049"/>
                </a:cubicBezTo>
                <a:cubicBezTo>
                  <a:pt x="446723" y="70859"/>
                  <a:pt x="446723" y="74669"/>
                  <a:pt x="446723" y="77526"/>
                </a:cubicBezTo>
                <a:cubicBezTo>
                  <a:pt x="445770" y="76574"/>
                  <a:pt x="445770" y="75621"/>
                  <a:pt x="444818" y="74669"/>
                </a:cubicBezTo>
                <a:cubicBezTo>
                  <a:pt x="443865" y="73716"/>
                  <a:pt x="442913" y="72764"/>
                  <a:pt x="441008" y="71811"/>
                </a:cubicBezTo>
                <a:cubicBezTo>
                  <a:pt x="441008" y="72764"/>
                  <a:pt x="441008" y="73716"/>
                  <a:pt x="441008" y="74669"/>
                </a:cubicBezTo>
                <a:cubicBezTo>
                  <a:pt x="443865" y="76574"/>
                  <a:pt x="445770" y="77526"/>
                  <a:pt x="445770" y="78479"/>
                </a:cubicBezTo>
                <a:cubicBezTo>
                  <a:pt x="445770" y="78479"/>
                  <a:pt x="446723" y="79431"/>
                  <a:pt x="446723" y="79431"/>
                </a:cubicBezTo>
                <a:cubicBezTo>
                  <a:pt x="446723" y="85146"/>
                  <a:pt x="445770" y="88956"/>
                  <a:pt x="445770" y="91814"/>
                </a:cubicBezTo>
                <a:cubicBezTo>
                  <a:pt x="444818" y="95624"/>
                  <a:pt x="444818" y="95624"/>
                  <a:pt x="443865" y="90861"/>
                </a:cubicBezTo>
                <a:cubicBezTo>
                  <a:pt x="443865" y="90861"/>
                  <a:pt x="443865" y="89909"/>
                  <a:pt x="442913" y="88956"/>
                </a:cubicBezTo>
                <a:cubicBezTo>
                  <a:pt x="441960" y="87051"/>
                  <a:pt x="437198" y="80384"/>
                  <a:pt x="434340" y="75621"/>
                </a:cubicBezTo>
                <a:cubicBezTo>
                  <a:pt x="428625" y="70859"/>
                  <a:pt x="421958" y="65144"/>
                  <a:pt x="418148" y="61334"/>
                </a:cubicBezTo>
                <a:cubicBezTo>
                  <a:pt x="411480" y="57524"/>
                  <a:pt x="405765" y="54666"/>
                  <a:pt x="406718" y="52761"/>
                </a:cubicBezTo>
                <a:cubicBezTo>
                  <a:pt x="397193" y="49904"/>
                  <a:pt x="392430" y="49904"/>
                  <a:pt x="393383" y="48951"/>
                </a:cubicBezTo>
                <a:cubicBezTo>
                  <a:pt x="380048" y="51809"/>
                  <a:pt x="379095" y="51809"/>
                  <a:pt x="391478" y="45141"/>
                </a:cubicBezTo>
                <a:cubicBezTo>
                  <a:pt x="373380" y="54666"/>
                  <a:pt x="374333" y="52761"/>
                  <a:pt x="391478" y="33711"/>
                </a:cubicBezTo>
                <a:cubicBezTo>
                  <a:pt x="373380" y="53714"/>
                  <a:pt x="371475" y="55619"/>
                  <a:pt x="380048" y="33711"/>
                </a:cubicBezTo>
                <a:cubicBezTo>
                  <a:pt x="375285" y="47046"/>
                  <a:pt x="373380" y="50856"/>
                  <a:pt x="373380" y="45141"/>
                </a:cubicBezTo>
                <a:cubicBezTo>
                  <a:pt x="373380" y="45141"/>
                  <a:pt x="372428" y="42284"/>
                  <a:pt x="371475" y="35616"/>
                </a:cubicBezTo>
                <a:cubicBezTo>
                  <a:pt x="370523" y="33711"/>
                  <a:pt x="369570" y="30854"/>
                  <a:pt x="368618" y="27996"/>
                </a:cubicBezTo>
                <a:cubicBezTo>
                  <a:pt x="365760" y="23234"/>
                  <a:pt x="359093" y="14661"/>
                  <a:pt x="349568" y="4184"/>
                </a:cubicBezTo>
                <a:cubicBezTo>
                  <a:pt x="371475" y="29901"/>
                  <a:pt x="346710" y="5136"/>
                  <a:pt x="338138" y="374"/>
                </a:cubicBezTo>
                <a:cubicBezTo>
                  <a:pt x="331470" y="-579"/>
                  <a:pt x="325755" y="374"/>
                  <a:pt x="320993" y="2279"/>
                </a:cubicBezTo>
                <a:cubicBezTo>
                  <a:pt x="316230" y="4184"/>
                  <a:pt x="311468" y="7041"/>
                  <a:pt x="306705" y="10851"/>
                </a:cubicBezTo>
                <a:cubicBezTo>
                  <a:pt x="302895" y="14661"/>
                  <a:pt x="299085" y="18471"/>
                  <a:pt x="295275" y="23234"/>
                </a:cubicBezTo>
                <a:cubicBezTo>
                  <a:pt x="290513" y="28949"/>
                  <a:pt x="285750" y="34664"/>
                  <a:pt x="280988" y="40379"/>
                </a:cubicBezTo>
                <a:cubicBezTo>
                  <a:pt x="239078" y="91814"/>
                  <a:pt x="263843" y="65144"/>
                  <a:pt x="221933" y="116579"/>
                </a:cubicBezTo>
                <a:cubicBezTo>
                  <a:pt x="181928" y="165156"/>
                  <a:pt x="171450" y="156584"/>
                  <a:pt x="129540" y="204209"/>
                </a:cubicBezTo>
                <a:cubicBezTo>
                  <a:pt x="96203" y="242309"/>
                  <a:pt x="41910" y="278504"/>
                  <a:pt x="11430" y="321366"/>
                </a:cubicBezTo>
                <a:cubicBezTo>
                  <a:pt x="7620" y="327081"/>
                  <a:pt x="3810" y="333749"/>
                  <a:pt x="0" y="340416"/>
                </a:cubicBezTo>
                <a:cubicBezTo>
                  <a:pt x="5715" y="343274"/>
                  <a:pt x="13335" y="355656"/>
                  <a:pt x="15240" y="348989"/>
                </a:cubicBezTo>
                <a:cubicBezTo>
                  <a:pt x="20955" y="361371"/>
                  <a:pt x="31433" y="379469"/>
                  <a:pt x="28575" y="360419"/>
                </a:cubicBezTo>
                <a:cubicBezTo>
                  <a:pt x="34290" y="383279"/>
                  <a:pt x="56198" y="392804"/>
                  <a:pt x="40958" y="373754"/>
                </a:cubicBezTo>
                <a:cubicBezTo>
                  <a:pt x="43815" y="377564"/>
                  <a:pt x="46673" y="380421"/>
                  <a:pt x="49530" y="383279"/>
                </a:cubicBezTo>
                <a:cubicBezTo>
                  <a:pt x="60008" y="388994"/>
                  <a:pt x="67628" y="391851"/>
                  <a:pt x="68580" y="392804"/>
                </a:cubicBezTo>
                <a:cubicBezTo>
                  <a:pt x="72390" y="393756"/>
                  <a:pt x="74295" y="393756"/>
                  <a:pt x="74295" y="393756"/>
                </a:cubicBezTo>
                <a:cubicBezTo>
                  <a:pt x="75248" y="394709"/>
                  <a:pt x="70485" y="394709"/>
                  <a:pt x="59055" y="396614"/>
                </a:cubicBezTo>
                <a:cubicBezTo>
                  <a:pt x="70485" y="394709"/>
                  <a:pt x="77153" y="394709"/>
                  <a:pt x="77153" y="393756"/>
                </a:cubicBezTo>
                <a:cubicBezTo>
                  <a:pt x="78105" y="394709"/>
                  <a:pt x="72390" y="394709"/>
                  <a:pt x="60960" y="397566"/>
                </a:cubicBezTo>
                <a:cubicBezTo>
                  <a:pt x="72390" y="394709"/>
                  <a:pt x="79058" y="394709"/>
                  <a:pt x="78105" y="394709"/>
                </a:cubicBezTo>
                <a:cubicBezTo>
                  <a:pt x="78105" y="395661"/>
                  <a:pt x="77153" y="395661"/>
                  <a:pt x="73343" y="397566"/>
                </a:cubicBezTo>
                <a:cubicBezTo>
                  <a:pt x="70485" y="398519"/>
                  <a:pt x="67628" y="399471"/>
                  <a:pt x="63818" y="400424"/>
                </a:cubicBezTo>
                <a:cubicBezTo>
                  <a:pt x="67628" y="399471"/>
                  <a:pt x="70485" y="398519"/>
                  <a:pt x="73343" y="397566"/>
                </a:cubicBezTo>
                <a:cubicBezTo>
                  <a:pt x="70485" y="398519"/>
                  <a:pt x="66675" y="399471"/>
                  <a:pt x="62865" y="401376"/>
                </a:cubicBezTo>
                <a:cubicBezTo>
                  <a:pt x="72390" y="397566"/>
                  <a:pt x="78105" y="396614"/>
                  <a:pt x="80010" y="395661"/>
                </a:cubicBezTo>
                <a:cubicBezTo>
                  <a:pt x="80010" y="395661"/>
                  <a:pt x="80010" y="395661"/>
                  <a:pt x="80010" y="395661"/>
                </a:cubicBezTo>
                <a:cubicBezTo>
                  <a:pt x="80010" y="395661"/>
                  <a:pt x="80010" y="396614"/>
                  <a:pt x="80010" y="396614"/>
                </a:cubicBezTo>
                <a:cubicBezTo>
                  <a:pt x="77153" y="397566"/>
                  <a:pt x="72390" y="399471"/>
                  <a:pt x="65723" y="402329"/>
                </a:cubicBezTo>
                <a:cubicBezTo>
                  <a:pt x="72390" y="399471"/>
                  <a:pt x="78105" y="397566"/>
                  <a:pt x="80010" y="396614"/>
                </a:cubicBezTo>
                <a:cubicBezTo>
                  <a:pt x="79058" y="398519"/>
                  <a:pt x="74295" y="400424"/>
                  <a:pt x="67628" y="405186"/>
                </a:cubicBezTo>
                <a:cubicBezTo>
                  <a:pt x="75248" y="400424"/>
                  <a:pt x="80010" y="398519"/>
                  <a:pt x="80963" y="396614"/>
                </a:cubicBezTo>
                <a:cubicBezTo>
                  <a:pt x="80963" y="396614"/>
                  <a:pt x="80963" y="396614"/>
                  <a:pt x="81915" y="396614"/>
                </a:cubicBezTo>
                <a:cubicBezTo>
                  <a:pt x="81915" y="398519"/>
                  <a:pt x="77153" y="401376"/>
                  <a:pt x="68580" y="406139"/>
                </a:cubicBezTo>
                <a:cubicBezTo>
                  <a:pt x="77153" y="400424"/>
                  <a:pt x="82868" y="397566"/>
                  <a:pt x="81915" y="396614"/>
                </a:cubicBezTo>
                <a:cubicBezTo>
                  <a:pt x="81915" y="396614"/>
                  <a:pt x="81915" y="396614"/>
                  <a:pt x="81915" y="396614"/>
                </a:cubicBezTo>
                <a:cubicBezTo>
                  <a:pt x="83820" y="398519"/>
                  <a:pt x="79058" y="402329"/>
                  <a:pt x="70485" y="408996"/>
                </a:cubicBezTo>
                <a:cubicBezTo>
                  <a:pt x="80010" y="402329"/>
                  <a:pt x="85725" y="399471"/>
                  <a:pt x="82868" y="397566"/>
                </a:cubicBezTo>
                <a:cubicBezTo>
                  <a:pt x="84773" y="399471"/>
                  <a:pt x="81915" y="402329"/>
                  <a:pt x="75248" y="406139"/>
                </a:cubicBezTo>
                <a:cubicBezTo>
                  <a:pt x="74295" y="407091"/>
                  <a:pt x="72390" y="408044"/>
                  <a:pt x="71438" y="408996"/>
                </a:cubicBezTo>
                <a:cubicBezTo>
                  <a:pt x="72390" y="408044"/>
                  <a:pt x="73343" y="408044"/>
                  <a:pt x="74295" y="407091"/>
                </a:cubicBezTo>
                <a:cubicBezTo>
                  <a:pt x="73343" y="408044"/>
                  <a:pt x="72390" y="408996"/>
                  <a:pt x="70485" y="409949"/>
                </a:cubicBezTo>
                <a:cubicBezTo>
                  <a:pt x="72390" y="408996"/>
                  <a:pt x="73343" y="408044"/>
                  <a:pt x="74295" y="407091"/>
                </a:cubicBezTo>
                <a:cubicBezTo>
                  <a:pt x="81915" y="402329"/>
                  <a:pt x="87630" y="399471"/>
                  <a:pt x="85725" y="397566"/>
                </a:cubicBezTo>
                <a:cubicBezTo>
                  <a:pt x="87630" y="398519"/>
                  <a:pt x="87630" y="400424"/>
                  <a:pt x="88583" y="402329"/>
                </a:cubicBezTo>
                <a:cubicBezTo>
                  <a:pt x="88583" y="402329"/>
                  <a:pt x="88583" y="402329"/>
                  <a:pt x="89535" y="403281"/>
                </a:cubicBezTo>
                <a:cubicBezTo>
                  <a:pt x="89535" y="402329"/>
                  <a:pt x="88583" y="400424"/>
                  <a:pt x="88583" y="399471"/>
                </a:cubicBezTo>
                <a:cubicBezTo>
                  <a:pt x="88583" y="399471"/>
                  <a:pt x="89535" y="399471"/>
                  <a:pt x="89535" y="399471"/>
                </a:cubicBezTo>
                <a:cubicBezTo>
                  <a:pt x="90488" y="400424"/>
                  <a:pt x="90488" y="401376"/>
                  <a:pt x="91440" y="402329"/>
                </a:cubicBezTo>
                <a:cubicBezTo>
                  <a:pt x="91440" y="401376"/>
                  <a:pt x="90488" y="400424"/>
                  <a:pt x="90488" y="399471"/>
                </a:cubicBezTo>
                <a:cubicBezTo>
                  <a:pt x="90488" y="399471"/>
                  <a:pt x="91440" y="399471"/>
                  <a:pt x="91440" y="399471"/>
                </a:cubicBezTo>
                <a:cubicBezTo>
                  <a:pt x="91440" y="400424"/>
                  <a:pt x="92393" y="401376"/>
                  <a:pt x="92393" y="402329"/>
                </a:cubicBezTo>
                <a:lnTo>
                  <a:pt x="92393" y="402329"/>
                </a:lnTo>
                <a:cubicBezTo>
                  <a:pt x="92393" y="402329"/>
                  <a:pt x="93345" y="402329"/>
                  <a:pt x="93345" y="403281"/>
                </a:cubicBezTo>
                <a:cubicBezTo>
                  <a:pt x="93345" y="402329"/>
                  <a:pt x="92393" y="400424"/>
                  <a:pt x="92393" y="399471"/>
                </a:cubicBezTo>
                <a:cubicBezTo>
                  <a:pt x="92393" y="399471"/>
                  <a:pt x="93345" y="399471"/>
                  <a:pt x="93345" y="399471"/>
                </a:cubicBezTo>
                <a:cubicBezTo>
                  <a:pt x="94298" y="399471"/>
                  <a:pt x="95250" y="399471"/>
                  <a:pt x="95250" y="400424"/>
                </a:cubicBezTo>
                <a:cubicBezTo>
                  <a:pt x="95250" y="401376"/>
                  <a:pt x="95250" y="402329"/>
                  <a:pt x="95250" y="403281"/>
                </a:cubicBezTo>
                <a:cubicBezTo>
                  <a:pt x="95250" y="403281"/>
                  <a:pt x="94298" y="402329"/>
                  <a:pt x="94298" y="402329"/>
                </a:cubicBezTo>
                <a:cubicBezTo>
                  <a:pt x="94298" y="402329"/>
                  <a:pt x="95250" y="403281"/>
                  <a:pt x="95250" y="403281"/>
                </a:cubicBezTo>
                <a:cubicBezTo>
                  <a:pt x="95250" y="403281"/>
                  <a:pt x="95250" y="404234"/>
                  <a:pt x="95250" y="404234"/>
                </a:cubicBezTo>
                <a:cubicBezTo>
                  <a:pt x="96203" y="405186"/>
                  <a:pt x="96203" y="406139"/>
                  <a:pt x="97155" y="408044"/>
                </a:cubicBezTo>
                <a:cubicBezTo>
                  <a:pt x="97155" y="408044"/>
                  <a:pt x="97155" y="408044"/>
                  <a:pt x="97155" y="408044"/>
                </a:cubicBezTo>
                <a:cubicBezTo>
                  <a:pt x="97155" y="408044"/>
                  <a:pt x="97155" y="408044"/>
                  <a:pt x="97155" y="408044"/>
                </a:cubicBezTo>
                <a:cubicBezTo>
                  <a:pt x="97155" y="408996"/>
                  <a:pt x="98108" y="409949"/>
                  <a:pt x="98108" y="411854"/>
                </a:cubicBezTo>
                <a:cubicBezTo>
                  <a:pt x="100013" y="414711"/>
                  <a:pt x="100965" y="417569"/>
                  <a:pt x="101918" y="420426"/>
                </a:cubicBezTo>
                <a:cubicBezTo>
                  <a:pt x="101918" y="420426"/>
                  <a:pt x="101918" y="420426"/>
                  <a:pt x="101918" y="420426"/>
                </a:cubicBezTo>
                <a:cubicBezTo>
                  <a:pt x="101918" y="420426"/>
                  <a:pt x="101918" y="420426"/>
                  <a:pt x="101918" y="420426"/>
                </a:cubicBezTo>
                <a:cubicBezTo>
                  <a:pt x="101918" y="420426"/>
                  <a:pt x="101918" y="420426"/>
                  <a:pt x="101918" y="420426"/>
                </a:cubicBezTo>
                <a:cubicBezTo>
                  <a:pt x="101918" y="421379"/>
                  <a:pt x="102870" y="422331"/>
                  <a:pt x="102870" y="424236"/>
                </a:cubicBezTo>
                <a:cubicBezTo>
                  <a:pt x="102870" y="425189"/>
                  <a:pt x="102870" y="426141"/>
                  <a:pt x="102870" y="427094"/>
                </a:cubicBezTo>
                <a:cubicBezTo>
                  <a:pt x="102870" y="426141"/>
                  <a:pt x="102870" y="426141"/>
                  <a:pt x="102870" y="425189"/>
                </a:cubicBezTo>
                <a:cubicBezTo>
                  <a:pt x="102870" y="426141"/>
                  <a:pt x="102870" y="426141"/>
                  <a:pt x="102870" y="427094"/>
                </a:cubicBezTo>
                <a:cubicBezTo>
                  <a:pt x="102870" y="427094"/>
                  <a:pt x="102870" y="427094"/>
                  <a:pt x="102870" y="427094"/>
                </a:cubicBezTo>
                <a:cubicBezTo>
                  <a:pt x="102870" y="426141"/>
                  <a:pt x="102870" y="425189"/>
                  <a:pt x="102870" y="424236"/>
                </a:cubicBezTo>
                <a:cubicBezTo>
                  <a:pt x="102870" y="423284"/>
                  <a:pt x="102870" y="423284"/>
                  <a:pt x="101918" y="422331"/>
                </a:cubicBezTo>
                <a:cubicBezTo>
                  <a:pt x="101918" y="422331"/>
                  <a:pt x="101918" y="422331"/>
                  <a:pt x="101918" y="422331"/>
                </a:cubicBezTo>
                <a:cubicBezTo>
                  <a:pt x="101918" y="422331"/>
                  <a:pt x="101918" y="422331"/>
                  <a:pt x="101918" y="422331"/>
                </a:cubicBezTo>
                <a:cubicBezTo>
                  <a:pt x="101918" y="422331"/>
                  <a:pt x="101918" y="422331"/>
                  <a:pt x="101918" y="422331"/>
                </a:cubicBezTo>
                <a:cubicBezTo>
                  <a:pt x="100965" y="420426"/>
                  <a:pt x="100013" y="417569"/>
                  <a:pt x="99060" y="415664"/>
                </a:cubicBezTo>
                <a:cubicBezTo>
                  <a:pt x="99060" y="416616"/>
                  <a:pt x="99060" y="416616"/>
                  <a:pt x="99060" y="417569"/>
                </a:cubicBezTo>
                <a:cubicBezTo>
                  <a:pt x="99060" y="417569"/>
                  <a:pt x="99060" y="417569"/>
                  <a:pt x="99060" y="418521"/>
                </a:cubicBezTo>
                <a:cubicBezTo>
                  <a:pt x="100013" y="420426"/>
                  <a:pt x="100965" y="422331"/>
                  <a:pt x="101918" y="424236"/>
                </a:cubicBezTo>
                <a:lnTo>
                  <a:pt x="101918" y="424236"/>
                </a:lnTo>
                <a:cubicBezTo>
                  <a:pt x="100965" y="423284"/>
                  <a:pt x="100965" y="421379"/>
                  <a:pt x="100013" y="420426"/>
                </a:cubicBezTo>
                <a:cubicBezTo>
                  <a:pt x="100013" y="420426"/>
                  <a:pt x="100013" y="421379"/>
                  <a:pt x="100013" y="421379"/>
                </a:cubicBezTo>
                <a:cubicBezTo>
                  <a:pt x="100965" y="422331"/>
                  <a:pt x="100965" y="423284"/>
                  <a:pt x="101918" y="425189"/>
                </a:cubicBezTo>
                <a:cubicBezTo>
                  <a:pt x="101918" y="425189"/>
                  <a:pt x="101918" y="425189"/>
                  <a:pt x="101918" y="425189"/>
                </a:cubicBezTo>
                <a:cubicBezTo>
                  <a:pt x="101918" y="424236"/>
                  <a:pt x="100965" y="423284"/>
                  <a:pt x="100965" y="422331"/>
                </a:cubicBezTo>
                <a:cubicBezTo>
                  <a:pt x="100965" y="422331"/>
                  <a:pt x="100965" y="422331"/>
                  <a:pt x="100965" y="422331"/>
                </a:cubicBezTo>
                <a:cubicBezTo>
                  <a:pt x="100965" y="422331"/>
                  <a:pt x="100965" y="422331"/>
                  <a:pt x="100965" y="422331"/>
                </a:cubicBezTo>
                <a:cubicBezTo>
                  <a:pt x="100965" y="421379"/>
                  <a:pt x="100013" y="421379"/>
                  <a:pt x="100013" y="420426"/>
                </a:cubicBezTo>
                <a:cubicBezTo>
                  <a:pt x="100013" y="420426"/>
                  <a:pt x="100013" y="419474"/>
                  <a:pt x="100013" y="419474"/>
                </a:cubicBezTo>
                <a:cubicBezTo>
                  <a:pt x="100013" y="419474"/>
                  <a:pt x="100013" y="420426"/>
                  <a:pt x="100965" y="420426"/>
                </a:cubicBezTo>
                <a:cubicBezTo>
                  <a:pt x="100965" y="420426"/>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8521"/>
                </a:cubicBezTo>
                <a:cubicBezTo>
                  <a:pt x="100965" y="418521"/>
                  <a:pt x="100965" y="418521"/>
                  <a:pt x="100965" y="418521"/>
                </a:cubicBezTo>
                <a:cubicBezTo>
                  <a:pt x="100965" y="418521"/>
                  <a:pt x="100965" y="418521"/>
                  <a:pt x="100965" y="417569"/>
                </a:cubicBezTo>
                <a:cubicBezTo>
                  <a:pt x="100965" y="417569"/>
                  <a:pt x="100965" y="417569"/>
                  <a:pt x="100965" y="417569"/>
                </a:cubicBezTo>
                <a:cubicBezTo>
                  <a:pt x="100965" y="417569"/>
                  <a:pt x="100965" y="417569"/>
                  <a:pt x="100965" y="418521"/>
                </a:cubicBezTo>
                <a:cubicBezTo>
                  <a:pt x="100965" y="418521"/>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9474"/>
                </a:cubicBezTo>
                <a:cubicBezTo>
                  <a:pt x="100965" y="420426"/>
                  <a:pt x="100965" y="420426"/>
                  <a:pt x="100013" y="420426"/>
                </a:cubicBezTo>
                <a:cubicBezTo>
                  <a:pt x="100013" y="420426"/>
                  <a:pt x="100013" y="420426"/>
                  <a:pt x="100013" y="420426"/>
                </a:cubicBezTo>
                <a:cubicBezTo>
                  <a:pt x="100013" y="420426"/>
                  <a:pt x="100013" y="420426"/>
                  <a:pt x="100013" y="420426"/>
                </a:cubicBezTo>
                <a:cubicBezTo>
                  <a:pt x="100013" y="420426"/>
                  <a:pt x="100013" y="420426"/>
                  <a:pt x="100013" y="420426"/>
                </a:cubicBezTo>
                <a:cubicBezTo>
                  <a:pt x="99060" y="422331"/>
                  <a:pt x="96203" y="423284"/>
                  <a:pt x="92393" y="422331"/>
                </a:cubicBezTo>
                <a:cubicBezTo>
                  <a:pt x="94298" y="423284"/>
                  <a:pt x="96203" y="423284"/>
                  <a:pt x="98108" y="422331"/>
                </a:cubicBezTo>
                <a:cubicBezTo>
                  <a:pt x="99060" y="423284"/>
                  <a:pt x="100965" y="423284"/>
                  <a:pt x="101918" y="423284"/>
                </a:cubicBezTo>
                <a:cubicBezTo>
                  <a:pt x="100965" y="426141"/>
                  <a:pt x="99060" y="427094"/>
                  <a:pt x="95250" y="424236"/>
                </a:cubicBezTo>
                <a:cubicBezTo>
                  <a:pt x="100013" y="427094"/>
                  <a:pt x="101918" y="426141"/>
                  <a:pt x="102870" y="423284"/>
                </a:cubicBezTo>
                <a:cubicBezTo>
                  <a:pt x="103823" y="424236"/>
                  <a:pt x="104775" y="425189"/>
                  <a:pt x="105728" y="426141"/>
                </a:cubicBezTo>
                <a:cubicBezTo>
                  <a:pt x="105728" y="426141"/>
                  <a:pt x="105728" y="426141"/>
                  <a:pt x="105728" y="426141"/>
                </a:cubicBezTo>
                <a:cubicBezTo>
                  <a:pt x="105728" y="426141"/>
                  <a:pt x="105728" y="426141"/>
                  <a:pt x="105728" y="426141"/>
                </a:cubicBezTo>
                <a:cubicBezTo>
                  <a:pt x="105728" y="426141"/>
                  <a:pt x="105728" y="426141"/>
                  <a:pt x="105728" y="426141"/>
                </a:cubicBezTo>
                <a:cubicBezTo>
                  <a:pt x="105728" y="427094"/>
                  <a:pt x="105728" y="427094"/>
                  <a:pt x="105728" y="428046"/>
                </a:cubicBezTo>
                <a:cubicBezTo>
                  <a:pt x="105728" y="428046"/>
                  <a:pt x="105728" y="428046"/>
                  <a:pt x="105728" y="428046"/>
                </a:cubicBezTo>
                <a:cubicBezTo>
                  <a:pt x="105728" y="428046"/>
                  <a:pt x="105728" y="427094"/>
                  <a:pt x="105728" y="427094"/>
                </a:cubicBezTo>
                <a:cubicBezTo>
                  <a:pt x="105728" y="427094"/>
                  <a:pt x="105728" y="427094"/>
                  <a:pt x="105728" y="428046"/>
                </a:cubicBezTo>
                <a:lnTo>
                  <a:pt x="105728" y="428046"/>
                </a:lnTo>
                <a:cubicBezTo>
                  <a:pt x="105728" y="428046"/>
                  <a:pt x="105728" y="428046"/>
                  <a:pt x="105728" y="427094"/>
                </a:cubicBezTo>
                <a:cubicBezTo>
                  <a:pt x="105728" y="427094"/>
                  <a:pt x="105728" y="427094"/>
                  <a:pt x="105728" y="426141"/>
                </a:cubicBezTo>
                <a:cubicBezTo>
                  <a:pt x="105728" y="426141"/>
                  <a:pt x="105728" y="427094"/>
                  <a:pt x="106680" y="427094"/>
                </a:cubicBezTo>
                <a:cubicBezTo>
                  <a:pt x="106680" y="427094"/>
                  <a:pt x="106680" y="426141"/>
                  <a:pt x="105728" y="426141"/>
                </a:cubicBezTo>
                <a:cubicBezTo>
                  <a:pt x="105728" y="426141"/>
                  <a:pt x="105728" y="425189"/>
                  <a:pt x="105728" y="425189"/>
                </a:cubicBezTo>
                <a:cubicBezTo>
                  <a:pt x="105728" y="426141"/>
                  <a:pt x="106680" y="426141"/>
                  <a:pt x="106680" y="427094"/>
                </a:cubicBezTo>
                <a:cubicBezTo>
                  <a:pt x="106680" y="427094"/>
                  <a:pt x="106680" y="427094"/>
                  <a:pt x="106680" y="427094"/>
                </a:cubicBezTo>
                <a:cubicBezTo>
                  <a:pt x="106680" y="427094"/>
                  <a:pt x="106680" y="427094"/>
                  <a:pt x="106680" y="427094"/>
                </a:cubicBezTo>
                <a:lnTo>
                  <a:pt x="106680" y="427094"/>
                </a:lnTo>
                <a:lnTo>
                  <a:pt x="106680" y="427094"/>
                </a:lnTo>
                <a:cubicBezTo>
                  <a:pt x="106680" y="427094"/>
                  <a:pt x="106680" y="428046"/>
                  <a:pt x="106680" y="428046"/>
                </a:cubicBezTo>
                <a:lnTo>
                  <a:pt x="106680" y="428046"/>
                </a:lnTo>
                <a:cubicBezTo>
                  <a:pt x="106680" y="428046"/>
                  <a:pt x="106680" y="428046"/>
                  <a:pt x="106680" y="428046"/>
                </a:cubicBezTo>
                <a:lnTo>
                  <a:pt x="106680" y="428046"/>
                </a:lnTo>
                <a:lnTo>
                  <a:pt x="106680" y="428046"/>
                </a:lnTo>
                <a:cubicBezTo>
                  <a:pt x="106680" y="428046"/>
                  <a:pt x="106680" y="428046"/>
                  <a:pt x="106680" y="428046"/>
                </a:cubicBezTo>
                <a:cubicBezTo>
                  <a:pt x="106680" y="428046"/>
                  <a:pt x="106680" y="428046"/>
                  <a:pt x="106680" y="427094"/>
                </a:cubicBezTo>
                <a:lnTo>
                  <a:pt x="106680" y="427094"/>
                </a:lnTo>
                <a:cubicBezTo>
                  <a:pt x="106680" y="427094"/>
                  <a:pt x="106680" y="427094"/>
                  <a:pt x="106680" y="428046"/>
                </a:cubicBezTo>
                <a:cubicBezTo>
                  <a:pt x="106680" y="428999"/>
                  <a:pt x="106680" y="428999"/>
                  <a:pt x="105728" y="428999"/>
                </a:cubicBezTo>
                <a:cubicBezTo>
                  <a:pt x="105728" y="428999"/>
                  <a:pt x="105728" y="428046"/>
                  <a:pt x="105728" y="428046"/>
                </a:cubicBezTo>
                <a:cubicBezTo>
                  <a:pt x="105728" y="428046"/>
                  <a:pt x="105728" y="428046"/>
                  <a:pt x="105728" y="428046"/>
                </a:cubicBezTo>
                <a:cubicBezTo>
                  <a:pt x="105728" y="428046"/>
                  <a:pt x="105728" y="428999"/>
                  <a:pt x="105728" y="428999"/>
                </a:cubicBezTo>
                <a:cubicBezTo>
                  <a:pt x="104775" y="428999"/>
                  <a:pt x="103823" y="428046"/>
                  <a:pt x="101918" y="427094"/>
                </a:cubicBezTo>
                <a:cubicBezTo>
                  <a:pt x="103823" y="428999"/>
                  <a:pt x="104775" y="428999"/>
                  <a:pt x="105728" y="428999"/>
                </a:cubicBezTo>
                <a:cubicBezTo>
                  <a:pt x="105728" y="429951"/>
                  <a:pt x="104775" y="430904"/>
                  <a:pt x="103823" y="430904"/>
                </a:cubicBezTo>
                <a:cubicBezTo>
                  <a:pt x="102870" y="430904"/>
                  <a:pt x="102870" y="429951"/>
                  <a:pt x="101918" y="428999"/>
                </a:cubicBezTo>
                <a:cubicBezTo>
                  <a:pt x="102870" y="429951"/>
                  <a:pt x="102870" y="429951"/>
                  <a:pt x="103823" y="430904"/>
                </a:cubicBezTo>
                <a:cubicBezTo>
                  <a:pt x="102870" y="430904"/>
                  <a:pt x="100965" y="429951"/>
                  <a:pt x="99060" y="428046"/>
                </a:cubicBezTo>
                <a:cubicBezTo>
                  <a:pt x="100965" y="429951"/>
                  <a:pt x="102870" y="430904"/>
                  <a:pt x="103823" y="430904"/>
                </a:cubicBezTo>
                <a:cubicBezTo>
                  <a:pt x="105728" y="432809"/>
                  <a:pt x="106680" y="431856"/>
                  <a:pt x="106680" y="429951"/>
                </a:cubicBezTo>
                <a:cubicBezTo>
                  <a:pt x="108585" y="435666"/>
                  <a:pt x="107633" y="438524"/>
                  <a:pt x="102870" y="431856"/>
                </a:cubicBezTo>
                <a:cubicBezTo>
                  <a:pt x="104775" y="434714"/>
                  <a:pt x="106680" y="435666"/>
                  <a:pt x="107633" y="436619"/>
                </a:cubicBezTo>
                <a:cubicBezTo>
                  <a:pt x="107633" y="436619"/>
                  <a:pt x="107633" y="436619"/>
                  <a:pt x="107633" y="435666"/>
                </a:cubicBezTo>
                <a:cubicBezTo>
                  <a:pt x="107633" y="435666"/>
                  <a:pt x="107633" y="436619"/>
                  <a:pt x="107633" y="436619"/>
                </a:cubicBezTo>
                <a:cubicBezTo>
                  <a:pt x="109538" y="436619"/>
                  <a:pt x="109538" y="434714"/>
                  <a:pt x="107633" y="430904"/>
                </a:cubicBezTo>
                <a:cubicBezTo>
                  <a:pt x="107633" y="430904"/>
                  <a:pt x="107633" y="430904"/>
                  <a:pt x="107633" y="430904"/>
                </a:cubicBezTo>
                <a:cubicBezTo>
                  <a:pt x="109538" y="435666"/>
                  <a:pt x="110490" y="440429"/>
                  <a:pt x="109538" y="440429"/>
                </a:cubicBezTo>
                <a:cubicBezTo>
                  <a:pt x="109538" y="440429"/>
                  <a:pt x="109538" y="440429"/>
                  <a:pt x="109538" y="440429"/>
                </a:cubicBezTo>
                <a:cubicBezTo>
                  <a:pt x="109538" y="440429"/>
                  <a:pt x="109538" y="440429"/>
                  <a:pt x="109538" y="440429"/>
                </a:cubicBezTo>
                <a:cubicBezTo>
                  <a:pt x="109538" y="440429"/>
                  <a:pt x="108585" y="439476"/>
                  <a:pt x="107633" y="438524"/>
                </a:cubicBezTo>
                <a:cubicBezTo>
                  <a:pt x="108585" y="440429"/>
                  <a:pt x="109538" y="441381"/>
                  <a:pt x="109538" y="441381"/>
                </a:cubicBezTo>
                <a:cubicBezTo>
                  <a:pt x="110490" y="443286"/>
                  <a:pt x="111443" y="443286"/>
                  <a:pt x="111443" y="443286"/>
                </a:cubicBezTo>
                <a:cubicBezTo>
                  <a:pt x="111443" y="442334"/>
                  <a:pt x="110490" y="441381"/>
                  <a:pt x="110490" y="439476"/>
                </a:cubicBezTo>
                <a:cubicBezTo>
                  <a:pt x="110490" y="440429"/>
                  <a:pt x="111443" y="442334"/>
                  <a:pt x="111443" y="443286"/>
                </a:cubicBezTo>
                <a:cubicBezTo>
                  <a:pt x="111443" y="443286"/>
                  <a:pt x="111443" y="443286"/>
                  <a:pt x="111443" y="442334"/>
                </a:cubicBezTo>
                <a:cubicBezTo>
                  <a:pt x="111443" y="440429"/>
                  <a:pt x="110490" y="437571"/>
                  <a:pt x="108585" y="433761"/>
                </a:cubicBezTo>
                <a:cubicBezTo>
                  <a:pt x="109538" y="436619"/>
                  <a:pt x="110490" y="438524"/>
                  <a:pt x="110490" y="439476"/>
                </a:cubicBezTo>
                <a:cubicBezTo>
                  <a:pt x="111443" y="441381"/>
                  <a:pt x="110490" y="442334"/>
                  <a:pt x="109538" y="441381"/>
                </a:cubicBezTo>
                <a:cubicBezTo>
                  <a:pt x="110490" y="441381"/>
                  <a:pt x="110490" y="441381"/>
                  <a:pt x="110490" y="439476"/>
                </a:cubicBezTo>
                <a:cubicBezTo>
                  <a:pt x="110490" y="437571"/>
                  <a:pt x="109538" y="435666"/>
                  <a:pt x="108585" y="433761"/>
                </a:cubicBezTo>
                <a:cubicBezTo>
                  <a:pt x="108585" y="432809"/>
                  <a:pt x="107633" y="432809"/>
                  <a:pt x="107633" y="431856"/>
                </a:cubicBezTo>
                <a:cubicBezTo>
                  <a:pt x="107633" y="431856"/>
                  <a:pt x="107633" y="432809"/>
                  <a:pt x="108585" y="432809"/>
                </a:cubicBezTo>
                <a:cubicBezTo>
                  <a:pt x="108585" y="431856"/>
                  <a:pt x="107633" y="431856"/>
                  <a:pt x="107633" y="430904"/>
                </a:cubicBezTo>
                <a:cubicBezTo>
                  <a:pt x="107633" y="430904"/>
                  <a:pt x="107633" y="430904"/>
                  <a:pt x="107633" y="430904"/>
                </a:cubicBezTo>
                <a:cubicBezTo>
                  <a:pt x="107633" y="430904"/>
                  <a:pt x="107633" y="430904"/>
                  <a:pt x="107633" y="430904"/>
                </a:cubicBezTo>
                <a:cubicBezTo>
                  <a:pt x="107633" y="430904"/>
                  <a:pt x="107633" y="430904"/>
                  <a:pt x="107633" y="430904"/>
                </a:cubicBezTo>
                <a:cubicBezTo>
                  <a:pt x="107633" y="429951"/>
                  <a:pt x="106680" y="429951"/>
                  <a:pt x="106680" y="428999"/>
                </a:cubicBezTo>
                <a:cubicBezTo>
                  <a:pt x="106680" y="428999"/>
                  <a:pt x="106680" y="428999"/>
                  <a:pt x="106680" y="428999"/>
                </a:cubicBezTo>
                <a:cubicBezTo>
                  <a:pt x="106680" y="429951"/>
                  <a:pt x="107633" y="429951"/>
                  <a:pt x="107633" y="430904"/>
                </a:cubicBezTo>
                <a:lnTo>
                  <a:pt x="107633" y="430904"/>
                </a:lnTo>
                <a:lnTo>
                  <a:pt x="107633" y="430904"/>
                </a:lnTo>
                <a:cubicBezTo>
                  <a:pt x="108585" y="431856"/>
                  <a:pt x="108585" y="432809"/>
                  <a:pt x="109538" y="433761"/>
                </a:cubicBezTo>
                <a:cubicBezTo>
                  <a:pt x="112395" y="438524"/>
                  <a:pt x="113348" y="442334"/>
                  <a:pt x="113348" y="444239"/>
                </a:cubicBezTo>
                <a:cubicBezTo>
                  <a:pt x="114300" y="446144"/>
                  <a:pt x="113348" y="446144"/>
                  <a:pt x="113348" y="446144"/>
                </a:cubicBezTo>
                <a:cubicBezTo>
                  <a:pt x="114300" y="448049"/>
                  <a:pt x="114300" y="449001"/>
                  <a:pt x="114300" y="447096"/>
                </a:cubicBezTo>
                <a:cubicBezTo>
                  <a:pt x="115253" y="446144"/>
                  <a:pt x="112395" y="439476"/>
                  <a:pt x="108585" y="432809"/>
                </a:cubicBezTo>
                <a:cubicBezTo>
                  <a:pt x="111443" y="437571"/>
                  <a:pt x="113348" y="441381"/>
                  <a:pt x="114300" y="444239"/>
                </a:cubicBezTo>
                <a:cubicBezTo>
                  <a:pt x="114300" y="443286"/>
                  <a:pt x="114300" y="443286"/>
                  <a:pt x="114300" y="442334"/>
                </a:cubicBezTo>
                <a:cubicBezTo>
                  <a:pt x="114300" y="443286"/>
                  <a:pt x="114300" y="444239"/>
                  <a:pt x="114300" y="445191"/>
                </a:cubicBezTo>
                <a:cubicBezTo>
                  <a:pt x="114300" y="446144"/>
                  <a:pt x="115253" y="447096"/>
                  <a:pt x="115253" y="448049"/>
                </a:cubicBezTo>
                <a:cubicBezTo>
                  <a:pt x="115253" y="449001"/>
                  <a:pt x="115253" y="449001"/>
                  <a:pt x="115253" y="449954"/>
                </a:cubicBezTo>
                <a:cubicBezTo>
                  <a:pt x="115253" y="449954"/>
                  <a:pt x="115253" y="449001"/>
                  <a:pt x="115253" y="448049"/>
                </a:cubicBezTo>
                <a:cubicBezTo>
                  <a:pt x="115253" y="448049"/>
                  <a:pt x="115253" y="448049"/>
                  <a:pt x="115253" y="449001"/>
                </a:cubicBezTo>
                <a:cubicBezTo>
                  <a:pt x="115253" y="449954"/>
                  <a:pt x="116205" y="449954"/>
                  <a:pt x="116205" y="449954"/>
                </a:cubicBezTo>
                <a:cubicBezTo>
                  <a:pt x="117158" y="452811"/>
                  <a:pt x="117158" y="454716"/>
                  <a:pt x="116205" y="453764"/>
                </a:cubicBezTo>
                <a:cubicBezTo>
                  <a:pt x="119063" y="455669"/>
                  <a:pt x="118110" y="451859"/>
                  <a:pt x="117158" y="444239"/>
                </a:cubicBezTo>
                <a:cubicBezTo>
                  <a:pt x="118110" y="451859"/>
                  <a:pt x="120968" y="457574"/>
                  <a:pt x="117158" y="455669"/>
                </a:cubicBezTo>
                <a:cubicBezTo>
                  <a:pt x="121920" y="458526"/>
                  <a:pt x="123825" y="456621"/>
                  <a:pt x="120968" y="448049"/>
                </a:cubicBezTo>
                <a:cubicBezTo>
                  <a:pt x="123825" y="456621"/>
                  <a:pt x="126683" y="461384"/>
                  <a:pt x="120015" y="458526"/>
                </a:cubicBezTo>
                <a:cubicBezTo>
                  <a:pt x="122873" y="460431"/>
                  <a:pt x="126683" y="461384"/>
                  <a:pt x="130493" y="463289"/>
                </a:cubicBezTo>
                <a:cubicBezTo>
                  <a:pt x="128588" y="462336"/>
                  <a:pt x="126683" y="461384"/>
                  <a:pt x="124778" y="460431"/>
                </a:cubicBezTo>
                <a:cubicBezTo>
                  <a:pt x="127635" y="461384"/>
                  <a:pt x="129540" y="462336"/>
                  <a:pt x="132398" y="463289"/>
                </a:cubicBezTo>
                <a:cubicBezTo>
                  <a:pt x="134303" y="464241"/>
                  <a:pt x="136208" y="464241"/>
                  <a:pt x="137160" y="464241"/>
                </a:cubicBezTo>
                <a:cubicBezTo>
                  <a:pt x="135255" y="463289"/>
                  <a:pt x="132398" y="462336"/>
                  <a:pt x="130493" y="461384"/>
                </a:cubicBezTo>
                <a:cubicBezTo>
                  <a:pt x="133350" y="462336"/>
                  <a:pt x="135255" y="463289"/>
                  <a:pt x="138113" y="464241"/>
                </a:cubicBezTo>
                <a:cubicBezTo>
                  <a:pt x="140970" y="464241"/>
                  <a:pt x="141923" y="463289"/>
                  <a:pt x="134303" y="457574"/>
                </a:cubicBezTo>
                <a:cubicBezTo>
                  <a:pt x="141923" y="463289"/>
                  <a:pt x="142875" y="465194"/>
                  <a:pt x="140970" y="465194"/>
                </a:cubicBezTo>
                <a:cubicBezTo>
                  <a:pt x="142875" y="466146"/>
                  <a:pt x="143828" y="466146"/>
                  <a:pt x="145733" y="467099"/>
                </a:cubicBezTo>
                <a:cubicBezTo>
                  <a:pt x="148590" y="468051"/>
                  <a:pt x="150495" y="468051"/>
                  <a:pt x="148590" y="466146"/>
                </a:cubicBezTo>
                <a:cubicBezTo>
                  <a:pt x="148590" y="466146"/>
                  <a:pt x="148590" y="466146"/>
                  <a:pt x="148590" y="466146"/>
                </a:cubicBezTo>
                <a:cubicBezTo>
                  <a:pt x="148590" y="466146"/>
                  <a:pt x="148590" y="466146"/>
                  <a:pt x="148590" y="466146"/>
                </a:cubicBezTo>
                <a:cubicBezTo>
                  <a:pt x="147638" y="465194"/>
                  <a:pt x="145733" y="463289"/>
                  <a:pt x="141923" y="461384"/>
                </a:cubicBezTo>
                <a:cubicBezTo>
                  <a:pt x="145733" y="464241"/>
                  <a:pt x="148590" y="465194"/>
                  <a:pt x="149543" y="467099"/>
                </a:cubicBezTo>
                <a:cubicBezTo>
                  <a:pt x="167640" y="475671"/>
                  <a:pt x="167640" y="475671"/>
                  <a:pt x="149543" y="469956"/>
                </a:cubicBezTo>
                <a:cubicBezTo>
                  <a:pt x="169545" y="476624"/>
                  <a:pt x="173355" y="475671"/>
                  <a:pt x="169545" y="480434"/>
                </a:cubicBezTo>
                <a:cubicBezTo>
                  <a:pt x="173355" y="475671"/>
                  <a:pt x="173355" y="475671"/>
                  <a:pt x="180023" y="487101"/>
                </a:cubicBezTo>
                <a:cubicBezTo>
                  <a:pt x="174308" y="476624"/>
                  <a:pt x="175260" y="478529"/>
                  <a:pt x="192405" y="493769"/>
                </a:cubicBezTo>
                <a:cubicBezTo>
                  <a:pt x="177165" y="478529"/>
                  <a:pt x="182880" y="484244"/>
                  <a:pt x="203835" y="499484"/>
                </a:cubicBezTo>
                <a:cubicBezTo>
                  <a:pt x="185738" y="485196"/>
                  <a:pt x="200978" y="495674"/>
                  <a:pt x="215265" y="505199"/>
                </a:cubicBezTo>
                <a:cubicBezTo>
                  <a:pt x="206693" y="493769"/>
                  <a:pt x="222885" y="491864"/>
                  <a:pt x="230505" y="489006"/>
                </a:cubicBezTo>
                <a:cubicBezTo>
                  <a:pt x="232410" y="481386"/>
                  <a:pt x="238125" y="475671"/>
                  <a:pt x="245745" y="472814"/>
                </a:cubicBezTo>
                <a:cubicBezTo>
                  <a:pt x="247650" y="465194"/>
                  <a:pt x="254318" y="460431"/>
                  <a:pt x="260985" y="456621"/>
                </a:cubicBezTo>
                <a:cubicBezTo>
                  <a:pt x="263843" y="449954"/>
                  <a:pt x="268605" y="444239"/>
                  <a:pt x="276225" y="440429"/>
                </a:cubicBezTo>
                <a:cubicBezTo>
                  <a:pt x="279083" y="433761"/>
                  <a:pt x="285750" y="429951"/>
                  <a:pt x="291465" y="424236"/>
                </a:cubicBezTo>
                <a:cubicBezTo>
                  <a:pt x="296228" y="418521"/>
                  <a:pt x="300990" y="412806"/>
                  <a:pt x="306705" y="408044"/>
                </a:cubicBezTo>
                <a:cubicBezTo>
                  <a:pt x="311468" y="402329"/>
                  <a:pt x="317183" y="397566"/>
                  <a:pt x="321945" y="391851"/>
                </a:cubicBezTo>
                <a:cubicBezTo>
                  <a:pt x="332423" y="381374"/>
                  <a:pt x="341948" y="369944"/>
                  <a:pt x="352425" y="359466"/>
                </a:cubicBezTo>
                <a:cubicBezTo>
                  <a:pt x="375285" y="335654"/>
                  <a:pt x="397193" y="311841"/>
                  <a:pt x="415290" y="284219"/>
                </a:cubicBezTo>
                <a:cubicBezTo>
                  <a:pt x="426720" y="257549"/>
                  <a:pt x="412433" y="280409"/>
                  <a:pt x="428625" y="256596"/>
                </a:cubicBezTo>
                <a:close/>
                <a:moveTo>
                  <a:pt x="81915" y="394709"/>
                </a:moveTo>
                <a:cubicBezTo>
                  <a:pt x="81915" y="394709"/>
                  <a:pt x="81915" y="394709"/>
                  <a:pt x="81915" y="394709"/>
                </a:cubicBezTo>
                <a:cubicBezTo>
                  <a:pt x="81915" y="394709"/>
                  <a:pt x="81915" y="394709"/>
                  <a:pt x="81915" y="394709"/>
                </a:cubicBezTo>
                <a:cubicBezTo>
                  <a:pt x="81915" y="394709"/>
                  <a:pt x="81915" y="394709"/>
                  <a:pt x="81915" y="394709"/>
                </a:cubicBezTo>
                <a:close/>
                <a:moveTo>
                  <a:pt x="82868" y="394709"/>
                </a:moveTo>
                <a:cubicBezTo>
                  <a:pt x="83820" y="394709"/>
                  <a:pt x="83820" y="393756"/>
                  <a:pt x="82868" y="394709"/>
                </a:cubicBezTo>
                <a:cubicBezTo>
                  <a:pt x="83820" y="394709"/>
                  <a:pt x="83820" y="394709"/>
                  <a:pt x="82868" y="394709"/>
                </a:cubicBezTo>
                <a:cubicBezTo>
                  <a:pt x="83820" y="394709"/>
                  <a:pt x="83820" y="394709"/>
                  <a:pt x="82868" y="394709"/>
                </a:cubicBezTo>
                <a:cubicBezTo>
                  <a:pt x="83820" y="394709"/>
                  <a:pt x="83820" y="394709"/>
                  <a:pt x="82868" y="394709"/>
                </a:cubicBezTo>
                <a:close/>
                <a:moveTo>
                  <a:pt x="80010" y="403281"/>
                </a:moveTo>
                <a:cubicBezTo>
                  <a:pt x="84773" y="399471"/>
                  <a:pt x="87630" y="396614"/>
                  <a:pt x="85725" y="395661"/>
                </a:cubicBezTo>
                <a:cubicBezTo>
                  <a:pt x="87630" y="396614"/>
                  <a:pt x="85725" y="399471"/>
                  <a:pt x="80010" y="403281"/>
                </a:cubicBezTo>
                <a:close/>
                <a:moveTo>
                  <a:pt x="91440" y="395661"/>
                </a:moveTo>
                <a:cubicBezTo>
                  <a:pt x="92393" y="396614"/>
                  <a:pt x="92393" y="396614"/>
                  <a:pt x="93345" y="397566"/>
                </a:cubicBezTo>
                <a:cubicBezTo>
                  <a:pt x="92393" y="397566"/>
                  <a:pt x="91440" y="396614"/>
                  <a:pt x="91440" y="395661"/>
                </a:cubicBezTo>
                <a:close/>
                <a:moveTo>
                  <a:pt x="100965" y="421379"/>
                </a:moveTo>
                <a:cubicBezTo>
                  <a:pt x="100965" y="421379"/>
                  <a:pt x="100965" y="422331"/>
                  <a:pt x="101918" y="422331"/>
                </a:cubicBezTo>
                <a:cubicBezTo>
                  <a:pt x="101918" y="422331"/>
                  <a:pt x="101918" y="422331"/>
                  <a:pt x="100965" y="421379"/>
                </a:cubicBezTo>
                <a:cubicBezTo>
                  <a:pt x="100965" y="422331"/>
                  <a:pt x="100965" y="421379"/>
                  <a:pt x="100965" y="421379"/>
                </a:cubicBezTo>
                <a:close/>
                <a:moveTo>
                  <a:pt x="100965" y="422331"/>
                </a:moveTo>
                <a:cubicBezTo>
                  <a:pt x="100965" y="422331"/>
                  <a:pt x="100013" y="422331"/>
                  <a:pt x="100965" y="422331"/>
                </a:cubicBezTo>
                <a:cubicBezTo>
                  <a:pt x="100013" y="422331"/>
                  <a:pt x="100013" y="422331"/>
                  <a:pt x="100013" y="421379"/>
                </a:cubicBezTo>
                <a:cubicBezTo>
                  <a:pt x="100013" y="420426"/>
                  <a:pt x="100013" y="420426"/>
                  <a:pt x="100013" y="419474"/>
                </a:cubicBezTo>
                <a:cubicBezTo>
                  <a:pt x="100013" y="421379"/>
                  <a:pt x="100013" y="421379"/>
                  <a:pt x="100965" y="422331"/>
                </a:cubicBezTo>
                <a:close/>
                <a:moveTo>
                  <a:pt x="100013" y="422331"/>
                </a:moveTo>
                <a:cubicBezTo>
                  <a:pt x="100013" y="422331"/>
                  <a:pt x="100013" y="422331"/>
                  <a:pt x="100013" y="422331"/>
                </a:cubicBezTo>
                <a:cubicBezTo>
                  <a:pt x="99060" y="422331"/>
                  <a:pt x="100013" y="422331"/>
                  <a:pt x="100013" y="422331"/>
                </a:cubicBezTo>
                <a:cubicBezTo>
                  <a:pt x="100013" y="422331"/>
                  <a:pt x="100013" y="422331"/>
                  <a:pt x="100013" y="422331"/>
                </a:cubicBezTo>
                <a:close/>
                <a:moveTo>
                  <a:pt x="98108" y="418521"/>
                </a:moveTo>
                <a:cubicBezTo>
                  <a:pt x="98108" y="419474"/>
                  <a:pt x="99060" y="419474"/>
                  <a:pt x="99060" y="420426"/>
                </a:cubicBezTo>
                <a:cubicBezTo>
                  <a:pt x="99060" y="421379"/>
                  <a:pt x="99060" y="421379"/>
                  <a:pt x="99060" y="422331"/>
                </a:cubicBezTo>
                <a:cubicBezTo>
                  <a:pt x="99060" y="421379"/>
                  <a:pt x="98108" y="421379"/>
                  <a:pt x="97155" y="420426"/>
                </a:cubicBezTo>
                <a:cubicBezTo>
                  <a:pt x="98108" y="419474"/>
                  <a:pt x="98108" y="418521"/>
                  <a:pt x="98108" y="418521"/>
                </a:cubicBezTo>
                <a:close/>
                <a:moveTo>
                  <a:pt x="96203" y="421379"/>
                </a:moveTo>
                <a:cubicBezTo>
                  <a:pt x="97155" y="421379"/>
                  <a:pt x="98108" y="420426"/>
                  <a:pt x="98108" y="419474"/>
                </a:cubicBezTo>
                <a:cubicBezTo>
                  <a:pt x="99060" y="420426"/>
                  <a:pt x="99060" y="420426"/>
                  <a:pt x="100013" y="421379"/>
                </a:cubicBezTo>
                <a:cubicBezTo>
                  <a:pt x="100013" y="421379"/>
                  <a:pt x="100013" y="422331"/>
                  <a:pt x="100013" y="422331"/>
                </a:cubicBezTo>
                <a:cubicBezTo>
                  <a:pt x="100013" y="422331"/>
                  <a:pt x="100013" y="422331"/>
                  <a:pt x="100013" y="422331"/>
                </a:cubicBezTo>
                <a:cubicBezTo>
                  <a:pt x="100013" y="422331"/>
                  <a:pt x="100013" y="422331"/>
                  <a:pt x="100013" y="422331"/>
                </a:cubicBezTo>
                <a:cubicBezTo>
                  <a:pt x="100013" y="422331"/>
                  <a:pt x="100013" y="422331"/>
                  <a:pt x="100013" y="422331"/>
                </a:cubicBezTo>
                <a:cubicBezTo>
                  <a:pt x="98108" y="423284"/>
                  <a:pt x="97155" y="422331"/>
                  <a:pt x="96203" y="421379"/>
                </a:cubicBezTo>
                <a:close/>
                <a:moveTo>
                  <a:pt x="101918" y="426141"/>
                </a:moveTo>
                <a:cubicBezTo>
                  <a:pt x="100965" y="425189"/>
                  <a:pt x="100013" y="424236"/>
                  <a:pt x="99060" y="423284"/>
                </a:cubicBezTo>
                <a:lnTo>
                  <a:pt x="99060" y="423284"/>
                </a:lnTo>
                <a:cubicBezTo>
                  <a:pt x="99060" y="423284"/>
                  <a:pt x="99060" y="423284"/>
                  <a:pt x="100013" y="423284"/>
                </a:cubicBezTo>
                <a:cubicBezTo>
                  <a:pt x="100965" y="424236"/>
                  <a:pt x="100965" y="425189"/>
                  <a:pt x="101918" y="426141"/>
                </a:cubicBezTo>
                <a:cubicBezTo>
                  <a:pt x="101918" y="425189"/>
                  <a:pt x="101918" y="426141"/>
                  <a:pt x="101918" y="426141"/>
                </a:cubicBezTo>
                <a:close/>
                <a:moveTo>
                  <a:pt x="101918" y="425189"/>
                </a:moveTo>
                <a:cubicBezTo>
                  <a:pt x="101918" y="424236"/>
                  <a:pt x="101918" y="424236"/>
                  <a:pt x="101918" y="425189"/>
                </a:cubicBezTo>
                <a:cubicBezTo>
                  <a:pt x="101918" y="424236"/>
                  <a:pt x="101918" y="424236"/>
                  <a:pt x="101918" y="425189"/>
                </a:cubicBezTo>
                <a:cubicBezTo>
                  <a:pt x="100965" y="424236"/>
                  <a:pt x="100965" y="423284"/>
                  <a:pt x="100013" y="423284"/>
                </a:cubicBezTo>
                <a:cubicBezTo>
                  <a:pt x="100013" y="423284"/>
                  <a:pt x="100013" y="423284"/>
                  <a:pt x="100965" y="423284"/>
                </a:cubicBezTo>
                <a:lnTo>
                  <a:pt x="100965" y="423284"/>
                </a:lnTo>
                <a:cubicBezTo>
                  <a:pt x="100965" y="423284"/>
                  <a:pt x="100965" y="423284"/>
                  <a:pt x="100965" y="423284"/>
                </a:cubicBezTo>
                <a:cubicBezTo>
                  <a:pt x="100965" y="423284"/>
                  <a:pt x="100965" y="423284"/>
                  <a:pt x="100965" y="423284"/>
                </a:cubicBezTo>
                <a:cubicBezTo>
                  <a:pt x="100965" y="423284"/>
                  <a:pt x="100965" y="424236"/>
                  <a:pt x="100965" y="424236"/>
                </a:cubicBezTo>
                <a:cubicBezTo>
                  <a:pt x="100965" y="425189"/>
                  <a:pt x="101918" y="426141"/>
                  <a:pt x="101918" y="427094"/>
                </a:cubicBezTo>
                <a:cubicBezTo>
                  <a:pt x="101918" y="425189"/>
                  <a:pt x="101918" y="425189"/>
                  <a:pt x="101918" y="425189"/>
                </a:cubicBezTo>
                <a:close/>
                <a:moveTo>
                  <a:pt x="102870" y="427094"/>
                </a:moveTo>
                <a:cubicBezTo>
                  <a:pt x="102870" y="427094"/>
                  <a:pt x="102870" y="427094"/>
                  <a:pt x="102870" y="427094"/>
                </a:cubicBezTo>
                <a:cubicBezTo>
                  <a:pt x="102870" y="427094"/>
                  <a:pt x="102870" y="427094"/>
                  <a:pt x="102870" y="427094"/>
                </a:cubicBezTo>
                <a:lnTo>
                  <a:pt x="102870" y="427094"/>
                </a:lnTo>
                <a:cubicBezTo>
                  <a:pt x="102870" y="427094"/>
                  <a:pt x="102870" y="427094"/>
                  <a:pt x="102870" y="427094"/>
                </a:cubicBezTo>
                <a:close/>
                <a:moveTo>
                  <a:pt x="102870" y="428046"/>
                </a:moveTo>
                <a:cubicBezTo>
                  <a:pt x="102870" y="428046"/>
                  <a:pt x="102870" y="428046"/>
                  <a:pt x="102870" y="428046"/>
                </a:cubicBezTo>
                <a:cubicBezTo>
                  <a:pt x="102870" y="428999"/>
                  <a:pt x="102870" y="428046"/>
                  <a:pt x="102870" y="428046"/>
                </a:cubicBezTo>
                <a:cubicBezTo>
                  <a:pt x="102870" y="428046"/>
                  <a:pt x="102870" y="428046"/>
                  <a:pt x="102870" y="428046"/>
                </a:cubicBezTo>
                <a:close/>
                <a:moveTo>
                  <a:pt x="100965" y="430904"/>
                </a:moveTo>
                <a:cubicBezTo>
                  <a:pt x="101918" y="430904"/>
                  <a:pt x="102870" y="429951"/>
                  <a:pt x="102870" y="428999"/>
                </a:cubicBezTo>
                <a:cubicBezTo>
                  <a:pt x="102870" y="428999"/>
                  <a:pt x="103823" y="428046"/>
                  <a:pt x="103823" y="428046"/>
                </a:cubicBezTo>
                <a:cubicBezTo>
                  <a:pt x="103823" y="428046"/>
                  <a:pt x="103823" y="428046"/>
                  <a:pt x="103823" y="428046"/>
                </a:cubicBezTo>
                <a:cubicBezTo>
                  <a:pt x="103823" y="431856"/>
                  <a:pt x="102870" y="432809"/>
                  <a:pt x="100965" y="430904"/>
                </a:cubicBezTo>
                <a:close/>
              </a:path>
            </a:pathLst>
          </a:custGeom>
          <a:solidFill>
            <a:schemeClr val="lt1">
              <a:alpha val="50980"/>
            </a:scheme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63" name="Shape 663"/>
        <p:cNvGrpSpPr/>
        <p:nvPr/>
      </p:nvGrpSpPr>
      <p:grpSpPr>
        <a:xfrm>
          <a:off x="0" y="0"/>
          <a:ext cx="0" cy="0"/>
          <a:chOff x="0" y="0"/>
          <a:chExt cx="0" cy="0"/>
        </a:xfrm>
      </p:grpSpPr>
      <p:sp>
        <p:nvSpPr>
          <p:cNvPr id="664" name="Google Shape;664;p37"/>
          <p:cNvSpPr/>
          <p:nvPr/>
        </p:nvSpPr>
        <p:spPr>
          <a:xfrm rot="10800000">
            <a:off x="7444461" y="1175668"/>
            <a:ext cx="3795039" cy="4786983"/>
          </a:xfrm>
          <a:custGeom>
            <a:rect b="b" l="l" r="r" t="t"/>
            <a:pathLst>
              <a:path extrusionOk="0" h="6257494" w="4670817">
                <a:moveTo>
                  <a:pt x="4670817" y="6257494"/>
                </a:moveTo>
                <a:lnTo>
                  <a:pt x="4438346" y="6257494"/>
                </a:lnTo>
                <a:lnTo>
                  <a:pt x="4364253" y="6055707"/>
                </a:lnTo>
                <a:lnTo>
                  <a:pt x="4449914" y="6055707"/>
                </a:lnTo>
                <a:lnTo>
                  <a:pt x="4449914" y="5813564"/>
                </a:lnTo>
                <a:lnTo>
                  <a:pt x="4220515" y="5813564"/>
                </a:lnTo>
                <a:lnTo>
                  <a:pt x="4220515" y="6055707"/>
                </a:lnTo>
                <a:lnTo>
                  <a:pt x="4293095" y="6055707"/>
                </a:lnTo>
                <a:lnTo>
                  <a:pt x="4219001" y="6257494"/>
                </a:lnTo>
                <a:lnTo>
                  <a:pt x="3938934" y="6257494"/>
                </a:lnTo>
                <a:lnTo>
                  <a:pt x="3994841" y="6055707"/>
                </a:lnTo>
                <a:lnTo>
                  <a:pt x="4048678" y="6055707"/>
                </a:lnTo>
                <a:lnTo>
                  <a:pt x="4048678" y="5813564"/>
                </a:lnTo>
                <a:lnTo>
                  <a:pt x="3819279" y="5813564"/>
                </a:lnTo>
                <a:lnTo>
                  <a:pt x="3819279" y="6055707"/>
                </a:lnTo>
                <a:lnTo>
                  <a:pt x="3866898" y="6055707"/>
                </a:lnTo>
                <a:lnTo>
                  <a:pt x="3889047" y="6257494"/>
                </a:lnTo>
                <a:lnTo>
                  <a:pt x="3562635" y="6257494"/>
                </a:lnTo>
                <a:lnTo>
                  <a:pt x="3562635" y="6055707"/>
                </a:lnTo>
                <a:lnTo>
                  <a:pt x="3647442" y="6055707"/>
                </a:lnTo>
                <a:lnTo>
                  <a:pt x="3647442" y="5813564"/>
                </a:lnTo>
                <a:lnTo>
                  <a:pt x="3418043" y="5813564"/>
                </a:lnTo>
                <a:lnTo>
                  <a:pt x="3418043" y="6055707"/>
                </a:lnTo>
                <a:lnTo>
                  <a:pt x="3471801" y="6055707"/>
                </a:lnTo>
                <a:lnTo>
                  <a:pt x="3471801" y="6257494"/>
                </a:lnTo>
                <a:lnTo>
                  <a:pt x="3240916" y="6257494"/>
                </a:lnTo>
                <a:lnTo>
                  <a:pt x="3166823" y="6055707"/>
                </a:lnTo>
                <a:lnTo>
                  <a:pt x="3246206" y="6055707"/>
                </a:lnTo>
                <a:lnTo>
                  <a:pt x="3246206" y="5813564"/>
                </a:lnTo>
                <a:lnTo>
                  <a:pt x="3016807" y="5813564"/>
                </a:lnTo>
                <a:lnTo>
                  <a:pt x="3016807" y="6055707"/>
                </a:lnTo>
                <a:lnTo>
                  <a:pt x="3090477" y="6055707"/>
                </a:lnTo>
                <a:lnTo>
                  <a:pt x="3016383" y="6257494"/>
                </a:lnTo>
                <a:lnTo>
                  <a:pt x="2774394" y="6257494"/>
                </a:lnTo>
                <a:lnTo>
                  <a:pt x="2774394" y="6055707"/>
                </a:lnTo>
                <a:lnTo>
                  <a:pt x="2844970" y="6055707"/>
                </a:lnTo>
                <a:lnTo>
                  <a:pt x="2844970" y="5813564"/>
                </a:lnTo>
                <a:lnTo>
                  <a:pt x="2615571" y="5813564"/>
                </a:lnTo>
                <a:lnTo>
                  <a:pt x="2615571" y="6055707"/>
                </a:lnTo>
                <a:lnTo>
                  <a:pt x="2683560" y="6055707"/>
                </a:lnTo>
                <a:lnTo>
                  <a:pt x="2683560" y="6257494"/>
                </a:lnTo>
                <a:lnTo>
                  <a:pt x="2354456" y="6257494"/>
                </a:lnTo>
                <a:lnTo>
                  <a:pt x="2367055" y="6055707"/>
                </a:lnTo>
                <a:lnTo>
                  <a:pt x="2443734" y="6055707"/>
                </a:lnTo>
                <a:lnTo>
                  <a:pt x="2443734" y="5813564"/>
                </a:lnTo>
                <a:lnTo>
                  <a:pt x="2214335" y="5813564"/>
                </a:lnTo>
                <a:lnTo>
                  <a:pt x="2214335" y="5888960"/>
                </a:lnTo>
                <a:lnTo>
                  <a:pt x="2197996" y="5891054"/>
                </a:lnTo>
                <a:lnTo>
                  <a:pt x="2214335" y="5940814"/>
                </a:lnTo>
                <a:lnTo>
                  <a:pt x="2214335" y="6055707"/>
                </a:lnTo>
                <a:lnTo>
                  <a:pt x="2252059" y="6055707"/>
                </a:lnTo>
                <a:lnTo>
                  <a:pt x="2318315" y="6257494"/>
                </a:lnTo>
                <a:lnTo>
                  <a:pt x="2011412" y="6257494"/>
                </a:lnTo>
                <a:lnTo>
                  <a:pt x="1957745" y="6055707"/>
                </a:lnTo>
                <a:lnTo>
                  <a:pt x="2042498" y="6055707"/>
                </a:lnTo>
                <a:lnTo>
                  <a:pt x="2042498" y="5813564"/>
                </a:lnTo>
                <a:lnTo>
                  <a:pt x="1813098" y="5813564"/>
                </a:lnTo>
                <a:lnTo>
                  <a:pt x="1813098" y="6055707"/>
                </a:lnTo>
                <a:lnTo>
                  <a:pt x="1895469" y="6055707"/>
                </a:lnTo>
                <a:lnTo>
                  <a:pt x="1841802" y="6257494"/>
                </a:lnTo>
                <a:lnTo>
                  <a:pt x="1562259" y="6257494"/>
                </a:lnTo>
                <a:lnTo>
                  <a:pt x="1562259" y="6055707"/>
                </a:lnTo>
                <a:lnTo>
                  <a:pt x="1641262" y="6055707"/>
                </a:lnTo>
                <a:lnTo>
                  <a:pt x="1641262" y="5813564"/>
                </a:lnTo>
                <a:lnTo>
                  <a:pt x="1411862" y="5813564"/>
                </a:lnTo>
                <a:lnTo>
                  <a:pt x="1411862" y="6055707"/>
                </a:lnTo>
                <a:lnTo>
                  <a:pt x="1471425" y="6055707"/>
                </a:lnTo>
                <a:lnTo>
                  <a:pt x="1471425" y="6257494"/>
                </a:lnTo>
                <a:lnTo>
                  <a:pt x="1230719" y="6257494"/>
                </a:lnTo>
                <a:lnTo>
                  <a:pt x="1177052" y="6055707"/>
                </a:lnTo>
                <a:lnTo>
                  <a:pt x="1240026" y="6055707"/>
                </a:lnTo>
                <a:lnTo>
                  <a:pt x="1240026" y="5813564"/>
                </a:lnTo>
                <a:lnTo>
                  <a:pt x="1010626" y="5813564"/>
                </a:lnTo>
                <a:lnTo>
                  <a:pt x="1010626" y="6055707"/>
                </a:lnTo>
                <a:lnTo>
                  <a:pt x="1123902" y="6055707"/>
                </a:lnTo>
                <a:lnTo>
                  <a:pt x="1070235" y="6257494"/>
                </a:lnTo>
                <a:lnTo>
                  <a:pt x="789011" y="6257494"/>
                </a:lnTo>
                <a:lnTo>
                  <a:pt x="801609" y="6055707"/>
                </a:lnTo>
                <a:lnTo>
                  <a:pt x="838790" y="6055707"/>
                </a:lnTo>
                <a:lnTo>
                  <a:pt x="838790" y="5813564"/>
                </a:lnTo>
                <a:lnTo>
                  <a:pt x="609390" y="5813564"/>
                </a:lnTo>
                <a:lnTo>
                  <a:pt x="609390" y="6055707"/>
                </a:lnTo>
                <a:lnTo>
                  <a:pt x="674387" y="6055707"/>
                </a:lnTo>
                <a:lnTo>
                  <a:pt x="740643" y="6257494"/>
                </a:lnTo>
                <a:lnTo>
                  <a:pt x="433760" y="6257494"/>
                </a:lnTo>
                <a:lnTo>
                  <a:pt x="380093" y="6055707"/>
                </a:lnTo>
                <a:lnTo>
                  <a:pt x="437556" y="6055707"/>
                </a:lnTo>
                <a:lnTo>
                  <a:pt x="437556" y="5813564"/>
                </a:lnTo>
                <a:lnTo>
                  <a:pt x="208156" y="5813564"/>
                </a:lnTo>
                <a:lnTo>
                  <a:pt x="208156" y="6055707"/>
                </a:lnTo>
                <a:lnTo>
                  <a:pt x="297953" y="6055707"/>
                </a:lnTo>
                <a:lnTo>
                  <a:pt x="244287" y="6257494"/>
                </a:lnTo>
                <a:lnTo>
                  <a:pt x="0" y="6257494"/>
                </a:lnTo>
                <a:lnTo>
                  <a:pt x="0" y="170205"/>
                </a:lnTo>
                <a:cubicBezTo>
                  <a:pt x="0" y="76203"/>
                  <a:pt x="76203" y="0"/>
                  <a:pt x="170205" y="0"/>
                </a:cubicBezTo>
                <a:lnTo>
                  <a:pt x="4500613" y="0"/>
                </a:lnTo>
                <a:cubicBezTo>
                  <a:pt x="4594615" y="0"/>
                  <a:pt x="4670817" y="76203"/>
                  <a:pt x="4670817" y="170205"/>
                </a:cubicBezTo>
                <a:close/>
              </a:path>
            </a:pathLst>
          </a:custGeom>
          <a:solidFill>
            <a:srgbClr val="FFFFFF"/>
          </a:solidFill>
          <a:ln>
            <a:noFill/>
          </a:ln>
          <a:effectLst>
            <a:outerShdw blurRad="50800" rotWithShape="0" algn="tl" dir="27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665" name="Google Shape;665;p37"/>
          <p:cNvGrpSpPr/>
          <p:nvPr/>
        </p:nvGrpSpPr>
        <p:grpSpPr>
          <a:xfrm>
            <a:off x="7547925" y="3871775"/>
            <a:ext cx="3883200" cy="717900"/>
            <a:chOff x="7547925" y="3871775"/>
            <a:chExt cx="3883200" cy="717900"/>
          </a:xfrm>
        </p:grpSpPr>
        <p:sp>
          <p:nvSpPr>
            <p:cNvPr id="666" name="Google Shape;666;p37"/>
            <p:cNvSpPr/>
            <p:nvPr/>
          </p:nvSpPr>
          <p:spPr>
            <a:xfrm>
              <a:off x="7547925" y="3871775"/>
              <a:ext cx="3883200" cy="717900"/>
            </a:xfrm>
            <a:prstGeom prst="rect">
              <a:avLst/>
            </a:prstGeom>
            <a:solidFill>
              <a:schemeClr val="accent2"/>
            </a:solidFill>
            <a:ln>
              <a:noFill/>
            </a:ln>
            <a:effectLst>
              <a:outerShdw blurRad="50800" rotWithShape="0" algn="l"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667" name="Google Shape;667;p37"/>
            <p:cNvSpPr/>
            <p:nvPr/>
          </p:nvSpPr>
          <p:spPr>
            <a:xfrm>
              <a:off x="7547925" y="3871775"/>
              <a:ext cx="716400" cy="717900"/>
            </a:xfrm>
            <a:prstGeom prst="rect">
              <a:avLst/>
            </a:prstGeom>
            <a:solidFill>
              <a:srgbClr val="000000">
                <a:alpha val="431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grpSp>
        <p:nvGrpSpPr>
          <p:cNvPr id="668" name="Google Shape;668;p37"/>
          <p:cNvGrpSpPr/>
          <p:nvPr/>
        </p:nvGrpSpPr>
        <p:grpSpPr>
          <a:xfrm>
            <a:off x="7547925" y="1600475"/>
            <a:ext cx="3883200" cy="717900"/>
            <a:chOff x="7547925" y="1600475"/>
            <a:chExt cx="3883200" cy="717900"/>
          </a:xfrm>
        </p:grpSpPr>
        <p:sp>
          <p:nvSpPr>
            <p:cNvPr id="669" name="Google Shape;669;p37"/>
            <p:cNvSpPr/>
            <p:nvPr/>
          </p:nvSpPr>
          <p:spPr>
            <a:xfrm>
              <a:off x="7547925" y="1600475"/>
              <a:ext cx="3883200" cy="717900"/>
            </a:xfrm>
            <a:prstGeom prst="rect">
              <a:avLst/>
            </a:prstGeom>
            <a:solidFill>
              <a:schemeClr val="accent4"/>
            </a:solidFill>
            <a:ln>
              <a:noFill/>
            </a:ln>
            <a:effectLst>
              <a:outerShdw blurRad="50800" rotWithShape="0" algn="l"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670" name="Google Shape;670;p37"/>
            <p:cNvSpPr/>
            <p:nvPr/>
          </p:nvSpPr>
          <p:spPr>
            <a:xfrm>
              <a:off x="7547925" y="1600475"/>
              <a:ext cx="716400" cy="717900"/>
            </a:xfrm>
            <a:prstGeom prst="rect">
              <a:avLst/>
            </a:prstGeom>
            <a:solidFill>
              <a:srgbClr val="000000">
                <a:alpha val="431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sp>
        <p:nvSpPr>
          <p:cNvPr id="671" name="Google Shape;671;p37"/>
          <p:cNvSpPr txBox="1"/>
          <p:nvPr>
            <p:ph type="title"/>
          </p:nvPr>
        </p:nvSpPr>
        <p:spPr>
          <a:xfrm>
            <a:off x="1009650" y="821975"/>
            <a:ext cx="6229500" cy="9564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sz="6000"/>
              <a:t>This is an editable world map.</a:t>
            </a:r>
            <a:endParaRPr sz="6000"/>
          </a:p>
        </p:txBody>
      </p:sp>
      <p:sp>
        <p:nvSpPr>
          <p:cNvPr id="672" name="Google Shape;672;p37"/>
          <p:cNvSpPr txBox="1"/>
          <p:nvPr>
            <p:ph idx="1" type="subTitle"/>
          </p:nvPr>
        </p:nvSpPr>
        <p:spPr>
          <a:xfrm>
            <a:off x="8378326" y="1653775"/>
            <a:ext cx="28803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800"/>
              <a:buNone/>
            </a:pPr>
            <a:r>
              <a:rPr lang="en" sz="2200"/>
              <a:t>Showcase places</a:t>
            </a:r>
            <a:endParaRPr sz="2200"/>
          </a:p>
        </p:txBody>
      </p:sp>
      <p:sp>
        <p:nvSpPr>
          <p:cNvPr id="673" name="Google Shape;673;p37"/>
          <p:cNvSpPr txBox="1"/>
          <p:nvPr>
            <p:ph idx="2" type="subTitle"/>
          </p:nvPr>
        </p:nvSpPr>
        <p:spPr>
          <a:xfrm>
            <a:off x="8378326" y="3950352"/>
            <a:ext cx="28803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800"/>
              <a:buNone/>
            </a:pPr>
            <a:r>
              <a:rPr lang="en" sz="2200"/>
              <a:t>100% Editable</a:t>
            </a:r>
            <a:endParaRPr sz="2200"/>
          </a:p>
        </p:txBody>
      </p:sp>
      <p:grpSp>
        <p:nvGrpSpPr>
          <p:cNvPr id="674" name="Google Shape;674;p37"/>
          <p:cNvGrpSpPr/>
          <p:nvPr/>
        </p:nvGrpSpPr>
        <p:grpSpPr>
          <a:xfrm>
            <a:off x="247464" y="2221036"/>
            <a:ext cx="7300453" cy="3322634"/>
            <a:chOff x="275475" y="1342375"/>
            <a:chExt cx="7012250" cy="3021400"/>
          </a:xfrm>
        </p:grpSpPr>
        <p:sp>
          <p:nvSpPr>
            <p:cNvPr id="675" name="Google Shape;675;p37"/>
            <p:cNvSpPr/>
            <p:nvPr/>
          </p:nvSpPr>
          <p:spPr>
            <a:xfrm>
              <a:off x="4871175" y="2237375"/>
              <a:ext cx="257375" cy="209425"/>
            </a:xfrm>
            <a:custGeom>
              <a:rect b="b" l="l" r="r" t="t"/>
              <a:pathLst>
                <a:path extrusionOk="0" h="8377" w="10295">
                  <a:moveTo>
                    <a:pt x="10100" y="993"/>
                  </a:moveTo>
                  <a:lnTo>
                    <a:pt x="9324" y="993"/>
                  </a:lnTo>
                  <a:lnTo>
                    <a:pt x="8788" y="913"/>
                  </a:lnTo>
                  <a:lnTo>
                    <a:pt x="8434" y="1335"/>
                  </a:lnTo>
                  <a:lnTo>
                    <a:pt x="8126" y="1427"/>
                  </a:lnTo>
                  <a:lnTo>
                    <a:pt x="7921" y="1621"/>
                  </a:lnTo>
                  <a:lnTo>
                    <a:pt x="7544" y="1313"/>
                  </a:lnTo>
                  <a:lnTo>
                    <a:pt x="7407" y="548"/>
                  </a:lnTo>
                  <a:lnTo>
                    <a:pt x="7179" y="502"/>
                  </a:lnTo>
                  <a:lnTo>
                    <a:pt x="7179" y="217"/>
                  </a:lnTo>
                  <a:lnTo>
                    <a:pt x="6722" y="0"/>
                  </a:lnTo>
                  <a:lnTo>
                    <a:pt x="6471" y="331"/>
                  </a:lnTo>
                  <a:lnTo>
                    <a:pt x="6506" y="708"/>
                  </a:lnTo>
                  <a:lnTo>
                    <a:pt x="6414" y="833"/>
                  </a:lnTo>
                  <a:lnTo>
                    <a:pt x="5958" y="822"/>
                  </a:lnTo>
                  <a:lnTo>
                    <a:pt x="5832" y="1244"/>
                  </a:lnTo>
                  <a:lnTo>
                    <a:pt x="5536" y="1061"/>
                  </a:lnTo>
                  <a:lnTo>
                    <a:pt x="5068" y="1358"/>
                  </a:lnTo>
                  <a:lnTo>
                    <a:pt x="4805" y="1244"/>
                  </a:lnTo>
                  <a:lnTo>
                    <a:pt x="4189" y="1050"/>
                  </a:lnTo>
                  <a:lnTo>
                    <a:pt x="3778" y="1050"/>
                  </a:lnTo>
                  <a:lnTo>
                    <a:pt x="3550" y="1016"/>
                  </a:lnTo>
                  <a:lnTo>
                    <a:pt x="3139" y="776"/>
                  </a:lnTo>
                  <a:lnTo>
                    <a:pt x="3093" y="1107"/>
                  </a:lnTo>
                  <a:lnTo>
                    <a:pt x="2511" y="1278"/>
                  </a:lnTo>
                  <a:lnTo>
                    <a:pt x="2523" y="2020"/>
                  </a:lnTo>
                  <a:lnTo>
                    <a:pt x="2169" y="2305"/>
                  </a:lnTo>
                  <a:lnTo>
                    <a:pt x="1598" y="2431"/>
                  </a:lnTo>
                  <a:lnTo>
                    <a:pt x="1541" y="2853"/>
                  </a:lnTo>
                  <a:lnTo>
                    <a:pt x="982" y="2967"/>
                  </a:lnTo>
                  <a:lnTo>
                    <a:pt x="138" y="2625"/>
                  </a:lnTo>
                  <a:lnTo>
                    <a:pt x="69" y="3766"/>
                  </a:lnTo>
                  <a:lnTo>
                    <a:pt x="1" y="4439"/>
                  </a:lnTo>
                  <a:lnTo>
                    <a:pt x="354" y="4565"/>
                  </a:lnTo>
                  <a:lnTo>
                    <a:pt x="126" y="5067"/>
                  </a:lnTo>
                  <a:lnTo>
                    <a:pt x="514" y="5798"/>
                  </a:lnTo>
                  <a:lnTo>
                    <a:pt x="674" y="6368"/>
                  </a:lnTo>
                  <a:lnTo>
                    <a:pt x="1279" y="6528"/>
                  </a:lnTo>
                  <a:lnTo>
                    <a:pt x="1439" y="7099"/>
                  </a:lnTo>
                  <a:lnTo>
                    <a:pt x="879" y="7920"/>
                  </a:lnTo>
                  <a:lnTo>
                    <a:pt x="2249" y="8377"/>
                  </a:lnTo>
                  <a:lnTo>
                    <a:pt x="3002" y="8251"/>
                  </a:lnTo>
                  <a:lnTo>
                    <a:pt x="3481" y="8365"/>
                  </a:lnTo>
                  <a:lnTo>
                    <a:pt x="3607" y="8160"/>
                  </a:lnTo>
                  <a:lnTo>
                    <a:pt x="4143" y="8240"/>
                  </a:lnTo>
                  <a:lnTo>
                    <a:pt x="5091" y="7863"/>
                  </a:lnTo>
                  <a:lnTo>
                    <a:pt x="4976" y="7099"/>
                  </a:lnTo>
                  <a:lnTo>
                    <a:pt x="5307" y="6585"/>
                  </a:lnTo>
                  <a:lnTo>
                    <a:pt x="5878" y="6585"/>
                  </a:lnTo>
                  <a:lnTo>
                    <a:pt x="5901" y="6334"/>
                  </a:lnTo>
                  <a:lnTo>
                    <a:pt x="6471" y="6208"/>
                  </a:lnTo>
                  <a:lnTo>
                    <a:pt x="6768" y="6300"/>
                  </a:lnTo>
                  <a:lnTo>
                    <a:pt x="7019" y="6037"/>
                  </a:lnTo>
                  <a:lnTo>
                    <a:pt x="6859" y="5501"/>
                  </a:lnTo>
                  <a:lnTo>
                    <a:pt x="7076" y="4953"/>
                  </a:lnTo>
                  <a:lnTo>
                    <a:pt x="7498" y="4725"/>
                  </a:lnTo>
                  <a:lnTo>
                    <a:pt x="7076" y="4131"/>
                  </a:lnTo>
                  <a:lnTo>
                    <a:pt x="7795" y="4154"/>
                  </a:lnTo>
                  <a:lnTo>
                    <a:pt x="7932" y="3823"/>
                  </a:lnTo>
                  <a:lnTo>
                    <a:pt x="7818" y="3469"/>
                  </a:lnTo>
                  <a:lnTo>
                    <a:pt x="8103" y="3081"/>
                  </a:lnTo>
                  <a:lnTo>
                    <a:pt x="7898" y="2625"/>
                  </a:lnTo>
                  <a:lnTo>
                    <a:pt x="7624" y="2226"/>
                  </a:lnTo>
                  <a:lnTo>
                    <a:pt x="7966" y="1826"/>
                  </a:lnTo>
                  <a:lnTo>
                    <a:pt x="8731" y="1643"/>
                  </a:lnTo>
                  <a:lnTo>
                    <a:pt x="9553" y="1529"/>
                  </a:lnTo>
                  <a:lnTo>
                    <a:pt x="9895" y="1358"/>
                  </a:lnTo>
                  <a:lnTo>
                    <a:pt x="10294" y="1255"/>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6" name="Google Shape;676;p37"/>
            <p:cNvSpPr/>
            <p:nvPr/>
          </p:nvSpPr>
          <p:spPr>
            <a:xfrm>
              <a:off x="3951650" y="3212825"/>
              <a:ext cx="249075" cy="306150"/>
            </a:xfrm>
            <a:custGeom>
              <a:rect b="b" l="l" r="r" t="t"/>
              <a:pathLst>
                <a:path extrusionOk="0" h="12246" w="9963">
                  <a:moveTo>
                    <a:pt x="3857" y="1313"/>
                  </a:moveTo>
                  <a:lnTo>
                    <a:pt x="1484" y="1301"/>
                  </a:lnTo>
                  <a:lnTo>
                    <a:pt x="1221" y="1404"/>
                  </a:lnTo>
                  <a:lnTo>
                    <a:pt x="970" y="1381"/>
                  </a:lnTo>
                  <a:lnTo>
                    <a:pt x="651" y="1518"/>
                  </a:lnTo>
                  <a:lnTo>
                    <a:pt x="571" y="1689"/>
                  </a:lnTo>
                  <a:lnTo>
                    <a:pt x="970" y="2260"/>
                  </a:lnTo>
                  <a:lnTo>
                    <a:pt x="1130" y="2865"/>
                  </a:lnTo>
                  <a:lnTo>
                    <a:pt x="1358" y="3744"/>
                  </a:lnTo>
                  <a:lnTo>
                    <a:pt x="1119" y="4109"/>
                  </a:lnTo>
                  <a:lnTo>
                    <a:pt x="1073" y="4291"/>
                  </a:lnTo>
                  <a:lnTo>
                    <a:pt x="1256" y="4839"/>
                  </a:lnTo>
                  <a:lnTo>
                    <a:pt x="1472" y="5387"/>
                  </a:lnTo>
                  <a:lnTo>
                    <a:pt x="1701" y="5706"/>
                  </a:lnTo>
                  <a:lnTo>
                    <a:pt x="1746" y="6220"/>
                  </a:lnTo>
                  <a:lnTo>
                    <a:pt x="1644" y="6905"/>
                  </a:lnTo>
                  <a:lnTo>
                    <a:pt x="1381" y="7304"/>
                  </a:lnTo>
                  <a:lnTo>
                    <a:pt x="913" y="7909"/>
                  </a:lnTo>
                  <a:lnTo>
                    <a:pt x="731" y="8274"/>
                  </a:lnTo>
                  <a:lnTo>
                    <a:pt x="457" y="9084"/>
                  </a:lnTo>
                  <a:lnTo>
                    <a:pt x="411" y="9472"/>
                  </a:lnTo>
                  <a:lnTo>
                    <a:pt x="126" y="10317"/>
                  </a:lnTo>
                  <a:lnTo>
                    <a:pt x="0" y="11104"/>
                  </a:lnTo>
                  <a:lnTo>
                    <a:pt x="69" y="11675"/>
                  </a:lnTo>
                  <a:lnTo>
                    <a:pt x="457" y="11504"/>
                  </a:lnTo>
                  <a:lnTo>
                    <a:pt x="925" y="11355"/>
                  </a:lnTo>
                  <a:lnTo>
                    <a:pt x="1438" y="11367"/>
                  </a:lnTo>
                  <a:lnTo>
                    <a:pt x="1895" y="11789"/>
                  </a:lnTo>
                  <a:lnTo>
                    <a:pt x="2032" y="11732"/>
                  </a:lnTo>
                  <a:lnTo>
                    <a:pt x="5238" y="11686"/>
                  </a:lnTo>
                  <a:lnTo>
                    <a:pt x="5763" y="12109"/>
                  </a:lnTo>
                  <a:lnTo>
                    <a:pt x="7681" y="12246"/>
                  </a:lnTo>
                  <a:lnTo>
                    <a:pt x="9141" y="11880"/>
                  </a:lnTo>
                  <a:lnTo>
                    <a:pt x="8651" y="11310"/>
                  </a:lnTo>
                  <a:lnTo>
                    <a:pt x="8137" y="10568"/>
                  </a:lnTo>
                  <a:lnTo>
                    <a:pt x="8251" y="7681"/>
                  </a:lnTo>
                  <a:lnTo>
                    <a:pt x="9906" y="7692"/>
                  </a:lnTo>
                  <a:lnTo>
                    <a:pt x="9826" y="7373"/>
                  </a:lnTo>
                  <a:lnTo>
                    <a:pt x="9963" y="7030"/>
                  </a:lnTo>
                  <a:lnTo>
                    <a:pt x="9826" y="6608"/>
                  </a:lnTo>
                  <a:lnTo>
                    <a:pt x="9929" y="6174"/>
                  </a:lnTo>
                  <a:lnTo>
                    <a:pt x="9860" y="5889"/>
                  </a:lnTo>
                  <a:lnTo>
                    <a:pt x="9484" y="5832"/>
                  </a:lnTo>
                  <a:lnTo>
                    <a:pt x="8993" y="5980"/>
                  </a:lnTo>
                  <a:lnTo>
                    <a:pt x="8651" y="5946"/>
                  </a:lnTo>
                  <a:lnTo>
                    <a:pt x="8445" y="6037"/>
                  </a:lnTo>
                  <a:lnTo>
                    <a:pt x="8514" y="4953"/>
                  </a:lnTo>
                  <a:lnTo>
                    <a:pt x="8251" y="4622"/>
                  </a:lnTo>
                  <a:lnTo>
                    <a:pt x="8206" y="4052"/>
                  </a:lnTo>
                  <a:lnTo>
                    <a:pt x="8331" y="3515"/>
                  </a:lnTo>
                  <a:lnTo>
                    <a:pt x="8160" y="3173"/>
                  </a:lnTo>
                  <a:lnTo>
                    <a:pt x="8160" y="2602"/>
                  </a:lnTo>
                  <a:lnTo>
                    <a:pt x="7190" y="2602"/>
                  </a:lnTo>
                  <a:lnTo>
                    <a:pt x="7258" y="2271"/>
                  </a:lnTo>
                  <a:lnTo>
                    <a:pt x="6847" y="2271"/>
                  </a:lnTo>
                  <a:lnTo>
                    <a:pt x="6802" y="2431"/>
                  </a:lnTo>
                  <a:lnTo>
                    <a:pt x="6323" y="2465"/>
                  </a:lnTo>
                  <a:lnTo>
                    <a:pt x="6106" y="3002"/>
                  </a:lnTo>
                  <a:lnTo>
                    <a:pt x="5980" y="3230"/>
                  </a:lnTo>
                  <a:lnTo>
                    <a:pt x="5546" y="3093"/>
                  </a:lnTo>
                  <a:lnTo>
                    <a:pt x="5284" y="3230"/>
                  </a:lnTo>
                  <a:lnTo>
                    <a:pt x="4748" y="3298"/>
                  </a:lnTo>
                  <a:lnTo>
                    <a:pt x="4451" y="2831"/>
                  </a:lnTo>
                  <a:lnTo>
                    <a:pt x="4268" y="2522"/>
                  </a:lnTo>
                  <a:lnTo>
                    <a:pt x="4040" y="1986"/>
                  </a:lnTo>
                  <a:close/>
                  <a:moveTo>
                    <a:pt x="742" y="1130"/>
                  </a:moveTo>
                  <a:lnTo>
                    <a:pt x="776" y="742"/>
                  </a:lnTo>
                  <a:lnTo>
                    <a:pt x="902" y="503"/>
                  </a:lnTo>
                  <a:lnTo>
                    <a:pt x="1187" y="320"/>
                  </a:lnTo>
                  <a:lnTo>
                    <a:pt x="902" y="0"/>
                  </a:lnTo>
                  <a:lnTo>
                    <a:pt x="651" y="160"/>
                  </a:lnTo>
                  <a:lnTo>
                    <a:pt x="331" y="548"/>
                  </a:lnTo>
                  <a:lnTo>
                    <a:pt x="537" y="1233"/>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7" name="Google Shape;677;p37"/>
            <p:cNvSpPr/>
            <p:nvPr/>
          </p:nvSpPr>
          <p:spPr>
            <a:xfrm>
              <a:off x="4073750" y="2143225"/>
              <a:ext cx="34275" cy="68200"/>
            </a:xfrm>
            <a:custGeom>
              <a:rect b="b" l="l" r="r" t="t"/>
              <a:pathLst>
                <a:path extrusionOk="0" h="2728" w="1371">
                  <a:moveTo>
                    <a:pt x="286" y="0"/>
                  </a:moveTo>
                  <a:lnTo>
                    <a:pt x="1" y="445"/>
                  </a:lnTo>
                  <a:lnTo>
                    <a:pt x="69" y="719"/>
                  </a:lnTo>
                  <a:lnTo>
                    <a:pt x="69" y="719"/>
                  </a:lnTo>
                  <a:lnTo>
                    <a:pt x="217" y="856"/>
                  </a:lnTo>
                  <a:lnTo>
                    <a:pt x="138" y="1130"/>
                  </a:lnTo>
                  <a:lnTo>
                    <a:pt x="126" y="1746"/>
                  </a:lnTo>
                  <a:lnTo>
                    <a:pt x="229" y="2168"/>
                  </a:lnTo>
                  <a:lnTo>
                    <a:pt x="651" y="2477"/>
                  </a:lnTo>
                  <a:lnTo>
                    <a:pt x="685" y="2671"/>
                  </a:lnTo>
                  <a:lnTo>
                    <a:pt x="822" y="2728"/>
                  </a:lnTo>
                  <a:lnTo>
                    <a:pt x="1130" y="2294"/>
                  </a:lnTo>
                  <a:lnTo>
                    <a:pt x="1142" y="1997"/>
                  </a:lnTo>
                  <a:lnTo>
                    <a:pt x="1370" y="1872"/>
                  </a:lnTo>
                  <a:lnTo>
                    <a:pt x="1370" y="1643"/>
                  </a:lnTo>
                  <a:lnTo>
                    <a:pt x="1039" y="1415"/>
                  </a:lnTo>
                  <a:lnTo>
                    <a:pt x="914" y="1039"/>
                  </a:lnTo>
                  <a:lnTo>
                    <a:pt x="971" y="742"/>
                  </a:lnTo>
                  <a:lnTo>
                    <a:pt x="971" y="742"/>
                  </a:lnTo>
                  <a:lnTo>
                    <a:pt x="902" y="411"/>
                  </a:lnTo>
                  <a:lnTo>
                    <a:pt x="708" y="331"/>
                  </a:lnTo>
                  <a:lnTo>
                    <a:pt x="526" y="103"/>
                  </a:lnTo>
                  <a:lnTo>
                    <a:pt x="343" y="171"/>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8" name="Google Shape;678;p37"/>
            <p:cNvSpPr/>
            <p:nvPr/>
          </p:nvSpPr>
          <p:spPr>
            <a:xfrm>
              <a:off x="4728800" y="2520950"/>
              <a:ext cx="92750" cy="80775"/>
            </a:xfrm>
            <a:custGeom>
              <a:rect b="b" l="l" r="r" t="t"/>
              <a:pathLst>
                <a:path extrusionOk="0" h="3231" w="3710">
                  <a:moveTo>
                    <a:pt x="3527" y="320"/>
                  </a:moveTo>
                  <a:lnTo>
                    <a:pt x="3345" y="1"/>
                  </a:lnTo>
                  <a:lnTo>
                    <a:pt x="2911" y="560"/>
                  </a:lnTo>
                  <a:lnTo>
                    <a:pt x="2386" y="1142"/>
                  </a:lnTo>
                  <a:lnTo>
                    <a:pt x="1918" y="1758"/>
                  </a:lnTo>
                  <a:lnTo>
                    <a:pt x="1439" y="1724"/>
                  </a:lnTo>
                  <a:lnTo>
                    <a:pt x="788" y="1701"/>
                  </a:lnTo>
                  <a:lnTo>
                    <a:pt x="184" y="1838"/>
                  </a:lnTo>
                  <a:lnTo>
                    <a:pt x="149" y="1599"/>
                  </a:lnTo>
                  <a:lnTo>
                    <a:pt x="1" y="1644"/>
                  </a:lnTo>
                  <a:lnTo>
                    <a:pt x="58" y="1861"/>
                  </a:lnTo>
                  <a:lnTo>
                    <a:pt x="435" y="2774"/>
                  </a:lnTo>
                  <a:lnTo>
                    <a:pt x="2831" y="3230"/>
                  </a:lnTo>
                  <a:lnTo>
                    <a:pt x="2968" y="3036"/>
                  </a:lnTo>
                  <a:lnTo>
                    <a:pt x="2957" y="2671"/>
                  </a:lnTo>
                  <a:lnTo>
                    <a:pt x="3151" y="2295"/>
                  </a:lnTo>
                  <a:lnTo>
                    <a:pt x="3117" y="1930"/>
                  </a:lnTo>
                  <a:lnTo>
                    <a:pt x="3459" y="1747"/>
                  </a:lnTo>
                  <a:lnTo>
                    <a:pt x="3299" y="1621"/>
                  </a:lnTo>
                  <a:lnTo>
                    <a:pt x="3311" y="1028"/>
                  </a:lnTo>
                  <a:lnTo>
                    <a:pt x="3710" y="1028"/>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9" name="Google Shape;679;p37"/>
            <p:cNvSpPr/>
            <p:nvPr/>
          </p:nvSpPr>
          <p:spPr>
            <a:xfrm>
              <a:off x="2369900" y="3607675"/>
              <a:ext cx="310150" cy="748675"/>
            </a:xfrm>
            <a:custGeom>
              <a:rect b="b" l="l" r="r" t="t"/>
              <a:pathLst>
                <a:path extrusionOk="0" h="29947" w="12406">
                  <a:moveTo>
                    <a:pt x="10283" y="29901"/>
                  </a:moveTo>
                  <a:lnTo>
                    <a:pt x="10409" y="29467"/>
                  </a:lnTo>
                  <a:lnTo>
                    <a:pt x="9370" y="29262"/>
                  </a:lnTo>
                  <a:lnTo>
                    <a:pt x="8263" y="28748"/>
                  </a:lnTo>
                  <a:lnTo>
                    <a:pt x="7659" y="28086"/>
                  </a:lnTo>
                  <a:lnTo>
                    <a:pt x="7225" y="27687"/>
                  </a:lnTo>
                  <a:lnTo>
                    <a:pt x="8069" y="29615"/>
                  </a:lnTo>
                  <a:lnTo>
                    <a:pt x="8777" y="29615"/>
                  </a:lnTo>
                  <a:lnTo>
                    <a:pt x="9199" y="29638"/>
                  </a:lnTo>
                  <a:lnTo>
                    <a:pt x="9667" y="29946"/>
                  </a:lnTo>
                  <a:close/>
                  <a:moveTo>
                    <a:pt x="3094" y="218"/>
                  </a:moveTo>
                  <a:lnTo>
                    <a:pt x="2032" y="1"/>
                  </a:lnTo>
                  <a:lnTo>
                    <a:pt x="1462" y="811"/>
                  </a:lnTo>
                  <a:lnTo>
                    <a:pt x="1587" y="1039"/>
                  </a:lnTo>
                  <a:lnTo>
                    <a:pt x="1427" y="1987"/>
                  </a:lnTo>
                  <a:lnTo>
                    <a:pt x="629" y="2443"/>
                  </a:lnTo>
                  <a:lnTo>
                    <a:pt x="857" y="3949"/>
                  </a:lnTo>
                  <a:lnTo>
                    <a:pt x="731" y="4235"/>
                  </a:lnTo>
                  <a:lnTo>
                    <a:pt x="1017" y="4589"/>
                  </a:lnTo>
                  <a:lnTo>
                    <a:pt x="560" y="5159"/>
                  </a:lnTo>
                  <a:lnTo>
                    <a:pt x="195" y="6004"/>
                  </a:lnTo>
                  <a:lnTo>
                    <a:pt x="58" y="6837"/>
                  </a:lnTo>
                  <a:lnTo>
                    <a:pt x="309" y="7715"/>
                  </a:lnTo>
                  <a:lnTo>
                    <a:pt x="1" y="8640"/>
                  </a:lnTo>
                  <a:lnTo>
                    <a:pt x="708" y="10203"/>
                  </a:lnTo>
                  <a:lnTo>
                    <a:pt x="937" y="10374"/>
                  </a:lnTo>
                  <a:lnTo>
                    <a:pt x="1119" y="11208"/>
                  </a:lnTo>
                  <a:lnTo>
                    <a:pt x="891" y="12098"/>
                  </a:lnTo>
                  <a:lnTo>
                    <a:pt x="1085" y="12862"/>
                  </a:lnTo>
                  <a:lnTo>
                    <a:pt x="674" y="13479"/>
                  </a:lnTo>
                  <a:lnTo>
                    <a:pt x="891" y="14323"/>
                  </a:lnTo>
                  <a:lnTo>
                    <a:pt x="1359" y="15225"/>
                  </a:lnTo>
                  <a:lnTo>
                    <a:pt x="1005" y="15567"/>
                  </a:lnTo>
                  <a:lnTo>
                    <a:pt x="1051" y="16377"/>
                  </a:lnTo>
                  <a:lnTo>
                    <a:pt x="1142" y="17290"/>
                  </a:lnTo>
                  <a:lnTo>
                    <a:pt x="1621" y="18374"/>
                  </a:lnTo>
                  <a:lnTo>
                    <a:pt x="1393" y="18546"/>
                  </a:lnTo>
                  <a:lnTo>
                    <a:pt x="1907" y="19561"/>
                  </a:lnTo>
                  <a:lnTo>
                    <a:pt x="2340" y="19881"/>
                  </a:lnTo>
                  <a:lnTo>
                    <a:pt x="2226" y="20257"/>
                  </a:lnTo>
                  <a:lnTo>
                    <a:pt x="2626" y="20440"/>
                  </a:lnTo>
                  <a:lnTo>
                    <a:pt x="2820" y="20771"/>
                  </a:lnTo>
                  <a:lnTo>
                    <a:pt x="2557" y="20931"/>
                  </a:lnTo>
                  <a:lnTo>
                    <a:pt x="2820" y="21456"/>
                  </a:lnTo>
                  <a:lnTo>
                    <a:pt x="2968" y="22620"/>
                  </a:lnTo>
                  <a:lnTo>
                    <a:pt x="2877" y="23384"/>
                  </a:lnTo>
                  <a:lnTo>
                    <a:pt x="3128" y="23841"/>
                  </a:lnTo>
                  <a:lnTo>
                    <a:pt x="3116" y="24389"/>
                  </a:lnTo>
                  <a:lnTo>
                    <a:pt x="2728" y="24777"/>
                  </a:lnTo>
                  <a:lnTo>
                    <a:pt x="3174" y="25724"/>
                  </a:lnTo>
                  <a:lnTo>
                    <a:pt x="3539" y="26032"/>
                  </a:lnTo>
                  <a:lnTo>
                    <a:pt x="3984" y="25975"/>
                  </a:lnTo>
                  <a:lnTo>
                    <a:pt x="4246" y="26637"/>
                  </a:lnTo>
                  <a:lnTo>
                    <a:pt x="4737" y="27150"/>
                  </a:lnTo>
                  <a:lnTo>
                    <a:pt x="6449" y="27265"/>
                  </a:lnTo>
                  <a:lnTo>
                    <a:pt x="7134" y="27390"/>
                  </a:lnTo>
                  <a:lnTo>
                    <a:pt x="7453" y="27447"/>
                  </a:lnTo>
                  <a:lnTo>
                    <a:pt x="6780" y="26934"/>
                  </a:lnTo>
                  <a:lnTo>
                    <a:pt x="6198" y="26032"/>
                  </a:lnTo>
                  <a:lnTo>
                    <a:pt x="6323" y="25621"/>
                  </a:lnTo>
                  <a:lnTo>
                    <a:pt x="6825" y="25267"/>
                  </a:lnTo>
                  <a:lnTo>
                    <a:pt x="6894" y="24240"/>
                  </a:lnTo>
                  <a:lnTo>
                    <a:pt x="7567" y="23738"/>
                  </a:lnTo>
                  <a:lnTo>
                    <a:pt x="7533" y="22939"/>
                  </a:lnTo>
                  <a:lnTo>
                    <a:pt x="6791" y="22757"/>
                  </a:lnTo>
                  <a:lnTo>
                    <a:pt x="5878" y="22106"/>
                  </a:lnTo>
                  <a:lnTo>
                    <a:pt x="5867" y="21444"/>
                  </a:lnTo>
                  <a:lnTo>
                    <a:pt x="6278" y="20999"/>
                  </a:lnTo>
                  <a:lnTo>
                    <a:pt x="6951" y="20988"/>
                  </a:lnTo>
                  <a:lnTo>
                    <a:pt x="6985" y="20508"/>
                  </a:lnTo>
                  <a:lnTo>
                    <a:pt x="6814" y="19641"/>
                  </a:lnTo>
                  <a:lnTo>
                    <a:pt x="7225" y="19082"/>
                  </a:lnTo>
                  <a:lnTo>
                    <a:pt x="7807" y="18819"/>
                  </a:lnTo>
                  <a:lnTo>
                    <a:pt x="7453" y="18363"/>
                  </a:lnTo>
                  <a:lnTo>
                    <a:pt x="7134" y="18648"/>
                  </a:lnTo>
                  <a:lnTo>
                    <a:pt x="6563" y="18374"/>
                  </a:lnTo>
                  <a:lnTo>
                    <a:pt x="6209" y="17484"/>
                  </a:lnTo>
                  <a:lnTo>
                    <a:pt x="6426" y="17256"/>
                  </a:lnTo>
                  <a:lnTo>
                    <a:pt x="7225" y="17587"/>
                  </a:lnTo>
                  <a:lnTo>
                    <a:pt x="7932" y="17461"/>
                  </a:lnTo>
                  <a:lnTo>
                    <a:pt x="8298" y="17142"/>
                  </a:lnTo>
                  <a:lnTo>
                    <a:pt x="8035" y="16708"/>
                  </a:lnTo>
                  <a:lnTo>
                    <a:pt x="8024" y="16024"/>
                  </a:lnTo>
                  <a:lnTo>
                    <a:pt x="7738" y="15476"/>
                  </a:lnTo>
                  <a:lnTo>
                    <a:pt x="8560" y="15567"/>
                  </a:lnTo>
                  <a:lnTo>
                    <a:pt x="10021" y="15373"/>
                  </a:lnTo>
                  <a:lnTo>
                    <a:pt x="11002" y="14894"/>
                  </a:lnTo>
                  <a:lnTo>
                    <a:pt x="11470" y="13707"/>
                  </a:lnTo>
                  <a:lnTo>
                    <a:pt x="11436" y="13250"/>
                  </a:lnTo>
                  <a:lnTo>
                    <a:pt x="10877" y="12851"/>
                  </a:lnTo>
                  <a:lnTo>
                    <a:pt x="10865" y="12212"/>
                  </a:lnTo>
                  <a:lnTo>
                    <a:pt x="9747" y="11424"/>
                  </a:lnTo>
                  <a:lnTo>
                    <a:pt x="9701" y="10957"/>
                  </a:lnTo>
                  <a:lnTo>
                    <a:pt x="9644" y="10352"/>
                  </a:lnTo>
                  <a:lnTo>
                    <a:pt x="9781" y="10158"/>
                  </a:lnTo>
                  <a:lnTo>
                    <a:pt x="9621" y="9256"/>
                  </a:lnTo>
                  <a:lnTo>
                    <a:pt x="9667" y="8332"/>
                  </a:lnTo>
                  <a:lnTo>
                    <a:pt x="9736" y="7601"/>
                  </a:lnTo>
                  <a:lnTo>
                    <a:pt x="10580" y="6380"/>
                  </a:lnTo>
                  <a:lnTo>
                    <a:pt x="11333" y="5490"/>
                  </a:lnTo>
                  <a:lnTo>
                    <a:pt x="11801" y="5125"/>
                  </a:lnTo>
                  <a:lnTo>
                    <a:pt x="12406" y="4623"/>
                  </a:lnTo>
                  <a:lnTo>
                    <a:pt x="12326" y="3892"/>
                  </a:lnTo>
                  <a:lnTo>
                    <a:pt x="11892" y="3367"/>
                  </a:lnTo>
                  <a:lnTo>
                    <a:pt x="11516" y="3539"/>
                  </a:lnTo>
                  <a:lnTo>
                    <a:pt x="11470" y="4349"/>
                  </a:lnTo>
                  <a:lnTo>
                    <a:pt x="10865" y="5034"/>
                  </a:lnTo>
                  <a:lnTo>
                    <a:pt x="10261" y="5193"/>
                  </a:lnTo>
                  <a:lnTo>
                    <a:pt x="9382" y="5045"/>
                  </a:lnTo>
                  <a:lnTo>
                    <a:pt x="8560" y="4794"/>
                  </a:lnTo>
                  <a:lnTo>
                    <a:pt x="9165" y="3424"/>
                  </a:lnTo>
                  <a:lnTo>
                    <a:pt x="9005" y="3025"/>
                  </a:lnTo>
                  <a:lnTo>
                    <a:pt x="8161" y="2671"/>
                  </a:lnTo>
                  <a:lnTo>
                    <a:pt x="7134" y="1998"/>
                  </a:lnTo>
                  <a:lnTo>
                    <a:pt x="6483" y="1850"/>
                  </a:lnTo>
                  <a:lnTo>
                    <a:pt x="4885" y="366"/>
                  </a:lnTo>
                  <a:lnTo>
                    <a:pt x="4737" y="183"/>
                  </a:lnTo>
                  <a:lnTo>
                    <a:pt x="3847" y="138"/>
                  </a:lnTo>
                  <a:lnTo>
                    <a:pt x="3619" y="868"/>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0" name="Google Shape;680;p37"/>
            <p:cNvSpPr/>
            <p:nvPr/>
          </p:nvSpPr>
          <p:spPr>
            <a:xfrm>
              <a:off x="4521975" y="2175175"/>
              <a:ext cx="63650" cy="56500"/>
            </a:xfrm>
            <a:custGeom>
              <a:rect b="b" l="l" r="r" t="t"/>
              <a:pathLst>
                <a:path extrusionOk="0" h="2260" w="2546">
                  <a:moveTo>
                    <a:pt x="2545" y="2237"/>
                  </a:moveTo>
                  <a:lnTo>
                    <a:pt x="2408" y="1609"/>
                  </a:lnTo>
                  <a:lnTo>
                    <a:pt x="2054" y="1450"/>
                  </a:lnTo>
                  <a:lnTo>
                    <a:pt x="1701" y="1210"/>
                  </a:lnTo>
                  <a:lnTo>
                    <a:pt x="1838" y="925"/>
                  </a:lnTo>
                  <a:lnTo>
                    <a:pt x="1404" y="605"/>
                  </a:lnTo>
                  <a:lnTo>
                    <a:pt x="1495" y="400"/>
                  </a:lnTo>
                  <a:lnTo>
                    <a:pt x="1187" y="240"/>
                  </a:lnTo>
                  <a:lnTo>
                    <a:pt x="982" y="0"/>
                  </a:lnTo>
                  <a:lnTo>
                    <a:pt x="0" y="137"/>
                  </a:lnTo>
                  <a:lnTo>
                    <a:pt x="183" y="457"/>
                  </a:lnTo>
                  <a:lnTo>
                    <a:pt x="183" y="890"/>
                  </a:lnTo>
                  <a:lnTo>
                    <a:pt x="788" y="1107"/>
                  </a:lnTo>
                  <a:lnTo>
                    <a:pt x="1130" y="1381"/>
                  </a:lnTo>
                  <a:lnTo>
                    <a:pt x="1267" y="1347"/>
                  </a:lnTo>
                  <a:lnTo>
                    <a:pt x="1529" y="1598"/>
                  </a:lnTo>
                  <a:lnTo>
                    <a:pt x="1849" y="1598"/>
                  </a:lnTo>
                  <a:lnTo>
                    <a:pt x="1883" y="1735"/>
                  </a:lnTo>
                  <a:lnTo>
                    <a:pt x="2283" y="2260"/>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1" name="Google Shape;681;p37"/>
            <p:cNvSpPr/>
            <p:nvPr/>
          </p:nvSpPr>
          <p:spPr>
            <a:xfrm>
              <a:off x="5901700" y="3354050"/>
              <a:ext cx="798875" cy="747525"/>
            </a:xfrm>
            <a:custGeom>
              <a:rect b="b" l="l" r="r" t="t"/>
              <a:pathLst>
                <a:path extrusionOk="0" h="29901" w="31955">
                  <a:moveTo>
                    <a:pt x="19778" y="27390"/>
                  </a:moveTo>
                  <a:lnTo>
                    <a:pt x="19344" y="27321"/>
                  </a:lnTo>
                  <a:lnTo>
                    <a:pt x="19082" y="27732"/>
                  </a:lnTo>
                  <a:lnTo>
                    <a:pt x="18990" y="28508"/>
                  </a:lnTo>
                  <a:lnTo>
                    <a:pt x="18694" y="29079"/>
                  </a:lnTo>
                  <a:lnTo>
                    <a:pt x="18625" y="29832"/>
                  </a:lnTo>
                  <a:lnTo>
                    <a:pt x="19047" y="29855"/>
                  </a:lnTo>
                  <a:lnTo>
                    <a:pt x="19162" y="29900"/>
                  </a:lnTo>
                  <a:lnTo>
                    <a:pt x="20109" y="29284"/>
                  </a:lnTo>
                  <a:lnTo>
                    <a:pt x="20189" y="29535"/>
                  </a:lnTo>
                  <a:lnTo>
                    <a:pt x="20759" y="28828"/>
                  </a:lnTo>
                  <a:lnTo>
                    <a:pt x="21216" y="28519"/>
                  </a:lnTo>
                  <a:lnTo>
                    <a:pt x="21855" y="27481"/>
                  </a:lnTo>
                  <a:lnTo>
                    <a:pt x="21455" y="27401"/>
                  </a:lnTo>
                  <a:lnTo>
                    <a:pt x="20771" y="27572"/>
                  </a:lnTo>
                  <a:lnTo>
                    <a:pt x="20291" y="27709"/>
                  </a:lnTo>
                  <a:close/>
                  <a:moveTo>
                    <a:pt x="26922" y="2808"/>
                  </a:moveTo>
                  <a:lnTo>
                    <a:pt x="26990" y="2488"/>
                  </a:lnTo>
                  <a:lnTo>
                    <a:pt x="27013" y="1975"/>
                  </a:lnTo>
                  <a:lnTo>
                    <a:pt x="26785" y="1518"/>
                  </a:lnTo>
                  <a:lnTo>
                    <a:pt x="26796" y="1130"/>
                  </a:lnTo>
                  <a:lnTo>
                    <a:pt x="26614" y="1016"/>
                  </a:lnTo>
                  <a:lnTo>
                    <a:pt x="26625" y="457"/>
                  </a:lnTo>
                  <a:lnTo>
                    <a:pt x="26454" y="0"/>
                  </a:lnTo>
                  <a:lnTo>
                    <a:pt x="26123" y="343"/>
                  </a:lnTo>
                  <a:lnTo>
                    <a:pt x="26066" y="594"/>
                  </a:lnTo>
                  <a:lnTo>
                    <a:pt x="25849" y="1096"/>
                  </a:lnTo>
                  <a:lnTo>
                    <a:pt x="25598" y="1587"/>
                  </a:lnTo>
                  <a:lnTo>
                    <a:pt x="25678" y="1883"/>
                  </a:lnTo>
                  <a:lnTo>
                    <a:pt x="25507" y="2066"/>
                  </a:lnTo>
                  <a:lnTo>
                    <a:pt x="25290" y="2751"/>
                  </a:lnTo>
                  <a:lnTo>
                    <a:pt x="25313" y="3276"/>
                  </a:lnTo>
                  <a:lnTo>
                    <a:pt x="25210" y="3538"/>
                  </a:lnTo>
                  <a:lnTo>
                    <a:pt x="25256" y="3983"/>
                  </a:lnTo>
                  <a:lnTo>
                    <a:pt x="24879" y="4691"/>
                  </a:lnTo>
                  <a:lnTo>
                    <a:pt x="24697" y="5193"/>
                  </a:lnTo>
                  <a:lnTo>
                    <a:pt x="24457" y="5604"/>
                  </a:lnTo>
                  <a:lnTo>
                    <a:pt x="24206" y="6094"/>
                  </a:lnTo>
                  <a:lnTo>
                    <a:pt x="23624" y="6391"/>
                  </a:lnTo>
                  <a:lnTo>
                    <a:pt x="22928" y="6094"/>
                  </a:lnTo>
                  <a:lnTo>
                    <a:pt x="22859" y="5809"/>
                  </a:lnTo>
                  <a:lnTo>
                    <a:pt x="22494" y="5581"/>
                  </a:lnTo>
                  <a:lnTo>
                    <a:pt x="22266" y="5581"/>
                  </a:lnTo>
                  <a:lnTo>
                    <a:pt x="21798" y="5033"/>
                  </a:lnTo>
                  <a:lnTo>
                    <a:pt x="21444" y="4725"/>
                  </a:lnTo>
                  <a:lnTo>
                    <a:pt x="20885" y="4440"/>
                  </a:lnTo>
                  <a:lnTo>
                    <a:pt x="20326" y="3938"/>
                  </a:lnTo>
                  <a:lnTo>
                    <a:pt x="20314" y="3675"/>
                  </a:lnTo>
                  <a:lnTo>
                    <a:pt x="20668" y="3241"/>
                  </a:lnTo>
                  <a:lnTo>
                    <a:pt x="20976" y="2785"/>
                  </a:lnTo>
                  <a:lnTo>
                    <a:pt x="20930" y="2408"/>
                  </a:lnTo>
                  <a:lnTo>
                    <a:pt x="21204" y="2386"/>
                  </a:lnTo>
                  <a:lnTo>
                    <a:pt x="21558" y="2020"/>
                  </a:lnTo>
                  <a:lnTo>
                    <a:pt x="21843" y="1541"/>
                  </a:lnTo>
                  <a:lnTo>
                    <a:pt x="21524" y="1085"/>
                  </a:lnTo>
                  <a:lnTo>
                    <a:pt x="21319" y="1256"/>
                  </a:lnTo>
                  <a:lnTo>
                    <a:pt x="21033" y="1187"/>
                  </a:lnTo>
                  <a:lnTo>
                    <a:pt x="20531" y="1438"/>
                  </a:lnTo>
                  <a:lnTo>
                    <a:pt x="20075" y="1153"/>
                  </a:lnTo>
                  <a:lnTo>
                    <a:pt x="19835" y="1256"/>
                  </a:lnTo>
                  <a:lnTo>
                    <a:pt x="19184" y="1027"/>
                  </a:lnTo>
                  <a:lnTo>
                    <a:pt x="18808" y="639"/>
                  </a:lnTo>
                  <a:lnTo>
                    <a:pt x="18306" y="423"/>
                  </a:lnTo>
                  <a:lnTo>
                    <a:pt x="17861" y="560"/>
                  </a:lnTo>
                  <a:lnTo>
                    <a:pt x="18420" y="856"/>
                  </a:lnTo>
                  <a:lnTo>
                    <a:pt x="18374" y="1313"/>
                  </a:lnTo>
                  <a:lnTo>
                    <a:pt x="17689" y="1484"/>
                  </a:lnTo>
                  <a:lnTo>
                    <a:pt x="17290" y="1381"/>
                  </a:lnTo>
                  <a:lnTo>
                    <a:pt x="16776" y="1701"/>
                  </a:lnTo>
                  <a:lnTo>
                    <a:pt x="16366" y="2226"/>
                  </a:lnTo>
                  <a:lnTo>
                    <a:pt x="16446" y="2443"/>
                  </a:lnTo>
                  <a:lnTo>
                    <a:pt x="16069" y="2682"/>
                  </a:lnTo>
                  <a:lnTo>
                    <a:pt x="15578" y="3413"/>
                  </a:lnTo>
                  <a:lnTo>
                    <a:pt x="15669" y="3903"/>
                  </a:lnTo>
                  <a:lnTo>
                    <a:pt x="15179" y="3823"/>
                  </a:lnTo>
                  <a:lnTo>
                    <a:pt x="14677" y="3823"/>
                  </a:lnTo>
                  <a:lnTo>
                    <a:pt x="14323" y="3276"/>
                  </a:lnTo>
                  <a:lnTo>
                    <a:pt x="13798" y="2865"/>
                  </a:lnTo>
                  <a:lnTo>
                    <a:pt x="13398" y="2979"/>
                  </a:lnTo>
                  <a:lnTo>
                    <a:pt x="13022" y="3105"/>
                  </a:lnTo>
                  <a:lnTo>
                    <a:pt x="12988" y="3333"/>
                  </a:lnTo>
                  <a:lnTo>
                    <a:pt x="12645" y="3241"/>
                  </a:lnTo>
                  <a:lnTo>
                    <a:pt x="12600" y="3493"/>
                  </a:lnTo>
                  <a:lnTo>
                    <a:pt x="12166" y="3652"/>
                  </a:lnTo>
                  <a:lnTo>
                    <a:pt x="11926" y="4006"/>
                  </a:lnTo>
                  <a:lnTo>
                    <a:pt x="11424" y="4451"/>
                  </a:lnTo>
                  <a:lnTo>
                    <a:pt x="11230" y="5136"/>
                  </a:lnTo>
                  <a:lnTo>
                    <a:pt x="10899" y="4953"/>
                  </a:lnTo>
                  <a:lnTo>
                    <a:pt x="10591" y="5387"/>
                  </a:lnTo>
                  <a:lnTo>
                    <a:pt x="10796" y="5821"/>
                  </a:lnTo>
                  <a:lnTo>
                    <a:pt x="10431" y="5992"/>
                  </a:lnTo>
                  <a:lnTo>
                    <a:pt x="10226" y="5204"/>
                  </a:lnTo>
                  <a:lnTo>
                    <a:pt x="9541" y="5980"/>
                  </a:lnTo>
                  <a:lnTo>
                    <a:pt x="9427" y="6471"/>
                  </a:lnTo>
                  <a:lnTo>
                    <a:pt x="9336" y="6836"/>
                  </a:lnTo>
                  <a:lnTo>
                    <a:pt x="8788" y="7304"/>
                  </a:lnTo>
                  <a:lnTo>
                    <a:pt x="8503" y="7783"/>
                  </a:lnTo>
                  <a:lnTo>
                    <a:pt x="8000" y="8183"/>
                  </a:lnTo>
                  <a:lnTo>
                    <a:pt x="7133" y="8457"/>
                  </a:lnTo>
                  <a:lnTo>
                    <a:pt x="6688" y="8434"/>
                  </a:lnTo>
                  <a:lnTo>
                    <a:pt x="6483" y="8514"/>
                  </a:lnTo>
                  <a:lnTo>
                    <a:pt x="6323" y="8719"/>
                  </a:lnTo>
                  <a:lnTo>
                    <a:pt x="5821" y="8811"/>
                  </a:lnTo>
                  <a:lnTo>
                    <a:pt x="5147" y="9153"/>
                  </a:lnTo>
                  <a:lnTo>
                    <a:pt x="4953" y="9039"/>
                  </a:lnTo>
                  <a:lnTo>
                    <a:pt x="4577" y="9119"/>
                  </a:lnTo>
                  <a:lnTo>
                    <a:pt x="3926" y="9438"/>
                  </a:lnTo>
                  <a:lnTo>
                    <a:pt x="3470" y="9826"/>
                  </a:lnTo>
                  <a:lnTo>
                    <a:pt x="2785" y="10123"/>
                  </a:lnTo>
                  <a:lnTo>
                    <a:pt x="2340" y="10751"/>
                  </a:lnTo>
                  <a:lnTo>
                    <a:pt x="2397" y="10066"/>
                  </a:lnTo>
                  <a:lnTo>
                    <a:pt x="1963" y="10728"/>
                  </a:lnTo>
                  <a:lnTo>
                    <a:pt x="1941" y="11253"/>
                  </a:lnTo>
                  <a:lnTo>
                    <a:pt x="1758" y="11709"/>
                  </a:lnTo>
                  <a:lnTo>
                    <a:pt x="1541" y="11926"/>
                  </a:lnTo>
                  <a:lnTo>
                    <a:pt x="1359" y="12451"/>
                  </a:lnTo>
                  <a:lnTo>
                    <a:pt x="1484" y="12725"/>
                  </a:lnTo>
                  <a:lnTo>
                    <a:pt x="1507" y="13010"/>
                  </a:lnTo>
                  <a:lnTo>
                    <a:pt x="1735" y="13729"/>
                  </a:lnTo>
                  <a:lnTo>
                    <a:pt x="1632" y="14197"/>
                  </a:lnTo>
                  <a:lnTo>
                    <a:pt x="1484" y="13832"/>
                  </a:lnTo>
                  <a:lnTo>
                    <a:pt x="1165" y="13581"/>
                  </a:lnTo>
                  <a:lnTo>
                    <a:pt x="1222" y="14425"/>
                  </a:lnTo>
                  <a:lnTo>
                    <a:pt x="971" y="14026"/>
                  </a:lnTo>
                  <a:lnTo>
                    <a:pt x="993" y="14425"/>
                  </a:lnTo>
                  <a:lnTo>
                    <a:pt x="1244" y="15133"/>
                  </a:lnTo>
                  <a:lnTo>
                    <a:pt x="1165" y="15852"/>
                  </a:lnTo>
                  <a:lnTo>
                    <a:pt x="1404" y="16206"/>
                  </a:lnTo>
                  <a:lnTo>
                    <a:pt x="1347" y="16480"/>
                  </a:lnTo>
                  <a:lnTo>
                    <a:pt x="1473" y="17062"/>
                  </a:lnTo>
                  <a:lnTo>
                    <a:pt x="1290" y="17575"/>
                  </a:lnTo>
                  <a:lnTo>
                    <a:pt x="1244" y="18089"/>
                  </a:lnTo>
                  <a:lnTo>
                    <a:pt x="1347" y="19013"/>
                  </a:lnTo>
                  <a:lnTo>
                    <a:pt x="1244" y="19549"/>
                  </a:lnTo>
                  <a:lnTo>
                    <a:pt x="936" y="20177"/>
                  </a:lnTo>
                  <a:lnTo>
                    <a:pt x="845" y="20497"/>
                  </a:lnTo>
                  <a:lnTo>
                    <a:pt x="628" y="20713"/>
                  </a:lnTo>
                  <a:lnTo>
                    <a:pt x="217" y="20828"/>
                  </a:lnTo>
                  <a:lnTo>
                    <a:pt x="1" y="21353"/>
                  </a:lnTo>
                  <a:lnTo>
                    <a:pt x="343" y="21524"/>
                  </a:lnTo>
                  <a:lnTo>
                    <a:pt x="914" y="22117"/>
                  </a:lnTo>
                  <a:lnTo>
                    <a:pt x="1427" y="22117"/>
                  </a:lnTo>
                  <a:lnTo>
                    <a:pt x="1975" y="22151"/>
                  </a:lnTo>
                  <a:lnTo>
                    <a:pt x="2443" y="21855"/>
                  </a:lnTo>
                  <a:lnTo>
                    <a:pt x="2933" y="21604"/>
                  </a:lnTo>
                  <a:lnTo>
                    <a:pt x="3127" y="21638"/>
                  </a:lnTo>
                  <a:lnTo>
                    <a:pt x="3767" y="21159"/>
                  </a:lnTo>
                  <a:lnTo>
                    <a:pt x="4314" y="21113"/>
                  </a:lnTo>
                  <a:lnTo>
                    <a:pt x="4896" y="21010"/>
                  </a:lnTo>
                  <a:lnTo>
                    <a:pt x="5501" y="21181"/>
                  </a:lnTo>
                  <a:lnTo>
                    <a:pt x="6015" y="21102"/>
                  </a:lnTo>
                  <a:lnTo>
                    <a:pt x="6665" y="21067"/>
                  </a:lnTo>
                  <a:lnTo>
                    <a:pt x="7099" y="20702"/>
                  </a:lnTo>
                  <a:lnTo>
                    <a:pt x="7418" y="20234"/>
                  </a:lnTo>
                  <a:lnTo>
                    <a:pt x="8160" y="20017"/>
                  </a:lnTo>
                  <a:lnTo>
                    <a:pt x="9153" y="19561"/>
                  </a:lnTo>
                  <a:lnTo>
                    <a:pt x="9861" y="19618"/>
                  </a:lnTo>
                  <a:lnTo>
                    <a:pt x="10842" y="19310"/>
                  </a:lnTo>
                  <a:lnTo>
                    <a:pt x="11961" y="18990"/>
                  </a:lnTo>
                  <a:lnTo>
                    <a:pt x="13353" y="18899"/>
                  </a:lnTo>
                  <a:lnTo>
                    <a:pt x="13923" y="19344"/>
                  </a:lnTo>
                  <a:lnTo>
                    <a:pt x="14460" y="19378"/>
                  </a:lnTo>
                  <a:lnTo>
                    <a:pt x="15213" y="19915"/>
                  </a:lnTo>
                  <a:lnTo>
                    <a:pt x="14985" y="20131"/>
                  </a:lnTo>
                  <a:lnTo>
                    <a:pt x="15236" y="20474"/>
                  </a:lnTo>
                  <a:lnTo>
                    <a:pt x="15430" y="21124"/>
                  </a:lnTo>
                  <a:lnTo>
                    <a:pt x="15202" y="21615"/>
                  </a:lnTo>
                  <a:lnTo>
                    <a:pt x="15612" y="21980"/>
                  </a:lnTo>
                  <a:lnTo>
                    <a:pt x="16229" y="21250"/>
                  </a:lnTo>
                  <a:lnTo>
                    <a:pt x="16834" y="20953"/>
                  </a:lnTo>
                  <a:lnTo>
                    <a:pt x="17792" y="20166"/>
                  </a:lnTo>
                  <a:lnTo>
                    <a:pt x="17564" y="20839"/>
                  </a:lnTo>
                  <a:lnTo>
                    <a:pt x="17085" y="21296"/>
                  </a:lnTo>
                  <a:lnTo>
                    <a:pt x="16719" y="21832"/>
                  </a:lnTo>
                  <a:lnTo>
                    <a:pt x="16092" y="22323"/>
                  </a:lnTo>
                  <a:lnTo>
                    <a:pt x="16834" y="22151"/>
                  </a:lnTo>
                  <a:lnTo>
                    <a:pt x="17507" y="21524"/>
                  </a:lnTo>
                  <a:lnTo>
                    <a:pt x="17381" y="22208"/>
                  </a:lnTo>
                  <a:lnTo>
                    <a:pt x="16925" y="22654"/>
                  </a:lnTo>
                  <a:lnTo>
                    <a:pt x="17598" y="22768"/>
                  </a:lnTo>
                  <a:lnTo>
                    <a:pt x="17781" y="23144"/>
                  </a:lnTo>
                  <a:lnTo>
                    <a:pt x="17724" y="23612"/>
                  </a:lnTo>
                  <a:lnTo>
                    <a:pt x="17507" y="24308"/>
                  </a:lnTo>
                  <a:lnTo>
                    <a:pt x="17712" y="24879"/>
                  </a:lnTo>
                  <a:lnTo>
                    <a:pt x="18283" y="25153"/>
                  </a:lnTo>
                  <a:lnTo>
                    <a:pt x="18682" y="25210"/>
                  </a:lnTo>
                  <a:lnTo>
                    <a:pt x="19025" y="25347"/>
                  </a:lnTo>
                  <a:lnTo>
                    <a:pt x="19515" y="25609"/>
                  </a:lnTo>
                  <a:lnTo>
                    <a:pt x="20542" y="24936"/>
                  </a:lnTo>
                  <a:lnTo>
                    <a:pt x="21045" y="24765"/>
                  </a:lnTo>
                  <a:lnTo>
                    <a:pt x="20657" y="25244"/>
                  </a:lnTo>
                  <a:lnTo>
                    <a:pt x="21033" y="25404"/>
                  </a:lnTo>
                  <a:lnTo>
                    <a:pt x="21421" y="25803"/>
                  </a:lnTo>
                  <a:lnTo>
                    <a:pt x="22083" y="25415"/>
                  </a:lnTo>
                  <a:lnTo>
                    <a:pt x="22631" y="25062"/>
                  </a:lnTo>
                  <a:lnTo>
                    <a:pt x="23532" y="24674"/>
                  </a:lnTo>
                  <a:lnTo>
                    <a:pt x="24388" y="24651"/>
                  </a:lnTo>
                  <a:lnTo>
                    <a:pt x="24982" y="24320"/>
                  </a:lnTo>
                  <a:lnTo>
                    <a:pt x="25107" y="24034"/>
                  </a:lnTo>
                  <a:lnTo>
                    <a:pt x="25541" y="23395"/>
                  </a:lnTo>
                  <a:lnTo>
                    <a:pt x="26100" y="22711"/>
                  </a:lnTo>
                  <a:lnTo>
                    <a:pt x="26614" y="22254"/>
                  </a:lnTo>
                  <a:lnTo>
                    <a:pt x="27241" y="21455"/>
                  </a:lnTo>
                  <a:lnTo>
                    <a:pt x="27709" y="21010"/>
                  </a:lnTo>
                  <a:lnTo>
                    <a:pt x="28337" y="20303"/>
                  </a:lnTo>
                  <a:lnTo>
                    <a:pt x="29102" y="19858"/>
                  </a:lnTo>
                  <a:lnTo>
                    <a:pt x="29821" y="19024"/>
                  </a:lnTo>
                  <a:lnTo>
                    <a:pt x="30266" y="18385"/>
                  </a:lnTo>
                  <a:lnTo>
                    <a:pt x="30460" y="17872"/>
                  </a:lnTo>
                  <a:lnTo>
                    <a:pt x="31007" y="17062"/>
                  </a:lnTo>
                  <a:lnTo>
                    <a:pt x="31304" y="16651"/>
                  </a:lnTo>
                  <a:lnTo>
                    <a:pt x="31658" y="15829"/>
                  </a:lnTo>
                  <a:lnTo>
                    <a:pt x="31555" y="15064"/>
                  </a:lnTo>
                  <a:lnTo>
                    <a:pt x="31806" y="14505"/>
                  </a:lnTo>
                  <a:lnTo>
                    <a:pt x="31955" y="13980"/>
                  </a:lnTo>
                  <a:lnTo>
                    <a:pt x="31955" y="13250"/>
                  </a:lnTo>
                  <a:lnTo>
                    <a:pt x="31555" y="12520"/>
                  </a:lnTo>
                  <a:lnTo>
                    <a:pt x="31293" y="12166"/>
                  </a:lnTo>
                  <a:lnTo>
                    <a:pt x="30871" y="11607"/>
                  </a:lnTo>
                  <a:lnTo>
                    <a:pt x="30973" y="10659"/>
                  </a:lnTo>
                  <a:lnTo>
                    <a:pt x="30756" y="10796"/>
                  </a:lnTo>
                  <a:lnTo>
                    <a:pt x="30528" y="10397"/>
                  </a:lnTo>
                  <a:lnTo>
                    <a:pt x="30174" y="10602"/>
                  </a:lnTo>
                  <a:lnTo>
                    <a:pt x="30095" y="9609"/>
                  </a:lnTo>
                  <a:lnTo>
                    <a:pt x="29775" y="9039"/>
                  </a:lnTo>
                  <a:lnTo>
                    <a:pt x="29923" y="8833"/>
                  </a:lnTo>
                  <a:lnTo>
                    <a:pt x="29478" y="8434"/>
                  </a:lnTo>
                  <a:lnTo>
                    <a:pt x="29022" y="8000"/>
                  </a:lnTo>
                  <a:lnTo>
                    <a:pt x="28269" y="7532"/>
                  </a:lnTo>
                  <a:lnTo>
                    <a:pt x="28132" y="6916"/>
                  </a:lnTo>
                  <a:lnTo>
                    <a:pt x="28326" y="6448"/>
                  </a:lnTo>
                  <a:lnTo>
                    <a:pt x="28269" y="5661"/>
                  </a:lnTo>
                  <a:lnTo>
                    <a:pt x="28075" y="5558"/>
                  </a:lnTo>
                  <a:lnTo>
                    <a:pt x="28052" y="5102"/>
                  </a:lnTo>
                  <a:lnTo>
                    <a:pt x="28017" y="4326"/>
                  </a:lnTo>
                  <a:lnTo>
                    <a:pt x="28177" y="3926"/>
                  </a:lnTo>
                  <a:lnTo>
                    <a:pt x="27846" y="3561"/>
                  </a:lnTo>
                  <a:lnTo>
                    <a:pt x="27652" y="3184"/>
                  </a:lnTo>
                  <a:lnTo>
                    <a:pt x="27093" y="3527"/>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2" name="Google Shape;682;p37"/>
            <p:cNvSpPr/>
            <p:nvPr/>
          </p:nvSpPr>
          <p:spPr>
            <a:xfrm>
              <a:off x="3889450" y="2003125"/>
              <a:ext cx="130975" cy="57950"/>
            </a:xfrm>
            <a:custGeom>
              <a:rect b="b" l="l" r="r" t="t"/>
              <a:pathLst>
                <a:path extrusionOk="0" h="2318" w="5239">
                  <a:moveTo>
                    <a:pt x="5193" y="400"/>
                  </a:moveTo>
                  <a:lnTo>
                    <a:pt x="4862" y="229"/>
                  </a:lnTo>
                  <a:lnTo>
                    <a:pt x="4531" y="275"/>
                  </a:lnTo>
                  <a:lnTo>
                    <a:pt x="3960" y="1"/>
                  </a:lnTo>
                  <a:lnTo>
                    <a:pt x="3721" y="69"/>
                  </a:lnTo>
                  <a:lnTo>
                    <a:pt x="3344" y="434"/>
                  </a:lnTo>
                  <a:lnTo>
                    <a:pt x="2808" y="149"/>
                  </a:lnTo>
                  <a:lnTo>
                    <a:pt x="2591" y="560"/>
                  </a:lnTo>
                  <a:lnTo>
                    <a:pt x="2351" y="674"/>
                  </a:lnTo>
                  <a:lnTo>
                    <a:pt x="2488" y="1245"/>
                  </a:lnTo>
                  <a:lnTo>
                    <a:pt x="2431" y="1404"/>
                  </a:lnTo>
                  <a:lnTo>
                    <a:pt x="2191" y="1210"/>
                  </a:lnTo>
                  <a:lnTo>
                    <a:pt x="1849" y="1188"/>
                  </a:lnTo>
                  <a:lnTo>
                    <a:pt x="1358" y="1359"/>
                  </a:lnTo>
                  <a:lnTo>
                    <a:pt x="731" y="1313"/>
                  </a:lnTo>
                  <a:lnTo>
                    <a:pt x="651" y="1541"/>
                  </a:lnTo>
                  <a:lnTo>
                    <a:pt x="286" y="1302"/>
                  </a:lnTo>
                  <a:lnTo>
                    <a:pt x="69" y="1347"/>
                  </a:lnTo>
                  <a:lnTo>
                    <a:pt x="92" y="1496"/>
                  </a:lnTo>
                  <a:lnTo>
                    <a:pt x="0" y="1724"/>
                  </a:lnTo>
                  <a:lnTo>
                    <a:pt x="320" y="1884"/>
                  </a:lnTo>
                  <a:lnTo>
                    <a:pt x="696" y="1918"/>
                  </a:lnTo>
                  <a:lnTo>
                    <a:pt x="1130" y="2044"/>
                  </a:lnTo>
                  <a:lnTo>
                    <a:pt x="1210" y="1872"/>
                  </a:lnTo>
                  <a:lnTo>
                    <a:pt x="1895" y="1713"/>
                  </a:lnTo>
                  <a:lnTo>
                    <a:pt x="2077" y="2032"/>
                  </a:lnTo>
                  <a:lnTo>
                    <a:pt x="3104" y="2260"/>
                  </a:lnTo>
                  <a:lnTo>
                    <a:pt x="3698" y="2317"/>
                  </a:lnTo>
                  <a:lnTo>
                    <a:pt x="4040" y="2112"/>
                  </a:lnTo>
                  <a:lnTo>
                    <a:pt x="4656" y="2101"/>
                  </a:lnTo>
                  <a:lnTo>
                    <a:pt x="4782" y="1941"/>
                  </a:lnTo>
                  <a:lnTo>
                    <a:pt x="4976" y="1370"/>
                  </a:lnTo>
                  <a:lnTo>
                    <a:pt x="4816" y="1188"/>
                  </a:lnTo>
                  <a:lnTo>
                    <a:pt x="5216" y="1188"/>
                  </a:lnTo>
                  <a:lnTo>
                    <a:pt x="5239" y="811"/>
                  </a:lnTo>
                  <a:lnTo>
                    <a:pt x="5147" y="514"/>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3" name="Google Shape;683;p37"/>
            <p:cNvSpPr/>
            <p:nvPr/>
          </p:nvSpPr>
          <p:spPr>
            <a:xfrm>
              <a:off x="4546500" y="2161475"/>
              <a:ext cx="104725" cy="81050"/>
            </a:xfrm>
            <a:custGeom>
              <a:rect b="b" l="l" r="r" t="t"/>
              <a:pathLst>
                <a:path extrusionOk="0" h="3242" w="4189">
                  <a:moveTo>
                    <a:pt x="286" y="1895"/>
                  </a:moveTo>
                  <a:lnTo>
                    <a:pt x="149" y="1929"/>
                  </a:lnTo>
                  <a:lnTo>
                    <a:pt x="320" y="2272"/>
                  </a:lnTo>
                  <a:lnTo>
                    <a:pt x="777" y="2682"/>
                  </a:lnTo>
                  <a:lnTo>
                    <a:pt x="1302" y="2808"/>
                  </a:lnTo>
                  <a:lnTo>
                    <a:pt x="902" y="2283"/>
                  </a:lnTo>
                  <a:lnTo>
                    <a:pt x="879" y="2135"/>
                  </a:lnTo>
                  <a:lnTo>
                    <a:pt x="548" y="2135"/>
                  </a:lnTo>
                  <a:close/>
                  <a:moveTo>
                    <a:pt x="1769" y="571"/>
                  </a:moveTo>
                  <a:lnTo>
                    <a:pt x="1165" y="23"/>
                  </a:lnTo>
                  <a:lnTo>
                    <a:pt x="948" y="1"/>
                  </a:lnTo>
                  <a:lnTo>
                    <a:pt x="788" y="126"/>
                  </a:lnTo>
                  <a:lnTo>
                    <a:pt x="1245" y="617"/>
                  </a:lnTo>
                  <a:lnTo>
                    <a:pt x="1165" y="708"/>
                  </a:lnTo>
                  <a:lnTo>
                    <a:pt x="765" y="651"/>
                  </a:lnTo>
                  <a:lnTo>
                    <a:pt x="160" y="400"/>
                  </a:lnTo>
                  <a:lnTo>
                    <a:pt x="1" y="537"/>
                  </a:lnTo>
                  <a:lnTo>
                    <a:pt x="206" y="788"/>
                  </a:lnTo>
                  <a:lnTo>
                    <a:pt x="514" y="936"/>
                  </a:lnTo>
                  <a:lnTo>
                    <a:pt x="423" y="1153"/>
                  </a:lnTo>
                  <a:lnTo>
                    <a:pt x="857" y="1473"/>
                  </a:lnTo>
                  <a:lnTo>
                    <a:pt x="720" y="1758"/>
                  </a:lnTo>
                  <a:lnTo>
                    <a:pt x="1073" y="1998"/>
                  </a:lnTo>
                  <a:lnTo>
                    <a:pt x="1427" y="2157"/>
                  </a:lnTo>
                  <a:lnTo>
                    <a:pt x="1564" y="2785"/>
                  </a:lnTo>
                  <a:lnTo>
                    <a:pt x="2317" y="2112"/>
                  </a:lnTo>
                  <a:lnTo>
                    <a:pt x="2591" y="2043"/>
                  </a:lnTo>
                  <a:lnTo>
                    <a:pt x="2854" y="2306"/>
                  </a:lnTo>
                  <a:lnTo>
                    <a:pt x="2682" y="2751"/>
                  </a:lnTo>
                  <a:lnTo>
                    <a:pt x="3230" y="3242"/>
                  </a:lnTo>
                  <a:lnTo>
                    <a:pt x="3413" y="3196"/>
                  </a:lnTo>
                  <a:lnTo>
                    <a:pt x="3299" y="2739"/>
                  </a:lnTo>
                  <a:lnTo>
                    <a:pt x="3538" y="2523"/>
                  </a:lnTo>
                  <a:lnTo>
                    <a:pt x="3595" y="2214"/>
                  </a:lnTo>
                  <a:lnTo>
                    <a:pt x="3584" y="1496"/>
                  </a:lnTo>
                  <a:lnTo>
                    <a:pt x="4189" y="1427"/>
                  </a:lnTo>
                  <a:lnTo>
                    <a:pt x="3904" y="1187"/>
                  </a:lnTo>
                  <a:lnTo>
                    <a:pt x="3538" y="1153"/>
                  </a:lnTo>
                  <a:lnTo>
                    <a:pt x="3048" y="514"/>
                  </a:lnTo>
                  <a:lnTo>
                    <a:pt x="2557" y="58"/>
                  </a:lnTo>
                  <a:lnTo>
                    <a:pt x="2557" y="58"/>
                  </a:lnTo>
                  <a:lnTo>
                    <a:pt x="2192" y="411"/>
                  </a:lnTo>
                  <a:lnTo>
                    <a:pt x="2112" y="628"/>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4" name="Google Shape;684;p37"/>
            <p:cNvSpPr/>
            <p:nvPr/>
          </p:nvSpPr>
          <p:spPr>
            <a:xfrm>
              <a:off x="4302575" y="3165450"/>
              <a:ext cx="34825" cy="48250"/>
            </a:xfrm>
            <a:custGeom>
              <a:rect b="b" l="l" r="r" t="t"/>
              <a:pathLst>
                <a:path extrusionOk="0" h="1930" w="1393">
                  <a:moveTo>
                    <a:pt x="1221" y="412"/>
                  </a:moveTo>
                  <a:lnTo>
                    <a:pt x="1176" y="58"/>
                  </a:lnTo>
                  <a:lnTo>
                    <a:pt x="1176" y="58"/>
                  </a:lnTo>
                  <a:lnTo>
                    <a:pt x="742" y="1"/>
                  </a:lnTo>
                  <a:lnTo>
                    <a:pt x="502" y="514"/>
                  </a:lnTo>
                  <a:lnTo>
                    <a:pt x="0" y="446"/>
                  </a:lnTo>
                  <a:lnTo>
                    <a:pt x="206" y="857"/>
                  </a:lnTo>
                  <a:lnTo>
                    <a:pt x="217" y="1017"/>
                  </a:lnTo>
                  <a:lnTo>
                    <a:pt x="502" y="1884"/>
                  </a:lnTo>
                  <a:lnTo>
                    <a:pt x="491" y="1930"/>
                  </a:lnTo>
                  <a:lnTo>
                    <a:pt x="571" y="1907"/>
                  </a:lnTo>
                  <a:lnTo>
                    <a:pt x="879" y="1587"/>
                  </a:lnTo>
                  <a:lnTo>
                    <a:pt x="1187" y="1108"/>
                  </a:lnTo>
                  <a:lnTo>
                    <a:pt x="1392" y="914"/>
                  </a:lnTo>
                  <a:lnTo>
                    <a:pt x="1392" y="629"/>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5" name="Google Shape;685;p37"/>
            <p:cNvSpPr/>
            <p:nvPr/>
          </p:nvSpPr>
          <p:spPr>
            <a:xfrm>
              <a:off x="3764775" y="1949775"/>
              <a:ext cx="63350" cy="42825"/>
            </a:xfrm>
            <a:custGeom>
              <a:rect b="b" l="l" r="r" t="t"/>
              <a:pathLst>
                <a:path extrusionOk="0" h="1713" w="2534">
                  <a:moveTo>
                    <a:pt x="1689" y="1"/>
                  </a:moveTo>
                  <a:lnTo>
                    <a:pt x="1062" y="183"/>
                  </a:lnTo>
                  <a:lnTo>
                    <a:pt x="548" y="115"/>
                  </a:lnTo>
                  <a:lnTo>
                    <a:pt x="548" y="115"/>
                  </a:lnTo>
                  <a:lnTo>
                    <a:pt x="0" y="286"/>
                  </a:lnTo>
                  <a:lnTo>
                    <a:pt x="103" y="594"/>
                  </a:lnTo>
                  <a:lnTo>
                    <a:pt x="422" y="606"/>
                  </a:lnTo>
                  <a:lnTo>
                    <a:pt x="765" y="948"/>
                  </a:lnTo>
                  <a:lnTo>
                    <a:pt x="1244" y="1370"/>
                  </a:lnTo>
                  <a:lnTo>
                    <a:pt x="1598" y="1302"/>
                  </a:lnTo>
                  <a:lnTo>
                    <a:pt x="2226" y="1712"/>
                  </a:lnTo>
                  <a:lnTo>
                    <a:pt x="2283" y="1210"/>
                  </a:lnTo>
                  <a:lnTo>
                    <a:pt x="2477" y="1176"/>
                  </a:lnTo>
                  <a:lnTo>
                    <a:pt x="2534" y="583"/>
                  </a:lnTo>
                  <a:lnTo>
                    <a:pt x="2134" y="377"/>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6" name="Google Shape;686;p37"/>
            <p:cNvSpPr/>
            <p:nvPr/>
          </p:nvSpPr>
          <p:spPr>
            <a:xfrm>
              <a:off x="3736525" y="2834500"/>
              <a:ext cx="60500" cy="138400"/>
            </a:xfrm>
            <a:custGeom>
              <a:rect b="b" l="l" r="r" t="t"/>
              <a:pathLst>
                <a:path extrusionOk="0" h="5536" w="2420">
                  <a:moveTo>
                    <a:pt x="2271" y="526"/>
                  </a:moveTo>
                  <a:lnTo>
                    <a:pt x="1667" y="1"/>
                  </a:lnTo>
                  <a:lnTo>
                    <a:pt x="1381" y="1"/>
                  </a:lnTo>
                  <a:lnTo>
                    <a:pt x="1107" y="275"/>
                  </a:lnTo>
                  <a:lnTo>
                    <a:pt x="936" y="537"/>
                  </a:lnTo>
                  <a:lnTo>
                    <a:pt x="548" y="628"/>
                  </a:lnTo>
                  <a:lnTo>
                    <a:pt x="377" y="1028"/>
                  </a:lnTo>
                  <a:lnTo>
                    <a:pt x="103" y="1131"/>
                  </a:lnTo>
                  <a:lnTo>
                    <a:pt x="0" y="1599"/>
                  </a:lnTo>
                  <a:lnTo>
                    <a:pt x="251" y="1872"/>
                  </a:lnTo>
                  <a:lnTo>
                    <a:pt x="537" y="2192"/>
                  </a:lnTo>
                  <a:lnTo>
                    <a:pt x="560" y="2637"/>
                  </a:lnTo>
                  <a:lnTo>
                    <a:pt x="719" y="2820"/>
                  </a:lnTo>
                  <a:lnTo>
                    <a:pt x="697" y="4908"/>
                  </a:lnTo>
                  <a:lnTo>
                    <a:pt x="891" y="5536"/>
                  </a:lnTo>
                  <a:lnTo>
                    <a:pt x="1552" y="5422"/>
                  </a:lnTo>
                  <a:lnTo>
                    <a:pt x="1587" y="3961"/>
                  </a:lnTo>
                  <a:lnTo>
                    <a:pt x="1575" y="3379"/>
                  </a:lnTo>
                  <a:lnTo>
                    <a:pt x="1712" y="2808"/>
                  </a:lnTo>
                  <a:lnTo>
                    <a:pt x="1963" y="2534"/>
                  </a:lnTo>
                  <a:lnTo>
                    <a:pt x="2351" y="1964"/>
                  </a:lnTo>
                  <a:lnTo>
                    <a:pt x="2260" y="1724"/>
                  </a:lnTo>
                  <a:lnTo>
                    <a:pt x="2420" y="1370"/>
                  </a:lnTo>
                  <a:lnTo>
                    <a:pt x="2249" y="823"/>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7" name="Google Shape;687;p37"/>
            <p:cNvSpPr/>
            <p:nvPr/>
          </p:nvSpPr>
          <p:spPr>
            <a:xfrm>
              <a:off x="3612125" y="2769175"/>
              <a:ext cx="152375" cy="124975"/>
            </a:xfrm>
            <a:custGeom>
              <a:rect b="b" l="l" r="r" t="t"/>
              <a:pathLst>
                <a:path extrusionOk="0" h="4999" w="6095">
                  <a:moveTo>
                    <a:pt x="4668" y="172"/>
                  </a:moveTo>
                  <a:lnTo>
                    <a:pt x="4155" y="172"/>
                  </a:lnTo>
                  <a:lnTo>
                    <a:pt x="3961" y="0"/>
                  </a:lnTo>
                  <a:lnTo>
                    <a:pt x="3527" y="126"/>
                  </a:lnTo>
                  <a:lnTo>
                    <a:pt x="2785" y="503"/>
                  </a:lnTo>
                  <a:lnTo>
                    <a:pt x="2625" y="788"/>
                  </a:lnTo>
                  <a:lnTo>
                    <a:pt x="2021" y="1199"/>
                  </a:lnTo>
                  <a:lnTo>
                    <a:pt x="1906" y="1427"/>
                  </a:lnTo>
                  <a:lnTo>
                    <a:pt x="1576" y="1610"/>
                  </a:lnTo>
                  <a:lnTo>
                    <a:pt x="1188" y="1484"/>
                  </a:lnTo>
                  <a:lnTo>
                    <a:pt x="959" y="1712"/>
                  </a:lnTo>
                  <a:lnTo>
                    <a:pt x="845" y="2340"/>
                  </a:lnTo>
                  <a:lnTo>
                    <a:pt x="206" y="3082"/>
                  </a:lnTo>
                  <a:lnTo>
                    <a:pt x="229" y="3401"/>
                  </a:lnTo>
                  <a:lnTo>
                    <a:pt x="1" y="3778"/>
                  </a:lnTo>
                  <a:lnTo>
                    <a:pt x="58" y="4314"/>
                  </a:lnTo>
                  <a:lnTo>
                    <a:pt x="423" y="4508"/>
                  </a:lnTo>
                  <a:lnTo>
                    <a:pt x="560" y="4805"/>
                  </a:lnTo>
                  <a:lnTo>
                    <a:pt x="914" y="4999"/>
                  </a:lnTo>
                  <a:lnTo>
                    <a:pt x="1188" y="4771"/>
                  </a:lnTo>
                  <a:lnTo>
                    <a:pt x="1576" y="4736"/>
                  </a:lnTo>
                  <a:lnTo>
                    <a:pt x="2112" y="4965"/>
                  </a:lnTo>
                  <a:lnTo>
                    <a:pt x="1998" y="4280"/>
                  </a:lnTo>
                  <a:lnTo>
                    <a:pt x="2032" y="3766"/>
                  </a:lnTo>
                  <a:lnTo>
                    <a:pt x="3413" y="3721"/>
                  </a:lnTo>
                  <a:lnTo>
                    <a:pt x="3755" y="3801"/>
                  </a:lnTo>
                  <a:lnTo>
                    <a:pt x="4018" y="3652"/>
                  </a:lnTo>
                  <a:lnTo>
                    <a:pt x="4383" y="3721"/>
                  </a:lnTo>
                  <a:lnTo>
                    <a:pt x="5079" y="3744"/>
                  </a:lnTo>
                  <a:lnTo>
                    <a:pt x="5353" y="3641"/>
                  </a:lnTo>
                  <a:lnTo>
                    <a:pt x="5524" y="3241"/>
                  </a:lnTo>
                  <a:lnTo>
                    <a:pt x="5912" y="3150"/>
                  </a:lnTo>
                  <a:lnTo>
                    <a:pt x="6083" y="2888"/>
                  </a:lnTo>
                  <a:lnTo>
                    <a:pt x="6095" y="2260"/>
                  </a:lnTo>
                  <a:lnTo>
                    <a:pt x="5182" y="2055"/>
                  </a:lnTo>
                  <a:lnTo>
                    <a:pt x="5159" y="1610"/>
                  </a:lnTo>
                  <a:lnTo>
                    <a:pt x="4714" y="1028"/>
                  </a:lnTo>
                  <a:lnTo>
                    <a:pt x="4600" y="617"/>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8" name="Google Shape;688;p37"/>
            <p:cNvSpPr/>
            <p:nvPr/>
          </p:nvSpPr>
          <p:spPr>
            <a:xfrm>
              <a:off x="5438375" y="2512125"/>
              <a:ext cx="102725" cy="130975"/>
            </a:xfrm>
            <a:custGeom>
              <a:rect b="b" l="l" r="r" t="t"/>
              <a:pathLst>
                <a:path extrusionOk="0" h="5239" w="4109">
                  <a:moveTo>
                    <a:pt x="4040" y="3994"/>
                  </a:moveTo>
                  <a:lnTo>
                    <a:pt x="3401" y="2545"/>
                  </a:lnTo>
                  <a:lnTo>
                    <a:pt x="3184" y="2568"/>
                  </a:lnTo>
                  <a:lnTo>
                    <a:pt x="3161" y="3138"/>
                  </a:lnTo>
                  <a:lnTo>
                    <a:pt x="2659" y="2671"/>
                  </a:lnTo>
                  <a:lnTo>
                    <a:pt x="2819" y="2146"/>
                  </a:lnTo>
                  <a:lnTo>
                    <a:pt x="3161" y="2100"/>
                  </a:lnTo>
                  <a:lnTo>
                    <a:pt x="3390" y="1335"/>
                  </a:lnTo>
                  <a:lnTo>
                    <a:pt x="2899" y="1176"/>
                  </a:lnTo>
                  <a:lnTo>
                    <a:pt x="2191" y="1198"/>
                  </a:lnTo>
                  <a:lnTo>
                    <a:pt x="1415" y="1073"/>
                  </a:lnTo>
                  <a:lnTo>
                    <a:pt x="1244" y="445"/>
                  </a:lnTo>
                  <a:lnTo>
                    <a:pt x="856" y="388"/>
                  </a:lnTo>
                  <a:lnTo>
                    <a:pt x="171" y="0"/>
                  </a:lnTo>
                  <a:lnTo>
                    <a:pt x="0" y="616"/>
                  </a:lnTo>
                  <a:lnTo>
                    <a:pt x="662" y="1096"/>
                  </a:lnTo>
                  <a:lnTo>
                    <a:pt x="217" y="1438"/>
                  </a:lnTo>
                  <a:lnTo>
                    <a:pt x="103" y="1769"/>
                  </a:lnTo>
                  <a:lnTo>
                    <a:pt x="628" y="2009"/>
                  </a:lnTo>
                  <a:lnTo>
                    <a:pt x="571" y="2556"/>
                  </a:lnTo>
                  <a:lnTo>
                    <a:pt x="947" y="3241"/>
                  </a:lnTo>
                  <a:lnTo>
                    <a:pt x="1176" y="3983"/>
                  </a:lnTo>
                  <a:lnTo>
                    <a:pt x="1484" y="4063"/>
                  </a:lnTo>
                  <a:lnTo>
                    <a:pt x="1735" y="4166"/>
                  </a:lnTo>
                  <a:lnTo>
                    <a:pt x="1815" y="3994"/>
                  </a:lnTo>
                  <a:lnTo>
                    <a:pt x="2168" y="4177"/>
                  </a:lnTo>
                  <a:lnTo>
                    <a:pt x="2362" y="3675"/>
                  </a:lnTo>
                  <a:lnTo>
                    <a:pt x="2226" y="3310"/>
                  </a:lnTo>
                  <a:lnTo>
                    <a:pt x="2956" y="3332"/>
                  </a:lnTo>
                  <a:lnTo>
                    <a:pt x="3355" y="3869"/>
                  </a:lnTo>
                  <a:lnTo>
                    <a:pt x="3572" y="4302"/>
                  </a:lnTo>
                  <a:lnTo>
                    <a:pt x="3686" y="4759"/>
                  </a:lnTo>
                  <a:lnTo>
                    <a:pt x="3972" y="5238"/>
                  </a:lnTo>
                  <a:lnTo>
                    <a:pt x="3812" y="4508"/>
                  </a:lnTo>
                  <a:lnTo>
                    <a:pt x="4109" y="4645"/>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9" name="Google Shape;689;p37"/>
            <p:cNvSpPr/>
            <p:nvPr/>
          </p:nvSpPr>
          <p:spPr>
            <a:xfrm>
              <a:off x="4126250" y="2109550"/>
              <a:ext cx="111850" cy="65925"/>
            </a:xfrm>
            <a:custGeom>
              <a:rect b="b" l="l" r="r" t="t"/>
              <a:pathLst>
                <a:path extrusionOk="0" h="2637" w="4474">
                  <a:moveTo>
                    <a:pt x="4474" y="468"/>
                  </a:moveTo>
                  <a:lnTo>
                    <a:pt x="4040" y="366"/>
                  </a:lnTo>
                  <a:lnTo>
                    <a:pt x="3470" y="58"/>
                  </a:lnTo>
                  <a:lnTo>
                    <a:pt x="2648" y="252"/>
                  </a:lnTo>
                  <a:lnTo>
                    <a:pt x="2317" y="480"/>
                  </a:lnTo>
                  <a:lnTo>
                    <a:pt x="1256" y="434"/>
                  </a:lnTo>
                  <a:lnTo>
                    <a:pt x="685" y="297"/>
                  </a:lnTo>
                  <a:lnTo>
                    <a:pt x="411" y="366"/>
                  </a:lnTo>
                  <a:lnTo>
                    <a:pt x="149" y="0"/>
                  </a:lnTo>
                  <a:lnTo>
                    <a:pt x="0" y="194"/>
                  </a:lnTo>
                  <a:lnTo>
                    <a:pt x="92" y="525"/>
                  </a:lnTo>
                  <a:lnTo>
                    <a:pt x="491" y="891"/>
                  </a:lnTo>
                  <a:lnTo>
                    <a:pt x="251" y="1165"/>
                  </a:lnTo>
                  <a:lnTo>
                    <a:pt x="149" y="1450"/>
                  </a:lnTo>
                  <a:lnTo>
                    <a:pt x="240" y="1553"/>
                  </a:lnTo>
                  <a:lnTo>
                    <a:pt x="137" y="1678"/>
                  </a:lnTo>
                  <a:lnTo>
                    <a:pt x="537" y="1963"/>
                  </a:lnTo>
                  <a:lnTo>
                    <a:pt x="651" y="2545"/>
                  </a:lnTo>
                  <a:lnTo>
                    <a:pt x="1187" y="2580"/>
                  </a:lnTo>
                  <a:lnTo>
                    <a:pt x="1746" y="2329"/>
                  </a:lnTo>
                  <a:lnTo>
                    <a:pt x="2306" y="2637"/>
                  </a:lnTo>
                  <a:lnTo>
                    <a:pt x="2956" y="2545"/>
                  </a:lnTo>
                  <a:lnTo>
                    <a:pt x="2922" y="2123"/>
                  </a:lnTo>
                  <a:lnTo>
                    <a:pt x="3630" y="1838"/>
                  </a:lnTo>
                  <a:lnTo>
                    <a:pt x="4269" y="1952"/>
                  </a:lnTo>
                  <a:lnTo>
                    <a:pt x="3972" y="1450"/>
                  </a:lnTo>
                  <a:lnTo>
                    <a:pt x="4154" y="822"/>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0" name="Google Shape;690;p37"/>
            <p:cNvSpPr/>
            <p:nvPr/>
          </p:nvSpPr>
          <p:spPr>
            <a:xfrm>
              <a:off x="4004425" y="2087575"/>
              <a:ext cx="71075" cy="56800"/>
            </a:xfrm>
            <a:custGeom>
              <a:rect b="b" l="l" r="r" t="t"/>
              <a:pathLst>
                <a:path extrusionOk="0" h="2272" w="2843">
                  <a:moveTo>
                    <a:pt x="879" y="1"/>
                  </a:moveTo>
                  <a:lnTo>
                    <a:pt x="548" y="24"/>
                  </a:lnTo>
                  <a:lnTo>
                    <a:pt x="400" y="206"/>
                  </a:lnTo>
                  <a:lnTo>
                    <a:pt x="137" y="1"/>
                  </a:lnTo>
                  <a:lnTo>
                    <a:pt x="0" y="366"/>
                  </a:lnTo>
                  <a:lnTo>
                    <a:pt x="388" y="777"/>
                  </a:lnTo>
                  <a:lnTo>
                    <a:pt x="571" y="1051"/>
                  </a:lnTo>
                  <a:lnTo>
                    <a:pt x="925" y="1370"/>
                  </a:lnTo>
                  <a:lnTo>
                    <a:pt x="1210" y="1576"/>
                  </a:lnTo>
                  <a:lnTo>
                    <a:pt x="1530" y="1929"/>
                  </a:lnTo>
                  <a:lnTo>
                    <a:pt x="2203" y="2272"/>
                  </a:lnTo>
                  <a:lnTo>
                    <a:pt x="2260" y="1781"/>
                  </a:lnTo>
                  <a:lnTo>
                    <a:pt x="2477" y="1587"/>
                  </a:lnTo>
                  <a:lnTo>
                    <a:pt x="2602" y="1496"/>
                  </a:lnTo>
                  <a:lnTo>
                    <a:pt x="2774" y="1462"/>
                  </a:lnTo>
                  <a:lnTo>
                    <a:pt x="2842" y="1051"/>
                  </a:lnTo>
                  <a:lnTo>
                    <a:pt x="2454" y="720"/>
                  </a:lnTo>
                  <a:lnTo>
                    <a:pt x="2602" y="332"/>
                  </a:lnTo>
                  <a:lnTo>
                    <a:pt x="2340" y="332"/>
                  </a:lnTo>
                  <a:lnTo>
                    <a:pt x="2340" y="332"/>
                  </a:lnTo>
                  <a:lnTo>
                    <a:pt x="1998" y="138"/>
                  </a:lnTo>
                  <a:lnTo>
                    <a:pt x="1507" y="149"/>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1" name="Google Shape;691;p37"/>
            <p:cNvSpPr/>
            <p:nvPr/>
          </p:nvSpPr>
          <p:spPr>
            <a:xfrm>
              <a:off x="4117700" y="1848775"/>
              <a:ext cx="158350" cy="104450"/>
            </a:xfrm>
            <a:custGeom>
              <a:rect b="b" l="l" r="r" t="t"/>
              <a:pathLst>
                <a:path extrusionOk="0" h="4178" w="6334">
                  <a:moveTo>
                    <a:pt x="3561" y="218"/>
                  </a:moveTo>
                  <a:lnTo>
                    <a:pt x="2819" y="1"/>
                  </a:lnTo>
                  <a:lnTo>
                    <a:pt x="2168" y="332"/>
                  </a:lnTo>
                  <a:lnTo>
                    <a:pt x="1792" y="469"/>
                  </a:lnTo>
                  <a:lnTo>
                    <a:pt x="1917" y="845"/>
                  </a:lnTo>
                  <a:lnTo>
                    <a:pt x="1427" y="1131"/>
                  </a:lnTo>
                  <a:lnTo>
                    <a:pt x="1347" y="1610"/>
                  </a:lnTo>
                  <a:lnTo>
                    <a:pt x="662" y="1929"/>
                  </a:lnTo>
                  <a:lnTo>
                    <a:pt x="11" y="1929"/>
                  </a:lnTo>
                  <a:lnTo>
                    <a:pt x="91" y="2306"/>
                  </a:lnTo>
                  <a:lnTo>
                    <a:pt x="342" y="2637"/>
                  </a:lnTo>
                  <a:lnTo>
                    <a:pt x="377" y="2979"/>
                  </a:lnTo>
                  <a:lnTo>
                    <a:pt x="0" y="3151"/>
                  </a:lnTo>
                  <a:lnTo>
                    <a:pt x="263" y="3561"/>
                  </a:lnTo>
                  <a:lnTo>
                    <a:pt x="342" y="3949"/>
                  </a:lnTo>
                  <a:lnTo>
                    <a:pt x="651" y="3904"/>
                  </a:lnTo>
                  <a:lnTo>
                    <a:pt x="993" y="3675"/>
                  </a:lnTo>
                  <a:lnTo>
                    <a:pt x="1518" y="3653"/>
                  </a:lnTo>
                  <a:lnTo>
                    <a:pt x="2237" y="3721"/>
                  </a:lnTo>
                  <a:lnTo>
                    <a:pt x="3036" y="3938"/>
                  </a:lnTo>
                  <a:lnTo>
                    <a:pt x="3572" y="3949"/>
                  </a:lnTo>
                  <a:lnTo>
                    <a:pt x="3857" y="4075"/>
                  </a:lnTo>
                  <a:lnTo>
                    <a:pt x="4086" y="3927"/>
                  </a:lnTo>
                  <a:lnTo>
                    <a:pt x="4302" y="4132"/>
                  </a:lnTo>
                  <a:lnTo>
                    <a:pt x="4919" y="4098"/>
                  </a:lnTo>
                  <a:lnTo>
                    <a:pt x="5204" y="4178"/>
                  </a:lnTo>
                  <a:lnTo>
                    <a:pt x="5170" y="3733"/>
                  </a:lnTo>
                  <a:lnTo>
                    <a:pt x="5341" y="3539"/>
                  </a:lnTo>
                  <a:lnTo>
                    <a:pt x="5934" y="3493"/>
                  </a:lnTo>
                  <a:lnTo>
                    <a:pt x="5934" y="3493"/>
                  </a:lnTo>
                  <a:lnTo>
                    <a:pt x="5649" y="2934"/>
                  </a:lnTo>
                  <a:lnTo>
                    <a:pt x="5432" y="2648"/>
                  </a:lnTo>
                  <a:lnTo>
                    <a:pt x="5546" y="2569"/>
                  </a:lnTo>
                  <a:lnTo>
                    <a:pt x="6106" y="2591"/>
                  </a:lnTo>
                  <a:lnTo>
                    <a:pt x="6334" y="2409"/>
                  </a:lnTo>
                  <a:lnTo>
                    <a:pt x="6083" y="2180"/>
                  </a:lnTo>
                  <a:lnTo>
                    <a:pt x="5603" y="2021"/>
                  </a:lnTo>
                  <a:lnTo>
                    <a:pt x="5615" y="1861"/>
                  </a:lnTo>
                  <a:lnTo>
                    <a:pt x="5295" y="1713"/>
                  </a:lnTo>
                  <a:lnTo>
                    <a:pt x="4770" y="1153"/>
                  </a:lnTo>
                  <a:lnTo>
                    <a:pt x="4862" y="925"/>
                  </a:lnTo>
                  <a:lnTo>
                    <a:pt x="4713" y="514"/>
                  </a:lnTo>
                  <a:lnTo>
                    <a:pt x="4029" y="309"/>
                  </a:lnTo>
                  <a:lnTo>
                    <a:pt x="3698" y="412"/>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2" name="Google Shape;692;p37"/>
            <p:cNvSpPr/>
            <p:nvPr/>
          </p:nvSpPr>
          <p:spPr>
            <a:xfrm>
              <a:off x="1953075" y="2692425"/>
              <a:ext cx="29125" cy="59375"/>
            </a:xfrm>
            <a:custGeom>
              <a:rect b="b" l="l" r="r" t="t"/>
              <a:pathLst>
                <a:path extrusionOk="0" h="2375" w="1165">
                  <a:moveTo>
                    <a:pt x="229" y="2374"/>
                  </a:moveTo>
                  <a:lnTo>
                    <a:pt x="434" y="2055"/>
                  </a:lnTo>
                  <a:lnTo>
                    <a:pt x="571" y="2032"/>
                  </a:lnTo>
                  <a:lnTo>
                    <a:pt x="765" y="1792"/>
                  </a:lnTo>
                  <a:lnTo>
                    <a:pt x="902" y="1336"/>
                  </a:lnTo>
                  <a:lnTo>
                    <a:pt x="857" y="1244"/>
                  </a:lnTo>
                  <a:lnTo>
                    <a:pt x="982" y="914"/>
                  </a:lnTo>
                  <a:lnTo>
                    <a:pt x="937" y="777"/>
                  </a:lnTo>
                  <a:lnTo>
                    <a:pt x="1119" y="389"/>
                  </a:lnTo>
                  <a:lnTo>
                    <a:pt x="1165" y="138"/>
                  </a:lnTo>
                  <a:lnTo>
                    <a:pt x="1005" y="138"/>
                  </a:lnTo>
                  <a:lnTo>
                    <a:pt x="1016" y="1"/>
                  </a:lnTo>
                  <a:lnTo>
                    <a:pt x="879" y="1"/>
                  </a:lnTo>
                  <a:lnTo>
                    <a:pt x="514" y="560"/>
                  </a:lnTo>
                  <a:lnTo>
                    <a:pt x="389" y="446"/>
                  </a:lnTo>
                  <a:lnTo>
                    <a:pt x="286" y="491"/>
                  </a:lnTo>
                  <a:lnTo>
                    <a:pt x="275" y="628"/>
                  </a:lnTo>
                  <a:lnTo>
                    <a:pt x="172" y="1347"/>
                  </a:lnTo>
                  <a:lnTo>
                    <a:pt x="1" y="2374"/>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3" name="Google Shape;693;p37"/>
            <p:cNvSpPr/>
            <p:nvPr/>
          </p:nvSpPr>
          <p:spPr>
            <a:xfrm>
              <a:off x="2335100" y="3333800"/>
              <a:ext cx="250800" cy="297300"/>
            </a:xfrm>
            <a:custGeom>
              <a:rect b="b" l="l" r="r" t="t"/>
              <a:pathLst>
                <a:path extrusionOk="0" h="11892" w="10032">
                  <a:moveTo>
                    <a:pt x="9655" y="9438"/>
                  </a:moveTo>
                  <a:lnTo>
                    <a:pt x="9884" y="9255"/>
                  </a:lnTo>
                  <a:lnTo>
                    <a:pt x="9769" y="8742"/>
                  </a:lnTo>
                  <a:lnTo>
                    <a:pt x="9963" y="8342"/>
                  </a:lnTo>
                  <a:lnTo>
                    <a:pt x="10032" y="7635"/>
                  </a:lnTo>
                  <a:lnTo>
                    <a:pt x="9804" y="7064"/>
                  </a:lnTo>
                  <a:lnTo>
                    <a:pt x="9347" y="6813"/>
                  </a:lnTo>
                  <a:lnTo>
                    <a:pt x="9233" y="6448"/>
                  </a:lnTo>
                  <a:lnTo>
                    <a:pt x="9313" y="5934"/>
                  </a:lnTo>
                  <a:lnTo>
                    <a:pt x="7795" y="5889"/>
                  </a:lnTo>
                  <a:lnTo>
                    <a:pt x="7407" y="4839"/>
                  </a:lnTo>
                  <a:lnTo>
                    <a:pt x="7635" y="4816"/>
                  </a:lnTo>
                  <a:lnTo>
                    <a:pt x="7590" y="4417"/>
                  </a:lnTo>
                  <a:lnTo>
                    <a:pt x="7419" y="4166"/>
                  </a:lnTo>
                  <a:lnTo>
                    <a:pt x="7350" y="3641"/>
                  </a:lnTo>
                  <a:lnTo>
                    <a:pt x="6882" y="3367"/>
                  </a:lnTo>
                  <a:lnTo>
                    <a:pt x="6380" y="3378"/>
                  </a:lnTo>
                  <a:lnTo>
                    <a:pt x="6026" y="3104"/>
                  </a:lnTo>
                  <a:lnTo>
                    <a:pt x="5479" y="2933"/>
                  </a:lnTo>
                  <a:lnTo>
                    <a:pt x="5136" y="2591"/>
                  </a:lnTo>
                  <a:lnTo>
                    <a:pt x="4235" y="2454"/>
                  </a:lnTo>
                  <a:lnTo>
                    <a:pt x="3322" y="1643"/>
                  </a:lnTo>
                  <a:lnTo>
                    <a:pt x="3367" y="1027"/>
                  </a:lnTo>
                  <a:lnTo>
                    <a:pt x="3242" y="673"/>
                  </a:lnTo>
                  <a:lnTo>
                    <a:pt x="3299" y="0"/>
                  </a:lnTo>
                  <a:lnTo>
                    <a:pt x="2260" y="160"/>
                  </a:lnTo>
                  <a:lnTo>
                    <a:pt x="1861" y="479"/>
                  </a:lnTo>
                  <a:lnTo>
                    <a:pt x="1176" y="856"/>
                  </a:lnTo>
                  <a:lnTo>
                    <a:pt x="1016" y="1130"/>
                  </a:lnTo>
                  <a:lnTo>
                    <a:pt x="605" y="1153"/>
                  </a:lnTo>
                  <a:lnTo>
                    <a:pt x="1" y="1073"/>
                  </a:lnTo>
                  <a:lnTo>
                    <a:pt x="788" y="2534"/>
                  </a:lnTo>
                  <a:lnTo>
                    <a:pt x="628" y="2842"/>
                  </a:lnTo>
                  <a:lnTo>
                    <a:pt x="640" y="3481"/>
                  </a:lnTo>
                  <a:lnTo>
                    <a:pt x="685" y="4245"/>
                  </a:lnTo>
                  <a:lnTo>
                    <a:pt x="411" y="4702"/>
                  </a:lnTo>
                  <a:lnTo>
                    <a:pt x="583" y="5044"/>
                  </a:lnTo>
                  <a:lnTo>
                    <a:pt x="434" y="5352"/>
                  </a:lnTo>
                  <a:lnTo>
                    <a:pt x="834" y="6106"/>
                  </a:lnTo>
                  <a:lnTo>
                    <a:pt x="434" y="7087"/>
                  </a:lnTo>
                  <a:lnTo>
                    <a:pt x="868" y="7703"/>
                  </a:lnTo>
                  <a:lnTo>
                    <a:pt x="1039" y="8354"/>
                  </a:lnTo>
                  <a:lnTo>
                    <a:pt x="1496" y="8742"/>
                  </a:lnTo>
                  <a:lnTo>
                    <a:pt x="1347" y="9632"/>
                  </a:lnTo>
                  <a:lnTo>
                    <a:pt x="1872" y="10636"/>
                  </a:lnTo>
                  <a:lnTo>
                    <a:pt x="2317" y="11892"/>
                  </a:lnTo>
                  <a:lnTo>
                    <a:pt x="2854" y="11766"/>
                  </a:lnTo>
                  <a:lnTo>
                    <a:pt x="3424" y="10956"/>
                  </a:lnTo>
                  <a:lnTo>
                    <a:pt x="4486" y="11173"/>
                  </a:lnTo>
                  <a:lnTo>
                    <a:pt x="5011" y="11823"/>
                  </a:lnTo>
                  <a:lnTo>
                    <a:pt x="5239" y="11093"/>
                  </a:lnTo>
                  <a:lnTo>
                    <a:pt x="6140" y="11138"/>
                  </a:lnTo>
                  <a:lnTo>
                    <a:pt x="6277" y="11321"/>
                  </a:lnTo>
                  <a:lnTo>
                    <a:pt x="6494" y="10237"/>
                  </a:lnTo>
                  <a:lnTo>
                    <a:pt x="6460" y="9758"/>
                  </a:lnTo>
                  <a:lnTo>
                    <a:pt x="6768" y="8959"/>
                  </a:lnTo>
                  <a:lnTo>
                    <a:pt x="8115" y="8685"/>
                  </a:lnTo>
                  <a:lnTo>
                    <a:pt x="8845" y="8696"/>
                  </a:lnTo>
                  <a:lnTo>
                    <a:pt x="9621" y="9164"/>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4" name="Google Shape;694;p37"/>
            <p:cNvSpPr/>
            <p:nvPr/>
          </p:nvSpPr>
          <p:spPr>
            <a:xfrm>
              <a:off x="2242375" y="2993125"/>
              <a:ext cx="784625" cy="885325"/>
            </a:xfrm>
            <a:custGeom>
              <a:rect b="b" l="l" r="r" t="t"/>
              <a:pathLst>
                <a:path extrusionOk="0" h="35413" w="31385">
                  <a:moveTo>
                    <a:pt x="13844" y="3037"/>
                  </a:moveTo>
                  <a:lnTo>
                    <a:pt x="13638" y="3071"/>
                  </a:lnTo>
                  <a:lnTo>
                    <a:pt x="13193" y="3002"/>
                  </a:lnTo>
                  <a:lnTo>
                    <a:pt x="12942" y="3242"/>
                  </a:lnTo>
                  <a:lnTo>
                    <a:pt x="12566" y="3402"/>
                  </a:lnTo>
                  <a:lnTo>
                    <a:pt x="12326" y="3425"/>
                  </a:lnTo>
                  <a:lnTo>
                    <a:pt x="12223" y="3607"/>
                  </a:lnTo>
                  <a:lnTo>
                    <a:pt x="11835" y="3573"/>
                  </a:lnTo>
                  <a:lnTo>
                    <a:pt x="11344" y="3139"/>
                  </a:lnTo>
                  <a:lnTo>
                    <a:pt x="11299" y="2729"/>
                  </a:lnTo>
                  <a:lnTo>
                    <a:pt x="11093" y="2261"/>
                  </a:lnTo>
                  <a:lnTo>
                    <a:pt x="11242" y="1485"/>
                  </a:lnTo>
                  <a:lnTo>
                    <a:pt x="11470" y="1176"/>
                  </a:lnTo>
                  <a:lnTo>
                    <a:pt x="11299" y="743"/>
                  </a:lnTo>
                  <a:lnTo>
                    <a:pt x="11025" y="617"/>
                  </a:lnTo>
                  <a:lnTo>
                    <a:pt x="11139" y="218"/>
                  </a:lnTo>
                  <a:lnTo>
                    <a:pt x="10956" y="1"/>
                  </a:lnTo>
                  <a:lnTo>
                    <a:pt x="10546" y="47"/>
                  </a:lnTo>
                  <a:lnTo>
                    <a:pt x="10648" y="298"/>
                  </a:lnTo>
                  <a:lnTo>
                    <a:pt x="10340" y="640"/>
                  </a:lnTo>
                  <a:lnTo>
                    <a:pt x="9427" y="982"/>
                  </a:lnTo>
                  <a:lnTo>
                    <a:pt x="8857" y="1131"/>
                  </a:lnTo>
                  <a:lnTo>
                    <a:pt x="8617" y="1348"/>
                  </a:lnTo>
                  <a:lnTo>
                    <a:pt x="7989" y="1119"/>
                  </a:lnTo>
                  <a:lnTo>
                    <a:pt x="7384" y="1005"/>
                  </a:lnTo>
                  <a:lnTo>
                    <a:pt x="7247" y="1085"/>
                  </a:lnTo>
                  <a:lnTo>
                    <a:pt x="7590" y="1313"/>
                  </a:lnTo>
                  <a:lnTo>
                    <a:pt x="7544" y="1930"/>
                  </a:lnTo>
                  <a:lnTo>
                    <a:pt x="7647" y="2500"/>
                  </a:lnTo>
                  <a:lnTo>
                    <a:pt x="8332" y="2569"/>
                  </a:lnTo>
                  <a:lnTo>
                    <a:pt x="8377" y="2774"/>
                  </a:lnTo>
                  <a:lnTo>
                    <a:pt x="7784" y="3025"/>
                  </a:lnTo>
                  <a:lnTo>
                    <a:pt x="7693" y="3413"/>
                  </a:lnTo>
                  <a:lnTo>
                    <a:pt x="7362" y="3550"/>
                  </a:lnTo>
                  <a:lnTo>
                    <a:pt x="6757" y="3767"/>
                  </a:lnTo>
                  <a:lnTo>
                    <a:pt x="6608" y="4041"/>
                  </a:lnTo>
                  <a:lnTo>
                    <a:pt x="5981" y="4109"/>
                  </a:lnTo>
                  <a:lnTo>
                    <a:pt x="5547" y="3630"/>
                  </a:lnTo>
                  <a:lnTo>
                    <a:pt x="5387" y="3744"/>
                  </a:lnTo>
                  <a:lnTo>
                    <a:pt x="5250" y="3196"/>
                  </a:lnTo>
                  <a:lnTo>
                    <a:pt x="5022" y="2911"/>
                  </a:lnTo>
                  <a:lnTo>
                    <a:pt x="4748" y="3231"/>
                  </a:lnTo>
                  <a:lnTo>
                    <a:pt x="3196" y="3208"/>
                  </a:lnTo>
                  <a:lnTo>
                    <a:pt x="3196" y="3767"/>
                  </a:lnTo>
                  <a:lnTo>
                    <a:pt x="3664" y="3870"/>
                  </a:lnTo>
                  <a:lnTo>
                    <a:pt x="3641" y="4212"/>
                  </a:lnTo>
                  <a:lnTo>
                    <a:pt x="3481" y="4121"/>
                  </a:lnTo>
                  <a:lnTo>
                    <a:pt x="3025" y="4269"/>
                  </a:lnTo>
                  <a:lnTo>
                    <a:pt x="3025" y="4920"/>
                  </a:lnTo>
                  <a:lnTo>
                    <a:pt x="3379" y="5262"/>
                  </a:lnTo>
                  <a:lnTo>
                    <a:pt x="3504" y="5776"/>
                  </a:lnTo>
                  <a:lnTo>
                    <a:pt x="3493" y="6175"/>
                  </a:lnTo>
                  <a:lnTo>
                    <a:pt x="3185" y="8663"/>
                  </a:lnTo>
                  <a:lnTo>
                    <a:pt x="2454" y="8617"/>
                  </a:lnTo>
                  <a:lnTo>
                    <a:pt x="2352" y="8766"/>
                  </a:lnTo>
                  <a:lnTo>
                    <a:pt x="1701" y="8937"/>
                  </a:lnTo>
                  <a:lnTo>
                    <a:pt x="811" y="9542"/>
                  </a:lnTo>
                  <a:lnTo>
                    <a:pt x="754" y="9975"/>
                  </a:lnTo>
                  <a:lnTo>
                    <a:pt x="571" y="10283"/>
                  </a:lnTo>
                  <a:lnTo>
                    <a:pt x="674" y="10774"/>
                  </a:lnTo>
                  <a:lnTo>
                    <a:pt x="195" y="11048"/>
                  </a:lnTo>
                  <a:lnTo>
                    <a:pt x="218" y="11425"/>
                  </a:lnTo>
                  <a:lnTo>
                    <a:pt x="1" y="11584"/>
                  </a:lnTo>
                  <a:lnTo>
                    <a:pt x="366" y="12417"/>
                  </a:lnTo>
                  <a:lnTo>
                    <a:pt x="845" y="12954"/>
                  </a:lnTo>
                  <a:lnTo>
                    <a:pt x="697" y="13353"/>
                  </a:lnTo>
                  <a:lnTo>
                    <a:pt x="1222" y="13399"/>
                  </a:lnTo>
                  <a:lnTo>
                    <a:pt x="1553" y="13878"/>
                  </a:lnTo>
                  <a:lnTo>
                    <a:pt x="2249" y="13912"/>
                  </a:lnTo>
                  <a:lnTo>
                    <a:pt x="2877" y="13365"/>
                  </a:lnTo>
                  <a:lnTo>
                    <a:pt x="2911" y="14757"/>
                  </a:lnTo>
                  <a:lnTo>
                    <a:pt x="3276" y="14848"/>
                  </a:lnTo>
                  <a:lnTo>
                    <a:pt x="3710" y="14700"/>
                  </a:lnTo>
                  <a:lnTo>
                    <a:pt x="4303" y="14780"/>
                  </a:lnTo>
                  <a:lnTo>
                    <a:pt x="4725" y="14757"/>
                  </a:lnTo>
                  <a:lnTo>
                    <a:pt x="4874" y="14483"/>
                  </a:lnTo>
                  <a:lnTo>
                    <a:pt x="5558" y="14106"/>
                  </a:lnTo>
                  <a:lnTo>
                    <a:pt x="5958" y="13787"/>
                  </a:lnTo>
                  <a:lnTo>
                    <a:pt x="7008" y="13627"/>
                  </a:lnTo>
                  <a:lnTo>
                    <a:pt x="6951" y="14300"/>
                  </a:lnTo>
                  <a:lnTo>
                    <a:pt x="7076" y="14654"/>
                  </a:lnTo>
                  <a:lnTo>
                    <a:pt x="7031" y="15270"/>
                  </a:lnTo>
                  <a:lnTo>
                    <a:pt x="7944" y="16081"/>
                  </a:lnTo>
                  <a:lnTo>
                    <a:pt x="8845" y="16218"/>
                  </a:lnTo>
                  <a:lnTo>
                    <a:pt x="9188" y="16560"/>
                  </a:lnTo>
                  <a:lnTo>
                    <a:pt x="9724" y="16731"/>
                  </a:lnTo>
                  <a:lnTo>
                    <a:pt x="10089" y="17005"/>
                  </a:lnTo>
                  <a:lnTo>
                    <a:pt x="10580" y="16994"/>
                  </a:lnTo>
                  <a:lnTo>
                    <a:pt x="11059" y="17268"/>
                  </a:lnTo>
                  <a:lnTo>
                    <a:pt x="11128" y="17793"/>
                  </a:lnTo>
                  <a:lnTo>
                    <a:pt x="11299" y="18044"/>
                  </a:lnTo>
                  <a:lnTo>
                    <a:pt x="11344" y="18443"/>
                  </a:lnTo>
                  <a:lnTo>
                    <a:pt x="11116" y="18466"/>
                  </a:lnTo>
                  <a:lnTo>
                    <a:pt x="11493" y="19516"/>
                  </a:lnTo>
                  <a:lnTo>
                    <a:pt x="13022" y="19561"/>
                  </a:lnTo>
                  <a:lnTo>
                    <a:pt x="12942" y="20075"/>
                  </a:lnTo>
                  <a:lnTo>
                    <a:pt x="13056" y="20440"/>
                  </a:lnTo>
                  <a:lnTo>
                    <a:pt x="13513" y="20691"/>
                  </a:lnTo>
                  <a:lnTo>
                    <a:pt x="13741" y="21262"/>
                  </a:lnTo>
                  <a:lnTo>
                    <a:pt x="13661" y="21969"/>
                  </a:lnTo>
                  <a:lnTo>
                    <a:pt x="13478" y="22369"/>
                  </a:lnTo>
                  <a:lnTo>
                    <a:pt x="13593" y="22882"/>
                  </a:lnTo>
                  <a:lnTo>
                    <a:pt x="13364" y="23065"/>
                  </a:lnTo>
                  <a:lnTo>
                    <a:pt x="13638" y="23579"/>
                  </a:lnTo>
                  <a:lnTo>
                    <a:pt x="13695" y="24811"/>
                  </a:lnTo>
                  <a:lnTo>
                    <a:pt x="14551" y="24982"/>
                  </a:lnTo>
                  <a:lnTo>
                    <a:pt x="14848" y="24811"/>
                  </a:lnTo>
                  <a:lnTo>
                    <a:pt x="15407" y="25051"/>
                  </a:lnTo>
                  <a:lnTo>
                    <a:pt x="15578" y="25325"/>
                  </a:lnTo>
                  <a:lnTo>
                    <a:pt x="15715" y="26146"/>
                  </a:lnTo>
                  <a:lnTo>
                    <a:pt x="15852" y="26511"/>
                  </a:lnTo>
                  <a:lnTo>
                    <a:pt x="16138" y="26546"/>
                  </a:lnTo>
                  <a:lnTo>
                    <a:pt x="16423" y="26397"/>
                  </a:lnTo>
                  <a:lnTo>
                    <a:pt x="16720" y="26569"/>
                  </a:lnTo>
                  <a:lnTo>
                    <a:pt x="16765" y="27059"/>
                  </a:lnTo>
                  <a:lnTo>
                    <a:pt x="16720" y="27607"/>
                  </a:lnTo>
                  <a:lnTo>
                    <a:pt x="16617" y="28121"/>
                  </a:lnTo>
                  <a:lnTo>
                    <a:pt x="16993" y="27949"/>
                  </a:lnTo>
                  <a:lnTo>
                    <a:pt x="17427" y="28474"/>
                  </a:lnTo>
                  <a:lnTo>
                    <a:pt x="17507" y="29205"/>
                  </a:lnTo>
                  <a:lnTo>
                    <a:pt x="16902" y="29707"/>
                  </a:lnTo>
                  <a:lnTo>
                    <a:pt x="16434" y="30072"/>
                  </a:lnTo>
                  <a:lnTo>
                    <a:pt x="15681" y="30962"/>
                  </a:lnTo>
                  <a:lnTo>
                    <a:pt x="14837" y="32183"/>
                  </a:lnTo>
                  <a:lnTo>
                    <a:pt x="15316" y="32081"/>
                  </a:lnTo>
                  <a:lnTo>
                    <a:pt x="16206" y="32788"/>
                  </a:lnTo>
                  <a:lnTo>
                    <a:pt x="16480" y="32754"/>
                  </a:lnTo>
                  <a:lnTo>
                    <a:pt x="17359" y="33336"/>
                  </a:lnTo>
                  <a:lnTo>
                    <a:pt x="18043" y="33838"/>
                  </a:lnTo>
                  <a:lnTo>
                    <a:pt x="18591" y="34454"/>
                  </a:lnTo>
                  <a:lnTo>
                    <a:pt x="18317" y="34877"/>
                  </a:lnTo>
                  <a:lnTo>
                    <a:pt x="18614" y="35413"/>
                  </a:lnTo>
                  <a:lnTo>
                    <a:pt x="19025" y="34877"/>
                  </a:lnTo>
                  <a:lnTo>
                    <a:pt x="19242" y="34021"/>
                  </a:lnTo>
                  <a:lnTo>
                    <a:pt x="19698" y="33598"/>
                  </a:lnTo>
                  <a:lnTo>
                    <a:pt x="20257" y="32879"/>
                  </a:lnTo>
                  <a:lnTo>
                    <a:pt x="20896" y="31282"/>
                  </a:lnTo>
                  <a:lnTo>
                    <a:pt x="21387" y="30791"/>
                  </a:lnTo>
                  <a:lnTo>
                    <a:pt x="21501" y="30346"/>
                  </a:lnTo>
                  <a:lnTo>
                    <a:pt x="21536" y="29433"/>
                  </a:lnTo>
                  <a:lnTo>
                    <a:pt x="21353" y="28931"/>
                  </a:lnTo>
                  <a:lnTo>
                    <a:pt x="21399" y="28246"/>
                  </a:lnTo>
                  <a:lnTo>
                    <a:pt x="21981" y="27345"/>
                  </a:lnTo>
                  <a:lnTo>
                    <a:pt x="22836" y="26626"/>
                  </a:lnTo>
                  <a:lnTo>
                    <a:pt x="23692" y="26363"/>
                  </a:lnTo>
                  <a:lnTo>
                    <a:pt x="24206" y="25952"/>
                  </a:lnTo>
                  <a:lnTo>
                    <a:pt x="25416" y="25610"/>
                  </a:lnTo>
                  <a:lnTo>
                    <a:pt x="26260" y="25610"/>
                  </a:lnTo>
                  <a:lnTo>
                    <a:pt x="26420" y="25062"/>
                  </a:lnTo>
                  <a:lnTo>
                    <a:pt x="27013" y="24663"/>
                  </a:lnTo>
                  <a:lnTo>
                    <a:pt x="27105" y="23738"/>
                  </a:lnTo>
                  <a:lnTo>
                    <a:pt x="27835" y="22551"/>
                  </a:lnTo>
                  <a:lnTo>
                    <a:pt x="27904" y="21342"/>
                  </a:lnTo>
                  <a:lnTo>
                    <a:pt x="28132" y="20977"/>
                  </a:lnTo>
                  <a:lnTo>
                    <a:pt x="28177" y="20383"/>
                  </a:lnTo>
                  <a:lnTo>
                    <a:pt x="28326" y="18979"/>
                  </a:lnTo>
                  <a:lnTo>
                    <a:pt x="28189" y="17279"/>
                  </a:lnTo>
                  <a:lnTo>
                    <a:pt x="28383" y="16606"/>
                  </a:lnTo>
                  <a:lnTo>
                    <a:pt x="28588" y="16594"/>
                  </a:lnTo>
                  <a:lnTo>
                    <a:pt x="29147" y="15807"/>
                  </a:lnTo>
                  <a:lnTo>
                    <a:pt x="29615" y="14780"/>
                  </a:lnTo>
                  <a:lnTo>
                    <a:pt x="30711" y="13524"/>
                  </a:lnTo>
                  <a:lnTo>
                    <a:pt x="31099" y="12931"/>
                  </a:lnTo>
                  <a:lnTo>
                    <a:pt x="31384" y="11425"/>
                  </a:lnTo>
                  <a:lnTo>
                    <a:pt x="31236" y="10877"/>
                  </a:lnTo>
                  <a:lnTo>
                    <a:pt x="30951" y="9713"/>
                  </a:lnTo>
                  <a:lnTo>
                    <a:pt x="30654" y="9427"/>
                  </a:lnTo>
                  <a:lnTo>
                    <a:pt x="29969" y="9405"/>
                  </a:lnTo>
                  <a:lnTo>
                    <a:pt x="29353" y="9131"/>
                  </a:lnTo>
                  <a:lnTo>
                    <a:pt x="28314" y="8115"/>
                  </a:lnTo>
                  <a:lnTo>
                    <a:pt x="27116" y="7362"/>
                  </a:lnTo>
                  <a:lnTo>
                    <a:pt x="25918" y="7407"/>
                  </a:lnTo>
                  <a:lnTo>
                    <a:pt x="24366" y="6917"/>
                  </a:lnTo>
                  <a:lnTo>
                    <a:pt x="23441" y="7202"/>
                  </a:lnTo>
                  <a:lnTo>
                    <a:pt x="23555" y="6711"/>
                  </a:lnTo>
                  <a:lnTo>
                    <a:pt x="23167" y="6164"/>
                  </a:lnTo>
                  <a:lnTo>
                    <a:pt x="21821" y="5627"/>
                  </a:lnTo>
                  <a:lnTo>
                    <a:pt x="20817" y="5296"/>
                  </a:lnTo>
                  <a:lnTo>
                    <a:pt x="20212" y="5878"/>
                  </a:lnTo>
                  <a:lnTo>
                    <a:pt x="20166" y="4977"/>
                  </a:lnTo>
                  <a:lnTo>
                    <a:pt x="18762" y="4840"/>
                  </a:lnTo>
                  <a:lnTo>
                    <a:pt x="18511" y="4554"/>
                  </a:lnTo>
                  <a:lnTo>
                    <a:pt x="19116" y="3813"/>
                  </a:lnTo>
                  <a:lnTo>
                    <a:pt x="19105" y="3185"/>
                  </a:lnTo>
                  <a:lnTo>
                    <a:pt x="18671" y="3037"/>
                  </a:lnTo>
                  <a:lnTo>
                    <a:pt x="18249" y="1439"/>
                  </a:lnTo>
                  <a:lnTo>
                    <a:pt x="18055" y="948"/>
                  </a:lnTo>
                  <a:lnTo>
                    <a:pt x="17792" y="982"/>
                  </a:lnTo>
                  <a:lnTo>
                    <a:pt x="17290" y="1816"/>
                  </a:lnTo>
                  <a:lnTo>
                    <a:pt x="17028" y="2489"/>
                  </a:lnTo>
                  <a:lnTo>
                    <a:pt x="16731" y="2831"/>
                  </a:lnTo>
                  <a:lnTo>
                    <a:pt x="16343" y="2900"/>
                  </a:lnTo>
                  <a:lnTo>
                    <a:pt x="16229" y="2637"/>
                  </a:lnTo>
                  <a:lnTo>
                    <a:pt x="16058" y="2603"/>
                  </a:lnTo>
                  <a:lnTo>
                    <a:pt x="15807" y="2854"/>
                  </a:lnTo>
                  <a:lnTo>
                    <a:pt x="15464" y="2671"/>
                  </a:lnTo>
                  <a:lnTo>
                    <a:pt x="15008" y="2466"/>
                  </a:lnTo>
                  <a:lnTo>
                    <a:pt x="14620" y="2569"/>
                  </a:lnTo>
                  <a:lnTo>
                    <a:pt x="14289" y="2489"/>
                  </a:lnTo>
                  <a:lnTo>
                    <a:pt x="14220" y="2740"/>
                  </a:lnTo>
                  <a:lnTo>
                    <a:pt x="14346" y="2923"/>
                  </a:lnTo>
                  <a:lnTo>
                    <a:pt x="14277" y="3117"/>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80709C"/>
                </a:solidFill>
                <a:latin typeface="Calibri"/>
                <a:ea typeface="Calibri"/>
                <a:cs typeface="Calibri"/>
                <a:sym typeface="Calibri"/>
              </a:endParaRPr>
            </a:p>
          </p:txBody>
        </p:sp>
        <p:sp>
          <p:nvSpPr>
            <p:cNvPr id="695" name="Google Shape;695;p37"/>
            <p:cNvSpPr/>
            <p:nvPr/>
          </p:nvSpPr>
          <p:spPr>
            <a:xfrm>
              <a:off x="6007825" y="2988575"/>
              <a:ext cx="23725" cy="32825"/>
            </a:xfrm>
            <a:custGeom>
              <a:rect b="b" l="l" r="r" t="t"/>
              <a:pathLst>
                <a:path extrusionOk="0" h="1313" w="949">
                  <a:moveTo>
                    <a:pt x="1" y="845"/>
                  </a:moveTo>
                  <a:lnTo>
                    <a:pt x="377" y="1313"/>
                  </a:lnTo>
                  <a:lnTo>
                    <a:pt x="537" y="993"/>
                  </a:lnTo>
                  <a:lnTo>
                    <a:pt x="925" y="1027"/>
                  </a:lnTo>
                  <a:lnTo>
                    <a:pt x="937" y="434"/>
                  </a:lnTo>
                  <a:lnTo>
                    <a:pt x="948" y="0"/>
                  </a:lnTo>
                  <a:lnTo>
                    <a:pt x="298" y="491"/>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6" name="Google Shape;696;p37"/>
            <p:cNvSpPr/>
            <p:nvPr/>
          </p:nvSpPr>
          <p:spPr>
            <a:xfrm>
              <a:off x="5443775" y="2469900"/>
              <a:ext cx="64800" cy="36250"/>
            </a:xfrm>
            <a:custGeom>
              <a:rect b="b" l="l" r="r" t="t"/>
              <a:pathLst>
                <a:path extrusionOk="0" h="1450" w="2592">
                  <a:moveTo>
                    <a:pt x="2146" y="491"/>
                  </a:moveTo>
                  <a:lnTo>
                    <a:pt x="1758" y="228"/>
                  </a:lnTo>
                  <a:lnTo>
                    <a:pt x="1348" y="217"/>
                  </a:lnTo>
                  <a:lnTo>
                    <a:pt x="743" y="0"/>
                  </a:lnTo>
                  <a:lnTo>
                    <a:pt x="378" y="228"/>
                  </a:lnTo>
                  <a:lnTo>
                    <a:pt x="1" y="913"/>
                  </a:lnTo>
                  <a:lnTo>
                    <a:pt x="47" y="1084"/>
                  </a:lnTo>
                  <a:lnTo>
                    <a:pt x="834" y="1449"/>
                  </a:lnTo>
                  <a:lnTo>
                    <a:pt x="1291" y="1301"/>
                  </a:lnTo>
                  <a:lnTo>
                    <a:pt x="1964" y="1358"/>
                  </a:lnTo>
                  <a:lnTo>
                    <a:pt x="2592" y="1335"/>
                  </a:lnTo>
                  <a:lnTo>
                    <a:pt x="2534" y="776"/>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7" name="Google Shape;697;p37"/>
            <p:cNvSpPr/>
            <p:nvPr/>
          </p:nvSpPr>
          <p:spPr>
            <a:xfrm>
              <a:off x="4109700" y="3512675"/>
              <a:ext cx="189175" cy="208300"/>
            </a:xfrm>
            <a:custGeom>
              <a:rect b="b" l="l" r="r" t="t"/>
              <a:pathLst>
                <a:path extrusionOk="0" h="8332" w="7567">
                  <a:moveTo>
                    <a:pt x="4440" y="80"/>
                  </a:moveTo>
                  <a:lnTo>
                    <a:pt x="4292" y="1"/>
                  </a:lnTo>
                  <a:lnTo>
                    <a:pt x="3835" y="217"/>
                  </a:lnTo>
                  <a:lnTo>
                    <a:pt x="3607" y="217"/>
                  </a:lnTo>
                  <a:lnTo>
                    <a:pt x="3082" y="571"/>
                  </a:lnTo>
                  <a:lnTo>
                    <a:pt x="2797" y="206"/>
                  </a:lnTo>
                  <a:lnTo>
                    <a:pt x="1575" y="514"/>
                  </a:lnTo>
                  <a:lnTo>
                    <a:pt x="982" y="548"/>
                  </a:lnTo>
                  <a:lnTo>
                    <a:pt x="856" y="3789"/>
                  </a:lnTo>
                  <a:lnTo>
                    <a:pt x="92" y="3812"/>
                  </a:lnTo>
                  <a:lnTo>
                    <a:pt x="1" y="6448"/>
                  </a:lnTo>
                  <a:lnTo>
                    <a:pt x="206" y="6597"/>
                  </a:lnTo>
                  <a:lnTo>
                    <a:pt x="628" y="7464"/>
                  </a:lnTo>
                  <a:lnTo>
                    <a:pt x="525" y="8012"/>
                  </a:lnTo>
                  <a:lnTo>
                    <a:pt x="685" y="8331"/>
                  </a:lnTo>
                  <a:lnTo>
                    <a:pt x="1256" y="8240"/>
                  </a:lnTo>
                  <a:lnTo>
                    <a:pt x="1655" y="7841"/>
                  </a:lnTo>
                  <a:lnTo>
                    <a:pt x="2043" y="7567"/>
                  </a:lnTo>
                  <a:lnTo>
                    <a:pt x="2260" y="7122"/>
                  </a:lnTo>
                  <a:lnTo>
                    <a:pt x="2637" y="6905"/>
                  </a:lnTo>
                  <a:lnTo>
                    <a:pt x="2968" y="7019"/>
                  </a:lnTo>
                  <a:lnTo>
                    <a:pt x="3321" y="7282"/>
                  </a:lnTo>
                  <a:lnTo>
                    <a:pt x="3949" y="7327"/>
                  </a:lnTo>
                  <a:lnTo>
                    <a:pt x="4463" y="7110"/>
                  </a:lnTo>
                  <a:lnTo>
                    <a:pt x="4554" y="6825"/>
                  </a:lnTo>
                  <a:lnTo>
                    <a:pt x="4725" y="6391"/>
                  </a:lnTo>
                  <a:lnTo>
                    <a:pt x="5147" y="6323"/>
                  </a:lnTo>
                  <a:lnTo>
                    <a:pt x="5398" y="5981"/>
                  </a:lnTo>
                  <a:lnTo>
                    <a:pt x="5684" y="5364"/>
                  </a:lnTo>
                  <a:lnTo>
                    <a:pt x="6426" y="4702"/>
                  </a:lnTo>
                  <a:lnTo>
                    <a:pt x="7567" y="4029"/>
                  </a:lnTo>
                  <a:lnTo>
                    <a:pt x="7076" y="3618"/>
                  </a:lnTo>
                  <a:lnTo>
                    <a:pt x="6483" y="3481"/>
                  </a:lnTo>
                  <a:lnTo>
                    <a:pt x="6266" y="2899"/>
                  </a:lnTo>
                  <a:lnTo>
                    <a:pt x="6277" y="2580"/>
                  </a:lnTo>
                  <a:lnTo>
                    <a:pt x="5946" y="2488"/>
                  </a:lnTo>
                  <a:lnTo>
                    <a:pt x="5090" y="1484"/>
                  </a:lnTo>
                  <a:lnTo>
                    <a:pt x="4862" y="959"/>
                  </a:lnTo>
                  <a:lnTo>
                    <a:pt x="4714" y="799"/>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8" name="Google Shape;698;p37"/>
            <p:cNvSpPr/>
            <p:nvPr/>
          </p:nvSpPr>
          <p:spPr>
            <a:xfrm>
              <a:off x="4010425" y="2859325"/>
              <a:ext cx="258775" cy="201175"/>
            </a:xfrm>
            <a:custGeom>
              <a:rect b="b" l="l" r="r" t="t"/>
              <a:pathLst>
                <a:path extrusionOk="0" h="8047" w="10351">
                  <a:moveTo>
                    <a:pt x="7521" y="2283"/>
                  </a:moveTo>
                  <a:lnTo>
                    <a:pt x="7452" y="2249"/>
                  </a:lnTo>
                  <a:lnTo>
                    <a:pt x="7167" y="1986"/>
                  </a:lnTo>
                  <a:lnTo>
                    <a:pt x="7121" y="1701"/>
                  </a:lnTo>
                  <a:lnTo>
                    <a:pt x="7235" y="1336"/>
                  </a:lnTo>
                  <a:lnTo>
                    <a:pt x="7235" y="959"/>
                  </a:lnTo>
                  <a:lnTo>
                    <a:pt x="6768" y="389"/>
                  </a:lnTo>
                  <a:lnTo>
                    <a:pt x="6665" y="1"/>
                  </a:lnTo>
                  <a:lnTo>
                    <a:pt x="6174" y="160"/>
                  </a:lnTo>
                  <a:lnTo>
                    <a:pt x="5775" y="514"/>
                  </a:lnTo>
                  <a:lnTo>
                    <a:pt x="5204" y="1519"/>
                  </a:lnTo>
                  <a:lnTo>
                    <a:pt x="4462" y="1929"/>
                  </a:lnTo>
                  <a:lnTo>
                    <a:pt x="3686" y="1872"/>
                  </a:lnTo>
                  <a:lnTo>
                    <a:pt x="3458" y="1964"/>
                  </a:lnTo>
                  <a:lnTo>
                    <a:pt x="3538" y="2283"/>
                  </a:lnTo>
                  <a:lnTo>
                    <a:pt x="3127" y="2603"/>
                  </a:lnTo>
                  <a:lnTo>
                    <a:pt x="2796" y="2956"/>
                  </a:lnTo>
                  <a:lnTo>
                    <a:pt x="1792" y="3299"/>
                  </a:lnTo>
                  <a:lnTo>
                    <a:pt x="1586" y="3105"/>
                  </a:lnTo>
                  <a:lnTo>
                    <a:pt x="1461" y="3071"/>
                  </a:lnTo>
                  <a:lnTo>
                    <a:pt x="1312" y="3310"/>
                  </a:lnTo>
                  <a:lnTo>
                    <a:pt x="651" y="3367"/>
                  </a:lnTo>
                  <a:lnTo>
                    <a:pt x="263" y="4303"/>
                  </a:lnTo>
                  <a:lnTo>
                    <a:pt x="57" y="4451"/>
                  </a:lnTo>
                  <a:lnTo>
                    <a:pt x="0" y="5170"/>
                  </a:lnTo>
                  <a:lnTo>
                    <a:pt x="91" y="5558"/>
                  </a:lnTo>
                  <a:lnTo>
                    <a:pt x="34" y="5821"/>
                  </a:lnTo>
                  <a:lnTo>
                    <a:pt x="400" y="6300"/>
                  </a:lnTo>
                  <a:lnTo>
                    <a:pt x="479" y="6620"/>
                  </a:lnTo>
                  <a:lnTo>
                    <a:pt x="776" y="7076"/>
                  </a:lnTo>
                  <a:lnTo>
                    <a:pt x="1141" y="7384"/>
                  </a:lnTo>
                  <a:lnTo>
                    <a:pt x="1187" y="7795"/>
                  </a:lnTo>
                  <a:lnTo>
                    <a:pt x="1278" y="8046"/>
                  </a:lnTo>
                  <a:lnTo>
                    <a:pt x="1689" y="7213"/>
                  </a:lnTo>
                  <a:lnTo>
                    <a:pt x="2157" y="6722"/>
                  </a:lnTo>
                  <a:lnTo>
                    <a:pt x="2705" y="6882"/>
                  </a:lnTo>
                  <a:lnTo>
                    <a:pt x="3218" y="6939"/>
                  </a:lnTo>
                  <a:lnTo>
                    <a:pt x="3287" y="6300"/>
                  </a:lnTo>
                  <a:lnTo>
                    <a:pt x="3595" y="5844"/>
                  </a:lnTo>
                  <a:lnTo>
                    <a:pt x="4029" y="5558"/>
                  </a:lnTo>
                  <a:lnTo>
                    <a:pt x="4679" y="5855"/>
                  </a:lnTo>
                  <a:lnTo>
                    <a:pt x="5193" y="6197"/>
                  </a:lnTo>
                  <a:lnTo>
                    <a:pt x="5786" y="6277"/>
                  </a:lnTo>
                  <a:lnTo>
                    <a:pt x="6379" y="6449"/>
                  </a:lnTo>
                  <a:lnTo>
                    <a:pt x="6608" y="5912"/>
                  </a:lnTo>
                  <a:lnTo>
                    <a:pt x="6722" y="5844"/>
                  </a:lnTo>
                  <a:lnTo>
                    <a:pt x="7098" y="5924"/>
                  </a:lnTo>
                  <a:lnTo>
                    <a:pt x="7977" y="5479"/>
                  </a:lnTo>
                  <a:lnTo>
                    <a:pt x="8297" y="5673"/>
                  </a:lnTo>
                  <a:lnTo>
                    <a:pt x="8548" y="5638"/>
                  </a:lnTo>
                  <a:lnTo>
                    <a:pt x="8673" y="5421"/>
                  </a:lnTo>
                  <a:lnTo>
                    <a:pt x="8959" y="5342"/>
                  </a:lnTo>
                  <a:lnTo>
                    <a:pt x="9575" y="5444"/>
                  </a:lnTo>
                  <a:lnTo>
                    <a:pt x="10088" y="5456"/>
                  </a:lnTo>
                  <a:lnTo>
                    <a:pt x="10351" y="5364"/>
                  </a:lnTo>
                  <a:lnTo>
                    <a:pt x="10214" y="5068"/>
                  </a:lnTo>
                  <a:lnTo>
                    <a:pt x="9621" y="4714"/>
                  </a:lnTo>
                  <a:lnTo>
                    <a:pt x="9404" y="4166"/>
                  </a:lnTo>
                  <a:lnTo>
                    <a:pt x="9061" y="3790"/>
                  </a:lnTo>
                  <a:lnTo>
                    <a:pt x="8525" y="3299"/>
                  </a:lnTo>
                  <a:lnTo>
                    <a:pt x="8502" y="3013"/>
                  </a:lnTo>
                  <a:lnTo>
                    <a:pt x="8068" y="2648"/>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9" name="Google Shape;699;p37"/>
            <p:cNvSpPr/>
            <p:nvPr/>
          </p:nvSpPr>
          <p:spPr>
            <a:xfrm>
              <a:off x="1465200" y="1347225"/>
              <a:ext cx="1519000" cy="811125"/>
            </a:xfrm>
            <a:custGeom>
              <a:rect b="b" l="l" r="r" t="t"/>
              <a:pathLst>
                <a:path extrusionOk="0" h="32445" w="60760">
                  <a:moveTo>
                    <a:pt x="44931" y="28451"/>
                  </a:moveTo>
                  <a:lnTo>
                    <a:pt x="44828" y="28017"/>
                  </a:lnTo>
                  <a:lnTo>
                    <a:pt x="44474" y="28291"/>
                  </a:lnTo>
                  <a:lnTo>
                    <a:pt x="44543" y="28588"/>
                  </a:lnTo>
                  <a:lnTo>
                    <a:pt x="45342" y="28964"/>
                  </a:lnTo>
                  <a:lnTo>
                    <a:pt x="45615" y="28907"/>
                  </a:lnTo>
                  <a:lnTo>
                    <a:pt x="46083" y="28553"/>
                  </a:lnTo>
                  <a:lnTo>
                    <a:pt x="45410" y="28565"/>
                  </a:lnTo>
                  <a:close/>
                  <a:moveTo>
                    <a:pt x="46985" y="26180"/>
                  </a:moveTo>
                  <a:lnTo>
                    <a:pt x="47008" y="26020"/>
                  </a:lnTo>
                  <a:lnTo>
                    <a:pt x="46426" y="25655"/>
                  </a:lnTo>
                  <a:lnTo>
                    <a:pt x="45581" y="25426"/>
                  </a:lnTo>
                  <a:lnTo>
                    <a:pt x="45307" y="25506"/>
                  </a:lnTo>
                  <a:lnTo>
                    <a:pt x="45809" y="25917"/>
                  </a:lnTo>
                  <a:lnTo>
                    <a:pt x="46620" y="26191"/>
                  </a:lnTo>
                  <a:close/>
                  <a:moveTo>
                    <a:pt x="3425" y="26705"/>
                  </a:moveTo>
                  <a:lnTo>
                    <a:pt x="3459" y="26225"/>
                  </a:lnTo>
                  <a:lnTo>
                    <a:pt x="3002" y="25849"/>
                  </a:lnTo>
                  <a:lnTo>
                    <a:pt x="2945" y="25438"/>
                  </a:lnTo>
                  <a:lnTo>
                    <a:pt x="2934" y="25141"/>
                  </a:lnTo>
                  <a:lnTo>
                    <a:pt x="2340" y="25038"/>
                  </a:lnTo>
                  <a:lnTo>
                    <a:pt x="1998" y="24913"/>
                  </a:lnTo>
                  <a:lnTo>
                    <a:pt x="1416" y="24708"/>
                  </a:lnTo>
                  <a:lnTo>
                    <a:pt x="1222" y="24924"/>
                  </a:lnTo>
                  <a:lnTo>
                    <a:pt x="1131" y="25392"/>
                  </a:lnTo>
                  <a:lnTo>
                    <a:pt x="1747" y="25552"/>
                  </a:lnTo>
                  <a:lnTo>
                    <a:pt x="1690" y="25814"/>
                  </a:lnTo>
                  <a:lnTo>
                    <a:pt x="2101" y="26123"/>
                  </a:lnTo>
                  <a:lnTo>
                    <a:pt x="2101" y="26442"/>
                  </a:lnTo>
                  <a:lnTo>
                    <a:pt x="3002" y="26842"/>
                  </a:lnTo>
                  <a:close/>
                  <a:moveTo>
                    <a:pt x="51379" y="24787"/>
                  </a:moveTo>
                  <a:lnTo>
                    <a:pt x="51926" y="24240"/>
                  </a:lnTo>
                  <a:lnTo>
                    <a:pt x="52132" y="24000"/>
                  </a:lnTo>
                  <a:lnTo>
                    <a:pt x="51835" y="23954"/>
                  </a:lnTo>
                  <a:lnTo>
                    <a:pt x="51128" y="24262"/>
                  </a:lnTo>
                  <a:lnTo>
                    <a:pt x="50534" y="24765"/>
                  </a:lnTo>
                  <a:lnTo>
                    <a:pt x="49381" y="26168"/>
                  </a:lnTo>
                  <a:lnTo>
                    <a:pt x="48617" y="26693"/>
                  </a:lnTo>
                  <a:lnTo>
                    <a:pt x="48845" y="26933"/>
                  </a:lnTo>
                  <a:lnTo>
                    <a:pt x="48309" y="27252"/>
                  </a:lnTo>
                  <a:lnTo>
                    <a:pt x="48332" y="27515"/>
                  </a:lnTo>
                  <a:lnTo>
                    <a:pt x="49701" y="27538"/>
                  </a:lnTo>
                  <a:lnTo>
                    <a:pt x="50477" y="27492"/>
                  </a:lnTo>
                  <a:lnTo>
                    <a:pt x="51105" y="27709"/>
                  </a:lnTo>
                  <a:lnTo>
                    <a:pt x="50477" y="28120"/>
                  </a:lnTo>
                  <a:lnTo>
                    <a:pt x="50888" y="28143"/>
                  </a:lnTo>
                  <a:lnTo>
                    <a:pt x="51926" y="27378"/>
                  </a:lnTo>
                  <a:lnTo>
                    <a:pt x="52098" y="27492"/>
                  </a:lnTo>
                  <a:lnTo>
                    <a:pt x="51744" y="28222"/>
                  </a:lnTo>
                  <a:lnTo>
                    <a:pt x="52177" y="28394"/>
                  </a:lnTo>
                  <a:lnTo>
                    <a:pt x="52497" y="28359"/>
                  </a:lnTo>
                  <a:lnTo>
                    <a:pt x="52999" y="27572"/>
                  </a:lnTo>
                  <a:lnTo>
                    <a:pt x="52931" y="27024"/>
                  </a:lnTo>
                  <a:lnTo>
                    <a:pt x="52976" y="26545"/>
                  </a:lnTo>
                  <a:lnTo>
                    <a:pt x="52440" y="26705"/>
                  </a:lnTo>
                  <a:lnTo>
                    <a:pt x="52839" y="26054"/>
                  </a:lnTo>
                  <a:lnTo>
                    <a:pt x="52234" y="25780"/>
                  </a:lnTo>
                  <a:lnTo>
                    <a:pt x="51846" y="25997"/>
                  </a:lnTo>
                  <a:lnTo>
                    <a:pt x="51287" y="25757"/>
                  </a:lnTo>
                  <a:lnTo>
                    <a:pt x="51630" y="25449"/>
                  </a:lnTo>
                  <a:lnTo>
                    <a:pt x="51219" y="25267"/>
                  </a:lnTo>
                  <a:lnTo>
                    <a:pt x="50671" y="25552"/>
                  </a:lnTo>
                  <a:close/>
                  <a:moveTo>
                    <a:pt x="480" y="21763"/>
                  </a:moveTo>
                  <a:lnTo>
                    <a:pt x="206" y="22048"/>
                  </a:lnTo>
                  <a:lnTo>
                    <a:pt x="1" y="22414"/>
                  </a:lnTo>
                  <a:lnTo>
                    <a:pt x="138" y="22688"/>
                  </a:lnTo>
                  <a:lnTo>
                    <a:pt x="47" y="23087"/>
                  </a:lnTo>
                  <a:lnTo>
                    <a:pt x="149" y="23486"/>
                  </a:lnTo>
                  <a:lnTo>
                    <a:pt x="423" y="23486"/>
                  </a:lnTo>
                  <a:lnTo>
                    <a:pt x="389" y="22790"/>
                  </a:lnTo>
                  <a:lnTo>
                    <a:pt x="1405" y="21797"/>
                  </a:lnTo>
                  <a:lnTo>
                    <a:pt x="708" y="21877"/>
                  </a:lnTo>
                  <a:close/>
                  <a:moveTo>
                    <a:pt x="40548" y="15053"/>
                  </a:moveTo>
                  <a:lnTo>
                    <a:pt x="40491" y="14882"/>
                  </a:lnTo>
                  <a:lnTo>
                    <a:pt x="40240" y="14870"/>
                  </a:lnTo>
                  <a:lnTo>
                    <a:pt x="39852" y="15110"/>
                  </a:lnTo>
                  <a:lnTo>
                    <a:pt x="39795" y="15167"/>
                  </a:lnTo>
                  <a:lnTo>
                    <a:pt x="39807" y="15407"/>
                  </a:lnTo>
                  <a:lnTo>
                    <a:pt x="40046" y="15486"/>
                  </a:lnTo>
                  <a:close/>
                  <a:moveTo>
                    <a:pt x="39179" y="14596"/>
                  </a:moveTo>
                  <a:lnTo>
                    <a:pt x="39293" y="14437"/>
                  </a:lnTo>
                  <a:lnTo>
                    <a:pt x="38437" y="14425"/>
                  </a:lnTo>
                  <a:lnTo>
                    <a:pt x="37730" y="14813"/>
                  </a:lnTo>
                  <a:lnTo>
                    <a:pt x="37730" y="15030"/>
                  </a:lnTo>
                  <a:lnTo>
                    <a:pt x="38163" y="15053"/>
                  </a:lnTo>
                  <a:close/>
                  <a:moveTo>
                    <a:pt x="38734" y="12234"/>
                  </a:moveTo>
                  <a:lnTo>
                    <a:pt x="38346" y="12154"/>
                  </a:lnTo>
                  <a:lnTo>
                    <a:pt x="37638" y="12896"/>
                  </a:lnTo>
                  <a:lnTo>
                    <a:pt x="37125" y="13524"/>
                  </a:lnTo>
                  <a:lnTo>
                    <a:pt x="36303" y="13923"/>
                  </a:lnTo>
                  <a:lnTo>
                    <a:pt x="37205" y="13843"/>
                  </a:lnTo>
                  <a:lnTo>
                    <a:pt x="37091" y="14322"/>
                  </a:lnTo>
                  <a:lnTo>
                    <a:pt x="38266" y="13900"/>
                  </a:lnTo>
                  <a:lnTo>
                    <a:pt x="39145" y="13467"/>
                  </a:lnTo>
                  <a:lnTo>
                    <a:pt x="39259" y="13843"/>
                  </a:lnTo>
                  <a:lnTo>
                    <a:pt x="40103" y="14026"/>
                  </a:lnTo>
                  <a:lnTo>
                    <a:pt x="40799" y="13775"/>
                  </a:lnTo>
                  <a:lnTo>
                    <a:pt x="40526" y="13512"/>
                  </a:lnTo>
                  <a:lnTo>
                    <a:pt x="40046" y="13569"/>
                  </a:lnTo>
                  <a:lnTo>
                    <a:pt x="40229" y="13181"/>
                  </a:lnTo>
                  <a:lnTo>
                    <a:pt x="39704" y="12942"/>
                  </a:lnTo>
                  <a:lnTo>
                    <a:pt x="39213" y="12668"/>
                  </a:lnTo>
                  <a:lnTo>
                    <a:pt x="39008" y="12462"/>
                  </a:lnTo>
                  <a:lnTo>
                    <a:pt x="38608" y="12588"/>
                  </a:lnTo>
                  <a:close/>
                  <a:moveTo>
                    <a:pt x="45102" y="11059"/>
                  </a:moveTo>
                  <a:lnTo>
                    <a:pt x="45627" y="10819"/>
                  </a:lnTo>
                  <a:lnTo>
                    <a:pt x="45764" y="10716"/>
                  </a:lnTo>
                  <a:lnTo>
                    <a:pt x="45969" y="10385"/>
                  </a:lnTo>
                  <a:lnTo>
                    <a:pt x="45638" y="10180"/>
                  </a:lnTo>
                  <a:lnTo>
                    <a:pt x="45045" y="10271"/>
                  </a:lnTo>
                  <a:lnTo>
                    <a:pt x="44497" y="10716"/>
                  </a:lnTo>
                  <a:lnTo>
                    <a:pt x="44394" y="11093"/>
                  </a:lnTo>
                  <a:close/>
                  <a:moveTo>
                    <a:pt x="34568" y="9529"/>
                  </a:moveTo>
                  <a:lnTo>
                    <a:pt x="34454" y="9244"/>
                  </a:lnTo>
                  <a:lnTo>
                    <a:pt x="34409" y="9107"/>
                  </a:lnTo>
                  <a:lnTo>
                    <a:pt x="34180" y="8959"/>
                  </a:lnTo>
                  <a:lnTo>
                    <a:pt x="33758" y="8753"/>
                  </a:lnTo>
                  <a:lnTo>
                    <a:pt x="33062" y="9073"/>
                  </a:lnTo>
                  <a:lnTo>
                    <a:pt x="32343" y="9324"/>
                  </a:lnTo>
                  <a:lnTo>
                    <a:pt x="32845" y="9666"/>
                  </a:lnTo>
                  <a:lnTo>
                    <a:pt x="33382" y="9575"/>
                  </a:lnTo>
                  <a:lnTo>
                    <a:pt x="33975" y="9803"/>
                  </a:lnTo>
                  <a:close/>
                  <a:moveTo>
                    <a:pt x="37764" y="9233"/>
                  </a:moveTo>
                  <a:lnTo>
                    <a:pt x="36817" y="9096"/>
                  </a:lnTo>
                  <a:lnTo>
                    <a:pt x="37638" y="8719"/>
                  </a:lnTo>
                  <a:lnTo>
                    <a:pt x="37581" y="7863"/>
                  </a:lnTo>
                  <a:lnTo>
                    <a:pt x="37307" y="7532"/>
                  </a:lnTo>
                  <a:lnTo>
                    <a:pt x="36668" y="7418"/>
                  </a:lnTo>
                  <a:lnTo>
                    <a:pt x="35516" y="7966"/>
                  </a:lnTo>
                  <a:lnTo>
                    <a:pt x="34728" y="8788"/>
                  </a:lnTo>
                  <a:lnTo>
                    <a:pt x="35139" y="9096"/>
                  </a:lnTo>
                  <a:lnTo>
                    <a:pt x="35367" y="9564"/>
                  </a:lnTo>
                  <a:lnTo>
                    <a:pt x="34466" y="10351"/>
                  </a:lnTo>
                  <a:lnTo>
                    <a:pt x="34009" y="10317"/>
                  </a:lnTo>
                  <a:lnTo>
                    <a:pt x="33130" y="10944"/>
                  </a:lnTo>
                  <a:lnTo>
                    <a:pt x="33724" y="10203"/>
                  </a:lnTo>
                  <a:lnTo>
                    <a:pt x="33039" y="9952"/>
                  </a:lnTo>
                  <a:lnTo>
                    <a:pt x="32400" y="10077"/>
                  </a:lnTo>
                  <a:lnTo>
                    <a:pt x="32058" y="10556"/>
                  </a:lnTo>
                  <a:lnTo>
                    <a:pt x="31213" y="10545"/>
                  </a:lnTo>
                  <a:lnTo>
                    <a:pt x="30186" y="10659"/>
                  </a:lnTo>
                  <a:lnTo>
                    <a:pt x="29467" y="10317"/>
                  </a:lnTo>
                  <a:lnTo>
                    <a:pt x="28748" y="10374"/>
                  </a:lnTo>
                  <a:lnTo>
                    <a:pt x="28531" y="9963"/>
                  </a:lnTo>
                  <a:lnTo>
                    <a:pt x="28235" y="9780"/>
                  </a:lnTo>
                  <a:lnTo>
                    <a:pt x="27698" y="9849"/>
                  </a:lnTo>
                  <a:lnTo>
                    <a:pt x="26956" y="9895"/>
                  </a:lnTo>
                  <a:lnTo>
                    <a:pt x="26329" y="10146"/>
                  </a:lnTo>
                  <a:lnTo>
                    <a:pt x="26614" y="10477"/>
                  </a:lnTo>
                  <a:lnTo>
                    <a:pt x="25610" y="10876"/>
                  </a:lnTo>
                  <a:lnTo>
                    <a:pt x="25416" y="10408"/>
                  </a:lnTo>
                  <a:lnTo>
                    <a:pt x="24788" y="10545"/>
                  </a:lnTo>
                  <a:lnTo>
                    <a:pt x="23099" y="10636"/>
                  </a:lnTo>
                  <a:lnTo>
                    <a:pt x="22186" y="10465"/>
                  </a:lnTo>
                  <a:lnTo>
                    <a:pt x="23396" y="10089"/>
                  </a:lnTo>
                  <a:lnTo>
                    <a:pt x="22996" y="9689"/>
                  </a:lnTo>
                  <a:lnTo>
                    <a:pt x="22369" y="9746"/>
                  </a:lnTo>
                  <a:lnTo>
                    <a:pt x="21707" y="9609"/>
                  </a:lnTo>
                  <a:lnTo>
                    <a:pt x="20634" y="9335"/>
                  </a:lnTo>
                  <a:lnTo>
                    <a:pt x="20086" y="9004"/>
                  </a:lnTo>
                  <a:lnTo>
                    <a:pt x="19447" y="8959"/>
                  </a:lnTo>
                  <a:lnTo>
                    <a:pt x="18979" y="9187"/>
                  </a:lnTo>
                  <a:lnTo>
                    <a:pt x="18135" y="9324"/>
                  </a:lnTo>
                  <a:lnTo>
                    <a:pt x="18694" y="8730"/>
                  </a:lnTo>
                  <a:lnTo>
                    <a:pt x="17347" y="9244"/>
                  </a:lnTo>
                  <a:lnTo>
                    <a:pt x="17153" y="8582"/>
                  </a:lnTo>
                  <a:lnTo>
                    <a:pt x="16857" y="8491"/>
                  </a:lnTo>
                  <a:lnTo>
                    <a:pt x="16309" y="8845"/>
                  </a:lnTo>
                  <a:lnTo>
                    <a:pt x="15670" y="9016"/>
                  </a:lnTo>
                  <a:lnTo>
                    <a:pt x="15636" y="8708"/>
                  </a:lnTo>
                  <a:lnTo>
                    <a:pt x="14472" y="8902"/>
                  </a:lnTo>
                  <a:lnTo>
                    <a:pt x="13216" y="9233"/>
                  </a:lnTo>
                  <a:lnTo>
                    <a:pt x="12474" y="9153"/>
                  </a:lnTo>
                  <a:lnTo>
                    <a:pt x="11470" y="9381"/>
                  </a:lnTo>
                  <a:lnTo>
                    <a:pt x="10591" y="9701"/>
                  </a:lnTo>
                  <a:lnTo>
                    <a:pt x="10066" y="9632"/>
                  </a:lnTo>
                  <a:lnTo>
                    <a:pt x="9587" y="9267"/>
                  </a:lnTo>
                  <a:lnTo>
                    <a:pt x="8754" y="9073"/>
                  </a:lnTo>
                  <a:lnTo>
                    <a:pt x="8754" y="9073"/>
                  </a:lnTo>
                  <a:lnTo>
                    <a:pt x="5285" y="11960"/>
                  </a:lnTo>
                  <a:lnTo>
                    <a:pt x="229" y="16582"/>
                  </a:lnTo>
                  <a:lnTo>
                    <a:pt x="834" y="16593"/>
                  </a:lnTo>
                  <a:lnTo>
                    <a:pt x="1222" y="16822"/>
                  </a:lnTo>
                  <a:lnTo>
                    <a:pt x="1302" y="17198"/>
                  </a:lnTo>
                  <a:lnTo>
                    <a:pt x="1336" y="17746"/>
                  </a:lnTo>
                  <a:lnTo>
                    <a:pt x="2420" y="17278"/>
                  </a:lnTo>
                  <a:lnTo>
                    <a:pt x="3333" y="17004"/>
                  </a:lnTo>
                  <a:lnTo>
                    <a:pt x="3253" y="17438"/>
                  </a:lnTo>
                  <a:lnTo>
                    <a:pt x="3356" y="17780"/>
                  </a:lnTo>
                  <a:lnTo>
                    <a:pt x="3596" y="18168"/>
                  </a:lnTo>
                  <a:lnTo>
                    <a:pt x="3447" y="18762"/>
                  </a:lnTo>
                  <a:lnTo>
                    <a:pt x="3231" y="19732"/>
                  </a:lnTo>
                  <a:lnTo>
                    <a:pt x="3881" y="20280"/>
                  </a:lnTo>
                  <a:lnTo>
                    <a:pt x="3447" y="20805"/>
                  </a:lnTo>
                  <a:lnTo>
                    <a:pt x="2717" y="21215"/>
                  </a:lnTo>
                  <a:lnTo>
                    <a:pt x="2717" y="21215"/>
                  </a:lnTo>
                  <a:lnTo>
                    <a:pt x="2363" y="21660"/>
                  </a:lnTo>
                  <a:lnTo>
                    <a:pt x="2660" y="22288"/>
                  </a:lnTo>
                  <a:lnTo>
                    <a:pt x="2215" y="22984"/>
                  </a:lnTo>
                  <a:lnTo>
                    <a:pt x="2797" y="23361"/>
                  </a:lnTo>
                  <a:lnTo>
                    <a:pt x="2283" y="23886"/>
                  </a:lnTo>
                  <a:lnTo>
                    <a:pt x="2101" y="24673"/>
                  </a:lnTo>
                  <a:lnTo>
                    <a:pt x="3082" y="25027"/>
                  </a:lnTo>
                  <a:lnTo>
                    <a:pt x="3310" y="25415"/>
                  </a:lnTo>
                  <a:lnTo>
                    <a:pt x="4086" y="26282"/>
                  </a:lnTo>
                  <a:lnTo>
                    <a:pt x="4189" y="26282"/>
                  </a:lnTo>
                  <a:lnTo>
                    <a:pt x="6163" y="26282"/>
                  </a:lnTo>
                  <a:lnTo>
                    <a:pt x="8252" y="26282"/>
                  </a:lnTo>
                  <a:lnTo>
                    <a:pt x="8937" y="26282"/>
                  </a:lnTo>
                  <a:lnTo>
                    <a:pt x="11071" y="26282"/>
                  </a:lnTo>
                  <a:lnTo>
                    <a:pt x="13148" y="26282"/>
                  </a:lnTo>
                  <a:lnTo>
                    <a:pt x="15236" y="26282"/>
                  </a:lnTo>
                  <a:lnTo>
                    <a:pt x="17347" y="26282"/>
                  </a:lnTo>
                  <a:lnTo>
                    <a:pt x="19733" y="26282"/>
                  </a:lnTo>
                  <a:lnTo>
                    <a:pt x="22129" y="26282"/>
                  </a:lnTo>
                  <a:lnTo>
                    <a:pt x="23567" y="26282"/>
                  </a:lnTo>
                  <a:lnTo>
                    <a:pt x="23761" y="25940"/>
                  </a:lnTo>
                  <a:lnTo>
                    <a:pt x="23989" y="25940"/>
                  </a:lnTo>
                  <a:lnTo>
                    <a:pt x="23875" y="26419"/>
                  </a:lnTo>
                  <a:lnTo>
                    <a:pt x="24012" y="26568"/>
                  </a:lnTo>
                  <a:lnTo>
                    <a:pt x="24469" y="26625"/>
                  </a:lnTo>
                  <a:lnTo>
                    <a:pt x="25131" y="26762"/>
                  </a:lnTo>
                  <a:lnTo>
                    <a:pt x="25667" y="27036"/>
                  </a:lnTo>
                  <a:lnTo>
                    <a:pt x="26295" y="26921"/>
                  </a:lnTo>
                  <a:lnTo>
                    <a:pt x="27048" y="27150"/>
                  </a:lnTo>
                  <a:lnTo>
                    <a:pt x="27048" y="27150"/>
                  </a:lnTo>
                  <a:lnTo>
                    <a:pt x="27504" y="26807"/>
                  </a:lnTo>
                  <a:lnTo>
                    <a:pt x="27961" y="26670"/>
                  </a:lnTo>
                  <a:lnTo>
                    <a:pt x="28223" y="26454"/>
                  </a:lnTo>
                  <a:lnTo>
                    <a:pt x="28440" y="26339"/>
                  </a:lnTo>
                  <a:lnTo>
                    <a:pt x="29011" y="26511"/>
                  </a:lnTo>
                  <a:lnTo>
                    <a:pt x="29479" y="26533"/>
                  </a:lnTo>
                  <a:lnTo>
                    <a:pt x="29593" y="26648"/>
                  </a:lnTo>
                  <a:lnTo>
                    <a:pt x="29604" y="27150"/>
                  </a:lnTo>
                  <a:lnTo>
                    <a:pt x="30346" y="27298"/>
                  </a:lnTo>
                  <a:lnTo>
                    <a:pt x="30106" y="27538"/>
                  </a:lnTo>
                  <a:lnTo>
                    <a:pt x="30277" y="27812"/>
                  </a:lnTo>
                  <a:lnTo>
                    <a:pt x="30004" y="28131"/>
                  </a:lnTo>
                  <a:lnTo>
                    <a:pt x="30266" y="28245"/>
                  </a:lnTo>
                  <a:lnTo>
                    <a:pt x="29992" y="28553"/>
                  </a:lnTo>
                  <a:lnTo>
                    <a:pt x="29992" y="28553"/>
                  </a:lnTo>
                  <a:lnTo>
                    <a:pt x="30163" y="28576"/>
                  </a:lnTo>
                  <a:lnTo>
                    <a:pt x="30346" y="28451"/>
                  </a:lnTo>
                  <a:lnTo>
                    <a:pt x="30414" y="28645"/>
                  </a:lnTo>
                  <a:lnTo>
                    <a:pt x="30905" y="28747"/>
                  </a:lnTo>
                  <a:lnTo>
                    <a:pt x="31441" y="28759"/>
                  </a:lnTo>
                  <a:lnTo>
                    <a:pt x="31989" y="28850"/>
                  </a:lnTo>
                  <a:lnTo>
                    <a:pt x="32560" y="29021"/>
                  </a:lnTo>
                  <a:lnTo>
                    <a:pt x="32674" y="29307"/>
                  </a:lnTo>
                  <a:lnTo>
                    <a:pt x="32868" y="29980"/>
                  </a:lnTo>
                  <a:lnTo>
                    <a:pt x="32526" y="30265"/>
                  </a:lnTo>
                  <a:lnTo>
                    <a:pt x="31989" y="30151"/>
                  </a:lnTo>
                  <a:lnTo>
                    <a:pt x="31841" y="29603"/>
                  </a:lnTo>
                  <a:lnTo>
                    <a:pt x="31715" y="30163"/>
                  </a:lnTo>
                  <a:lnTo>
                    <a:pt x="31179" y="30642"/>
                  </a:lnTo>
                  <a:lnTo>
                    <a:pt x="31065" y="31064"/>
                  </a:lnTo>
                  <a:lnTo>
                    <a:pt x="30905" y="31304"/>
                  </a:lnTo>
                  <a:lnTo>
                    <a:pt x="30323" y="31589"/>
                  </a:lnTo>
                  <a:lnTo>
                    <a:pt x="30323" y="31589"/>
                  </a:lnTo>
                  <a:lnTo>
                    <a:pt x="29787" y="32068"/>
                  </a:lnTo>
                  <a:lnTo>
                    <a:pt x="29501" y="32388"/>
                  </a:lnTo>
                  <a:lnTo>
                    <a:pt x="29889" y="32445"/>
                  </a:lnTo>
                  <a:lnTo>
                    <a:pt x="30528" y="32160"/>
                  </a:lnTo>
                  <a:lnTo>
                    <a:pt x="30951" y="31909"/>
                  </a:lnTo>
                  <a:lnTo>
                    <a:pt x="31179" y="31874"/>
                  </a:lnTo>
                  <a:lnTo>
                    <a:pt x="31544" y="31954"/>
                  </a:lnTo>
                  <a:lnTo>
                    <a:pt x="31784" y="31829"/>
                  </a:lnTo>
                  <a:lnTo>
                    <a:pt x="32183" y="31715"/>
                  </a:lnTo>
                  <a:lnTo>
                    <a:pt x="32857" y="31600"/>
                  </a:lnTo>
                  <a:lnTo>
                    <a:pt x="32857" y="31600"/>
                  </a:lnTo>
                  <a:lnTo>
                    <a:pt x="32857" y="31600"/>
                  </a:lnTo>
                  <a:lnTo>
                    <a:pt x="32902" y="31338"/>
                  </a:lnTo>
                  <a:lnTo>
                    <a:pt x="32857" y="31361"/>
                  </a:lnTo>
                  <a:lnTo>
                    <a:pt x="32617" y="31395"/>
                  </a:lnTo>
                  <a:lnTo>
                    <a:pt x="32354" y="31315"/>
                  </a:lnTo>
                  <a:lnTo>
                    <a:pt x="32685" y="31018"/>
                  </a:lnTo>
                  <a:lnTo>
                    <a:pt x="32959" y="30916"/>
                  </a:lnTo>
                  <a:lnTo>
                    <a:pt x="33518" y="30790"/>
                  </a:lnTo>
                  <a:lnTo>
                    <a:pt x="34169" y="30665"/>
                  </a:lnTo>
                  <a:lnTo>
                    <a:pt x="34431" y="30824"/>
                  </a:lnTo>
                  <a:lnTo>
                    <a:pt x="34694" y="30630"/>
                  </a:lnTo>
                  <a:lnTo>
                    <a:pt x="34968" y="30516"/>
                  </a:lnTo>
                  <a:lnTo>
                    <a:pt x="35093" y="30573"/>
                  </a:lnTo>
                  <a:lnTo>
                    <a:pt x="35105" y="30585"/>
                  </a:lnTo>
                  <a:lnTo>
                    <a:pt x="36063" y="29991"/>
                  </a:lnTo>
                  <a:lnTo>
                    <a:pt x="36451" y="29820"/>
                  </a:lnTo>
                  <a:lnTo>
                    <a:pt x="37547" y="29820"/>
                  </a:lnTo>
                  <a:lnTo>
                    <a:pt x="38882" y="29820"/>
                  </a:lnTo>
                  <a:lnTo>
                    <a:pt x="39019" y="29592"/>
                  </a:lnTo>
                  <a:lnTo>
                    <a:pt x="39259" y="29546"/>
                  </a:lnTo>
                  <a:lnTo>
                    <a:pt x="39624" y="29421"/>
                  </a:lnTo>
                  <a:lnTo>
                    <a:pt x="40001" y="29021"/>
                  </a:lnTo>
                  <a:lnTo>
                    <a:pt x="40457" y="28325"/>
                  </a:lnTo>
                  <a:lnTo>
                    <a:pt x="41245" y="27652"/>
                  </a:lnTo>
                  <a:lnTo>
                    <a:pt x="41404" y="27892"/>
                  </a:lnTo>
                  <a:lnTo>
                    <a:pt x="41929" y="27732"/>
                  </a:lnTo>
                  <a:lnTo>
                    <a:pt x="42146" y="27994"/>
                  </a:lnTo>
                  <a:lnTo>
                    <a:pt x="41747" y="29204"/>
                  </a:lnTo>
                  <a:lnTo>
                    <a:pt x="42043" y="29706"/>
                  </a:lnTo>
                  <a:lnTo>
                    <a:pt x="42888" y="29592"/>
                  </a:lnTo>
                  <a:lnTo>
                    <a:pt x="44041" y="29558"/>
                  </a:lnTo>
                  <a:lnTo>
                    <a:pt x="42557" y="30288"/>
                  </a:lnTo>
                  <a:lnTo>
                    <a:pt x="42340" y="31030"/>
                  </a:lnTo>
                  <a:lnTo>
                    <a:pt x="42876" y="31098"/>
                  </a:lnTo>
                  <a:lnTo>
                    <a:pt x="43881" y="30459"/>
                  </a:lnTo>
                  <a:lnTo>
                    <a:pt x="44714" y="30117"/>
                  </a:lnTo>
                  <a:lnTo>
                    <a:pt x="46449" y="29592"/>
                  </a:lnTo>
                  <a:lnTo>
                    <a:pt x="47521" y="29010"/>
                  </a:lnTo>
                  <a:lnTo>
                    <a:pt x="47156" y="28690"/>
                  </a:lnTo>
                  <a:lnTo>
                    <a:pt x="47293" y="28051"/>
                  </a:lnTo>
                  <a:lnTo>
                    <a:pt x="46277" y="29044"/>
                  </a:lnTo>
                  <a:lnTo>
                    <a:pt x="45056" y="29158"/>
                  </a:lnTo>
                  <a:lnTo>
                    <a:pt x="44269" y="28725"/>
                  </a:lnTo>
                  <a:lnTo>
                    <a:pt x="44257" y="28063"/>
                  </a:lnTo>
                  <a:lnTo>
                    <a:pt x="44337" y="27093"/>
                  </a:lnTo>
                  <a:lnTo>
                    <a:pt x="45216" y="26511"/>
                  </a:lnTo>
                  <a:lnTo>
                    <a:pt x="44737" y="26066"/>
                  </a:lnTo>
                  <a:lnTo>
                    <a:pt x="43653" y="26145"/>
                  </a:lnTo>
                  <a:lnTo>
                    <a:pt x="41929" y="26887"/>
                  </a:lnTo>
                  <a:lnTo>
                    <a:pt x="40377" y="28063"/>
                  </a:lnTo>
                  <a:lnTo>
                    <a:pt x="39715" y="28200"/>
                  </a:lnTo>
                  <a:lnTo>
                    <a:pt x="40834" y="27389"/>
                  </a:lnTo>
                  <a:lnTo>
                    <a:pt x="42272" y="26203"/>
                  </a:lnTo>
                  <a:lnTo>
                    <a:pt x="43299" y="25826"/>
                  </a:lnTo>
                  <a:lnTo>
                    <a:pt x="44109" y="25198"/>
                  </a:lnTo>
                  <a:lnTo>
                    <a:pt x="44851" y="25118"/>
                  </a:lnTo>
                  <a:lnTo>
                    <a:pt x="45901" y="25141"/>
                  </a:lnTo>
                  <a:lnTo>
                    <a:pt x="47327" y="25324"/>
                  </a:lnTo>
                  <a:lnTo>
                    <a:pt x="48548" y="25175"/>
                  </a:lnTo>
                  <a:lnTo>
                    <a:pt x="49667" y="24456"/>
                  </a:lnTo>
                  <a:lnTo>
                    <a:pt x="50899" y="24137"/>
                  </a:lnTo>
                  <a:lnTo>
                    <a:pt x="51504" y="23840"/>
                  </a:lnTo>
                  <a:lnTo>
                    <a:pt x="52098" y="23509"/>
                  </a:lnTo>
                  <a:lnTo>
                    <a:pt x="52383" y="22539"/>
                  </a:lnTo>
                  <a:lnTo>
                    <a:pt x="52234" y="22208"/>
                  </a:lnTo>
                  <a:lnTo>
                    <a:pt x="51744" y="22094"/>
                  </a:lnTo>
                  <a:lnTo>
                    <a:pt x="51744" y="21375"/>
                  </a:lnTo>
                  <a:lnTo>
                    <a:pt x="51413" y="21101"/>
                  </a:lnTo>
                  <a:lnTo>
                    <a:pt x="50431" y="20873"/>
                  </a:lnTo>
                  <a:lnTo>
                    <a:pt x="50032" y="20382"/>
                  </a:lnTo>
                  <a:lnTo>
                    <a:pt x="49347" y="19903"/>
                  </a:lnTo>
                  <a:lnTo>
                    <a:pt x="49838" y="19378"/>
                  </a:lnTo>
                  <a:lnTo>
                    <a:pt x="49553" y="18362"/>
                  </a:lnTo>
                  <a:lnTo>
                    <a:pt x="49176" y="17290"/>
                  </a:lnTo>
                  <a:lnTo>
                    <a:pt x="49039" y="16548"/>
                  </a:lnTo>
                  <a:lnTo>
                    <a:pt x="48423" y="16936"/>
                  </a:lnTo>
                  <a:lnTo>
                    <a:pt x="47361" y="17860"/>
                  </a:lnTo>
                  <a:lnTo>
                    <a:pt x="46209" y="18317"/>
                  </a:lnTo>
                  <a:lnTo>
                    <a:pt x="45981" y="17837"/>
                  </a:lnTo>
                  <a:lnTo>
                    <a:pt x="45456" y="17689"/>
                  </a:lnTo>
                  <a:lnTo>
                    <a:pt x="45764" y="16651"/>
                  </a:lnTo>
                  <a:lnTo>
                    <a:pt x="46140" y="15954"/>
                  </a:lnTo>
                  <a:lnTo>
                    <a:pt x="45045" y="15874"/>
                  </a:lnTo>
                  <a:lnTo>
                    <a:pt x="45022" y="15566"/>
                  </a:lnTo>
                  <a:lnTo>
                    <a:pt x="44508" y="15098"/>
                  </a:lnTo>
                  <a:lnTo>
                    <a:pt x="44086" y="14813"/>
                  </a:lnTo>
                  <a:lnTo>
                    <a:pt x="43447" y="15019"/>
                  </a:lnTo>
                  <a:lnTo>
                    <a:pt x="42842" y="14950"/>
                  </a:lnTo>
                  <a:lnTo>
                    <a:pt x="41906" y="14722"/>
                  </a:lnTo>
                  <a:lnTo>
                    <a:pt x="41347" y="14904"/>
                  </a:lnTo>
                  <a:lnTo>
                    <a:pt x="40799" y="16194"/>
                  </a:lnTo>
                  <a:lnTo>
                    <a:pt x="40663" y="16947"/>
                  </a:lnTo>
                  <a:lnTo>
                    <a:pt x="39407" y="17815"/>
                  </a:lnTo>
                  <a:lnTo>
                    <a:pt x="39852" y="18465"/>
                  </a:lnTo>
                  <a:lnTo>
                    <a:pt x="39921" y="19173"/>
                  </a:lnTo>
                  <a:lnTo>
                    <a:pt x="39681" y="19743"/>
                  </a:lnTo>
                  <a:lnTo>
                    <a:pt x="39008" y="20325"/>
                  </a:lnTo>
                  <a:lnTo>
                    <a:pt x="37935" y="20930"/>
                  </a:lnTo>
                  <a:lnTo>
                    <a:pt x="36657" y="21330"/>
                  </a:lnTo>
                  <a:lnTo>
                    <a:pt x="36896" y="21786"/>
                  </a:lnTo>
                  <a:lnTo>
                    <a:pt x="36577" y="23155"/>
                  </a:lnTo>
                  <a:lnTo>
                    <a:pt x="35778" y="24057"/>
                  </a:lnTo>
                  <a:lnTo>
                    <a:pt x="35128" y="24320"/>
                  </a:lnTo>
                  <a:lnTo>
                    <a:pt x="34500" y="23498"/>
                  </a:lnTo>
                  <a:lnTo>
                    <a:pt x="34489" y="22528"/>
                  </a:lnTo>
                  <a:lnTo>
                    <a:pt x="34728" y="21672"/>
                  </a:lnTo>
                  <a:lnTo>
                    <a:pt x="35242" y="20930"/>
                  </a:lnTo>
                  <a:lnTo>
                    <a:pt x="34557" y="20839"/>
                  </a:lnTo>
                  <a:lnTo>
                    <a:pt x="33484" y="20782"/>
                  </a:lnTo>
                  <a:lnTo>
                    <a:pt x="32971" y="20428"/>
                  </a:lnTo>
                  <a:lnTo>
                    <a:pt x="32286" y="20200"/>
                  </a:lnTo>
                  <a:lnTo>
                    <a:pt x="32046" y="19789"/>
                  </a:lnTo>
                  <a:lnTo>
                    <a:pt x="31578" y="19469"/>
                  </a:lnTo>
                  <a:lnTo>
                    <a:pt x="30574" y="19104"/>
                  </a:lnTo>
                  <a:lnTo>
                    <a:pt x="29558" y="19275"/>
                  </a:lnTo>
                  <a:lnTo>
                    <a:pt x="29661" y="18636"/>
                  </a:lnTo>
                  <a:lnTo>
                    <a:pt x="29878" y="17849"/>
                  </a:lnTo>
                  <a:lnTo>
                    <a:pt x="29022" y="17700"/>
                  </a:lnTo>
                  <a:lnTo>
                    <a:pt x="29718" y="16730"/>
                  </a:lnTo>
                  <a:lnTo>
                    <a:pt x="30414" y="16080"/>
                  </a:lnTo>
                  <a:lnTo>
                    <a:pt x="31761" y="15156"/>
                  </a:lnTo>
                  <a:lnTo>
                    <a:pt x="32982" y="14494"/>
                  </a:lnTo>
                  <a:lnTo>
                    <a:pt x="33781" y="14391"/>
                  </a:lnTo>
                  <a:lnTo>
                    <a:pt x="34203" y="13866"/>
                  </a:lnTo>
                  <a:lnTo>
                    <a:pt x="34922" y="13524"/>
                  </a:lnTo>
                  <a:lnTo>
                    <a:pt x="35835" y="13467"/>
                  </a:lnTo>
                  <a:lnTo>
                    <a:pt x="36942" y="12930"/>
                  </a:lnTo>
                  <a:lnTo>
                    <a:pt x="37353" y="12588"/>
                  </a:lnTo>
                  <a:lnTo>
                    <a:pt x="38403" y="11914"/>
                  </a:lnTo>
                  <a:lnTo>
                    <a:pt x="38859" y="11515"/>
                  </a:lnTo>
                  <a:lnTo>
                    <a:pt x="39316" y="11755"/>
                  </a:lnTo>
                  <a:lnTo>
                    <a:pt x="40252" y="11629"/>
                  </a:lnTo>
                  <a:lnTo>
                    <a:pt x="41792" y="11081"/>
                  </a:lnTo>
                  <a:lnTo>
                    <a:pt x="42112" y="10705"/>
                  </a:lnTo>
                  <a:lnTo>
                    <a:pt x="41998" y="10283"/>
                  </a:lnTo>
                  <a:lnTo>
                    <a:pt x="42717" y="9872"/>
                  </a:lnTo>
                  <a:lnTo>
                    <a:pt x="42956" y="9484"/>
                  </a:lnTo>
                  <a:lnTo>
                    <a:pt x="42454" y="9118"/>
                  </a:lnTo>
                  <a:lnTo>
                    <a:pt x="41690" y="9004"/>
                  </a:lnTo>
                  <a:lnTo>
                    <a:pt x="40902" y="8947"/>
                  </a:lnTo>
                  <a:lnTo>
                    <a:pt x="40252" y="9792"/>
                  </a:lnTo>
                  <a:lnTo>
                    <a:pt x="39316" y="10442"/>
                  </a:lnTo>
                  <a:lnTo>
                    <a:pt x="38289" y="11013"/>
                  </a:lnTo>
                  <a:lnTo>
                    <a:pt x="38106" y="10488"/>
                  </a:lnTo>
                  <a:lnTo>
                    <a:pt x="38711" y="9917"/>
                  </a:lnTo>
                  <a:lnTo>
                    <a:pt x="38391" y="9415"/>
                  </a:lnTo>
                  <a:lnTo>
                    <a:pt x="37148" y="10020"/>
                  </a:lnTo>
                  <a:close/>
                  <a:moveTo>
                    <a:pt x="26991" y="6539"/>
                  </a:moveTo>
                  <a:lnTo>
                    <a:pt x="26591" y="6391"/>
                  </a:lnTo>
                  <a:lnTo>
                    <a:pt x="24583" y="6847"/>
                  </a:lnTo>
                  <a:lnTo>
                    <a:pt x="23852" y="7133"/>
                  </a:lnTo>
                  <a:lnTo>
                    <a:pt x="22745" y="7692"/>
                  </a:lnTo>
                  <a:lnTo>
                    <a:pt x="23510" y="7897"/>
                  </a:lnTo>
                  <a:lnTo>
                    <a:pt x="24400" y="7875"/>
                  </a:lnTo>
                  <a:lnTo>
                    <a:pt x="22757" y="8183"/>
                  </a:lnTo>
                  <a:lnTo>
                    <a:pt x="22757" y="8445"/>
                  </a:lnTo>
                  <a:lnTo>
                    <a:pt x="23556" y="8468"/>
                  </a:lnTo>
                  <a:lnTo>
                    <a:pt x="24834" y="8411"/>
                  </a:lnTo>
                  <a:lnTo>
                    <a:pt x="25770" y="8582"/>
                  </a:lnTo>
                  <a:lnTo>
                    <a:pt x="24879" y="8719"/>
                  </a:lnTo>
                  <a:lnTo>
                    <a:pt x="24092" y="8673"/>
                  </a:lnTo>
                  <a:lnTo>
                    <a:pt x="23088" y="8810"/>
                  </a:lnTo>
                  <a:lnTo>
                    <a:pt x="22608" y="8890"/>
                  </a:lnTo>
                  <a:lnTo>
                    <a:pt x="22700" y="9495"/>
                  </a:lnTo>
                  <a:lnTo>
                    <a:pt x="23293" y="9404"/>
                  </a:lnTo>
                  <a:lnTo>
                    <a:pt x="23887" y="9621"/>
                  </a:lnTo>
                  <a:lnTo>
                    <a:pt x="23841" y="9974"/>
                  </a:lnTo>
                  <a:lnTo>
                    <a:pt x="24948" y="9906"/>
                  </a:lnTo>
                  <a:lnTo>
                    <a:pt x="26546" y="9792"/>
                  </a:lnTo>
                  <a:lnTo>
                    <a:pt x="27892" y="9529"/>
                  </a:lnTo>
                  <a:lnTo>
                    <a:pt x="28600" y="9472"/>
                  </a:lnTo>
                  <a:lnTo>
                    <a:pt x="29422" y="9689"/>
                  </a:lnTo>
                  <a:lnTo>
                    <a:pt x="30380" y="9803"/>
                  </a:lnTo>
                  <a:lnTo>
                    <a:pt x="30814" y="9529"/>
                  </a:lnTo>
                  <a:lnTo>
                    <a:pt x="30722" y="9233"/>
                  </a:lnTo>
                  <a:lnTo>
                    <a:pt x="31715" y="9176"/>
                  </a:lnTo>
                  <a:lnTo>
                    <a:pt x="32092" y="8833"/>
                  </a:lnTo>
                  <a:lnTo>
                    <a:pt x="31373" y="8479"/>
                  </a:lnTo>
                  <a:lnTo>
                    <a:pt x="30768" y="8103"/>
                  </a:lnTo>
                  <a:lnTo>
                    <a:pt x="31111" y="7589"/>
                  </a:lnTo>
                  <a:lnTo>
                    <a:pt x="31499" y="6870"/>
                  </a:lnTo>
                  <a:lnTo>
                    <a:pt x="31190" y="6585"/>
                  </a:lnTo>
                  <a:lnTo>
                    <a:pt x="30757" y="6448"/>
                  </a:lnTo>
                  <a:lnTo>
                    <a:pt x="30163" y="6562"/>
                  </a:lnTo>
                  <a:lnTo>
                    <a:pt x="29764" y="7327"/>
                  </a:lnTo>
                  <a:lnTo>
                    <a:pt x="29148" y="7623"/>
                  </a:lnTo>
                  <a:lnTo>
                    <a:pt x="29467" y="6893"/>
                  </a:lnTo>
                  <a:lnTo>
                    <a:pt x="29216" y="6653"/>
                  </a:lnTo>
                  <a:lnTo>
                    <a:pt x="28178" y="7041"/>
                  </a:lnTo>
                  <a:lnTo>
                    <a:pt x="27812" y="6665"/>
                  </a:lnTo>
                  <a:lnTo>
                    <a:pt x="26329" y="6882"/>
                  </a:lnTo>
                  <a:close/>
                  <a:moveTo>
                    <a:pt x="32571" y="6323"/>
                  </a:moveTo>
                  <a:lnTo>
                    <a:pt x="32332" y="6163"/>
                  </a:lnTo>
                  <a:lnTo>
                    <a:pt x="31556" y="6197"/>
                  </a:lnTo>
                  <a:lnTo>
                    <a:pt x="31259" y="6300"/>
                  </a:lnTo>
                  <a:lnTo>
                    <a:pt x="31578" y="6813"/>
                  </a:lnTo>
                  <a:close/>
                  <a:moveTo>
                    <a:pt x="47932" y="6551"/>
                  </a:moveTo>
                  <a:lnTo>
                    <a:pt x="47304" y="6151"/>
                  </a:lnTo>
                  <a:lnTo>
                    <a:pt x="46106" y="6083"/>
                  </a:lnTo>
                  <a:lnTo>
                    <a:pt x="45809" y="6128"/>
                  </a:lnTo>
                  <a:lnTo>
                    <a:pt x="45570" y="6380"/>
                  </a:lnTo>
                  <a:lnTo>
                    <a:pt x="45855" y="6779"/>
                  </a:lnTo>
                  <a:lnTo>
                    <a:pt x="45981" y="6825"/>
                  </a:lnTo>
                  <a:lnTo>
                    <a:pt x="46665" y="6722"/>
                  </a:lnTo>
                  <a:lnTo>
                    <a:pt x="47247" y="6733"/>
                  </a:lnTo>
                  <a:lnTo>
                    <a:pt x="47841" y="6756"/>
                  </a:lnTo>
                  <a:close/>
                  <a:moveTo>
                    <a:pt x="42317" y="6505"/>
                  </a:moveTo>
                  <a:lnTo>
                    <a:pt x="43128" y="6049"/>
                  </a:lnTo>
                  <a:lnTo>
                    <a:pt x="41530" y="6243"/>
                  </a:lnTo>
                  <a:lnTo>
                    <a:pt x="40708" y="6539"/>
                  </a:lnTo>
                  <a:lnTo>
                    <a:pt x="39692" y="7190"/>
                  </a:lnTo>
                  <a:lnTo>
                    <a:pt x="39225" y="7932"/>
                  </a:lnTo>
                  <a:lnTo>
                    <a:pt x="40023" y="7954"/>
                  </a:lnTo>
                  <a:lnTo>
                    <a:pt x="39145" y="8274"/>
                  </a:lnTo>
                  <a:lnTo>
                    <a:pt x="39407" y="8548"/>
                  </a:lnTo>
                  <a:lnTo>
                    <a:pt x="40252" y="8662"/>
                  </a:lnTo>
                  <a:lnTo>
                    <a:pt x="41290" y="8879"/>
                  </a:lnTo>
                  <a:lnTo>
                    <a:pt x="43253" y="9050"/>
                  </a:lnTo>
                  <a:lnTo>
                    <a:pt x="44383" y="8959"/>
                  </a:lnTo>
                  <a:lnTo>
                    <a:pt x="44839" y="8730"/>
                  </a:lnTo>
                  <a:lnTo>
                    <a:pt x="45125" y="8993"/>
                  </a:lnTo>
                  <a:lnTo>
                    <a:pt x="45593" y="9039"/>
                  </a:lnTo>
                  <a:lnTo>
                    <a:pt x="45878" y="9507"/>
                  </a:lnTo>
                  <a:lnTo>
                    <a:pt x="45387" y="9701"/>
                  </a:lnTo>
                  <a:lnTo>
                    <a:pt x="46391" y="9963"/>
                  </a:lnTo>
                  <a:lnTo>
                    <a:pt x="47053" y="10328"/>
                  </a:lnTo>
                  <a:lnTo>
                    <a:pt x="47122" y="10602"/>
                  </a:lnTo>
                  <a:lnTo>
                    <a:pt x="47065" y="10944"/>
                  </a:lnTo>
                  <a:lnTo>
                    <a:pt x="45844" y="11720"/>
                  </a:lnTo>
                  <a:lnTo>
                    <a:pt x="45387" y="12097"/>
                  </a:lnTo>
                  <a:lnTo>
                    <a:pt x="45410" y="12382"/>
                  </a:lnTo>
                  <a:lnTo>
                    <a:pt x="44098" y="12485"/>
                  </a:lnTo>
                  <a:lnTo>
                    <a:pt x="42956" y="12496"/>
                  </a:lnTo>
                  <a:lnTo>
                    <a:pt x="42180" y="13101"/>
                  </a:lnTo>
                  <a:lnTo>
                    <a:pt x="42523" y="13375"/>
                  </a:lnTo>
                  <a:lnTo>
                    <a:pt x="44383" y="13238"/>
                  </a:lnTo>
                  <a:lnTo>
                    <a:pt x="44508" y="13010"/>
                  </a:lnTo>
                  <a:lnTo>
                    <a:pt x="45182" y="13398"/>
                  </a:lnTo>
                  <a:lnTo>
                    <a:pt x="45855" y="13809"/>
                  </a:lnTo>
                  <a:lnTo>
                    <a:pt x="45513" y="14037"/>
                  </a:lnTo>
                  <a:lnTo>
                    <a:pt x="46049" y="14437"/>
                  </a:lnTo>
                  <a:lnTo>
                    <a:pt x="47133" y="14916"/>
                  </a:lnTo>
                  <a:lnTo>
                    <a:pt x="48662" y="15235"/>
                  </a:lnTo>
                  <a:lnTo>
                    <a:pt x="48708" y="14950"/>
                  </a:lnTo>
                  <a:lnTo>
                    <a:pt x="48309" y="14459"/>
                  </a:lnTo>
                  <a:lnTo>
                    <a:pt x="47807" y="13752"/>
                  </a:lnTo>
                  <a:lnTo>
                    <a:pt x="49016" y="14414"/>
                  </a:lnTo>
                  <a:lnTo>
                    <a:pt x="49690" y="14631"/>
                  </a:lnTo>
                  <a:lnTo>
                    <a:pt x="50203" y="14037"/>
                  </a:lnTo>
                  <a:lnTo>
                    <a:pt x="50203" y="13238"/>
                  </a:lnTo>
                  <a:lnTo>
                    <a:pt x="50066" y="13033"/>
                  </a:lnTo>
                  <a:lnTo>
                    <a:pt x="49439" y="12668"/>
                  </a:lnTo>
                  <a:lnTo>
                    <a:pt x="49050" y="12200"/>
                  </a:lnTo>
                  <a:lnTo>
                    <a:pt x="49381" y="11743"/>
                  </a:lnTo>
                  <a:lnTo>
                    <a:pt x="50203" y="11641"/>
                  </a:lnTo>
                  <a:lnTo>
                    <a:pt x="50751" y="12417"/>
                  </a:lnTo>
                  <a:lnTo>
                    <a:pt x="51322" y="12759"/>
                  </a:lnTo>
                  <a:lnTo>
                    <a:pt x="52839" y="11835"/>
                  </a:lnTo>
                  <a:lnTo>
                    <a:pt x="53319" y="11275"/>
                  </a:lnTo>
                  <a:lnTo>
                    <a:pt x="52406" y="11230"/>
                  </a:lnTo>
                  <a:lnTo>
                    <a:pt x="51949" y="10499"/>
                  </a:lnTo>
                  <a:lnTo>
                    <a:pt x="51105" y="10328"/>
                  </a:lnTo>
                  <a:lnTo>
                    <a:pt x="49998" y="9837"/>
                  </a:lnTo>
                  <a:lnTo>
                    <a:pt x="51287" y="9472"/>
                  </a:lnTo>
                  <a:lnTo>
                    <a:pt x="51173" y="8765"/>
                  </a:lnTo>
                  <a:lnTo>
                    <a:pt x="50854" y="8468"/>
                  </a:lnTo>
                  <a:lnTo>
                    <a:pt x="49678" y="8160"/>
                  </a:lnTo>
                  <a:lnTo>
                    <a:pt x="49404" y="7692"/>
                  </a:lnTo>
                  <a:lnTo>
                    <a:pt x="48240" y="7863"/>
                  </a:lnTo>
                  <a:lnTo>
                    <a:pt x="48389" y="7532"/>
                  </a:lnTo>
                  <a:lnTo>
                    <a:pt x="47875" y="7178"/>
                  </a:lnTo>
                  <a:lnTo>
                    <a:pt x="46905" y="6813"/>
                  </a:lnTo>
                  <a:lnTo>
                    <a:pt x="46163" y="7110"/>
                  </a:lnTo>
                  <a:lnTo>
                    <a:pt x="44885" y="7327"/>
                  </a:lnTo>
                  <a:lnTo>
                    <a:pt x="45353" y="6836"/>
                  </a:lnTo>
                  <a:lnTo>
                    <a:pt x="45022" y="6083"/>
                  </a:lnTo>
                  <a:lnTo>
                    <a:pt x="43367" y="6380"/>
                  </a:lnTo>
                  <a:lnTo>
                    <a:pt x="42352" y="6962"/>
                  </a:lnTo>
                  <a:close/>
                  <a:moveTo>
                    <a:pt x="35185" y="6026"/>
                  </a:moveTo>
                  <a:lnTo>
                    <a:pt x="34169" y="6368"/>
                  </a:lnTo>
                  <a:lnTo>
                    <a:pt x="34295" y="6847"/>
                  </a:lnTo>
                  <a:lnTo>
                    <a:pt x="33245" y="6756"/>
                  </a:lnTo>
                  <a:lnTo>
                    <a:pt x="33005" y="6996"/>
                  </a:lnTo>
                  <a:lnTo>
                    <a:pt x="33827" y="7555"/>
                  </a:lnTo>
                  <a:lnTo>
                    <a:pt x="33952" y="7840"/>
                  </a:lnTo>
                  <a:lnTo>
                    <a:pt x="34443" y="7909"/>
                  </a:lnTo>
                  <a:lnTo>
                    <a:pt x="35641" y="7623"/>
                  </a:lnTo>
                  <a:lnTo>
                    <a:pt x="36360" y="6950"/>
                  </a:lnTo>
                  <a:lnTo>
                    <a:pt x="35824" y="6642"/>
                  </a:lnTo>
                  <a:lnTo>
                    <a:pt x="36680" y="6300"/>
                  </a:lnTo>
                  <a:lnTo>
                    <a:pt x="36748" y="6083"/>
                  </a:lnTo>
                  <a:lnTo>
                    <a:pt x="35675" y="6163"/>
                  </a:lnTo>
                  <a:close/>
                  <a:moveTo>
                    <a:pt x="38369" y="6790"/>
                  </a:moveTo>
                  <a:lnTo>
                    <a:pt x="39168" y="6653"/>
                  </a:lnTo>
                  <a:lnTo>
                    <a:pt x="40594" y="6014"/>
                  </a:lnTo>
                  <a:lnTo>
                    <a:pt x="39715" y="5843"/>
                  </a:lnTo>
                  <a:lnTo>
                    <a:pt x="38608" y="5809"/>
                  </a:lnTo>
                  <a:lnTo>
                    <a:pt x="37867" y="6014"/>
                  </a:lnTo>
                  <a:lnTo>
                    <a:pt x="37262" y="6311"/>
                  </a:lnTo>
                  <a:lnTo>
                    <a:pt x="36908" y="6676"/>
                  </a:lnTo>
                  <a:lnTo>
                    <a:pt x="36657" y="7327"/>
                  </a:lnTo>
                  <a:lnTo>
                    <a:pt x="37262" y="7350"/>
                  </a:lnTo>
                  <a:close/>
                  <a:moveTo>
                    <a:pt x="22004" y="7818"/>
                  </a:moveTo>
                  <a:lnTo>
                    <a:pt x="22369" y="7498"/>
                  </a:lnTo>
                  <a:lnTo>
                    <a:pt x="23670" y="6984"/>
                  </a:lnTo>
                  <a:lnTo>
                    <a:pt x="25644" y="6471"/>
                  </a:lnTo>
                  <a:lnTo>
                    <a:pt x="26557" y="6277"/>
                  </a:lnTo>
                  <a:lnTo>
                    <a:pt x="26329" y="5980"/>
                  </a:lnTo>
                  <a:lnTo>
                    <a:pt x="26055" y="5763"/>
                  </a:lnTo>
                  <a:lnTo>
                    <a:pt x="24708" y="5740"/>
                  </a:lnTo>
                  <a:lnTo>
                    <a:pt x="24126" y="5581"/>
                  </a:lnTo>
                  <a:lnTo>
                    <a:pt x="22129" y="5695"/>
                  </a:lnTo>
                  <a:lnTo>
                    <a:pt x="22083" y="6140"/>
                  </a:lnTo>
                  <a:lnTo>
                    <a:pt x="20999" y="6608"/>
                  </a:lnTo>
                  <a:lnTo>
                    <a:pt x="19949" y="7156"/>
                  </a:lnTo>
                  <a:lnTo>
                    <a:pt x="19333" y="7464"/>
                  </a:lnTo>
                  <a:lnTo>
                    <a:pt x="20178" y="7852"/>
                  </a:lnTo>
                  <a:lnTo>
                    <a:pt x="20086" y="8183"/>
                  </a:lnTo>
                  <a:close/>
                  <a:moveTo>
                    <a:pt x="39704" y="5216"/>
                  </a:moveTo>
                  <a:lnTo>
                    <a:pt x="39750" y="4987"/>
                  </a:lnTo>
                  <a:lnTo>
                    <a:pt x="39544" y="4736"/>
                  </a:lnTo>
                  <a:lnTo>
                    <a:pt x="38563" y="4930"/>
                  </a:lnTo>
                  <a:lnTo>
                    <a:pt x="37935" y="5238"/>
                  </a:lnTo>
                  <a:lnTo>
                    <a:pt x="38391" y="5421"/>
                  </a:lnTo>
                  <a:lnTo>
                    <a:pt x="39122" y="5478"/>
                  </a:lnTo>
                  <a:close/>
                  <a:moveTo>
                    <a:pt x="38460" y="3983"/>
                  </a:moveTo>
                  <a:lnTo>
                    <a:pt x="38300" y="4086"/>
                  </a:lnTo>
                  <a:lnTo>
                    <a:pt x="37615" y="4040"/>
                  </a:lnTo>
                  <a:lnTo>
                    <a:pt x="36531" y="4268"/>
                  </a:lnTo>
                  <a:lnTo>
                    <a:pt x="35995" y="4257"/>
                  </a:lnTo>
                  <a:lnTo>
                    <a:pt x="35379" y="4793"/>
                  </a:lnTo>
                  <a:lnTo>
                    <a:pt x="36326" y="4736"/>
                  </a:lnTo>
                  <a:lnTo>
                    <a:pt x="35835" y="5158"/>
                  </a:lnTo>
                  <a:lnTo>
                    <a:pt x="36292" y="5273"/>
                  </a:lnTo>
                  <a:lnTo>
                    <a:pt x="37262" y="5193"/>
                  </a:lnTo>
                  <a:lnTo>
                    <a:pt x="38095" y="4668"/>
                  </a:lnTo>
                  <a:lnTo>
                    <a:pt x="38494" y="4314"/>
                  </a:lnTo>
                  <a:close/>
                  <a:moveTo>
                    <a:pt x="32879" y="4337"/>
                  </a:moveTo>
                  <a:lnTo>
                    <a:pt x="33142" y="4017"/>
                  </a:lnTo>
                  <a:lnTo>
                    <a:pt x="32697" y="3937"/>
                  </a:lnTo>
                  <a:lnTo>
                    <a:pt x="31887" y="4188"/>
                  </a:lnTo>
                  <a:lnTo>
                    <a:pt x="31784" y="4850"/>
                  </a:lnTo>
                  <a:lnTo>
                    <a:pt x="30917" y="4793"/>
                  </a:lnTo>
                  <a:lnTo>
                    <a:pt x="30517" y="4382"/>
                  </a:lnTo>
                  <a:lnTo>
                    <a:pt x="29342" y="4154"/>
                  </a:lnTo>
                  <a:lnTo>
                    <a:pt x="28577" y="4360"/>
                  </a:lnTo>
                  <a:lnTo>
                    <a:pt x="26922" y="5044"/>
                  </a:lnTo>
                  <a:lnTo>
                    <a:pt x="27504" y="5158"/>
                  </a:lnTo>
                  <a:lnTo>
                    <a:pt x="30049" y="5079"/>
                  </a:lnTo>
                  <a:lnTo>
                    <a:pt x="28531" y="5398"/>
                  </a:lnTo>
                  <a:lnTo>
                    <a:pt x="28315" y="5626"/>
                  </a:lnTo>
                  <a:lnTo>
                    <a:pt x="29159" y="5615"/>
                  </a:lnTo>
                  <a:lnTo>
                    <a:pt x="30905" y="5295"/>
                  </a:lnTo>
                  <a:lnTo>
                    <a:pt x="32868" y="5181"/>
                  </a:lnTo>
                  <a:lnTo>
                    <a:pt x="33598" y="4850"/>
                  </a:lnTo>
                  <a:lnTo>
                    <a:pt x="33929" y="4508"/>
                  </a:lnTo>
                  <a:lnTo>
                    <a:pt x="33393" y="4485"/>
                  </a:lnTo>
                  <a:lnTo>
                    <a:pt x="32788" y="4599"/>
                  </a:lnTo>
                  <a:close/>
                  <a:moveTo>
                    <a:pt x="40754" y="3732"/>
                  </a:moveTo>
                  <a:lnTo>
                    <a:pt x="39750" y="3686"/>
                  </a:lnTo>
                  <a:lnTo>
                    <a:pt x="39202" y="3972"/>
                  </a:lnTo>
                  <a:lnTo>
                    <a:pt x="39578" y="4188"/>
                  </a:lnTo>
                  <a:lnTo>
                    <a:pt x="40571" y="4268"/>
                  </a:lnTo>
                  <a:lnTo>
                    <a:pt x="40777" y="4565"/>
                  </a:lnTo>
                  <a:lnTo>
                    <a:pt x="40457" y="4907"/>
                  </a:lnTo>
                  <a:lnTo>
                    <a:pt x="40240" y="5307"/>
                  </a:lnTo>
                  <a:lnTo>
                    <a:pt x="41461" y="5535"/>
                  </a:lnTo>
                  <a:lnTo>
                    <a:pt x="42237" y="5626"/>
                  </a:lnTo>
                  <a:lnTo>
                    <a:pt x="43379" y="5615"/>
                  </a:lnTo>
                  <a:lnTo>
                    <a:pt x="45045" y="5501"/>
                  </a:lnTo>
                  <a:lnTo>
                    <a:pt x="45650" y="5581"/>
                  </a:lnTo>
                  <a:lnTo>
                    <a:pt x="46608" y="5444"/>
                  </a:lnTo>
                  <a:lnTo>
                    <a:pt x="47110" y="5238"/>
                  </a:lnTo>
                  <a:lnTo>
                    <a:pt x="47247" y="4953"/>
                  </a:lnTo>
                  <a:lnTo>
                    <a:pt x="46928" y="4679"/>
                  </a:lnTo>
                  <a:lnTo>
                    <a:pt x="46095" y="4645"/>
                  </a:lnTo>
                  <a:lnTo>
                    <a:pt x="44954" y="4702"/>
                  </a:lnTo>
                  <a:lnTo>
                    <a:pt x="43961" y="4850"/>
                  </a:lnTo>
                  <a:lnTo>
                    <a:pt x="43230" y="4793"/>
                  </a:lnTo>
                  <a:lnTo>
                    <a:pt x="42546" y="4759"/>
                  </a:lnTo>
                  <a:lnTo>
                    <a:pt x="42374" y="4599"/>
                  </a:lnTo>
                  <a:lnTo>
                    <a:pt x="41929" y="4439"/>
                  </a:lnTo>
                  <a:lnTo>
                    <a:pt x="42329" y="4166"/>
                  </a:lnTo>
                  <a:lnTo>
                    <a:pt x="42135" y="3937"/>
                  </a:lnTo>
                  <a:lnTo>
                    <a:pt x="41085" y="3960"/>
                  </a:lnTo>
                  <a:close/>
                  <a:moveTo>
                    <a:pt x="30061" y="3355"/>
                  </a:moveTo>
                  <a:lnTo>
                    <a:pt x="29205" y="3458"/>
                  </a:lnTo>
                  <a:lnTo>
                    <a:pt x="28417" y="3447"/>
                  </a:lnTo>
                  <a:lnTo>
                    <a:pt x="26694" y="3880"/>
                  </a:lnTo>
                  <a:lnTo>
                    <a:pt x="25039" y="4417"/>
                  </a:lnTo>
                  <a:lnTo>
                    <a:pt x="25039" y="4417"/>
                  </a:lnTo>
                  <a:lnTo>
                    <a:pt x="25553" y="4554"/>
                  </a:lnTo>
                  <a:lnTo>
                    <a:pt x="26546" y="4451"/>
                  </a:lnTo>
                  <a:lnTo>
                    <a:pt x="27949" y="4154"/>
                  </a:lnTo>
                  <a:lnTo>
                    <a:pt x="28486" y="4109"/>
                  </a:lnTo>
                  <a:lnTo>
                    <a:pt x="29227" y="3880"/>
                  </a:lnTo>
                  <a:close/>
                  <a:moveTo>
                    <a:pt x="41541" y="3447"/>
                  </a:moveTo>
                  <a:lnTo>
                    <a:pt x="41690" y="3367"/>
                  </a:lnTo>
                  <a:lnTo>
                    <a:pt x="41473" y="3241"/>
                  </a:lnTo>
                  <a:lnTo>
                    <a:pt x="40446" y="3230"/>
                  </a:lnTo>
                  <a:lnTo>
                    <a:pt x="40354" y="3412"/>
                  </a:lnTo>
                  <a:lnTo>
                    <a:pt x="41267" y="3458"/>
                  </a:lnTo>
                  <a:close/>
                  <a:moveTo>
                    <a:pt x="33210" y="3333"/>
                  </a:moveTo>
                  <a:lnTo>
                    <a:pt x="33667" y="3127"/>
                  </a:lnTo>
                  <a:lnTo>
                    <a:pt x="33085" y="3013"/>
                  </a:lnTo>
                  <a:lnTo>
                    <a:pt x="32240" y="3081"/>
                  </a:lnTo>
                  <a:lnTo>
                    <a:pt x="31521" y="3298"/>
                  </a:lnTo>
                  <a:lnTo>
                    <a:pt x="31989" y="3515"/>
                  </a:lnTo>
                  <a:close/>
                  <a:moveTo>
                    <a:pt x="34329" y="2728"/>
                  </a:moveTo>
                  <a:lnTo>
                    <a:pt x="33861" y="2602"/>
                  </a:lnTo>
                  <a:lnTo>
                    <a:pt x="33621" y="2568"/>
                  </a:lnTo>
                  <a:lnTo>
                    <a:pt x="32811" y="2762"/>
                  </a:lnTo>
                  <a:lnTo>
                    <a:pt x="32674" y="2853"/>
                  </a:lnTo>
                  <a:lnTo>
                    <a:pt x="33530" y="2853"/>
                  </a:lnTo>
                  <a:close/>
                  <a:moveTo>
                    <a:pt x="40948" y="3081"/>
                  </a:moveTo>
                  <a:lnTo>
                    <a:pt x="41370" y="2842"/>
                  </a:lnTo>
                  <a:lnTo>
                    <a:pt x="41039" y="2614"/>
                  </a:lnTo>
                  <a:lnTo>
                    <a:pt x="40799" y="2568"/>
                  </a:lnTo>
                  <a:lnTo>
                    <a:pt x="40172" y="2556"/>
                  </a:lnTo>
                  <a:lnTo>
                    <a:pt x="39875" y="2819"/>
                  </a:lnTo>
                  <a:lnTo>
                    <a:pt x="39772" y="3070"/>
                  </a:lnTo>
                  <a:lnTo>
                    <a:pt x="40001" y="3230"/>
                  </a:lnTo>
                  <a:close/>
                  <a:moveTo>
                    <a:pt x="38985" y="2910"/>
                  </a:moveTo>
                  <a:lnTo>
                    <a:pt x="39008" y="2602"/>
                  </a:lnTo>
                  <a:lnTo>
                    <a:pt x="37946" y="2362"/>
                  </a:lnTo>
                  <a:lnTo>
                    <a:pt x="37079" y="2271"/>
                  </a:lnTo>
                  <a:lnTo>
                    <a:pt x="36782" y="2511"/>
                  </a:lnTo>
                  <a:lnTo>
                    <a:pt x="37182" y="2671"/>
                  </a:lnTo>
                  <a:lnTo>
                    <a:pt x="36417" y="2876"/>
                  </a:lnTo>
                  <a:lnTo>
                    <a:pt x="37524" y="2899"/>
                  </a:lnTo>
                  <a:lnTo>
                    <a:pt x="38095" y="3116"/>
                  </a:lnTo>
                  <a:lnTo>
                    <a:pt x="38837" y="3184"/>
                  </a:lnTo>
                  <a:close/>
                  <a:moveTo>
                    <a:pt x="46654" y="2043"/>
                  </a:moveTo>
                  <a:lnTo>
                    <a:pt x="46734" y="1644"/>
                  </a:lnTo>
                  <a:lnTo>
                    <a:pt x="46060" y="1529"/>
                  </a:lnTo>
                  <a:lnTo>
                    <a:pt x="45399" y="1404"/>
                  </a:lnTo>
                  <a:lnTo>
                    <a:pt x="45170" y="1084"/>
                  </a:lnTo>
                  <a:lnTo>
                    <a:pt x="43995" y="1119"/>
                  </a:lnTo>
                  <a:lnTo>
                    <a:pt x="44041" y="1244"/>
                  </a:lnTo>
                  <a:lnTo>
                    <a:pt x="43481" y="1290"/>
                  </a:lnTo>
                  <a:lnTo>
                    <a:pt x="42899" y="1472"/>
                  </a:lnTo>
                  <a:lnTo>
                    <a:pt x="42203" y="1746"/>
                  </a:lnTo>
                  <a:lnTo>
                    <a:pt x="42158" y="2020"/>
                  </a:lnTo>
                  <a:lnTo>
                    <a:pt x="42443" y="2226"/>
                  </a:lnTo>
                  <a:lnTo>
                    <a:pt x="43367" y="2226"/>
                  </a:lnTo>
                  <a:lnTo>
                    <a:pt x="42751" y="2397"/>
                  </a:lnTo>
                  <a:lnTo>
                    <a:pt x="42454" y="2625"/>
                  </a:lnTo>
                  <a:lnTo>
                    <a:pt x="42682" y="2899"/>
                  </a:lnTo>
                  <a:lnTo>
                    <a:pt x="43641" y="2990"/>
                  </a:lnTo>
                  <a:lnTo>
                    <a:pt x="44611" y="2933"/>
                  </a:lnTo>
                  <a:lnTo>
                    <a:pt x="46106" y="2442"/>
                  </a:lnTo>
                  <a:lnTo>
                    <a:pt x="47019" y="2260"/>
                  </a:lnTo>
                  <a:close/>
                  <a:moveTo>
                    <a:pt x="57849" y="80"/>
                  </a:moveTo>
                  <a:lnTo>
                    <a:pt x="56845" y="46"/>
                  </a:lnTo>
                  <a:lnTo>
                    <a:pt x="55864" y="0"/>
                  </a:lnTo>
                  <a:lnTo>
                    <a:pt x="54414" y="91"/>
                  </a:lnTo>
                  <a:lnTo>
                    <a:pt x="54209" y="34"/>
                  </a:lnTo>
                  <a:lnTo>
                    <a:pt x="52748" y="57"/>
                  </a:lnTo>
                  <a:lnTo>
                    <a:pt x="51835" y="114"/>
                  </a:lnTo>
                  <a:lnTo>
                    <a:pt x="51105" y="206"/>
                  </a:lnTo>
                  <a:lnTo>
                    <a:pt x="50386" y="491"/>
                  </a:lnTo>
                  <a:lnTo>
                    <a:pt x="50066" y="343"/>
                  </a:lnTo>
                  <a:lnTo>
                    <a:pt x="49507" y="320"/>
                  </a:lnTo>
                  <a:lnTo>
                    <a:pt x="48548" y="514"/>
                  </a:lnTo>
                  <a:lnTo>
                    <a:pt x="47498" y="605"/>
                  </a:lnTo>
                  <a:lnTo>
                    <a:pt x="46905" y="616"/>
                  </a:lnTo>
                  <a:lnTo>
                    <a:pt x="46049" y="731"/>
                  </a:lnTo>
                  <a:lnTo>
                    <a:pt x="45901" y="913"/>
                  </a:lnTo>
                  <a:lnTo>
                    <a:pt x="46254" y="1084"/>
                  </a:lnTo>
                  <a:lnTo>
                    <a:pt x="46369" y="1313"/>
                  </a:lnTo>
                  <a:lnTo>
                    <a:pt x="46996" y="1529"/>
                  </a:lnTo>
                  <a:lnTo>
                    <a:pt x="48765" y="1484"/>
                  </a:lnTo>
                  <a:lnTo>
                    <a:pt x="49792" y="1564"/>
                  </a:lnTo>
                  <a:lnTo>
                    <a:pt x="48765" y="1769"/>
                  </a:lnTo>
                  <a:lnTo>
                    <a:pt x="48446" y="1712"/>
                  </a:lnTo>
                  <a:lnTo>
                    <a:pt x="47122" y="1689"/>
                  </a:lnTo>
                  <a:lnTo>
                    <a:pt x="46962" y="1997"/>
                  </a:lnTo>
                  <a:lnTo>
                    <a:pt x="47396" y="2248"/>
                  </a:lnTo>
                  <a:lnTo>
                    <a:pt x="46996" y="2477"/>
                  </a:lnTo>
                  <a:lnTo>
                    <a:pt x="45924" y="2625"/>
                  </a:lnTo>
                  <a:lnTo>
                    <a:pt x="45227" y="2876"/>
                  </a:lnTo>
                  <a:lnTo>
                    <a:pt x="45912" y="3002"/>
                  </a:lnTo>
                  <a:lnTo>
                    <a:pt x="46152" y="3424"/>
                  </a:lnTo>
                  <a:lnTo>
                    <a:pt x="45079" y="3139"/>
                  </a:lnTo>
                  <a:lnTo>
                    <a:pt x="44725" y="3184"/>
                  </a:lnTo>
                  <a:lnTo>
                    <a:pt x="44440" y="3675"/>
                  </a:lnTo>
                  <a:lnTo>
                    <a:pt x="43299" y="3823"/>
                  </a:lnTo>
                  <a:lnTo>
                    <a:pt x="43013" y="4154"/>
                  </a:lnTo>
                  <a:lnTo>
                    <a:pt x="43972" y="4200"/>
                  </a:lnTo>
                  <a:lnTo>
                    <a:pt x="44668" y="4280"/>
                  </a:lnTo>
                  <a:lnTo>
                    <a:pt x="46334" y="4166"/>
                  </a:lnTo>
                  <a:lnTo>
                    <a:pt x="47533" y="4371"/>
                  </a:lnTo>
                  <a:lnTo>
                    <a:pt x="49336" y="3937"/>
                  </a:lnTo>
                  <a:lnTo>
                    <a:pt x="49473" y="3789"/>
                  </a:lnTo>
                  <a:lnTo>
                    <a:pt x="48560" y="3812"/>
                  </a:lnTo>
                  <a:lnTo>
                    <a:pt x="48640" y="3652"/>
                  </a:lnTo>
                  <a:lnTo>
                    <a:pt x="49564" y="3458"/>
                  </a:lnTo>
                  <a:lnTo>
                    <a:pt x="50078" y="3184"/>
                  </a:lnTo>
                  <a:lnTo>
                    <a:pt x="51048" y="3002"/>
                  </a:lnTo>
                  <a:lnTo>
                    <a:pt x="51755" y="2773"/>
                  </a:lnTo>
                  <a:lnTo>
                    <a:pt x="51641" y="2454"/>
                  </a:lnTo>
                  <a:lnTo>
                    <a:pt x="52120" y="2340"/>
                  </a:lnTo>
                  <a:lnTo>
                    <a:pt x="51504" y="2260"/>
                  </a:lnTo>
                  <a:lnTo>
                    <a:pt x="53090" y="2203"/>
                  </a:lnTo>
                  <a:lnTo>
                    <a:pt x="53547" y="2077"/>
                  </a:lnTo>
                  <a:lnTo>
                    <a:pt x="54665" y="1963"/>
                  </a:lnTo>
                  <a:lnTo>
                    <a:pt x="56001" y="1461"/>
                  </a:lnTo>
                  <a:lnTo>
                    <a:pt x="56971" y="1301"/>
                  </a:lnTo>
                  <a:lnTo>
                    <a:pt x="58431" y="947"/>
                  </a:lnTo>
                  <a:lnTo>
                    <a:pt x="57381" y="947"/>
                  </a:lnTo>
                  <a:lnTo>
                    <a:pt x="57941" y="822"/>
                  </a:lnTo>
                  <a:lnTo>
                    <a:pt x="59219" y="708"/>
                  </a:lnTo>
                  <a:lnTo>
                    <a:pt x="60600" y="479"/>
                  </a:lnTo>
                  <a:lnTo>
                    <a:pt x="60759" y="320"/>
                  </a:lnTo>
                  <a:lnTo>
                    <a:pt x="60018" y="171"/>
                  </a:lnTo>
                  <a:lnTo>
                    <a:pt x="59059" y="114"/>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0" name="Google Shape;700;p37"/>
            <p:cNvSpPr/>
            <p:nvPr/>
          </p:nvSpPr>
          <p:spPr>
            <a:xfrm>
              <a:off x="3828675" y="2029950"/>
              <a:ext cx="78200" cy="45675"/>
            </a:xfrm>
            <a:custGeom>
              <a:rect b="b" l="l" r="r" t="t"/>
              <a:pathLst>
                <a:path extrusionOk="0" h="1827" w="3128">
                  <a:moveTo>
                    <a:pt x="2500" y="274"/>
                  </a:moveTo>
                  <a:lnTo>
                    <a:pt x="1724" y="0"/>
                  </a:lnTo>
                  <a:lnTo>
                    <a:pt x="1587" y="195"/>
                  </a:lnTo>
                  <a:lnTo>
                    <a:pt x="982" y="195"/>
                  </a:lnTo>
                  <a:lnTo>
                    <a:pt x="799" y="343"/>
                  </a:lnTo>
                  <a:lnTo>
                    <a:pt x="468" y="252"/>
                  </a:lnTo>
                  <a:lnTo>
                    <a:pt x="503" y="480"/>
                  </a:lnTo>
                  <a:lnTo>
                    <a:pt x="1" y="982"/>
                  </a:lnTo>
                  <a:lnTo>
                    <a:pt x="1" y="1381"/>
                  </a:lnTo>
                  <a:lnTo>
                    <a:pt x="343" y="1256"/>
                  </a:lnTo>
                  <a:lnTo>
                    <a:pt x="605" y="1644"/>
                  </a:lnTo>
                  <a:lnTo>
                    <a:pt x="913" y="1826"/>
                  </a:lnTo>
                  <a:lnTo>
                    <a:pt x="1256" y="1781"/>
                  </a:lnTo>
                  <a:lnTo>
                    <a:pt x="1644" y="1484"/>
                  </a:lnTo>
                  <a:lnTo>
                    <a:pt x="1769" y="1621"/>
                  </a:lnTo>
                  <a:lnTo>
                    <a:pt x="2112" y="1598"/>
                  </a:lnTo>
                  <a:lnTo>
                    <a:pt x="2237" y="1244"/>
                  </a:lnTo>
                  <a:lnTo>
                    <a:pt x="2785" y="1359"/>
                  </a:lnTo>
                  <a:lnTo>
                    <a:pt x="3082" y="1199"/>
                  </a:lnTo>
                  <a:lnTo>
                    <a:pt x="3127" y="845"/>
                  </a:lnTo>
                  <a:lnTo>
                    <a:pt x="2751" y="811"/>
                  </a:lnTo>
                  <a:lnTo>
                    <a:pt x="2431" y="651"/>
                  </a:lnTo>
                  <a:lnTo>
                    <a:pt x="2523" y="423"/>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1" name="Google Shape;701;p37"/>
            <p:cNvSpPr/>
            <p:nvPr/>
          </p:nvSpPr>
          <p:spPr>
            <a:xfrm>
              <a:off x="2331975" y="3510975"/>
              <a:ext cx="267625" cy="852800"/>
            </a:xfrm>
            <a:custGeom>
              <a:rect b="b" l="l" r="r" t="t"/>
              <a:pathLst>
                <a:path extrusionOk="0" h="34112" w="10705">
                  <a:moveTo>
                    <a:pt x="8742" y="31555"/>
                  </a:moveTo>
                  <a:lnTo>
                    <a:pt x="8217" y="31452"/>
                  </a:lnTo>
                  <a:lnTo>
                    <a:pt x="7749" y="31817"/>
                  </a:lnTo>
                  <a:lnTo>
                    <a:pt x="7772" y="32399"/>
                  </a:lnTo>
                  <a:lnTo>
                    <a:pt x="7601" y="32799"/>
                  </a:lnTo>
                  <a:lnTo>
                    <a:pt x="6574" y="32479"/>
                  </a:lnTo>
                  <a:lnTo>
                    <a:pt x="5341" y="31909"/>
                  </a:lnTo>
                  <a:lnTo>
                    <a:pt x="4702" y="31726"/>
                  </a:lnTo>
                  <a:lnTo>
                    <a:pt x="6083" y="32696"/>
                  </a:lnTo>
                  <a:lnTo>
                    <a:pt x="6984" y="33152"/>
                  </a:lnTo>
                  <a:lnTo>
                    <a:pt x="8057" y="33643"/>
                  </a:lnTo>
                  <a:lnTo>
                    <a:pt x="8810" y="33769"/>
                  </a:lnTo>
                  <a:lnTo>
                    <a:pt x="9427" y="34020"/>
                  </a:lnTo>
                  <a:lnTo>
                    <a:pt x="9849" y="34088"/>
                  </a:lnTo>
                  <a:lnTo>
                    <a:pt x="10180" y="34111"/>
                  </a:lnTo>
                  <a:lnTo>
                    <a:pt x="10636" y="33849"/>
                  </a:lnTo>
                  <a:lnTo>
                    <a:pt x="10705" y="33506"/>
                  </a:lnTo>
                  <a:lnTo>
                    <a:pt x="10294" y="33483"/>
                  </a:lnTo>
                  <a:lnTo>
                    <a:pt x="9586" y="33483"/>
                  </a:lnTo>
                  <a:close/>
                  <a:moveTo>
                    <a:pt x="1997" y="3549"/>
                  </a:moveTo>
                  <a:lnTo>
                    <a:pt x="1472" y="2545"/>
                  </a:lnTo>
                  <a:lnTo>
                    <a:pt x="1621" y="1655"/>
                  </a:lnTo>
                  <a:lnTo>
                    <a:pt x="1164" y="1267"/>
                  </a:lnTo>
                  <a:lnTo>
                    <a:pt x="993" y="616"/>
                  </a:lnTo>
                  <a:lnTo>
                    <a:pt x="548" y="0"/>
                  </a:lnTo>
                  <a:lnTo>
                    <a:pt x="377" y="468"/>
                  </a:lnTo>
                  <a:lnTo>
                    <a:pt x="0" y="696"/>
                  </a:lnTo>
                  <a:lnTo>
                    <a:pt x="297" y="1986"/>
                  </a:lnTo>
                  <a:lnTo>
                    <a:pt x="514" y="3469"/>
                  </a:lnTo>
                  <a:lnTo>
                    <a:pt x="491" y="5489"/>
                  </a:lnTo>
                  <a:lnTo>
                    <a:pt x="491" y="7372"/>
                  </a:lnTo>
                  <a:lnTo>
                    <a:pt x="628" y="9130"/>
                  </a:lnTo>
                  <a:lnTo>
                    <a:pt x="354" y="10248"/>
                  </a:lnTo>
                  <a:lnTo>
                    <a:pt x="651" y="11355"/>
                  </a:lnTo>
                  <a:lnTo>
                    <a:pt x="582" y="12108"/>
                  </a:lnTo>
                  <a:lnTo>
                    <a:pt x="1039" y="13466"/>
                  </a:lnTo>
                  <a:lnTo>
                    <a:pt x="1027" y="14825"/>
                  </a:lnTo>
                  <a:lnTo>
                    <a:pt x="856" y="16274"/>
                  </a:lnTo>
                  <a:lnTo>
                    <a:pt x="765" y="17769"/>
                  </a:lnTo>
                  <a:lnTo>
                    <a:pt x="468" y="17803"/>
                  </a:lnTo>
                  <a:lnTo>
                    <a:pt x="810" y="18842"/>
                  </a:lnTo>
                  <a:lnTo>
                    <a:pt x="1278" y="19743"/>
                  </a:lnTo>
                  <a:lnTo>
                    <a:pt x="1119" y="20359"/>
                  </a:lnTo>
                  <a:lnTo>
                    <a:pt x="1392" y="22014"/>
                  </a:lnTo>
                  <a:lnTo>
                    <a:pt x="1609" y="23270"/>
                  </a:lnTo>
                  <a:lnTo>
                    <a:pt x="2111" y="23395"/>
                  </a:lnTo>
                  <a:lnTo>
                    <a:pt x="1952" y="22299"/>
                  </a:lnTo>
                  <a:lnTo>
                    <a:pt x="2522" y="22528"/>
                  </a:lnTo>
                  <a:lnTo>
                    <a:pt x="2773" y="24331"/>
                  </a:lnTo>
                  <a:lnTo>
                    <a:pt x="1860" y="24034"/>
                  </a:lnTo>
                  <a:lnTo>
                    <a:pt x="2146" y="25495"/>
                  </a:lnTo>
                  <a:lnTo>
                    <a:pt x="1769" y="26271"/>
                  </a:lnTo>
                  <a:lnTo>
                    <a:pt x="2933" y="26533"/>
                  </a:lnTo>
                  <a:lnTo>
                    <a:pt x="2454" y="27218"/>
                  </a:lnTo>
                  <a:lnTo>
                    <a:pt x="2477" y="28074"/>
                  </a:lnTo>
                  <a:lnTo>
                    <a:pt x="3196" y="29580"/>
                  </a:lnTo>
                  <a:lnTo>
                    <a:pt x="3789" y="30174"/>
                  </a:lnTo>
                  <a:lnTo>
                    <a:pt x="3823" y="30687"/>
                  </a:lnTo>
                  <a:lnTo>
                    <a:pt x="4291" y="31224"/>
                  </a:lnTo>
                  <a:lnTo>
                    <a:pt x="5364" y="31726"/>
                  </a:lnTo>
                  <a:lnTo>
                    <a:pt x="5364" y="31726"/>
                  </a:lnTo>
                  <a:lnTo>
                    <a:pt x="6414" y="32319"/>
                  </a:lnTo>
                  <a:lnTo>
                    <a:pt x="7304" y="32605"/>
                  </a:lnTo>
                  <a:lnTo>
                    <a:pt x="7589" y="32593"/>
                  </a:lnTo>
                  <a:lnTo>
                    <a:pt x="7327" y="31783"/>
                  </a:lnTo>
                  <a:lnTo>
                    <a:pt x="7817" y="31463"/>
                  </a:lnTo>
                  <a:lnTo>
                    <a:pt x="8057" y="31258"/>
                  </a:lnTo>
                  <a:lnTo>
                    <a:pt x="8651" y="31258"/>
                  </a:lnTo>
                  <a:lnTo>
                    <a:pt x="7966" y="31121"/>
                  </a:lnTo>
                  <a:lnTo>
                    <a:pt x="6254" y="31007"/>
                  </a:lnTo>
                  <a:lnTo>
                    <a:pt x="5763" y="30493"/>
                  </a:lnTo>
                  <a:lnTo>
                    <a:pt x="5501" y="29843"/>
                  </a:lnTo>
                  <a:lnTo>
                    <a:pt x="5056" y="29900"/>
                  </a:lnTo>
                  <a:lnTo>
                    <a:pt x="4691" y="29580"/>
                  </a:lnTo>
                  <a:lnTo>
                    <a:pt x="4245" y="28645"/>
                  </a:lnTo>
                  <a:lnTo>
                    <a:pt x="4633" y="28257"/>
                  </a:lnTo>
                  <a:lnTo>
                    <a:pt x="4645" y="27697"/>
                  </a:lnTo>
                  <a:lnTo>
                    <a:pt x="4394" y="27241"/>
                  </a:lnTo>
                  <a:lnTo>
                    <a:pt x="4497" y="26488"/>
                  </a:lnTo>
                  <a:lnTo>
                    <a:pt x="4337" y="25324"/>
                  </a:lnTo>
                  <a:lnTo>
                    <a:pt x="4074" y="24787"/>
                  </a:lnTo>
                  <a:lnTo>
                    <a:pt x="4337" y="24639"/>
                  </a:lnTo>
                  <a:lnTo>
                    <a:pt x="4154" y="24308"/>
                  </a:lnTo>
                  <a:lnTo>
                    <a:pt x="3755" y="24125"/>
                  </a:lnTo>
                  <a:lnTo>
                    <a:pt x="3869" y="23749"/>
                  </a:lnTo>
                  <a:lnTo>
                    <a:pt x="3424" y="23418"/>
                  </a:lnTo>
                  <a:lnTo>
                    <a:pt x="2910" y="22414"/>
                  </a:lnTo>
                  <a:lnTo>
                    <a:pt x="3138" y="22242"/>
                  </a:lnTo>
                  <a:lnTo>
                    <a:pt x="2671" y="21158"/>
                  </a:lnTo>
                  <a:lnTo>
                    <a:pt x="2568" y="20245"/>
                  </a:lnTo>
                  <a:lnTo>
                    <a:pt x="2522" y="19424"/>
                  </a:lnTo>
                  <a:lnTo>
                    <a:pt x="2876" y="19081"/>
                  </a:lnTo>
                  <a:lnTo>
                    <a:pt x="2408" y="18191"/>
                  </a:lnTo>
                  <a:lnTo>
                    <a:pt x="2191" y="17347"/>
                  </a:lnTo>
                  <a:lnTo>
                    <a:pt x="2614" y="16730"/>
                  </a:lnTo>
                  <a:lnTo>
                    <a:pt x="2408" y="15966"/>
                  </a:lnTo>
                  <a:lnTo>
                    <a:pt x="2636" y="15076"/>
                  </a:lnTo>
                  <a:lnTo>
                    <a:pt x="2454" y="14231"/>
                  </a:lnTo>
                  <a:lnTo>
                    <a:pt x="2225" y="14060"/>
                  </a:lnTo>
                  <a:lnTo>
                    <a:pt x="1529" y="12508"/>
                  </a:lnTo>
                  <a:lnTo>
                    <a:pt x="1826" y="11583"/>
                  </a:lnTo>
                  <a:lnTo>
                    <a:pt x="1586" y="10693"/>
                  </a:lnTo>
                  <a:lnTo>
                    <a:pt x="1712" y="9872"/>
                  </a:lnTo>
                  <a:lnTo>
                    <a:pt x="2077" y="9027"/>
                  </a:lnTo>
                  <a:lnTo>
                    <a:pt x="2534" y="8457"/>
                  </a:lnTo>
                  <a:lnTo>
                    <a:pt x="2248" y="8103"/>
                  </a:lnTo>
                  <a:lnTo>
                    <a:pt x="2385" y="7817"/>
                  </a:lnTo>
                  <a:lnTo>
                    <a:pt x="2157" y="6300"/>
                  </a:lnTo>
                  <a:lnTo>
                    <a:pt x="2956" y="5843"/>
                  </a:lnTo>
                  <a:lnTo>
                    <a:pt x="3104" y="4907"/>
                  </a:lnTo>
                  <a:lnTo>
                    <a:pt x="2979" y="4679"/>
                  </a:lnTo>
                  <a:lnTo>
                    <a:pt x="2442" y="4805"/>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2" name="Google Shape;702;p37"/>
            <p:cNvSpPr/>
            <p:nvPr/>
          </p:nvSpPr>
          <p:spPr>
            <a:xfrm>
              <a:off x="5085725" y="1906425"/>
              <a:ext cx="1024275" cy="792875"/>
            </a:xfrm>
            <a:custGeom>
              <a:rect b="b" l="l" r="r" t="t"/>
              <a:pathLst>
                <a:path extrusionOk="0" h="31715" w="40971">
                  <a:moveTo>
                    <a:pt x="32514" y="31269"/>
                  </a:moveTo>
                  <a:lnTo>
                    <a:pt x="32605" y="30756"/>
                  </a:lnTo>
                  <a:lnTo>
                    <a:pt x="32891" y="30356"/>
                  </a:lnTo>
                  <a:lnTo>
                    <a:pt x="32662" y="30003"/>
                  </a:lnTo>
                  <a:lnTo>
                    <a:pt x="32206" y="29991"/>
                  </a:lnTo>
                  <a:lnTo>
                    <a:pt x="31373" y="30242"/>
                  </a:lnTo>
                  <a:lnTo>
                    <a:pt x="31065" y="30642"/>
                  </a:lnTo>
                  <a:lnTo>
                    <a:pt x="31202" y="31429"/>
                  </a:lnTo>
                  <a:lnTo>
                    <a:pt x="31898" y="31714"/>
                  </a:lnTo>
                  <a:close/>
                  <a:moveTo>
                    <a:pt x="34397" y="3241"/>
                  </a:moveTo>
                  <a:lnTo>
                    <a:pt x="33530" y="2374"/>
                  </a:lnTo>
                  <a:lnTo>
                    <a:pt x="32902" y="1849"/>
                  </a:lnTo>
                  <a:lnTo>
                    <a:pt x="32354" y="1461"/>
                  </a:lnTo>
                  <a:lnTo>
                    <a:pt x="31259" y="593"/>
                  </a:lnTo>
                  <a:lnTo>
                    <a:pt x="30414" y="263"/>
                  </a:lnTo>
                  <a:lnTo>
                    <a:pt x="29204" y="0"/>
                  </a:lnTo>
                  <a:lnTo>
                    <a:pt x="28326" y="34"/>
                  </a:lnTo>
                  <a:lnTo>
                    <a:pt x="27595" y="194"/>
                  </a:lnTo>
                  <a:lnTo>
                    <a:pt x="27356" y="616"/>
                  </a:lnTo>
                  <a:lnTo>
                    <a:pt x="27881" y="833"/>
                  </a:lnTo>
                  <a:lnTo>
                    <a:pt x="28234" y="1301"/>
                  </a:lnTo>
                  <a:lnTo>
                    <a:pt x="28063" y="1586"/>
                  </a:lnTo>
                  <a:lnTo>
                    <a:pt x="28075" y="2511"/>
                  </a:lnTo>
                  <a:lnTo>
                    <a:pt x="28349" y="2899"/>
                  </a:lnTo>
                  <a:lnTo>
                    <a:pt x="27721" y="3458"/>
                  </a:lnTo>
                  <a:lnTo>
                    <a:pt x="26682" y="3127"/>
                  </a:lnTo>
                  <a:lnTo>
                    <a:pt x="26762" y="3789"/>
                  </a:lnTo>
                  <a:lnTo>
                    <a:pt x="26808" y="4668"/>
                  </a:lnTo>
                  <a:lnTo>
                    <a:pt x="27196" y="5044"/>
                  </a:lnTo>
                  <a:lnTo>
                    <a:pt x="27538" y="4930"/>
                  </a:lnTo>
                  <a:lnTo>
                    <a:pt x="28303" y="5067"/>
                  </a:lnTo>
                  <a:lnTo>
                    <a:pt x="28668" y="4736"/>
                  </a:lnTo>
                  <a:lnTo>
                    <a:pt x="29387" y="5021"/>
                  </a:lnTo>
                  <a:lnTo>
                    <a:pt x="30414" y="5638"/>
                  </a:lnTo>
                  <a:lnTo>
                    <a:pt x="30517" y="5957"/>
                  </a:lnTo>
                  <a:lnTo>
                    <a:pt x="29901" y="5854"/>
                  </a:lnTo>
                  <a:lnTo>
                    <a:pt x="28931" y="5969"/>
                  </a:lnTo>
                  <a:lnTo>
                    <a:pt x="28588" y="6220"/>
                  </a:lnTo>
                  <a:lnTo>
                    <a:pt x="28394" y="6813"/>
                  </a:lnTo>
                  <a:lnTo>
                    <a:pt x="27493" y="7155"/>
                  </a:lnTo>
                  <a:lnTo>
                    <a:pt x="27048" y="7623"/>
                  </a:lnTo>
                  <a:lnTo>
                    <a:pt x="26214" y="7441"/>
                  </a:lnTo>
                  <a:lnTo>
                    <a:pt x="25758" y="7361"/>
                  </a:lnTo>
                  <a:lnTo>
                    <a:pt x="25701" y="7931"/>
                  </a:lnTo>
                  <a:lnTo>
                    <a:pt x="26112" y="8262"/>
                  </a:lnTo>
                  <a:lnTo>
                    <a:pt x="26386" y="8559"/>
                  </a:lnTo>
                  <a:lnTo>
                    <a:pt x="26020" y="8844"/>
                  </a:lnTo>
                  <a:lnTo>
                    <a:pt x="25758" y="9324"/>
                  </a:lnTo>
                  <a:lnTo>
                    <a:pt x="25050" y="9632"/>
                  </a:lnTo>
                  <a:lnTo>
                    <a:pt x="23989" y="9666"/>
                  </a:lnTo>
                  <a:lnTo>
                    <a:pt x="22951" y="9974"/>
                  </a:lnTo>
                  <a:lnTo>
                    <a:pt x="22323" y="10442"/>
                  </a:lnTo>
                  <a:lnTo>
                    <a:pt x="21866" y="10157"/>
                  </a:lnTo>
                  <a:lnTo>
                    <a:pt x="20988" y="10180"/>
                  </a:lnTo>
                  <a:lnTo>
                    <a:pt x="19664" y="9632"/>
                  </a:lnTo>
                  <a:lnTo>
                    <a:pt x="18876" y="9506"/>
                  </a:lnTo>
                  <a:lnTo>
                    <a:pt x="17963" y="9620"/>
                  </a:lnTo>
                  <a:lnTo>
                    <a:pt x="16366" y="9438"/>
                  </a:lnTo>
                  <a:lnTo>
                    <a:pt x="15578" y="9449"/>
                  </a:lnTo>
                  <a:lnTo>
                    <a:pt x="14905" y="8936"/>
                  </a:lnTo>
                  <a:lnTo>
                    <a:pt x="14209" y="8125"/>
                  </a:lnTo>
                  <a:lnTo>
                    <a:pt x="13730" y="8023"/>
                  </a:lnTo>
                  <a:lnTo>
                    <a:pt x="12600" y="7475"/>
                  </a:lnTo>
                  <a:lnTo>
                    <a:pt x="11573" y="7349"/>
                  </a:lnTo>
                  <a:lnTo>
                    <a:pt x="10660" y="7213"/>
                  </a:lnTo>
                  <a:lnTo>
                    <a:pt x="10226" y="6825"/>
                  </a:lnTo>
                  <a:lnTo>
                    <a:pt x="10043" y="5786"/>
                  </a:lnTo>
                  <a:lnTo>
                    <a:pt x="9222" y="5067"/>
                  </a:lnTo>
                  <a:lnTo>
                    <a:pt x="8058" y="4736"/>
                  </a:lnTo>
                  <a:lnTo>
                    <a:pt x="7247" y="4268"/>
                  </a:lnTo>
                  <a:lnTo>
                    <a:pt x="6779" y="3641"/>
                  </a:lnTo>
                  <a:lnTo>
                    <a:pt x="6540" y="3709"/>
                  </a:lnTo>
                  <a:lnTo>
                    <a:pt x="6277" y="4314"/>
                  </a:lnTo>
                  <a:lnTo>
                    <a:pt x="5741" y="4394"/>
                  </a:lnTo>
                  <a:lnTo>
                    <a:pt x="6095" y="5284"/>
                  </a:lnTo>
                  <a:lnTo>
                    <a:pt x="5867" y="5683"/>
                  </a:lnTo>
                  <a:lnTo>
                    <a:pt x="4337" y="5398"/>
                  </a:lnTo>
                  <a:lnTo>
                    <a:pt x="4486" y="6984"/>
                  </a:lnTo>
                  <a:lnTo>
                    <a:pt x="4200" y="7178"/>
                  </a:lnTo>
                  <a:lnTo>
                    <a:pt x="2911" y="7521"/>
                  </a:lnTo>
                  <a:lnTo>
                    <a:pt x="4155" y="9050"/>
                  </a:lnTo>
                  <a:lnTo>
                    <a:pt x="3744" y="9278"/>
                  </a:lnTo>
                  <a:lnTo>
                    <a:pt x="3984" y="9780"/>
                  </a:lnTo>
                  <a:lnTo>
                    <a:pt x="3949" y="9974"/>
                  </a:lnTo>
                  <a:lnTo>
                    <a:pt x="2979" y="10465"/>
                  </a:lnTo>
                  <a:lnTo>
                    <a:pt x="2842" y="10807"/>
                  </a:lnTo>
                  <a:lnTo>
                    <a:pt x="1929" y="10921"/>
                  </a:lnTo>
                  <a:lnTo>
                    <a:pt x="1838" y="11492"/>
                  </a:lnTo>
                  <a:lnTo>
                    <a:pt x="1028" y="11355"/>
                  </a:lnTo>
                  <a:lnTo>
                    <a:pt x="571" y="11526"/>
                  </a:lnTo>
                  <a:lnTo>
                    <a:pt x="1" y="11960"/>
                  </a:lnTo>
                  <a:lnTo>
                    <a:pt x="160" y="12177"/>
                  </a:lnTo>
                  <a:lnTo>
                    <a:pt x="12" y="12382"/>
                  </a:lnTo>
                  <a:lnTo>
                    <a:pt x="446" y="13227"/>
                  </a:lnTo>
                  <a:lnTo>
                    <a:pt x="674" y="13147"/>
                  </a:lnTo>
                  <a:lnTo>
                    <a:pt x="1176" y="13341"/>
                  </a:lnTo>
                  <a:lnTo>
                    <a:pt x="1256" y="13695"/>
                  </a:lnTo>
                  <a:lnTo>
                    <a:pt x="1518" y="14231"/>
                  </a:lnTo>
                  <a:lnTo>
                    <a:pt x="1712" y="14493"/>
                  </a:lnTo>
                  <a:lnTo>
                    <a:pt x="2386" y="14927"/>
                  </a:lnTo>
                  <a:lnTo>
                    <a:pt x="2797" y="15635"/>
                  </a:lnTo>
                  <a:lnTo>
                    <a:pt x="4143" y="16011"/>
                  </a:lnTo>
                  <a:lnTo>
                    <a:pt x="5227" y="17084"/>
                  </a:lnTo>
                  <a:lnTo>
                    <a:pt x="5342" y="17826"/>
                  </a:lnTo>
                  <a:lnTo>
                    <a:pt x="5764" y="18294"/>
                  </a:lnTo>
                  <a:lnTo>
                    <a:pt x="5855" y="18762"/>
                  </a:lnTo>
                  <a:lnTo>
                    <a:pt x="5262" y="18636"/>
                  </a:lnTo>
                  <a:lnTo>
                    <a:pt x="5718" y="19629"/>
                  </a:lnTo>
                  <a:lnTo>
                    <a:pt x="6608" y="20200"/>
                  </a:lnTo>
                  <a:lnTo>
                    <a:pt x="7818" y="20827"/>
                  </a:lnTo>
                  <a:lnTo>
                    <a:pt x="8092" y="20622"/>
                  </a:lnTo>
                  <a:lnTo>
                    <a:pt x="8765" y="20907"/>
                  </a:lnTo>
                  <a:lnTo>
                    <a:pt x="9678" y="21489"/>
                  </a:lnTo>
                  <a:lnTo>
                    <a:pt x="10135" y="21615"/>
                  </a:lnTo>
                  <a:lnTo>
                    <a:pt x="10488" y="22060"/>
                  </a:lnTo>
                  <a:lnTo>
                    <a:pt x="11128" y="22231"/>
                  </a:lnTo>
                  <a:lnTo>
                    <a:pt x="11847" y="22630"/>
                  </a:lnTo>
                  <a:lnTo>
                    <a:pt x="12759" y="22847"/>
                  </a:lnTo>
                  <a:lnTo>
                    <a:pt x="13684" y="22927"/>
                  </a:lnTo>
                  <a:lnTo>
                    <a:pt x="14106" y="22733"/>
                  </a:lnTo>
                  <a:lnTo>
                    <a:pt x="14323" y="23452"/>
                  </a:lnTo>
                  <a:lnTo>
                    <a:pt x="14700" y="22767"/>
                  </a:lnTo>
                  <a:lnTo>
                    <a:pt x="15065" y="22539"/>
                  </a:lnTo>
                  <a:lnTo>
                    <a:pt x="15670" y="22756"/>
                  </a:lnTo>
                  <a:lnTo>
                    <a:pt x="16080" y="22767"/>
                  </a:lnTo>
                  <a:lnTo>
                    <a:pt x="16468" y="23030"/>
                  </a:lnTo>
                  <a:lnTo>
                    <a:pt x="17062" y="22916"/>
                  </a:lnTo>
                  <a:lnTo>
                    <a:pt x="17621" y="22231"/>
                  </a:lnTo>
                  <a:lnTo>
                    <a:pt x="18374" y="21660"/>
                  </a:lnTo>
                  <a:lnTo>
                    <a:pt x="19070" y="21877"/>
                  </a:lnTo>
                  <a:lnTo>
                    <a:pt x="19527" y="21501"/>
                  </a:lnTo>
                  <a:lnTo>
                    <a:pt x="20029" y="22060"/>
                  </a:lnTo>
                  <a:lnTo>
                    <a:pt x="19858" y="22448"/>
                  </a:lnTo>
                  <a:lnTo>
                    <a:pt x="20725" y="22573"/>
                  </a:lnTo>
                  <a:lnTo>
                    <a:pt x="21159" y="22516"/>
                  </a:lnTo>
                  <a:lnTo>
                    <a:pt x="21547" y="23041"/>
                  </a:lnTo>
                  <a:lnTo>
                    <a:pt x="21923" y="23258"/>
                  </a:lnTo>
                  <a:lnTo>
                    <a:pt x="22117" y="23954"/>
                  </a:lnTo>
                  <a:lnTo>
                    <a:pt x="22232" y="24707"/>
                  </a:lnTo>
                  <a:lnTo>
                    <a:pt x="21638" y="25472"/>
                  </a:lnTo>
                  <a:lnTo>
                    <a:pt x="21741" y="26533"/>
                  </a:lnTo>
                  <a:lnTo>
                    <a:pt x="22540" y="26396"/>
                  </a:lnTo>
                  <a:lnTo>
                    <a:pt x="22871" y="27218"/>
                  </a:lnTo>
                  <a:lnTo>
                    <a:pt x="23396" y="27412"/>
                  </a:lnTo>
                  <a:lnTo>
                    <a:pt x="23282" y="28154"/>
                  </a:lnTo>
                  <a:lnTo>
                    <a:pt x="23921" y="28496"/>
                  </a:lnTo>
                  <a:lnTo>
                    <a:pt x="24286" y="28667"/>
                  </a:lnTo>
                  <a:lnTo>
                    <a:pt x="24822" y="28405"/>
                  </a:lnTo>
                  <a:lnTo>
                    <a:pt x="24913" y="28782"/>
                  </a:lnTo>
                  <a:lnTo>
                    <a:pt x="25005" y="28987"/>
                  </a:lnTo>
                  <a:lnTo>
                    <a:pt x="25427" y="29010"/>
                  </a:lnTo>
                  <a:lnTo>
                    <a:pt x="25153" y="27983"/>
                  </a:lnTo>
                  <a:lnTo>
                    <a:pt x="25541" y="27834"/>
                  </a:lnTo>
                  <a:lnTo>
                    <a:pt x="25918" y="27617"/>
                  </a:lnTo>
                  <a:lnTo>
                    <a:pt x="26534" y="27617"/>
                  </a:lnTo>
                  <a:lnTo>
                    <a:pt x="27287" y="27526"/>
                  </a:lnTo>
                  <a:lnTo>
                    <a:pt x="27881" y="27035"/>
                  </a:lnTo>
                  <a:lnTo>
                    <a:pt x="28303" y="27378"/>
                  </a:lnTo>
                  <a:lnTo>
                    <a:pt x="29045" y="27538"/>
                  </a:lnTo>
                  <a:lnTo>
                    <a:pt x="29022" y="28063"/>
                  </a:lnTo>
                  <a:lnTo>
                    <a:pt x="29444" y="28439"/>
                  </a:lnTo>
                  <a:lnTo>
                    <a:pt x="30289" y="28667"/>
                  </a:lnTo>
                  <a:lnTo>
                    <a:pt x="30631" y="28519"/>
                  </a:lnTo>
                  <a:lnTo>
                    <a:pt x="31727" y="28804"/>
                  </a:lnTo>
                  <a:lnTo>
                    <a:pt x="31601" y="29158"/>
                  </a:lnTo>
                  <a:lnTo>
                    <a:pt x="31909" y="29820"/>
                  </a:lnTo>
                  <a:lnTo>
                    <a:pt x="32343" y="29763"/>
                  </a:lnTo>
                  <a:lnTo>
                    <a:pt x="32457" y="28804"/>
                  </a:lnTo>
                  <a:lnTo>
                    <a:pt x="33256" y="28679"/>
                  </a:lnTo>
                  <a:lnTo>
                    <a:pt x="34283" y="28222"/>
                  </a:lnTo>
                  <a:lnTo>
                    <a:pt x="34637" y="27766"/>
                  </a:lnTo>
                  <a:lnTo>
                    <a:pt x="34968" y="28063"/>
                  </a:lnTo>
                  <a:lnTo>
                    <a:pt x="35367" y="27652"/>
                  </a:lnTo>
                  <a:lnTo>
                    <a:pt x="36234" y="27549"/>
                  </a:lnTo>
                  <a:lnTo>
                    <a:pt x="37182" y="26796"/>
                  </a:lnTo>
                  <a:lnTo>
                    <a:pt x="38072" y="25951"/>
                  </a:lnTo>
                  <a:lnTo>
                    <a:pt x="38551" y="24867"/>
                  </a:lnTo>
                  <a:lnTo>
                    <a:pt x="38871" y="23669"/>
                  </a:lnTo>
                  <a:lnTo>
                    <a:pt x="39179" y="22687"/>
                  </a:lnTo>
                  <a:lnTo>
                    <a:pt x="39578" y="22619"/>
                  </a:lnTo>
                  <a:lnTo>
                    <a:pt x="39555" y="21889"/>
                  </a:lnTo>
                  <a:lnTo>
                    <a:pt x="39441" y="21158"/>
                  </a:lnTo>
                  <a:lnTo>
                    <a:pt x="38905" y="20873"/>
                  </a:lnTo>
                  <a:lnTo>
                    <a:pt x="38551" y="20394"/>
                  </a:lnTo>
                  <a:lnTo>
                    <a:pt x="38950" y="20143"/>
                  </a:lnTo>
                  <a:lnTo>
                    <a:pt x="38722" y="19481"/>
                  </a:lnTo>
                  <a:lnTo>
                    <a:pt x="37946" y="18773"/>
                  </a:lnTo>
                  <a:lnTo>
                    <a:pt x="37182" y="17951"/>
                  </a:lnTo>
                  <a:lnTo>
                    <a:pt x="36520" y="17050"/>
                  </a:lnTo>
                  <a:lnTo>
                    <a:pt x="35504" y="16548"/>
                  </a:lnTo>
                  <a:lnTo>
                    <a:pt x="35641" y="15897"/>
                  </a:lnTo>
                  <a:lnTo>
                    <a:pt x="36177" y="15441"/>
                  </a:lnTo>
                  <a:lnTo>
                    <a:pt x="36326" y="14939"/>
                  </a:lnTo>
                  <a:lnTo>
                    <a:pt x="37273" y="14687"/>
                  </a:lnTo>
                  <a:lnTo>
                    <a:pt x="36931" y="14197"/>
                  </a:lnTo>
                  <a:lnTo>
                    <a:pt x="36451" y="14174"/>
                  </a:lnTo>
                  <a:lnTo>
                    <a:pt x="35618" y="13809"/>
                  </a:lnTo>
                  <a:lnTo>
                    <a:pt x="35070" y="14471"/>
                  </a:lnTo>
                  <a:lnTo>
                    <a:pt x="34363" y="14197"/>
                  </a:lnTo>
                  <a:lnTo>
                    <a:pt x="34157" y="13786"/>
                  </a:lnTo>
                  <a:lnTo>
                    <a:pt x="33484" y="13638"/>
                  </a:lnTo>
                  <a:lnTo>
                    <a:pt x="32811" y="13010"/>
                  </a:lnTo>
                  <a:lnTo>
                    <a:pt x="32982" y="12588"/>
                  </a:lnTo>
                  <a:lnTo>
                    <a:pt x="33701" y="12542"/>
                  </a:lnTo>
                  <a:lnTo>
                    <a:pt x="33872" y="11960"/>
                  </a:lnTo>
                  <a:lnTo>
                    <a:pt x="34386" y="11332"/>
                  </a:lnTo>
                  <a:lnTo>
                    <a:pt x="34865" y="11013"/>
                  </a:lnTo>
                  <a:lnTo>
                    <a:pt x="35493" y="11492"/>
                  </a:lnTo>
                  <a:lnTo>
                    <a:pt x="35219" y="12086"/>
                  </a:lnTo>
                  <a:lnTo>
                    <a:pt x="35550" y="12439"/>
                  </a:lnTo>
                  <a:lnTo>
                    <a:pt x="35356" y="12873"/>
                  </a:lnTo>
                  <a:lnTo>
                    <a:pt x="36040" y="12610"/>
                  </a:lnTo>
                  <a:lnTo>
                    <a:pt x="36383" y="12200"/>
                  </a:lnTo>
                  <a:lnTo>
                    <a:pt x="37273" y="11926"/>
                  </a:lnTo>
                  <a:lnTo>
                    <a:pt x="37581" y="11355"/>
                  </a:lnTo>
                  <a:lnTo>
                    <a:pt x="38117" y="10876"/>
                  </a:lnTo>
                  <a:lnTo>
                    <a:pt x="38266" y="10248"/>
                  </a:lnTo>
                  <a:lnTo>
                    <a:pt x="38779" y="10533"/>
                  </a:lnTo>
                  <a:lnTo>
                    <a:pt x="39430" y="10556"/>
                  </a:lnTo>
                  <a:lnTo>
                    <a:pt x="39042" y="10088"/>
                  </a:lnTo>
                  <a:lnTo>
                    <a:pt x="39943" y="9723"/>
                  </a:lnTo>
                  <a:lnTo>
                    <a:pt x="39932" y="9221"/>
                  </a:lnTo>
                  <a:lnTo>
                    <a:pt x="40719" y="9735"/>
                  </a:lnTo>
                  <a:lnTo>
                    <a:pt x="40719" y="9735"/>
                  </a:lnTo>
                  <a:lnTo>
                    <a:pt x="40445" y="9290"/>
                  </a:lnTo>
                  <a:lnTo>
                    <a:pt x="40799" y="9278"/>
                  </a:lnTo>
                  <a:lnTo>
                    <a:pt x="40263" y="8240"/>
                  </a:lnTo>
                  <a:lnTo>
                    <a:pt x="39590" y="7475"/>
                  </a:lnTo>
                  <a:lnTo>
                    <a:pt x="40000" y="7167"/>
                  </a:lnTo>
                  <a:lnTo>
                    <a:pt x="40970" y="7327"/>
                  </a:lnTo>
                  <a:lnTo>
                    <a:pt x="40891" y="6471"/>
                  </a:lnTo>
                  <a:lnTo>
                    <a:pt x="40491" y="5501"/>
                  </a:lnTo>
                  <a:lnTo>
                    <a:pt x="40548" y="5170"/>
                  </a:lnTo>
                  <a:lnTo>
                    <a:pt x="40354" y="4371"/>
                  </a:lnTo>
                  <a:lnTo>
                    <a:pt x="39373" y="4622"/>
                  </a:lnTo>
                  <a:lnTo>
                    <a:pt x="39008" y="4987"/>
                  </a:lnTo>
                  <a:lnTo>
                    <a:pt x="37935" y="4987"/>
                  </a:lnTo>
                  <a:lnTo>
                    <a:pt x="37079" y="4154"/>
                  </a:lnTo>
                  <a:lnTo>
                    <a:pt x="35812" y="3515"/>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3" name="Google Shape;703;p37"/>
            <p:cNvSpPr/>
            <p:nvPr/>
          </p:nvSpPr>
          <p:spPr>
            <a:xfrm>
              <a:off x="3549350" y="2873300"/>
              <a:ext cx="120725" cy="140400"/>
            </a:xfrm>
            <a:custGeom>
              <a:rect b="b" l="l" r="r" t="t"/>
              <a:pathLst>
                <a:path extrusionOk="0" h="5616" w="4829">
                  <a:moveTo>
                    <a:pt x="2569" y="149"/>
                  </a:moveTo>
                  <a:lnTo>
                    <a:pt x="2249" y="275"/>
                  </a:lnTo>
                  <a:lnTo>
                    <a:pt x="2055" y="389"/>
                  </a:lnTo>
                  <a:lnTo>
                    <a:pt x="1930" y="1"/>
                  </a:lnTo>
                  <a:lnTo>
                    <a:pt x="1701" y="104"/>
                  </a:lnTo>
                  <a:lnTo>
                    <a:pt x="1564" y="81"/>
                  </a:lnTo>
                  <a:lnTo>
                    <a:pt x="1416" y="355"/>
                  </a:lnTo>
                  <a:lnTo>
                    <a:pt x="800" y="343"/>
                  </a:lnTo>
                  <a:lnTo>
                    <a:pt x="572" y="195"/>
                  </a:lnTo>
                  <a:lnTo>
                    <a:pt x="480" y="286"/>
                  </a:lnTo>
                  <a:lnTo>
                    <a:pt x="321" y="355"/>
                  </a:lnTo>
                  <a:lnTo>
                    <a:pt x="252" y="674"/>
                  </a:lnTo>
                  <a:lnTo>
                    <a:pt x="435" y="1039"/>
                  </a:lnTo>
                  <a:lnTo>
                    <a:pt x="617" y="1770"/>
                  </a:lnTo>
                  <a:lnTo>
                    <a:pt x="332" y="1884"/>
                  </a:lnTo>
                  <a:lnTo>
                    <a:pt x="252" y="2009"/>
                  </a:lnTo>
                  <a:lnTo>
                    <a:pt x="298" y="2181"/>
                  </a:lnTo>
                  <a:lnTo>
                    <a:pt x="263" y="2580"/>
                  </a:lnTo>
                  <a:lnTo>
                    <a:pt x="138" y="2580"/>
                  </a:lnTo>
                  <a:lnTo>
                    <a:pt x="92" y="2843"/>
                  </a:lnTo>
                  <a:lnTo>
                    <a:pt x="172" y="3276"/>
                  </a:lnTo>
                  <a:lnTo>
                    <a:pt x="1" y="3676"/>
                  </a:lnTo>
                  <a:lnTo>
                    <a:pt x="229" y="3938"/>
                  </a:lnTo>
                  <a:lnTo>
                    <a:pt x="492" y="3995"/>
                  </a:lnTo>
                  <a:lnTo>
                    <a:pt x="823" y="4383"/>
                  </a:lnTo>
                  <a:lnTo>
                    <a:pt x="845" y="4737"/>
                  </a:lnTo>
                  <a:lnTo>
                    <a:pt x="777" y="4851"/>
                  </a:lnTo>
                  <a:lnTo>
                    <a:pt x="709" y="5593"/>
                  </a:lnTo>
                  <a:lnTo>
                    <a:pt x="857" y="5616"/>
                  </a:lnTo>
                  <a:lnTo>
                    <a:pt x="1656" y="5273"/>
                  </a:lnTo>
                  <a:lnTo>
                    <a:pt x="2215" y="5022"/>
                  </a:lnTo>
                  <a:lnTo>
                    <a:pt x="3162" y="4862"/>
                  </a:lnTo>
                  <a:lnTo>
                    <a:pt x="3676" y="4851"/>
                  </a:lnTo>
                  <a:lnTo>
                    <a:pt x="4223" y="5034"/>
                  </a:lnTo>
                  <a:lnTo>
                    <a:pt x="4600" y="5022"/>
                  </a:lnTo>
                  <a:lnTo>
                    <a:pt x="4623" y="4668"/>
                  </a:lnTo>
                  <a:lnTo>
                    <a:pt x="4281" y="3881"/>
                  </a:lnTo>
                  <a:lnTo>
                    <a:pt x="4497" y="2854"/>
                  </a:lnTo>
                  <a:lnTo>
                    <a:pt x="4828" y="2101"/>
                  </a:lnTo>
                  <a:lnTo>
                    <a:pt x="4623" y="800"/>
                  </a:lnTo>
                  <a:lnTo>
                    <a:pt x="4087" y="571"/>
                  </a:lnTo>
                  <a:lnTo>
                    <a:pt x="3699" y="594"/>
                  </a:lnTo>
                  <a:lnTo>
                    <a:pt x="3425" y="823"/>
                  </a:lnTo>
                  <a:lnTo>
                    <a:pt x="3071" y="640"/>
                  </a:lnTo>
                  <a:lnTo>
                    <a:pt x="2934" y="343"/>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4" name="Google Shape;704;p37"/>
            <p:cNvSpPr/>
            <p:nvPr/>
          </p:nvSpPr>
          <p:spPr>
            <a:xfrm>
              <a:off x="3891450" y="2820250"/>
              <a:ext cx="150950" cy="252800"/>
            </a:xfrm>
            <a:custGeom>
              <a:rect b="b" l="l" r="r" t="t"/>
              <a:pathLst>
                <a:path extrusionOk="0" h="10112" w="6038">
                  <a:moveTo>
                    <a:pt x="5090" y="1792"/>
                  </a:moveTo>
                  <a:lnTo>
                    <a:pt x="5124" y="1187"/>
                  </a:lnTo>
                  <a:lnTo>
                    <a:pt x="5056" y="582"/>
                  </a:lnTo>
                  <a:lnTo>
                    <a:pt x="4736" y="0"/>
                  </a:lnTo>
                  <a:lnTo>
                    <a:pt x="4508" y="57"/>
                  </a:lnTo>
                  <a:lnTo>
                    <a:pt x="4485" y="343"/>
                  </a:lnTo>
                  <a:lnTo>
                    <a:pt x="4805" y="708"/>
                  </a:lnTo>
                  <a:lnTo>
                    <a:pt x="4725" y="868"/>
                  </a:lnTo>
                  <a:lnTo>
                    <a:pt x="4679" y="1164"/>
                  </a:lnTo>
                  <a:lnTo>
                    <a:pt x="4029" y="1883"/>
                  </a:lnTo>
                  <a:lnTo>
                    <a:pt x="3812" y="2454"/>
                  </a:lnTo>
                  <a:lnTo>
                    <a:pt x="3709" y="2922"/>
                  </a:lnTo>
                  <a:lnTo>
                    <a:pt x="3538" y="3127"/>
                  </a:lnTo>
                  <a:lnTo>
                    <a:pt x="3378" y="3766"/>
                  </a:lnTo>
                  <a:lnTo>
                    <a:pt x="2956" y="4131"/>
                  </a:lnTo>
                  <a:lnTo>
                    <a:pt x="2842" y="4588"/>
                  </a:lnTo>
                  <a:lnTo>
                    <a:pt x="2671" y="4965"/>
                  </a:lnTo>
                  <a:lnTo>
                    <a:pt x="2602" y="5330"/>
                  </a:lnTo>
                  <a:lnTo>
                    <a:pt x="2043" y="5649"/>
                  </a:lnTo>
                  <a:lnTo>
                    <a:pt x="1586" y="5273"/>
                  </a:lnTo>
                  <a:lnTo>
                    <a:pt x="1290" y="5295"/>
                  </a:lnTo>
                  <a:lnTo>
                    <a:pt x="810" y="5820"/>
                  </a:lnTo>
                  <a:lnTo>
                    <a:pt x="582" y="5832"/>
                  </a:lnTo>
                  <a:lnTo>
                    <a:pt x="206" y="6699"/>
                  </a:lnTo>
                  <a:lnTo>
                    <a:pt x="0" y="7350"/>
                  </a:lnTo>
                  <a:lnTo>
                    <a:pt x="0" y="7601"/>
                  </a:lnTo>
                  <a:lnTo>
                    <a:pt x="206" y="7726"/>
                  </a:lnTo>
                  <a:lnTo>
                    <a:pt x="354" y="8126"/>
                  </a:lnTo>
                  <a:lnTo>
                    <a:pt x="731" y="8285"/>
                  </a:lnTo>
                  <a:lnTo>
                    <a:pt x="1039" y="8890"/>
                  </a:lnTo>
                  <a:lnTo>
                    <a:pt x="925" y="9598"/>
                  </a:lnTo>
                  <a:lnTo>
                    <a:pt x="2237" y="9632"/>
                  </a:lnTo>
                  <a:lnTo>
                    <a:pt x="2614" y="9575"/>
                  </a:lnTo>
                  <a:lnTo>
                    <a:pt x="3093" y="9689"/>
                  </a:lnTo>
                  <a:lnTo>
                    <a:pt x="3584" y="9575"/>
                  </a:lnTo>
                  <a:lnTo>
                    <a:pt x="3686" y="9609"/>
                  </a:lnTo>
                  <a:lnTo>
                    <a:pt x="4691" y="9655"/>
                  </a:lnTo>
                  <a:lnTo>
                    <a:pt x="5341" y="9895"/>
                  </a:lnTo>
                  <a:lnTo>
                    <a:pt x="5980" y="10111"/>
                  </a:lnTo>
                  <a:lnTo>
                    <a:pt x="6037" y="9609"/>
                  </a:lnTo>
                  <a:lnTo>
                    <a:pt x="5946" y="9358"/>
                  </a:lnTo>
                  <a:lnTo>
                    <a:pt x="5912" y="8947"/>
                  </a:lnTo>
                  <a:lnTo>
                    <a:pt x="5535" y="8639"/>
                  </a:lnTo>
                  <a:lnTo>
                    <a:pt x="5238" y="8183"/>
                  </a:lnTo>
                  <a:lnTo>
                    <a:pt x="5170" y="7863"/>
                  </a:lnTo>
                  <a:lnTo>
                    <a:pt x="4793" y="7384"/>
                  </a:lnTo>
                  <a:lnTo>
                    <a:pt x="4850" y="7121"/>
                  </a:lnTo>
                  <a:lnTo>
                    <a:pt x="4770" y="6733"/>
                  </a:lnTo>
                  <a:lnTo>
                    <a:pt x="4828" y="6014"/>
                  </a:lnTo>
                  <a:lnTo>
                    <a:pt x="5022" y="5866"/>
                  </a:lnTo>
                  <a:lnTo>
                    <a:pt x="5410" y="4930"/>
                  </a:lnTo>
                  <a:lnTo>
                    <a:pt x="5535" y="4691"/>
                  </a:lnTo>
                  <a:lnTo>
                    <a:pt x="5284" y="4063"/>
                  </a:lnTo>
                  <a:lnTo>
                    <a:pt x="5170" y="3698"/>
                  </a:lnTo>
                  <a:lnTo>
                    <a:pt x="4805" y="3538"/>
                  </a:lnTo>
                  <a:lnTo>
                    <a:pt x="4337" y="3013"/>
                  </a:lnTo>
                  <a:lnTo>
                    <a:pt x="4508" y="2579"/>
                  </a:lnTo>
                  <a:lnTo>
                    <a:pt x="4862" y="2671"/>
                  </a:lnTo>
                  <a:lnTo>
                    <a:pt x="5090" y="2614"/>
                  </a:lnTo>
                  <a:lnTo>
                    <a:pt x="5535" y="2625"/>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5" name="Google Shape;705;p37"/>
            <p:cNvSpPr/>
            <p:nvPr/>
          </p:nvSpPr>
          <p:spPr>
            <a:xfrm>
              <a:off x="3965050" y="2992850"/>
              <a:ext cx="381200" cy="420000"/>
            </a:xfrm>
            <a:custGeom>
              <a:rect b="b" l="l" r="r" t="t"/>
              <a:pathLst>
                <a:path extrusionOk="0" h="16800" w="15248">
                  <a:moveTo>
                    <a:pt x="11390" y="103"/>
                  </a:moveTo>
                  <a:lnTo>
                    <a:pt x="10785" y="1"/>
                  </a:lnTo>
                  <a:lnTo>
                    <a:pt x="10500" y="80"/>
                  </a:lnTo>
                  <a:lnTo>
                    <a:pt x="10363" y="297"/>
                  </a:lnTo>
                  <a:lnTo>
                    <a:pt x="10112" y="332"/>
                  </a:lnTo>
                  <a:lnTo>
                    <a:pt x="9792" y="138"/>
                  </a:lnTo>
                  <a:lnTo>
                    <a:pt x="8913" y="583"/>
                  </a:lnTo>
                  <a:lnTo>
                    <a:pt x="8537" y="503"/>
                  </a:lnTo>
                  <a:lnTo>
                    <a:pt x="8423" y="571"/>
                  </a:lnTo>
                  <a:lnTo>
                    <a:pt x="8194" y="1108"/>
                  </a:lnTo>
                  <a:lnTo>
                    <a:pt x="7601" y="936"/>
                  </a:lnTo>
                  <a:lnTo>
                    <a:pt x="7019" y="856"/>
                  </a:lnTo>
                  <a:lnTo>
                    <a:pt x="6505" y="514"/>
                  </a:lnTo>
                  <a:lnTo>
                    <a:pt x="5844" y="206"/>
                  </a:lnTo>
                  <a:lnTo>
                    <a:pt x="5421" y="491"/>
                  </a:lnTo>
                  <a:lnTo>
                    <a:pt x="5102" y="959"/>
                  </a:lnTo>
                  <a:lnTo>
                    <a:pt x="5033" y="1598"/>
                  </a:lnTo>
                  <a:lnTo>
                    <a:pt x="4988" y="2135"/>
                  </a:lnTo>
                  <a:lnTo>
                    <a:pt x="4759" y="2625"/>
                  </a:lnTo>
                  <a:lnTo>
                    <a:pt x="4600" y="3196"/>
                  </a:lnTo>
                  <a:lnTo>
                    <a:pt x="4508" y="3995"/>
                  </a:lnTo>
                  <a:lnTo>
                    <a:pt x="4543" y="4508"/>
                  </a:lnTo>
                  <a:lnTo>
                    <a:pt x="4417" y="4817"/>
                  </a:lnTo>
                  <a:lnTo>
                    <a:pt x="4394" y="5159"/>
                  </a:lnTo>
                  <a:lnTo>
                    <a:pt x="4303" y="5444"/>
                  </a:lnTo>
                  <a:lnTo>
                    <a:pt x="3778" y="5889"/>
                  </a:lnTo>
                  <a:lnTo>
                    <a:pt x="3401" y="6346"/>
                  </a:lnTo>
                  <a:lnTo>
                    <a:pt x="3048" y="7236"/>
                  </a:lnTo>
                  <a:lnTo>
                    <a:pt x="3082" y="7989"/>
                  </a:lnTo>
                  <a:lnTo>
                    <a:pt x="2876" y="8274"/>
                  </a:lnTo>
                  <a:lnTo>
                    <a:pt x="2409" y="8719"/>
                  </a:lnTo>
                  <a:lnTo>
                    <a:pt x="1918" y="9290"/>
                  </a:lnTo>
                  <a:lnTo>
                    <a:pt x="1632" y="9130"/>
                  </a:lnTo>
                  <a:lnTo>
                    <a:pt x="1575" y="8868"/>
                  </a:lnTo>
                  <a:lnTo>
                    <a:pt x="1142" y="8856"/>
                  </a:lnTo>
                  <a:lnTo>
                    <a:pt x="868" y="9199"/>
                  </a:lnTo>
                  <a:lnTo>
                    <a:pt x="651" y="9119"/>
                  </a:lnTo>
                  <a:lnTo>
                    <a:pt x="366" y="9302"/>
                  </a:lnTo>
                  <a:lnTo>
                    <a:pt x="240" y="9541"/>
                  </a:lnTo>
                  <a:lnTo>
                    <a:pt x="206" y="9929"/>
                  </a:lnTo>
                  <a:lnTo>
                    <a:pt x="1" y="10032"/>
                  </a:lnTo>
                  <a:lnTo>
                    <a:pt x="115" y="10317"/>
                  </a:lnTo>
                  <a:lnTo>
                    <a:pt x="434" y="10180"/>
                  </a:lnTo>
                  <a:lnTo>
                    <a:pt x="685" y="10203"/>
                  </a:lnTo>
                  <a:lnTo>
                    <a:pt x="948" y="10100"/>
                  </a:lnTo>
                  <a:lnTo>
                    <a:pt x="3321" y="10112"/>
                  </a:lnTo>
                  <a:lnTo>
                    <a:pt x="3504" y="10785"/>
                  </a:lnTo>
                  <a:lnTo>
                    <a:pt x="3732" y="11321"/>
                  </a:lnTo>
                  <a:lnTo>
                    <a:pt x="3915" y="11630"/>
                  </a:lnTo>
                  <a:lnTo>
                    <a:pt x="4212" y="12097"/>
                  </a:lnTo>
                  <a:lnTo>
                    <a:pt x="4748" y="12029"/>
                  </a:lnTo>
                  <a:lnTo>
                    <a:pt x="5022" y="11892"/>
                  </a:lnTo>
                  <a:lnTo>
                    <a:pt x="5444" y="12029"/>
                  </a:lnTo>
                  <a:lnTo>
                    <a:pt x="5570" y="11801"/>
                  </a:lnTo>
                  <a:lnTo>
                    <a:pt x="5787" y="11264"/>
                  </a:lnTo>
                  <a:lnTo>
                    <a:pt x="6277" y="11230"/>
                  </a:lnTo>
                  <a:lnTo>
                    <a:pt x="6311" y="11070"/>
                  </a:lnTo>
                  <a:lnTo>
                    <a:pt x="6734" y="11070"/>
                  </a:lnTo>
                  <a:lnTo>
                    <a:pt x="6654" y="11401"/>
                  </a:lnTo>
                  <a:lnTo>
                    <a:pt x="7624" y="11401"/>
                  </a:lnTo>
                  <a:lnTo>
                    <a:pt x="7624" y="11972"/>
                  </a:lnTo>
                  <a:lnTo>
                    <a:pt x="7795" y="12314"/>
                  </a:lnTo>
                  <a:lnTo>
                    <a:pt x="7670" y="12851"/>
                  </a:lnTo>
                  <a:lnTo>
                    <a:pt x="7715" y="13421"/>
                  </a:lnTo>
                  <a:lnTo>
                    <a:pt x="7989" y="13752"/>
                  </a:lnTo>
                  <a:lnTo>
                    <a:pt x="7909" y="14836"/>
                  </a:lnTo>
                  <a:lnTo>
                    <a:pt x="8115" y="14745"/>
                  </a:lnTo>
                  <a:lnTo>
                    <a:pt x="8457" y="14779"/>
                  </a:lnTo>
                  <a:lnTo>
                    <a:pt x="8959" y="14631"/>
                  </a:lnTo>
                  <a:lnTo>
                    <a:pt x="9324" y="14688"/>
                  </a:lnTo>
                  <a:lnTo>
                    <a:pt x="9598" y="14699"/>
                  </a:lnTo>
                  <a:lnTo>
                    <a:pt x="9644" y="14985"/>
                  </a:lnTo>
                  <a:lnTo>
                    <a:pt x="10009" y="14973"/>
                  </a:lnTo>
                  <a:lnTo>
                    <a:pt x="10511" y="15065"/>
                  </a:lnTo>
                  <a:lnTo>
                    <a:pt x="10762" y="15464"/>
                  </a:lnTo>
                  <a:lnTo>
                    <a:pt x="11413" y="15590"/>
                  </a:lnTo>
                  <a:lnTo>
                    <a:pt x="11892" y="15304"/>
                  </a:lnTo>
                  <a:lnTo>
                    <a:pt x="12063" y="15784"/>
                  </a:lnTo>
                  <a:lnTo>
                    <a:pt x="12679" y="15898"/>
                  </a:lnTo>
                  <a:lnTo>
                    <a:pt x="12965" y="16297"/>
                  </a:lnTo>
                  <a:lnTo>
                    <a:pt x="13262" y="16799"/>
                  </a:lnTo>
                  <a:lnTo>
                    <a:pt x="13878" y="16799"/>
                  </a:lnTo>
                  <a:lnTo>
                    <a:pt x="13832" y="15818"/>
                  </a:lnTo>
                  <a:lnTo>
                    <a:pt x="13615" y="15989"/>
                  </a:lnTo>
                  <a:lnTo>
                    <a:pt x="13068" y="15635"/>
                  </a:lnTo>
                  <a:lnTo>
                    <a:pt x="12862" y="15475"/>
                  </a:lnTo>
                  <a:lnTo>
                    <a:pt x="12976" y="14563"/>
                  </a:lnTo>
                  <a:lnTo>
                    <a:pt x="13147" y="13490"/>
                  </a:lnTo>
                  <a:lnTo>
                    <a:pt x="12976" y="13090"/>
                  </a:lnTo>
                  <a:lnTo>
                    <a:pt x="13204" y="12508"/>
                  </a:lnTo>
                  <a:lnTo>
                    <a:pt x="13433" y="12406"/>
                  </a:lnTo>
                  <a:lnTo>
                    <a:pt x="14505" y="12246"/>
                  </a:lnTo>
                  <a:lnTo>
                    <a:pt x="14642" y="12291"/>
                  </a:lnTo>
                  <a:lnTo>
                    <a:pt x="14677" y="12132"/>
                  </a:lnTo>
                  <a:lnTo>
                    <a:pt x="14460" y="11892"/>
                  </a:lnTo>
                  <a:lnTo>
                    <a:pt x="14357" y="11390"/>
                  </a:lnTo>
                  <a:lnTo>
                    <a:pt x="13878" y="10899"/>
                  </a:lnTo>
                  <a:lnTo>
                    <a:pt x="13615" y="10249"/>
                  </a:lnTo>
                  <a:lnTo>
                    <a:pt x="13764" y="9872"/>
                  </a:lnTo>
                  <a:lnTo>
                    <a:pt x="13547" y="9359"/>
                  </a:lnTo>
                  <a:lnTo>
                    <a:pt x="13707" y="7898"/>
                  </a:lnTo>
                  <a:lnTo>
                    <a:pt x="13718" y="7909"/>
                  </a:lnTo>
                  <a:lnTo>
                    <a:pt x="13707" y="7761"/>
                  </a:lnTo>
                  <a:lnTo>
                    <a:pt x="13501" y="7339"/>
                  </a:lnTo>
                  <a:lnTo>
                    <a:pt x="13592" y="6848"/>
                  </a:lnTo>
                  <a:lnTo>
                    <a:pt x="13707" y="6791"/>
                  </a:lnTo>
                  <a:lnTo>
                    <a:pt x="13729" y="6243"/>
                  </a:lnTo>
                  <a:lnTo>
                    <a:pt x="13958" y="5992"/>
                  </a:lnTo>
                  <a:lnTo>
                    <a:pt x="13969" y="5307"/>
                  </a:lnTo>
                  <a:lnTo>
                    <a:pt x="14163" y="4965"/>
                  </a:lnTo>
                  <a:lnTo>
                    <a:pt x="14197" y="4234"/>
                  </a:lnTo>
                  <a:lnTo>
                    <a:pt x="14368" y="3801"/>
                  </a:lnTo>
                  <a:lnTo>
                    <a:pt x="14677" y="3333"/>
                  </a:lnTo>
                  <a:lnTo>
                    <a:pt x="14985" y="3093"/>
                  </a:lnTo>
                  <a:lnTo>
                    <a:pt x="15247" y="2762"/>
                  </a:lnTo>
                  <a:lnTo>
                    <a:pt x="14916" y="2648"/>
                  </a:lnTo>
                  <a:lnTo>
                    <a:pt x="14962" y="1575"/>
                  </a:lnTo>
                  <a:lnTo>
                    <a:pt x="14962" y="1575"/>
                  </a:lnTo>
                  <a:lnTo>
                    <a:pt x="14243" y="982"/>
                  </a:lnTo>
                  <a:lnTo>
                    <a:pt x="14049" y="594"/>
                  </a:lnTo>
                  <a:lnTo>
                    <a:pt x="13604" y="777"/>
                  </a:lnTo>
                  <a:lnTo>
                    <a:pt x="13227" y="720"/>
                  </a:lnTo>
                  <a:lnTo>
                    <a:pt x="13022" y="879"/>
                  </a:lnTo>
                  <a:lnTo>
                    <a:pt x="12657" y="765"/>
                  </a:lnTo>
                  <a:lnTo>
                    <a:pt x="12166" y="23"/>
                  </a:lnTo>
                  <a:lnTo>
                    <a:pt x="11903" y="115"/>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6" name="Google Shape;706;p37"/>
            <p:cNvSpPr/>
            <p:nvPr/>
          </p:nvSpPr>
          <p:spPr>
            <a:xfrm>
              <a:off x="3943375" y="3027375"/>
              <a:ext cx="147525" cy="198875"/>
            </a:xfrm>
            <a:custGeom>
              <a:rect b="b" l="l" r="r" t="t"/>
              <a:pathLst>
                <a:path extrusionOk="0" h="7955" w="5901">
                  <a:moveTo>
                    <a:pt x="5900" y="217"/>
                  </a:moveTo>
                  <a:lnTo>
                    <a:pt x="5387" y="160"/>
                  </a:lnTo>
                  <a:lnTo>
                    <a:pt x="4839" y="0"/>
                  </a:lnTo>
                  <a:lnTo>
                    <a:pt x="4371" y="480"/>
                  </a:lnTo>
                  <a:lnTo>
                    <a:pt x="3960" y="1324"/>
                  </a:lnTo>
                  <a:lnTo>
                    <a:pt x="3903" y="1826"/>
                  </a:lnTo>
                  <a:lnTo>
                    <a:pt x="3264" y="1610"/>
                  </a:lnTo>
                  <a:lnTo>
                    <a:pt x="2614" y="1370"/>
                  </a:lnTo>
                  <a:lnTo>
                    <a:pt x="1609" y="1324"/>
                  </a:lnTo>
                  <a:lnTo>
                    <a:pt x="1552" y="1724"/>
                  </a:lnTo>
                  <a:lnTo>
                    <a:pt x="1758" y="2192"/>
                  </a:lnTo>
                  <a:lnTo>
                    <a:pt x="2363" y="2123"/>
                  </a:lnTo>
                  <a:lnTo>
                    <a:pt x="2557" y="2294"/>
                  </a:lnTo>
                  <a:lnTo>
                    <a:pt x="2214" y="3356"/>
                  </a:lnTo>
                  <a:lnTo>
                    <a:pt x="2602" y="3892"/>
                  </a:lnTo>
                  <a:lnTo>
                    <a:pt x="2693" y="4588"/>
                  </a:lnTo>
                  <a:lnTo>
                    <a:pt x="2579" y="5204"/>
                  </a:lnTo>
                  <a:lnTo>
                    <a:pt x="2328" y="5638"/>
                  </a:lnTo>
                  <a:lnTo>
                    <a:pt x="1632" y="5592"/>
                  </a:lnTo>
                  <a:lnTo>
                    <a:pt x="1198" y="5159"/>
                  </a:lnTo>
                  <a:lnTo>
                    <a:pt x="1130" y="5558"/>
                  </a:lnTo>
                  <a:lnTo>
                    <a:pt x="594" y="5672"/>
                  </a:lnTo>
                  <a:lnTo>
                    <a:pt x="320" y="5901"/>
                  </a:lnTo>
                  <a:lnTo>
                    <a:pt x="616" y="6505"/>
                  </a:lnTo>
                  <a:lnTo>
                    <a:pt x="0" y="7008"/>
                  </a:lnTo>
                  <a:lnTo>
                    <a:pt x="662" y="7955"/>
                  </a:lnTo>
                  <a:lnTo>
                    <a:pt x="970" y="7578"/>
                  </a:lnTo>
                  <a:lnTo>
                    <a:pt x="1233" y="7418"/>
                  </a:lnTo>
                  <a:lnTo>
                    <a:pt x="1518" y="7726"/>
                  </a:lnTo>
                  <a:lnTo>
                    <a:pt x="1735" y="7818"/>
                  </a:lnTo>
                  <a:lnTo>
                    <a:pt x="1997" y="7475"/>
                  </a:lnTo>
                  <a:lnTo>
                    <a:pt x="2442" y="7487"/>
                  </a:lnTo>
                  <a:lnTo>
                    <a:pt x="2499" y="7749"/>
                  </a:lnTo>
                  <a:lnTo>
                    <a:pt x="2785" y="7898"/>
                  </a:lnTo>
                  <a:lnTo>
                    <a:pt x="3276" y="7327"/>
                  </a:lnTo>
                  <a:lnTo>
                    <a:pt x="3743" y="6893"/>
                  </a:lnTo>
                  <a:lnTo>
                    <a:pt x="3937" y="6608"/>
                  </a:lnTo>
                  <a:lnTo>
                    <a:pt x="3915" y="5843"/>
                  </a:lnTo>
                  <a:lnTo>
                    <a:pt x="4268" y="4965"/>
                  </a:lnTo>
                  <a:lnTo>
                    <a:pt x="4645" y="4508"/>
                  </a:lnTo>
                  <a:lnTo>
                    <a:pt x="5170" y="4063"/>
                  </a:lnTo>
                  <a:lnTo>
                    <a:pt x="5250" y="3778"/>
                  </a:lnTo>
                  <a:lnTo>
                    <a:pt x="5284" y="3436"/>
                  </a:lnTo>
                  <a:lnTo>
                    <a:pt x="5410" y="3127"/>
                  </a:lnTo>
                  <a:lnTo>
                    <a:pt x="5364" y="2614"/>
                  </a:lnTo>
                  <a:lnTo>
                    <a:pt x="5467" y="1815"/>
                  </a:lnTo>
                  <a:lnTo>
                    <a:pt x="5626" y="1244"/>
                  </a:lnTo>
                  <a:lnTo>
                    <a:pt x="5855" y="754"/>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7" name="Google Shape;707;p37"/>
            <p:cNvSpPr/>
            <p:nvPr/>
          </p:nvSpPr>
          <p:spPr>
            <a:xfrm>
              <a:off x="2138250" y="2829950"/>
              <a:ext cx="242825" cy="379750"/>
            </a:xfrm>
            <a:custGeom>
              <a:rect b="b" l="l" r="r" t="t"/>
              <a:pathLst>
                <a:path extrusionOk="0" h="15190" w="9713">
                  <a:moveTo>
                    <a:pt x="6494" y="594"/>
                  </a:moveTo>
                  <a:lnTo>
                    <a:pt x="6665" y="297"/>
                  </a:lnTo>
                  <a:lnTo>
                    <a:pt x="6482" y="57"/>
                  </a:lnTo>
                  <a:lnTo>
                    <a:pt x="6197" y="0"/>
                  </a:lnTo>
                  <a:lnTo>
                    <a:pt x="5775" y="434"/>
                  </a:lnTo>
                  <a:lnTo>
                    <a:pt x="5455" y="639"/>
                  </a:lnTo>
                  <a:lnTo>
                    <a:pt x="4793" y="1096"/>
                  </a:lnTo>
                  <a:lnTo>
                    <a:pt x="4177" y="1027"/>
                  </a:lnTo>
                  <a:lnTo>
                    <a:pt x="4109" y="1210"/>
                  </a:lnTo>
                  <a:lnTo>
                    <a:pt x="3595" y="1221"/>
                  </a:lnTo>
                  <a:lnTo>
                    <a:pt x="3127" y="1655"/>
                  </a:lnTo>
                  <a:lnTo>
                    <a:pt x="2922" y="2420"/>
                  </a:lnTo>
                  <a:lnTo>
                    <a:pt x="2910" y="2716"/>
                  </a:lnTo>
                  <a:lnTo>
                    <a:pt x="2568" y="2819"/>
                  </a:lnTo>
                  <a:lnTo>
                    <a:pt x="1940" y="3447"/>
                  </a:lnTo>
                  <a:lnTo>
                    <a:pt x="1529" y="3424"/>
                  </a:lnTo>
                  <a:lnTo>
                    <a:pt x="1427" y="3549"/>
                  </a:lnTo>
                  <a:lnTo>
                    <a:pt x="1587" y="4086"/>
                  </a:lnTo>
                  <a:lnTo>
                    <a:pt x="1427" y="4360"/>
                  </a:lnTo>
                  <a:lnTo>
                    <a:pt x="1176" y="4291"/>
                  </a:lnTo>
                  <a:lnTo>
                    <a:pt x="1039" y="4725"/>
                  </a:lnTo>
                  <a:lnTo>
                    <a:pt x="1358" y="5216"/>
                  </a:lnTo>
                  <a:lnTo>
                    <a:pt x="1438" y="5980"/>
                  </a:lnTo>
                  <a:lnTo>
                    <a:pt x="1267" y="6208"/>
                  </a:lnTo>
                  <a:lnTo>
                    <a:pt x="1427" y="7053"/>
                  </a:lnTo>
                  <a:lnTo>
                    <a:pt x="1256" y="7578"/>
                  </a:lnTo>
                  <a:lnTo>
                    <a:pt x="1541" y="7795"/>
                  </a:lnTo>
                  <a:lnTo>
                    <a:pt x="1233" y="8263"/>
                  </a:lnTo>
                  <a:lnTo>
                    <a:pt x="868" y="8833"/>
                  </a:lnTo>
                  <a:lnTo>
                    <a:pt x="468" y="8890"/>
                  </a:lnTo>
                  <a:lnTo>
                    <a:pt x="274" y="9221"/>
                  </a:lnTo>
                  <a:lnTo>
                    <a:pt x="297" y="9678"/>
                  </a:lnTo>
                  <a:lnTo>
                    <a:pt x="0" y="9746"/>
                  </a:lnTo>
                  <a:lnTo>
                    <a:pt x="114" y="10032"/>
                  </a:lnTo>
                  <a:lnTo>
                    <a:pt x="913" y="10545"/>
                  </a:lnTo>
                  <a:lnTo>
                    <a:pt x="1062" y="10534"/>
                  </a:lnTo>
                  <a:lnTo>
                    <a:pt x="1256" y="10922"/>
                  </a:lnTo>
                  <a:lnTo>
                    <a:pt x="1929" y="11047"/>
                  </a:lnTo>
                  <a:lnTo>
                    <a:pt x="2157" y="10910"/>
                  </a:lnTo>
                  <a:lnTo>
                    <a:pt x="2557" y="11207"/>
                  </a:lnTo>
                  <a:lnTo>
                    <a:pt x="2899" y="11424"/>
                  </a:lnTo>
                  <a:lnTo>
                    <a:pt x="3116" y="11333"/>
                  </a:lnTo>
                  <a:lnTo>
                    <a:pt x="3641" y="11766"/>
                  </a:lnTo>
                  <a:lnTo>
                    <a:pt x="3892" y="12188"/>
                  </a:lnTo>
                  <a:lnTo>
                    <a:pt x="4280" y="12428"/>
                  </a:lnTo>
                  <a:lnTo>
                    <a:pt x="4771" y="13387"/>
                  </a:lnTo>
                  <a:lnTo>
                    <a:pt x="5364" y="13501"/>
                  </a:lnTo>
                  <a:lnTo>
                    <a:pt x="5798" y="13261"/>
                  </a:lnTo>
                  <a:lnTo>
                    <a:pt x="6094" y="13421"/>
                  </a:lnTo>
                  <a:lnTo>
                    <a:pt x="6562" y="13330"/>
                  </a:lnTo>
                  <a:lnTo>
                    <a:pt x="7190" y="13763"/>
                  </a:lnTo>
                  <a:lnTo>
                    <a:pt x="6688" y="14688"/>
                  </a:lnTo>
                  <a:lnTo>
                    <a:pt x="6939" y="14699"/>
                  </a:lnTo>
                  <a:lnTo>
                    <a:pt x="7350" y="15190"/>
                  </a:lnTo>
                  <a:lnTo>
                    <a:pt x="7658" y="12702"/>
                  </a:lnTo>
                  <a:lnTo>
                    <a:pt x="7681" y="12303"/>
                  </a:lnTo>
                  <a:lnTo>
                    <a:pt x="7544" y="11789"/>
                  </a:lnTo>
                  <a:lnTo>
                    <a:pt x="7190" y="11447"/>
                  </a:lnTo>
                  <a:lnTo>
                    <a:pt x="7190" y="10796"/>
                  </a:lnTo>
                  <a:lnTo>
                    <a:pt x="7646" y="10648"/>
                  </a:lnTo>
                  <a:lnTo>
                    <a:pt x="7806" y="10739"/>
                  </a:lnTo>
                  <a:lnTo>
                    <a:pt x="7829" y="10397"/>
                  </a:lnTo>
                  <a:lnTo>
                    <a:pt x="7361" y="10294"/>
                  </a:lnTo>
                  <a:lnTo>
                    <a:pt x="7361" y="9735"/>
                  </a:lnTo>
                  <a:lnTo>
                    <a:pt x="8913" y="9758"/>
                  </a:lnTo>
                  <a:lnTo>
                    <a:pt x="9187" y="9438"/>
                  </a:lnTo>
                  <a:lnTo>
                    <a:pt x="9415" y="9723"/>
                  </a:lnTo>
                  <a:lnTo>
                    <a:pt x="9564" y="10260"/>
                  </a:lnTo>
                  <a:lnTo>
                    <a:pt x="9712" y="10146"/>
                  </a:lnTo>
                  <a:lnTo>
                    <a:pt x="9472" y="9233"/>
                  </a:lnTo>
                  <a:lnTo>
                    <a:pt x="9278" y="8925"/>
                  </a:lnTo>
                  <a:lnTo>
                    <a:pt x="8993" y="8719"/>
                  </a:lnTo>
                  <a:lnTo>
                    <a:pt x="9404" y="8285"/>
                  </a:lnTo>
                  <a:lnTo>
                    <a:pt x="9370" y="8069"/>
                  </a:lnTo>
                  <a:lnTo>
                    <a:pt x="9164" y="7795"/>
                  </a:lnTo>
                  <a:lnTo>
                    <a:pt x="9016" y="7201"/>
                  </a:lnTo>
                  <a:lnTo>
                    <a:pt x="9084" y="6539"/>
                  </a:lnTo>
                  <a:lnTo>
                    <a:pt x="9278" y="6243"/>
                  </a:lnTo>
                  <a:lnTo>
                    <a:pt x="9450" y="5752"/>
                  </a:lnTo>
                  <a:lnTo>
                    <a:pt x="9164" y="5604"/>
                  </a:lnTo>
                  <a:lnTo>
                    <a:pt x="8708" y="5695"/>
                  </a:lnTo>
                  <a:lnTo>
                    <a:pt x="8137" y="5661"/>
                  </a:lnTo>
                  <a:lnTo>
                    <a:pt x="7806" y="5763"/>
                  </a:lnTo>
                  <a:lnTo>
                    <a:pt x="7258" y="4976"/>
                  </a:lnTo>
                  <a:lnTo>
                    <a:pt x="6802" y="4862"/>
                  </a:lnTo>
                  <a:lnTo>
                    <a:pt x="5775" y="4942"/>
                  </a:lnTo>
                  <a:lnTo>
                    <a:pt x="5592" y="4634"/>
                  </a:lnTo>
                  <a:lnTo>
                    <a:pt x="5410" y="4542"/>
                  </a:lnTo>
                  <a:lnTo>
                    <a:pt x="5375" y="4360"/>
                  </a:lnTo>
                  <a:lnTo>
                    <a:pt x="5490" y="4017"/>
                  </a:lnTo>
                  <a:lnTo>
                    <a:pt x="5432" y="3664"/>
                  </a:lnTo>
                  <a:lnTo>
                    <a:pt x="5284" y="3458"/>
                  </a:lnTo>
                  <a:lnTo>
                    <a:pt x="5193" y="3047"/>
                  </a:lnTo>
                  <a:lnTo>
                    <a:pt x="4782" y="2979"/>
                  </a:lnTo>
                  <a:lnTo>
                    <a:pt x="5033" y="2454"/>
                  </a:lnTo>
                  <a:lnTo>
                    <a:pt x="5170" y="1803"/>
                  </a:lnTo>
                  <a:lnTo>
                    <a:pt x="5421" y="1461"/>
                  </a:lnTo>
                  <a:lnTo>
                    <a:pt x="5741" y="1210"/>
                  </a:lnTo>
                  <a:lnTo>
                    <a:pt x="5969" y="753"/>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8" name="Google Shape;708;p37"/>
            <p:cNvSpPr/>
            <p:nvPr/>
          </p:nvSpPr>
          <p:spPr>
            <a:xfrm>
              <a:off x="2008150" y="2857625"/>
              <a:ext cx="65650" cy="67625"/>
            </a:xfrm>
            <a:custGeom>
              <a:rect b="b" l="l" r="r" t="t"/>
              <a:pathLst>
                <a:path extrusionOk="0" h="2705" w="2626">
                  <a:moveTo>
                    <a:pt x="1826" y="263"/>
                  </a:moveTo>
                  <a:lnTo>
                    <a:pt x="1621" y="445"/>
                  </a:lnTo>
                  <a:lnTo>
                    <a:pt x="1381" y="388"/>
                  </a:lnTo>
                  <a:lnTo>
                    <a:pt x="1267" y="206"/>
                  </a:lnTo>
                  <a:lnTo>
                    <a:pt x="1027" y="126"/>
                  </a:lnTo>
                  <a:lnTo>
                    <a:pt x="822" y="240"/>
                  </a:lnTo>
                  <a:lnTo>
                    <a:pt x="331" y="0"/>
                  </a:lnTo>
                  <a:lnTo>
                    <a:pt x="194" y="114"/>
                  </a:lnTo>
                  <a:lnTo>
                    <a:pt x="0" y="286"/>
                  </a:lnTo>
                  <a:lnTo>
                    <a:pt x="217" y="411"/>
                  </a:lnTo>
                  <a:lnTo>
                    <a:pt x="80" y="696"/>
                  </a:lnTo>
                  <a:lnTo>
                    <a:pt x="69" y="982"/>
                  </a:lnTo>
                  <a:lnTo>
                    <a:pt x="171" y="1176"/>
                  </a:lnTo>
                  <a:lnTo>
                    <a:pt x="411" y="1256"/>
                  </a:lnTo>
                  <a:lnTo>
                    <a:pt x="582" y="1518"/>
                  </a:lnTo>
                  <a:lnTo>
                    <a:pt x="753" y="1290"/>
                  </a:lnTo>
                  <a:lnTo>
                    <a:pt x="708" y="1027"/>
                  </a:lnTo>
                  <a:lnTo>
                    <a:pt x="913" y="1187"/>
                  </a:lnTo>
                  <a:lnTo>
                    <a:pt x="959" y="1461"/>
                  </a:lnTo>
                  <a:lnTo>
                    <a:pt x="1221" y="1575"/>
                  </a:lnTo>
                  <a:lnTo>
                    <a:pt x="1530" y="1758"/>
                  </a:lnTo>
                  <a:lnTo>
                    <a:pt x="1735" y="1975"/>
                  </a:lnTo>
                  <a:lnTo>
                    <a:pt x="1758" y="2169"/>
                  </a:lnTo>
                  <a:lnTo>
                    <a:pt x="1655" y="2328"/>
                  </a:lnTo>
                  <a:lnTo>
                    <a:pt x="1815" y="2511"/>
                  </a:lnTo>
                  <a:lnTo>
                    <a:pt x="2226" y="2705"/>
                  </a:lnTo>
                  <a:lnTo>
                    <a:pt x="2283" y="2534"/>
                  </a:lnTo>
                  <a:lnTo>
                    <a:pt x="2351" y="2351"/>
                  </a:lnTo>
                  <a:lnTo>
                    <a:pt x="2340" y="2180"/>
                  </a:lnTo>
                  <a:lnTo>
                    <a:pt x="2454" y="2077"/>
                  </a:lnTo>
                  <a:lnTo>
                    <a:pt x="2294" y="1940"/>
                  </a:lnTo>
                  <a:lnTo>
                    <a:pt x="2306" y="1587"/>
                  </a:lnTo>
                  <a:lnTo>
                    <a:pt x="2625" y="1495"/>
                  </a:lnTo>
                  <a:lnTo>
                    <a:pt x="2283" y="1107"/>
                  </a:lnTo>
                  <a:lnTo>
                    <a:pt x="1997" y="742"/>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9" name="Google Shape;709;p37"/>
            <p:cNvSpPr/>
            <p:nvPr/>
          </p:nvSpPr>
          <p:spPr>
            <a:xfrm>
              <a:off x="2054075" y="2586000"/>
              <a:ext cx="207450" cy="75650"/>
            </a:xfrm>
            <a:custGeom>
              <a:rect b="b" l="l" r="r" t="t"/>
              <a:pathLst>
                <a:path extrusionOk="0" h="3026" w="8298">
                  <a:moveTo>
                    <a:pt x="4257" y="377"/>
                  </a:moveTo>
                  <a:lnTo>
                    <a:pt x="3550" y="81"/>
                  </a:lnTo>
                  <a:lnTo>
                    <a:pt x="2945" y="69"/>
                  </a:lnTo>
                  <a:lnTo>
                    <a:pt x="2272" y="1"/>
                  </a:lnTo>
                  <a:lnTo>
                    <a:pt x="2066" y="92"/>
                  </a:lnTo>
                  <a:lnTo>
                    <a:pt x="1473" y="183"/>
                  </a:lnTo>
                  <a:lnTo>
                    <a:pt x="1039" y="366"/>
                  </a:lnTo>
                  <a:lnTo>
                    <a:pt x="651" y="571"/>
                  </a:lnTo>
                  <a:lnTo>
                    <a:pt x="446" y="891"/>
                  </a:lnTo>
                  <a:lnTo>
                    <a:pt x="1" y="1176"/>
                  </a:lnTo>
                  <a:lnTo>
                    <a:pt x="309" y="1268"/>
                  </a:lnTo>
                  <a:lnTo>
                    <a:pt x="731" y="1165"/>
                  </a:lnTo>
                  <a:lnTo>
                    <a:pt x="857" y="937"/>
                  </a:lnTo>
                  <a:lnTo>
                    <a:pt x="1188" y="925"/>
                  </a:lnTo>
                  <a:lnTo>
                    <a:pt x="1815" y="446"/>
                  </a:lnTo>
                  <a:lnTo>
                    <a:pt x="2580" y="492"/>
                  </a:lnTo>
                  <a:lnTo>
                    <a:pt x="2249" y="720"/>
                  </a:lnTo>
                  <a:lnTo>
                    <a:pt x="2511" y="914"/>
                  </a:lnTo>
                  <a:lnTo>
                    <a:pt x="3504" y="1051"/>
                  </a:lnTo>
                  <a:lnTo>
                    <a:pt x="3721" y="1233"/>
                  </a:lnTo>
                  <a:lnTo>
                    <a:pt x="4417" y="1484"/>
                  </a:lnTo>
                  <a:lnTo>
                    <a:pt x="4874" y="1450"/>
                  </a:lnTo>
                  <a:lnTo>
                    <a:pt x="4988" y="1964"/>
                  </a:lnTo>
                  <a:lnTo>
                    <a:pt x="5239" y="2226"/>
                  </a:lnTo>
                  <a:lnTo>
                    <a:pt x="5730" y="2283"/>
                  </a:lnTo>
                  <a:lnTo>
                    <a:pt x="6038" y="2523"/>
                  </a:lnTo>
                  <a:lnTo>
                    <a:pt x="5444" y="3025"/>
                  </a:lnTo>
                  <a:lnTo>
                    <a:pt x="6574" y="2934"/>
                  </a:lnTo>
                  <a:lnTo>
                    <a:pt x="7122" y="3002"/>
                  </a:lnTo>
                  <a:lnTo>
                    <a:pt x="7647" y="2968"/>
                  </a:lnTo>
                  <a:lnTo>
                    <a:pt x="8183" y="2854"/>
                  </a:lnTo>
                  <a:lnTo>
                    <a:pt x="8297" y="2637"/>
                  </a:lnTo>
                  <a:lnTo>
                    <a:pt x="7750" y="2260"/>
                  </a:lnTo>
                  <a:lnTo>
                    <a:pt x="7179" y="2215"/>
                  </a:lnTo>
                  <a:lnTo>
                    <a:pt x="7259" y="1975"/>
                  </a:lnTo>
                  <a:lnTo>
                    <a:pt x="6814" y="1793"/>
                  </a:lnTo>
                  <a:lnTo>
                    <a:pt x="6551" y="1793"/>
                  </a:lnTo>
                  <a:lnTo>
                    <a:pt x="6118" y="1393"/>
                  </a:lnTo>
                  <a:lnTo>
                    <a:pt x="5524" y="822"/>
                  </a:lnTo>
                  <a:lnTo>
                    <a:pt x="5262" y="606"/>
                  </a:lnTo>
                  <a:lnTo>
                    <a:pt x="4520" y="720"/>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0" name="Google Shape;710;p37"/>
            <p:cNvSpPr/>
            <p:nvPr/>
          </p:nvSpPr>
          <p:spPr>
            <a:xfrm>
              <a:off x="3933950" y="1957475"/>
              <a:ext cx="116425" cy="56525"/>
            </a:xfrm>
            <a:custGeom>
              <a:rect b="b" l="l" r="r" t="t"/>
              <a:pathLst>
                <a:path extrusionOk="0" h="2261" w="4657">
                  <a:moveTo>
                    <a:pt x="1872" y="12"/>
                  </a:moveTo>
                  <a:lnTo>
                    <a:pt x="1564" y="104"/>
                  </a:lnTo>
                  <a:lnTo>
                    <a:pt x="1370" y="1"/>
                  </a:lnTo>
                  <a:lnTo>
                    <a:pt x="1210" y="172"/>
                  </a:lnTo>
                  <a:lnTo>
                    <a:pt x="731" y="343"/>
                  </a:lnTo>
                  <a:lnTo>
                    <a:pt x="480" y="560"/>
                  </a:lnTo>
                  <a:lnTo>
                    <a:pt x="1" y="743"/>
                  </a:lnTo>
                  <a:lnTo>
                    <a:pt x="138" y="1016"/>
                  </a:lnTo>
                  <a:lnTo>
                    <a:pt x="240" y="1382"/>
                  </a:lnTo>
                  <a:lnTo>
                    <a:pt x="605" y="1599"/>
                  </a:lnTo>
                  <a:lnTo>
                    <a:pt x="1028" y="1975"/>
                  </a:lnTo>
                  <a:lnTo>
                    <a:pt x="1564" y="2260"/>
                  </a:lnTo>
                  <a:lnTo>
                    <a:pt x="1941" y="1895"/>
                  </a:lnTo>
                  <a:lnTo>
                    <a:pt x="2180" y="1827"/>
                  </a:lnTo>
                  <a:lnTo>
                    <a:pt x="2751" y="2101"/>
                  </a:lnTo>
                  <a:lnTo>
                    <a:pt x="3082" y="2055"/>
                  </a:lnTo>
                  <a:lnTo>
                    <a:pt x="3401" y="2226"/>
                  </a:lnTo>
                  <a:lnTo>
                    <a:pt x="3493" y="2032"/>
                  </a:lnTo>
                  <a:lnTo>
                    <a:pt x="3801" y="2044"/>
                  </a:lnTo>
                  <a:lnTo>
                    <a:pt x="4029" y="1952"/>
                  </a:lnTo>
                  <a:lnTo>
                    <a:pt x="4052" y="1872"/>
                  </a:lnTo>
                  <a:lnTo>
                    <a:pt x="4177" y="1827"/>
                  </a:lnTo>
                  <a:lnTo>
                    <a:pt x="4200" y="1633"/>
                  </a:lnTo>
                  <a:lnTo>
                    <a:pt x="4360" y="1587"/>
                  </a:lnTo>
                  <a:lnTo>
                    <a:pt x="4451" y="1427"/>
                  </a:lnTo>
                  <a:lnTo>
                    <a:pt x="4657" y="1427"/>
                  </a:lnTo>
                  <a:lnTo>
                    <a:pt x="4292" y="982"/>
                  </a:lnTo>
                  <a:lnTo>
                    <a:pt x="3778" y="937"/>
                  </a:lnTo>
                  <a:lnTo>
                    <a:pt x="3675" y="651"/>
                  </a:lnTo>
                  <a:lnTo>
                    <a:pt x="3196" y="571"/>
                  </a:lnTo>
                  <a:lnTo>
                    <a:pt x="3105" y="788"/>
                  </a:lnTo>
                  <a:lnTo>
                    <a:pt x="2717" y="617"/>
                  </a:lnTo>
                  <a:lnTo>
                    <a:pt x="2740" y="377"/>
                  </a:lnTo>
                  <a:lnTo>
                    <a:pt x="2203" y="286"/>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1" name="Google Shape;711;p37"/>
            <p:cNvSpPr/>
            <p:nvPr/>
          </p:nvSpPr>
          <p:spPr>
            <a:xfrm>
              <a:off x="3824100" y="1873900"/>
              <a:ext cx="156675" cy="167775"/>
            </a:xfrm>
            <a:custGeom>
              <a:rect b="b" l="l" r="r" t="t"/>
              <a:pathLst>
                <a:path extrusionOk="0" h="6711" w="6267">
                  <a:moveTo>
                    <a:pt x="5433" y="1050"/>
                  </a:moveTo>
                  <a:lnTo>
                    <a:pt x="5091" y="776"/>
                  </a:lnTo>
                  <a:lnTo>
                    <a:pt x="4303" y="434"/>
                  </a:lnTo>
                  <a:lnTo>
                    <a:pt x="3950" y="673"/>
                  </a:lnTo>
                  <a:lnTo>
                    <a:pt x="3276" y="833"/>
                  </a:lnTo>
                  <a:lnTo>
                    <a:pt x="3265" y="536"/>
                  </a:lnTo>
                  <a:lnTo>
                    <a:pt x="2569" y="331"/>
                  </a:lnTo>
                  <a:lnTo>
                    <a:pt x="2534" y="0"/>
                  </a:lnTo>
                  <a:lnTo>
                    <a:pt x="2112" y="137"/>
                  </a:lnTo>
                  <a:lnTo>
                    <a:pt x="1599" y="23"/>
                  </a:lnTo>
                  <a:lnTo>
                    <a:pt x="1656" y="502"/>
                  </a:lnTo>
                  <a:lnTo>
                    <a:pt x="1827" y="822"/>
                  </a:lnTo>
                  <a:lnTo>
                    <a:pt x="1393" y="1244"/>
                  </a:lnTo>
                  <a:lnTo>
                    <a:pt x="1256" y="1061"/>
                  </a:lnTo>
                  <a:lnTo>
                    <a:pt x="697" y="1107"/>
                  </a:lnTo>
                  <a:lnTo>
                    <a:pt x="572" y="1290"/>
                  </a:lnTo>
                  <a:lnTo>
                    <a:pt x="708" y="1575"/>
                  </a:lnTo>
                  <a:lnTo>
                    <a:pt x="572" y="2374"/>
                  </a:lnTo>
                  <a:lnTo>
                    <a:pt x="412" y="2705"/>
                  </a:lnTo>
                  <a:lnTo>
                    <a:pt x="1" y="2705"/>
                  </a:lnTo>
                  <a:lnTo>
                    <a:pt x="149" y="3618"/>
                  </a:lnTo>
                  <a:lnTo>
                    <a:pt x="104" y="4211"/>
                  </a:lnTo>
                  <a:lnTo>
                    <a:pt x="241" y="4417"/>
                  </a:lnTo>
                  <a:lnTo>
                    <a:pt x="206" y="4793"/>
                  </a:lnTo>
                  <a:lnTo>
                    <a:pt x="549" y="5033"/>
                  </a:lnTo>
                  <a:lnTo>
                    <a:pt x="1564" y="5193"/>
                  </a:lnTo>
                  <a:lnTo>
                    <a:pt x="1245" y="5797"/>
                  </a:lnTo>
                  <a:lnTo>
                    <a:pt x="1165" y="6437"/>
                  </a:lnTo>
                  <a:lnTo>
                    <a:pt x="1770" y="6437"/>
                  </a:lnTo>
                  <a:lnTo>
                    <a:pt x="1907" y="6242"/>
                  </a:lnTo>
                  <a:lnTo>
                    <a:pt x="2683" y="6505"/>
                  </a:lnTo>
                  <a:lnTo>
                    <a:pt x="2900" y="6471"/>
                  </a:lnTo>
                  <a:lnTo>
                    <a:pt x="3265" y="6710"/>
                  </a:lnTo>
                  <a:lnTo>
                    <a:pt x="3345" y="6482"/>
                  </a:lnTo>
                  <a:lnTo>
                    <a:pt x="3972" y="6528"/>
                  </a:lnTo>
                  <a:lnTo>
                    <a:pt x="4463" y="6357"/>
                  </a:lnTo>
                  <a:lnTo>
                    <a:pt x="4805" y="6379"/>
                  </a:lnTo>
                  <a:lnTo>
                    <a:pt x="5045" y="6562"/>
                  </a:lnTo>
                  <a:lnTo>
                    <a:pt x="5102" y="6414"/>
                  </a:lnTo>
                  <a:lnTo>
                    <a:pt x="4965" y="5843"/>
                  </a:lnTo>
                  <a:lnTo>
                    <a:pt x="5205" y="5729"/>
                  </a:lnTo>
                  <a:lnTo>
                    <a:pt x="5422" y="5307"/>
                  </a:lnTo>
                  <a:lnTo>
                    <a:pt x="5011" y="4942"/>
                  </a:lnTo>
                  <a:lnTo>
                    <a:pt x="4634" y="4725"/>
                  </a:lnTo>
                  <a:lnTo>
                    <a:pt x="4532" y="4359"/>
                  </a:lnTo>
                  <a:lnTo>
                    <a:pt x="4395" y="4086"/>
                  </a:lnTo>
                  <a:lnTo>
                    <a:pt x="4874" y="3903"/>
                  </a:lnTo>
                  <a:lnTo>
                    <a:pt x="5125" y="3686"/>
                  </a:lnTo>
                  <a:lnTo>
                    <a:pt x="5604" y="3515"/>
                  </a:lnTo>
                  <a:lnTo>
                    <a:pt x="5764" y="3344"/>
                  </a:lnTo>
                  <a:lnTo>
                    <a:pt x="5958" y="3447"/>
                  </a:lnTo>
                  <a:lnTo>
                    <a:pt x="6266" y="3355"/>
                  </a:lnTo>
                  <a:lnTo>
                    <a:pt x="5935" y="2796"/>
                  </a:lnTo>
                  <a:lnTo>
                    <a:pt x="5947" y="2499"/>
                  </a:lnTo>
                  <a:lnTo>
                    <a:pt x="5753" y="2031"/>
                  </a:lnTo>
                  <a:lnTo>
                    <a:pt x="5467" y="1712"/>
                  </a:lnTo>
                  <a:lnTo>
                    <a:pt x="5639" y="1484"/>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2" name="Google Shape;712;p37"/>
            <p:cNvSpPr/>
            <p:nvPr/>
          </p:nvSpPr>
          <p:spPr>
            <a:xfrm>
              <a:off x="4551075" y="2824225"/>
              <a:ext cx="32550" cy="39975"/>
            </a:xfrm>
            <a:custGeom>
              <a:rect b="b" l="l" r="r" t="t"/>
              <a:pathLst>
                <a:path extrusionOk="0" h="1599" w="1302">
                  <a:moveTo>
                    <a:pt x="1210" y="1108"/>
                  </a:moveTo>
                  <a:lnTo>
                    <a:pt x="845" y="868"/>
                  </a:lnTo>
                  <a:lnTo>
                    <a:pt x="1290" y="651"/>
                  </a:lnTo>
                  <a:lnTo>
                    <a:pt x="1301" y="263"/>
                  </a:lnTo>
                  <a:lnTo>
                    <a:pt x="1107" y="1"/>
                  </a:lnTo>
                  <a:lnTo>
                    <a:pt x="879" y="206"/>
                  </a:lnTo>
                  <a:lnTo>
                    <a:pt x="537" y="138"/>
                  </a:lnTo>
                  <a:lnTo>
                    <a:pt x="263" y="537"/>
                  </a:lnTo>
                  <a:lnTo>
                    <a:pt x="0" y="971"/>
                  </a:lnTo>
                  <a:lnTo>
                    <a:pt x="80" y="1211"/>
                  </a:lnTo>
                  <a:lnTo>
                    <a:pt x="103" y="1496"/>
                  </a:lnTo>
                  <a:lnTo>
                    <a:pt x="548" y="1507"/>
                  </a:lnTo>
                  <a:lnTo>
                    <a:pt x="731" y="1439"/>
                  </a:lnTo>
                  <a:lnTo>
                    <a:pt x="913" y="1599"/>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3" name="Google Shape;713;p37"/>
            <p:cNvSpPr/>
            <p:nvPr/>
          </p:nvSpPr>
          <p:spPr>
            <a:xfrm>
              <a:off x="3855200" y="1815675"/>
              <a:ext cx="77350" cy="62225"/>
            </a:xfrm>
            <a:custGeom>
              <a:rect b="b" l="l" r="r" t="t"/>
              <a:pathLst>
                <a:path extrusionOk="0" h="2489" w="3094">
                  <a:moveTo>
                    <a:pt x="3094" y="1793"/>
                  </a:moveTo>
                  <a:lnTo>
                    <a:pt x="2854" y="1370"/>
                  </a:lnTo>
                  <a:lnTo>
                    <a:pt x="1895" y="1656"/>
                  </a:lnTo>
                  <a:lnTo>
                    <a:pt x="2021" y="2009"/>
                  </a:lnTo>
                  <a:lnTo>
                    <a:pt x="2751" y="2489"/>
                  </a:lnTo>
                  <a:close/>
                  <a:moveTo>
                    <a:pt x="1861" y="1062"/>
                  </a:moveTo>
                  <a:lnTo>
                    <a:pt x="1496" y="937"/>
                  </a:lnTo>
                  <a:lnTo>
                    <a:pt x="1393" y="709"/>
                  </a:lnTo>
                  <a:lnTo>
                    <a:pt x="1576" y="423"/>
                  </a:lnTo>
                  <a:lnTo>
                    <a:pt x="1564" y="1"/>
                  </a:lnTo>
                  <a:lnTo>
                    <a:pt x="1051" y="229"/>
                  </a:lnTo>
                  <a:lnTo>
                    <a:pt x="834" y="469"/>
                  </a:lnTo>
                  <a:lnTo>
                    <a:pt x="263" y="526"/>
                  </a:lnTo>
                  <a:lnTo>
                    <a:pt x="92" y="766"/>
                  </a:lnTo>
                  <a:lnTo>
                    <a:pt x="1" y="994"/>
                  </a:lnTo>
                  <a:lnTo>
                    <a:pt x="58" y="1861"/>
                  </a:lnTo>
                  <a:lnTo>
                    <a:pt x="355" y="2352"/>
                  </a:lnTo>
                  <a:lnTo>
                    <a:pt x="868" y="2466"/>
                  </a:lnTo>
                  <a:lnTo>
                    <a:pt x="1290" y="2329"/>
                  </a:lnTo>
                  <a:lnTo>
                    <a:pt x="1085" y="1907"/>
                  </a:lnTo>
                  <a:lnTo>
                    <a:pt x="1519" y="1291"/>
                  </a:lnTo>
                  <a:lnTo>
                    <a:pt x="1724" y="1393"/>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4" name="Google Shape;714;p37"/>
            <p:cNvSpPr/>
            <p:nvPr/>
          </p:nvSpPr>
          <p:spPr>
            <a:xfrm>
              <a:off x="2301725" y="2660750"/>
              <a:ext cx="71625" cy="52250"/>
            </a:xfrm>
            <a:custGeom>
              <a:rect b="b" l="l" r="r" t="t"/>
              <a:pathLst>
                <a:path extrusionOk="0" h="2090" w="2865">
                  <a:moveTo>
                    <a:pt x="137" y="1690"/>
                  </a:moveTo>
                  <a:lnTo>
                    <a:pt x="137" y="1941"/>
                  </a:lnTo>
                  <a:lnTo>
                    <a:pt x="343" y="2089"/>
                  </a:lnTo>
                  <a:lnTo>
                    <a:pt x="708" y="1462"/>
                  </a:lnTo>
                  <a:lnTo>
                    <a:pt x="993" y="1325"/>
                  </a:lnTo>
                  <a:lnTo>
                    <a:pt x="1085" y="1553"/>
                  </a:lnTo>
                  <a:lnTo>
                    <a:pt x="1393" y="1496"/>
                  </a:lnTo>
                  <a:lnTo>
                    <a:pt x="1552" y="1325"/>
                  </a:lnTo>
                  <a:lnTo>
                    <a:pt x="1804" y="1370"/>
                  </a:lnTo>
                  <a:lnTo>
                    <a:pt x="2180" y="1347"/>
                  </a:lnTo>
                  <a:lnTo>
                    <a:pt x="2534" y="1530"/>
                  </a:lnTo>
                  <a:lnTo>
                    <a:pt x="2865" y="1153"/>
                  </a:lnTo>
                  <a:lnTo>
                    <a:pt x="2511" y="834"/>
                  </a:lnTo>
                  <a:lnTo>
                    <a:pt x="2169" y="800"/>
                  </a:lnTo>
                  <a:lnTo>
                    <a:pt x="2203" y="526"/>
                  </a:lnTo>
                  <a:lnTo>
                    <a:pt x="1781" y="549"/>
                  </a:lnTo>
                  <a:lnTo>
                    <a:pt x="1667" y="229"/>
                  </a:lnTo>
                  <a:lnTo>
                    <a:pt x="1461" y="240"/>
                  </a:lnTo>
                  <a:lnTo>
                    <a:pt x="1028" y="12"/>
                  </a:lnTo>
                  <a:lnTo>
                    <a:pt x="400" y="1"/>
                  </a:lnTo>
                  <a:lnTo>
                    <a:pt x="286" y="161"/>
                  </a:lnTo>
                  <a:lnTo>
                    <a:pt x="309" y="663"/>
                  </a:lnTo>
                  <a:lnTo>
                    <a:pt x="206" y="1005"/>
                  </a:lnTo>
                  <a:lnTo>
                    <a:pt x="0" y="1153"/>
                  </a:lnTo>
                  <a:lnTo>
                    <a:pt x="172" y="1427"/>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5" name="Google Shape;715;p37"/>
            <p:cNvSpPr/>
            <p:nvPr/>
          </p:nvSpPr>
          <p:spPr>
            <a:xfrm>
              <a:off x="3553075" y="2269025"/>
              <a:ext cx="402875" cy="410600"/>
            </a:xfrm>
            <a:custGeom>
              <a:rect b="b" l="l" r="r" t="t"/>
              <a:pathLst>
                <a:path extrusionOk="0" h="16424" w="16115">
                  <a:moveTo>
                    <a:pt x="13056" y="161"/>
                  </a:moveTo>
                  <a:lnTo>
                    <a:pt x="12542" y="218"/>
                  </a:lnTo>
                  <a:lnTo>
                    <a:pt x="12223" y="1"/>
                  </a:lnTo>
                  <a:lnTo>
                    <a:pt x="11424" y="1"/>
                  </a:lnTo>
                  <a:lnTo>
                    <a:pt x="10728" y="377"/>
                  </a:lnTo>
                  <a:lnTo>
                    <a:pt x="10340" y="241"/>
                  </a:lnTo>
                  <a:lnTo>
                    <a:pt x="9096" y="309"/>
                  </a:lnTo>
                  <a:lnTo>
                    <a:pt x="7829" y="480"/>
                  </a:lnTo>
                  <a:lnTo>
                    <a:pt x="7110" y="766"/>
                  </a:lnTo>
                  <a:lnTo>
                    <a:pt x="6631" y="1131"/>
                  </a:lnTo>
                  <a:lnTo>
                    <a:pt x="5821" y="1302"/>
                  </a:lnTo>
                  <a:lnTo>
                    <a:pt x="5090" y="1804"/>
                  </a:lnTo>
                  <a:lnTo>
                    <a:pt x="5375" y="2386"/>
                  </a:lnTo>
                  <a:lnTo>
                    <a:pt x="5421" y="2945"/>
                  </a:lnTo>
                  <a:lnTo>
                    <a:pt x="5672" y="3904"/>
                  </a:lnTo>
                  <a:lnTo>
                    <a:pt x="5878" y="4098"/>
                  </a:lnTo>
                  <a:lnTo>
                    <a:pt x="5729" y="4452"/>
                  </a:lnTo>
                  <a:lnTo>
                    <a:pt x="4736" y="4600"/>
                  </a:lnTo>
                  <a:lnTo>
                    <a:pt x="4371" y="4942"/>
                  </a:lnTo>
                  <a:lnTo>
                    <a:pt x="3938" y="5011"/>
                  </a:lnTo>
                  <a:lnTo>
                    <a:pt x="3892" y="5684"/>
                  </a:lnTo>
                  <a:lnTo>
                    <a:pt x="2990" y="6038"/>
                  </a:lnTo>
                  <a:lnTo>
                    <a:pt x="2694" y="6494"/>
                  </a:lnTo>
                  <a:lnTo>
                    <a:pt x="2066" y="6734"/>
                  </a:lnTo>
                  <a:lnTo>
                    <a:pt x="1290" y="6882"/>
                  </a:lnTo>
                  <a:lnTo>
                    <a:pt x="23" y="7556"/>
                  </a:lnTo>
                  <a:lnTo>
                    <a:pt x="12" y="8617"/>
                  </a:lnTo>
                  <a:lnTo>
                    <a:pt x="12" y="8674"/>
                  </a:lnTo>
                  <a:lnTo>
                    <a:pt x="0" y="8845"/>
                  </a:lnTo>
                  <a:lnTo>
                    <a:pt x="2888" y="11059"/>
                  </a:lnTo>
                  <a:lnTo>
                    <a:pt x="5512" y="13045"/>
                  </a:lnTo>
                  <a:lnTo>
                    <a:pt x="8171" y="15008"/>
                  </a:lnTo>
                  <a:lnTo>
                    <a:pt x="8354" y="15442"/>
                  </a:lnTo>
                  <a:lnTo>
                    <a:pt x="8845" y="15693"/>
                  </a:lnTo>
                  <a:lnTo>
                    <a:pt x="9210" y="15852"/>
                  </a:lnTo>
                  <a:lnTo>
                    <a:pt x="9221" y="16423"/>
                  </a:lnTo>
                  <a:lnTo>
                    <a:pt x="10100" y="16343"/>
                  </a:lnTo>
                  <a:lnTo>
                    <a:pt x="11207" y="15944"/>
                  </a:lnTo>
                  <a:lnTo>
                    <a:pt x="13467" y="14152"/>
                  </a:lnTo>
                  <a:lnTo>
                    <a:pt x="16114" y="12417"/>
                  </a:lnTo>
                  <a:lnTo>
                    <a:pt x="15761" y="11847"/>
                  </a:lnTo>
                  <a:lnTo>
                    <a:pt x="15144" y="11436"/>
                  </a:lnTo>
                  <a:lnTo>
                    <a:pt x="14779" y="11607"/>
                  </a:lnTo>
                  <a:lnTo>
                    <a:pt x="14494" y="11094"/>
                  </a:lnTo>
                  <a:lnTo>
                    <a:pt x="14460" y="10706"/>
                  </a:lnTo>
                  <a:lnTo>
                    <a:pt x="13980" y="10032"/>
                  </a:lnTo>
                  <a:lnTo>
                    <a:pt x="14277" y="9667"/>
                  </a:lnTo>
                  <a:lnTo>
                    <a:pt x="14209" y="9096"/>
                  </a:lnTo>
                  <a:lnTo>
                    <a:pt x="14288" y="8594"/>
                  </a:lnTo>
                  <a:lnTo>
                    <a:pt x="14220" y="8183"/>
                  </a:lnTo>
                  <a:lnTo>
                    <a:pt x="14345" y="7442"/>
                  </a:lnTo>
                  <a:lnTo>
                    <a:pt x="14288" y="7008"/>
                  </a:lnTo>
                  <a:lnTo>
                    <a:pt x="14015" y="6209"/>
                  </a:lnTo>
                  <a:lnTo>
                    <a:pt x="13649" y="4600"/>
                  </a:lnTo>
                  <a:lnTo>
                    <a:pt x="13159" y="4223"/>
                  </a:lnTo>
                  <a:lnTo>
                    <a:pt x="13159" y="4018"/>
                  </a:lnTo>
                  <a:lnTo>
                    <a:pt x="12520" y="3470"/>
                  </a:lnTo>
                  <a:lnTo>
                    <a:pt x="12440" y="2785"/>
                  </a:lnTo>
                  <a:lnTo>
                    <a:pt x="12896" y="2272"/>
                  </a:lnTo>
                  <a:lnTo>
                    <a:pt x="13044" y="1519"/>
                  </a:lnTo>
                  <a:lnTo>
                    <a:pt x="12908" y="629"/>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6" name="Google Shape;716;p37"/>
            <p:cNvSpPr/>
            <p:nvPr/>
          </p:nvSpPr>
          <p:spPr>
            <a:xfrm>
              <a:off x="2098875" y="3081000"/>
              <a:ext cx="114725" cy="143550"/>
            </a:xfrm>
            <a:custGeom>
              <a:rect b="b" l="l" r="r" t="t"/>
              <a:pathLst>
                <a:path extrusionOk="0" h="5742" w="4589">
                  <a:moveTo>
                    <a:pt x="4474" y="1382"/>
                  </a:moveTo>
                  <a:lnTo>
                    <a:pt x="4132" y="1165"/>
                  </a:lnTo>
                  <a:lnTo>
                    <a:pt x="3732" y="868"/>
                  </a:lnTo>
                  <a:lnTo>
                    <a:pt x="3504" y="1005"/>
                  </a:lnTo>
                  <a:lnTo>
                    <a:pt x="2831" y="880"/>
                  </a:lnTo>
                  <a:lnTo>
                    <a:pt x="2637" y="492"/>
                  </a:lnTo>
                  <a:lnTo>
                    <a:pt x="2488" y="514"/>
                  </a:lnTo>
                  <a:lnTo>
                    <a:pt x="1689" y="1"/>
                  </a:lnTo>
                  <a:lnTo>
                    <a:pt x="1130" y="355"/>
                  </a:lnTo>
                  <a:lnTo>
                    <a:pt x="696" y="549"/>
                  </a:lnTo>
                  <a:lnTo>
                    <a:pt x="754" y="925"/>
                  </a:lnTo>
                  <a:lnTo>
                    <a:pt x="434" y="1507"/>
                  </a:lnTo>
                  <a:lnTo>
                    <a:pt x="286" y="2067"/>
                  </a:lnTo>
                  <a:lnTo>
                    <a:pt x="23" y="2203"/>
                  </a:lnTo>
                  <a:lnTo>
                    <a:pt x="160" y="3037"/>
                  </a:lnTo>
                  <a:lnTo>
                    <a:pt x="0" y="3288"/>
                  </a:lnTo>
                  <a:lnTo>
                    <a:pt x="491" y="3676"/>
                  </a:lnTo>
                  <a:lnTo>
                    <a:pt x="788" y="3265"/>
                  </a:lnTo>
                  <a:lnTo>
                    <a:pt x="970" y="3664"/>
                  </a:lnTo>
                  <a:lnTo>
                    <a:pt x="560" y="4326"/>
                  </a:lnTo>
                  <a:lnTo>
                    <a:pt x="662" y="4714"/>
                  </a:lnTo>
                  <a:lnTo>
                    <a:pt x="445" y="4931"/>
                  </a:lnTo>
                  <a:lnTo>
                    <a:pt x="480" y="5262"/>
                  </a:lnTo>
                  <a:lnTo>
                    <a:pt x="811" y="5182"/>
                  </a:lnTo>
                  <a:lnTo>
                    <a:pt x="1130" y="5285"/>
                  </a:lnTo>
                  <a:lnTo>
                    <a:pt x="1484" y="5741"/>
                  </a:lnTo>
                  <a:lnTo>
                    <a:pt x="1929" y="5376"/>
                  </a:lnTo>
                  <a:lnTo>
                    <a:pt x="2055" y="4760"/>
                  </a:lnTo>
                  <a:lnTo>
                    <a:pt x="2534" y="3972"/>
                  </a:lnTo>
                  <a:lnTo>
                    <a:pt x="3481" y="3619"/>
                  </a:lnTo>
                  <a:lnTo>
                    <a:pt x="4337" y="2660"/>
                  </a:lnTo>
                  <a:lnTo>
                    <a:pt x="4588" y="2078"/>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7" name="Google Shape;717;p37"/>
            <p:cNvSpPr/>
            <p:nvPr/>
          </p:nvSpPr>
          <p:spPr>
            <a:xfrm>
              <a:off x="4196425" y="2395425"/>
              <a:ext cx="248250" cy="217700"/>
            </a:xfrm>
            <a:custGeom>
              <a:rect b="b" l="l" r="r" t="t"/>
              <a:pathLst>
                <a:path extrusionOk="0" h="8708" w="9930">
                  <a:moveTo>
                    <a:pt x="2820" y="514"/>
                  </a:moveTo>
                  <a:lnTo>
                    <a:pt x="2044" y="240"/>
                  </a:lnTo>
                  <a:lnTo>
                    <a:pt x="1279" y="0"/>
                  </a:lnTo>
                  <a:lnTo>
                    <a:pt x="275" y="35"/>
                  </a:lnTo>
                  <a:lnTo>
                    <a:pt x="12" y="457"/>
                  </a:lnTo>
                  <a:lnTo>
                    <a:pt x="172" y="845"/>
                  </a:lnTo>
                  <a:lnTo>
                    <a:pt x="1" y="1404"/>
                  </a:lnTo>
                  <a:lnTo>
                    <a:pt x="286" y="2123"/>
                  </a:lnTo>
                  <a:lnTo>
                    <a:pt x="469" y="5364"/>
                  </a:lnTo>
                  <a:lnTo>
                    <a:pt x="617" y="8708"/>
                  </a:lnTo>
                  <a:lnTo>
                    <a:pt x="3767" y="8708"/>
                  </a:lnTo>
                  <a:lnTo>
                    <a:pt x="6814" y="8708"/>
                  </a:lnTo>
                  <a:lnTo>
                    <a:pt x="9929" y="8708"/>
                  </a:lnTo>
                  <a:lnTo>
                    <a:pt x="9781" y="8514"/>
                  </a:lnTo>
                  <a:lnTo>
                    <a:pt x="8811" y="7704"/>
                  </a:lnTo>
                  <a:lnTo>
                    <a:pt x="8754" y="7110"/>
                  </a:lnTo>
                  <a:lnTo>
                    <a:pt x="8902" y="6951"/>
                  </a:lnTo>
                  <a:lnTo>
                    <a:pt x="8149" y="5946"/>
                  </a:lnTo>
                  <a:lnTo>
                    <a:pt x="7864" y="5433"/>
                  </a:lnTo>
                  <a:lnTo>
                    <a:pt x="7533" y="4931"/>
                  </a:lnTo>
                  <a:lnTo>
                    <a:pt x="6848" y="3527"/>
                  </a:lnTo>
                  <a:lnTo>
                    <a:pt x="6289" y="2614"/>
                  </a:lnTo>
                  <a:lnTo>
                    <a:pt x="5890" y="1655"/>
                  </a:lnTo>
                  <a:lnTo>
                    <a:pt x="5958" y="1575"/>
                  </a:lnTo>
                  <a:lnTo>
                    <a:pt x="6620" y="2865"/>
                  </a:lnTo>
                  <a:lnTo>
                    <a:pt x="7008" y="3287"/>
                  </a:lnTo>
                  <a:lnTo>
                    <a:pt x="7293" y="3572"/>
                  </a:lnTo>
                  <a:lnTo>
                    <a:pt x="7464" y="3413"/>
                  </a:lnTo>
                  <a:lnTo>
                    <a:pt x="7636" y="2933"/>
                  </a:lnTo>
                  <a:lnTo>
                    <a:pt x="7727" y="2249"/>
                  </a:lnTo>
                  <a:lnTo>
                    <a:pt x="7921" y="1895"/>
                  </a:lnTo>
                  <a:lnTo>
                    <a:pt x="7818" y="1655"/>
                  </a:lnTo>
                  <a:lnTo>
                    <a:pt x="7259" y="343"/>
                  </a:lnTo>
                  <a:lnTo>
                    <a:pt x="7259" y="343"/>
                  </a:lnTo>
                  <a:lnTo>
                    <a:pt x="6905" y="571"/>
                  </a:lnTo>
                  <a:lnTo>
                    <a:pt x="6300" y="514"/>
                  </a:lnTo>
                  <a:lnTo>
                    <a:pt x="5673" y="297"/>
                  </a:lnTo>
                  <a:lnTo>
                    <a:pt x="5513" y="605"/>
                  </a:lnTo>
                  <a:lnTo>
                    <a:pt x="5273" y="149"/>
                  </a:lnTo>
                  <a:lnTo>
                    <a:pt x="4714" y="35"/>
                  </a:lnTo>
                  <a:lnTo>
                    <a:pt x="4052" y="115"/>
                  </a:lnTo>
                  <a:lnTo>
                    <a:pt x="3744" y="377"/>
                  </a:lnTo>
                  <a:lnTo>
                    <a:pt x="3196" y="662"/>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8" name="Google Shape;718;p37"/>
            <p:cNvSpPr/>
            <p:nvPr/>
          </p:nvSpPr>
          <p:spPr>
            <a:xfrm>
              <a:off x="4442375" y="2703850"/>
              <a:ext cx="136400" cy="125550"/>
            </a:xfrm>
            <a:custGeom>
              <a:rect b="b" l="l" r="r" t="t"/>
              <a:pathLst>
                <a:path extrusionOk="0" h="5022" w="5456">
                  <a:moveTo>
                    <a:pt x="2739" y="2328"/>
                  </a:moveTo>
                  <a:lnTo>
                    <a:pt x="2283" y="1883"/>
                  </a:lnTo>
                  <a:lnTo>
                    <a:pt x="2032" y="1050"/>
                  </a:lnTo>
                  <a:lnTo>
                    <a:pt x="1495" y="0"/>
                  </a:lnTo>
                  <a:lnTo>
                    <a:pt x="1130" y="514"/>
                  </a:lnTo>
                  <a:lnTo>
                    <a:pt x="559" y="662"/>
                  </a:lnTo>
                  <a:lnTo>
                    <a:pt x="331" y="947"/>
                  </a:lnTo>
                  <a:lnTo>
                    <a:pt x="274" y="1541"/>
                  </a:lnTo>
                  <a:lnTo>
                    <a:pt x="0" y="2887"/>
                  </a:lnTo>
                  <a:lnTo>
                    <a:pt x="103" y="3241"/>
                  </a:lnTo>
                  <a:lnTo>
                    <a:pt x="1027" y="3424"/>
                  </a:lnTo>
                  <a:lnTo>
                    <a:pt x="1244" y="2762"/>
                  </a:lnTo>
                  <a:lnTo>
                    <a:pt x="1746" y="3173"/>
                  </a:lnTo>
                  <a:lnTo>
                    <a:pt x="2203" y="2956"/>
                  </a:lnTo>
                  <a:lnTo>
                    <a:pt x="2397" y="3138"/>
                  </a:lnTo>
                  <a:lnTo>
                    <a:pt x="2956" y="3161"/>
                  </a:lnTo>
                  <a:lnTo>
                    <a:pt x="3652" y="3515"/>
                  </a:lnTo>
                  <a:lnTo>
                    <a:pt x="3880" y="3823"/>
                  </a:lnTo>
                  <a:lnTo>
                    <a:pt x="4245" y="4131"/>
                  </a:lnTo>
                  <a:lnTo>
                    <a:pt x="4599" y="4656"/>
                  </a:lnTo>
                  <a:lnTo>
                    <a:pt x="4885" y="4953"/>
                  </a:lnTo>
                  <a:lnTo>
                    <a:pt x="5227" y="5021"/>
                  </a:lnTo>
                  <a:lnTo>
                    <a:pt x="5455" y="4816"/>
                  </a:lnTo>
                  <a:lnTo>
                    <a:pt x="5056" y="4542"/>
                  </a:lnTo>
                  <a:lnTo>
                    <a:pt x="4782" y="4223"/>
                  </a:lnTo>
                  <a:lnTo>
                    <a:pt x="4325" y="3698"/>
                  </a:lnTo>
                  <a:lnTo>
                    <a:pt x="3869" y="3184"/>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9" name="Google Shape;719;p37"/>
            <p:cNvSpPr/>
            <p:nvPr/>
          </p:nvSpPr>
          <p:spPr>
            <a:xfrm>
              <a:off x="4098000" y="1776025"/>
              <a:ext cx="76500" cy="44825"/>
            </a:xfrm>
            <a:custGeom>
              <a:rect b="b" l="l" r="r" t="t"/>
              <a:pathLst>
                <a:path extrusionOk="0" h="1793" w="3060">
                  <a:moveTo>
                    <a:pt x="1553" y="1"/>
                  </a:moveTo>
                  <a:lnTo>
                    <a:pt x="765" y="126"/>
                  </a:lnTo>
                  <a:lnTo>
                    <a:pt x="1" y="354"/>
                  </a:lnTo>
                  <a:lnTo>
                    <a:pt x="126" y="845"/>
                  </a:lnTo>
                  <a:lnTo>
                    <a:pt x="594" y="1142"/>
                  </a:lnTo>
                  <a:lnTo>
                    <a:pt x="811" y="1028"/>
                  </a:lnTo>
                  <a:lnTo>
                    <a:pt x="822" y="1530"/>
                  </a:lnTo>
                  <a:lnTo>
                    <a:pt x="1359" y="1382"/>
                  </a:lnTo>
                  <a:lnTo>
                    <a:pt x="1655" y="1484"/>
                  </a:lnTo>
                  <a:lnTo>
                    <a:pt x="2283" y="1792"/>
                  </a:lnTo>
                  <a:lnTo>
                    <a:pt x="2819" y="1792"/>
                  </a:lnTo>
                  <a:lnTo>
                    <a:pt x="3048" y="1518"/>
                  </a:lnTo>
                  <a:lnTo>
                    <a:pt x="2694" y="742"/>
                  </a:lnTo>
                  <a:lnTo>
                    <a:pt x="3059" y="252"/>
                  </a:lnTo>
                  <a:lnTo>
                    <a:pt x="2934" y="115"/>
                  </a:lnTo>
                  <a:lnTo>
                    <a:pt x="2934" y="115"/>
                  </a:lnTo>
                  <a:lnTo>
                    <a:pt x="2283" y="138"/>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0" name="Google Shape;720;p37"/>
            <p:cNvSpPr/>
            <p:nvPr/>
          </p:nvSpPr>
          <p:spPr>
            <a:xfrm>
              <a:off x="4380175" y="2772875"/>
              <a:ext cx="296175" cy="261650"/>
            </a:xfrm>
            <a:custGeom>
              <a:rect b="b" l="l" r="r" t="t"/>
              <a:pathLst>
                <a:path extrusionOk="0" h="10466" w="11847">
                  <a:moveTo>
                    <a:pt x="3732" y="1"/>
                  </a:moveTo>
                  <a:lnTo>
                    <a:pt x="3515" y="663"/>
                  </a:lnTo>
                  <a:lnTo>
                    <a:pt x="2591" y="480"/>
                  </a:lnTo>
                  <a:lnTo>
                    <a:pt x="2488" y="1268"/>
                  </a:lnTo>
                  <a:lnTo>
                    <a:pt x="2191" y="2146"/>
                  </a:lnTo>
                  <a:lnTo>
                    <a:pt x="1735" y="2603"/>
                  </a:lnTo>
                  <a:lnTo>
                    <a:pt x="1404" y="3288"/>
                  </a:lnTo>
                  <a:lnTo>
                    <a:pt x="1336" y="3664"/>
                  </a:lnTo>
                  <a:lnTo>
                    <a:pt x="970" y="3915"/>
                  </a:lnTo>
                  <a:lnTo>
                    <a:pt x="765" y="4874"/>
                  </a:lnTo>
                  <a:lnTo>
                    <a:pt x="765" y="4977"/>
                  </a:lnTo>
                  <a:lnTo>
                    <a:pt x="799" y="5684"/>
                  </a:lnTo>
                  <a:lnTo>
                    <a:pt x="685" y="5969"/>
                  </a:lnTo>
                  <a:lnTo>
                    <a:pt x="251" y="5992"/>
                  </a:lnTo>
                  <a:lnTo>
                    <a:pt x="0" y="6506"/>
                  </a:lnTo>
                  <a:lnTo>
                    <a:pt x="480" y="6574"/>
                  </a:lnTo>
                  <a:lnTo>
                    <a:pt x="890" y="7019"/>
                  </a:lnTo>
                  <a:lnTo>
                    <a:pt x="1039" y="7373"/>
                  </a:lnTo>
                  <a:lnTo>
                    <a:pt x="1404" y="7590"/>
                  </a:lnTo>
                  <a:lnTo>
                    <a:pt x="1906" y="8571"/>
                  </a:lnTo>
                  <a:lnTo>
                    <a:pt x="2317" y="8731"/>
                  </a:lnTo>
                  <a:lnTo>
                    <a:pt x="2317" y="9245"/>
                  </a:lnTo>
                  <a:lnTo>
                    <a:pt x="2602" y="9541"/>
                  </a:lnTo>
                  <a:lnTo>
                    <a:pt x="3161" y="9541"/>
                  </a:lnTo>
                  <a:lnTo>
                    <a:pt x="4189" y="10306"/>
                  </a:lnTo>
                  <a:lnTo>
                    <a:pt x="4451" y="10306"/>
                  </a:lnTo>
                  <a:lnTo>
                    <a:pt x="4634" y="10295"/>
                  </a:lnTo>
                  <a:lnTo>
                    <a:pt x="4805" y="10397"/>
                  </a:lnTo>
                  <a:lnTo>
                    <a:pt x="5341" y="10466"/>
                  </a:lnTo>
                  <a:lnTo>
                    <a:pt x="5569" y="10078"/>
                  </a:lnTo>
                  <a:lnTo>
                    <a:pt x="6300" y="9713"/>
                  </a:lnTo>
                  <a:lnTo>
                    <a:pt x="6631" y="10009"/>
                  </a:lnTo>
                  <a:lnTo>
                    <a:pt x="7167" y="10009"/>
                  </a:lnTo>
                  <a:lnTo>
                    <a:pt x="7384" y="9724"/>
                  </a:lnTo>
                  <a:lnTo>
                    <a:pt x="7898" y="9713"/>
                  </a:lnTo>
                  <a:lnTo>
                    <a:pt x="8594" y="9073"/>
                  </a:lnTo>
                  <a:lnTo>
                    <a:pt x="9655" y="9028"/>
                  </a:lnTo>
                  <a:lnTo>
                    <a:pt x="11846" y="6300"/>
                  </a:lnTo>
                  <a:lnTo>
                    <a:pt x="11161" y="6312"/>
                  </a:lnTo>
                  <a:lnTo>
                    <a:pt x="8525" y="5228"/>
                  </a:lnTo>
                  <a:lnTo>
                    <a:pt x="8217" y="4919"/>
                  </a:lnTo>
                  <a:lnTo>
                    <a:pt x="7909" y="4474"/>
                  </a:lnTo>
                  <a:lnTo>
                    <a:pt x="7601" y="3972"/>
                  </a:lnTo>
                  <a:lnTo>
                    <a:pt x="7761" y="3653"/>
                  </a:lnTo>
                  <a:lnTo>
                    <a:pt x="7567" y="3493"/>
                  </a:lnTo>
                  <a:lnTo>
                    <a:pt x="7384" y="3561"/>
                  </a:lnTo>
                  <a:lnTo>
                    <a:pt x="6939" y="3550"/>
                  </a:lnTo>
                  <a:lnTo>
                    <a:pt x="6916" y="3265"/>
                  </a:lnTo>
                  <a:lnTo>
                    <a:pt x="6848" y="3025"/>
                  </a:lnTo>
                  <a:lnTo>
                    <a:pt x="7099" y="2591"/>
                  </a:lnTo>
                  <a:lnTo>
                    <a:pt x="7373" y="2192"/>
                  </a:lnTo>
                  <a:lnTo>
                    <a:pt x="7087" y="1895"/>
                  </a:lnTo>
                  <a:lnTo>
                    <a:pt x="6733" y="1370"/>
                  </a:lnTo>
                  <a:lnTo>
                    <a:pt x="6368" y="1062"/>
                  </a:lnTo>
                  <a:lnTo>
                    <a:pt x="6140" y="754"/>
                  </a:lnTo>
                  <a:lnTo>
                    <a:pt x="5444" y="389"/>
                  </a:lnTo>
                  <a:lnTo>
                    <a:pt x="4885" y="377"/>
                  </a:lnTo>
                  <a:lnTo>
                    <a:pt x="4691" y="195"/>
                  </a:lnTo>
                  <a:lnTo>
                    <a:pt x="4234" y="412"/>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1" name="Google Shape;721;p37"/>
            <p:cNvSpPr/>
            <p:nvPr/>
          </p:nvSpPr>
          <p:spPr>
            <a:xfrm>
              <a:off x="4022100" y="1565475"/>
              <a:ext cx="189775" cy="205450"/>
            </a:xfrm>
            <a:custGeom>
              <a:rect b="b" l="l" r="r" t="t"/>
              <a:pathLst>
                <a:path extrusionOk="0" h="8218" w="7591">
                  <a:moveTo>
                    <a:pt x="4623" y="845"/>
                  </a:moveTo>
                  <a:lnTo>
                    <a:pt x="4737" y="309"/>
                  </a:lnTo>
                  <a:lnTo>
                    <a:pt x="3915" y="0"/>
                  </a:lnTo>
                  <a:lnTo>
                    <a:pt x="3094" y="263"/>
                  </a:lnTo>
                  <a:lnTo>
                    <a:pt x="2934" y="822"/>
                  </a:lnTo>
                  <a:lnTo>
                    <a:pt x="2455" y="1165"/>
                  </a:lnTo>
                  <a:lnTo>
                    <a:pt x="1781" y="971"/>
                  </a:lnTo>
                  <a:lnTo>
                    <a:pt x="1028" y="1016"/>
                  </a:lnTo>
                  <a:lnTo>
                    <a:pt x="298" y="605"/>
                  </a:lnTo>
                  <a:lnTo>
                    <a:pt x="1" y="799"/>
                  </a:lnTo>
                  <a:lnTo>
                    <a:pt x="834" y="1187"/>
                  </a:lnTo>
                  <a:lnTo>
                    <a:pt x="1861" y="1712"/>
                  </a:lnTo>
                  <a:lnTo>
                    <a:pt x="2112" y="2911"/>
                  </a:lnTo>
                  <a:lnTo>
                    <a:pt x="2375" y="3230"/>
                  </a:lnTo>
                  <a:lnTo>
                    <a:pt x="3288" y="3595"/>
                  </a:lnTo>
                  <a:lnTo>
                    <a:pt x="3425" y="3926"/>
                  </a:lnTo>
                  <a:lnTo>
                    <a:pt x="3048" y="4097"/>
                  </a:lnTo>
                  <a:lnTo>
                    <a:pt x="1804" y="4965"/>
                  </a:lnTo>
                  <a:lnTo>
                    <a:pt x="1336" y="5478"/>
                  </a:lnTo>
                  <a:lnTo>
                    <a:pt x="1119" y="5958"/>
                  </a:lnTo>
                  <a:lnTo>
                    <a:pt x="1542" y="6688"/>
                  </a:lnTo>
                  <a:lnTo>
                    <a:pt x="1519" y="7510"/>
                  </a:lnTo>
                  <a:lnTo>
                    <a:pt x="2192" y="7772"/>
                  </a:lnTo>
                  <a:lnTo>
                    <a:pt x="2637" y="8217"/>
                  </a:lnTo>
                  <a:lnTo>
                    <a:pt x="3653" y="8046"/>
                  </a:lnTo>
                  <a:lnTo>
                    <a:pt x="4714" y="7749"/>
                  </a:lnTo>
                  <a:lnTo>
                    <a:pt x="5855" y="7681"/>
                  </a:lnTo>
                  <a:lnTo>
                    <a:pt x="5855" y="7681"/>
                  </a:lnTo>
                  <a:lnTo>
                    <a:pt x="6985" y="6620"/>
                  </a:lnTo>
                  <a:lnTo>
                    <a:pt x="7453" y="6152"/>
                  </a:lnTo>
                  <a:lnTo>
                    <a:pt x="7590" y="5741"/>
                  </a:lnTo>
                  <a:lnTo>
                    <a:pt x="6540" y="5182"/>
                  </a:lnTo>
                  <a:lnTo>
                    <a:pt x="6677" y="4657"/>
                  </a:lnTo>
                  <a:lnTo>
                    <a:pt x="5970" y="4063"/>
                  </a:lnTo>
                  <a:lnTo>
                    <a:pt x="6221" y="3378"/>
                  </a:lnTo>
                  <a:lnTo>
                    <a:pt x="5308" y="2488"/>
                  </a:lnTo>
                  <a:lnTo>
                    <a:pt x="5707" y="1895"/>
                  </a:lnTo>
                  <a:lnTo>
                    <a:pt x="4680" y="1370"/>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2" name="Google Shape;722;p37"/>
            <p:cNvSpPr/>
            <p:nvPr/>
          </p:nvSpPr>
          <p:spPr>
            <a:xfrm>
              <a:off x="7224100" y="3476725"/>
              <a:ext cx="63625" cy="50250"/>
            </a:xfrm>
            <a:custGeom>
              <a:rect b="b" l="l" r="r" t="t"/>
              <a:pathLst>
                <a:path extrusionOk="0" h="2010" w="2545">
                  <a:moveTo>
                    <a:pt x="2545" y="1"/>
                  </a:moveTo>
                  <a:lnTo>
                    <a:pt x="2020" y="286"/>
                  </a:lnTo>
                  <a:lnTo>
                    <a:pt x="1746" y="332"/>
                  </a:lnTo>
                  <a:lnTo>
                    <a:pt x="1301" y="514"/>
                  </a:lnTo>
                  <a:lnTo>
                    <a:pt x="1335" y="857"/>
                  </a:lnTo>
                  <a:lnTo>
                    <a:pt x="1883" y="674"/>
                  </a:lnTo>
                  <a:lnTo>
                    <a:pt x="2442" y="446"/>
                  </a:lnTo>
                  <a:close/>
                  <a:moveTo>
                    <a:pt x="970" y="1153"/>
                  </a:moveTo>
                  <a:lnTo>
                    <a:pt x="742" y="1302"/>
                  </a:lnTo>
                  <a:lnTo>
                    <a:pt x="422" y="1187"/>
                  </a:lnTo>
                  <a:lnTo>
                    <a:pt x="34" y="1496"/>
                  </a:lnTo>
                  <a:lnTo>
                    <a:pt x="0" y="1895"/>
                  </a:lnTo>
                  <a:lnTo>
                    <a:pt x="422" y="2009"/>
                  </a:lnTo>
                  <a:lnTo>
                    <a:pt x="936" y="1884"/>
                  </a:lnTo>
                  <a:lnTo>
                    <a:pt x="1187" y="1416"/>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3" name="Google Shape;723;p37"/>
            <p:cNvSpPr/>
            <p:nvPr/>
          </p:nvSpPr>
          <p:spPr>
            <a:xfrm>
              <a:off x="3897425" y="3059625"/>
              <a:ext cx="113300" cy="142950"/>
            </a:xfrm>
            <a:custGeom>
              <a:rect b="b" l="l" r="r" t="t"/>
              <a:pathLst>
                <a:path extrusionOk="0" h="5718" w="4532">
                  <a:moveTo>
                    <a:pt x="3447" y="34"/>
                  </a:moveTo>
                  <a:lnTo>
                    <a:pt x="3345" y="0"/>
                  </a:lnTo>
                  <a:lnTo>
                    <a:pt x="2854" y="114"/>
                  </a:lnTo>
                  <a:lnTo>
                    <a:pt x="2375" y="0"/>
                  </a:lnTo>
                  <a:lnTo>
                    <a:pt x="1998" y="57"/>
                  </a:lnTo>
                  <a:lnTo>
                    <a:pt x="1998" y="1141"/>
                  </a:lnTo>
                  <a:lnTo>
                    <a:pt x="834" y="1141"/>
                  </a:lnTo>
                  <a:lnTo>
                    <a:pt x="560" y="1175"/>
                  </a:lnTo>
                  <a:lnTo>
                    <a:pt x="400" y="1860"/>
                  </a:lnTo>
                  <a:lnTo>
                    <a:pt x="218" y="2522"/>
                  </a:lnTo>
                  <a:lnTo>
                    <a:pt x="35" y="2807"/>
                  </a:lnTo>
                  <a:lnTo>
                    <a:pt x="1" y="3104"/>
                  </a:lnTo>
                  <a:lnTo>
                    <a:pt x="492" y="4051"/>
                  </a:lnTo>
                  <a:lnTo>
                    <a:pt x="1017" y="4805"/>
                  </a:lnTo>
                  <a:lnTo>
                    <a:pt x="1850" y="5718"/>
                  </a:lnTo>
                  <a:lnTo>
                    <a:pt x="2454" y="5215"/>
                  </a:lnTo>
                  <a:lnTo>
                    <a:pt x="2158" y="4611"/>
                  </a:lnTo>
                  <a:lnTo>
                    <a:pt x="2432" y="4382"/>
                  </a:lnTo>
                  <a:lnTo>
                    <a:pt x="2968" y="4280"/>
                  </a:lnTo>
                  <a:lnTo>
                    <a:pt x="3048" y="3880"/>
                  </a:lnTo>
                  <a:lnTo>
                    <a:pt x="3470" y="4302"/>
                  </a:lnTo>
                  <a:lnTo>
                    <a:pt x="4166" y="4348"/>
                  </a:lnTo>
                  <a:lnTo>
                    <a:pt x="4417" y="3914"/>
                  </a:lnTo>
                  <a:lnTo>
                    <a:pt x="4531" y="3310"/>
                  </a:lnTo>
                  <a:lnTo>
                    <a:pt x="4440" y="2602"/>
                  </a:lnTo>
                  <a:lnTo>
                    <a:pt x="4052" y="2066"/>
                  </a:lnTo>
                  <a:lnTo>
                    <a:pt x="4395" y="1004"/>
                  </a:lnTo>
                  <a:lnTo>
                    <a:pt x="4201" y="833"/>
                  </a:lnTo>
                  <a:lnTo>
                    <a:pt x="3596" y="913"/>
                  </a:lnTo>
                  <a:lnTo>
                    <a:pt x="3390" y="434"/>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4" name="Google Shape;724;p37"/>
            <p:cNvSpPr/>
            <p:nvPr/>
          </p:nvSpPr>
          <p:spPr>
            <a:xfrm>
              <a:off x="3593575" y="1796275"/>
              <a:ext cx="156375" cy="186625"/>
            </a:xfrm>
            <a:custGeom>
              <a:rect b="b" l="l" r="r" t="t"/>
              <a:pathLst>
                <a:path extrusionOk="0" h="7465" w="6255">
                  <a:moveTo>
                    <a:pt x="1302" y="3470"/>
                  </a:moveTo>
                  <a:lnTo>
                    <a:pt x="606" y="2945"/>
                  </a:lnTo>
                  <a:lnTo>
                    <a:pt x="47" y="2980"/>
                  </a:lnTo>
                  <a:lnTo>
                    <a:pt x="161" y="3436"/>
                  </a:lnTo>
                  <a:lnTo>
                    <a:pt x="1" y="3892"/>
                  </a:lnTo>
                  <a:lnTo>
                    <a:pt x="423" y="3881"/>
                  </a:lnTo>
                  <a:lnTo>
                    <a:pt x="914" y="4064"/>
                  </a:lnTo>
                  <a:close/>
                  <a:moveTo>
                    <a:pt x="3162" y="1"/>
                  </a:moveTo>
                  <a:lnTo>
                    <a:pt x="2375" y="69"/>
                  </a:lnTo>
                  <a:lnTo>
                    <a:pt x="1861" y="12"/>
                  </a:lnTo>
                  <a:lnTo>
                    <a:pt x="1336" y="697"/>
                  </a:lnTo>
                  <a:lnTo>
                    <a:pt x="1062" y="1576"/>
                  </a:lnTo>
                  <a:lnTo>
                    <a:pt x="1370" y="1998"/>
                  </a:lnTo>
                  <a:lnTo>
                    <a:pt x="1393" y="2831"/>
                  </a:lnTo>
                  <a:lnTo>
                    <a:pt x="1758" y="2432"/>
                  </a:lnTo>
                  <a:lnTo>
                    <a:pt x="1964" y="2660"/>
                  </a:lnTo>
                  <a:lnTo>
                    <a:pt x="1713" y="3037"/>
                  </a:lnTo>
                  <a:lnTo>
                    <a:pt x="1861" y="3265"/>
                  </a:lnTo>
                  <a:lnTo>
                    <a:pt x="2671" y="3425"/>
                  </a:lnTo>
                  <a:lnTo>
                    <a:pt x="2683" y="3425"/>
                  </a:lnTo>
                  <a:lnTo>
                    <a:pt x="3128" y="3961"/>
                  </a:lnTo>
                  <a:lnTo>
                    <a:pt x="3014" y="4463"/>
                  </a:lnTo>
                  <a:lnTo>
                    <a:pt x="3014" y="4463"/>
                  </a:lnTo>
                  <a:lnTo>
                    <a:pt x="1998" y="4383"/>
                  </a:lnTo>
                  <a:lnTo>
                    <a:pt x="1861" y="4954"/>
                  </a:lnTo>
                  <a:lnTo>
                    <a:pt x="2226" y="5422"/>
                  </a:lnTo>
                  <a:lnTo>
                    <a:pt x="1507" y="5696"/>
                  </a:lnTo>
                  <a:lnTo>
                    <a:pt x="1690" y="6038"/>
                  </a:lnTo>
                  <a:lnTo>
                    <a:pt x="2763" y="6175"/>
                  </a:lnTo>
                  <a:lnTo>
                    <a:pt x="2763" y="6175"/>
                  </a:lnTo>
                  <a:lnTo>
                    <a:pt x="2146" y="6369"/>
                  </a:lnTo>
                  <a:lnTo>
                    <a:pt x="1108" y="7293"/>
                  </a:lnTo>
                  <a:lnTo>
                    <a:pt x="1462" y="7464"/>
                  </a:lnTo>
                  <a:lnTo>
                    <a:pt x="1964" y="7134"/>
                  </a:lnTo>
                  <a:lnTo>
                    <a:pt x="2603" y="7236"/>
                  </a:lnTo>
                  <a:lnTo>
                    <a:pt x="3071" y="6814"/>
                  </a:lnTo>
                  <a:lnTo>
                    <a:pt x="3390" y="6985"/>
                  </a:lnTo>
                  <a:lnTo>
                    <a:pt x="4566" y="6746"/>
                  </a:lnTo>
                  <a:lnTo>
                    <a:pt x="5502" y="6757"/>
                  </a:lnTo>
                  <a:lnTo>
                    <a:pt x="6106" y="6289"/>
                  </a:lnTo>
                  <a:lnTo>
                    <a:pt x="5844" y="5844"/>
                  </a:lnTo>
                  <a:lnTo>
                    <a:pt x="6186" y="5593"/>
                  </a:lnTo>
                  <a:lnTo>
                    <a:pt x="6255" y="5034"/>
                  </a:lnTo>
                  <a:lnTo>
                    <a:pt x="5422" y="4863"/>
                  </a:lnTo>
                  <a:lnTo>
                    <a:pt x="5239" y="4532"/>
                  </a:lnTo>
                  <a:lnTo>
                    <a:pt x="4828" y="3550"/>
                  </a:lnTo>
                  <a:lnTo>
                    <a:pt x="4372" y="3413"/>
                  </a:lnTo>
                  <a:lnTo>
                    <a:pt x="3790" y="2397"/>
                  </a:lnTo>
                  <a:lnTo>
                    <a:pt x="3733" y="2306"/>
                  </a:lnTo>
                  <a:lnTo>
                    <a:pt x="3048" y="2249"/>
                  </a:lnTo>
                  <a:lnTo>
                    <a:pt x="3641" y="1496"/>
                  </a:lnTo>
                  <a:lnTo>
                    <a:pt x="3824" y="800"/>
                  </a:lnTo>
                  <a:lnTo>
                    <a:pt x="3116" y="800"/>
                  </a:lnTo>
                  <a:lnTo>
                    <a:pt x="2443" y="914"/>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5" name="Google Shape;725;p37"/>
            <p:cNvSpPr/>
            <p:nvPr/>
          </p:nvSpPr>
          <p:spPr>
            <a:xfrm>
              <a:off x="4445800" y="2124375"/>
              <a:ext cx="131825" cy="54825"/>
            </a:xfrm>
            <a:custGeom>
              <a:rect b="b" l="l" r="r" t="t"/>
              <a:pathLst>
                <a:path extrusionOk="0" h="2193" w="5273">
                  <a:moveTo>
                    <a:pt x="2876" y="720"/>
                  </a:moveTo>
                  <a:lnTo>
                    <a:pt x="1803" y="298"/>
                  </a:lnTo>
                  <a:lnTo>
                    <a:pt x="708" y="161"/>
                  </a:lnTo>
                  <a:lnTo>
                    <a:pt x="69" y="1"/>
                  </a:lnTo>
                  <a:lnTo>
                    <a:pt x="0" y="104"/>
                  </a:lnTo>
                  <a:lnTo>
                    <a:pt x="308" y="366"/>
                  </a:lnTo>
                  <a:lnTo>
                    <a:pt x="742" y="469"/>
                  </a:lnTo>
                  <a:lnTo>
                    <a:pt x="1221" y="800"/>
                  </a:lnTo>
                  <a:lnTo>
                    <a:pt x="1518" y="1393"/>
                  </a:lnTo>
                  <a:lnTo>
                    <a:pt x="1484" y="1781"/>
                  </a:lnTo>
                  <a:lnTo>
                    <a:pt x="2248" y="1736"/>
                  </a:lnTo>
                  <a:lnTo>
                    <a:pt x="3047" y="2169"/>
                  </a:lnTo>
                  <a:lnTo>
                    <a:pt x="4029" y="2021"/>
                  </a:lnTo>
                  <a:lnTo>
                    <a:pt x="4188" y="1884"/>
                  </a:lnTo>
                  <a:lnTo>
                    <a:pt x="4793" y="2135"/>
                  </a:lnTo>
                  <a:lnTo>
                    <a:pt x="5193" y="2192"/>
                  </a:lnTo>
                  <a:lnTo>
                    <a:pt x="5273" y="2101"/>
                  </a:lnTo>
                  <a:lnTo>
                    <a:pt x="4816" y="1610"/>
                  </a:lnTo>
                  <a:lnTo>
                    <a:pt x="4976" y="1485"/>
                  </a:lnTo>
                  <a:lnTo>
                    <a:pt x="4474" y="1290"/>
                  </a:lnTo>
                  <a:lnTo>
                    <a:pt x="4177" y="925"/>
                  </a:lnTo>
                  <a:lnTo>
                    <a:pt x="3447" y="743"/>
                  </a:lnTo>
                  <a:lnTo>
                    <a:pt x="3036" y="880"/>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6" name="Google Shape;726;p37"/>
            <p:cNvSpPr/>
            <p:nvPr/>
          </p:nvSpPr>
          <p:spPr>
            <a:xfrm>
              <a:off x="3656350" y="2860475"/>
              <a:ext cx="85900" cy="144950"/>
            </a:xfrm>
            <a:custGeom>
              <a:rect b="b" l="l" r="r" t="t"/>
              <a:pathLst>
                <a:path extrusionOk="0" h="5798" w="3436">
                  <a:moveTo>
                    <a:pt x="2614" y="69"/>
                  </a:moveTo>
                  <a:lnTo>
                    <a:pt x="2249" y="0"/>
                  </a:lnTo>
                  <a:lnTo>
                    <a:pt x="1986" y="149"/>
                  </a:lnTo>
                  <a:lnTo>
                    <a:pt x="1644" y="69"/>
                  </a:lnTo>
                  <a:lnTo>
                    <a:pt x="263" y="114"/>
                  </a:lnTo>
                  <a:lnTo>
                    <a:pt x="229" y="628"/>
                  </a:lnTo>
                  <a:lnTo>
                    <a:pt x="343" y="1313"/>
                  </a:lnTo>
                  <a:lnTo>
                    <a:pt x="548" y="2614"/>
                  </a:lnTo>
                  <a:lnTo>
                    <a:pt x="217" y="3367"/>
                  </a:lnTo>
                  <a:lnTo>
                    <a:pt x="1" y="4394"/>
                  </a:lnTo>
                  <a:lnTo>
                    <a:pt x="343" y="5181"/>
                  </a:lnTo>
                  <a:lnTo>
                    <a:pt x="320" y="5535"/>
                  </a:lnTo>
                  <a:lnTo>
                    <a:pt x="1028" y="5798"/>
                  </a:lnTo>
                  <a:lnTo>
                    <a:pt x="1747" y="5524"/>
                  </a:lnTo>
                  <a:lnTo>
                    <a:pt x="2203" y="5227"/>
                  </a:lnTo>
                  <a:lnTo>
                    <a:pt x="3436" y="4679"/>
                  </a:lnTo>
                  <a:lnTo>
                    <a:pt x="3264" y="4371"/>
                  </a:lnTo>
                  <a:lnTo>
                    <a:pt x="3059" y="3801"/>
                  </a:lnTo>
                  <a:lnTo>
                    <a:pt x="3002" y="3344"/>
                  </a:lnTo>
                  <a:lnTo>
                    <a:pt x="3173" y="2522"/>
                  </a:lnTo>
                  <a:lnTo>
                    <a:pt x="2968" y="2203"/>
                  </a:lnTo>
                  <a:lnTo>
                    <a:pt x="2888" y="1473"/>
                  </a:lnTo>
                  <a:lnTo>
                    <a:pt x="2899" y="811"/>
                  </a:lnTo>
                  <a:lnTo>
                    <a:pt x="2557" y="343"/>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7" name="Google Shape;727;p37"/>
            <p:cNvSpPr/>
            <p:nvPr/>
          </p:nvSpPr>
          <p:spPr>
            <a:xfrm>
              <a:off x="3419550" y="2826525"/>
              <a:ext cx="145250" cy="119850"/>
            </a:xfrm>
            <a:custGeom>
              <a:rect b="b" l="l" r="r" t="t"/>
              <a:pathLst>
                <a:path extrusionOk="0" h="4794" w="5810">
                  <a:moveTo>
                    <a:pt x="2899" y="137"/>
                  </a:moveTo>
                  <a:lnTo>
                    <a:pt x="2785" y="194"/>
                  </a:lnTo>
                  <a:lnTo>
                    <a:pt x="2363" y="114"/>
                  </a:lnTo>
                  <a:lnTo>
                    <a:pt x="2306" y="217"/>
                  </a:lnTo>
                  <a:lnTo>
                    <a:pt x="2112" y="229"/>
                  </a:lnTo>
                  <a:lnTo>
                    <a:pt x="1541" y="23"/>
                  </a:lnTo>
                  <a:lnTo>
                    <a:pt x="1164" y="0"/>
                  </a:lnTo>
                  <a:lnTo>
                    <a:pt x="1142" y="308"/>
                  </a:lnTo>
                  <a:lnTo>
                    <a:pt x="1062" y="400"/>
                  </a:lnTo>
                  <a:lnTo>
                    <a:pt x="1119" y="708"/>
                  </a:lnTo>
                  <a:lnTo>
                    <a:pt x="1005" y="833"/>
                  </a:lnTo>
                  <a:lnTo>
                    <a:pt x="822" y="833"/>
                  </a:lnTo>
                  <a:lnTo>
                    <a:pt x="617" y="970"/>
                  </a:lnTo>
                  <a:lnTo>
                    <a:pt x="377" y="959"/>
                  </a:lnTo>
                  <a:lnTo>
                    <a:pt x="0" y="1404"/>
                  </a:lnTo>
                  <a:lnTo>
                    <a:pt x="229" y="1564"/>
                  </a:lnTo>
                  <a:lnTo>
                    <a:pt x="343" y="1758"/>
                  </a:lnTo>
                  <a:lnTo>
                    <a:pt x="445" y="2157"/>
                  </a:lnTo>
                  <a:lnTo>
                    <a:pt x="628" y="2328"/>
                  </a:lnTo>
                  <a:lnTo>
                    <a:pt x="845" y="2454"/>
                  </a:lnTo>
                  <a:lnTo>
                    <a:pt x="1142" y="2808"/>
                  </a:lnTo>
                  <a:lnTo>
                    <a:pt x="1484" y="3344"/>
                  </a:lnTo>
                  <a:lnTo>
                    <a:pt x="1918" y="2945"/>
                  </a:lnTo>
                  <a:lnTo>
                    <a:pt x="2020" y="2705"/>
                  </a:lnTo>
                  <a:lnTo>
                    <a:pt x="2157" y="2500"/>
                  </a:lnTo>
                  <a:lnTo>
                    <a:pt x="2374" y="2477"/>
                  </a:lnTo>
                  <a:lnTo>
                    <a:pt x="2557" y="2306"/>
                  </a:lnTo>
                  <a:lnTo>
                    <a:pt x="3196" y="2306"/>
                  </a:lnTo>
                  <a:lnTo>
                    <a:pt x="3413" y="2625"/>
                  </a:lnTo>
                  <a:lnTo>
                    <a:pt x="3584" y="3013"/>
                  </a:lnTo>
                  <a:lnTo>
                    <a:pt x="3561" y="3276"/>
                  </a:lnTo>
                  <a:lnTo>
                    <a:pt x="3687" y="3515"/>
                  </a:lnTo>
                  <a:lnTo>
                    <a:pt x="3687" y="3846"/>
                  </a:lnTo>
                  <a:lnTo>
                    <a:pt x="3903" y="3801"/>
                  </a:lnTo>
                  <a:lnTo>
                    <a:pt x="4075" y="3766"/>
                  </a:lnTo>
                  <a:lnTo>
                    <a:pt x="4280" y="3675"/>
                  </a:lnTo>
                  <a:lnTo>
                    <a:pt x="4611" y="4223"/>
                  </a:lnTo>
                  <a:lnTo>
                    <a:pt x="4554" y="4599"/>
                  </a:lnTo>
                  <a:lnTo>
                    <a:pt x="4714" y="4782"/>
                  </a:lnTo>
                  <a:lnTo>
                    <a:pt x="4942" y="4793"/>
                  </a:lnTo>
                  <a:lnTo>
                    <a:pt x="5102" y="4428"/>
                  </a:lnTo>
                  <a:lnTo>
                    <a:pt x="5330" y="4451"/>
                  </a:lnTo>
                  <a:lnTo>
                    <a:pt x="5455" y="4451"/>
                  </a:lnTo>
                  <a:lnTo>
                    <a:pt x="5501" y="4052"/>
                  </a:lnTo>
                  <a:lnTo>
                    <a:pt x="5444" y="3880"/>
                  </a:lnTo>
                  <a:lnTo>
                    <a:pt x="5524" y="3755"/>
                  </a:lnTo>
                  <a:lnTo>
                    <a:pt x="5809" y="3641"/>
                  </a:lnTo>
                  <a:lnTo>
                    <a:pt x="5627" y="2910"/>
                  </a:lnTo>
                  <a:lnTo>
                    <a:pt x="5444" y="2545"/>
                  </a:lnTo>
                  <a:lnTo>
                    <a:pt x="5513" y="2226"/>
                  </a:lnTo>
                  <a:lnTo>
                    <a:pt x="5672" y="2157"/>
                  </a:lnTo>
                  <a:lnTo>
                    <a:pt x="5421" y="1906"/>
                  </a:lnTo>
                  <a:lnTo>
                    <a:pt x="5467" y="1632"/>
                  </a:lnTo>
                  <a:lnTo>
                    <a:pt x="5364" y="1530"/>
                  </a:lnTo>
                  <a:lnTo>
                    <a:pt x="5193" y="1621"/>
                  </a:lnTo>
                  <a:lnTo>
                    <a:pt x="5227" y="1313"/>
                  </a:lnTo>
                  <a:lnTo>
                    <a:pt x="5398" y="1084"/>
                  </a:lnTo>
                  <a:lnTo>
                    <a:pt x="5067" y="708"/>
                  </a:lnTo>
                  <a:lnTo>
                    <a:pt x="4988" y="457"/>
                  </a:lnTo>
                  <a:lnTo>
                    <a:pt x="4794" y="263"/>
                  </a:lnTo>
                  <a:lnTo>
                    <a:pt x="4645" y="229"/>
                  </a:lnTo>
                  <a:lnTo>
                    <a:pt x="4451" y="365"/>
                  </a:lnTo>
                  <a:lnTo>
                    <a:pt x="4200" y="480"/>
                  </a:lnTo>
                  <a:lnTo>
                    <a:pt x="3972" y="674"/>
                  </a:lnTo>
                  <a:lnTo>
                    <a:pt x="3629" y="605"/>
                  </a:lnTo>
                  <a:lnTo>
                    <a:pt x="3413" y="377"/>
                  </a:lnTo>
                  <a:lnTo>
                    <a:pt x="3287" y="343"/>
                  </a:lnTo>
                  <a:lnTo>
                    <a:pt x="3070" y="457"/>
                  </a:lnTo>
                  <a:lnTo>
                    <a:pt x="2945" y="457"/>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8" name="Google Shape;728;p37"/>
            <p:cNvSpPr/>
            <p:nvPr/>
          </p:nvSpPr>
          <p:spPr>
            <a:xfrm>
              <a:off x="3386450" y="2797425"/>
              <a:ext cx="59650" cy="16850"/>
            </a:xfrm>
            <a:custGeom>
              <a:rect b="b" l="l" r="r" t="t"/>
              <a:pathLst>
                <a:path extrusionOk="0" h="674" w="2386">
                  <a:moveTo>
                    <a:pt x="1" y="651"/>
                  </a:moveTo>
                  <a:lnTo>
                    <a:pt x="720" y="674"/>
                  </a:lnTo>
                  <a:lnTo>
                    <a:pt x="914" y="537"/>
                  </a:lnTo>
                  <a:lnTo>
                    <a:pt x="1062" y="537"/>
                  </a:lnTo>
                  <a:lnTo>
                    <a:pt x="1359" y="331"/>
                  </a:lnTo>
                  <a:lnTo>
                    <a:pt x="1701" y="525"/>
                  </a:lnTo>
                  <a:lnTo>
                    <a:pt x="2043" y="537"/>
                  </a:lnTo>
                  <a:lnTo>
                    <a:pt x="2386" y="331"/>
                  </a:lnTo>
                  <a:lnTo>
                    <a:pt x="2226" y="69"/>
                  </a:lnTo>
                  <a:lnTo>
                    <a:pt x="1963" y="228"/>
                  </a:lnTo>
                  <a:lnTo>
                    <a:pt x="1712" y="217"/>
                  </a:lnTo>
                  <a:lnTo>
                    <a:pt x="1416" y="0"/>
                  </a:lnTo>
                  <a:lnTo>
                    <a:pt x="1153" y="12"/>
                  </a:lnTo>
                  <a:lnTo>
                    <a:pt x="971" y="228"/>
                  </a:lnTo>
                  <a:lnTo>
                    <a:pt x="103" y="251"/>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9" name="Google Shape;729;p37"/>
            <p:cNvSpPr/>
            <p:nvPr/>
          </p:nvSpPr>
          <p:spPr>
            <a:xfrm>
              <a:off x="3389300" y="2825675"/>
              <a:ext cx="59375" cy="35950"/>
            </a:xfrm>
            <a:custGeom>
              <a:rect b="b" l="l" r="r" t="t"/>
              <a:pathLst>
                <a:path extrusionOk="0" h="1438" w="2375">
                  <a:moveTo>
                    <a:pt x="2374" y="34"/>
                  </a:moveTo>
                  <a:lnTo>
                    <a:pt x="902" y="0"/>
                  </a:lnTo>
                  <a:lnTo>
                    <a:pt x="685" y="91"/>
                  </a:lnTo>
                  <a:lnTo>
                    <a:pt x="434" y="69"/>
                  </a:lnTo>
                  <a:lnTo>
                    <a:pt x="1" y="228"/>
                  </a:lnTo>
                  <a:lnTo>
                    <a:pt x="46" y="411"/>
                  </a:lnTo>
                  <a:lnTo>
                    <a:pt x="286" y="605"/>
                  </a:lnTo>
                  <a:lnTo>
                    <a:pt x="286" y="742"/>
                  </a:lnTo>
                  <a:lnTo>
                    <a:pt x="457" y="993"/>
                  </a:lnTo>
                  <a:lnTo>
                    <a:pt x="800" y="1061"/>
                  </a:lnTo>
                  <a:lnTo>
                    <a:pt x="1210" y="1438"/>
                  </a:lnTo>
                  <a:lnTo>
                    <a:pt x="1587" y="993"/>
                  </a:lnTo>
                  <a:lnTo>
                    <a:pt x="1827" y="1004"/>
                  </a:lnTo>
                  <a:lnTo>
                    <a:pt x="2032" y="867"/>
                  </a:lnTo>
                  <a:lnTo>
                    <a:pt x="2215" y="867"/>
                  </a:lnTo>
                  <a:lnTo>
                    <a:pt x="2329" y="742"/>
                  </a:lnTo>
                  <a:lnTo>
                    <a:pt x="2272" y="434"/>
                  </a:lnTo>
                  <a:lnTo>
                    <a:pt x="2352" y="342"/>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0" name="Google Shape;730;p37"/>
            <p:cNvSpPr/>
            <p:nvPr/>
          </p:nvSpPr>
          <p:spPr>
            <a:xfrm>
              <a:off x="3907700" y="3060175"/>
              <a:ext cx="39675" cy="28850"/>
            </a:xfrm>
            <a:custGeom>
              <a:rect b="b" l="l" r="r" t="t"/>
              <a:pathLst>
                <a:path extrusionOk="0" h="1154" w="1587">
                  <a:moveTo>
                    <a:pt x="1587" y="24"/>
                  </a:moveTo>
                  <a:lnTo>
                    <a:pt x="275" y="1"/>
                  </a:lnTo>
                  <a:lnTo>
                    <a:pt x="1" y="1028"/>
                  </a:lnTo>
                  <a:lnTo>
                    <a:pt x="149" y="1153"/>
                  </a:lnTo>
                  <a:lnTo>
                    <a:pt x="423" y="1119"/>
                  </a:lnTo>
                  <a:lnTo>
                    <a:pt x="1587" y="1119"/>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1" name="Google Shape;731;p37"/>
            <p:cNvSpPr/>
            <p:nvPr/>
          </p:nvSpPr>
          <p:spPr>
            <a:xfrm>
              <a:off x="4094300" y="2162625"/>
              <a:ext cx="123275" cy="157225"/>
            </a:xfrm>
            <a:custGeom>
              <a:rect b="b" l="l" r="r" t="t"/>
              <a:pathLst>
                <a:path extrusionOk="0" h="6289" w="4931">
                  <a:moveTo>
                    <a:pt x="2945" y="5558"/>
                  </a:moveTo>
                  <a:lnTo>
                    <a:pt x="2830" y="5957"/>
                  </a:lnTo>
                  <a:lnTo>
                    <a:pt x="3766" y="6128"/>
                  </a:lnTo>
                  <a:lnTo>
                    <a:pt x="3766" y="6288"/>
                  </a:lnTo>
                  <a:lnTo>
                    <a:pt x="4850" y="6208"/>
                  </a:lnTo>
                  <a:lnTo>
                    <a:pt x="4930" y="5934"/>
                  </a:lnTo>
                  <a:lnTo>
                    <a:pt x="4531" y="6049"/>
                  </a:lnTo>
                  <a:lnTo>
                    <a:pt x="4531" y="5889"/>
                  </a:lnTo>
                  <a:lnTo>
                    <a:pt x="3972" y="5820"/>
                  </a:lnTo>
                  <a:lnTo>
                    <a:pt x="3390" y="5877"/>
                  </a:lnTo>
                  <a:close/>
                  <a:moveTo>
                    <a:pt x="4588" y="228"/>
                  </a:moveTo>
                  <a:lnTo>
                    <a:pt x="4200" y="0"/>
                  </a:lnTo>
                  <a:lnTo>
                    <a:pt x="4246" y="422"/>
                  </a:lnTo>
                  <a:lnTo>
                    <a:pt x="3584" y="514"/>
                  </a:lnTo>
                  <a:lnTo>
                    <a:pt x="3024" y="206"/>
                  </a:lnTo>
                  <a:lnTo>
                    <a:pt x="2465" y="457"/>
                  </a:lnTo>
                  <a:lnTo>
                    <a:pt x="1929" y="422"/>
                  </a:lnTo>
                  <a:lnTo>
                    <a:pt x="1792" y="457"/>
                  </a:lnTo>
                  <a:lnTo>
                    <a:pt x="1689" y="616"/>
                  </a:lnTo>
                  <a:lnTo>
                    <a:pt x="1290" y="594"/>
                  </a:lnTo>
                  <a:lnTo>
                    <a:pt x="1016" y="776"/>
                  </a:lnTo>
                  <a:lnTo>
                    <a:pt x="548" y="867"/>
                  </a:lnTo>
                  <a:lnTo>
                    <a:pt x="548" y="1096"/>
                  </a:lnTo>
                  <a:lnTo>
                    <a:pt x="320" y="1221"/>
                  </a:lnTo>
                  <a:lnTo>
                    <a:pt x="308" y="1529"/>
                  </a:lnTo>
                  <a:lnTo>
                    <a:pt x="0" y="1952"/>
                  </a:lnTo>
                  <a:lnTo>
                    <a:pt x="80" y="2226"/>
                  </a:lnTo>
                  <a:lnTo>
                    <a:pt x="491" y="2739"/>
                  </a:lnTo>
                  <a:lnTo>
                    <a:pt x="822" y="3161"/>
                  </a:lnTo>
                  <a:lnTo>
                    <a:pt x="1005" y="3778"/>
                  </a:lnTo>
                  <a:lnTo>
                    <a:pt x="1335" y="4508"/>
                  </a:lnTo>
                  <a:lnTo>
                    <a:pt x="1986" y="4919"/>
                  </a:lnTo>
                  <a:lnTo>
                    <a:pt x="2477" y="4907"/>
                  </a:lnTo>
                  <a:lnTo>
                    <a:pt x="2134" y="4097"/>
                  </a:lnTo>
                  <a:lnTo>
                    <a:pt x="2602" y="3994"/>
                  </a:lnTo>
                  <a:lnTo>
                    <a:pt x="2328" y="3527"/>
                  </a:lnTo>
                  <a:lnTo>
                    <a:pt x="3036" y="3766"/>
                  </a:lnTo>
                  <a:lnTo>
                    <a:pt x="2979" y="3241"/>
                  </a:lnTo>
                  <a:lnTo>
                    <a:pt x="2602" y="2979"/>
                  </a:lnTo>
                  <a:lnTo>
                    <a:pt x="2146" y="2556"/>
                  </a:lnTo>
                  <a:lnTo>
                    <a:pt x="2397" y="2351"/>
                  </a:lnTo>
                  <a:lnTo>
                    <a:pt x="1997" y="1929"/>
                  </a:lnTo>
                  <a:lnTo>
                    <a:pt x="1769" y="1381"/>
                  </a:lnTo>
                  <a:lnTo>
                    <a:pt x="1895" y="1198"/>
                  </a:lnTo>
                  <a:lnTo>
                    <a:pt x="2328" y="1655"/>
                  </a:lnTo>
                  <a:lnTo>
                    <a:pt x="2739" y="1655"/>
                  </a:lnTo>
                  <a:lnTo>
                    <a:pt x="3104" y="1507"/>
                  </a:lnTo>
                  <a:lnTo>
                    <a:pt x="2545" y="993"/>
                  </a:lnTo>
                  <a:lnTo>
                    <a:pt x="3413" y="765"/>
                  </a:lnTo>
                  <a:lnTo>
                    <a:pt x="3801" y="856"/>
                  </a:lnTo>
                  <a:lnTo>
                    <a:pt x="4257" y="879"/>
                  </a:lnTo>
                  <a:lnTo>
                    <a:pt x="4405" y="776"/>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2" name="Google Shape;732;p37"/>
            <p:cNvSpPr/>
            <p:nvPr/>
          </p:nvSpPr>
          <p:spPr>
            <a:xfrm>
              <a:off x="2778475" y="1342375"/>
              <a:ext cx="794300" cy="424550"/>
            </a:xfrm>
            <a:custGeom>
              <a:rect b="b" l="l" r="r" t="t"/>
              <a:pathLst>
                <a:path extrusionOk="0" h="16982" w="31772">
                  <a:moveTo>
                    <a:pt x="24982" y="57"/>
                  </a:moveTo>
                  <a:lnTo>
                    <a:pt x="21273" y="0"/>
                  </a:lnTo>
                  <a:lnTo>
                    <a:pt x="19584" y="34"/>
                  </a:lnTo>
                  <a:lnTo>
                    <a:pt x="18876" y="228"/>
                  </a:lnTo>
                  <a:lnTo>
                    <a:pt x="17233" y="206"/>
                  </a:lnTo>
                  <a:lnTo>
                    <a:pt x="15418" y="514"/>
                  </a:lnTo>
                  <a:lnTo>
                    <a:pt x="15190" y="753"/>
                  </a:lnTo>
                  <a:lnTo>
                    <a:pt x="16148" y="1050"/>
                  </a:lnTo>
                  <a:lnTo>
                    <a:pt x="15258" y="867"/>
                  </a:lnTo>
                  <a:lnTo>
                    <a:pt x="14619" y="822"/>
                  </a:lnTo>
                  <a:lnTo>
                    <a:pt x="13626" y="628"/>
                  </a:lnTo>
                  <a:lnTo>
                    <a:pt x="12109" y="925"/>
                  </a:lnTo>
                  <a:lnTo>
                    <a:pt x="11721" y="753"/>
                  </a:lnTo>
                  <a:lnTo>
                    <a:pt x="10237" y="753"/>
                  </a:lnTo>
                  <a:lnTo>
                    <a:pt x="8685" y="833"/>
                  </a:lnTo>
                  <a:lnTo>
                    <a:pt x="7418" y="982"/>
                  </a:lnTo>
                  <a:lnTo>
                    <a:pt x="7384" y="1233"/>
                  </a:lnTo>
                  <a:lnTo>
                    <a:pt x="6631" y="1313"/>
                  </a:lnTo>
                  <a:lnTo>
                    <a:pt x="4554" y="1723"/>
                  </a:lnTo>
                  <a:lnTo>
                    <a:pt x="3892" y="1963"/>
                  </a:lnTo>
                  <a:lnTo>
                    <a:pt x="5044" y="2180"/>
                  </a:lnTo>
                  <a:lnTo>
                    <a:pt x="4645" y="2408"/>
                  </a:lnTo>
                  <a:lnTo>
                    <a:pt x="2522" y="2716"/>
                  </a:lnTo>
                  <a:lnTo>
                    <a:pt x="308" y="3036"/>
                  </a:lnTo>
                  <a:lnTo>
                    <a:pt x="0" y="3275"/>
                  </a:lnTo>
                  <a:lnTo>
                    <a:pt x="913" y="3561"/>
                  </a:lnTo>
                  <a:lnTo>
                    <a:pt x="2979" y="3732"/>
                  </a:lnTo>
                  <a:lnTo>
                    <a:pt x="1906" y="3766"/>
                  </a:lnTo>
                  <a:lnTo>
                    <a:pt x="354" y="3972"/>
                  </a:lnTo>
                  <a:lnTo>
                    <a:pt x="890" y="4417"/>
                  </a:lnTo>
                  <a:lnTo>
                    <a:pt x="1324" y="4633"/>
                  </a:lnTo>
                  <a:lnTo>
                    <a:pt x="2659" y="4588"/>
                  </a:lnTo>
                  <a:lnTo>
                    <a:pt x="4109" y="4565"/>
                  </a:lnTo>
                  <a:lnTo>
                    <a:pt x="5193" y="4599"/>
                  </a:lnTo>
                  <a:lnTo>
                    <a:pt x="6334" y="5022"/>
                  </a:lnTo>
                  <a:lnTo>
                    <a:pt x="6129" y="5318"/>
                  </a:lnTo>
                  <a:lnTo>
                    <a:pt x="6642" y="5592"/>
                  </a:lnTo>
                  <a:lnTo>
                    <a:pt x="6848" y="6345"/>
                  </a:lnTo>
                  <a:lnTo>
                    <a:pt x="6984" y="6859"/>
                  </a:lnTo>
                  <a:lnTo>
                    <a:pt x="7190" y="7133"/>
                  </a:lnTo>
                  <a:lnTo>
                    <a:pt x="6186" y="7817"/>
                  </a:lnTo>
                  <a:lnTo>
                    <a:pt x="6562" y="8000"/>
                  </a:lnTo>
                  <a:lnTo>
                    <a:pt x="7190" y="7886"/>
                  </a:lnTo>
                  <a:lnTo>
                    <a:pt x="7555" y="8148"/>
                  </a:lnTo>
                  <a:lnTo>
                    <a:pt x="8308" y="8628"/>
                  </a:lnTo>
                  <a:lnTo>
                    <a:pt x="7247" y="8434"/>
                  </a:lnTo>
                  <a:lnTo>
                    <a:pt x="6699" y="8434"/>
                  </a:lnTo>
                  <a:lnTo>
                    <a:pt x="6277" y="8833"/>
                  </a:lnTo>
                  <a:lnTo>
                    <a:pt x="6060" y="9347"/>
                  </a:lnTo>
                  <a:lnTo>
                    <a:pt x="6665" y="9598"/>
                  </a:lnTo>
                  <a:lnTo>
                    <a:pt x="7236" y="9484"/>
                  </a:lnTo>
                  <a:lnTo>
                    <a:pt x="7601" y="9370"/>
                  </a:lnTo>
                  <a:lnTo>
                    <a:pt x="8388" y="9096"/>
                  </a:lnTo>
                  <a:lnTo>
                    <a:pt x="7989" y="9701"/>
                  </a:lnTo>
                  <a:lnTo>
                    <a:pt x="7612" y="10020"/>
                  </a:lnTo>
                  <a:lnTo>
                    <a:pt x="6608" y="10305"/>
                  </a:lnTo>
                  <a:lnTo>
                    <a:pt x="5604" y="11207"/>
                  </a:lnTo>
                  <a:lnTo>
                    <a:pt x="5889" y="11492"/>
                  </a:lnTo>
                  <a:lnTo>
                    <a:pt x="5410" y="12063"/>
                  </a:lnTo>
                  <a:lnTo>
                    <a:pt x="5935" y="12805"/>
                  </a:lnTo>
                  <a:lnTo>
                    <a:pt x="5718" y="13524"/>
                  </a:lnTo>
                  <a:lnTo>
                    <a:pt x="5820" y="14049"/>
                  </a:lnTo>
                  <a:lnTo>
                    <a:pt x="6505" y="15064"/>
                  </a:lnTo>
                  <a:lnTo>
                    <a:pt x="6619" y="15863"/>
                  </a:lnTo>
                  <a:lnTo>
                    <a:pt x="7064" y="16320"/>
                  </a:lnTo>
                  <a:lnTo>
                    <a:pt x="8331" y="16320"/>
                  </a:lnTo>
                  <a:lnTo>
                    <a:pt x="9039" y="16981"/>
                  </a:lnTo>
                  <a:lnTo>
                    <a:pt x="9974" y="16947"/>
                  </a:lnTo>
                  <a:lnTo>
                    <a:pt x="10556" y="16126"/>
                  </a:lnTo>
                  <a:lnTo>
                    <a:pt x="11059" y="15441"/>
                  </a:lnTo>
                  <a:lnTo>
                    <a:pt x="11013" y="14813"/>
                  </a:lnTo>
                  <a:lnTo>
                    <a:pt x="12234" y="14163"/>
                  </a:lnTo>
                  <a:lnTo>
                    <a:pt x="12713" y="13638"/>
                  </a:lnTo>
                  <a:lnTo>
                    <a:pt x="12907" y="13079"/>
                  </a:lnTo>
                  <a:lnTo>
                    <a:pt x="13581" y="12576"/>
                  </a:lnTo>
                  <a:lnTo>
                    <a:pt x="14505" y="12394"/>
                  </a:lnTo>
                  <a:lnTo>
                    <a:pt x="15372" y="12188"/>
                  </a:lnTo>
                  <a:lnTo>
                    <a:pt x="15806" y="12166"/>
                  </a:lnTo>
                  <a:lnTo>
                    <a:pt x="17255" y="11606"/>
                  </a:lnTo>
                  <a:lnTo>
                    <a:pt x="18317" y="10796"/>
                  </a:lnTo>
                  <a:lnTo>
                    <a:pt x="19002" y="10499"/>
                  </a:lnTo>
                  <a:lnTo>
                    <a:pt x="19652" y="10477"/>
                  </a:lnTo>
                  <a:lnTo>
                    <a:pt x="21444" y="10225"/>
                  </a:lnTo>
                  <a:lnTo>
                    <a:pt x="23167" y="9609"/>
                  </a:lnTo>
                  <a:lnTo>
                    <a:pt x="24867" y="8959"/>
                  </a:lnTo>
                  <a:lnTo>
                    <a:pt x="24080" y="8913"/>
                  </a:lnTo>
                  <a:lnTo>
                    <a:pt x="22562" y="8879"/>
                  </a:lnTo>
                  <a:lnTo>
                    <a:pt x="23327" y="8479"/>
                  </a:lnTo>
                  <a:lnTo>
                    <a:pt x="23247" y="7966"/>
                  </a:lnTo>
                  <a:lnTo>
                    <a:pt x="23852" y="8400"/>
                  </a:lnTo>
                  <a:lnTo>
                    <a:pt x="24240" y="8696"/>
                  </a:lnTo>
                  <a:lnTo>
                    <a:pt x="25278" y="8559"/>
                  </a:lnTo>
                  <a:lnTo>
                    <a:pt x="25187" y="7943"/>
                  </a:lnTo>
                  <a:lnTo>
                    <a:pt x="24548" y="7498"/>
                  </a:lnTo>
                  <a:lnTo>
                    <a:pt x="23840" y="7315"/>
                  </a:lnTo>
                  <a:lnTo>
                    <a:pt x="24183" y="7110"/>
                  </a:lnTo>
                  <a:lnTo>
                    <a:pt x="25210" y="7418"/>
                  </a:lnTo>
                  <a:lnTo>
                    <a:pt x="25278" y="7087"/>
                  </a:lnTo>
                  <a:lnTo>
                    <a:pt x="24696" y="6596"/>
                  </a:lnTo>
                  <a:lnTo>
                    <a:pt x="25461" y="6596"/>
                  </a:lnTo>
                  <a:lnTo>
                    <a:pt x="26260" y="6482"/>
                  </a:lnTo>
                  <a:lnTo>
                    <a:pt x="26499" y="6231"/>
                  </a:lnTo>
                  <a:lnTo>
                    <a:pt x="25929" y="5934"/>
                  </a:lnTo>
                  <a:lnTo>
                    <a:pt x="27161" y="5889"/>
                  </a:lnTo>
                  <a:lnTo>
                    <a:pt x="26591" y="5273"/>
                  </a:lnTo>
                  <a:lnTo>
                    <a:pt x="27173" y="5204"/>
                  </a:lnTo>
                  <a:lnTo>
                    <a:pt x="27184" y="4599"/>
                  </a:lnTo>
                  <a:lnTo>
                    <a:pt x="26305" y="4245"/>
                  </a:lnTo>
                  <a:lnTo>
                    <a:pt x="27218" y="4017"/>
                  </a:lnTo>
                  <a:lnTo>
                    <a:pt x="28040" y="4006"/>
                  </a:lnTo>
                  <a:lnTo>
                    <a:pt x="27526" y="3549"/>
                  </a:lnTo>
                  <a:lnTo>
                    <a:pt x="27686" y="2819"/>
                  </a:lnTo>
                  <a:lnTo>
                    <a:pt x="28200" y="2408"/>
                  </a:lnTo>
                  <a:lnTo>
                    <a:pt x="28896" y="1952"/>
                  </a:lnTo>
                  <a:lnTo>
                    <a:pt x="27755" y="1917"/>
                  </a:lnTo>
                  <a:lnTo>
                    <a:pt x="29375" y="1826"/>
                  </a:lnTo>
                  <a:lnTo>
                    <a:pt x="29683" y="1678"/>
                  </a:lnTo>
                  <a:lnTo>
                    <a:pt x="31772" y="1267"/>
                  </a:lnTo>
                  <a:lnTo>
                    <a:pt x="31544" y="1027"/>
                  </a:lnTo>
                  <a:lnTo>
                    <a:pt x="30117" y="913"/>
                  </a:lnTo>
                  <a:lnTo>
                    <a:pt x="27698" y="1119"/>
                  </a:lnTo>
                  <a:lnTo>
                    <a:pt x="26385" y="1335"/>
                  </a:lnTo>
                  <a:lnTo>
                    <a:pt x="27036" y="1004"/>
                  </a:lnTo>
                  <a:lnTo>
                    <a:pt x="26705" y="810"/>
                  </a:lnTo>
                  <a:lnTo>
                    <a:pt x="25700" y="982"/>
                  </a:lnTo>
                  <a:lnTo>
                    <a:pt x="24320" y="776"/>
                  </a:lnTo>
                  <a:lnTo>
                    <a:pt x="22596" y="856"/>
                  </a:lnTo>
                  <a:lnTo>
                    <a:pt x="22391" y="753"/>
                  </a:lnTo>
                  <a:lnTo>
                    <a:pt x="25004" y="696"/>
                  </a:lnTo>
                  <a:lnTo>
                    <a:pt x="26842" y="662"/>
                  </a:lnTo>
                  <a:lnTo>
                    <a:pt x="27789" y="468"/>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3" name="Google Shape;733;p37"/>
            <p:cNvSpPr/>
            <p:nvPr/>
          </p:nvSpPr>
          <p:spPr>
            <a:xfrm>
              <a:off x="1890025" y="2707825"/>
              <a:ext cx="82475" cy="92750"/>
            </a:xfrm>
            <a:custGeom>
              <a:rect b="b" l="l" r="r" t="t"/>
              <a:pathLst>
                <a:path extrusionOk="0" h="3710" w="3299">
                  <a:moveTo>
                    <a:pt x="2797" y="12"/>
                  </a:moveTo>
                  <a:lnTo>
                    <a:pt x="2066" y="1"/>
                  </a:lnTo>
                  <a:lnTo>
                    <a:pt x="1324" y="1"/>
                  </a:lnTo>
                  <a:lnTo>
                    <a:pt x="1267" y="514"/>
                  </a:lnTo>
                  <a:lnTo>
                    <a:pt x="902" y="514"/>
                  </a:lnTo>
                  <a:lnTo>
                    <a:pt x="1153" y="811"/>
                  </a:lnTo>
                  <a:lnTo>
                    <a:pt x="1427" y="1028"/>
                  </a:lnTo>
                  <a:lnTo>
                    <a:pt x="1496" y="1233"/>
                  </a:lnTo>
                  <a:lnTo>
                    <a:pt x="1610" y="1279"/>
                  </a:lnTo>
                  <a:lnTo>
                    <a:pt x="1553" y="1587"/>
                  </a:lnTo>
                  <a:lnTo>
                    <a:pt x="548" y="1587"/>
                  </a:lnTo>
                  <a:lnTo>
                    <a:pt x="69" y="2329"/>
                  </a:lnTo>
                  <a:lnTo>
                    <a:pt x="172" y="2500"/>
                  </a:lnTo>
                  <a:lnTo>
                    <a:pt x="58" y="2706"/>
                  </a:lnTo>
                  <a:lnTo>
                    <a:pt x="1" y="2979"/>
                  </a:lnTo>
                  <a:lnTo>
                    <a:pt x="389" y="3356"/>
                  </a:lnTo>
                  <a:lnTo>
                    <a:pt x="742" y="3539"/>
                  </a:lnTo>
                  <a:lnTo>
                    <a:pt x="1222" y="3550"/>
                  </a:lnTo>
                  <a:lnTo>
                    <a:pt x="1633" y="3710"/>
                  </a:lnTo>
                  <a:lnTo>
                    <a:pt x="1655" y="3573"/>
                  </a:lnTo>
                  <a:lnTo>
                    <a:pt x="1952" y="3345"/>
                  </a:lnTo>
                  <a:lnTo>
                    <a:pt x="2112" y="3242"/>
                  </a:lnTo>
                  <a:lnTo>
                    <a:pt x="2089" y="3139"/>
                  </a:lnTo>
                  <a:lnTo>
                    <a:pt x="2283" y="3082"/>
                  </a:lnTo>
                  <a:lnTo>
                    <a:pt x="2466" y="2854"/>
                  </a:lnTo>
                  <a:lnTo>
                    <a:pt x="2431" y="2671"/>
                  </a:lnTo>
                  <a:lnTo>
                    <a:pt x="2500" y="2500"/>
                  </a:lnTo>
                  <a:lnTo>
                    <a:pt x="2899" y="2238"/>
                  </a:lnTo>
                  <a:lnTo>
                    <a:pt x="3299" y="1895"/>
                  </a:lnTo>
                  <a:lnTo>
                    <a:pt x="3082" y="1781"/>
                  </a:lnTo>
                  <a:lnTo>
                    <a:pt x="3002" y="1918"/>
                  </a:lnTo>
                  <a:lnTo>
                    <a:pt x="2751" y="1758"/>
                  </a:lnTo>
                  <a:lnTo>
                    <a:pt x="2523" y="1758"/>
                  </a:lnTo>
                  <a:lnTo>
                    <a:pt x="2694" y="731"/>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4" name="Google Shape;734;p37"/>
            <p:cNvSpPr/>
            <p:nvPr/>
          </p:nvSpPr>
          <p:spPr>
            <a:xfrm>
              <a:off x="2492600" y="2922100"/>
              <a:ext cx="95875" cy="161225"/>
            </a:xfrm>
            <a:custGeom>
              <a:rect b="b" l="l" r="r" t="t"/>
              <a:pathLst>
                <a:path extrusionOk="0" h="6449" w="3835">
                  <a:moveTo>
                    <a:pt x="3412" y="2191"/>
                  </a:moveTo>
                  <a:lnTo>
                    <a:pt x="3116" y="1861"/>
                  </a:lnTo>
                  <a:lnTo>
                    <a:pt x="2705" y="1415"/>
                  </a:lnTo>
                  <a:lnTo>
                    <a:pt x="2408" y="1404"/>
                  </a:lnTo>
                  <a:lnTo>
                    <a:pt x="2385" y="936"/>
                  </a:lnTo>
                  <a:lnTo>
                    <a:pt x="1917" y="343"/>
                  </a:lnTo>
                  <a:lnTo>
                    <a:pt x="1404" y="0"/>
                  </a:lnTo>
                  <a:lnTo>
                    <a:pt x="753" y="548"/>
                  </a:lnTo>
                  <a:lnTo>
                    <a:pt x="662" y="879"/>
                  </a:lnTo>
                  <a:lnTo>
                    <a:pt x="936" y="1199"/>
                  </a:lnTo>
                  <a:lnTo>
                    <a:pt x="719" y="1370"/>
                  </a:lnTo>
                  <a:lnTo>
                    <a:pt x="228" y="1530"/>
                  </a:lnTo>
                  <a:lnTo>
                    <a:pt x="228" y="1940"/>
                  </a:lnTo>
                  <a:lnTo>
                    <a:pt x="0" y="2203"/>
                  </a:lnTo>
                  <a:lnTo>
                    <a:pt x="537" y="2888"/>
                  </a:lnTo>
                  <a:lnTo>
                    <a:pt x="947" y="2842"/>
                  </a:lnTo>
                  <a:lnTo>
                    <a:pt x="1130" y="3059"/>
                  </a:lnTo>
                  <a:lnTo>
                    <a:pt x="1016" y="3458"/>
                  </a:lnTo>
                  <a:lnTo>
                    <a:pt x="1290" y="3584"/>
                  </a:lnTo>
                  <a:lnTo>
                    <a:pt x="1461" y="4006"/>
                  </a:lnTo>
                  <a:lnTo>
                    <a:pt x="1233" y="4326"/>
                  </a:lnTo>
                  <a:lnTo>
                    <a:pt x="1084" y="5090"/>
                  </a:lnTo>
                  <a:lnTo>
                    <a:pt x="1290" y="5570"/>
                  </a:lnTo>
                  <a:lnTo>
                    <a:pt x="1335" y="5980"/>
                  </a:lnTo>
                  <a:lnTo>
                    <a:pt x="1826" y="6403"/>
                  </a:lnTo>
                  <a:lnTo>
                    <a:pt x="2214" y="6448"/>
                  </a:lnTo>
                  <a:lnTo>
                    <a:pt x="2317" y="6266"/>
                  </a:lnTo>
                  <a:lnTo>
                    <a:pt x="2557" y="6231"/>
                  </a:lnTo>
                  <a:lnTo>
                    <a:pt x="2933" y="6083"/>
                  </a:lnTo>
                  <a:lnTo>
                    <a:pt x="3184" y="5832"/>
                  </a:lnTo>
                  <a:lnTo>
                    <a:pt x="3629" y="5912"/>
                  </a:lnTo>
                  <a:lnTo>
                    <a:pt x="3835" y="5878"/>
                  </a:lnTo>
                  <a:lnTo>
                    <a:pt x="3355" y="5079"/>
                  </a:lnTo>
                  <a:lnTo>
                    <a:pt x="3264" y="4577"/>
                  </a:lnTo>
                  <a:lnTo>
                    <a:pt x="3002" y="4565"/>
                  </a:lnTo>
                  <a:lnTo>
                    <a:pt x="2659" y="3915"/>
                  </a:lnTo>
                  <a:lnTo>
                    <a:pt x="2819" y="3435"/>
                  </a:lnTo>
                  <a:lnTo>
                    <a:pt x="2773" y="3230"/>
                  </a:lnTo>
                  <a:lnTo>
                    <a:pt x="3275" y="3002"/>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5" name="Google Shape;735;p37"/>
            <p:cNvSpPr/>
            <p:nvPr/>
          </p:nvSpPr>
          <p:spPr>
            <a:xfrm>
              <a:off x="1947100" y="2748925"/>
              <a:ext cx="124400" cy="68775"/>
            </a:xfrm>
            <a:custGeom>
              <a:rect b="b" l="l" r="r" t="t"/>
              <a:pathLst>
                <a:path extrusionOk="0" h="2751" w="4976">
                  <a:moveTo>
                    <a:pt x="4976" y="925"/>
                  </a:moveTo>
                  <a:lnTo>
                    <a:pt x="4793" y="673"/>
                  </a:lnTo>
                  <a:lnTo>
                    <a:pt x="4519" y="525"/>
                  </a:lnTo>
                  <a:lnTo>
                    <a:pt x="4314" y="331"/>
                  </a:lnTo>
                  <a:lnTo>
                    <a:pt x="4086" y="160"/>
                  </a:lnTo>
                  <a:lnTo>
                    <a:pt x="3972" y="137"/>
                  </a:lnTo>
                  <a:lnTo>
                    <a:pt x="3606" y="12"/>
                  </a:lnTo>
                  <a:lnTo>
                    <a:pt x="3458" y="80"/>
                  </a:lnTo>
                  <a:lnTo>
                    <a:pt x="3241" y="114"/>
                  </a:lnTo>
                  <a:lnTo>
                    <a:pt x="3059" y="57"/>
                  </a:lnTo>
                  <a:lnTo>
                    <a:pt x="2807" y="0"/>
                  </a:lnTo>
                  <a:lnTo>
                    <a:pt x="2693" y="103"/>
                  </a:lnTo>
                  <a:lnTo>
                    <a:pt x="2442" y="194"/>
                  </a:lnTo>
                  <a:lnTo>
                    <a:pt x="2066" y="228"/>
                  </a:lnTo>
                  <a:lnTo>
                    <a:pt x="1712" y="137"/>
                  </a:lnTo>
                  <a:lnTo>
                    <a:pt x="1586" y="194"/>
                  </a:lnTo>
                  <a:lnTo>
                    <a:pt x="1518" y="114"/>
                  </a:lnTo>
                  <a:lnTo>
                    <a:pt x="1290" y="126"/>
                  </a:lnTo>
                  <a:lnTo>
                    <a:pt x="1096" y="285"/>
                  </a:lnTo>
                  <a:lnTo>
                    <a:pt x="1016" y="251"/>
                  </a:lnTo>
                  <a:lnTo>
                    <a:pt x="616" y="594"/>
                  </a:lnTo>
                  <a:lnTo>
                    <a:pt x="217" y="856"/>
                  </a:lnTo>
                  <a:lnTo>
                    <a:pt x="137" y="1027"/>
                  </a:lnTo>
                  <a:lnTo>
                    <a:pt x="183" y="1210"/>
                  </a:lnTo>
                  <a:lnTo>
                    <a:pt x="0" y="1438"/>
                  </a:lnTo>
                  <a:lnTo>
                    <a:pt x="217" y="1507"/>
                  </a:lnTo>
                  <a:lnTo>
                    <a:pt x="365" y="1701"/>
                  </a:lnTo>
                  <a:lnTo>
                    <a:pt x="605" y="1838"/>
                  </a:lnTo>
                  <a:lnTo>
                    <a:pt x="616" y="1963"/>
                  </a:lnTo>
                  <a:lnTo>
                    <a:pt x="970" y="1849"/>
                  </a:lnTo>
                  <a:lnTo>
                    <a:pt x="1130" y="1929"/>
                  </a:lnTo>
                  <a:lnTo>
                    <a:pt x="1233" y="2020"/>
                  </a:lnTo>
                  <a:lnTo>
                    <a:pt x="1141" y="2385"/>
                  </a:lnTo>
                  <a:lnTo>
                    <a:pt x="1381" y="2465"/>
                  </a:lnTo>
                  <a:lnTo>
                    <a:pt x="1484" y="2751"/>
                  </a:lnTo>
                  <a:lnTo>
                    <a:pt x="1746" y="2705"/>
                  </a:lnTo>
                  <a:lnTo>
                    <a:pt x="1860" y="2499"/>
                  </a:lnTo>
                  <a:lnTo>
                    <a:pt x="1974" y="2499"/>
                  </a:lnTo>
                  <a:lnTo>
                    <a:pt x="1997" y="2054"/>
                  </a:lnTo>
                  <a:lnTo>
                    <a:pt x="2180" y="2020"/>
                  </a:lnTo>
                  <a:lnTo>
                    <a:pt x="2351" y="2020"/>
                  </a:lnTo>
                  <a:lnTo>
                    <a:pt x="2556" y="1780"/>
                  </a:lnTo>
                  <a:lnTo>
                    <a:pt x="2773" y="1963"/>
                  </a:lnTo>
                  <a:lnTo>
                    <a:pt x="2853" y="1849"/>
                  </a:lnTo>
                  <a:lnTo>
                    <a:pt x="3013" y="1758"/>
                  </a:lnTo>
                  <a:lnTo>
                    <a:pt x="3310" y="1495"/>
                  </a:lnTo>
                  <a:lnTo>
                    <a:pt x="3355" y="1313"/>
                  </a:lnTo>
                  <a:lnTo>
                    <a:pt x="3424" y="1324"/>
                  </a:lnTo>
                  <a:lnTo>
                    <a:pt x="3538" y="1107"/>
                  </a:lnTo>
                  <a:lnTo>
                    <a:pt x="3629" y="1084"/>
                  </a:lnTo>
                  <a:lnTo>
                    <a:pt x="3755" y="1210"/>
                  </a:lnTo>
                  <a:lnTo>
                    <a:pt x="3914" y="1256"/>
                  </a:lnTo>
                  <a:lnTo>
                    <a:pt x="4097" y="1141"/>
                  </a:lnTo>
                  <a:lnTo>
                    <a:pt x="4291" y="1141"/>
                  </a:lnTo>
                  <a:lnTo>
                    <a:pt x="4576" y="1027"/>
                  </a:lnTo>
                  <a:lnTo>
                    <a:pt x="4713" y="902"/>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6" name="Google Shape;736;p37"/>
            <p:cNvSpPr/>
            <p:nvPr/>
          </p:nvSpPr>
          <p:spPr>
            <a:xfrm>
              <a:off x="3966475" y="2059325"/>
              <a:ext cx="102725" cy="88475"/>
            </a:xfrm>
            <a:custGeom>
              <a:rect b="b" l="l" r="r" t="t"/>
              <a:pathLst>
                <a:path extrusionOk="0" h="3539" w="4109">
                  <a:moveTo>
                    <a:pt x="2797" y="492"/>
                  </a:moveTo>
                  <a:lnTo>
                    <a:pt x="2226" y="115"/>
                  </a:lnTo>
                  <a:lnTo>
                    <a:pt x="1998" y="1"/>
                  </a:lnTo>
                  <a:lnTo>
                    <a:pt x="1439" y="252"/>
                  </a:lnTo>
                  <a:lnTo>
                    <a:pt x="1393" y="606"/>
                  </a:lnTo>
                  <a:lnTo>
                    <a:pt x="1153" y="686"/>
                  </a:lnTo>
                  <a:lnTo>
                    <a:pt x="1176" y="937"/>
                  </a:lnTo>
                  <a:lnTo>
                    <a:pt x="891" y="914"/>
                  </a:lnTo>
                  <a:lnTo>
                    <a:pt x="640" y="777"/>
                  </a:lnTo>
                  <a:lnTo>
                    <a:pt x="526" y="914"/>
                  </a:lnTo>
                  <a:lnTo>
                    <a:pt x="23" y="891"/>
                  </a:lnTo>
                  <a:lnTo>
                    <a:pt x="1" y="903"/>
                  </a:lnTo>
                  <a:lnTo>
                    <a:pt x="1" y="1222"/>
                  </a:lnTo>
                  <a:lnTo>
                    <a:pt x="240" y="1507"/>
                  </a:lnTo>
                  <a:lnTo>
                    <a:pt x="423" y="1131"/>
                  </a:lnTo>
                  <a:lnTo>
                    <a:pt x="891" y="1279"/>
                  </a:lnTo>
                  <a:lnTo>
                    <a:pt x="936" y="1564"/>
                  </a:lnTo>
                  <a:lnTo>
                    <a:pt x="1290" y="1930"/>
                  </a:lnTo>
                  <a:lnTo>
                    <a:pt x="1153" y="1998"/>
                  </a:lnTo>
                  <a:lnTo>
                    <a:pt x="1804" y="2649"/>
                  </a:lnTo>
                  <a:lnTo>
                    <a:pt x="2488" y="2900"/>
                  </a:lnTo>
                  <a:lnTo>
                    <a:pt x="2934" y="3219"/>
                  </a:lnTo>
                  <a:lnTo>
                    <a:pt x="3641" y="3539"/>
                  </a:lnTo>
                  <a:lnTo>
                    <a:pt x="3641" y="3539"/>
                  </a:lnTo>
                  <a:lnTo>
                    <a:pt x="3721" y="3402"/>
                  </a:lnTo>
                  <a:lnTo>
                    <a:pt x="3048" y="3059"/>
                  </a:lnTo>
                  <a:lnTo>
                    <a:pt x="2728" y="2706"/>
                  </a:lnTo>
                  <a:lnTo>
                    <a:pt x="2443" y="2500"/>
                  </a:lnTo>
                  <a:lnTo>
                    <a:pt x="2089" y="2181"/>
                  </a:lnTo>
                  <a:lnTo>
                    <a:pt x="1906" y="1907"/>
                  </a:lnTo>
                  <a:lnTo>
                    <a:pt x="1518" y="1496"/>
                  </a:lnTo>
                  <a:lnTo>
                    <a:pt x="1644" y="1131"/>
                  </a:lnTo>
                  <a:lnTo>
                    <a:pt x="1918" y="1336"/>
                  </a:lnTo>
                  <a:lnTo>
                    <a:pt x="2066" y="1154"/>
                  </a:lnTo>
                  <a:lnTo>
                    <a:pt x="2386" y="1131"/>
                  </a:lnTo>
                  <a:lnTo>
                    <a:pt x="3013" y="1279"/>
                  </a:lnTo>
                  <a:lnTo>
                    <a:pt x="3516" y="1256"/>
                  </a:lnTo>
                  <a:lnTo>
                    <a:pt x="3858" y="1462"/>
                  </a:lnTo>
                  <a:lnTo>
                    <a:pt x="3858" y="1462"/>
                  </a:lnTo>
                  <a:lnTo>
                    <a:pt x="4109" y="1131"/>
                  </a:lnTo>
                  <a:lnTo>
                    <a:pt x="3858" y="880"/>
                  </a:lnTo>
                  <a:lnTo>
                    <a:pt x="3653" y="537"/>
                  </a:lnTo>
                  <a:lnTo>
                    <a:pt x="3653" y="537"/>
                  </a:lnTo>
                  <a:lnTo>
                    <a:pt x="3390" y="663"/>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7" name="Google Shape;737;p37"/>
            <p:cNvSpPr/>
            <p:nvPr/>
          </p:nvSpPr>
          <p:spPr>
            <a:xfrm>
              <a:off x="2251225" y="2660475"/>
              <a:ext cx="58225" cy="42525"/>
            </a:xfrm>
            <a:custGeom>
              <a:rect b="b" l="l" r="r" t="t"/>
              <a:pathLst>
                <a:path extrusionOk="0" h="1701" w="2329">
                  <a:moveTo>
                    <a:pt x="2306" y="172"/>
                  </a:moveTo>
                  <a:lnTo>
                    <a:pt x="1644" y="23"/>
                  </a:lnTo>
                  <a:lnTo>
                    <a:pt x="1165" y="0"/>
                  </a:lnTo>
                  <a:lnTo>
                    <a:pt x="959" y="240"/>
                  </a:lnTo>
                  <a:lnTo>
                    <a:pt x="1450" y="388"/>
                  </a:lnTo>
                  <a:lnTo>
                    <a:pt x="1404" y="731"/>
                  </a:lnTo>
                  <a:lnTo>
                    <a:pt x="1712" y="1130"/>
                  </a:lnTo>
                  <a:lnTo>
                    <a:pt x="1416" y="1324"/>
                  </a:lnTo>
                  <a:lnTo>
                    <a:pt x="822" y="1256"/>
                  </a:lnTo>
                  <a:lnTo>
                    <a:pt x="103" y="1130"/>
                  </a:lnTo>
                  <a:lnTo>
                    <a:pt x="0" y="1427"/>
                  </a:lnTo>
                  <a:lnTo>
                    <a:pt x="400" y="1701"/>
                  </a:lnTo>
                  <a:lnTo>
                    <a:pt x="788" y="1541"/>
                  </a:lnTo>
                  <a:lnTo>
                    <a:pt x="1256" y="1598"/>
                  </a:lnTo>
                  <a:lnTo>
                    <a:pt x="1644" y="1541"/>
                  </a:lnTo>
                  <a:lnTo>
                    <a:pt x="2157" y="1701"/>
                  </a:lnTo>
                  <a:lnTo>
                    <a:pt x="2192" y="1438"/>
                  </a:lnTo>
                  <a:lnTo>
                    <a:pt x="2020" y="1164"/>
                  </a:lnTo>
                  <a:lnTo>
                    <a:pt x="2226" y="1016"/>
                  </a:lnTo>
                  <a:lnTo>
                    <a:pt x="2329" y="674"/>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8" name="Google Shape;738;p37"/>
            <p:cNvSpPr/>
            <p:nvPr/>
          </p:nvSpPr>
          <p:spPr>
            <a:xfrm>
              <a:off x="4009275" y="2012550"/>
              <a:ext cx="113000" cy="63350"/>
            </a:xfrm>
            <a:custGeom>
              <a:rect b="b" l="l" r="r" t="t"/>
              <a:pathLst>
                <a:path extrusionOk="0" h="2534" w="4520">
                  <a:moveTo>
                    <a:pt x="3093" y="0"/>
                  </a:moveTo>
                  <a:lnTo>
                    <a:pt x="2865" y="57"/>
                  </a:lnTo>
                  <a:lnTo>
                    <a:pt x="2717" y="263"/>
                  </a:lnTo>
                  <a:lnTo>
                    <a:pt x="2408" y="366"/>
                  </a:lnTo>
                  <a:lnTo>
                    <a:pt x="2317" y="308"/>
                  </a:lnTo>
                  <a:lnTo>
                    <a:pt x="1998" y="457"/>
                  </a:lnTo>
                  <a:lnTo>
                    <a:pt x="1724" y="480"/>
                  </a:lnTo>
                  <a:lnTo>
                    <a:pt x="1678" y="651"/>
                  </a:lnTo>
                  <a:lnTo>
                    <a:pt x="1096" y="765"/>
                  </a:lnTo>
                  <a:lnTo>
                    <a:pt x="822" y="662"/>
                  </a:lnTo>
                  <a:lnTo>
                    <a:pt x="457" y="434"/>
                  </a:lnTo>
                  <a:lnTo>
                    <a:pt x="423" y="811"/>
                  </a:lnTo>
                  <a:lnTo>
                    <a:pt x="23" y="811"/>
                  </a:lnTo>
                  <a:lnTo>
                    <a:pt x="183" y="993"/>
                  </a:lnTo>
                  <a:lnTo>
                    <a:pt x="0" y="1564"/>
                  </a:lnTo>
                  <a:lnTo>
                    <a:pt x="115" y="1575"/>
                  </a:lnTo>
                  <a:lnTo>
                    <a:pt x="286" y="1883"/>
                  </a:lnTo>
                  <a:lnTo>
                    <a:pt x="514" y="1997"/>
                  </a:lnTo>
                  <a:lnTo>
                    <a:pt x="1085" y="2363"/>
                  </a:lnTo>
                  <a:lnTo>
                    <a:pt x="1678" y="2534"/>
                  </a:lnTo>
                  <a:lnTo>
                    <a:pt x="1941" y="2408"/>
                  </a:lnTo>
                  <a:lnTo>
                    <a:pt x="1941" y="2408"/>
                  </a:lnTo>
                  <a:lnTo>
                    <a:pt x="2465" y="2180"/>
                  </a:lnTo>
                  <a:lnTo>
                    <a:pt x="2922" y="2203"/>
                  </a:lnTo>
                  <a:lnTo>
                    <a:pt x="3458" y="2055"/>
                  </a:lnTo>
                  <a:lnTo>
                    <a:pt x="3835" y="1438"/>
                  </a:lnTo>
                  <a:lnTo>
                    <a:pt x="4109" y="833"/>
                  </a:lnTo>
                  <a:lnTo>
                    <a:pt x="4520" y="651"/>
                  </a:lnTo>
                  <a:lnTo>
                    <a:pt x="4428" y="423"/>
                  </a:lnTo>
                  <a:lnTo>
                    <a:pt x="4018" y="183"/>
                  </a:lnTo>
                  <a:lnTo>
                    <a:pt x="3881" y="263"/>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9" name="Google Shape;739;p37"/>
            <p:cNvSpPr/>
            <p:nvPr/>
          </p:nvSpPr>
          <p:spPr>
            <a:xfrm>
              <a:off x="5628375" y="2987725"/>
              <a:ext cx="917850" cy="359500"/>
            </a:xfrm>
            <a:custGeom>
              <a:rect b="b" l="l" r="r" t="t"/>
              <a:pathLst>
                <a:path extrusionOk="0" h="14380" w="36714">
                  <a:moveTo>
                    <a:pt x="20040" y="14265"/>
                  </a:moveTo>
                  <a:lnTo>
                    <a:pt x="20109" y="14026"/>
                  </a:lnTo>
                  <a:lnTo>
                    <a:pt x="19858" y="13752"/>
                  </a:lnTo>
                  <a:lnTo>
                    <a:pt x="19458" y="13467"/>
                  </a:lnTo>
                  <a:lnTo>
                    <a:pt x="18694" y="13649"/>
                  </a:lnTo>
                  <a:lnTo>
                    <a:pt x="19698" y="14277"/>
                  </a:lnTo>
                  <a:close/>
                  <a:moveTo>
                    <a:pt x="23019" y="14185"/>
                  </a:moveTo>
                  <a:lnTo>
                    <a:pt x="23590" y="13501"/>
                  </a:lnTo>
                  <a:lnTo>
                    <a:pt x="23601" y="13227"/>
                  </a:lnTo>
                  <a:lnTo>
                    <a:pt x="23533" y="13044"/>
                  </a:lnTo>
                  <a:lnTo>
                    <a:pt x="22722" y="13409"/>
                  </a:lnTo>
                  <a:lnTo>
                    <a:pt x="22323" y="13969"/>
                  </a:lnTo>
                  <a:lnTo>
                    <a:pt x="22220" y="14265"/>
                  </a:lnTo>
                  <a:lnTo>
                    <a:pt x="22311" y="14380"/>
                  </a:lnTo>
                  <a:close/>
                  <a:moveTo>
                    <a:pt x="17941" y="12325"/>
                  </a:moveTo>
                  <a:lnTo>
                    <a:pt x="17712" y="12645"/>
                  </a:lnTo>
                  <a:lnTo>
                    <a:pt x="17267" y="12656"/>
                  </a:lnTo>
                  <a:lnTo>
                    <a:pt x="16959" y="13170"/>
                  </a:lnTo>
                  <a:lnTo>
                    <a:pt x="17381" y="13181"/>
                  </a:lnTo>
                  <a:lnTo>
                    <a:pt x="17941" y="13056"/>
                  </a:lnTo>
                  <a:lnTo>
                    <a:pt x="18888" y="12885"/>
                  </a:lnTo>
                  <a:lnTo>
                    <a:pt x="18717" y="12485"/>
                  </a:lnTo>
                  <a:lnTo>
                    <a:pt x="18215" y="12576"/>
                  </a:lnTo>
                  <a:close/>
                  <a:moveTo>
                    <a:pt x="21946" y="12325"/>
                  </a:moveTo>
                  <a:lnTo>
                    <a:pt x="21205" y="12656"/>
                  </a:lnTo>
                  <a:lnTo>
                    <a:pt x="20668" y="12725"/>
                  </a:lnTo>
                  <a:lnTo>
                    <a:pt x="20177" y="12451"/>
                  </a:lnTo>
                  <a:lnTo>
                    <a:pt x="19538" y="12645"/>
                  </a:lnTo>
                  <a:lnTo>
                    <a:pt x="19516" y="12964"/>
                  </a:lnTo>
                  <a:lnTo>
                    <a:pt x="20565" y="13079"/>
                  </a:lnTo>
                  <a:lnTo>
                    <a:pt x="21798" y="12827"/>
                  </a:lnTo>
                  <a:close/>
                  <a:moveTo>
                    <a:pt x="10614" y="11127"/>
                  </a:moveTo>
                  <a:lnTo>
                    <a:pt x="10511" y="10807"/>
                  </a:lnTo>
                  <a:lnTo>
                    <a:pt x="10180" y="10728"/>
                  </a:lnTo>
                  <a:lnTo>
                    <a:pt x="9553" y="10385"/>
                  </a:lnTo>
                  <a:lnTo>
                    <a:pt x="8583" y="10328"/>
                  </a:lnTo>
                  <a:lnTo>
                    <a:pt x="8001" y="11207"/>
                  </a:lnTo>
                  <a:lnTo>
                    <a:pt x="8731" y="11264"/>
                  </a:lnTo>
                  <a:lnTo>
                    <a:pt x="8845" y="11663"/>
                  </a:lnTo>
                  <a:lnTo>
                    <a:pt x="10272" y="12029"/>
                  </a:lnTo>
                  <a:lnTo>
                    <a:pt x="10614" y="11914"/>
                  </a:lnTo>
                  <a:lnTo>
                    <a:pt x="11196" y="12006"/>
                  </a:lnTo>
                  <a:lnTo>
                    <a:pt x="12098" y="12348"/>
                  </a:lnTo>
                  <a:lnTo>
                    <a:pt x="12839" y="12519"/>
                  </a:lnTo>
                  <a:lnTo>
                    <a:pt x="13661" y="12588"/>
                  </a:lnTo>
                  <a:lnTo>
                    <a:pt x="14391" y="12554"/>
                  </a:lnTo>
                  <a:lnTo>
                    <a:pt x="15236" y="12919"/>
                  </a:lnTo>
                  <a:lnTo>
                    <a:pt x="16172" y="12576"/>
                  </a:lnTo>
                  <a:lnTo>
                    <a:pt x="15236" y="12029"/>
                  </a:lnTo>
                  <a:lnTo>
                    <a:pt x="14049" y="11869"/>
                  </a:lnTo>
                  <a:lnTo>
                    <a:pt x="13787" y="11287"/>
                  </a:lnTo>
                  <a:lnTo>
                    <a:pt x="12326" y="10842"/>
                  </a:lnTo>
                  <a:lnTo>
                    <a:pt x="12132" y="11218"/>
                  </a:lnTo>
                  <a:close/>
                  <a:moveTo>
                    <a:pt x="31521" y="10613"/>
                  </a:moveTo>
                  <a:lnTo>
                    <a:pt x="31555" y="10191"/>
                  </a:lnTo>
                  <a:lnTo>
                    <a:pt x="31384" y="9917"/>
                  </a:lnTo>
                  <a:lnTo>
                    <a:pt x="31190" y="10237"/>
                  </a:lnTo>
                  <a:lnTo>
                    <a:pt x="31019" y="10545"/>
                  </a:lnTo>
                  <a:lnTo>
                    <a:pt x="31065" y="11230"/>
                  </a:lnTo>
                  <a:close/>
                  <a:moveTo>
                    <a:pt x="25678" y="8114"/>
                  </a:moveTo>
                  <a:lnTo>
                    <a:pt x="25473" y="7817"/>
                  </a:lnTo>
                  <a:lnTo>
                    <a:pt x="24662" y="7863"/>
                  </a:lnTo>
                  <a:lnTo>
                    <a:pt x="24799" y="8251"/>
                  </a:lnTo>
                  <a:lnTo>
                    <a:pt x="25359" y="8422"/>
                  </a:lnTo>
                  <a:close/>
                  <a:moveTo>
                    <a:pt x="28257" y="7772"/>
                  </a:moveTo>
                  <a:lnTo>
                    <a:pt x="27390" y="7521"/>
                  </a:lnTo>
                  <a:lnTo>
                    <a:pt x="26397" y="7566"/>
                  </a:lnTo>
                  <a:lnTo>
                    <a:pt x="26192" y="8057"/>
                  </a:lnTo>
                  <a:lnTo>
                    <a:pt x="26739" y="8091"/>
                  </a:lnTo>
                  <a:lnTo>
                    <a:pt x="27196" y="8034"/>
                  </a:lnTo>
                  <a:lnTo>
                    <a:pt x="27858" y="8103"/>
                  </a:lnTo>
                  <a:lnTo>
                    <a:pt x="28531" y="8479"/>
                  </a:lnTo>
                  <a:close/>
                  <a:moveTo>
                    <a:pt x="31247" y="6026"/>
                  </a:moveTo>
                  <a:lnTo>
                    <a:pt x="31133" y="5683"/>
                  </a:lnTo>
                  <a:lnTo>
                    <a:pt x="29855" y="5307"/>
                  </a:lnTo>
                  <a:lnTo>
                    <a:pt x="29444" y="5615"/>
                  </a:lnTo>
                  <a:lnTo>
                    <a:pt x="28360" y="5820"/>
                  </a:lnTo>
                  <a:lnTo>
                    <a:pt x="28679" y="6277"/>
                  </a:lnTo>
                  <a:lnTo>
                    <a:pt x="29398" y="6448"/>
                  </a:lnTo>
                  <a:lnTo>
                    <a:pt x="29695" y="6984"/>
                  </a:lnTo>
                  <a:lnTo>
                    <a:pt x="30882" y="6996"/>
                  </a:lnTo>
                  <a:lnTo>
                    <a:pt x="30939" y="7224"/>
                  </a:lnTo>
                  <a:lnTo>
                    <a:pt x="30369" y="7213"/>
                  </a:lnTo>
                  <a:lnTo>
                    <a:pt x="29478" y="7532"/>
                  </a:lnTo>
                  <a:lnTo>
                    <a:pt x="30083" y="7977"/>
                  </a:lnTo>
                  <a:lnTo>
                    <a:pt x="30072" y="8377"/>
                  </a:lnTo>
                  <a:lnTo>
                    <a:pt x="30243" y="8708"/>
                  </a:lnTo>
                  <a:lnTo>
                    <a:pt x="30540" y="8639"/>
                  </a:lnTo>
                  <a:lnTo>
                    <a:pt x="30791" y="8194"/>
                  </a:lnTo>
                  <a:lnTo>
                    <a:pt x="31966" y="9039"/>
                  </a:lnTo>
                  <a:lnTo>
                    <a:pt x="32617" y="9107"/>
                  </a:lnTo>
                  <a:lnTo>
                    <a:pt x="34135" y="9872"/>
                  </a:lnTo>
                  <a:lnTo>
                    <a:pt x="34454" y="10625"/>
                  </a:lnTo>
                  <a:lnTo>
                    <a:pt x="34602" y="11618"/>
                  </a:lnTo>
                  <a:lnTo>
                    <a:pt x="34077" y="11869"/>
                  </a:lnTo>
                  <a:lnTo>
                    <a:pt x="33678" y="12611"/>
                  </a:lnTo>
                  <a:lnTo>
                    <a:pt x="34682" y="12588"/>
                  </a:lnTo>
                  <a:lnTo>
                    <a:pt x="34911" y="12325"/>
                  </a:lnTo>
                  <a:lnTo>
                    <a:pt x="35698" y="12508"/>
                  </a:lnTo>
                  <a:lnTo>
                    <a:pt x="36360" y="13250"/>
                  </a:lnTo>
                  <a:lnTo>
                    <a:pt x="36565" y="10294"/>
                  </a:lnTo>
                  <a:lnTo>
                    <a:pt x="36714" y="7338"/>
                  </a:lnTo>
                  <a:lnTo>
                    <a:pt x="35858" y="7167"/>
                  </a:lnTo>
                  <a:lnTo>
                    <a:pt x="35276" y="6836"/>
                  </a:lnTo>
                  <a:lnTo>
                    <a:pt x="34602" y="6517"/>
                  </a:lnTo>
                  <a:lnTo>
                    <a:pt x="33883" y="6517"/>
                  </a:lnTo>
                  <a:lnTo>
                    <a:pt x="32948" y="7064"/>
                  </a:lnTo>
                  <a:lnTo>
                    <a:pt x="32252" y="8034"/>
                  </a:lnTo>
                  <a:lnTo>
                    <a:pt x="31430" y="7487"/>
                  </a:lnTo>
                  <a:close/>
                  <a:moveTo>
                    <a:pt x="24115" y="3686"/>
                  </a:moveTo>
                  <a:lnTo>
                    <a:pt x="23978" y="3481"/>
                  </a:lnTo>
                  <a:lnTo>
                    <a:pt x="23190" y="4143"/>
                  </a:lnTo>
                  <a:lnTo>
                    <a:pt x="22266" y="4188"/>
                  </a:lnTo>
                  <a:lnTo>
                    <a:pt x="21250" y="4051"/>
                  </a:lnTo>
                  <a:lnTo>
                    <a:pt x="20622" y="3789"/>
                  </a:lnTo>
                  <a:lnTo>
                    <a:pt x="19949" y="4474"/>
                  </a:lnTo>
                  <a:lnTo>
                    <a:pt x="19778" y="4839"/>
                  </a:lnTo>
                  <a:lnTo>
                    <a:pt x="19367" y="6208"/>
                  </a:lnTo>
                  <a:lnTo>
                    <a:pt x="19242" y="6927"/>
                  </a:lnTo>
                  <a:lnTo>
                    <a:pt x="18899" y="7521"/>
                  </a:lnTo>
                  <a:lnTo>
                    <a:pt x="19127" y="8137"/>
                  </a:lnTo>
                  <a:lnTo>
                    <a:pt x="19447" y="8148"/>
                  </a:lnTo>
                  <a:lnTo>
                    <a:pt x="19538" y="9016"/>
                  </a:lnTo>
                  <a:lnTo>
                    <a:pt x="19264" y="9860"/>
                  </a:lnTo>
                  <a:lnTo>
                    <a:pt x="19595" y="10134"/>
                  </a:lnTo>
                  <a:lnTo>
                    <a:pt x="20109" y="9986"/>
                  </a:lnTo>
                  <a:lnTo>
                    <a:pt x="20155" y="8696"/>
                  </a:lnTo>
                  <a:lnTo>
                    <a:pt x="20120" y="7635"/>
                  </a:lnTo>
                  <a:lnTo>
                    <a:pt x="20668" y="7361"/>
                  </a:lnTo>
                  <a:lnTo>
                    <a:pt x="20565" y="8251"/>
                  </a:lnTo>
                  <a:lnTo>
                    <a:pt x="21125" y="8776"/>
                  </a:lnTo>
                  <a:lnTo>
                    <a:pt x="21010" y="9130"/>
                  </a:lnTo>
                  <a:lnTo>
                    <a:pt x="21193" y="9381"/>
                  </a:lnTo>
                  <a:lnTo>
                    <a:pt x="21992" y="9039"/>
                  </a:lnTo>
                  <a:lnTo>
                    <a:pt x="21558" y="9780"/>
                  </a:lnTo>
                  <a:lnTo>
                    <a:pt x="21866" y="10089"/>
                  </a:lnTo>
                  <a:lnTo>
                    <a:pt x="22300" y="9815"/>
                  </a:lnTo>
                  <a:lnTo>
                    <a:pt x="22346" y="9233"/>
                  </a:lnTo>
                  <a:lnTo>
                    <a:pt x="21672" y="8183"/>
                  </a:lnTo>
                  <a:lnTo>
                    <a:pt x="21832" y="7863"/>
                  </a:lnTo>
                  <a:lnTo>
                    <a:pt x="21102" y="6711"/>
                  </a:lnTo>
                  <a:lnTo>
                    <a:pt x="21821" y="6357"/>
                  </a:lnTo>
                  <a:lnTo>
                    <a:pt x="22186" y="5820"/>
                  </a:lnTo>
                  <a:lnTo>
                    <a:pt x="22528" y="5957"/>
                  </a:lnTo>
                  <a:lnTo>
                    <a:pt x="22608" y="5535"/>
                  </a:lnTo>
                  <a:lnTo>
                    <a:pt x="21102" y="5843"/>
                  </a:lnTo>
                  <a:lnTo>
                    <a:pt x="20668" y="6254"/>
                  </a:lnTo>
                  <a:lnTo>
                    <a:pt x="19949" y="5455"/>
                  </a:lnTo>
                  <a:lnTo>
                    <a:pt x="20075" y="4770"/>
                  </a:lnTo>
                  <a:lnTo>
                    <a:pt x="20782" y="4622"/>
                  </a:lnTo>
                  <a:lnTo>
                    <a:pt x="22106" y="4588"/>
                  </a:lnTo>
                  <a:lnTo>
                    <a:pt x="22871" y="4770"/>
                  </a:lnTo>
                  <a:lnTo>
                    <a:pt x="23487" y="4588"/>
                  </a:lnTo>
                  <a:close/>
                  <a:moveTo>
                    <a:pt x="26888" y="3960"/>
                  </a:moveTo>
                  <a:lnTo>
                    <a:pt x="26796" y="3584"/>
                  </a:lnTo>
                  <a:lnTo>
                    <a:pt x="26329" y="3492"/>
                  </a:lnTo>
                  <a:lnTo>
                    <a:pt x="26260" y="3002"/>
                  </a:lnTo>
                  <a:lnTo>
                    <a:pt x="25998" y="3321"/>
                  </a:lnTo>
                  <a:lnTo>
                    <a:pt x="25861" y="4051"/>
                  </a:lnTo>
                  <a:lnTo>
                    <a:pt x="26100" y="5227"/>
                  </a:lnTo>
                  <a:lnTo>
                    <a:pt x="26420" y="5798"/>
                  </a:lnTo>
                  <a:lnTo>
                    <a:pt x="26648" y="5683"/>
                  </a:lnTo>
                  <a:lnTo>
                    <a:pt x="26317" y="5216"/>
                  </a:lnTo>
                  <a:lnTo>
                    <a:pt x="26443" y="4656"/>
                  </a:lnTo>
                  <a:lnTo>
                    <a:pt x="26854" y="4736"/>
                  </a:lnTo>
                  <a:close/>
                  <a:moveTo>
                    <a:pt x="18203" y="3310"/>
                  </a:moveTo>
                  <a:lnTo>
                    <a:pt x="18329" y="2899"/>
                  </a:lnTo>
                  <a:lnTo>
                    <a:pt x="17712" y="2043"/>
                  </a:lnTo>
                  <a:lnTo>
                    <a:pt x="18146" y="1221"/>
                  </a:lnTo>
                  <a:lnTo>
                    <a:pt x="17427" y="1073"/>
                  </a:lnTo>
                  <a:lnTo>
                    <a:pt x="16514" y="1073"/>
                  </a:lnTo>
                  <a:lnTo>
                    <a:pt x="16274" y="2100"/>
                  </a:lnTo>
                  <a:lnTo>
                    <a:pt x="15989" y="2420"/>
                  </a:lnTo>
                  <a:lnTo>
                    <a:pt x="15601" y="3686"/>
                  </a:lnTo>
                  <a:lnTo>
                    <a:pt x="14962" y="3869"/>
                  </a:lnTo>
                  <a:lnTo>
                    <a:pt x="14186" y="3618"/>
                  </a:lnTo>
                  <a:lnTo>
                    <a:pt x="13798" y="3698"/>
                  </a:lnTo>
                  <a:lnTo>
                    <a:pt x="13342" y="4154"/>
                  </a:lnTo>
                  <a:lnTo>
                    <a:pt x="12839" y="4097"/>
                  </a:lnTo>
                  <a:lnTo>
                    <a:pt x="12326" y="4268"/>
                  </a:lnTo>
                  <a:lnTo>
                    <a:pt x="11767" y="3766"/>
                  </a:lnTo>
                  <a:lnTo>
                    <a:pt x="11618" y="3161"/>
                  </a:lnTo>
                  <a:lnTo>
                    <a:pt x="11150" y="3755"/>
                  </a:lnTo>
                  <a:lnTo>
                    <a:pt x="11070" y="4599"/>
                  </a:lnTo>
                  <a:lnTo>
                    <a:pt x="11185" y="5398"/>
                  </a:lnTo>
                  <a:lnTo>
                    <a:pt x="11550" y="6163"/>
                  </a:lnTo>
                  <a:lnTo>
                    <a:pt x="11949" y="6425"/>
                  </a:lnTo>
                  <a:lnTo>
                    <a:pt x="12052" y="7635"/>
                  </a:lnTo>
                  <a:lnTo>
                    <a:pt x="12702" y="7749"/>
                  </a:lnTo>
                  <a:lnTo>
                    <a:pt x="13216" y="7692"/>
                  </a:lnTo>
                  <a:lnTo>
                    <a:pt x="13501" y="8137"/>
                  </a:lnTo>
                  <a:lnTo>
                    <a:pt x="14460" y="7806"/>
                  </a:lnTo>
                  <a:lnTo>
                    <a:pt x="14859" y="8091"/>
                  </a:lnTo>
                  <a:lnTo>
                    <a:pt x="15430" y="8148"/>
                  </a:lnTo>
                  <a:lnTo>
                    <a:pt x="15715" y="8708"/>
                  </a:lnTo>
                  <a:lnTo>
                    <a:pt x="16640" y="8297"/>
                  </a:lnTo>
                  <a:lnTo>
                    <a:pt x="16754" y="8616"/>
                  </a:lnTo>
                  <a:lnTo>
                    <a:pt x="17108" y="7235"/>
                  </a:lnTo>
                  <a:lnTo>
                    <a:pt x="17153" y="6323"/>
                  </a:lnTo>
                  <a:lnTo>
                    <a:pt x="17941" y="5706"/>
                  </a:lnTo>
                  <a:lnTo>
                    <a:pt x="17906" y="4885"/>
                  </a:lnTo>
                  <a:lnTo>
                    <a:pt x="18169" y="4268"/>
                  </a:lnTo>
                  <a:lnTo>
                    <a:pt x="19127" y="4154"/>
                  </a:lnTo>
                  <a:close/>
                  <a:moveTo>
                    <a:pt x="8400" y="10294"/>
                  </a:moveTo>
                  <a:lnTo>
                    <a:pt x="8503" y="8890"/>
                  </a:lnTo>
                  <a:lnTo>
                    <a:pt x="8742" y="7749"/>
                  </a:lnTo>
                  <a:lnTo>
                    <a:pt x="8366" y="7178"/>
                  </a:lnTo>
                  <a:lnTo>
                    <a:pt x="7784" y="7110"/>
                  </a:lnTo>
                  <a:lnTo>
                    <a:pt x="7510" y="6596"/>
                  </a:lnTo>
                  <a:lnTo>
                    <a:pt x="7384" y="5969"/>
                  </a:lnTo>
                  <a:lnTo>
                    <a:pt x="7099" y="5934"/>
                  </a:lnTo>
                  <a:lnTo>
                    <a:pt x="6643" y="5626"/>
                  </a:lnTo>
                  <a:lnTo>
                    <a:pt x="6973" y="4885"/>
                  </a:lnTo>
                  <a:lnTo>
                    <a:pt x="6357" y="4462"/>
                  </a:lnTo>
                  <a:lnTo>
                    <a:pt x="5889" y="3709"/>
                  </a:lnTo>
                  <a:lnTo>
                    <a:pt x="5205" y="3081"/>
                  </a:lnTo>
                  <a:lnTo>
                    <a:pt x="4394" y="3070"/>
                  </a:lnTo>
                  <a:lnTo>
                    <a:pt x="3607" y="2100"/>
                  </a:lnTo>
                  <a:lnTo>
                    <a:pt x="3150" y="1712"/>
                  </a:lnTo>
                  <a:lnTo>
                    <a:pt x="2511" y="1107"/>
                  </a:lnTo>
                  <a:lnTo>
                    <a:pt x="1770" y="217"/>
                  </a:lnTo>
                  <a:lnTo>
                    <a:pt x="514" y="46"/>
                  </a:lnTo>
                  <a:lnTo>
                    <a:pt x="1" y="0"/>
                  </a:lnTo>
                  <a:lnTo>
                    <a:pt x="81" y="457"/>
                  </a:lnTo>
                  <a:lnTo>
                    <a:pt x="948" y="1461"/>
                  </a:lnTo>
                  <a:lnTo>
                    <a:pt x="1576" y="1974"/>
                  </a:lnTo>
                  <a:lnTo>
                    <a:pt x="2021" y="2762"/>
                  </a:lnTo>
                  <a:lnTo>
                    <a:pt x="2751" y="3333"/>
                  </a:lnTo>
                  <a:lnTo>
                    <a:pt x="3059" y="4029"/>
                  </a:lnTo>
                  <a:lnTo>
                    <a:pt x="3310" y="4816"/>
                  </a:lnTo>
                  <a:lnTo>
                    <a:pt x="4006" y="5569"/>
                  </a:lnTo>
                  <a:lnTo>
                    <a:pt x="4588" y="6836"/>
                  </a:lnTo>
                  <a:lnTo>
                    <a:pt x="4976" y="7521"/>
                  </a:lnTo>
                  <a:lnTo>
                    <a:pt x="5558" y="8263"/>
                  </a:lnTo>
                  <a:lnTo>
                    <a:pt x="5878" y="8799"/>
                  </a:lnTo>
                  <a:lnTo>
                    <a:pt x="6871" y="9541"/>
                  </a:lnTo>
                  <a:lnTo>
                    <a:pt x="7510" y="10305"/>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0" name="Google Shape;740;p37"/>
            <p:cNvSpPr/>
            <p:nvPr/>
          </p:nvSpPr>
          <p:spPr>
            <a:xfrm>
              <a:off x="5054350" y="2306700"/>
              <a:ext cx="552950" cy="624825"/>
            </a:xfrm>
            <a:custGeom>
              <a:rect b="b" l="l" r="r" t="t"/>
              <a:pathLst>
                <a:path extrusionOk="0" h="24993" w="22118">
                  <a:moveTo>
                    <a:pt x="9073" y="4816"/>
                  </a:moveTo>
                  <a:lnTo>
                    <a:pt x="7863" y="4189"/>
                  </a:lnTo>
                  <a:lnTo>
                    <a:pt x="6985" y="3618"/>
                  </a:lnTo>
                  <a:lnTo>
                    <a:pt x="6517" y="2625"/>
                  </a:lnTo>
                  <a:lnTo>
                    <a:pt x="7110" y="2751"/>
                  </a:lnTo>
                  <a:lnTo>
                    <a:pt x="7019" y="2283"/>
                  </a:lnTo>
                  <a:lnTo>
                    <a:pt x="6597" y="1815"/>
                  </a:lnTo>
                  <a:lnTo>
                    <a:pt x="6482" y="1073"/>
                  </a:lnTo>
                  <a:lnTo>
                    <a:pt x="5398" y="0"/>
                  </a:lnTo>
                  <a:lnTo>
                    <a:pt x="4873" y="765"/>
                  </a:lnTo>
                  <a:lnTo>
                    <a:pt x="4052" y="913"/>
                  </a:lnTo>
                  <a:lnTo>
                    <a:pt x="2842" y="685"/>
                  </a:lnTo>
                  <a:lnTo>
                    <a:pt x="2568" y="1084"/>
                  </a:lnTo>
                  <a:lnTo>
                    <a:pt x="3025" y="1883"/>
                  </a:lnTo>
                  <a:lnTo>
                    <a:pt x="3447" y="2500"/>
                  </a:lnTo>
                  <a:lnTo>
                    <a:pt x="4154" y="2933"/>
                  </a:lnTo>
                  <a:lnTo>
                    <a:pt x="3629" y="3470"/>
                  </a:lnTo>
                  <a:lnTo>
                    <a:pt x="3766" y="4109"/>
                  </a:lnTo>
                  <a:lnTo>
                    <a:pt x="3207" y="5010"/>
                  </a:lnTo>
                  <a:lnTo>
                    <a:pt x="2910" y="5935"/>
                  </a:lnTo>
                  <a:lnTo>
                    <a:pt x="2271" y="6893"/>
                  </a:lnTo>
                  <a:lnTo>
                    <a:pt x="1358" y="6813"/>
                  </a:lnTo>
                  <a:lnTo>
                    <a:pt x="662" y="7761"/>
                  </a:lnTo>
                  <a:lnTo>
                    <a:pt x="1233" y="8171"/>
                  </a:lnTo>
                  <a:lnTo>
                    <a:pt x="1415" y="8868"/>
                  </a:lnTo>
                  <a:lnTo>
                    <a:pt x="1918" y="9324"/>
                  </a:lnTo>
                  <a:lnTo>
                    <a:pt x="2169" y="10111"/>
                  </a:lnTo>
                  <a:lnTo>
                    <a:pt x="457" y="10111"/>
                  </a:lnTo>
                  <a:lnTo>
                    <a:pt x="0" y="10716"/>
                  </a:lnTo>
                  <a:lnTo>
                    <a:pt x="1016" y="11481"/>
                  </a:lnTo>
                  <a:lnTo>
                    <a:pt x="1290" y="11835"/>
                  </a:lnTo>
                  <a:lnTo>
                    <a:pt x="948" y="12166"/>
                  </a:lnTo>
                  <a:lnTo>
                    <a:pt x="2089" y="13261"/>
                  </a:lnTo>
                  <a:lnTo>
                    <a:pt x="2659" y="13375"/>
                  </a:lnTo>
                  <a:lnTo>
                    <a:pt x="3744" y="12839"/>
                  </a:lnTo>
                  <a:lnTo>
                    <a:pt x="3983" y="13672"/>
                  </a:lnTo>
                  <a:lnTo>
                    <a:pt x="4097" y="14790"/>
                  </a:lnTo>
                  <a:lnTo>
                    <a:pt x="4451" y="15943"/>
                  </a:lnTo>
                  <a:lnTo>
                    <a:pt x="4965" y="17701"/>
                  </a:lnTo>
                  <a:lnTo>
                    <a:pt x="5798" y="18956"/>
                  </a:lnTo>
                  <a:lnTo>
                    <a:pt x="5980" y="19515"/>
                  </a:lnTo>
                  <a:lnTo>
                    <a:pt x="6266" y="20656"/>
                  </a:lnTo>
                  <a:lnTo>
                    <a:pt x="6745" y="21524"/>
                  </a:lnTo>
                  <a:lnTo>
                    <a:pt x="7064" y="21957"/>
                  </a:lnTo>
                  <a:lnTo>
                    <a:pt x="7418" y="22870"/>
                  </a:lnTo>
                  <a:lnTo>
                    <a:pt x="7863" y="24137"/>
                  </a:lnTo>
                  <a:lnTo>
                    <a:pt x="8651" y="24993"/>
                  </a:lnTo>
                  <a:lnTo>
                    <a:pt x="8959" y="24730"/>
                  </a:lnTo>
                  <a:lnTo>
                    <a:pt x="9199" y="24103"/>
                  </a:lnTo>
                  <a:lnTo>
                    <a:pt x="9918" y="23852"/>
                  </a:lnTo>
                  <a:lnTo>
                    <a:pt x="9655" y="23555"/>
                  </a:lnTo>
                  <a:lnTo>
                    <a:pt x="9975" y="22870"/>
                  </a:lnTo>
                  <a:lnTo>
                    <a:pt x="10385" y="22825"/>
                  </a:lnTo>
                  <a:lnTo>
                    <a:pt x="10283" y="21284"/>
                  </a:lnTo>
                  <a:lnTo>
                    <a:pt x="10557" y="20417"/>
                  </a:lnTo>
                  <a:lnTo>
                    <a:pt x="10454" y="19652"/>
                  </a:lnTo>
                  <a:lnTo>
                    <a:pt x="10191" y="18488"/>
                  </a:lnTo>
                  <a:lnTo>
                    <a:pt x="10363" y="17792"/>
                  </a:lnTo>
                  <a:lnTo>
                    <a:pt x="10716" y="17746"/>
                  </a:lnTo>
                  <a:lnTo>
                    <a:pt x="11401" y="17415"/>
                  </a:lnTo>
                  <a:lnTo>
                    <a:pt x="11766" y="17187"/>
                  </a:lnTo>
                  <a:lnTo>
                    <a:pt x="11732" y="16776"/>
                  </a:lnTo>
                  <a:lnTo>
                    <a:pt x="12440" y="16171"/>
                  </a:lnTo>
                  <a:lnTo>
                    <a:pt x="12965" y="15601"/>
                  </a:lnTo>
                  <a:lnTo>
                    <a:pt x="13729" y="14539"/>
                  </a:lnTo>
                  <a:lnTo>
                    <a:pt x="14779" y="13935"/>
                  </a:lnTo>
                  <a:lnTo>
                    <a:pt x="15121" y="13398"/>
                  </a:lnTo>
                  <a:lnTo>
                    <a:pt x="14996" y="12713"/>
                  </a:lnTo>
                  <a:lnTo>
                    <a:pt x="15932" y="12519"/>
                  </a:lnTo>
                  <a:lnTo>
                    <a:pt x="16468" y="12542"/>
                  </a:lnTo>
                  <a:lnTo>
                    <a:pt x="16537" y="12200"/>
                  </a:lnTo>
                  <a:lnTo>
                    <a:pt x="16308" y="11458"/>
                  </a:lnTo>
                  <a:lnTo>
                    <a:pt x="15932" y="10773"/>
                  </a:lnTo>
                  <a:lnTo>
                    <a:pt x="15989" y="10226"/>
                  </a:lnTo>
                  <a:lnTo>
                    <a:pt x="15464" y="9986"/>
                  </a:lnTo>
                  <a:lnTo>
                    <a:pt x="15578" y="9655"/>
                  </a:lnTo>
                  <a:lnTo>
                    <a:pt x="16023" y="9313"/>
                  </a:lnTo>
                  <a:lnTo>
                    <a:pt x="15361" y="8833"/>
                  </a:lnTo>
                  <a:lnTo>
                    <a:pt x="15532" y="8217"/>
                  </a:lnTo>
                  <a:lnTo>
                    <a:pt x="16217" y="8605"/>
                  </a:lnTo>
                  <a:lnTo>
                    <a:pt x="16605" y="8662"/>
                  </a:lnTo>
                  <a:lnTo>
                    <a:pt x="16776" y="9290"/>
                  </a:lnTo>
                  <a:lnTo>
                    <a:pt x="17552" y="9415"/>
                  </a:lnTo>
                  <a:lnTo>
                    <a:pt x="18260" y="9404"/>
                  </a:lnTo>
                  <a:lnTo>
                    <a:pt x="18751" y="9552"/>
                  </a:lnTo>
                  <a:lnTo>
                    <a:pt x="18522" y="10317"/>
                  </a:lnTo>
                  <a:lnTo>
                    <a:pt x="18180" y="10374"/>
                  </a:lnTo>
                  <a:lnTo>
                    <a:pt x="18020" y="10888"/>
                  </a:lnTo>
                  <a:lnTo>
                    <a:pt x="18522" y="11355"/>
                  </a:lnTo>
                  <a:lnTo>
                    <a:pt x="18545" y="10785"/>
                  </a:lnTo>
                  <a:lnTo>
                    <a:pt x="18762" y="10773"/>
                  </a:lnTo>
                  <a:lnTo>
                    <a:pt x="19401" y="12211"/>
                  </a:lnTo>
                  <a:lnTo>
                    <a:pt x="19743" y="11994"/>
                  </a:lnTo>
                  <a:lnTo>
                    <a:pt x="19618" y="11606"/>
                  </a:lnTo>
                  <a:lnTo>
                    <a:pt x="19743" y="11310"/>
                  </a:lnTo>
                  <a:lnTo>
                    <a:pt x="19618" y="10374"/>
                  </a:lnTo>
                  <a:lnTo>
                    <a:pt x="20280" y="10568"/>
                  </a:lnTo>
                  <a:lnTo>
                    <a:pt x="20485" y="9826"/>
                  </a:lnTo>
                  <a:lnTo>
                    <a:pt x="20451" y="9381"/>
                  </a:lnTo>
                  <a:lnTo>
                    <a:pt x="20748" y="8616"/>
                  </a:lnTo>
                  <a:lnTo>
                    <a:pt x="20611" y="8103"/>
                  </a:lnTo>
                  <a:lnTo>
                    <a:pt x="21489" y="7475"/>
                  </a:lnTo>
                  <a:lnTo>
                    <a:pt x="22071" y="7635"/>
                  </a:lnTo>
                  <a:lnTo>
                    <a:pt x="21889" y="7076"/>
                  </a:lnTo>
                  <a:lnTo>
                    <a:pt x="22117" y="6905"/>
                  </a:lnTo>
                  <a:lnTo>
                    <a:pt x="21980" y="6562"/>
                  </a:lnTo>
                  <a:lnTo>
                    <a:pt x="21113" y="6437"/>
                  </a:lnTo>
                  <a:lnTo>
                    <a:pt x="21284" y="6049"/>
                  </a:lnTo>
                  <a:lnTo>
                    <a:pt x="20782" y="5490"/>
                  </a:lnTo>
                  <a:lnTo>
                    <a:pt x="20325" y="5866"/>
                  </a:lnTo>
                  <a:lnTo>
                    <a:pt x="19629" y="5649"/>
                  </a:lnTo>
                  <a:lnTo>
                    <a:pt x="18876" y="6220"/>
                  </a:lnTo>
                  <a:lnTo>
                    <a:pt x="18317" y="6905"/>
                  </a:lnTo>
                  <a:lnTo>
                    <a:pt x="17723" y="7019"/>
                  </a:lnTo>
                  <a:lnTo>
                    <a:pt x="18100" y="7304"/>
                  </a:lnTo>
                  <a:lnTo>
                    <a:pt x="18157" y="7863"/>
                  </a:lnTo>
                  <a:lnTo>
                    <a:pt x="17529" y="7886"/>
                  </a:lnTo>
                  <a:lnTo>
                    <a:pt x="16868" y="7829"/>
                  </a:lnTo>
                  <a:lnTo>
                    <a:pt x="16411" y="7977"/>
                  </a:lnTo>
                  <a:lnTo>
                    <a:pt x="15624" y="7612"/>
                  </a:lnTo>
                  <a:lnTo>
                    <a:pt x="15578" y="7441"/>
                  </a:lnTo>
                  <a:lnTo>
                    <a:pt x="15361" y="6722"/>
                  </a:lnTo>
                  <a:lnTo>
                    <a:pt x="14939" y="6916"/>
                  </a:lnTo>
                  <a:lnTo>
                    <a:pt x="14950" y="7304"/>
                  </a:lnTo>
                  <a:lnTo>
                    <a:pt x="15167" y="7886"/>
                  </a:lnTo>
                  <a:lnTo>
                    <a:pt x="15156" y="8240"/>
                  </a:lnTo>
                  <a:lnTo>
                    <a:pt x="14494" y="8263"/>
                  </a:lnTo>
                  <a:lnTo>
                    <a:pt x="13524" y="8046"/>
                  </a:lnTo>
                  <a:lnTo>
                    <a:pt x="12907" y="7955"/>
                  </a:lnTo>
                  <a:lnTo>
                    <a:pt x="12371" y="7498"/>
                  </a:lnTo>
                  <a:lnTo>
                    <a:pt x="11287" y="7373"/>
                  </a:lnTo>
                  <a:lnTo>
                    <a:pt x="10191" y="6870"/>
                  </a:lnTo>
                  <a:lnTo>
                    <a:pt x="9358" y="6437"/>
                  </a:lnTo>
                  <a:lnTo>
                    <a:pt x="8548" y="6072"/>
                  </a:lnTo>
                  <a:lnTo>
                    <a:pt x="8674" y="5238"/>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1" name="Google Shape;741;p37"/>
            <p:cNvSpPr/>
            <p:nvPr/>
          </p:nvSpPr>
          <p:spPr>
            <a:xfrm>
              <a:off x="3550225" y="1870750"/>
              <a:ext cx="68775" cy="74775"/>
            </a:xfrm>
            <a:custGeom>
              <a:rect b="b" l="l" r="r" t="t"/>
              <a:pathLst>
                <a:path extrusionOk="0" h="2991" w="2751">
                  <a:moveTo>
                    <a:pt x="2648" y="1085"/>
                  </a:moveTo>
                  <a:lnTo>
                    <a:pt x="2157" y="902"/>
                  </a:lnTo>
                  <a:lnTo>
                    <a:pt x="1735" y="913"/>
                  </a:lnTo>
                  <a:lnTo>
                    <a:pt x="1895" y="457"/>
                  </a:lnTo>
                  <a:lnTo>
                    <a:pt x="1781" y="1"/>
                  </a:lnTo>
                  <a:lnTo>
                    <a:pt x="1256" y="400"/>
                  </a:lnTo>
                  <a:lnTo>
                    <a:pt x="297" y="1073"/>
                  </a:lnTo>
                  <a:lnTo>
                    <a:pt x="594" y="1941"/>
                  </a:lnTo>
                  <a:lnTo>
                    <a:pt x="0" y="2854"/>
                  </a:lnTo>
                  <a:lnTo>
                    <a:pt x="959" y="2990"/>
                  </a:lnTo>
                  <a:lnTo>
                    <a:pt x="2191" y="2477"/>
                  </a:lnTo>
                  <a:lnTo>
                    <a:pt x="2751" y="1701"/>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2" name="Google Shape;742;p37"/>
            <p:cNvSpPr/>
            <p:nvPr/>
          </p:nvSpPr>
          <p:spPr>
            <a:xfrm>
              <a:off x="4538525" y="2209700"/>
              <a:ext cx="412575" cy="333525"/>
            </a:xfrm>
            <a:custGeom>
              <a:rect b="b" l="l" r="r" t="t"/>
              <a:pathLst>
                <a:path extrusionOk="0" h="13341" w="16503">
                  <a:moveTo>
                    <a:pt x="1096" y="753"/>
                  </a:moveTo>
                  <a:lnTo>
                    <a:pt x="639" y="343"/>
                  </a:lnTo>
                  <a:lnTo>
                    <a:pt x="468" y="0"/>
                  </a:lnTo>
                  <a:lnTo>
                    <a:pt x="0" y="251"/>
                  </a:lnTo>
                  <a:lnTo>
                    <a:pt x="411" y="1301"/>
                  </a:lnTo>
                  <a:lnTo>
                    <a:pt x="308" y="1586"/>
                  </a:lnTo>
                  <a:lnTo>
                    <a:pt x="833" y="2328"/>
                  </a:lnTo>
                  <a:lnTo>
                    <a:pt x="833" y="2328"/>
                  </a:lnTo>
                  <a:lnTo>
                    <a:pt x="1506" y="3435"/>
                  </a:lnTo>
                  <a:lnTo>
                    <a:pt x="2031" y="3709"/>
                  </a:lnTo>
                  <a:lnTo>
                    <a:pt x="2180" y="4245"/>
                  </a:lnTo>
                  <a:lnTo>
                    <a:pt x="1849" y="4565"/>
                  </a:lnTo>
                  <a:lnTo>
                    <a:pt x="1780" y="5273"/>
                  </a:lnTo>
                  <a:lnTo>
                    <a:pt x="2431" y="6151"/>
                  </a:lnTo>
                  <a:lnTo>
                    <a:pt x="3435" y="6631"/>
                  </a:lnTo>
                  <a:lnTo>
                    <a:pt x="3937" y="7327"/>
                  </a:lnTo>
                  <a:lnTo>
                    <a:pt x="3903" y="7989"/>
                  </a:lnTo>
                  <a:lnTo>
                    <a:pt x="4143" y="7989"/>
                  </a:lnTo>
                  <a:lnTo>
                    <a:pt x="4223" y="8457"/>
                  </a:lnTo>
                  <a:lnTo>
                    <a:pt x="4702" y="8947"/>
                  </a:lnTo>
                  <a:lnTo>
                    <a:pt x="4942" y="8582"/>
                  </a:lnTo>
                  <a:lnTo>
                    <a:pt x="5478" y="8890"/>
                  </a:lnTo>
                  <a:lnTo>
                    <a:pt x="5877" y="8742"/>
                  </a:lnTo>
                  <a:lnTo>
                    <a:pt x="6596" y="9940"/>
                  </a:lnTo>
                  <a:lnTo>
                    <a:pt x="7213" y="10807"/>
                  </a:lnTo>
                  <a:lnTo>
                    <a:pt x="8000" y="11070"/>
                  </a:lnTo>
                  <a:lnTo>
                    <a:pt x="8867" y="11766"/>
                  </a:lnTo>
                  <a:lnTo>
                    <a:pt x="9849" y="12063"/>
                  </a:lnTo>
                  <a:lnTo>
                    <a:pt x="10579" y="11629"/>
                  </a:lnTo>
                  <a:lnTo>
                    <a:pt x="11150" y="11469"/>
                  </a:lnTo>
                  <a:lnTo>
                    <a:pt x="11549" y="11629"/>
                  </a:lnTo>
                  <a:lnTo>
                    <a:pt x="12006" y="12736"/>
                  </a:lnTo>
                  <a:lnTo>
                    <a:pt x="12907" y="12850"/>
                  </a:lnTo>
                  <a:lnTo>
                    <a:pt x="13775" y="13067"/>
                  </a:lnTo>
                  <a:lnTo>
                    <a:pt x="15270" y="13341"/>
                  </a:lnTo>
                  <a:lnTo>
                    <a:pt x="15441" y="12280"/>
                  </a:lnTo>
                  <a:lnTo>
                    <a:pt x="16502" y="11812"/>
                  </a:lnTo>
                  <a:lnTo>
                    <a:pt x="16377" y="11401"/>
                  </a:lnTo>
                  <a:lnTo>
                    <a:pt x="15989" y="11253"/>
                  </a:lnTo>
                  <a:lnTo>
                    <a:pt x="15840" y="10442"/>
                  </a:lnTo>
                  <a:lnTo>
                    <a:pt x="15041" y="10054"/>
                  </a:lnTo>
                  <a:lnTo>
                    <a:pt x="14642" y="9495"/>
                  </a:lnTo>
                  <a:lnTo>
                    <a:pt x="14185" y="9027"/>
                  </a:lnTo>
                  <a:lnTo>
                    <a:pt x="14745" y="8206"/>
                  </a:lnTo>
                  <a:lnTo>
                    <a:pt x="14585" y="7635"/>
                  </a:lnTo>
                  <a:lnTo>
                    <a:pt x="13980" y="7475"/>
                  </a:lnTo>
                  <a:lnTo>
                    <a:pt x="13820" y="6905"/>
                  </a:lnTo>
                  <a:lnTo>
                    <a:pt x="13432" y="6174"/>
                  </a:lnTo>
                  <a:lnTo>
                    <a:pt x="13660" y="5672"/>
                  </a:lnTo>
                  <a:lnTo>
                    <a:pt x="13307" y="5546"/>
                  </a:lnTo>
                  <a:lnTo>
                    <a:pt x="13375" y="4873"/>
                  </a:lnTo>
                  <a:lnTo>
                    <a:pt x="13444" y="3732"/>
                  </a:lnTo>
                  <a:lnTo>
                    <a:pt x="13215" y="2956"/>
                  </a:lnTo>
                  <a:lnTo>
                    <a:pt x="12668" y="2922"/>
                  </a:lnTo>
                  <a:lnTo>
                    <a:pt x="11618" y="2111"/>
                  </a:lnTo>
                  <a:lnTo>
                    <a:pt x="11013" y="2009"/>
                  </a:lnTo>
                  <a:lnTo>
                    <a:pt x="10077" y="1541"/>
                  </a:lnTo>
                  <a:lnTo>
                    <a:pt x="9541" y="1450"/>
                  </a:lnTo>
                  <a:lnTo>
                    <a:pt x="9244" y="1621"/>
                  </a:lnTo>
                  <a:lnTo>
                    <a:pt x="8742" y="1598"/>
                  </a:lnTo>
                  <a:lnTo>
                    <a:pt x="8308" y="2123"/>
                  </a:lnTo>
                  <a:lnTo>
                    <a:pt x="7680" y="2294"/>
                  </a:lnTo>
                  <a:lnTo>
                    <a:pt x="7658" y="2522"/>
                  </a:lnTo>
                  <a:lnTo>
                    <a:pt x="6528" y="2762"/>
                  </a:lnTo>
                  <a:lnTo>
                    <a:pt x="5444" y="2614"/>
                  </a:lnTo>
                  <a:lnTo>
                    <a:pt x="4827" y="2134"/>
                  </a:lnTo>
                  <a:lnTo>
                    <a:pt x="4086" y="1952"/>
                  </a:lnTo>
                  <a:lnTo>
                    <a:pt x="3732" y="1267"/>
                  </a:lnTo>
                  <a:lnTo>
                    <a:pt x="3549" y="1313"/>
                  </a:lnTo>
                  <a:lnTo>
                    <a:pt x="3001" y="822"/>
                  </a:lnTo>
                  <a:lnTo>
                    <a:pt x="3173" y="388"/>
                  </a:lnTo>
                  <a:lnTo>
                    <a:pt x="2910" y="114"/>
                  </a:lnTo>
                  <a:lnTo>
                    <a:pt x="2636" y="183"/>
                  </a:lnTo>
                  <a:lnTo>
                    <a:pt x="1883" y="856"/>
                  </a:lnTo>
                  <a:lnTo>
                    <a:pt x="1621" y="879"/>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3" name="Google Shape;743;p37"/>
            <p:cNvSpPr/>
            <p:nvPr/>
          </p:nvSpPr>
          <p:spPr>
            <a:xfrm>
              <a:off x="4458925" y="2262750"/>
              <a:ext cx="197150" cy="189200"/>
            </a:xfrm>
            <a:custGeom>
              <a:rect b="b" l="l" r="r" t="t"/>
              <a:pathLst>
                <a:path extrusionOk="0" h="7568" w="7886">
                  <a:moveTo>
                    <a:pt x="3389" y="126"/>
                  </a:moveTo>
                  <a:lnTo>
                    <a:pt x="2511" y="1"/>
                  </a:lnTo>
                  <a:lnTo>
                    <a:pt x="2214" y="149"/>
                  </a:lnTo>
                  <a:lnTo>
                    <a:pt x="1906" y="731"/>
                  </a:lnTo>
                  <a:lnTo>
                    <a:pt x="1529" y="959"/>
                  </a:lnTo>
                  <a:lnTo>
                    <a:pt x="1700" y="1633"/>
                  </a:lnTo>
                  <a:lnTo>
                    <a:pt x="1564" y="2740"/>
                  </a:lnTo>
                  <a:lnTo>
                    <a:pt x="0" y="3698"/>
                  </a:lnTo>
                  <a:lnTo>
                    <a:pt x="434" y="4794"/>
                  </a:lnTo>
                  <a:lnTo>
                    <a:pt x="1392" y="5034"/>
                  </a:lnTo>
                  <a:lnTo>
                    <a:pt x="2613" y="5684"/>
                  </a:lnTo>
                  <a:lnTo>
                    <a:pt x="4987" y="7487"/>
                  </a:lnTo>
                  <a:lnTo>
                    <a:pt x="6448" y="7567"/>
                  </a:lnTo>
                  <a:lnTo>
                    <a:pt x="6904" y="6688"/>
                  </a:lnTo>
                  <a:lnTo>
                    <a:pt x="7429" y="6768"/>
                  </a:lnTo>
                  <a:lnTo>
                    <a:pt x="7886" y="6814"/>
                  </a:lnTo>
                  <a:lnTo>
                    <a:pt x="7407" y="6335"/>
                  </a:lnTo>
                  <a:lnTo>
                    <a:pt x="7327" y="5867"/>
                  </a:lnTo>
                  <a:lnTo>
                    <a:pt x="7087" y="5867"/>
                  </a:lnTo>
                  <a:lnTo>
                    <a:pt x="7121" y="5205"/>
                  </a:lnTo>
                  <a:lnTo>
                    <a:pt x="6619" y="4509"/>
                  </a:lnTo>
                  <a:lnTo>
                    <a:pt x="5615" y="4029"/>
                  </a:lnTo>
                  <a:lnTo>
                    <a:pt x="4964" y="3151"/>
                  </a:lnTo>
                  <a:lnTo>
                    <a:pt x="5033" y="2443"/>
                  </a:lnTo>
                  <a:lnTo>
                    <a:pt x="5364" y="2123"/>
                  </a:lnTo>
                  <a:lnTo>
                    <a:pt x="5215" y="1587"/>
                  </a:lnTo>
                  <a:lnTo>
                    <a:pt x="4690" y="1313"/>
                  </a:lnTo>
                  <a:lnTo>
                    <a:pt x="4017" y="206"/>
                  </a:lnTo>
                  <a:lnTo>
                    <a:pt x="4017" y="206"/>
                  </a:lnTo>
                  <a:lnTo>
                    <a:pt x="3698" y="355"/>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4" name="Google Shape;744;p37"/>
            <p:cNvSpPr/>
            <p:nvPr/>
          </p:nvSpPr>
          <p:spPr>
            <a:xfrm>
              <a:off x="3353350" y="1635650"/>
              <a:ext cx="161225" cy="60525"/>
            </a:xfrm>
            <a:custGeom>
              <a:rect b="b" l="l" r="r" t="t"/>
              <a:pathLst>
                <a:path extrusionOk="0" h="2421" w="6449">
                  <a:moveTo>
                    <a:pt x="6015" y="69"/>
                  </a:moveTo>
                  <a:lnTo>
                    <a:pt x="5034" y="1"/>
                  </a:lnTo>
                  <a:lnTo>
                    <a:pt x="3995" y="423"/>
                  </a:lnTo>
                  <a:lnTo>
                    <a:pt x="3265" y="206"/>
                  </a:lnTo>
                  <a:lnTo>
                    <a:pt x="2283" y="640"/>
                  </a:lnTo>
                  <a:lnTo>
                    <a:pt x="1439" y="92"/>
                  </a:lnTo>
                  <a:lnTo>
                    <a:pt x="514" y="206"/>
                  </a:lnTo>
                  <a:lnTo>
                    <a:pt x="1" y="731"/>
                  </a:lnTo>
                  <a:lnTo>
                    <a:pt x="1245" y="925"/>
                  </a:lnTo>
                  <a:lnTo>
                    <a:pt x="1222" y="1154"/>
                  </a:lnTo>
                  <a:lnTo>
                    <a:pt x="115" y="1302"/>
                  </a:lnTo>
                  <a:lnTo>
                    <a:pt x="1370" y="1690"/>
                  </a:lnTo>
                  <a:lnTo>
                    <a:pt x="708" y="2044"/>
                  </a:lnTo>
                  <a:lnTo>
                    <a:pt x="2386" y="2306"/>
                  </a:lnTo>
                  <a:lnTo>
                    <a:pt x="3185" y="2420"/>
                  </a:lnTo>
                  <a:lnTo>
                    <a:pt x="3733" y="2272"/>
                  </a:lnTo>
                  <a:lnTo>
                    <a:pt x="5581" y="1724"/>
                  </a:lnTo>
                  <a:lnTo>
                    <a:pt x="6449" y="1119"/>
                  </a:lnTo>
                  <a:lnTo>
                    <a:pt x="5821" y="571"/>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5" name="Google Shape;745;p37"/>
            <p:cNvSpPr/>
            <p:nvPr/>
          </p:nvSpPr>
          <p:spPr>
            <a:xfrm>
              <a:off x="4377875" y="2357200"/>
              <a:ext cx="26000" cy="85600"/>
            </a:xfrm>
            <a:custGeom>
              <a:rect b="b" l="l" r="r" t="t"/>
              <a:pathLst>
                <a:path extrusionOk="0" h="3424" w="1040">
                  <a:moveTo>
                    <a:pt x="1005" y="0"/>
                  </a:moveTo>
                  <a:lnTo>
                    <a:pt x="800" y="23"/>
                  </a:lnTo>
                  <a:lnTo>
                    <a:pt x="743" y="171"/>
                  </a:lnTo>
                  <a:lnTo>
                    <a:pt x="480" y="171"/>
                  </a:lnTo>
                  <a:lnTo>
                    <a:pt x="469" y="194"/>
                  </a:lnTo>
                  <a:lnTo>
                    <a:pt x="389" y="423"/>
                  </a:lnTo>
                  <a:lnTo>
                    <a:pt x="298" y="1107"/>
                  </a:lnTo>
                  <a:lnTo>
                    <a:pt x="149" y="1518"/>
                  </a:lnTo>
                  <a:lnTo>
                    <a:pt x="206" y="1575"/>
                  </a:lnTo>
                  <a:lnTo>
                    <a:pt x="1" y="1872"/>
                  </a:lnTo>
                  <a:lnTo>
                    <a:pt x="1" y="1872"/>
                  </a:lnTo>
                  <a:lnTo>
                    <a:pt x="560" y="3184"/>
                  </a:lnTo>
                  <a:lnTo>
                    <a:pt x="663" y="3424"/>
                  </a:lnTo>
                  <a:lnTo>
                    <a:pt x="903" y="1975"/>
                  </a:lnTo>
                  <a:lnTo>
                    <a:pt x="845" y="1632"/>
                  </a:lnTo>
                  <a:lnTo>
                    <a:pt x="503" y="1746"/>
                  </a:lnTo>
                  <a:lnTo>
                    <a:pt x="515" y="1507"/>
                  </a:lnTo>
                  <a:lnTo>
                    <a:pt x="686" y="1393"/>
                  </a:lnTo>
                  <a:lnTo>
                    <a:pt x="492" y="1290"/>
                  </a:lnTo>
                  <a:lnTo>
                    <a:pt x="583" y="674"/>
                  </a:lnTo>
                  <a:lnTo>
                    <a:pt x="868" y="799"/>
                  </a:lnTo>
                  <a:lnTo>
                    <a:pt x="971" y="514"/>
                  </a:lnTo>
                  <a:lnTo>
                    <a:pt x="960" y="514"/>
                  </a:lnTo>
                  <a:lnTo>
                    <a:pt x="1039" y="377"/>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6" name="Google Shape;746;p37"/>
            <p:cNvSpPr/>
            <p:nvPr/>
          </p:nvSpPr>
          <p:spPr>
            <a:xfrm>
              <a:off x="3842650" y="2045925"/>
              <a:ext cx="219725" cy="234550"/>
            </a:xfrm>
            <a:custGeom>
              <a:rect b="b" l="l" r="r" t="t"/>
              <a:pathLst>
                <a:path extrusionOk="0" h="9382" w="8789">
                  <a:moveTo>
                    <a:pt x="6722" y="7909"/>
                  </a:moveTo>
                  <a:lnTo>
                    <a:pt x="6152" y="7978"/>
                  </a:lnTo>
                  <a:lnTo>
                    <a:pt x="5399" y="8080"/>
                  </a:lnTo>
                  <a:lnTo>
                    <a:pt x="4520" y="7989"/>
                  </a:lnTo>
                  <a:lnTo>
                    <a:pt x="4440" y="8480"/>
                  </a:lnTo>
                  <a:lnTo>
                    <a:pt x="5501" y="8948"/>
                  </a:lnTo>
                  <a:lnTo>
                    <a:pt x="5889" y="9050"/>
                  </a:lnTo>
                  <a:lnTo>
                    <a:pt x="6494" y="9381"/>
                  </a:lnTo>
                  <a:lnTo>
                    <a:pt x="6620" y="8913"/>
                  </a:lnTo>
                  <a:lnTo>
                    <a:pt x="6494" y="8628"/>
                  </a:lnTo>
                  <a:close/>
                  <a:moveTo>
                    <a:pt x="1907" y="5205"/>
                  </a:moveTo>
                  <a:lnTo>
                    <a:pt x="1553" y="5478"/>
                  </a:lnTo>
                  <a:lnTo>
                    <a:pt x="1153" y="5433"/>
                  </a:lnTo>
                  <a:lnTo>
                    <a:pt x="1336" y="5946"/>
                  </a:lnTo>
                  <a:lnTo>
                    <a:pt x="1393" y="7030"/>
                  </a:lnTo>
                  <a:lnTo>
                    <a:pt x="1690" y="7282"/>
                  </a:lnTo>
                  <a:lnTo>
                    <a:pt x="1975" y="6973"/>
                  </a:lnTo>
                  <a:lnTo>
                    <a:pt x="2329" y="7030"/>
                  </a:lnTo>
                  <a:lnTo>
                    <a:pt x="2386" y="5832"/>
                  </a:lnTo>
                  <a:close/>
                  <a:moveTo>
                    <a:pt x="3949" y="320"/>
                  </a:moveTo>
                  <a:lnTo>
                    <a:pt x="3767" y="1"/>
                  </a:lnTo>
                  <a:lnTo>
                    <a:pt x="3082" y="160"/>
                  </a:lnTo>
                  <a:lnTo>
                    <a:pt x="3014" y="332"/>
                  </a:lnTo>
                  <a:lnTo>
                    <a:pt x="2568" y="206"/>
                  </a:lnTo>
                  <a:lnTo>
                    <a:pt x="2523" y="560"/>
                  </a:lnTo>
                  <a:lnTo>
                    <a:pt x="2226" y="720"/>
                  </a:lnTo>
                  <a:lnTo>
                    <a:pt x="1678" y="605"/>
                  </a:lnTo>
                  <a:lnTo>
                    <a:pt x="1553" y="959"/>
                  </a:lnTo>
                  <a:lnTo>
                    <a:pt x="1210" y="982"/>
                  </a:lnTo>
                  <a:lnTo>
                    <a:pt x="1085" y="845"/>
                  </a:lnTo>
                  <a:lnTo>
                    <a:pt x="697" y="1142"/>
                  </a:lnTo>
                  <a:lnTo>
                    <a:pt x="354" y="1187"/>
                  </a:lnTo>
                  <a:lnTo>
                    <a:pt x="46" y="1005"/>
                  </a:lnTo>
                  <a:lnTo>
                    <a:pt x="12" y="1245"/>
                  </a:lnTo>
                  <a:lnTo>
                    <a:pt x="240" y="1587"/>
                  </a:lnTo>
                  <a:lnTo>
                    <a:pt x="1" y="1838"/>
                  </a:lnTo>
                  <a:lnTo>
                    <a:pt x="218" y="2523"/>
                  </a:lnTo>
                  <a:lnTo>
                    <a:pt x="594" y="2637"/>
                  </a:lnTo>
                  <a:lnTo>
                    <a:pt x="526" y="3025"/>
                  </a:lnTo>
                  <a:lnTo>
                    <a:pt x="822" y="2956"/>
                  </a:lnTo>
                  <a:lnTo>
                    <a:pt x="1222" y="2557"/>
                  </a:lnTo>
                  <a:lnTo>
                    <a:pt x="1553" y="2431"/>
                  </a:lnTo>
                  <a:lnTo>
                    <a:pt x="2158" y="2728"/>
                  </a:lnTo>
                  <a:lnTo>
                    <a:pt x="2523" y="2831"/>
                  </a:lnTo>
                  <a:lnTo>
                    <a:pt x="2797" y="3687"/>
                  </a:lnTo>
                  <a:lnTo>
                    <a:pt x="3310" y="4200"/>
                  </a:lnTo>
                  <a:lnTo>
                    <a:pt x="4006" y="4771"/>
                  </a:lnTo>
                  <a:lnTo>
                    <a:pt x="4611" y="5170"/>
                  </a:lnTo>
                  <a:lnTo>
                    <a:pt x="5159" y="5227"/>
                  </a:lnTo>
                  <a:lnTo>
                    <a:pt x="5490" y="5581"/>
                  </a:lnTo>
                  <a:lnTo>
                    <a:pt x="5981" y="5752"/>
                  </a:lnTo>
                  <a:lnTo>
                    <a:pt x="6220" y="6140"/>
                  </a:lnTo>
                  <a:lnTo>
                    <a:pt x="6528" y="6254"/>
                  </a:lnTo>
                  <a:lnTo>
                    <a:pt x="6791" y="6711"/>
                  </a:lnTo>
                  <a:lnTo>
                    <a:pt x="7122" y="7236"/>
                  </a:lnTo>
                  <a:lnTo>
                    <a:pt x="6962" y="7418"/>
                  </a:lnTo>
                  <a:lnTo>
                    <a:pt x="6848" y="7921"/>
                  </a:lnTo>
                  <a:lnTo>
                    <a:pt x="6859" y="8206"/>
                  </a:lnTo>
                  <a:lnTo>
                    <a:pt x="7156" y="8137"/>
                  </a:lnTo>
                  <a:lnTo>
                    <a:pt x="7521" y="7339"/>
                  </a:lnTo>
                  <a:lnTo>
                    <a:pt x="7818" y="7282"/>
                  </a:lnTo>
                  <a:lnTo>
                    <a:pt x="7875" y="6802"/>
                  </a:lnTo>
                  <a:lnTo>
                    <a:pt x="7316" y="6483"/>
                  </a:lnTo>
                  <a:lnTo>
                    <a:pt x="7590" y="5889"/>
                  </a:lnTo>
                  <a:lnTo>
                    <a:pt x="8229" y="6038"/>
                  </a:lnTo>
                  <a:lnTo>
                    <a:pt x="8674" y="6460"/>
                  </a:lnTo>
                  <a:lnTo>
                    <a:pt x="8788" y="6140"/>
                  </a:lnTo>
                  <a:lnTo>
                    <a:pt x="8697" y="5969"/>
                  </a:lnTo>
                  <a:lnTo>
                    <a:pt x="8035" y="5513"/>
                  </a:lnTo>
                  <a:lnTo>
                    <a:pt x="7476" y="5239"/>
                  </a:lnTo>
                  <a:lnTo>
                    <a:pt x="6791" y="4908"/>
                  </a:lnTo>
                  <a:lnTo>
                    <a:pt x="6985" y="4737"/>
                  </a:lnTo>
                  <a:lnTo>
                    <a:pt x="6791" y="4543"/>
                  </a:lnTo>
                  <a:lnTo>
                    <a:pt x="6220" y="4554"/>
                  </a:lnTo>
                  <a:lnTo>
                    <a:pt x="5364" y="3835"/>
                  </a:lnTo>
                  <a:lnTo>
                    <a:pt x="4954" y="3116"/>
                  </a:lnTo>
                  <a:lnTo>
                    <a:pt x="4246" y="2671"/>
                  </a:lnTo>
                  <a:lnTo>
                    <a:pt x="3972" y="2226"/>
                  </a:lnTo>
                  <a:lnTo>
                    <a:pt x="4052" y="1975"/>
                  </a:lnTo>
                  <a:lnTo>
                    <a:pt x="3995" y="1541"/>
                  </a:lnTo>
                  <a:lnTo>
                    <a:pt x="4543" y="1233"/>
                  </a:lnTo>
                  <a:lnTo>
                    <a:pt x="5136" y="1359"/>
                  </a:lnTo>
                  <a:lnTo>
                    <a:pt x="4931" y="971"/>
                  </a:lnTo>
                  <a:lnTo>
                    <a:pt x="4976" y="548"/>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7" name="Google Shape;747;p37"/>
            <p:cNvSpPr/>
            <p:nvPr/>
          </p:nvSpPr>
          <p:spPr>
            <a:xfrm>
              <a:off x="2174750" y="2691850"/>
              <a:ext cx="41400" cy="18575"/>
            </a:xfrm>
            <a:custGeom>
              <a:rect b="b" l="l" r="r" t="t"/>
              <a:pathLst>
                <a:path extrusionOk="0" h="743" w="1656">
                  <a:moveTo>
                    <a:pt x="1097" y="594"/>
                  </a:moveTo>
                  <a:lnTo>
                    <a:pt x="1656" y="583"/>
                  </a:lnTo>
                  <a:lnTo>
                    <a:pt x="1542" y="332"/>
                  </a:lnTo>
                  <a:lnTo>
                    <a:pt x="1154" y="115"/>
                  </a:lnTo>
                  <a:lnTo>
                    <a:pt x="629" y="24"/>
                  </a:lnTo>
                  <a:lnTo>
                    <a:pt x="446" y="1"/>
                  </a:lnTo>
                  <a:lnTo>
                    <a:pt x="104" y="58"/>
                  </a:lnTo>
                  <a:lnTo>
                    <a:pt x="1" y="263"/>
                  </a:lnTo>
                  <a:lnTo>
                    <a:pt x="412" y="594"/>
                  </a:lnTo>
                  <a:lnTo>
                    <a:pt x="834" y="743"/>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8" name="Google Shape;748;p37"/>
            <p:cNvSpPr/>
            <p:nvPr/>
          </p:nvSpPr>
          <p:spPr>
            <a:xfrm>
              <a:off x="4394425" y="2355200"/>
              <a:ext cx="75350" cy="94450"/>
            </a:xfrm>
            <a:custGeom>
              <a:rect b="b" l="l" r="r" t="t"/>
              <a:pathLst>
                <a:path extrusionOk="0" h="3778" w="3014">
                  <a:moveTo>
                    <a:pt x="3014" y="1096"/>
                  </a:moveTo>
                  <a:lnTo>
                    <a:pt x="2580" y="0"/>
                  </a:lnTo>
                  <a:lnTo>
                    <a:pt x="1211" y="959"/>
                  </a:lnTo>
                  <a:lnTo>
                    <a:pt x="309" y="594"/>
                  </a:lnTo>
                  <a:lnTo>
                    <a:pt x="206" y="879"/>
                  </a:lnTo>
                  <a:lnTo>
                    <a:pt x="263" y="1438"/>
                  </a:lnTo>
                  <a:lnTo>
                    <a:pt x="183" y="1712"/>
                  </a:lnTo>
                  <a:lnTo>
                    <a:pt x="241" y="2055"/>
                  </a:lnTo>
                  <a:lnTo>
                    <a:pt x="1" y="3504"/>
                  </a:lnTo>
                  <a:lnTo>
                    <a:pt x="35" y="3629"/>
                  </a:lnTo>
                  <a:lnTo>
                    <a:pt x="914" y="3778"/>
                  </a:lnTo>
                  <a:lnTo>
                    <a:pt x="1211" y="3492"/>
                  </a:lnTo>
                  <a:lnTo>
                    <a:pt x="1370" y="3162"/>
                  </a:lnTo>
                  <a:lnTo>
                    <a:pt x="1941" y="3047"/>
                  </a:lnTo>
                  <a:lnTo>
                    <a:pt x="2032" y="2739"/>
                  </a:lnTo>
                  <a:lnTo>
                    <a:pt x="2283" y="2591"/>
                  </a:lnTo>
                  <a:lnTo>
                    <a:pt x="1405" y="1678"/>
                  </a:lnTo>
                  <a:lnTo>
                    <a:pt x="2888" y="1233"/>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9" name="Google Shape;749;p37"/>
            <p:cNvSpPr/>
            <p:nvPr/>
          </p:nvSpPr>
          <p:spPr>
            <a:xfrm>
              <a:off x="6182725" y="2080450"/>
              <a:ext cx="189475" cy="327850"/>
            </a:xfrm>
            <a:custGeom>
              <a:rect b="b" l="l" r="r" t="t"/>
              <a:pathLst>
                <a:path extrusionOk="0" h="13114" w="7579">
                  <a:moveTo>
                    <a:pt x="3652" y="10271"/>
                  </a:moveTo>
                  <a:lnTo>
                    <a:pt x="3013" y="10089"/>
                  </a:lnTo>
                  <a:lnTo>
                    <a:pt x="2854" y="10477"/>
                  </a:lnTo>
                  <a:lnTo>
                    <a:pt x="2386" y="10363"/>
                  </a:lnTo>
                  <a:lnTo>
                    <a:pt x="2203" y="10899"/>
                  </a:lnTo>
                  <a:lnTo>
                    <a:pt x="2374" y="11333"/>
                  </a:lnTo>
                  <a:lnTo>
                    <a:pt x="2968" y="11584"/>
                  </a:lnTo>
                  <a:lnTo>
                    <a:pt x="2956" y="11059"/>
                  </a:lnTo>
                  <a:lnTo>
                    <a:pt x="3253" y="10842"/>
                  </a:lnTo>
                  <a:lnTo>
                    <a:pt x="3698" y="11150"/>
                  </a:lnTo>
                  <a:lnTo>
                    <a:pt x="3881" y="10591"/>
                  </a:lnTo>
                  <a:close/>
                  <a:moveTo>
                    <a:pt x="7133" y="7521"/>
                  </a:moveTo>
                  <a:lnTo>
                    <a:pt x="6620" y="6562"/>
                  </a:lnTo>
                  <a:lnTo>
                    <a:pt x="6814" y="5649"/>
                  </a:lnTo>
                  <a:lnTo>
                    <a:pt x="6414" y="4908"/>
                  </a:lnTo>
                  <a:lnTo>
                    <a:pt x="5250" y="3675"/>
                  </a:lnTo>
                  <a:lnTo>
                    <a:pt x="4565" y="3846"/>
                  </a:lnTo>
                  <a:lnTo>
                    <a:pt x="4600" y="4394"/>
                  </a:lnTo>
                  <a:lnTo>
                    <a:pt x="5330" y="5410"/>
                  </a:lnTo>
                  <a:lnTo>
                    <a:pt x="5467" y="6540"/>
                  </a:lnTo>
                  <a:lnTo>
                    <a:pt x="5227" y="6893"/>
                  </a:lnTo>
                  <a:lnTo>
                    <a:pt x="4588" y="7818"/>
                  </a:lnTo>
                  <a:lnTo>
                    <a:pt x="3869" y="7384"/>
                  </a:lnTo>
                  <a:lnTo>
                    <a:pt x="3869" y="9016"/>
                  </a:lnTo>
                  <a:lnTo>
                    <a:pt x="2968" y="8833"/>
                  </a:lnTo>
                  <a:lnTo>
                    <a:pt x="1598" y="9107"/>
                  </a:lnTo>
                  <a:lnTo>
                    <a:pt x="1336" y="9735"/>
                  </a:lnTo>
                  <a:lnTo>
                    <a:pt x="777" y="10203"/>
                  </a:lnTo>
                  <a:lnTo>
                    <a:pt x="617" y="10774"/>
                  </a:lnTo>
                  <a:lnTo>
                    <a:pt x="1" y="11059"/>
                  </a:lnTo>
                  <a:lnTo>
                    <a:pt x="571" y="11675"/>
                  </a:lnTo>
                  <a:lnTo>
                    <a:pt x="1165" y="11938"/>
                  </a:lnTo>
                  <a:lnTo>
                    <a:pt x="1290" y="12759"/>
                  </a:lnTo>
                  <a:lnTo>
                    <a:pt x="1792" y="13113"/>
                  </a:lnTo>
                  <a:lnTo>
                    <a:pt x="2146" y="12725"/>
                  </a:lnTo>
                  <a:lnTo>
                    <a:pt x="2032" y="11184"/>
                  </a:lnTo>
                  <a:lnTo>
                    <a:pt x="993" y="10511"/>
                  </a:lnTo>
                  <a:lnTo>
                    <a:pt x="1861" y="10500"/>
                  </a:lnTo>
                  <a:lnTo>
                    <a:pt x="2568" y="10077"/>
                  </a:lnTo>
                  <a:lnTo>
                    <a:pt x="3801" y="9872"/>
                  </a:lnTo>
                  <a:lnTo>
                    <a:pt x="4143" y="10557"/>
                  </a:lnTo>
                  <a:lnTo>
                    <a:pt x="4794" y="10899"/>
                  </a:lnTo>
                  <a:lnTo>
                    <a:pt x="5421" y="9861"/>
                  </a:lnTo>
                  <a:lnTo>
                    <a:pt x="6722" y="9804"/>
                  </a:lnTo>
                  <a:lnTo>
                    <a:pt x="7498" y="9370"/>
                  </a:lnTo>
                  <a:lnTo>
                    <a:pt x="7578" y="8719"/>
                  </a:lnTo>
                  <a:lnTo>
                    <a:pt x="7224" y="8263"/>
                  </a:lnTo>
                  <a:close/>
                  <a:moveTo>
                    <a:pt x="5456" y="1210"/>
                  </a:moveTo>
                  <a:lnTo>
                    <a:pt x="4702" y="913"/>
                  </a:lnTo>
                  <a:lnTo>
                    <a:pt x="3219" y="0"/>
                  </a:lnTo>
                  <a:lnTo>
                    <a:pt x="3481" y="685"/>
                  </a:lnTo>
                  <a:lnTo>
                    <a:pt x="4098" y="1906"/>
                  </a:lnTo>
                  <a:lnTo>
                    <a:pt x="3356" y="1952"/>
                  </a:lnTo>
                  <a:lnTo>
                    <a:pt x="3447" y="2625"/>
                  </a:lnTo>
                  <a:lnTo>
                    <a:pt x="4098" y="3493"/>
                  </a:lnTo>
                  <a:lnTo>
                    <a:pt x="4908" y="3493"/>
                  </a:lnTo>
                  <a:lnTo>
                    <a:pt x="4680" y="2523"/>
                  </a:lnTo>
                  <a:lnTo>
                    <a:pt x="6220" y="3127"/>
                  </a:lnTo>
                  <a:lnTo>
                    <a:pt x="6277" y="2260"/>
                  </a:lnTo>
                  <a:lnTo>
                    <a:pt x="7190" y="2009"/>
                  </a:lnTo>
                  <a:lnTo>
                    <a:pt x="6334" y="1028"/>
                  </a:lnTo>
                  <a:lnTo>
                    <a:pt x="6095" y="1404"/>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0" name="Google Shape;750;p37"/>
            <p:cNvSpPr/>
            <p:nvPr/>
          </p:nvSpPr>
          <p:spPr>
            <a:xfrm>
              <a:off x="4538525" y="1865050"/>
              <a:ext cx="710700" cy="323275"/>
            </a:xfrm>
            <a:custGeom>
              <a:rect b="b" l="l" r="r" t="t"/>
              <a:pathLst>
                <a:path extrusionOk="0" h="12931" w="28428">
                  <a:moveTo>
                    <a:pt x="14688" y="194"/>
                  </a:moveTo>
                  <a:lnTo>
                    <a:pt x="13409" y="0"/>
                  </a:lnTo>
                  <a:lnTo>
                    <a:pt x="12964" y="365"/>
                  </a:lnTo>
                  <a:lnTo>
                    <a:pt x="11424" y="674"/>
                  </a:lnTo>
                  <a:lnTo>
                    <a:pt x="11184" y="890"/>
                  </a:lnTo>
                  <a:lnTo>
                    <a:pt x="8787" y="1187"/>
                  </a:lnTo>
                  <a:lnTo>
                    <a:pt x="8582" y="1484"/>
                  </a:lnTo>
                  <a:lnTo>
                    <a:pt x="9301" y="2066"/>
                  </a:lnTo>
                  <a:lnTo>
                    <a:pt x="8742" y="2294"/>
                  </a:lnTo>
                  <a:lnTo>
                    <a:pt x="8947" y="2545"/>
                  </a:lnTo>
                  <a:lnTo>
                    <a:pt x="8445" y="2956"/>
                  </a:lnTo>
                  <a:lnTo>
                    <a:pt x="9780" y="3549"/>
                  </a:lnTo>
                  <a:lnTo>
                    <a:pt x="9757" y="3983"/>
                  </a:lnTo>
                  <a:lnTo>
                    <a:pt x="8765" y="3937"/>
                  </a:lnTo>
                  <a:lnTo>
                    <a:pt x="8650" y="4200"/>
                  </a:lnTo>
                  <a:lnTo>
                    <a:pt x="7612" y="3743"/>
                  </a:lnTo>
                  <a:lnTo>
                    <a:pt x="6528" y="3766"/>
                  </a:lnTo>
                  <a:lnTo>
                    <a:pt x="5912" y="4120"/>
                  </a:lnTo>
                  <a:lnTo>
                    <a:pt x="4976" y="3778"/>
                  </a:lnTo>
                  <a:lnTo>
                    <a:pt x="3275" y="3173"/>
                  </a:lnTo>
                  <a:lnTo>
                    <a:pt x="2203" y="3196"/>
                  </a:lnTo>
                  <a:lnTo>
                    <a:pt x="1050" y="4143"/>
                  </a:lnTo>
                  <a:lnTo>
                    <a:pt x="1153" y="4793"/>
                  </a:lnTo>
                  <a:lnTo>
                    <a:pt x="297" y="4280"/>
                  </a:lnTo>
                  <a:lnTo>
                    <a:pt x="0" y="5250"/>
                  </a:lnTo>
                  <a:lnTo>
                    <a:pt x="240" y="5421"/>
                  </a:lnTo>
                  <a:lnTo>
                    <a:pt x="0" y="6094"/>
                  </a:lnTo>
                  <a:lnTo>
                    <a:pt x="753" y="6711"/>
                  </a:lnTo>
                  <a:lnTo>
                    <a:pt x="1267" y="6676"/>
                  </a:lnTo>
                  <a:lnTo>
                    <a:pt x="1860" y="7258"/>
                  </a:lnTo>
                  <a:lnTo>
                    <a:pt x="1894" y="7715"/>
                  </a:lnTo>
                  <a:lnTo>
                    <a:pt x="2294" y="7863"/>
                  </a:lnTo>
                  <a:lnTo>
                    <a:pt x="2922" y="7681"/>
                  </a:lnTo>
                  <a:lnTo>
                    <a:pt x="3629" y="7293"/>
                  </a:lnTo>
                  <a:lnTo>
                    <a:pt x="4302" y="7509"/>
                  </a:lnTo>
                  <a:lnTo>
                    <a:pt x="4999" y="7464"/>
                  </a:lnTo>
                  <a:lnTo>
                    <a:pt x="5272" y="8023"/>
                  </a:lnTo>
                  <a:lnTo>
                    <a:pt x="5364" y="8879"/>
                  </a:lnTo>
                  <a:lnTo>
                    <a:pt x="4702" y="8742"/>
                  </a:lnTo>
                  <a:lnTo>
                    <a:pt x="4131" y="8890"/>
                  </a:lnTo>
                  <a:lnTo>
                    <a:pt x="4257" y="9529"/>
                  </a:lnTo>
                  <a:lnTo>
                    <a:pt x="3549" y="9450"/>
                  </a:lnTo>
                  <a:lnTo>
                    <a:pt x="3629" y="9735"/>
                  </a:lnTo>
                  <a:lnTo>
                    <a:pt x="4086" y="9963"/>
                  </a:lnTo>
                  <a:lnTo>
                    <a:pt x="4622" y="10739"/>
                  </a:lnTo>
                  <a:lnTo>
                    <a:pt x="5535" y="11047"/>
                  </a:lnTo>
                  <a:lnTo>
                    <a:pt x="5740" y="11344"/>
                  </a:lnTo>
                  <a:lnTo>
                    <a:pt x="5649" y="11709"/>
                  </a:lnTo>
                  <a:lnTo>
                    <a:pt x="5740" y="11926"/>
                  </a:lnTo>
                  <a:lnTo>
                    <a:pt x="6003" y="11641"/>
                  </a:lnTo>
                  <a:lnTo>
                    <a:pt x="6790" y="11458"/>
                  </a:lnTo>
                  <a:lnTo>
                    <a:pt x="7327" y="11698"/>
                  </a:lnTo>
                  <a:lnTo>
                    <a:pt x="8023" y="12394"/>
                  </a:lnTo>
                  <a:lnTo>
                    <a:pt x="8388" y="12360"/>
                  </a:lnTo>
                  <a:lnTo>
                    <a:pt x="7498" y="9107"/>
                  </a:lnTo>
                  <a:lnTo>
                    <a:pt x="9198" y="8594"/>
                  </a:lnTo>
                  <a:lnTo>
                    <a:pt x="9358" y="8662"/>
                  </a:lnTo>
                  <a:lnTo>
                    <a:pt x="10648" y="9301"/>
                  </a:lnTo>
                  <a:lnTo>
                    <a:pt x="11332" y="9632"/>
                  </a:lnTo>
                  <a:lnTo>
                    <a:pt x="12268" y="10420"/>
                  </a:lnTo>
                  <a:lnTo>
                    <a:pt x="13078" y="10283"/>
                  </a:lnTo>
                  <a:lnTo>
                    <a:pt x="14300" y="10214"/>
                  </a:lnTo>
                  <a:lnTo>
                    <a:pt x="15372" y="10853"/>
                  </a:lnTo>
                  <a:lnTo>
                    <a:pt x="15589" y="11743"/>
                  </a:lnTo>
                  <a:lnTo>
                    <a:pt x="15943" y="11755"/>
                  </a:lnTo>
                  <a:lnTo>
                    <a:pt x="16319" y="12474"/>
                  </a:lnTo>
                  <a:lnTo>
                    <a:pt x="17255" y="12497"/>
                  </a:lnTo>
                  <a:lnTo>
                    <a:pt x="17586" y="12930"/>
                  </a:lnTo>
                  <a:lnTo>
                    <a:pt x="17860" y="12930"/>
                  </a:lnTo>
                  <a:lnTo>
                    <a:pt x="17986" y="12280"/>
                  </a:lnTo>
                  <a:lnTo>
                    <a:pt x="18750" y="11675"/>
                  </a:lnTo>
                  <a:lnTo>
                    <a:pt x="19115" y="11504"/>
                  </a:lnTo>
                  <a:lnTo>
                    <a:pt x="19150" y="11116"/>
                  </a:lnTo>
                  <a:lnTo>
                    <a:pt x="19595" y="11002"/>
                  </a:lnTo>
                  <a:lnTo>
                    <a:pt x="20896" y="11298"/>
                  </a:lnTo>
                  <a:lnTo>
                    <a:pt x="20827" y="10785"/>
                  </a:lnTo>
                  <a:lnTo>
                    <a:pt x="21181" y="10602"/>
                  </a:lnTo>
                  <a:lnTo>
                    <a:pt x="22334" y="10967"/>
                  </a:lnTo>
                  <a:lnTo>
                    <a:pt x="22562" y="10876"/>
                  </a:lnTo>
                  <a:lnTo>
                    <a:pt x="23794" y="10899"/>
                  </a:lnTo>
                  <a:lnTo>
                    <a:pt x="24901" y="10990"/>
                  </a:lnTo>
                  <a:lnTo>
                    <a:pt x="25369" y="11298"/>
                  </a:lnTo>
                  <a:lnTo>
                    <a:pt x="25872" y="11424"/>
                  </a:lnTo>
                  <a:lnTo>
                    <a:pt x="25632" y="10933"/>
                  </a:lnTo>
                  <a:lnTo>
                    <a:pt x="26043" y="10705"/>
                  </a:lnTo>
                  <a:lnTo>
                    <a:pt x="24799" y="9176"/>
                  </a:lnTo>
                  <a:lnTo>
                    <a:pt x="26088" y="8833"/>
                  </a:lnTo>
                  <a:lnTo>
                    <a:pt x="26374" y="8628"/>
                  </a:lnTo>
                  <a:lnTo>
                    <a:pt x="26225" y="7053"/>
                  </a:lnTo>
                  <a:lnTo>
                    <a:pt x="27755" y="7338"/>
                  </a:lnTo>
                  <a:lnTo>
                    <a:pt x="27983" y="6939"/>
                  </a:lnTo>
                  <a:lnTo>
                    <a:pt x="27629" y="6049"/>
                  </a:lnTo>
                  <a:lnTo>
                    <a:pt x="28165" y="5969"/>
                  </a:lnTo>
                  <a:lnTo>
                    <a:pt x="28428" y="5364"/>
                  </a:lnTo>
                  <a:lnTo>
                    <a:pt x="27812" y="4828"/>
                  </a:lnTo>
                  <a:lnTo>
                    <a:pt x="26956" y="4953"/>
                  </a:lnTo>
                  <a:lnTo>
                    <a:pt x="26488" y="4577"/>
                  </a:lnTo>
                  <a:lnTo>
                    <a:pt x="25929" y="4405"/>
                  </a:lnTo>
                  <a:lnTo>
                    <a:pt x="25347" y="3892"/>
                  </a:lnTo>
                  <a:lnTo>
                    <a:pt x="24890" y="3743"/>
                  </a:lnTo>
                  <a:lnTo>
                    <a:pt x="24000" y="3972"/>
                  </a:lnTo>
                  <a:lnTo>
                    <a:pt x="22824" y="3458"/>
                  </a:lnTo>
                  <a:lnTo>
                    <a:pt x="22665" y="3926"/>
                  </a:lnTo>
                  <a:lnTo>
                    <a:pt x="20086" y="1712"/>
                  </a:lnTo>
                  <a:lnTo>
                    <a:pt x="18899" y="1039"/>
                  </a:lnTo>
                  <a:lnTo>
                    <a:pt x="19013" y="776"/>
                  </a:lnTo>
                  <a:lnTo>
                    <a:pt x="17712" y="1587"/>
                  </a:lnTo>
                  <a:lnTo>
                    <a:pt x="17084" y="1644"/>
                  </a:lnTo>
                  <a:lnTo>
                    <a:pt x="16913" y="1176"/>
                  </a:lnTo>
                  <a:lnTo>
                    <a:pt x="15920" y="868"/>
                  </a:lnTo>
                  <a:lnTo>
                    <a:pt x="15304" y="1084"/>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1" name="Google Shape;751;p37"/>
            <p:cNvSpPr/>
            <p:nvPr/>
          </p:nvSpPr>
          <p:spPr>
            <a:xfrm>
              <a:off x="4400700" y="2987150"/>
              <a:ext cx="158675" cy="231125"/>
            </a:xfrm>
            <a:custGeom>
              <a:rect b="b" l="l" r="r" t="t"/>
              <a:pathLst>
                <a:path extrusionOk="0" h="9245" w="6347">
                  <a:moveTo>
                    <a:pt x="6346" y="1438"/>
                  </a:moveTo>
                  <a:lnTo>
                    <a:pt x="5810" y="1438"/>
                  </a:lnTo>
                  <a:lnTo>
                    <a:pt x="5479" y="1142"/>
                  </a:lnTo>
                  <a:lnTo>
                    <a:pt x="4748" y="1507"/>
                  </a:lnTo>
                  <a:lnTo>
                    <a:pt x="4520" y="1895"/>
                  </a:lnTo>
                  <a:lnTo>
                    <a:pt x="3984" y="1826"/>
                  </a:lnTo>
                  <a:lnTo>
                    <a:pt x="3813" y="1724"/>
                  </a:lnTo>
                  <a:lnTo>
                    <a:pt x="3630" y="1735"/>
                  </a:lnTo>
                  <a:lnTo>
                    <a:pt x="3368" y="1735"/>
                  </a:lnTo>
                  <a:lnTo>
                    <a:pt x="2340" y="970"/>
                  </a:lnTo>
                  <a:lnTo>
                    <a:pt x="1781" y="970"/>
                  </a:lnTo>
                  <a:lnTo>
                    <a:pt x="1496" y="674"/>
                  </a:lnTo>
                  <a:lnTo>
                    <a:pt x="1496" y="160"/>
                  </a:lnTo>
                  <a:lnTo>
                    <a:pt x="1085" y="0"/>
                  </a:lnTo>
                  <a:lnTo>
                    <a:pt x="549" y="594"/>
                  </a:lnTo>
                  <a:lnTo>
                    <a:pt x="58" y="1142"/>
                  </a:lnTo>
                  <a:lnTo>
                    <a:pt x="446" y="1769"/>
                  </a:lnTo>
                  <a:lnTo>
                    <a:pt x="549" y="2226"/>
                  </a:lnTo>
                  <a:lnTo>
                    <a:pt x="914" y="3264"/>
                  </a:lnTo>
                  <a:lnTo>
                    <a:pt x="617" y="3938"/>
                  </a:lnTo>
                  <a:lnTo>
                    <a:pt x="229" y="4531"/>
                  </a:lnTo>
                  <a:lnTo>
                    <a:pt x="1" y="4908"/>
                  </a:lnTo>
                  <a:lnTo>
                    <a:pt x="1" y="4953"/>
                  </a:lnTo>
                  <a:lnTo>
                    <a:pt x="206" y="5296"/>
                  </a:lnTo>
                  <a:lnTo>
                    <a:pt x="149" y="5957"/>
                  </a:lnTo>
                  <a:lnTo>
                    <a:pt x="3025" y="7818"/>
                  </a:lnTo>
                  <a:lnTo>
                    <a:pt x="3082" y="8343"/>
                  </a:lnTo>
                  <a:lnTo>
                    <a:pt x="4223" y="9244"/>
                  </a:lnTo>
                  <a:lnTo>
                    <a:pt x="4543" y="8947"/>
                  </a:lnTo>
                  <a:lnTo>
                    <a:pt x="4714" y="8343"/>
                  </a:lnTo>
                  <a:lnTo>
                    <a:pt x="4965" y="7977"/>
                  </a:lnTo>
                  <a:lnTo>
                    <a:pt x="5091" y="7327"/>
                  </a:lnTo>
                  <a:lnTo>
                    <a:pt x="5399" y="7270"/>
                  </a:lnTo>
                  <a:lnTo>
                    <a:pt x="5593" y="6893"/>
                  </a:lnTo>
                  <a:lnTo>
                    <a:pt x="6164" y="6528"/>
                  </a:lnTo>
                  <a:lnTo>
                    <a:pt x="5696" y="5775"/>
                  </a:lnTo>
                  <a:lnTo>
                    <a:pt x="5661" y="2465"/>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2" name="Google Shape;752;p37"/>
            <p:cNvSpPr/>
            <p:nvPr/>
          </p:nvSpPr>
          <p:spPr>
            <a:xfrm>
              <a:off x="5005550" y="2130100"/>
              <a:ext cx="179775" cy="89325"/>
            </a:xfrm>
            <a:custGeom>
              <a:rect b="b" l="l" r="r" t="t"/>
              <a:pathLst>
                <a:path extrusionOk="0" h="3573" w="7191">
                  <a:moveTo>
                    <a:pt x="7191" y="833"/>
                  </a:moveTo>
                  <a:lnTo>
                    <a:pt x="6688" y="696"/>
                  </a:lnTo>
                  <a:lnTo>
                    <a:pt x="6220" y="388"/>
                  </a:lnTo>
                  <a:lnTo>
                    <a:pt x="5113" y="297"/>
                  </a:lnTo>
                  <a:lnTo>
                    <a:pt x="3881" y="274"/>
                  </a:lnTo>
                  <a:lnTo>
                    <a:pt x="3653" y="377"/>
                  </a:lnTo>
                  <a:lnTo>
                    <a:pt x="2500" y="0"/>
                  </a:lnTo>
                  <a:lnTo>
                    <a:pt x="2146" y="183"/>
                  </a:lnTo>
                  <a:lnTo>
                    <a:pt x="2215" y="696"/>
                  </a:lnTo>
                  <a:lnTo>
                    <a:pt x="914" y="400"/>
                  </a:lnTo>
                  <a:lnTo>
                    <a:pt x="469" y="514"/>
                  </a:lnTo>
                  <a:lnTo>
                    <a:pt x="434" y="902"/>
                  </a:lnTo>
                  <a:lnTo>
                    <a:pt x="686" y="982"/>
                  </a:lnTo>
                  <a:lnTo>
                    <a:pt x="240" y="1575"/>
                  </a:lnTo>
                  <a:lnTo>
                    <a:pt x="902" y="1895"/>
                  </a:lnTo>
                  <a:lnTo>
                    <a:pt x="1359" y="1666"/>
                  </a:lnTo>
                  <a:lnTo>
                    <a:pt x="2375" y="2146"/>
                  </a:lnTo>
                  <a:lnTo>
                    <a:pt x="1633" y="2785"/>
                  </a:lnTo>
                  <a:lnTo>
                    <a:pt x="1039" y="2693"/>
                  </a:lnTo>
                  <a:lnTo>
                    <a:pt x="845" y="2979"/>
                  </a:lnTo>
                  <a:lnTo>
                    <a:pt x="1" y="2830"/>
                  </a:lnTo>
                  <a:lnTo>
                    <a:pt x="92" y="3355"/>
                  </a:lnTo>
                  <a:lnTo>
                    <a:pt x="857" y="3287"/>
                  </a:lnTo>
                  <a:lnTo>
                    <a:pt x="1872" y="3572"/>
                  </a:lnTo>
                  <a:lnTo>
                    <a:pt x="3230" y="3435"/>
                  </a:lnTo>
                  <a:lnTo>
                    <a:pt x="3367" y="3230"/>
                  </a:lnTo>
                  <a:lnTo>
                    <a:pt x="3208" y="3013"/>
                  </a:lnTo>
                  <a:lnTo>
                    <a:pt x="3778" y="2579"/>
                  </a:lnTo>
                  <a:lnTo>
                    <a:pt x="4235" y="2408"/>
                  </a:lnTo>
                  <a:lnTo>
                    <a:pt x="5056" y="2545"/>
                  </a:lnTo>
                  <a:lnTo>
                    <a:pt x="5136" y="1974"/>
                  </a:lnTo>
                  <a:lnTo>
                    <a:pt x="6049" y="1860"/>
                  </a:lnTo>
                  <a:lnTo>
                    <a:pt x="6198" y="1518"/>
                  </a:lnTo>
                  <a:lnTo>
                    <a:pt x="7168" y="1027"/>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3" name="Google Shape;753;p37"/>
            <p:cNvSpPr/>
            <p:nvPr/>
          </p:nvSpPr>
          <p:spPr>
            <a:xfrm>
              <a:off x="5756200" y="2781725"/>
              <a:ext cx="105000" cy="92475"/>
            </a:xfrm>
            <a:custGeom>
              <a:rect b="b" l="l" r="r" t="t"/>
              <a:pathLst>
                <a:path extrusionOk="0" h="3699" w="4200">
                  <a:moveTo>
                    <a:pt x="3926" y="332"/>
                  </a:moveTo>
                  <a:lnTo>
                    <a:pt x="3184" y="1"/>
                  </a:lnTo>
                  <a:lnTo>
                    <a:pt x="2899" y="617"/>
                  </a:lnTo>
                  <a:lnTo>
                    <a:pt x="2203" y="274"/>
                  </a:lnTo>
                  <a:lnTo>
                    <a:pt x="1450" y="126"/>
                  </a:lnTo>
                  <a:lnTo>
                    <a:pt x="434" y="309"/>
                  </a:lnTo>
                  <a:lnTo>
                    <a:pt x="0" y="1050"/>
                  </a:lnTo>
                  <a:lnTo>
                    <a:pt x="308" y="2157"/>
                  </a:lnTo>
                  <a:lnTo>
                    <a:pt x="788" y="3093"/>
                  </a:lnTo>
                  <a:lnTo>
                    <a:pt x="1164" y="3561"/>
                  </a:lnTo>
                  <a:lnTo>
                    <a:pt x="1826" y="3698"/>
                  </a:lnTo>
                  <a:lnTo>
                    <a:pt x="2500" y="3333"/>
                  </a:lnTo>
                  <a:lnTo>
                    <a:pt x="3333" y="3264"/>
                  </a:lnTo>
                  <a:lnTo>
                    <a:pt x="2933" y="2728"/>
                  </a:lnTo>
                  <a:lnTo>
                    <a:pt x="4200" y="2021"/>
                  </a:lnTo>
                  <a:lnTo>
                    <a:pt x="4189" y="925"/>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4" name="Google Shape;754;p37"/>
            <p:cNvSpPr/>
            <p:nvPr/>
          </p:nvSpPr>
          <p:spPr>
            <a:xfrm>
              <a:off x="6077175" y="2234525"/>
              <a:ext cx="84175" cy="97575"/>
            </a:xfrm>
            <a:custGeom>
              <a:rect b="b" l="l" r="r" t="t"/>
              <a:pathLst>
                <a:path extrusionOk="0" h="3903" w="3367">
                  <a:moveTo>
                    <a:pt x="0" y="799"/>
                  </a:moveTo>
                  <a:lnTo>
                    <a:pt x="890" y="1586"/>
                  </a:lnTo>
                  <a:lnTo>
                    <a:pt x="399" y="1746"/>
                  </a:lnTo>
                  <a:lnTo>
                    <a:pt x="1141" y="2716"/>
                  </a:lnTo>
                  <a:lnTo>
                    <a:pt x="1301" y="3401"/>
                  </a:lnTo>
                  <a:lnTo>
                    <a:pt x="1598" y="3903"/>
                  </a:lnTo>
                  <a:lnTo>
                    <a:pt x="2237" y="3823"/>
                  </a:lnTo>
                  <a:lnTo>
                    <a:pt x="2693" y="3446"/>
                  </a:lnTo>
                  <a:lnTo>
                    <a:pt x="3298" y="3275"/>
                  </a:lnTo>
                  <a:lnTo>
                    <a:pt x="3367" y="2762"/>
                  </a:lnTo>
                  <a:lnTo>
                    <a:pt x="2887" y="1689"/>
                  </a:lnTo>
                  <a:lnTo>
                    <a:pt x="2408" y="1084"/>
                  </a:lnTo>
                  <a:lnTo>
                    <a:pt x="1244" y="0"/>
                  </a:lnTo>
                  <a:lnTo>
                    <a:pt x="1255" y="228"/>
                  </a:lnTo>
                  <a:lnTo>
                    <a:pt x="959" y="285"/>
                  </a:lnTo>
                  <a:lnTo>
                    <a:pt x="457" y="331"/>
                  </a:lnTo>
                  <a:lnTo>
                    <a:pt x="354" y="742"/>
                  </a:lnTo>
                  <a:lnTo>
                    <a:pt x="11" y="719"/>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5" name="Google Shape;755;p37"/>
            <p:cNvSpPr/>
            <p:nvPr/>
          </p:nvSpPr>
          <p:spPr>
            <a:xfrm>
              <a:off x="4620100" y="2429950"/>
              <a:ext cx="37125" cy="35125"/>
            </a:xfrm>
            <a:custGeom>
              <a:rect b="b" l="l" r="r" t="t"/>
              <a:pathLst>
                <a:path extrusionOk="0" h="1405" w="1485">
                  <a:moveTo>
                    <a:pt x="982" y="80"/>
                  </a:moveTo>
                  <a:lnTo>
                    <a:pt x="457" y="0"/>
                  </a:lnTo>
                  <a:lnTo>
                    <a:pt x="1" y="879"/>
                  </a:lnTo>
                  <a:lnTo>
                    <a:pt x="697" y="959"/>
                  </a:lnTo>
                  <a:lnTo>
                    <a:pt x="937" y="1404"/>
                  </a:lnTo>
                  <a:lnTo>
                    <a:pt x="1485" y="1370"/>
                  </a:lnTo>
                  <a:lnTo>
                    <a:pt x="1142" y="685"/>
                  </a:lnTo>
                  <a:lnTo>
                    <a:pt x="1176" y="480"/>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6" name="Google Shape;756;p37"/>
            <p:cNvSpPr/>
            <p:nvPr/>
          </p:nvSpPr>
          <p:spPr>
            <a:xfrm>
              <a:off x="5691150" y="2602275"/>
              <a:ext cx="164075" cy="194600"/>
            </a:xfrm>
            <a:custGeom>
              <a:rect b="b" l="l" r="r" t="t"/>
              <a:pathLst>
                <a:path extrusionOk="0" h="7784" w="6563">
                  <a:moveTo>
                    <a:pt x="6528" y="7510"/>
                  </a:moveTo>
                  <a:lnTo>
                    <a:pt x="6562" y="6597"/>
                  </a:lnTo>
                  <a:lnTo>
                    <a:pt x="6277" y="5946"/>
                  </a:lnTo>
                  <a:lnTo>
                    <a:pt x="5592" y="5318"/>
                  </a:lnTo>
                  <a:lnTo>
                    <a:pt x="4976" y="4520"/>
                  </a:lnTo>
                  <a:lnTo>
                    <a:pt x="4166" y="3458"/>
                  </a:lnTo>
                  <a:lnTo>
                    <a:pt x="3116" y="2910"/>
                  </a:lnTo>
                  <a:lnTo>
                    <a:pt x="3310" y="2579"/>
                  </a:lnTo>
                  <a:lnTo>
                    <a:pt x="3778" y="2340"/>
                  </a:lnTo>
                  <a:lnTo>
                    <a:pt x="3344" y="1552"/>
                  </a:lnTo>
                  <a:lnTo>
                    <a:pt x="2374" y="1541"/>
                  </a:lnTo>
                  <a:lnTo>
                    <a:pt x="1895" y="731"/>
                  </a:lnTo>
                  <a:lnTo>
                    <a:pt x="1324" y="0"/>
                  </a:lnTo>
                  <a:lnTo>
                    <a:pt x="936" y="149"/>
                  </a:lnTo>
                  <a:lnTo>
                    <a:pt x="1210" y="1176"/>
                  </a:lnTo>
                  <a:lnTo>
                    <a:pt x="799" y="1153"/>
                  </a:lnTo>
                  <a:lnTo>
                    <a:pt x="696" y="936"/>
                  </a:lnTo>
                  <a:lnTo>
                    <a:pt x="114" y="1530"/>
                  </a:lnTo>
                  <a:lnTo>
                    <a:pt x="0" y="1872"/>
                  </a:lnTo>
                  <a:lnTo>
                    <a:pt x="366" y="2134"/>
                  </a:lnTo>
                  <a:lnTo>
                    <a:pt x="491" y="2682"/>
                  </a:lnTo>
                  <a:lnTo>
                    <a:pt x="1039" y="2728"/>
                  </a:lnTo>
                  <a:lnTo>
                    <a:pt x="982" y="3675"/>
                  </a:lnTo>
                  <a:lnTo>
                    <a:pt x="1119" y="4497"/>
                  </a:lnTo>
                  <a:lnTo>
                    <a:pt x="1872" y="3949"/>
                  </a:lnTo>
                  <a:lnTo>
                    <a:pt x="2134" y="4120"/>
                  </a:lnTo>
                  <a:lnTo>
                    <a:pt x="2591" y="4097"/>
                  </a:lnTo>
                  <a:lnTo>
                    <a:pt x="2705" y="3778"/>
                  </a:lnTo>
                  <a:lnTo>
                    <a:pt x="3321" y="3835"/>
                  </a:lnTo>
                  <a:lnTo>
                    <a:pt x="4017" y="4577"/>
                  </a:lnTo>
                  <a:lnTo>
                    <a:pt x="4200" y="5478"/>
                  </a:lnTo>
                  <a:lnTo>
                    <a:pt x="4942" y="6266"/>
                  </a:lnTo>
                  <a:lnTo>
                    <a:pt x="5010" y="7030"/>
                  </a:lnTo>
                  <a:lnTo>
                    <a:pt x="4805" y="7441"/>
                  </a:lnTo>
                  <a:lnTo>
                    <a:pt x="5501" y="7783"/>
                  </a:lnTo>
                  <a:lnTo>
                    <a:pt x="5786" y="7179"/>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7" name="Google Shape;757;p37"/>
            <p:cNvSpPr/>
            <p:nvPr/>
          </p:nvSpPr>
          <p:spPr>
            <a:xfrm>
              <a:off x="4390150" y="2326375"/>
              <a:ext cx="25125" cy="35125"/>
            </a:xfrm>
            <a:custGeom>
              <a:rect b="b" l="l" r="r" t="t"/>
              <a:pathLst>
                <a:path extrusionOk="0" h="1405" w="1005">
                  <a:moveTo>
                    <a:pt x="514" y="1233"/>
                  </a:moveTo>
                  <a:lnTo>
                    <a:pt x="640" y="743"/>
                  </a:lnTo>
                  <a:lnTo>
                    <a:pt x="1005" y="400"/>
                  </a:lnTo>
                  <a:lnTo>
                    <a:pt x="834" y="35"/>
                  </a:lnTo>
                  <a:lnTo>
                    <a:pt x="491" y="1"/>
                  </a:lnTo>
                  <a:lnTo>
                    <a:pt x="480" y="24"/>
                  </a:lnTo>
                  <a:lnTo>
                    <a:pt x="183" y="663"/>
                  </a:lnTo>
                  <a:lnTo>
                    <a:pt x="1" y="1404"/>
                  </a:lnTo>
                  <a:lnTo>
                    <a:pt x="252" y="1404"/>
                  </a:lnTo>
                  <a:lnTo>
                    <a:pt x="309" y="1256"/>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8" name="Google Shape;758;p37"/>
            <p:cNvSpPr/>
            <p:nvPr/>
          </p:nvSpPr>
          <p:spPr>
            <a:xfrm>
              <a:off x="3492575" y="2918100"/>
              <a:ext cx="77925" cy="95325"/>
            </a:xfrm>
            <a:custGeom>
              <a:rect b="b" l="l" r="r" t="t"/>
              <a:pathLst>
                <a:path extrusionOk="0" h="3813" w="3117">
                  <a:moveTo>
                    <a:pt x="2409" y="788"/>
                  </a:moveTo>
                  <a:lnTo>
                    <a:pt x="2181" y="765"/>
                  </a:lnTo>
                  <a:lnTo>
                    <a:pt x="2021" y="1130"/>
                  </a:lnTo>
                  <a:lnTo>
                    <a:pt x="1793" y="1119"/>
                  </a:lnTo>
                  <a:lnTo>
                    <a:pt x="1633" y="936"/>
                  </a:lnTo>
                  <a:lnTo>
                    <a:pt x="1690" y="560"/>
                  </a:lnTo>
                  <a:lnTo>
                    <a:pt x="1359" y="1"/>
                  </a:lnTo>
                  <a:lnTo>
                    <a:pt x="1142" y="103"/>
                  </a:lnTo>
                  <a:lnTo>
                    <a:pt x="971" y="138"/>
                  </a:lnTo>
                  <a:lnTo>
                    <a:pt x="606" y="560"/>
                  </a:lnTo>
                  <a:lnTo>
                    <a:pt x="229" y="1051"/>
                  </a:lnTo>
                  <a:lnTo>
                    <a:pt x="195" y="1324"/>
                  </a:lnTo>
                  <a:lnTo>
                    <a:pt x="1" y="1610"/>
                  </a:lnTo>
                  <a:lnTo>
                    <a:pt x="537" y="2192"/>
                  </a:lnTo>
                  <a:lnTo>
                    <a:pt x="1222" y="2694"/>
                  </a:lnTo>
                  <a:lnTo>
                    <a:pt x="1952" y="3379"/>
                  </a:lnTo>
                  <a:lnTo>
                    <a:pt x="2763" y="3812"/>
                  </a:lnTo>
                  <a:lnTo>
                    <a:pt x="2980" y="3801"/>
                  </a:lnTo>
                  <a:lnTo>
                    <a:pt x="3048" y="3059"/>
                  </a:lnTo>
                  <a:lnTo>
                    <a:pt x="3116" y="2945"/>
                  </a:lnTo>
                  <a:lnTo>
                    <a:pt x="3094" y="2591"/>
                  </a:lnTo>
                  <a:lnTo>
                    <a:pt x="2763" y="2203"/>
                  </a:lnTo>
                  <a:lnTo>
                    <a:pt x="2500" y="2146"/>
                  </a:lnTo>
                  <a:lnTo>
                    <a:pt x="2272" y="1895"/>
                  </a:lnTo>
                  <a:lnTo>
                    <a:pt x="2443" y="1496"/>
                  </a:lnTo>
                  <a:lnTo>
                    <a:pt x="2363" y="1051"/>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9" name="Google Shape;759;p37"/>
            <p:cNvSpPr/>
            <p:nvPr/>
          </p:nvSpPr>
          <p:spPr>
            <a:xfrm>
              <a:off x="3902575" y="2360625"/>
              <a:ext cx="311000" cy="307300"/>
            </a:xfrm>
            <a:custGeom>
              <a:rect b="b" l="l" r="r" t="t"/>
              <a:pathLst>
                <a:path extrusionOk="0" h="12292" w="12440">
                  <a:moveTo>
                    <a:pt x="12029" y="1427"/>
                  </a:moveTo>
                  <a:lnTo>
                    <a:pt x="11812" y="1119"/>
                  </a:lnTo>
                  <a:lnTo>
                    <a:pt x="11036" y="1004"/>
                  </a:lnTo>
                  <a:lnTo>
                    <a:pt x="10785" y="845"/>
                  </a:lnTo>
                  <a:lnTo>
                    <a:pt x="10499" y="845"/>
                  </a:lnTo>
                  <a:lnTo>
                    <a:pt x="10214" y="445"/>
                  </a:lnTo>
                  <a:lnTo>
                    <a:pt x="9176" y="263"/>
                  </a:lnTo>
                  <a:lnTo>
                    <a:pt x="8662" y="377"/>
                  </a:lnTo>
                  <a:lnTo>
                    <a:pt x="8126" y="810"/>
                  </a:lnTo>
                  <a:lnTo>
                    <a:pt x="7920" y="1244"/>
                  </a:lnTo>
                  <a:lnTo>
                    <a:pt x="8126" y="1929"/>
                  </a:lnTo>
                  <a:lnTo>
                    <a:pt x="7783" y="2363"/>
                  </a:lnTo>
                  <a:lnTo>
                    <a:pt x="7430" y="2591"/>
                  </a:lnTo>
                  <a:lnTo>
                    <a:pt x="6585" y="2146"/>
                  </a:lnTo>
                  <a:lnTo>
                    <a:pt x="5490" y="1758"/>
                  </a:lnTo>
                  <a:lnTo>
                    <a:pt x="4793" y="1598"/>
                  </a:lnTo>
                  <a:lnTo>
                    <a:pt x="4394" y="776"/>
                  </a:lnTo>
                  <a:lnTo>
                    <a:pt x="3367" y="377"/>
                  </a:lnTo>
                  <a:lnTo>
                    <a:pt x="2716" y="217"/>
                  </a:lnTo>
                  <a:lnTo>
                    <a:pt x="2408" y="308"/>
                  </a:lnTo>
                  <a:lnTo>
                    <a:pt x="1495" y="0"/>
                  </a:lnTo>
                  <a:lnTo>
                    <a:pt x="1484" y="696"/>
                  </a:lnTo>
                  <a:lnTo>
                    <a:pt x="1107" y="947"/>
                  </a:lnTo>
                  <a:lnTo>
                    <a:pt x="890" y="1233"/>
                  </a:lnTo>
                  <a:lnTo>
                    <a:pt x="365" y="1598"/>
                  </a:lnTo>
                  <a:lnTo>
                    <a:pt x="468" y="1963"/>
                  </a:lnTo>
                  <a:lnTo>
                    <a:pt x="411" y="2351"/>
                  </a:lnTo>
                  <a:lnTo>
                    <a:pt x="35" y="2545"/>
                  </a:lnTo>
                  <a:lnTo>
                    <a:pt x="308" y="3344"/>
                  </a:lnTo>
                  <a:lnTo>
                    <a:pt x="365" y="3778"/>
                  </a:lnTo>
                  <a:lnTo>
                    <a:pt x="240" y="4519"/>
                  </a:lnTo>
                  <a:lnTo>
                    <a:pt x="308" y="4930"/>
                  </a:lnTo>
                  <a:lnTo>
                    <a:pt x="229" y="5432"/>
                  </a:lnTo>
                  <a:lnTo>
                    <a:pt x="297" y="6003"/>
                  </a:lnTo>
                  <a:lnTo>
                    <a:pt x="0" y="6368"/>
                  </a:lnTo>
                  <a:lnTo>
                    <a:pt x="480" y="7042"/>
                  </a:lnTo>
                  <a:lnTo>
                    <a:pt x="514" y="7430"/>
                  </a:lnTo>
                  <a:lnTo>
                    <a:pt x="799" y="7943"/>
                  </a:lnTo>
                  <a:lnTo>
                    <a:pt x="1164" y="7772"/>
                  </a:lnTo>
                  <a:lnTo>
                    <a:pt x="1781" y="8183"/>
                  </a:lnTo>
                  <a:lnTo>
                    <a:pt x="2134" y="8753"/>
                  </a:lnTo>
                  <a:lnTo>
                    <a:pt x="3390" y="9153"/>
                  </a:lnTo>
                  <a:lnTo>
                    <a:pt x="3835" y="9655"/>
                  </a:lnTo>
                  <a:lnTo>
                    <a:pt x="4394" y="9313"/>
                  </a:lnTo>
                  <a:lnTo>
                    <a:pt x="5159" y="8810"/>
                  </a:lnTo>
                  <a:lnTo>
                    <a:pt x="8343" y="10556"/>
                  </a:lnTo>
                  <a:lnTo>
                    <a:pt x="11538" y="12291"/>
                  </a:lnTo>
                  <a:lnTo>
                    <a:pt x="11538" y="11903"/>
                  </a:lnTo>
                  <a:lnTo>
                    <a:pt x="12440" y="11903"/>
                  </a:lnTo>
                  <a:lnTo>
                    <a:pt x="12371" y="10100"/>
                  </a:lnTo>
                  <a:lnTo>
                    <a:pt x="12223" y="6756"/>
                  </a:lnTo>
                  <a:lnTo>
                    <a:pt x="12040" y="3515"/>
                  </a:lnTo>
                  <a:lnTo>
                    <a:pt x="11755" y="2796"/>
                  </a:lnTo>
                  <a:lnTo>
                    <a:pt x="11926" y="2237"/>
                  </a:lnTo>
                  <a:lnTo>
                    <a:pt x="11766" y="1849"/>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0" name="Google Shape;760;p37"/>
            <p:cNvSpPr/>
            <p:nvPr/>
          </p:nvSpPr>
          <p:spPr>
            <a:xfrm>
              <a:off x="5313675" y="2889275"/>
              <a:ext cx="42550" cy="87625"/>
            </a:xfrm>
            <a:custGeom>
              <a:rect b="b" l="l" r="r" t="t"/>
              <a:pathLst>
                <a:path extrusionOk="0" h="3505" w="1702">
                  <a:moveTo>
                    <a:pt x="1291" y="3288"/>
                  </a:moveTo>
                  <a:lnTo>
                    <a:pt x="1610" y="3025"/>
                  </a:lnTo>
                  <a:lnTo>
                    <a:pt x="1701" y="2089"/>
                  </a:lnTo>
                  <a:lnTo>
                    <a:pt x="1268" y="1142"/>
                  </a:lnTo>
                  <a:lnTo>
                    <a:pt x="857" y="503"/>
                  </a:lnTo>
                  <a:lnTo>
                    <a:pt x="275" y="1"/>
                  </a:lnTo>
                  <a:lnTo>
                    <a:pt x="1" y="1473"/>
                  </a:lnTo>
                  <a:lnTo>
                    <a:pt x="206" y="2774"/>
                  </a:lnTo>
                  <a:lnTo>
                    <a:pt x="606" y="3504"/>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1" name="Google Shape;761;p37"/>
            <p:cNvSpPr/>
            <p:nvPr/>
          </p:nvSpPr>
          <p:spPr>
            <a:xfrm>
              <a:off x="4240950" y="3762025"/>
              <a:ext cx="45950" cy="45400"/>
            </a:xfrm>
            <a:custGeom>
              <a:rect b="b" l="l" r="r" t="t"/>
              <a:pathLst>
                <a:path extrusionOk="0" h="1816" w="1838">
                  <a:moveTo>
                    <a:pt x="810" y="1724"/>
                  </a:moveTo>
                  <a:lnTo>
                    <a:pt x="970" y="1439"/>
                  </a:lnTo>
                  <a:lnTo>
                    <a:pt x="1415" y="1302"/>
                  </a:lnTo>
                  <a:lnTo>
                    <a:pt x="1564" y="1005"/>
                  </a:lnTo>
                  <a:lnTo>
                    <a:pt x="1837" y="560"/>
                  </a:lnTo>
                  <a:lnTo>
                    <a:pt x="1598" y="286"/>
                  </a:lnTo>
                  <a:lnTo>
                    <a:pt x="1267" y="1"/>
                  </a:lnTo>
                  <a:lnTo>
                    <a:pt x="902" y="183"/>
                  </a:lnTo>
                  <a:lnTo>
                    <a:pt x="457" y="549"/>
                  </a:lnTo>
                  <a:lnTo>
                    <a:pt x="0" y="1119"/>
                  </a:lnTo>
                  <a:lnTo>
                    <a:pt x="525" y="1815"/>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2" name="Google Shape;762;p37"/>
            <p:cNvSpPr/>
            <p:nvPr/>
          </p:nvSpPr>
          <p:spPr>
            <a:xfrm>
              <a:off x="4070900" y="1843925"/>
              <a:ext cx="94750" cy="52825"/>
            </a:xfrm>
            <a:custGeom>
              <a:rect b="b" l="l" r="r" t="t"/>
              <a:pathLst>
                <a:path extrusionOk="0" h="2113" w="3790">
                  <a:moveTo>
                    <a:pt x="3664" y="663"/>
                  </a:moveTo>
                  <a:lnTo>
                    <a:pt x="2956" y="252"/>
                  </a:lnTo>
                  <a:lnTo>
                    <a:pt x="2591" y="195"/>
                  </a:lnTo>
                  <a:lnTo>
                    <a:pt x="2465" y="1"/>
                  </a:lnTo>
                  <a:lnTo>
                    <a:pt x="1838" y="92"/>
                  </a:lnTo>
                  <a:lnTo>
                    <a:pt x="708" y="35"/>
                  </a:lnTo>
                  <a:lnTo>
                    <a:pt x="0" y="309"/>
                  </a:lnTo>
                  <a:lnTo>
                    <a:pt x="240" y="1016"/>
                  </a:lnTo>
                  <a:lnTo>
                    <a:pt x="948" y="1176"/>
                  </a:lnTo>
                  <a:lnTo>
                    <a:pt x="1267" y="1302"/>
                  </a:lnTo>
                  <a:lnTo>
                    <a:pt x="1233" y="1541"/>
                  </a:lnTo>
                  <a:lnTo>
                    <a:pt x="1324" y="1758"/>
                  </a:lnTo>
                  <a:lnTo>
                    <a:pt x="1678" y="1850"/>
                  </a:lnTo>
                  <a:lnTo>
                    <a:pt x="1883" y="2112"/>
                  </a:lnTo>
                  <a:lnTo>
                    <a:pt x="2534" y="2112"/>
                  </a:lnTo>
                  <a:lnTo>
                    <a:pt x="3219" y="1804"/>
                  </a:lnTo>
                  <a:lnTo>
                    <a:pt x="3287" y="1313"/>
                  </a:lnTo>
                  <a:lnTo>
                    <a:pt x="3789" y="1028"/>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3" name="Google Shape;763;p37"/>
            <p:cNvSpPr/>
            <p:nvPr/>
          </p:nvSpPr>
          <p:spPr>
            <a:xfrm>
              <a:off x="3820400" y="1979175"/>
              <a:ext cx="9725" cy="15125"/>
            </a:xfrm>
            <a:custGeom>
              <a:rect b="b" l="l" r="r" t="t"/>
              <a:pathLst>
                <a:path extrusionOk="0" h="605" w="389">
                  <a:moveTo>
                    <a:pt x="366" y="594"/>
                  </a:moveTo>
                  <a:lnTo>
                    <a:pt x="389" y="206"/>
                  </a:lnTo>
                  <a:lnTo>
                    <a:pt x="252" y="0"/>
                  </a:lnTo>
                  <a:lnTo>
                    <a:pt x="58" y="34"/>
                  </a:lnTo>
                  <a:lnTo>
                    <a:pt x="1" y="536"/>
                  </a:lnTo>
                  <a:lnTo>
                    <a:pt x="160" y="605"/>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4" name="Google Shape;764;p37"/>
            <p:cNvSpPr/>
            <p:nvPr/>
          </p:nvSpPr>
          <p:spPr>
            <a:xfrm>
              <a:off x="4068900" y="1810550"/>
              <a:ext cx="119275" cy="49950"/>
            </a:xfrm>
            <a:custGeom>
              <a:rect b="b" l="l" r="r" t="t"/>
              <a:pathLst>
                <a:path extrusionOk="0" h="1998" w="4771">
                  <a:moveTo>
                    <a:pt x="3983" y="411"/>
                  </a:moveTo>
                  <a:lnTo>
                    <a:pt x="3447" y="411"/>
                  </a:lnTo>
                  <a:lnTo>
                    <a:pt x="2819" y="103"/>
                  </a:lnTo>
                  <a:lnTo>
                    <a:pt x="2523" y="1"/>
                  </a:lnTo>
                  <a:lnTo>
                    <a:pt x="1986" y="149"/>
                  </a:lnTo>
                  <a:lnTo>
                    <a:pt x="1963" y="799"/>
                  </a:lnTo>
                  <a:lnTo>
                    <a:pt x="1450" y="811"/>
                  </a:lnTo>
                  <a:lnTo>
                    <a:pt x="822" y="172"/>
                  </a:lnTo>
                  <a:lnTo>
                    <a:pt x="252" y="468"/>
                  </a:lnTo>
                  <a:lnTo>
                    <a:pt x="1" y="1005"/>
                  </a:lnTo>
                  <a:lnTo>
                    <a:pt x="80" y="1644"/>
                  </a:lnTo>
                  <a:lnTo>
                    <a:pt x="788" y="1370"/>
                  </a:lnTo>
                  <a:lnTo>
                    <a:pt x="1918" y="1427"/>
                  </a:lnTo>
                  <a:lnTo>
                    <a:pt x="2545" y="1347"/>
                  </a:lnTo>
                  <a:lnTo>
                    <a:pt x="2671" y="1530"/>
                  </a:lnTo>
                  <a:lnTo>
                    <a:pt x="3036" y="1587"/>
                  </a:lnTo>
                  <a:lnTo>
                    <a:pt x="3744" y="1998"/>
                  </a:lnTo>
                  <a:lnTo>
                    <a:pt x="4120" y="1861"/>
                  </a:lnTo>
                  <a:lnTo>
                    <a:pt x="4771" y="1530"/>
                  </a:lnTo>
                  <a:lnTo>
                    <a:pt x="4474" y="1016"/>
                  </a:lnTo>
                  <a:lnTo>
                    <a:pt x="4326" y="617"/>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5" name="Google Shape;765;p37"/>
            <p:cNvSpPr/>
            <p:nvPr/>
          </p:nvSpPr>
          <p:spPr>
            <a:xfrm>
              <a:off x="3387025" y="2300700"/>
              <a:ext cx="313000" cy="325550"/>
            </a:xfrm>
            <a:custGeom>
              <a:rect b="b" l="l" r="r" t="t"/>
              <a:pathLst>
                <a:path extrusionOk="0" h="13022" w="12520">
                  <a:moveTo>
                    <a:pt x="11732" y="537"/>
                  </a:moveTo>
                  <a:lnTo>
                    <a:pt x="11401" y="526"/>
                  </a:lnTo>
                  <a:lnTo>
                    <a:pt x="10625" y="320"/>
                  </a:lnTo>
                  <a:lnTo>
                    <a:pt x="9906" y="377"/>
                  </a:lnTo>
                  <a:lnTo>
                    <a:pt x="9461" y="1"/>
                  </a:lnTo>
                  <a:lnTo>
                    <a:pt x="8913" y="1"/>
                  </a:lnTo>
                  <a:lnTo>
                    <a:pt x="8651" y="548"/>
                  </a:lnTo>
                  <a:lnTo>
                    <a:pt x="8126" y="1507"/>
                  </a:lnTo>
                  <a:lnTo>
                    <a:pt x="7555" y="1872"/>
                  </a:lnTo>
                  <a:lnTo>
                    <a:pt x="6779" y="2294"/>
                  </a:lnTo>
                  <a:lnTo>
                    <a:pt x="6289" y="2899"/>
                  </a:lnTo>
                  <a:lnTo>
                    <a:pt x="6152" y="3390"/>
                  </a:lnTo>
                  <a:lnTo>
                    <a:pt x="5855" y="4155"/>
                  </a:lnTo>
                  <a:lnTo>
                    <a:pt x="6015" y="5284"/>
                  </a:lnTo>
                  <a:lnTo>
                    <a:pt x="5341" y="6038"/>
                  </a:lnTo>
                  <a:lnTo>
                    <a:pt x="4953" y="6289"/>
                  </a:lnTo>
                  <a:lnTo>
                    <a:pt x="4326" y="6916"/>
                  </a:lnTo>
                  <a:lnTo>
                    <a:pt x="3607" y="7008"/>
                  </a:lnTo>
                  <a:lnTo>
                    <a:pt x="3207" y="7350"/>
                  </a:lnTo>
                  <a:lnTo>
                    <a:pt x="3184" y="7373"/>
                  </a:lnTo>
                  <a:lnTo>
                    <a:pt x="2671" y="8297"/>
                  </a:lnTo>
                  <a:lnTo>
                    <a:pt x="2146" y="8628"/>
                  </a:lnTo>
                  <a:lnTo>
                    <a:pt x="1849" y="9199"/>
                  </a:lnTo>
                  <a:lnTo>
                    <a:pt x="1815" y="9667"/>
                  </a:lnTo>
                  <a:lnTo>
                    <a:pt x="1587" y="10203"/>
                  </a:lnTo>
                  <a:lnTo>
                    <a:pt x="1324" y="10351"/>
                  </a:lnTo>
                  <a:lnTo>
                    <a:pt x="879" y="10922"/>
                  </a:lnTo>
                  <a:lnTo>
                    <a:pt x="594" y="11561"/>
                  </a:lnTo>
                  <a:lnTo>
                    <a:pt x="628" y="11881"/>
                  </a:lnTo>
                  <a:lnTo>
                    <a:pt x="366" y="12349"/>
                  </a:lnTo>
                  <a:lnTo>
                    <a:pt x="46" y="12588"/>
                  </a:lnTo>
                  <a:lnTo>
                    <a:pt x="0" y="13022"/>
                  </a:lnTo>
                  <a:lnTo>
                    <a:pt x="23" y="13022"/>
                  </a:lnTo>
                  <a:lnTo>
                    <a:pt x="1792" y="12942"/>
                  </a:lnTo>
                  <a:lnTo>
                    <a:pt x="1895" y="12623"/>
                  </a:lnTo>
                  <a:lnTo>
                    <a:pt x="2214" y="12200"/>
                  </a:lnTo>
                  <a:lnTo>
                    <a:pt x="2500" y="10945"/>
                  </a:lnTo>
                  <a:lnTo>
                    <a:pt x="3618" y="9975"/>
                  </a:lnTo>
                  <a:lnTo>
                    <a:pt x="4018" y="8822"/>
                  </a:lnTo>
                  <a:lnTo>
                    <a:pt x="4257" y="8765"/>
                  </a:lnTo>
                  <a:lnTo>
                    <a:pt x="4531" y="8058"/>
                  </a:lnTo>
                  <a:lnTo>
                    <a:pt x="5182" y="7955"/>
                  </a:lnTo>
                  <a:lnTo>
                    <a:pt x="5455" y="8080"/>
                  </a:lnTo>
                  <a:lnTo>
                    <a:pt x="5809" y="8080"/>
                  </a:lnTo>
                  <a:lnTo>
                    <a:pt x="6072" y="7864"/>
                  </a:lnTo>
                  <a:lnTo>
                    <a:pt x="6551" y="7841"/>
                  </a:lnTo>
                  <a:lnTo>
                    <a:pt x="6540" y="7350"/>
                  </a:lnTo>
                  <a:lnTo>
                    <a:pt x="6540" y="7350"/>
                  </a:lnTo>
                  <a:lnTo>
                    <a:pt x="6654" y="7350"/>
                  </a:lnTo>
                  <a:lnTo>
                    <a:pt x="6665" y="6289"/>
                  </a:lnTo>
                  <a:lnTo>
                    <a:pt x="7932" y="5615"/>
                  </a:lnTo>
                  <a:lnTo>
                    <a:pt x="8708" y="5467"/>
                  </a:lnTo>
                  <a:lnTo>
                    <a:pt x="9336" y="5227"/>
                  </a:lnTo>
                  <a:lnTo>
                    <a:pt x="9632" y="4771"/>
                  </a:lnTo>
                  <a:lnTo>
                    <a:pt x="10534" y="4417"/>
                  </a:lnTo>
                  <a:lnTo>
                    <a:pt x="10580" y="3744"/>
                  </a:lnTo>
                  <a:lnTo>
                    <a:pt x="11013" y="3675"/>
                  </a:lnTo>
                  <a:lnTo>
                    <a:pt x="11378" y="3333"/>
                  </a:lnTo>
                  <a:lnTo>
                    <a:pt x="12371" y="3185"/>
                  </a:lnTo>
                  <a:lnTo>
                    <a:pt x="12520" y="2831"/>
                  </a:lnTo>
                  <a:lnTo>
                    <a:pt x="12314" y="2637"/>
                  </a:lnTo>
                  <a:lnTo>
                    <a:pt x="12063" y="1678"/>
                  </a:lnTo>
                  <a:lnTo>
                    <a:pt x="12017" y="1119"/>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6" name="Google Shape;766;p37"/>
            <p:cNvSpPr/>
            <p:nvPr/>
          </p:nvSpPr>
          <p:spPr>
            <a:xfrm>
              <a:off x="4189875" y="2015975"/>
              <a:ext cx="65925" cy="65925"/>
            </a:xfrm>
            <a:custGeom>
              <a:rect b="b" l="l" r="r" t="t"/>
              <a:pathLst>
                <a:path extrusionOk="0" h="2637" w="2637">
                  <a:moveTo>
                    <a:pt x="1484" y="2637"/>
                  </a:moveTo>
                  <a:lnTo>
                    <a:pt x="1655" y="2545"/>
                  </a:lnTo>
                  <a:lnTo>
                    <a:pt x="1735" y="2237"/>
                  </a:lnTo>
                  <a:lnTo>
                    <a:pt x="1883" y="1952"/>
                  </a:lnTo>
                  <a:lnTo>
                    <a:pt x="1815" y="1792"/>
                  </a:lnTo>
                  <a:lnTo>
                    <a:pt x="1963" y="1724"/>
                  </a:lnTo>
                  <a:lnTo>
                    <a:pt x="2043" y="1849"/>
                  </a:lnTo>
                  <a:lnTo>
                    <a:pt x="2465" y="1883"/>
                  </a:lnTo>
                  <a:lnTo>
                    <a:pt x="2637" y="1815"/>
                  </a:lnTo>
                  <a:lnTo>
                    <a:pt x="2500" y="1724"/>
                  </a:lnTo>
                  <a:lnTo>
                    <a:pt x="2534" y="1587"/>
                  </a:lnTo>
                  <a:lnTo>
                    <a:pt x="2249" y="1370"/>
                  </a:lnTo>
                  <a:lnTo>
                    <a:pt x="2089" y="993"/>
                  </a:lnTo>
                  <a:lnTo>
                    <a:pt x="1815" y="845"/>
                  </a:lnTo>
                  <a:lnTo>
                    <a:pt x="1815" y="537"/>
                  </a:lnTo>
                  <a:lnTo>
                    <a:pt x="1461" y="308"/>
                  </a:lnTo>
                  <a:lnTo>
                    <a:pt x="1176" y="274"/>
                  </a:lnTo>
                  <a:lnTo>
                    <a:pt x="617" y="0"/>
                  </a:lnTo>
                  <a:lnTo>
                    <a:pt x="160" y="80"/>
                  </a:lnTo>
                  <a:lnTo>
                    <a:pt x="0" y="217"/>
                  </a:lnTo>
                  <a:lnTo>
                    <a:pt x="229" y="297"/>
                  </a:lnTo>
                  <a:lnTo>
                    <a:pt x="491" y="571"/>
                  </a:lnTo>
                  <a:lnTo>
                    <a:pt x="754" y="936"/>
                  </a:lnTo>
                  <a:lnTo>
                    <a:pt x="1244" y="1472"/>
                  </a:lnTo>
                  <a:lnTo>
                    <a:pt x="1324" y="1849"/>
                  </a:lnTo>
                  <a:lnTo>
                    <a:pt x="1301" y="2237"/>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7" name="Google Shape;767;p37"/>
            <p:cNvSpPr/>
            <p:nvPr/>
          </p:nvSpPr>
          <p:spPr>
            <a:xfrm>
              <a:off x="4569600" y="3385425"/>
              <a:ext cx="153250" cy="307875"/>
            </a:xfrm>
            <a:custGeom>
              <a:rect b="b" l="l" r="r" t="t"/>
              <a:pathLst>
                <a:path extrusionOk="0" h="12315" w="6130">
                  <a:moveTo>
                    <a:pt x="5867" y="1370"/>
                  </a:moveTo>
                  <a:lnTo>
                    <a:pt x="5718" y="765"/>
                  </a:lnTo>
                  <a:lnTo>
                    <a:pt x="5513" y="389"/>
                  </a:lnTo>
                  <a:lnTo>
                    <a:pt x="5262" y="1"/>
                  </a:lnTo>
                  <a:lnTo>
                    <a:pt x="4977" y="400"/>
                  </a:lnTo>
                  <a:lnTo>
                    <a:pt x="4931" y="937"/>
                  </a:lnTo>
                  <a:lnTo>
                    <a:pt x="4463" y="1587"/>
                  </a:lnTo>
                  <a:lnTo>
                    <a:pt x="4132" y="1473"/>
                  </a:lnTo>
                  <a:lnTo>
                    <a:pt x="4212" y="1850"/>
                  </a:lnTo>
                  <a:lnTo>
                    <a:pt x="3961" y="2306"/>
                  </a:lnTo>
                  <a:lnTo>
                    <a:pt x="3276" y="2865"/>
                  </a:lnTo>
                  <a:lnTo>
                    <a:pt x="2786" y="3390"/>
                  </a:lnTo>
                  <a:lnTo>
                    <a:pt x="2443" y="3390"/>
                  </a:lnTo>
                  <a:lnTo>
                    <a:pt x="2135" y="3573"/>
                  </a:lnTo>
                  <a:lnTo>
                    <a:pt x="1690" y="3755"/>
                  </a:lnTo>
                  <a:lnTo>
                    <a:pt x="1291" y="3778"/>
                  </a:lnTo>
                  <a:lnTo>
                    <a:pt x="1154" y="4372"/>
                  </a:lnTo>
                  <a:lnTo>
                    <a:pt x="834" y="4862"/>
                  </a:lnTo>
                  <a:lnTo>
                    <a:pt x="845" y="5707"/>
                  </a:lnTo>
                  <a:lnTo>
                    <a:pt x="960" y="6277"/>
                  </a:lnTo>
                  <a:lnTo>
                    <a:pt x="1119" y="6711"/>
                  </a:lnTo>
                  <a:lnTo>
                    <a:pt x="1005" y="7293"/>
                  </a:lnTo>
                  <a:lnTo>
                    <a:pt x="594" y="7978"/>
                  </a:lnTo>
                  <a:lnTo>
                    <a:pt x="560" y="8275"/>
                  </a:lnTo>
                  <a:lnTo>
                    <a:pt x="195" y="8434"/>
                  </a:lnTo>
                  <a:lnTo>
                    <a:pt x="1" y="9085"/>
                  </a:lnTo>
                  <a:lnTo>
                    <a:pt x="35" y="9747"/>
                  </a:lnTo>
                  <a:lnTo>
                    <a:pt x="263" y="10454"/>
                  </a:lnTo>
                  <a:lnTo>
                    <a:pt x="252" y="11276"/>
                  </a:lnTo>
                  <a:lnTo>
                    <a:pt x="423" y="11744"/>
                  </a:lnTo>
                  <a:lnTo>
                    <a:pt x="1017" y="12075"/>
                  </a:lnTo>
                  <a:lnTo>
                    <a:pt x="1450" y="12314"/>
                  </a:lnTo>
                  <a:lnTo>
                    <a:pt x="2158" y="11926"/>
                  </a:lnTo>
                  <a:lnTo>
                    <a:pt x="2820" y="11710"/>
                  </a:lnTo>
                  <a:lnTo>
                    <a:pt x="3253" y="10660"/>
                  </a:lnTo>
                  <a:lnTo>
                    <a:pt x="3653" y="9393"/>
                  </a:lnTo>
                  <a:lnTo>
                    <a:pt x="4269" y="7681"/>
                  </a:lnTo>
                  <a:lnTo>
                    <a:pt x="4737" y="6426"/>
                  </a:lnTo>
                  <a:lnTo>
                    <a:pt x="5125" y="5364"/>
                  </a:lnTo>
                  <a:lnTo>
                    <a:pt x="5239" y="4600"/>
                  </a:lnTo>
                  <a:lnTo>
                    <a:pt x="5467" y="4383"/>
                  </a:lnTo>
                  <a:lnTo>
                    <a:pt x="5570" y="3995"/>
                  </a:lnTo>
                  <a:lnTo>
                    <a:pt x="5456" y="3322"/>
                  </a:lnTo>
                  <a:lnTo>
                    <a:pt x="5627" y="3059"/>
                  </a:lnTo>
                  <a:lnTo>
                    <a:pt x="5855" y="3596"/>
                  </a:lnTo>
                  <a:lnTo>
                    <a:pt x="6015" y="3322"/>
                  </a:lnTo>
                  <a:lnTo>
                    <a:pt x="6129" y="2888"/>
                  </a:lnTo>
                  <a:lnTo>
                    <a:pt x="5935" y="2466"/>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8" name="Google Shape;768;p37"/>
            <p:cNvSpPr/>
            <p:nvPr/>
          </p:nvSpPr>
          <p:spPr>
            <a:xfrm>
              <a:off x="1486900" y="2369750"/>
              <a:ext cx="529250" cy="412575"/>
            </a:xfrm>
            <a:custGeom>
              <a:rect b="b" l="l" r="r" t="t"/>
              <a:pathLst>
                <a:path extrusionOk="0" h="16503" w="21170">
                  <a:moveTo>
                    <a:pt x="13444" y="6254"/>
                  </a:moveTo>
                  <a:lnTo>
                    <a:pt x="12930" y="6049"/>
                  </a:lnTo>
                  <a:lnTo>
                    <a:pt x="12371" y="5764"/>
                  </a:lnTo>
                  <a:lnTo>
                    <a:pt x="12257" y="5341"/>
                  </a:lnTo>
                  <a:lnTo>
                    <a:pt x="12234" y="4691"/>
                  </a:lnTo>
                  <a:lnTo>
                    <a:pt x="11892" y="4177"/>
                  </a:lnTo>
                  <a:lnTo>
                    <a:pt x="11743" y="3652"/>
                  </a:lnTo>
                  <a:lnTo>
                    <a:pt x="11515" y="3025"/>
                  </a:lnTo>
                  <a:lnTo>
                    <a:pt x="11070" y="2671"/>
                  </a:lnTo>
                  <a:lnTo>
                    <a:pt x="10454" y="2682"/>
                  </a:lnTo>
                  <a:lnTo>
                    <a:pt x="9769" y="3401"/>
                  </a:lnTo>
                  <a:lnTo>
                    <a:pt x="9198" y="3127"/>
                  </a:lnTo>
                  <a:lnTo>
                    <a:pt x="8879" y="2853"/>
                  </a:lnTo>
                  <a:lnTo>
                    <a:pt x="8822" y="2351"/>
                  </a:lnTo>
                  <a:lnTo>
                    <a:pt x="8708" y="1883"/>
                  </a:lnTo>
                  <a:lnTo>
                    <a:pt x="8365" y="1484"/>
                  </a:lnTo>
                  <a:lnTo>
                    <a:pt x="8069" y="1199"/>
                  </a:lnTo>
                  <a:lnTo>
                    <a:pt x="7886" y="891"/>
                  </a:lnTo>
                  <a:lnTo>
                    <a:pt x="6551" y="891"/>
                  </a:lnTo>
                  <a:lnTo>
                    <a:pt x="6437" y="1256"/>
                  </a:lnTo>
                  <a:lnTo>
                    <a:pt x="5820" y="1256"/>
                  </a:lnTo>
                  <a:lnTo>
                    <a:pt x="4303" y="1256"/>
                  </a:lnTo>
                  <a:lnTo>
                    <a:pt x="2773" y="628"/>
                  </a:lnTo>
                  <a:lnTo>
                    <a:pt x="1758" y="183"/>
                  </a:lnTo>
                  <a:lnTo>
                    <a:pt x="1906" y="0"/>
                  </a:lnTo>
                  <a:lnTo>
                    <a:pt x="902" y="103"/>
                  </a:lnTo>
                  <a:lnTo>
                    <a:pt x="0" y="172"/>
                  </a:lnTo>
                  <a:lnTo>
                    <a:pt x="34" y="982"/>
                  </a:lnTo>
                  <a:lnTo>
                    <a:pt x="137" y="1712"/>
                  </a:lnTo>
                  <a:lnTo>
                    <a:pt x="228" y="2294"/>
                  </a:lnTo>
                  <a:lnTo>
                    <a:pt x="343" y="2865"/>
                  </a:lnTo>
                  <a:lnTo>
                    <a:pt x="719" y="3127"/>
                  </a:lnTo>
                  <a:lnTo>
                    <a:pt x="1130" y="3766"/>
                  </a:lnTo>
                  <a:lnTo>
                    <a:pt x="993" y="4177"/>
                  </a:lnTo>
                  <a:lnTo>
                    <a:pt x="605" y="4508"/>
                  </a:lnTo>
                  <a:lnTo>
                    <a:pt x="308" y="4463"/>
                  </a:lnTo>
                  <a:lnTo>
                    <a:pt x="217" y="4542"/>
                  </a:lnTo>
                  <a:lnTo>
                    <a:pt x="548" y="5067"/>
                  </a:lnTo>
                  <a:lnTo>
                    <a:pt x="959" y="5284"/>
                  </a:lnTo>
                  <a:lnTo>
                    <a:pt x="1107" y="5524"/>
                  </a:lnTo>
                  <a:lnTo>
                    <a:pt x="1233" y="5398"/>
                  </a:lnTo>
                  <a:lnTo>
                    <a:pt x="1678" y="5809"/>
                  </a:lnTo>
                  <a:lnTo>
                    <a:pt x="1974" y="6094"/>
                  </a:lnTo>
                  <a:lnTo>
                    <a:pt x="1986" y="6574"/>
                  </a:lnTo>
                  <a:lnTo>
                    <a:pt x="1815" y="7247"/>
                  </a:lnTo>
                  <a:lnTo>
                    <a:pt x="2169" y="7475"/>
                  </a:lnTo>
                  <a:lnTo>
                    <a:pt x="2648" y="7920"/>
                  </a:lnTo>
                  <a:lnTo>
                    <a:pt x="3059" y="8434"/>
                  </a:lnTo>
                  <a:lnTo>
                    <a:pt x="3161" y="8993"/>
                  </a:lnTo>
                  <a:lnTo>
                    <a:pt x="3298" y="8993"/>
                  </a:lnTo>
                  <a:lnTo>
                    <a:pt x="3686" y="8662"/>
                  </a:lnTo>
                  <a:lnTo>
                    <a:pt x="3743" y="8491"/>
                  </a:lnTo>
                  <a:lnTo>
                    <a:pt x="3527" y="8092"/>
                  </a:lnTo>
                  <a:lnTo>
                    <a:pt x="3298" y="7681"/>
                  </a:lnTo>
                  <a:lnTo>
                    <a:pt x="2933" y="7647"/>
                  </a:lnTo>
                  <a:lnTo>
                    <a:pt x="2990" y="7167"/>
                  </a:lnTo>
                  <a:lnTo>
                    <a:pt x="2853" y="6734"/>
                  </a:lnTo>
                  <a:lnTo>
                    <a:pt x="2716" y="6334"/>
                  </a:lnTo>
                  <a:lnTo>
                    <a:pt x="2648" y="5490"/>
                  </a:lnTo>
                  <a:lnTo>
                    <a:pt x="2271" y="5033"/>
                  </a:lnTo>
                  <a:lnTo>
                    <a:pt x="2191" y="4714"/>
                  </a:lnTo>
                  <a:lnTo>
                    <a:pt x="2020" y="4485"/>
                  </a:lnTo>
                  <a:lnTo>
                    <a:pt x="2020" y="3892"/>
                  </a:lnTo>
                  <a:lnTo>
                    <a:pt x="1872" y="3915"/>
                  </a:lnTo>
                  <a:lnTo>
                    <a:pt x="1860" y="3595"/>
                  </a:lnTo>
                  <a:lnTo>
                    <a:pt x="1758" y="3527"/>
                  </a:lnTo>
                  <a:lnTo>
                    <a:pt x="1701" y="3321"/>
                  </a:lnTo>
                  <a:lnTo>
                    <a:pt x="1313" y="2694"/>
                  </a:lnTo>
                  <a:lnTo>
                    <a:pt x="1164" y="2328"/>
                  </a:lnTo>
                  <a:lnTo>
                    <a:pt x="1301" y="1644"/>
                  </a:lnTo>
                  <a:lnTo>
                    <a:pt x="1313" y="1210"/>
                  </a:lnTo>
                  <a:lnTo>
                    <a:pt x="1575" y="845"/>
                  </a:lnTo>
                  <a:lnTo>
                    <a:pt x="1917" y="1085"/>
                  </a:lnTo>
                  <a:lnTo>
                    <a:pt x="2191" y="1062"/>
                  </a:lnTo>
                  <a:lnTo>
                    <a:pt x="2625" y="1416"/>
                  </a:lnTo>
                  <a:lnTo>
                    <a:pt x="2499" y="1758"/>
                  </a:lnTo>
                  <a:lnTo>
                    <a:pt x="2557" y="2454"/>
                  </a:lnTo>
                  <a:lnTo>
                    <a:pt x="2773" y="3127"/>
                  </a:lnTo>
                  <a:lnTo>
                    <a:pt x="2716" y="3413"/>
                  </a:lnTo>
                  <a:lnTo>
                    <a:pt x="2956" y="3858"/>
                  </a:lnTo>
                  <a:lnTo>
                    <a:pt x="3287" y="4337"/>
                  </a:lnTo>
                  <a:lnTo>
                    <a:pt x="3675" y="4405"/>
                  </a:lnTo>
                  <a:lnTo>
                    <a:pt x="3709" y="5033"/>
                  </a:lnTo>
                  <a:lnTo>
                    <a:pt x="4052" y="5478"/>
                  </a:lnTo>
                  <a:lnTo>
                    <a:pt x="4417" y="5695"/>
                  </a:lnTo>
                  <a:lnTo>
                    <a:pt x="4154" y="6266"/>
                  </a:lnTo>
                  <a:lnTo>
                    <a:pt x="4257" y="6483"/>
                  </a:lnTo>
                  <a:lnTo>
                    <a:pt x="4839" y="6848"/>
                  </a:lnTo>
                  <a:lnTo>
                    <a:pt x="5113" y="7418"/>
                  </a:lnTo>
                  <a:lnTo>
                    <a:pt x="5752" y="8114"/>
                  </a:lnTo>
                  <a:lnTo>
                    <a:pt x="6300" y="9027"/>
                  </a:lnTo>
                  <a:lnTo>
                    <a:pt x="6482" y="9484"/>
                  </a:lnTo>
                  <a:lnTo>
                    <a:pt x="6482" y="9849"/>
                  </a:lnTo>
                  <a:lnTo>
                    <a:pt x="6676" y="10260"/>
                  </a:lnTo>
                  <a:lnTo>
                    <a:pt x="6642" y="10568"/>
                  </a:lnTo>
                  <a:lnTo>
                    <a:pt x="6414" y="10796"/>
                  </a:lnTo>
                  <a:lnTo>
                    <a:pt x="6448" y="11059"/>
                  </a:lnTo>
                  <a:lnTo>
                    <a:pt x="6186" y="11161"/>
                  </a:lnTo>
                  <a:lnTo>
                    <a:pt x="6300" y="11595"/>
                  </a:lnTo>
                  <a:lnTo>
                    <a:pt x="6608" y="12166"/>
                  </a:lnTo>
                  <a:lnTo>
                    <a:pt x="7361" y="12679"/>
                  </a:lnTo>
                  <a:lnTo>
                    <a:pt x="7635" y="13102"/>
                  </a:lnTo>
                  <a:lnTo>
                    <a:pt x="8411" y="13387"/>
                  </a:lnTo>
                  <a:lnTo>
                    <a:pt x="8833" y="13444"/>
                  </a:lnTo>
                  <a:lnTo>
                    <a:pt x="9004" y="13684"/>
                  </a:lnTo>
                  <a:lnTo>
                    <a:pt x="9609" y="14106"/>
                  </a:lnTo>
                  <a:lnTo>
                    <a:pt x="10442" y="14540"/>
                  </a:lnTo>
                  <a:lnTo>
                    <a:pt x="11013" y="14665"/>
                  </a:lnTo>
                  <a:lnTo>
                    <a:pt x="11698" y="15076"/>
                  </a:lnTo>
                  <a:lnTo>
                    <a:pt x="12268" y="15247"/>
                  </a:lnTo>
                  <a:lnTo>
                    <a:pt x="12805" y="15498"/>
                  </a:lnTo>
                  <a:lnTo>
                    <a:pt x="13216" y="15395"/>
                  </a:lnTo>
                  <a:lnTo>
                    <a:pt x="13900" y="15053"/>
                  </a:lnTo>
                  <a:lnTo>
                    <a:pt x="14345" y="14996"/>
                  </a:lnTo>
                  <a:lnTo>
                    <a:pt x="14973" y="15224"/>
                  </a:lnTo>
                  <a:lnTo>
                    <a:pt x="15338" y="15521"/>
                  </a:lnTo>
                  <a:lnTo>
                    <a:pt x="16126" y="16502"/>
                  </a:lnTo>
                  <a:lnTo>
                    <a:pt x="16183" y="16240"/>
                  </a:lnTo>
                  <a:lnTo>
                    <a:pt x="16297" y="16023"/>
                  </a:lnTo>
                  <a:lnTo>
                    <a:pt x="16194" y="15852"/>
                  </a:lnTo>
                  <a:lnTo>
                    <a:pt x="16662" y="15110"/>
                  </a:lnTo>
                  <a:lnTo>
                    <a:pt x="17678" y="15110"/>
                  </a:lnTo>
                  <a:lnTo>
                    <a:pt x="17735" y="14813"/>
                  </a:lnTo>
                  <a:lnTo>
                    <a:pt x="17621" y="14756"/>
                  </a:lnTo>
                  <a:lnTo>
                    <a:pt x="17552" y="14551"/>
                  </a:lnTo>
                  <a:lnTo>
                    <a:pt x="17278" y="14334"/>
                  </a:lnTo>
                  <a:lnTo>
                    <a:pt x="17027" y="14037"/>
                  </a:lnTo>
                  <a:lnTo>
                    <a:pt x="17392" y="14037"/>
                  </a:lnTo>
                  <a:lnTo>
                    <a:pt x="17449" y="13524"/>
                  </a:lnTo>
                  <a:lnTo>
                    <a:pt x="18191" y="13524"/>
                  </a:lnTo>
                  <a:lnTo>
                    <a:pt x="18922" y="13535"/>
                  </a:lnTo>
                  <a:lnTo>
                    <a:pt x="18933" y="13398"/>
                  </a:lnTo>
                  <a:lnTo>
                    <a:pt x="19036" y="13353"/>
                  </a:lnTo>
                  <a:lnTo>
                    <a:pt x="19161" y="13467"/>
                  </a:lnTo>
                  <a:lnTo>
                    <a:pt x="19515" y="12908"/>
                  </a:lnTo>
                  <a:lnTo>
                    <a:pt x="19663" y="12908"/>
                  </a:lnTo>
                  <a:lnTo>
                    <a:pt x="19835" y="12896"/>
                  </a:lnTo>
                  <a:lnTo>
                    <a:pt x="20006" y="13124"/>
                  </a:lnTo>
                  <a:lnTo>
                    <a:pt x="20291" y="12417"/>
                  </a:lnTo>
                  <a:lnTo>
                    <a:pt x="20462" y="12029"/>
                  </a:lnTo>
                  <a:lnTo>
                    <a:pt x="20337" y="11869"/>
                  </a:lnTo>
                  <a:lnTo>
                    <a:pt x="20588" y="11310"/>
                  </a:lnTo>
                  <a:lnTo>
                    <a:pt x="21090" y="10773"/>
                  </a:lnTo>
                  <a:lnTo>
                    <a:pt x="21170" y="10328"/>
                  </a:lnTo>
                  <a:lnTo>
                    <a:pt x="20999" y="10146"/>
                  </a:lnTo>
                  <a:lnTo>
                    <a:pt x="20519" y="10214"/>
                  </a:lnTo>
                  <a:lnTo>
                    <a:pt x="19835" y="10191"/>
                  </a:lnTo>
                  <a:lnTo>
                    <a:pt x="18979" y="10397"/>
                  </a:lnTo>
                  <a:lnTo>
                    <a:pt x="18408" y="10648"/>
                  </a:lnTo>
                  <a:lnTo>
                    <a:pt x="18237" y="10899"/>
                  </a:lnTo>
                  <a:lnTo>
                    <a:pt x="18066" y="11675"/>
                  </a:lnTo>
                  <a:lnTo>
                    <a:pt x="17803" y="12200"/>
                  </a:lnTo>
                  <a:lnTo>
                    <a:pt x="17255" y="12565"/>
                  </a:lnTo>
                  <a:lnTo>
                    <a:pt x="16742" y="12725"/>
                  </a:lnTo>
                  <a:lnTo>
                    <a:pt x="16126" y="12885"/>
                  </a:lnTo>
                  <a:lnTo>
                    <a:pt x="15509" y="12965"/>
                  </a:lnTo>
                  <a:lnTo>
                    <a:pt x="14779" y="13227"/>
                  </a:lnTo>
                  <a:lnTo>
                    <a:pt x="14517" y="12851"/>
                  </a:lnTo>
                  <a:lnTo>
                    <a:pt x="13718" y="12611"/>
                  </a:lnTo>
                  <a:lnTo>
                    <a:pt x="13455" y="12154"/>
                  </a:lnTo>
                  <a:lnTo>
                    <a:pt x="13352" y="11641"/>
                  </a:lnTo>
                  <a:lnTo>
                    <a:pt x="12930" y="10967"/>
                  </a:lnTo>
                  <a:lnTo>
                    <a:pt x="12873" y="10260"/>
                  </a:lnTo>
                  <a:lnTo>
                    <a:pt x="12702" y="9815"/>
                  </a:lnTo>
                  <a:lnTo>
                    <a:pt x="12633" y="9336"/>
                  </a:lnTo>
                  <a:lnTo>
                    <a:pt x="12782" y="8890"/>
                  </a:lnTo>
                  <a:lnTo>
                    <a:pt x="13044" y="7658"/>
                  </a:lnTo>
                  <a:lnTo>
                    <a:pt x="13295" y="7019"/>
                  </a:lnTo>
                  <a:lnTo>
                    <a:pt x="13740" y="6220"/>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9" name="Google Shape;769;p37"/>
            <p:cNvSpPr/>
            <p:nvPr/>
          </p:nvSpPr>
          <p:spPr>
            <a:xfrm>
              <a:off x="4096575" y="2151500"/>
              <a:ext cx="45950" cy="32825"/>
            </a:xfrm>
            <a:custGeom>
              <a:rect b="b" l="l" r="r" t="t"/>
              <a:pathLst>
                <a:path extrusionOk="0" h="1313" w="1838">
                  <a:moveTo>
                    <a:pt x="1724" y="285"/>
                  </a:moveTo>
                  <a:lnTo>
                    <a:pt x="1324" y="0"/>
                  </a:lnTo>
                  <a:lnTo>
                    <a:pt x="982" y="11"/>
                  </a:lnTo>
                  <a:lnTo>
                    <a:pt x="742" y="69"/>
                  </a:lnTo>
                  <a:lnTo>
                    <a:pt x="583" y="103"/>
                  </a:lnTo>
                  <a:lnTo>
                    <a:pt x="172" y="240"/>
                  </a:lnTo>
                  <a:lnTo>
                    <a:pt x="160" y="411"/>
                  </a:lnTo>
                  <a:lnTo>
                    <a:pt x="58" y="411"/>
                  </a:lnTo>
                  <a:lnTo>
                    <a:pt x="58" y="411"/>
                  </a:lnTo>
                  <a:lnTo>
                    <a:pt x="1" y="719"/>
                  </a:lnTo>
                  <a:lnTo>
                    <a:pt x="126" y="1084"/>
                  </a:lnTo>
                  <a:lnTo>
                    <a:pt x="457" y="1312"/>
                  </a:lnTo>
                  <a:lnTo>
                    <a:pt x="925" y="1233"/>
                  </a:lnTo>
                  <a:lnTo>
                    <a:pt x="1199" y="1039"/>
                  </a:lnTo>
                  <a:lnTo>
                    <a:pt x="1598" y="1061"/>
                  </a:lnTo>
                  <a:lnTo>
                    <a:pt x="1701" y="902"/>
                  </a:lnTo>
                  <a:lnTo>
                    <a:pt x="1838" y="867"/>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0" name="Google Shape;770;p37"/>
            <p:cNvSpPr/>
            <p:nvPr/>
          </p:nvSpPr>
          <p:spPr>
            <a:xfrm>
              <a:off x="3479450" y="2545500"/>
              <a:ext cx="326425" cy="337525"/>
            </a:xfrm>
            <a:custGeom>
              <a:rect b="b" l="l" r="r" t="t"/>
              <a:pathLst>
                <a:path extrusionOk="0" h="13501" w="13057">
                  <a:moveTo>
                    <a:pt x="13045" y="5284"/>
                  </a:moveTo>
                  <a:lnTo>
                    <a:pt x="12178" y="5364"/>
                  </a:lnTo>
                  <a:lnTo>
                    <a:pt x="12155" y="4793"/>
                  </a:lnTo>
                  <a:lnTo>
                    <a:pt x="11790" y="4645"/>
                  </a:lnTo>
                  <a:lnTo>
                    <a:pt x="11299" y="4383"/>
                  </a:lnTo>
                  <a:lnTo>
                    <a:pt x="11116" y="3960"/>
                  </a:lnTo>
                  <a:lnTo>
                    <a:pt x="8469" y="1986"/>
                  </a:lnTo>
                  <a:lnTo>
                    <a:pt x="5844" y="0"/>
                  </a:lnTo>
                  <a:lnTo>
                    <a:pt x="4646" y="23"/>
                  </a:lnTo>
                  <a:lnTo>
                    <a:pt x="4988" y="3926"/>
                  </a:lnTo>
                  <a:lnTo>
                    <a:pt x="5330" y="7852"/>
                  </a:lnTo>
                  <a:lnTo>
                    <a:pt x="5467" y="7966"/>
                  </a:lnTo>
                  <a:lnTo>
                    <a:pt x="5285" y="8594"/>
                  </a:lnTo>
                  <a:lnTo>
                    <a:pt x="2101" y="8605"/>
                  </a:lnTo>
                  <a:lnTo>
                    <a:pt x="1975" y="8810"/>
                  </a:lnTo>
                  <a:lnTo>
                    <a:pt x="1679" y="8753"/>
                  </a:lnTo>
                  <a:lnTo>
                    <a:pt x="1222" y="8936"/>
                  </a:lnTo>
                  <a:lnTo>
                    <a:pt x="674" y="8674"/>
                  </a:lnTo>
                  <a:lnTo>
                    <a:pt x="423" y="8708"/>
                  </a:lnTo>
                  <a:lnTo>
                    <a:pt x="275" y="9233"/>
                  </a:lnTo>
                  <a:lnTo>
                    <a:pt x="1" y="9404"/>
                  </a:lnTo>
                  <a:lnTo>
                    <a:pt x="35" y="9963"/>
                  </a:lnTo>
                  <a:lnTo>
                    <a:pt x="195" y="10488"/>
                  </a:lnTo>
                  <a:lnTo>
                    <a:pt x="492" y="10751"/>
                  </a:lnTo>
                  <a:lnTo>
                    <a:pt x="549" y="11082"/>
                  </a:lnTo>
                  <a:lnTo>
                    <a:pt x="503" y="11367"/>
                  </a:lnTo>
                  <a:lnTo>
                    <a:pt x="549" y="11698"/>
                  </a:lnTo>
                  <a:lnTo>
                    <a:pt x="674" y="11698"/>
                  </a:lnTo>
                  <a:lnTo>
                    <a:pt x="891" y="11584"/>
                  </a:lnTo>
                  <a:lnTo>
                    <a:pt x="1017" y="11618"/>
                  </a:lnTo>
                  <a:lnTo>
                    <a:pt x="1233" y="11846"/>
                  </a:lnTo>
                  <a:lnTo>
                    <a:pt x="1576" y="11915"/>
                  </a:lnTo>
                  <a:lnTo>
                    <a:pt x="1804" y="11721"/>
                  </a:lnTo>
                  <a:lnTo>
                    <a:pt x="2055" y="11606"/>
                  </a:lnTo>
                  <a:lnTo>
                    <a:pt x="2249" y="11470"/>
                  </a:lnTo>
                  <a:lnTo>
                    <a:pt x="2398" y="11504"/>
                  </a:lnTo>
                  <a:lnTo>
                    <a:pt x="2592" y="11698"/>
                  </a:lnTo>
                  <a:lnTo>
                    <a:pt x="2671" y="11937"/>
                  </a:lnTo>
                  <a:lnTo>
                    <a:pt x="3002" y="12325"/>
                  </a:lnTo>
                  <a:lnTo>
                    <a:pt x="2831" y="12554"/>
                  </a:lnTo>
                  <a:lnTo>
                    <a:pt x="2797" y="12862"/>
                  </a:lnTo>
                  <a:lnTo>
                    <a:pt x="2968" y="12771"/>
                  </a:lnTo>
                  <a:lnTo>
                    <a:pt x="3071" y="12873"/>
                  </a:lnTo>
                  <a:lnTo>
                    <a:pt x="3025" y="13136"/>
                  </a:lnTo>
                  <a:lnTo>
                    <a:pt x="3276" y="13398"/>
                  </a:lnTo>
                  <a:lnTo>
                    <a:pt x="3368" y="13307"/>
                  </a:lnTo>
                  <a:lnTo>
                    <a:pt x="3596" y="13455"/>
                  </a:lnTo>
                  <a:lnTo>
                    <a:pt x="4212" y="13467"/>
                  </a:lnTo>
                  <a:lnTo>
                    <a:pt x="4360" y="13193"/>
                  </a:lnTo>
                  <a:lnTo>
                    <a:pt x="4497" y="13216"/>
                  </a:lnTo>
                  <a:lnTo>
                    <a:pt x="4726" y="13113"/>
                  </a:lnTo>
                  <a:lnTo>
                    <a:pt x="4851" y="13501"/>
                  </a:lnTo>
                  <a:lnTo>
                    <a:pt x="5045" y="13387"/>
                  </a:lnTo>
                  <a:lnTo>
                    <a:pt x="5365" y="13261"/>
                  </a:lnTo>
                  <a:lnTo>
                    <a:pt x="5308" y="12725"/>
                  </a:lnTo>
                  <a:lnTo>
                    <a:pt x="5536" y="12348"/>
                  </a:lnTo>
                  <a:lnTo>
                    <a:pt x="5513" y="12029"/>
                  </a:lnTo>
                  <a:lnTo>
                    <a:pt x="6152" y="11287"/>
                  </a:lnTo>
                  <a:lnTo>
                    <a:pt x="6266" y="10659"/>
                  </a:lnTo>
                  <a:lnTo>
                    <a:pt x="6495" y="10431"/>
                  </a:lnTo>
                  <a:lnTo>
                    <a:pt x="6883" y="10557"/>
                  </a:lnTo>
                  <a:lnTo>
                    <a:pt x="7213" y="10374"/>
                  </a:lnTo>
                  <a:lnTo>
                    <a:pt x="7328" y="10146"/>
                  </a:lnTo>
                  <a:lnTo>
                    <a:pt x="7932" y="9735"/>
                  </a:lnTo>
                  <a:lnTo>
                    <a:pt x="8092" y="9450"/>
                  </a:lnTo>
                  <a:lnTo>
                    <a:pt x="8834" y="9073"/>
                  </a:lnTo>
                  <a:lnTo>
                    <a:pt x="9268" y="8947"/>
                  </a:lnTo>
                  <a:lnTo>
                    <a:pt x="9462" y="9119"/>
                  </a:lnTo>
                  <a:lnTo>
                    <a:pt x="9975" y="9119"/>
                  </a:lnTo>
                  <a:lnTo>
                    <a:pt x="10489" y="9073"/>
                  </a:lnTo>
                  <a:lnTo>
                    <a:pt x="10774" y="8765"/>
                  </a:lnTo>
                  <a:lnTo>
                    <a:pt x="11858" y="8674"/>
                  </a:lnTo>
                  <a:lnTo>
                    <a:pt x="12554" y="8537"/>
                  </a:lnTo>
                  <a:lnTo>
                    <a:pt x="12634" y="7977"/>
                  </a:lnTo>
                  <a:lnTo>
                    <a:pt x="13057" y="7361"/>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1" name="Google Shape;771;p37"/>
            <p:cNvSpPr/>
            <p:nvPr/>
          </p:nvSpPr>
          <p:spPr>
            <a:xfrm>
              <a:off x="5533650" y="2469325"/>
              <a:ext cx="174925" cy="417425"/>
            </a:xfrm>
            <a:custGeom>
              <a:rect b="b" l="l" r="r" t="t"/>
              <a:pathLst>
                <a:path extrusionOk="0" h="16697" w="6997">
                  <a:moveTo>
                    <a:pt x="6996" y="6266"/>
                  </a:moveTo>
                  <a:lnTo>
                    <a:pt x="6905" y="5889"/>
                  </a:lnTo>
                  <a:lnTo>
                    <a:pt x="6369" y="6151"/>
                  </a:lnTo>
                  <a:lnTo>
                    <a:pt x="6015" y="5980"/>
                  </a:lnTo>
                  <a:lnTo>
                    <a:pt x="5365" y="5638"/>
                  </a:lnTo>
                  <a:lnTo>
                    <a:pt x="5479" y="4896"/>
                  </a:lnTo>
                  <a:lnTo>
                    <a:pt x="4954" y="4702"/>
                  </a:lnTo>
                  <a:lnTo>
                    <a:pt x="4623" y="3880"/>
                  </a:lnTo>
                  <a:lnTo>
                    <a:pt x="3824" y="4017"/>
                  </a:lnTo>
                  <a:lnTo>
                    <a:pt x="3733" y="2956"/>
                  </a:lnTo>
                  <a:lnTo>
                    <a:pt x="4315" y="2191"/>
                  </a:lnTo>
                  <a:lnTo>
                    <a:pt x="4200" y="1438"/>
                  </a:lnTo>
                  <a:lnTo>
                    <a:pt x="4018" y="742"/>
                  </a:lnTo>
                  <a:lnTo>
                    <a:pt x="3630" y="525"/>
                  </a:lnTo>
                  <a:lnTo>
                    <a:pt x="3242" y="0"/>
                  </a:lnTo>
                  <a:lnTo>
                    <a:pt x="2820" y="57"/>
                  </a:lnTo>
                  <a:lnTo>
                    <a:pt x="2945" y="400"/>
                  </a:lnTo>
                  <a:lnTo>
                    <a:pt x="2717" y="571"/>
                  </a:lnTo>
                  <a:lnTo>
                    <a:pt x="2899" y="1119"/>
                  </a:lnTo>
                  <a:lnTo>
                    <a:pt x="2317" y="970"/>
                  </a:lnTo>
                  <a:lnTo>
                    <a:pt x="1450" y="1598"/>
                  </a:lnTo>
                  <a:lnTo>
                    <a:pt x="1576" y="2111"/>
                  </a:lnTo>
                  <a:lnTo>
                    <a:pt x="1279" y="2876"/>
                  </a:lnTo>
                  <a:lnTo>
                    <a:pt x="1313" y="3321"/>
                  </a:lnTo>
                  <a:lnTo>
                    <a:pt x="1108" y="4063"/>
                  </a:lnTo>
                  <a:lnTo>
                    <a:pt x="446" y="3858"/>
                  </a:lnTo>
                  <a:lnTo>
                    <a:pt x="571" y="4805"/>
                  </a:lnTo>
                  <a:lnTo>
                    <a:pt x="446" y="5101"/>
                  </a:lnTo>
                  <a:lnTo>
                    <a:pt x="571" y="5489"/>
                  </a:lnTo>
                  <a:lnTo>
                    <a:pt x="229" y="5706"/>
                  </a:lnTo>
                  <a:lnTo>
                    <a:pt x="309" y="6357"/>
                  </a:lnTo>
                  <a:lnTo>
                    <a:pt x="1" y="6220"/>
                  </a:lnTo>
                  <a:lnTo>
                    <a:pt x="161" y="6950"/>
                  </a:lnTo>
                  <a:lnTo>
                    <a:pt x="822" y="7692"/>
                  </a:lnTo>
                  <a:lnTo>
                    <a:pt x="1302" y="7818"/>
                  </a:lnTo>
                  <a:lnTo>
                    <a:pt x="1245" y="8126"/>
                  </a:lnTo>
                  <a:lnTo>
                    <a:pt x="2021" y="9187"/>
                  </a:lnTo>
                  <a:lnTo>
                    <a:pt x="2283" y="10020"/>
                  </a:lnTo>
                  <a:lnTo>
                    <a:pt x="2158" y="11150"/>
                  </a:lnTo>
                  <a:lnTo>
                    <a:pt x="2671" y="11367"/>
                  </a:lnTo>
                  <a:lnTo>
                    <a:pt x="3128" y="11447"/>
                  </a:lnTo>
                  <a:lnTo>
                    <a:pt x="3961" y="10796"/>
                  </a:lnTo>
                  <a:lnTo>
                    <a:pt x="4417" y="10351"/>
                  </a:lnTo>
                  <a:lnTo>
                    <a:pt x="4851" y="11093"/>
                  </a:lnTo>
                  <a:lnTo>
                    <a:pt x="5136" y="12246"/>
                  </a:lnTo>
                  <a:lnTo>
                    <a:pt x="5513" y="13330"/>
                  </a:lnTo>
                  <a:lnTo>
                    <a:pt x="5878" y="13809"/>
                  </a:lnTo>
                  <a:lnTo>
                    <a:pt x="5912" y="14790"/>
                  </a:lnTo>
                  <a:lnTo>
                    <a:pt x="6220" y="15327"/>
                  </a:lnTo>
                  <a:lnTo>
                    <a:pt x="6038" y="16012"/>
                  </a:lnTo>
                  <a:lnTo>
                    <a:pt x="6163" y="16696"/>
                  </a:lnTo>
                  <a:lnTo>
                    <a:pt x="6483" y="15760"/>
                  </a:lnTo>
                  <a:lnTo>
                    <a:pt x="6848" y="14916"/>
                  </a:lnTo>
                  <a:lnTo>
                    <a:pt x="6449" y="14094"/>
                  </a:lnTo>
                  <a:lnTo>
                    <a:pt x="6426" y="13661"/>
                  </a:lnTo>
                  <a:lnTo>
                    <a:pt x="6278" y="13158"/>
                  </a:lnTo>
                  <a:lnTo>
                    <a:pt x="5684" y="12440"/>
                  </a:lnTo>
                  <a:lnTo>
                    <a:pt x="5444" y="11983"/>
                  </a:lnTo>
                  <a:lnTo>
                    <a:pt x="5684" y="11823"/>
                  </a:lnTo>
                  <a:lnTo>
                    <a:pt x="5878" y="11024"/>
                  </a:lnTo>
                  <a:lnTo>
                    <a:pt x="5467" y="10420"/>
                  </a:lnTo>
                  <a:lnTo>
                    <a:pt x="4885" y="9769"/>
                  </a:lnTo>
                  <a:lnTo>
                    <a:pt x="4383" y="8970"/>
                  </a:lnTo>
                  <a:lnTo>
                    <a:pt x="4703" y="8810"/>
                  </a:lnTo>
                  <a:lnTo>
                    <a:pt x="4908" y="7829"/>
                  </a:lnTo>
                  <a:lnTo>
                    <a:pt x="5467" y="7783"/>
                  </a:lnTo>
                  <a:lnTo>
                    <a:pt x="5867" y="7384"/>
                  </a:lnTo>
                  <a:lnTo>
                    <a:pt x="6300" y="7190"/>
                  </a:lnTo>
                  <a:lnTo>
                    <a:pt x="6414" y="6848"/>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2" name="Google Shape;772;p37"/>
            <p:cNvSpPr/>
            <p:nvPr/>
          </p:nvSpPr>
          <p:spPr>
            <a:xfrm>
              <a:off x="4057775" y="2124950"/>
              <a:ext cx="33400" cy="36275"/>
            </a:xfrm>
            <a:custGeom>
              <a:rect b="b" l="l" r="r" t="t"/>
              <a:pathLst>
                <a:path extrusionOk="0" h="1451" w="1336">
                  <a:moveTo>
                    <a:pt x="1279" y="640"/>
                  </a:moveTo>
                  <a:lnTo>
                    <a:pt x="1336" y="549"/>
                  </a:lnTo>
                  <a:lnTo>
                    <a:pt x="1050" y="377"/>
                  </a:lnTo>
                  <a:lnTo>
                    <a:pt x="799" y="275"/>
                  </a:lnTo>
                  <a:lnTo>
                    <a:pt x="685" y="161"/>
                  </a:lnTo>
                  <a:lnTo>
                    <a:pt x="468" y="1"/>
                  </a:lnTo>
                  <a:lnTo>
                    <a:pt x="343" y="92"/>
                  </a:lnTo>
                  <a:lnTo>
                    <a:pt x="126" y="286"/>
                  </a:lnTo>
                  <a:lnTo>
                    <a:pt x="69" y="777"/>
                  </a:lnTo>
                  <a:lnTo>
                    <a:pt x="1" y="914"/>
                  </a:lnTo>
                  <a:lnTo>
                    <a:pt x="1" y="914"/>
                  </a:lnTo>
                  <a:lnTo>
                    <a:pt x="320" y="1085"/>
                  </a:lnTo>
                  <a:lnTo>
                    <a:pt x="548" y="1393"/>
                  </a:lnTo>
                  <a:lnTo>
                    <a:pt x="708" y="1450"/>
                  </a:lnTo>
                  <a:lnTo>
                    <a:pt x="708" y="1450"/>
                  </a:lnTo>
                  <a:lnTo>
                    <a:pt x="640" y="1176"/>
                  </a:lnTo>
                  <a:lnTo>
                    <a:pt x="925" y="731"/>
                  </a:lnTo>
                  <a:lnTo>
                    <a:pt x="982" y="902"/>
                  </a:lnTo>
                  <a:lnTo>
                    <a:pt x="1165" y="834"/>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3" name="Google Shape;773;p37"/>
            <p:cNvSpPr/>
            <p:nvPr/>
          </p:nvSpPr>
          <p:spPr>
            <a:xfrm>
              <a:off x="5255200" y="1937225"/>
              <a:ext cx="593450" cy="230275"/>
            </a:xfrm>
            <a:custGeom>
              <a:rect b="b" l="l" r="r" t="t"/>
              <a:pathLst>
                <a:path extrusionOk="0" h="9211" w="23738">
                  <a:moveTo>
                    <a:pt x="9541" y="1336"/>
                  </a:moveTo>
                  <a:lnTo>
                    <a:pt x="9016" y="685"/>
                  </a:lnTo>
                  <a:lnTo>
                    <a:pt x="8080" y="468"/>
                  </a:lnTo>
                  <a:lnTo>
                    <a:pt x="7396" y="354"/>
                  </a:lnTo>
                  <a:lnTo>
                    <a:pt x="6403" y="1"/>
                  </a:lnTo>
                  <a:lnTo>
                    <a:pt x="6220" y="914"/>
                  </a:lnTo>
                  <a:lnTo>
                    <a:pt x="6791" y="1427"/>
                  </a:lnTo>
                  <a:lnTo>
                    <a:pt x="6448" y="2043"/>
                  </a:lnTo>
                  <a:lnTo>
                    <a:pt x="5319" y="1815"/>
                  </a:lnTo>
                  <a:lnTo>
                    <a:pt x="4611" y="1781"/>
                  </a:lnTo>
                  <a:lnTo>
                    <a:pt x="3938" y="1370"/>
                  </a:lnTo>
                  <a:lnTo>
                    <a:pt x="3207" y="1359"/>
                  </a:lnTo>
                  <a:lnTo>
                    <a:pt x="2454" y="1085"/>
                  </a:lnTo>
                  <a:lnTo>
                    <a:pt x="1610" y="1496"/>
                  </a:lnTo>
                  <a:lnTo>
                    <a:pt x="674" y="2272"/>
                  </a:lnTo>
                  <a:lnTo>
                    <a:pt x="0" y="2409"/>
                  </a:lnTo>
                  <a:lnTo>
                    <a:pt x="468" y="3036"/>
                  </a:lnTo>
                  <a:lnTo>
                    <a:pt x="1290" y="3504"/>
                  </a:lnTo>
                  <a:lnTo>
                    <a:pt x="2443" y="3835"/>
                  </a:lnTo>
                  <a:lnTo>
                    <a:pt x="3264" y="4554"/>
                  </a:lnTo>
                  <a:lnTo>
                    <a:pt x="3447" y="5593"/>
                  </a:lnTo>
                  <a:lnTo>
                    <a:pt x="3881" y="5981"/>
                  </a:lnTo>
                  <a:lnTo>
                    <a:pt x="4794" y="6117"/>
                  </a:lnTo>
                  <a:lnTo>
                    <a:pt x="5821" y="6243"/>
                  </a:lnTo>
                  <a:lnTo>
                    <a:pt x="6951" y="6791"/>
                  </a:lnTo>
                  <a:lnTo>
                    <a:pt x="7430" y="6893"/>
                  </a:lnTo>
                  <a:lnTo>
                    <a:pt x="8137" y="7704"/>
                  </a:lnTo>
                  <a:lnTo>
                    <a:pt x="8799" y="8217"/>
                  </a:lnTo>
                  <a:lnTo>
                    <a:pt x="9587" y="8206"/>
                  </a:lnTo>
                  <a:lnTo>
                    <a:pt x="11184" y="8388"/>
                  </a:lnTo>
                  <a:lnTo>
                    <a:pt x="12097" y="8274"/>
                  </a:lnTo>
                  <a:lnTo>
                    <a:pt x="12885" y="8400"/>
                  </a:lnTo>
                  <a:lnTo>
                    <a:pt x="14209" y="8936"/>
                  </a:lnTo>
                  <a:lnTo>
                    <a:pt x="15099" y="8925"/>
                  </a:lnTo>
                  <a:lnTo>
                    <a:pt x="15555" y="9210"/>
                  </a:lnTo>
                  <a:lnTo>
                    <a:pt x="16183" y="8742"/>
                  </a:lnTo>
                  <a:lnTo>
                    <a:pt x="17210" y="8423"/>
                  </a:lnTo>
                  <a:lnTo>
                    <a:pt x="18271" y="8400"/>
                  </a:lnTo>
                  <a:lnTo>
                    <a:pt x="18979" y="8080"/>
                  </a:lnTo>
                  <a:lnTo>
                    <a:pt x="19241" y="7612"/>
                  </a:lnTo>
                  <a:lnTo>
                    <a:pt x="19607" y="7327"/>
                  </a:lnTo>
                  <a:lnTo>
                    <a:pt x="19333" y="7030"/>
                  </a:lnTo>
                  <a:lnTo>
                    <a:pt x="18922" y="6699"/>
                  </a:lnTo>
                  <a:lnTo>
                    <a:pt x="18979" y="6129"/>
                  </a:lnTo>
                  <a:lnTo>
                    <a:pt x="19435" y="6197"/>
                  </a:lnTo>
                  <a:lnTo>
                    <a:pt x="20269" y="6391"/>
                  </a:lnTo>
                  <a:lnTo>
                    <a:pt x="20714" y="5912"/>
                  </a:lnTo>
                  <a:lnTo>
                    <a:pt x="21615" y="5570"/>
                  </a:lnTo>
                  <a:lnTo>
                    <a:pt x="21809" y="4988"/>
                  </a:lnTo>
                  <a:lnTo>
                    <a:pt x="22152" y="4737"/>
                  </a:lnTo>
                  <a:lnTo>
                    <a:pt x="23122" y="4622"/>
                  </a:lnTo>
                  <a:lnTo>
                    <a:pt x="23738" y="4714"/>
                  </a:lnTo>
                  <a:lnTo>
                    <a:pt x="23635" y="4406"/>
                  </a:lnTo>
                  <a:lnTo>
                    <a:pt x="22608" y="3789"/>
                  </a:lnTo>
                  <a:lnTo>
                    <a:pt x="21889" y="3504"/>
                  </a:lnTo>
                  <a:lnTo>
                    <a:pt x="21524" y="3835"/>
                  </a:lnTo>
                  <a:lnTo>
                    <a:pt x="20759" y="3687"/>
                  </a:lnTo>
                  <a:lnTo>
                    <a:pt x="20417" y="3801"/>
                  </a:lnTo>
                  <a:lnTo>
                    <a:pt x="20029" y="3436"/>
                  </a:lnTo>
                  <a:lnTo>
                    <a:pt x="19983" y="2545"/>
                  </a:lnTo>
                  <a:lnTo>
                    <a:pt x="19903" y="1895"/>
                  </a:lnTo>
                  <a:lnTo>
                    <a:pt x="19116" y="1963"/>
                  </a:lnTo>
                  <a:lnTo>
                    <a:pt x="18557" y="1667"/>
                  </a:lnTo>
                  <a:lnTo>
                    <a:pt x="18089" y="1564"/>
                  </a:lnTo>
                  <a:lnTo>
                    <a:pt x="17450" y="2192"/>
                  </a:lnTo>
                  <a:lnTo>
                    <a:pt x="16617" y="2340"/>
                  </a:lnTo>
                  <a:lnTo>
                    <a:pt x="16103" y="2568"/>
                  </a:lnTo>
                  <a:lnTo>
                    <a:pt x="15156" y="2420"/>
                  </a:lnTo>
                  <a:lnTo>
                    <a:pt x="14505" y="2420"/>
                  </a:lnTo>
                  <a:lnTo>
                    <a:pt x="13809" y="1975"/>
                  </a:lnTo>
                  <a:lnTo>
                    <a:pt x="12885" y="1553"/>
                  </a:lnTo>
                  <a:lnTo>
                    <a:pt x="12109" y="1438"/>
                  </a:lnTo>
                  <a:lnTo>
                    <a:pt x="11299" y="1553"/>
                  </a:lnTo>
                  <a:lnTo>
                    <a:pt x="10739" y="1712"/>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4" name="Google Shape;774;p37"/>
            <p:cNvSpPr/>
            <p:nvPr/>
          </p:nvSpPr>
          <p:spPr>
            <a:xfrm>
              <a:off x="4320550" y="3346350"/>
              <a:ext cx="210275" cy="372625"/>
            </a:xfrm>
            <a:custGeom>
              <a:rect b="b" l="l" r="r" t="t"/>
              <a:pathLst>
                <a:path extrusionOk="0" h="14905" w="8411">
                  <a:moveTo>
                    <a:pt x="8320" y="411"/>
                  </a:moveTo>
                  <a:lnTo>
                    <a:pt x="8206" y="0"/>
                  </a:lnTo>
                  <a:lnTo>
                    <a:pt x="8206" y="0"/>
                  </a:lnTo>
                  <a:lnTo>
                    <a:pt x="8206" y="0"/>
                  </a:lnTo>
                  <a:lnTo>
                    <a:pt x="7544" y="525"/>
                  </a:lnTo>
                  <a:lnTo>
                    <a:pt x="6665" y="879"/>
                  </a:lnTo>
                  <a:lnTo>
                    <a:pt x="6186" y="868"/>
                  </a:lnTo>
                  <a:lnTo>
                    <a:pt x="5889" y="1141"/>
                  </a:lnTo>
                  <a:lnTo>
                    <a:pt x="5330" y="1153"/>
                  </a:lnTo>
                  <a:lnTo>
                    <a:pt x="5136" y="1267"/>
                  </a:lnTo>
                  <a:lnTo>
                    <a:pt x="4177" y="1005"/>
                  </a:lnTo>
                  <a:lnTo>
                    <a:pt x="3880" y="1050"/>
                  </a:lnTo>
                  <a:lnTo>
                    <a:pt x="3652" y="1906"/>
                  </a:lnTo>
                  <a:lnTo>
                    <a:pt x="3755" y="2945"/>
                  </a:lnTo>
                  <a:lnTo>
                    <a:pt x="3789" y="2945"/>
                  </a:lnTo>
                  <a:lnTo>
                    <a:pt x="4063" y="3230"/>
                  </a:lnTo>
                  <a:lnTo>
                    <a:pt x="4382" y="3892"/>
                  </a:lnTo>
                  <a:lnTo>
                    <a:pt x="4394" y="5056"/>
                  </a:lnTo>
                  <a:lnTo>
                    <a:pt x="4040" y="5250"/>
                  </a:lnTo>
                  <a:lnTo>
                    <a:pt x="3766" y="5889"/>
                  </a:lnTo>
                  <a:lnTo>
                    <a:pt x="3275" y="5318"/>
                  </a:lnTo>
                  <a:lnTo>
                    <a:pt x="3253" y="4679"/>
                  </a:lnTo>
                  <a:lnTo>
                    <a:pt x="3435" y="4257"/>
                  </a:lnTo>
                  <a:lnTo>
                    <a:pt x="3390" y="3892"/>
                  </a:lnTo>
                  <a:lnTo>
                    <a:pt x="3093" y="3664"/>
                  </a:lnTo>
                  <a:lnTo>
                    <a:pt x="2865" y="3743"/>
                  </a:lnTo>
                  <a:lnTo>
                    <a:pt x="2442" y="3321"/>
                  </a:lnTo>
                  <a:lnTo>
                    <a:pt x="0" y="4063"/>
                  </a:lnTo>
                  <a:lnTo>
                    <a:pt x="46" y="4702"/>
                  </a:lnTo>
                  <a:lnTo>
                    <a:pt x="80" y="5044"/>
                  </a:lnTo>
                  <a:lnTo>
                    <a:pt x="742" y="5033"/>
                  </a:lnTo>
                  <a:lnTo>
                    <a:pt x="1107" y="5216"/>
                  </a:lnTo>
                  <a:lnTo>
                    <a:pt x="1267" y="5444"/>
                  </a:lnTo>
                  <a:lnTo>
                    <a:pt x="1632" y="5512"/>
                  </a:lnTo>
                  <a:lnTo>
                    <a:pt x="2032" y="5798"/>
                  </a:lnTo>
                  <a:lnTo>
                    <a:pt x="1997" y="6962"/>
                  </a:lnTo>
                  <a:lnTo>
                    <a:pt x="1803" y="7589"/>
                  </a:lnTo>
                  <a:lnTo>
                    <a:pt x="1735" y="8251"/>
                  </a:lnTo>
                  <a:lnTo>
                    <a:pt x="1849" y="8525"/>
                  </a:lnTo>
                  <a:lnTo>
                    <a:pt x="1735" y="9050"/>
                  </a:lnTo>
                  <a:lnTo>
                    <a:pt x="1609" y="9141"/>
                  </a:lnTo>
                  <a:lnTo>
                    <a:pt x="1381" y="9792"/>
                  </a:lnTo>
                  <a:lnTo>
                    <a:pt x="491" y="10819"/>
                  </a:lnTo>
                  <a:lnTo>
                    <a:pt x="810" y="12109"/>
                  </a:lnTo>
                  <a:lnTo>
                    <a:pt x="970" y="12748"/>
                  </a:lnTo>
                  <a:lnTo>
                    <a:pt x="765" y="13763"/>
                  </a:lnTo>
                  <a:lnTo>
                    <a:pt x="822" y="14094"/>
                  </a:lnTo>
                  <a:lnTo>
                    <a:pt x="913" y="14505"/>
                  </a:lnTo>
                  <a:lnTo>
                    <a:pt x="947" y="14905"/>
                  </a:lnTo>
                  <a:lnTo>
                    <a:pt x="1541" y="14905"/>
                  </a:lnTo>
                  <a:lnTo>
                    <a:pt x="1632" y="14437"/>
                  </a:lnTo>
                  <a:lnTo>
                    <a:pt x="1438" y="14357"/>
                  </a:lnTo>
                  <a:lnTo>
                    <a:pt x="1392" y="13992"/>
                  </a:lnTo>
                  <a:lnTo>
                    <a:pt x="1769" y="13649"/>
                  </a:lnTo>
                  <a:lnTo>
                    <a:pt x="2739" y="13159"/>
                  </a:lnTo>
                  <a:lnTo>
                    <a:pt x="3390" y="12850"/>
                  </a:lnTo>
                  <a:lnTo>
                    <a:pt x="3743" y="12519"/>
                  </a:lnTo>
                  <a:lnTo>
                    <a:pt x="3880" y="12154"/>
                  </a:lnTo>
                  <a:lnTo>
                    <a:pt x="3709" y="11994"/>
                  </a:lnTo>
                  <a:lnTo>
                    <a:pt x="3857" y="11561"/>
                  </a:lnTo>
                  <a:lnTo>
                    <a:pt x="3937" y="10682"/>
                  </a:lnTo>
                  <a:lnTo>
                    <a:pt x="3789" y="10728"/>
                  </a:lnTo>
                  <a:lnTo>
                    <a:pt x="3789" y="10454"/>
                  </a:lnTo>
                  <a:lnTo>
                    <a:pt x="3675" y="9929"/>
                  </a:lnTo>
                  <a:lnTo>
                    <a:pt x="3332" y="9244"/>
                  </a:lnTo>
                  <a:lnTo>
                    <a:pt x="3435" y="8582"/>
                  </a:lnTo>
                  <a:lnTo>
                    <a:pt x="3766" y="8388"/>
                  </a:lnTo>
                  <a:lnTo>
                    <a:pt x="4348" y="7726"/>
                  </a:lnTo>
                  <a:lnTo>
                    <a:pt x="4656" y="7567"/>
                  </a:lnTo>
                  <a:lnTo>
                    <a:pt x="5615" y="6597"/>
                  </a:lnTo>
                  <a:lnTo>
                    <a:pt x="6528" y="6163"/>
                  </a:lnTo>
                  <a:lnTo>
                    <a:pt x="7270" y="5798"/>
                  </a:lnTo>
                  <a:lnTo>
                    <a:pt x="7795" y="5250"/>
                  </a:lnTo>
                  <a:lnTo>
                    <a:pt x="8137" y="4622"/>
                  </a:lnTo>
                  <a:lnTo>
                    <a:pt x="8411" y="3960"/>
                  </a:lnTo>
                  <a:lnTo>
                    <a:pt x="8285" y="3515"/>
                  </a:lnTo>
                  <a:lnTo>
                    <a:pt x="8308" y="2112"/>
                  </a:lnTo>
                  <a:lnTo>
                    <a:pt x="8251" y="1313"/>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5" name="Google Shape;775;p37"/>
            <p:cNvSpPr/>
            <p:nvPr/>
          </p:nvSpPr>
          <p:spPr>
            <a:xfrm>
              <a:off x="3386175" y="2490425"/>
              <a:ext cx="239400" cy="290175"/>
            </a:xfrm>
            <a:custGeom>
              <a:rect b="b" l="l" r="r" t="t"/>
              <a:pathLst>
                <a:path extrusionOk="0" h="11607" w="9576">
                  <a:moveTo>
                    <a:pt x="9575" y="2203"/>
                  </a:moveTo>
                  <a:lnTo>
                    <a:pt x="6676" y="1"/>
                  </a:lnTo>
                  <a:lnTo>
                    <a:pt x="6642" y="1382"/>
                  </a:lnTo>
                  <a:lnTo>
                    <a:pt x="4097" y="1336"/>
                  </a:lnTo>
                  <a:lnTo>
                    <a:pt x="4063" y="3664"/>
                  </a:lnTo>
                  <a:lnTo>
                    <a:pt x="3321" y="3733"/>
                  </a:lnTo>
                  <a:lnTo>
                    <a:pt x="3116" y="4200"/>
                  </a:lnTo>
                  <a:lnTo>
                    <a:pt x="3253" y="5513"/>
                  </a:lnTo>
                  <a:lnTo>
                    <a:pt x="171" y="5501"/>
                  </a:lnTo>
                  <a:lnTo>
                    <a:pt x="0" y="5821"/>
                  </a:lnTo>
                  <a:lnTo>
                    <a:pt x="400" y="6198"/>
                  </a:lnTo>
                  <a:lnTo>
                    <a:pt x="594" y="6631"/>
                  </a:lnTo>
                  <a:lnTo>
                    <a:pt x="491" y="7088"/>
                  </a:lnTo>
                  <a:lnTo>
                    <a:pt x="582" y="7544"/>
                  </a:lnTo>
                  <a:lnTo>
                    <a:pt x="651" y="8434"/>
                  </a:lnTo>
                  <a:lnTo>
                    <a:pt x="537" y="9279"/>
                  </a:lnTo>
                  <a:lnTo>
                    <a:pt x="297" y="9735"/>
                  </a:lnTo>
                  <a:lnTo>
                    <a:pt x="354" y="10226"/>
                  </a:lnTo>
                  <a:lnTo>
                    <a:pt x="639" y="9941"/>
                  </a:lnTo>
                  <a:lnTo>
                    <a:pt x="1027" y="10009"/>
                  </a:lnTo>
                  <a:lnTo>
                    <a:pt x="1427" y="9804"/>
                  </a:lnTo>
                  <a:lnTo>
                    <a:pt x="1860" y="9804"/>
                  </a:lnTo>
                  <a:lnTo>
                    <a:pt x="2237" y="10066"/>
                  </a:lnTo>
                  <a:lnTo>
                    <a:pt x="2762" y="10306"/>
                  </a:lnTo>
                  <a:lnTo>
                    <a:pt x="3218" y="10979"/>
                  </a:lnTo>
                  <a:lnTo>
                    <a:pt x="3732" y="11607"/>
                  </a:lnTo>
                  <a:lnTo>
                    <a:pt x="4006" y="11436"/>
                  </a:lnTo>
                  <a:lnTo>
                    <a:pt x="4143" y="10911"/>
                  </a:lnTo>
                  <a:lnTo>
                    <a:pt x="4405" y="10877"/>
                  </a:lnTo>
                  <a:lnTo>
                    <a:pt x="4942" y="11139"/>
                  </a:lnTo>
                  <a:lnTo>
                    <a:pt x="5398" y="10945"/>
                  </a:lnTo>
                  <a:lnTo>
                    <a:pt x="5706" y="11002"/>
                  </a:lnTo>
                  <a:lnTo>
                    <a:pt x="5832" y="10808"/>
                  </a:lnTo>
                  <a:lnTo>
                    <a:pt x="9016" y="10797"/>
                  </a:lnTo>
                  <a:lnTo>
                    <a:pt x="9198" y="10169"/>
                  </a:lnTo>
                  <a:lnTo>
                    <a:pt x="9050" y="10055"/>
                  </a:lnTo>
                  <a:lnTo>
                    <a:pt x="8708" y="6129"/>
                  </a:lnTo>
                  <a:lnTo>
                    <a:pt x="8365" y="2215"/>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6" name="Google Shape;776;p37"/>
            <p:cNvSpPr/>
            <p:nvPr/>
          </p:nvSpPr>
          <p:spPr>
            <a:xfrm>
              <a:off x="4371050" y="3321525"/>
              <a:ext cx="59350" cy="172050"/>
            </a:xfrm>
            <a:custGeom>
              <a:rect b="b" l="l" r="r" t="t"/>
              <a:pathLst>
                <a:path extrusionOk="0" h="6882" w="2374">
                  <a:moveTo>
                    <a:pt x="1472" y="4371"/>
                  </a:moveTo>
                  <a:lnTo>
                    <a:pt x="1484" y="4040"/>
                  </a:lnTo>
                  <a:lnTo>
                    <a:pt x="1312" y="3766"/>
                  </a:lnTo>
                  <a:lnTo>
                    <a:pt x="1324" y="3367"/>
                  </a:lnTo>
                  <a:lnTo>
                    <a:pt x="1118" y="2705"/>
                  </a:lnTo>
                  <a:lnTo>
                    <a:pt x="1358" y="2203"/>
                  </a:lnTo>
                  <a:lnTo>
                    <a:pt x="1347" y="1107"/>
                  </a:lnTo>
                  <a:lnTo>
                    <a:pt x="1073" y="514"/>
                  </a:lnTo>
                  <a:lnTo>
                    <a:pt x="1096" y="411"/>
                  </a:lnTo>
                  <a:lnTo>
                    <a:pt x="1096" y="411"/>
                  </a:lnTo>
                  <a:lnTo>
                    <a:pt x="947" y="172"/>
                  </a:lnTo>
                  <a:lnTo>
                    <a:pt x="171" y="0"/>
                  </a:lnTo>
                  <a:lnTo>
                    <a:pt x="548" y="400"/>
                  </a:lnTo>
                  <a:lnTo>
                    <a:pt x="719" y="1176"/>
                  </a:lnTo>
                  <a:lnTo>
                    <a:pt x="571" y="1427"/>
                  </a:lnTo>
                  <a:lnTo>
                    <a:pt x="400" y="2157"/>
                  </a:lnTo>
                  <a:lnTo>
                    <a:pt x="525" y="2911"/>
                  </a:lnTo>
                  <a:lnTo>
                    <a:pt x="274" y="3230"/>
                  </a:lnTo>
                  <a:lnTo>
                    <a:pt x="0" y="4063"/>
                  </a:lnTo>
                  <a:lnTo>
                    <a:pt x="422" y="4314"/>
                  </a:lnTo>
                  <a:lnTo>
                    <a:pt x="845" y="4736"/>
                  </a:lnTo>
                  <a:lnTo>
                    <a:pt x="1073" y="4657"/>
                  </a:lnTo>
                  <a:lnTo>
                    <a:pt x="1370" y="4885"/>
                  </a:lnTo>
                  <a:lnTo>
                    <a:pt x="1415" y="5250"/>
                  </a:lnTo>
                  <a:lnTo>
                    <a:pt x="1233" y="5661"/>
                  </a:lnTo>
                  <a:lnTo>
                    <a:pt x="1255" y="6311"/>
                  </a:lnTo>
                  <a:lnTo>
                    <a:pt x="1746" y="6882"/>
                  </a:lnTo>
                  <a:lnTo>
                    <a:pt x="2020" y="6231"/>
                  </a:lnTo>
                  <a:lnTo>
                    <a:pt x="2374" y="6049"/>
                  </a:lnTo>
                  <a:lnTo>
                    <a:pt x="2362" y="4885"/>
                  </a:lnTo>
                  <a:lnTo>
                    <a:pt x="2043" y="4223"/>
                  </a:lnTo>
                  <a:lnTo>
                    <a:pt x="1769" y="3938"/>
                  </a:lnTo>
                  <a:lnTo>
                    <a:pt x="1735" y="3938"/>
                  </a:lnTo>
                  <a:lnTo>
                    <a:pt x="1735" y="4052"/>
                  </a:lnTo>
                  <a:lnTo>
                    <a:pt x="1883" y="4097"/>
                  </a:lnTo>
                  <a:lnTo>
                    <a:pt x="2031" y="4577"/>
                  </a:lnTo>
                  <a:lnTo>
                    <a:pt x="1997" y="4691"/>
                  </a:lnTo>
                  <a:lnTo>
                    <a:pt x="1723" y="4337"/>
                  </a:lnTo>
                  <a:lnTo>
                    <a:pt x="1586" y="4565"/>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7" name="Google Shape;777;p37"/>
            <p:cNvSpPr/>
            <p:nvPr/>
          </p:nvSpPr>
          <p:spPr>
            <a:xfrm>
              <a:off x="5723100" y="2954900"/>
              <a:ext cx="383475" cy="139550"/>
            </a:xfrm>
            <a:custGeom>
              <a:rect b="b" l="l" r="r" t="t"/>
              <a:pathLst>
                <a:path extrusionOk="0" h="5582" w="15339">
                  <a:moveTo>
                    <a:pt x="799" y="663"/>
                  </a:moveTo>
                  <a:lnTo>
                    <a:pt x="126" y="263"/>
                  </a:lnTo>
                  <a:lnTo>
                    <a:pt x="0" y="423"/>
                  </a:lnTo>
                  <a:lnTo>
                    <a:pt x="206" y="800"/>
                  </a:lnTo>
                  <a:lnTo>
                    <a:pt x="137" y="1473"/>
                  </a:lnTo>
                  <a:lnTo>
                    <a:pt x="446" y="1964"/>
                  </a:lnTo>
                  <a:lnTo>
                    <a:pt x="583" y="2717"/>
                  </a:lnTo>
                  <a:lnTo>
                    <a:pt x="1073" y="3333"/>
                  </a:lnTo>
                  <a:lnTo>
                    <a:pt x="1187" y="3790"/>
                  </a:lnTo>
                  <a:lnTo>
                    <a:pt x="2135" y="4497"/>
                  </a:lnTo>
                  <a:lnTo>
                    <a:pt x="2911" y="5182"/>
                  </a:lnTo>
                  <a:lnTo>
                    <a:pt x="3481" y="5113"/>
                  </a:lnTo>
                  <a:lnTo>
                    <a:pt x="3493" y="4817"/>
                  </a:lnTo>
                  <a:lnTo>
                    <a:pt x="3162" y="4018"/>
                  </a:lnTo>
                  <a:lnTo>
                    <a:pt x="2865" y="3755"/>
                  </a:lnTo>
                  <a:lnTo>
                    <a:pt x="2796" y="3219"/>
                  </a:lnTo>
                  <a:lnTo>
                    <a:pt x="2717" y="2911"/>
                  </a:lnTo>
                  <a:lnTo>
                    <a:pt x="2785" y="2500"/>
                  </a:lnTo>
                  <a:lnTo>
                    <a:pt x="2717" y="1884"/>
                  </a:lnTo>
                  <a:lnTo>
                    <a:pt x="2340" y="1279"/>
                  </a:lnTo>
                  <a:lnTo>
                    <a:pt x="1838" y="731"/>
                  </a:lnTo>
                  <a:lnTo>
                    <a:pt x="1655" y="651"/>
                  </a:lnTo>
                  <a:lnTo>
                    <a:pt x="1416" y="1016"/>
                  </a:lnTo>
                  <a:lnTo>
                    <a:pt x="891" y="1131"/>
                  </a:lnTo>
                  <a:close/>
                  <a:moveTo>
                    <a:pt x="14928" y="2226"/>
                  </a:moveTo>
                  <a:lnTo>
                    <a:pt x="14756" y="1792"/>
                  </a:lnTo>
                  <a:lnTo>
                    <a:pt x="15293" y="1735"/>
                  </a:lnTo>
                  <a:lnTo>
                    <a:pt x="15338" y="1393"/>
                  </a:lnTo>
                  <a:lnTo>
                    <a:pt x="14654" y="1108"/>
                  </a:lnTo>
                  <a:lnTo>
                    <a:pt x="14106" y="857"/>
                  </a:lnTo>
                  <a:lnTo>
                    <a:pt x="14049" y="457"/>
                  </a:lnTo>
                  <a:lnTo>
                    <a:pt x="13615" y="1"/>
                  </a:lnTo>
                  <a:lnTo>
                    <a:pt x="13284" y="1"/>
                  </a:lnTo>
                  <a:lnTo>
                    <a:pt x="12931" y="720"/>
                  </a:lnTo>
                  <a:lnTo>
                    <a:pt x="12337" y="1347"/>
                  </a:lnTo>
                  <a:lnTo>
                    <a:pt x="12326" y="1792"/>
                  </a:lnTo>
                  <a:lnTo>
                    <a:pt x="12314" y="2374"/>
                  </a:lnTo>
                  <a:lnTo>
                    <a:pt x="11926" y="2340"/>
                  </a:lnTo>
                  <a:lnTo>
                    <a:pt x="11766" y="2660"/>
                  </a:lnTo>
                  <a:lnTo>
                    <a:pt x="11390" y="2192"/>
                  </a:lnTo>
                  <a:lnTo>
                    <a:pt x="11013" y="2763"/>
                  </a:lnTo>
                  <a:lnTo>
                    <a:pt x="10477" y="3470"/>
                  </a:lnTo>
                  <a:lnTo>
                    <a:pt x="9518" y="3675"/>
                  </a:lnTo>
                  <a:lnTo>
                    <a:pt x="9176" y="3847"/>
                  </a:lnTo>
                  <a:lnTo>
                    <a:pt x="9050" y="4611"/>
                  </a:lnTo>
                  <a:lnTo>
                    <a:pt x="8423" y="4782"/>
                  </a:lnTo>
                  <a:lnTo>
                    <a:pt x="7829" y="4474"/>
                  </a:lnTo>
                  <a:lnTo>
                    <a:pt x="7978" y="5079"/>
                  </a:lnTo>
                  <a:lnTo>
                    <a:pt x="8537" y="5581"/>
                  </a:lnTo>
                  <a:lnTo>
                    <a:pt x="9050" y="5410"/>
                  </a:lnTo>
                  <a:lnTo>
                    <a:pt x="9564" y="5467"/>
                  </a:lnTo>
                  <a:lnTo>
                    <a:pt x="10020" y="5011"/>
                  </a:lnTo>
                  <a:lnTo>
                    <a:pt x="10397" y="4919"/>
                  </a:lnTo>
                  <a:lnTo>
                    <a:pt x="11173" y="5182"/>
                  </a:lnTo>
                  <a:lnTo>
                    <a:pt x="11812" y="4999"/>
                  </a:lnTo>
                  <a:lnTo>
                    <a:pt x="12200" y="3721"/>
                  </a:lnTo>
                  <a:lnTo>
                    <a:pt x="12485" y="3413"/>
                  </a:lnTo>
                  <a:lnTo>
                    <a:pt x="12725" y="2386"/>
                  </a:lnTo>
                  <a:lnTo>
                    <a:pt x="13638" y="2386"/>
                  </a:lnTo>
                  <a:lnTo>
                    <a:pt x="14357" y="2523"/>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8" name="Google Shape;778;p37"/>
            <p:cNvSpPr/>
            <p:nvPr/>
          </p:nvSpPr>
          <p:spPr>
            <a:xfrm>
              <a:off x="3953650" y="3496700"/>
              <a:ext cx="263350" cy="274775"/>
            </a:xfrm>
            <a:custGeom>
              <a:rect b="b" l="l" r="r" t="t"/>
              <a:pathLst>
                <a:path extrusionOk="0" h="10991" w="10534">
                  <a:moveTo>
                    <a:pt x="9073" y="525"/>
                  </a:moveTo>
                  <a:lnTo>
                    <a:pt x="7601" y="891"/>
                  </a:lnTo>
                  <a:lnTo>
                    <a:pt x="5683" y="754"/>
                  </a:lnTo>
                  <a:lnTo>
                    <a:pt x="5158" y="331"/>
                  </a:lnTo>
                  <a:lnTo>
                    <a:pt x="1952" y="377"/>
                  </a:lnTo>
                  <a:lnTo>
                    <a:pt x="1815" y="434"/>
                  </a:lnTo>
                  <a:lnTo>
                    <a:pt x="1358" y="12"/>
                  </a:lnTo>
                  <a:lnTo>
                    <a:pt x="856" y="0"/>
                  </a:lnTo>
                  <a:lnTo>
                    <a:pt x="377" y="149"/>
                  </a:lnTo>
                  <a:lnTo>
                    <a:pt x="0" y="320"/>
                  </a:lnTo>
                  <a:lnTo>
                    <a:pt x="23" y="1016"/>
                  </a:lnTo>
                  <a:lnTo>
                    <a:pt x="651" y="1895"/>
                  </a:lnTo>
                  <a:lnTo>
                    <a:pt x="810" y="2466"/>
                  </a:lnTo>
                  <a:lnTo>
                    <a:pt x="1210" y="3572"/>
                  </a:lnTo>
                  <a:lnTo>
                    <a:pt x="1598" y="4314"/>
                  </a:lnTo>
                  <a:lnTo>
                    <a:pt x="1894" y="4679"/>
                  </a:lnTo>
                  <a:lnTo>
                    <a:pt x="1974" y="5182"/>
                  </a:lnTo>
                  <a:lnTo>
                    <a:pt x="1974" y="6266"/>
                  </a:lnTo>
                  <a:lnTo>
                    <a:pt x="2203" y="7658"/>
                  </a:lnTo>
                  <a:lnTo>
                    <a:pt x="2374" y="8320"/>
                  </a:lnTo>
                  <a:lnTo>
                    <a:pt x="2522" y="9199"/>
                  </a:lnTo>
                  <a:lnTo>
                    <a:pt x="2785" y="9872"/>
                  </a:lnTo>
                  <a:lnTo>
                    <a:pt x="3344" y="10557"/>
                  </a:lnTo>
                  <a:lnTo>
                    <a:pt x="3732" y="10100"/>
                  </a:lnTo>
                  <a:lnTo>
                    <a:pt x="4029" y="10363"/>
                  </a:lnTo>
                  <a:lnTo>
                    <a:pt x="4143" y="10739"/>
                  </a:lnTo>
                  <a:lnTo>
                    <a:pt x="4485" y="10819"/>
                  </a:lnTo>
                  <a:lnTo>
                    <a:pt x="4953" y="10990"/>
                  </a:lnTo>
                  <a:lnTo>
                    <a:pt x="5375" y="10911"/>
                  </a:lnTo>
                  <a:lnTo>
                    <a:pt x="6083" y="10454"/>
                  </a:lnTo>
                  <a:lnTo>
                    <a:pt x="6243" y="7087"/>
                  </a:lnTo>
                  <a:lnTo>
                    <a:pt x="6322" y="4451"/>
                  </a:lnTo>
                  <a:lnTo>
                    <a:pt x="7098" y="4428"/>
                  </a:lnTo>
                  <a:lnTo>
                    <a:pt x="7224" y="1187"/>
                  </a:lnTo>
                  <a:lnTo>
                    <a:pt x="7806" y="1153"/>
                  </a:lnTo>
                  <a:lnTo>
                    <a:pt x="9039" y="845"/>
                  </a:lnTo>
                  <a:lnTo>
                    <a:pt x="9324" y="1210"/>
                  </a:lnTo>
                  <a:lnTo>
                    <a:pt x="9849" y="856"/>
                  </a:lnTo>
                  <a:lnTo>
                    <a:pt x="10077" y="856"/>
                  </a:lnTo>
                  <a:lnTo>
                    <a:pt x="10534" y="640"/>
                  </a:lnTo>
                  <a:lnTo>
                    <a:pt x="10534" y="571"/>
                  </a:lnTo>
                  <a:lnTo>
                    <a:pt x="10237" y="377"/>
                  </a:lnTo>
                  <a:lnTo>
                    <a:pt x="9723" y="320"/>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9" name="Google Shape;779;p37"/>
            <p:cNvSpPr/>
            <p:nvPr/>
          </p:nvSpPr>
          <p:spPr>
            <a:xfrm>
              <a:off x="3727100" y="2579450"/>
              <a:ext cx="307025" cy="268200"/>
            </a:xfrm>
            <a:custGeom>
              <a:rect b="b" l="l" r="r" t="t"/>
              <a:pathLst>
                <a:path extrusionOk="0" h="10728" w="12281">
                  <a:moveTo>
                    <a:pt x="10409" y="400"/>
                  </a:moveTo>
                  <a:lnTo>
                    <a:pt x="9153" y="0"/>
                  </a:lnTo>
                  <a:lnTo>
                    <a:pt x="6506" y="1746"/>
                  </a:lnTo>
                  <a:lnTo>
                    <a:pt x="4246" y="3527"/>
                  </a:lnTo>
                  <a:lnTo>
                    <a:pt x="3139" y="3926"/>
                  </a:lnTo>
                  <a:lnTo>
                    <a:pt x="3151" y="6003"/>
                  </a:lnTo>
                  <a:lnTo>
                    <a:pt x="2728" y="6619"/>
                  </a:lnTo>
                  <a:lnTo>
                    <a:pt x="2648" y="7179"/>
                  </a:lnTo>
                  <a:lnTo>
                    <a:pt x="1952" y="7316"/>
                  </a:lnTo>
                  <a:lnTo>
                    <a:pt x="868" y="7407"/>
                  </a:lnTo>
                  <a:lnTo>
                    <a:pt x="583" y="7715"/>
                  </a:lnTo>
                  <a:lnTo>
                    <a:pt x="69" y="7761"/>
                  </a:lnTo>
                  <a:lnTo>
                    <a:pt x="1" y="8206"/>
                  </a:lnTo>
                  <a:lnTo>
                    <a:pt x="115" y="8617"/>
                  </a:lnTo>
                  <a:lnTo>
                    <a:pt x="560" y="9199"/>
                  </a:lnTo>
                  <a:lnTo>
                    <a:pt x="583" y="9644"/>
                  </a:lnTo>
                  <a:lnTo>
                    <a:pt x="1496" y="9849"/>
                  </a:lnTo>
                  <a:lnTo>
                    <a:pt x="1484" y="10477"/>
                  </a:lnTo>
                  <a:lnTo>
                    <a:pt x="1758" y="10203"/>
                  </a:lnTo>
                  <a:lnTo>
                    <a:pt x="2044" y="10203"/>
                  </a:lnTo>
                  <a:lnTo>
                    <a:pt x="2648" y="10728"/>
                  </a:lnTo>
                  <a:lnTo>
                    <a:pt x="2694" y="9918"/>
                  </a:lnTo>
                  <a:lnTo>
                    <a:pt x="2922" y="9541"/>
                  </a:lnTo>
                  <a:lnTo>
                    <a:pt x="3036" y="9027"/>
                  </a:lnTo>
                  <a:lnTo>
                    <a:pt x="3230" y="8833"/>
                  </a:lnTo>
                  <a:lnTo>
                    <a:pt x="4086" y="8719"/>
                  </a:lnTo>
                  <a:lnTo>
                    <a:pt x="4885" y="9062"/>
                  </a:lnTo>
                  <a:lnTo>
                    <a:pt x="5193" y="9404"/>
                  </a:lnTo>
                  <a:lnTo>
                    <a:pt x="5604" y="9415"/>
                  </a:lnTo>
                  <a:lnTo>
                    <a:pt x="5981" y="9199"/>
                  </a:lnTo>
                  <a:lnTo>
                    <a:pt x="6951" y="9678"/>
                  </a:lnTo>
                  <a:lnTo>
                    <a:pt x="7350" y="9644"/>
                  </a:lnTo>
                  <a:lnTo>
                    <a:pt x="7818" y="9256"/>
                  </a:lnTo>
                  <a:lnTo>
                    <a:pt x="8286" y="9290"/>
                  </a:lnTo>
                  <a:lnTo>
                    <a:pt x="8514" y="9164"/>
                  </a:lnTo>
                  <a:lnTo>
                    <a:pt x="8937" y="9221"/>
                  </a:lnTo>
                  <a:lnTo>
                    <a:pt x="9553" y="9472"/>
                  </a:lnTo>
                  <a:lnTo>
                    <a:pt x="10169" y="8970"/>
                  </a:lnTo>
                  <a:lnTo>
                    <a:pt x="10352" y="9005"/>
                  </a:lnTo>
                  <a:lnTo>
                    <a:pt x="10911" y="9997"/>
                  </a:lnTo>
                  <a:lnTo>
                    <a:pt x="11048" y="9975"/>
                  </a:lnTo>
                  <a:lnTo>
                    <a:pt x="11082" y="9689"/>
                  </a:lnTo>
                  <a:lnTo>
                    <a:pt x="11310" y="9632"/>
                  </a:lnTo>
                  <a:lnTo>
                    <a:pt x="11379" y="9221"/>
                  </a:lnTo>
                  <a:lnTo>
                    <a:pt x="10865" y="9187"/>
                  </a:lnTo>
                  <a:lnTo>
                    <a:pt x="10865" y="8605"/>
                  </a:lnTo>
                  <a:lnTo>
                    <a:pt x="10523" y="8274"/>
                  </a:lnTo>
                  <a:lnTo>
                    <a:pt x="10854" y="7076"/>
                  </a:lnTo>
                  <a:lnTo>
                    <a:pt x="11835" y="6220"/>
                  </a:lnTo>
                  <a:lnTo>
                    <a:pt x="11869" y="5033"/>
                  </a:lnTo>
                  <a:lnTo>
                    <a:pt x="12121" y="3196"/>
                  </a:lnTo>
                  <a:lnTo>
                    <a:pt x="12280" y="2808"/>
                  </a:lnTo>
                  <a:lnTo>
                    <a:pt x="11949" y="2500"/>
                  </a:lnTo>
                  <a:lnTo>
                    <a:pt x="11927" y="2203"/>
                  </a:lnTo>
                  <a:lnTo>
                    <a:pt x="11641" y="1975"/>
                  </a:lnTo>
                  <a:lnTo>
                    <a:pt x="11413" y="560"/>
                  </a:lnTo>
                  <a:lnTo>
                    <a:pt x="10854" y="902"/>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0" name="Google Shape;780;p37"/>
            <p:cNvSpPr/>
            <p:nvPr/>
          </p:nvSpPr>
          <p:spPr>
            <a:xfrm>
              <a:off x="3775325" y="2797425"/>
              <a:ext cx="236250" cy="218550"/>
            </a:xfrm>
            <a:custGeom>
              <a:rect b="b" l="l" r="r" t="t"/>
              <a:pathLst>
                <a:path extrusionOk="0" h="8742" w="9450">
                  <a:moveTo>
                    <a:pt x="9130" y="1256"/>
                  </a:moveTo>
                  <a:lnTo>
                    <a:pt x="8982" y="1278"/>
                  </a:lnTo>
                  <a:lnTo>
                    <a:pt x="8423" y="286"/>
                  </a:lnTo>
                  <a:lnTo>
                    <a:pt x="8240" y="251"/>
                  </a:lnTo>
                  <a:lnTo>
                    <a:pt x="7624" y="753"/>
                  </a:lnTo>
                  <a:lnTo>
                    <a:pt x="7019" y="502"/>
                  </a:lnTo>
                  <a:lnTo>
                    <a:pt x="6585" y="445"/>
                  </a:lnTo>
                  <a:lnTo>
                    <a:pt x="6357" y="571"/>
                  </a:lnTo>
                  <a:lnTo>
                    <a:pt x="5889" y="537"/>
                  </a:lnTo>
                  <a:lnTo>
                    <a:pt x="5421" y="925"/>
                  </a:lnTo>
                  <a:lnTo>
                    <a:pt x="5022" y="959"/>
                  </a:lnTo>
                  <a:lnTo>
                    <a:pt x="4052" y="480"/>
                  </a:lnTo>
                  <a:lnTo>
                    <a:pt x="3675" y="696"/>
                  </a:lnTo>
                  <a:lnTo>
                    <a:pt x="3264" y="685"/>
                  </a:lnTo>
                  <a:lnTo>
                    <a:pt x="2968" y="343"/>
                  </a:lnTo>
                  <a:lnTo>
                    <a:pt x="2169" y="0"/>
                  </a:lnTo>
                  <a:lnTo>
                    <a:pt x="1313" y="114"/>
                  </a:lnTo>
                  <a:lnTo>
                    <a:pt x="1107" y="308"/>
                  </a:lnTo>
                  <a:lnTo>
                    <a:pt x="993" y="822"/>
                  </a:lnTo>
                  <a:lnTo>
                    <a:pt x="765" y="1199"/>
                  </a:lnTo>
                  <a:lnTo>
                    <a:pt x="719" y="2009"/>
                  </a:lnTo>
                  <a:lnTo>
                    <a:pt x="697" y="2306"/>
                  </a:lnTo>
                  <a:lnTo>
                    <a:pt x="868" y="2853"/>
                  </a:lnTo>
                  <a:lnTo>
                    <a:pt x="708" y="3207"/>
                  </a:lnTo>
                  <a:lnTo>
                    <a:pt x="799" y="3447"/>
                  </a:lnTo>
                  <a:lnTo>
                    <a:pt x="411" y="4017"/>
                  </a:lnTo>
                  <a:lnTo>
                    <a:pt x="172" y="4291"/>
                  </a:lnTo>
                  <a:lnTo>
                    <a:pt x="23" y="4862"/>
                  </a:lnTo>
                  <a:lnTo>
                    <a:pt x="35" y="5444"/>
                  </a:lnTo>
                  <a:lnTo>
                    <a:pt x="0" y="6905"/>
                  </a:lnTo>
                  <a:lnTo>
                    <a:pt x="697" y="6905"/>
                  </a:lnTo>
                  <a:lnTo>
                    <a:pt x="1313" y="6905"/>
                  </a:lnTo>
                  <a:lnTo>
                    <a:pt x="1861" y="7498"/>
                  </a:lnTo>
                  <a:lnTo>
                    <a:pt x="2135" y="8160"/>
                  </a:lnTo>
                  <a:lnTo>
                    <a:pt x="2568" y="8719"/>
                  </a:lnTo>
                  <a:lnTo>
                    <a:pt x="3207" y="8742"/>
                  </a:lnTo>
                  <a:lnTo>
                    <a:pt x="3515" y="8548"/>
                  </a:lnTo>
                  <a:lnTo>
                    <a:pt x="3824" y="8582"/>
                  </a:lnTo>
                  <a:lnTo>
                    <a:pt x="4645" y="8263"/>
                  </a:lnTo>
                  <a:lnTo>
                    <a:pt x="4851" y="7612"/>
                  </a:lnTo>
                  <a:lnTo>
                    <a:pt x="5227" y="6745"/>
                  </a:lnTo>
                  <a:lnTo>
                    <a:pt x="5455" y="6733"/>
                  </a:lnTo>
                  <a:lnTo>
                    <a:pt x="5935" y="6208"/>
                  </a:lnTo>
                  <a:lnTo>
                    <a:pt x="6231" y="6186"/>
                  </a:lnTo>
                  <a:lnTo>
                    <a:pt x="6688" y="6562"/>
                  </a:lnTo>
                  <a:lnTo>
                    <a:pt x="7247" y="6243"/>
                  </a:lnTo>
                  <a:lnTo>
                    <a:pt x="7316" y="5878"/>
                  </a:lnTo>
                  <a:lnTo>
                    <a:pt x="7487" y="5501"/>
                  </a:lnTo>
                  <a:lnTo>
                    <a:pt x="7601" y="5044"/>
                  </a:lnTo>
                  <a:lnTo>
                    <a:pt x="8023" y="4679"/>
                  </a:lnTo>
                  <a:lnTo>
                    <a:pt x="8183" y="4029"/>
                  </a:lnTo>
                  <a:lnTo>
                    <a:pt x="8354" y="3835"/>
                  </a:lnTo>
                  <a:lnTo>
                    <a:pt x="8457" y="3367"/>
                  </a:lnTo>
                  <a:lnTo>
                    <a:pt x="8674" y="2796"/>
                  </a:lnTo>
                  <a:lnTo>
                    <a:pt x="9324" y="2077"/>
                  </a:lnTo>
                  <a:lnTo>
                    <a:pt x="9370" y="1781"/>
                  </a:lnTo>
                  <a:lnTo>
                    <a:pt x="9450" y="1621"/>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1" name="Google Shape;781;p37"/>
            <p:cNvSpPr/>
            <p:nvPr/>
          </p:nvSpPr>
          <p:spPr>
            <a:xfrm>
              <a:off x="1977050" y="2771450"/>
              <a:ext cx="94450" cy="97325"/>
            </a:xfrm>
            <a:custGeom>
              <a:rect b="b" l="l" r="r" t="t"/>
              <a:pathLst>
                <a:path extrusionOk="0" h="3893" w="3778">
                  <a:moveTo>
                    <a:pt x="3778" y="24"/>
                  </a:moveTo>
                  <a:lnTo>
                    <a:pt x="3515" y="1"/>
                  </a:lnTo>
                  <a:lnTo>
                    <a:pt x="3378" y="126"/>
                  </a:lnTo>
                  <a:lnTo>
                    <a:pt x="3093" y="240"/>
                  </a:lnTo>
                  <a:lnTo>
                    <a:pt x="2899" y="240"/>
                  </a:lnTo>
                  <a:lnTo>
                    <a:pt x="2716" y="355"/>
                  </a:lnTo>
                  <a:lnTo>
                    <a:pt x="2557" y="309"/>
                  </a:lnTo>
                  <a:lnTo>
                    <a:pt x="2431" y="183"/>
                  </a:lnTo>
                  <a:lnTo>
                    <a:pt x="2340" y="206"/>
                  </a:lnTo>
                  <a:lnTo>
                    <a:pt x="2226" y="423"/>
                  </a:lnTo>
                  <a:lnTo>
                    <a:pt x="2157" y="412"/>
                  </a:lnTo>
                  <a:lnTo>
                    <a:pt x="2112" y="594"/>
                  </a:lnTo>
                  <a:lnTo>
                    <a:pt x="1815" y="857"/>
                  </a:lnTo>
                  <a:lnTo>
                    <a:pt x="1655" y="948"/>
                  </a:lnTo>
                  <a:lnTo>
                    <a:pt x="1575" y="1062"/>
                  </a:lnTo>
                  <a:lnTo>
                    <a:pt x="1358" y="879"/>
                  </a:lnTo>
                  <a:lnTo>
                    <a:pt x="1153" y="1119"/>
                  </a:lnTo>
                  <a:lnTo>
                    <a:pt x="982" y="1119"/>
                  </a:lnTo>
                  <a:lnTo>
                    <a:pt x="799" y="1153"/>
                  </a:lnTo>
                  <a:lnTo>
                    <a:pt x="776" y="1598"/>
                  </a:lnTo>
                  <a:lnTo>
                    <a:pt x="662" y="1598"/>
                  </a:lnTo>
                  <a:lnTo>
                    <a:pt x="548" y="1804"/>
                  </a:lnTo>
                  <a:lnTo>
                    <a:pt x="286" y="1850"/>
                  </a:lnTo>
                  <a:lnTo>
                    <a:pt x="229" y="1907"/>
                  </a:lnTo>
                  <a:lnTo>
                    <a:pt x="103" y="1770"/>
                  </a:lnTo>
                  <a:lnTo>
                    <a:pt x="0" y="1907"/>
                  </a:lnTo>
                  <a:lnTo>
                    <a:pt x="377" y="2317"/>
                  </a:lnTo>
                  <a:lnTo>
                    <a:pt x="685" y="2603"/>
                  </a:lnTo>
                  <a:lnTo>
                    <a:pt x="833" y="2911"/>
                  </a:lnTo>
                  <a:lnTo>
                    <a:pt x="1187" y="3276"/>
                  </a:lnTo>
                  <a:lnTo>
                    <a:pt x="1438" y="3561"/>
                  </a:lnTo>
                  <a:lnTo>
                    <a:pt x="1575" y="3447"/>
                  </a:lnTo>
                  <a:lnTo>
                    <a:pt x="2066" y="3687"/>
                  </a:lnTo>
                  <a:lnTo>
                    <a:pt x="2271" y="3573"/>
                  </a:lnTo>
                  <a:lnTo>
                    <a:pt x="2511" y="3653"/>
                  </a:lnTo>
                  <a:lnTo>
                    <a:pt x="2625" y="3835"/>
                  </a:lnTo>
                  <a:lnTo>
                    <a:pt x="2865" y="3892"/>
                  </a:lnTo>
                  <a:lnTo>
                    <a:pt x="3070" y="3710"/>
                  </a:lnTo>
                  <a:lnTo>
                    <a:pt x="2956" y="3550"/>
                  </a:lnTo>
                  <a:lnTo>
                    <a:pt x="2933" y="3299"/>
                  </a:lnTo>
                  <a:lnTo>
                    <a:pt x="3104" y="3071"/>
                  </a:lnTo>
                  <a:lnTo>
                    <a:pt x="3082" y="2831"/>
                  </a:lnTo>
                  <a:lnTo>
                    <a:pt x="3184" y="2443"/>
                  </a:lnTo>
                  <a:lnTo>
                    <a:pt x="3310" y="2352"/>
                  </a:lnTo>
                  <a:lnTo>
                    <a:pt x="3321" y="1952"/>
                  </a:lnTo>
                  <a:lnTo>
                    <a:pt x="3298" y="1713"/>
                  </a:lnTo>
                  <a:lnTo>
                    <a:pt x="3356" y="1302"/>
                  </a:lnTo>
                  <a:lnTo>
                    <a:pt x="3481" y="948"/>
                  </a:lnTo>
                  <a:lnTo>
                    <a:pt x="3675" y="640"/>
                  </a:lnTo>
                  <a:lnTo>
                    <a:pt x="3641" y="309"/>
                  </a:lnTo>
                  <a:lnTo>
                    <a:pt x="3698" y="115"/>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2" name="Google Shape;782;p37"/>
            <p:cNvSpPr/>
            <p:nvPr/>
          </p:nvSpPr>
          <p:spPr>
            <a:xfrm>
              <a:off x="3778450" y="1905550"/>
              <a:ext cx="63375" cy="58800"/>
            </a:xfrm>
            <a:custGeom>
              <a:rect b="b" l="l" r="r" t="t"/>
              <a:pathLst>
                <a:path extrusionOk="0" h="2352" w="2535">
                  <a:moveTo>
                    <a:pt x="1827" y="1439"/>
                  </a:moveTo>
                  <a:lnTo>
                    <a:pt x="2238" y="1439"/>
                  </a:lnTo>
                  <a:lnTo>
                    <a:pt x="2398" y="1108"/>
                  </a:lnTo>
                  <a:lnTo>
                    <a:pt x="2534" y="309"/>
                  </a:lnTo>
                  <a:lnTo>
                    <a:pt x="2398" y="24"/>
                  </a:lnTo>
                  <a:lnTo>
                    <a:pt x="1838" y="1"/>
                  </a:lnTo>
                  <a:lnTo>
                    <a:pt x="914" y="366"/>
                  </a:lnTo>
                  <a:lnTo>
                    <a:pt x="355" y="1633"/>
                  </a:lnTo>
                  <a:lnTo>
                    <a:pt x="1" y="1884"/>
                  </a:lnTo>
                  <a:lnTo>
                    <a:pt x="1" y="1884"/>
                  </a:lnTo>
                  <a:lnTo>
                    <a:pt x="515" y="1952"/>
                  </a:lnTo>
                  <a:lnTo>
                    <a:pt x="1142" y="1770"/>
                  </a:lnTo>
                  <a:lnTo>
                    <a:pt x="1587" y="2146"/>
                  </a:lnTo>
                  <a:lnTo>
                    <a:pt x="1987" y="2352"/>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3" name="Google Shape;783;p37"/>
            <p:cNvSpPr/>
            <p:nvPr/>
          </p:nvSpPr>
          <p:spPr>
            <a:xfrm>
              <a:off x="3799850" y="1383450"/>
              <a:ext cx="372075" cy="424550"/>
            </a:xfrm>
            <a:custGeom>
              <a:rect b="b" l="l" r="r" t="t"/>
              <a:pathLst>
                <a:path extrusionOk="0" h="16982" w="14883">
                  <a:moveTo>
                    <a:pt x="12851" y="6517"/>
                  </a:moveTo>
                  <a:lnTo>
                    <a:pt x="11870" y="6665"/>
                  </a:lnTo>
                  <a:lnTo>
                    <a:pt x="10820" y="6631"/>
                  </a:lnTo>
                  <a:lnTo>
                    <a:pt x="10101" y="7259"/>
                  </a:lnTo>
                  <a:lnTo>
                    <a:pt x="9142" y="7213"/>
                  </a:lnTo>
                  <a:lnTo>
                    <a:pt x="7932" y="7544"/>
                  </a:lnTo>
                  <a:lnTo>
                    <a:pt x="6494" y="8514"/>
                  </a:lnTo>
                  <a:lnTo>
                    <a:pt x="5581" y="9085"/>
                  </a:lnTo>
                  <a:lnTo>
                    <a:pt x="4326" y="10602"/>
                  </a:lnTo>
                  <a:lnTo>
                    <a:pt x="3310" y="11721"/>
                  </a:lnTo>
                  <a:lnTo>
                    <a:pt x="2158" y="12554"/>
                  </a:lnTo>
                  <a:lnTo>
                    <a:pt x="549" y="13239"/>
                  </a:lnTo>
                  <a:lnTo>
                    <a:pt x="1" y="13752"/>
                  </a:lnTo>
                  <a:lnTo>
                    <a:pt x="263" y="15658"/>
                  </a:lnTo>
                  <a:lnTo>
                    <a:pt x="537" y="16560"/>
                  </a:lnTo>
                  <a:lnTo>
                    <a:pt x="1450" y="16982"/>
                  </a:lnTo>
                  <a:lnTo>
                    <a:pt x="2306" y="16788"/>
                  </a:lnTo>
                  <a:lnTo>
                    <a:pt x="3516" y="15818"/>
                  </a:lnTo>
                  <a:lnTo>
                    <a:pt x="3995" y="16331"/>
                  </a:lnTo>
                  <a:lnTo>
                    <a:pt x="4235" y="15863"/>
                  </a:lnTo>
                  <a:lnTo>
                    <a:pt x="4726" y="15293"/>
                  </a:lnTo>
                  <a:lnTo>
                    <a:pt x="4851" y="14300"/>
                  </a:lnTo>
                  <a:lnTo>
                    <a:pt x="4406" y="13889"/>
                  </a:lnTo>
                  <a:lnTo>
                    <a:pt x="4269" y="12805"/>
                  </a:lnTo>
                  <a:lnTo>
                    <a:pt x="4589" y="12052"/>
                  </a:lnTo>
                  <a:lnTo>
                    <a:pt x="5205" y="12063"/>
                  </a:lnTo>
                  <a:lnTo>
                    <a:pt x="5387" y="11755"/>
                  </a:lnTo>
                  <a:lnTo>
                    <a:pt x="5136" y="11481"/>
                  </a:lnTo>
                  <a:lnTo>
                    <a:pt x="5947" y="10351"/>
                  </a:lnTo>
                  <a:lnTo>
                    <a:pt x="6437" y="9484"/>
                  </a:lnTo>
                  <a:lnTo>
                    <a:pt x="6745" y="8925"/>
                  </a:lnTo>
                  <a:lnTo>
                    <a:pt x="7316" y="8936"/>
                  </a:lnTo>
                  <a:lnTo>
                    <a:pt x="7407" y="8491"/>
                  </a:lnTo>
                  <a:lnTo>
                    <a:pt x="8526" y="8628"/>
                  </a:lnTo>
                  <a:lnTo>
                    <a:pt x="8526" y="8126"/>
                  </a:lnTo>
                  <a:lnTo>
                    <a:pt x="8891" y="8080"/>
                  </a:lnTo>
                  <a:lnTo>
                    <a:pt x="9188" y="7886"/>
                  </a:lnTo>
                  <a:lnTo>
                    <a:pt x="9918" y="8297"/>
                  </a:lnTo>
                  <a:lnTo>
                    <a:pt x="10671" y="8252"/>
                  </a:lnTo>
                  <a:lnTo>
                    <a:pt x="11345" y="8434"/>
                  </a:lnTo>
                  <a:lnTo>
                    <a:pt x="11824" y="8092"/>
                  </a:lnTo>
                  <a:lnTo>
                    <a:pt x="11984" y="7544"/>
                  </a:lnTo>
                  <a:lnTo>
                    <a:pt x="12805" y="7281"/>
                  </a:lnTo>
                  <a:lnTo>
                    <a:pt x="13627" y="7578"/>
                  </a:lnTo>
                  <a:lnTo>
                    <a:pt x="13513" y="8126"/>
                  </a:lnTo>
                  <a:lnTo>
                    <a:pt x="13969" y="8058"/>
                  </a:lnTo>
                  <a:lnTo>
                    <a:pt x="14882" y="7738"/>
                  </a:lnTo>
                  <a:lnTo>
                    <a:pt x="14882" y="7738"/>
                  </a:lnTo>
                  <a:lnTo>
                    <a:pt x="14106" y="7270"/>
                  </a:lnTo>
                  <a:lnTo>
                    <a:pt x="14791" y="7065"/>
                  </a:lnTo>
                  <a:close/>
                  <a:moveTo>
                    <a:pt x="9633" y="1769"/>
                  </a:moveTo>
                  <a:lnTo>
                    <a:pt x="8834" y="1621"/>
                  </a:lnTo>
                  <a:lnTo>
                    <a:pt x="8560" y="1381"/>
                  </a:lnTo>
                  <a:lnTo>
                    <a:pt x="7533" y="1507"/>
                  </a:lnTo>
                  <a:lnTo>
                    <a:pt x="7898" y="1724"/>
                  </a:lnTo>
                  <a:lnTo>
                    <a:pt x="7590" y="1895"/>
                  </a:lnTo>
                  <a:lnTo>
                    <a:pt x="8537" y="2055"/>
                  </a:lnTo>
                  <a:close/>
                  <a:moveTo>
                    <a:pt x="6004" y="583"/>
                  </a:moveTo>
                  <a:lnTo>
                    <a:pt x="5319" y="354"/>
                  </a:lnTo>
                  <a:lnTo>
                    <a:pt x="4589" y="377"/>
                  </a:lnTo>
                  <a:lnTo>
                    <a:pt x="4452" y="594"/>
                  </a:lnTo>
                  <a:lnTo>
                    <a:pt x="3733" y="594"/>
                  </a:lnTo>
                  <a:lnTo>
                    <a:pt x="3425" y="377"/>
                  </a:lnTo>
                  <a:lnTo>
                    <a:pt x="2101" y="605"/>
                  </a:lnTo>
                  <a:lnTo>
                    <a:pt x="2557" y="1107"/>
                  </a:lnTo>
                  <a:lnTo>
                    <a:pt x="3641" y="1655"/>
                  </a:lnTo>
                  <a:lnTo>
                    <a:pt x="4452" y="1849"/>
                  </a:lnTo>
                  <a:lnTo>
                    <a:pt x="4018" y="2089"/>
                  </a:lnTo>
                  <a:lnTo>
                    <a:pt x="5216" y="2511"/>
                  </a:lnTo>
                  <a:lnTo>
                    <a:pt x="5844" y="2477"/>
                  </a:lnTo>
                  <a:lnTo>
                    <a:pt x="5981" y="1918"/>
                  </a:lnTo>
                  <a:lnTo>
                    <a:pt x="6403" y="1792"/>
                  </a:lnTo>
                  <a:lnTo>
                    <a:pt x="6574" y="1313"/>
                  </a:lnTo>
                  <a:lnTo>
                    <a:pt x="7784" y="1050"/>
                  </a:lnTo>
                  <a:close/>
                  <a:moveTo>
                    <a:pt x="9462" y="137"/>
                  </a:moveTo>
                  <a:lnTo>
                    <a:pt x="8161" y="1"/>
                  </a:lnTo>
                  <a:lnTo>
                    <a:pt x="7704" y="172"/>
                  </a:lnTo>
                  <a:lnTo>
                    <a:pt x="6951" y="23"/>
                  </a:lnTo>
                  <a:lnTo>
                    <a:pt x="5467" y="195"/>
                  </a:lnTo>
                  <a:lnTo>
                    <a:pt x="6072" y="480"/>
                  </a:lnTo>
                  <a:lnTo>
                    <a:pt x="6803" y="480"/>
                  </a:lnTo>
                  <a:lnTo>
                    <a:pt x="6928" y="662"/>
                  </a:lnTo>
                  <a:lnTo>
                    <a:pt x="8446" y="765"/>
                  </a:lnTo>
                  <a:lnTo>
                    <a:pt x="9884" y="697"/>
                  </a:lnTo>
                  <a:lnTo>
                    <a:pt x="10500" y="354"/>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4" name="Google Shape;784;p37"/>
            <p:cNvSpPr/>
            <p:nvPr/>
          </p:nvSpPr>
          <p:spPr>
            <a:xfrm>
              <a:off x="5268050" y="2421950"/>
              <a:ext cx="165500" cy="91050"/>
            </a:xfrm>
            <a:custGeom>
              <a:rect b="b" l="l" r="r" t="t"/>
              <a:pathLst>
                <a:path extrusionOk="0" h="3642" w="6620">
                  <a:moveTo>
                    <a:pt x="6391" y="2306"/>
                  </a:moveTo>
                  <a:lnTo>
                    <a:pt x="5466" y="2226"/>
                  </a:lnTo>
                  <a:lnTo>
                    <a:pt x="4554" y="2009"/>
                  </a:lnTo>
                  <a:lnTo>
                    <a:pt x="3835" y="1610"/>
                  </a:lnTo>
                  <a:lnTo>
                    <a:pt x="3195" y="1439"/>
                  </a:lnTo>
                  <a:lnTo>
                    <a:pt x="2842" y="994"/>
                  </a:lnTo>
                  <a:lnTo>
                    <a:pt x="2385" y="868"/>
                  </a:lnTo>
                  <a:lnTo>
                    <a:pt x="1472" y="286"/>
                  </a:lnTo>
                  <a:lnTo>
                    <a:pt x="799" y="1"/>
                  </a:lnTo>
                  <a:lnTo>
                    <a:pt x="525" y="206"/>
                  </a:lnTo>
                  <a:lnTo>
                    <a:pt x="126" y="617"/>
                  </a:lnTo>
                  <a:lnTo>
                    <a:pt x="0" y="1462"/>
                  </a:lnTo>
                  <a:lnTo>
                    <a:pt x="810" y="1815"/>
                  </a:lnTo>
                  <a:lnTo>
                    <a:pt x="1643" y="2260"/>
                  </a:lnTo>
                  <a:lnTo>
                    <a:pt x="2739" y="2763"/>
                  </a:lnTo>
                  <a:lnTo>
                    <a:pt x="3823" y="2888"/>
                  </a:lnTo>
                  <a:lnTo>
                    <a:pt x="4359" y="3345"/>
                  </a:lnTo>
                  <a:lnTo>
                    <a:pt x="4976" y="3436"/>
                  </a:lnTo>
                  <a:lnTo>
                    <a:pt x="5946" y="3641"/>
                  </a:lnTo>
                  <a:lnTo>
                    <a:pt x="6608" y="3630"/>
                  </a:lnTo>
                  <a:lnTo>
                    <a:pt x="6619" y="3276"/>
                  </a:lnTo>
                  <a:lnTo>
                    <a:pt x="6402" y="2694"/>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5" name="Google Shape;785;p37"/>
            <p:cNvSpPr/>
            <p:nvPr/>
          </p:nvSpPr>
          <p:spPr>
            <a:xfrm>
              <a:off x="6693125" y="3893550"/>
              <a:ext cx="362375" cy="274500"/>
            </a:xfrm>
            <a:custGeom>
              <a:rect b="b" l="l" r="r" t="t"/>
              <a:pathLst>
                <a:path extrusionOk="0" h="10980" w="14495">
                  <a:moveTo>
                    <a:pt x="8366" y="5924"/>
                  </a:moveTo>
                  <a:lnTo>
                    <a:pt x="8492" y="5559"/>
                  </a:lnTo>
                  <a:lnTo>
                    <a:pt x="7659" y="5969"/>
                  </a:lnTo>
                  <a:lnTo>
                    <a:pt x="7179" y="6449"/>
                  </a:lnTo>
                  <a:lnTo>
                    <a:pt x="6723" y="6677"/>
                  </a:lnTo>
                  <a:lnTo>
                    <a:pt x="5878" y="7339"/>
                  </a:lnTo>
                  <a:lnTo>
                    <a:pt x="5079" y="7795"/>
                  </a:lnTo>
                  <a:lnTo>
                    <a:pt x="4087" y="8252"/>
                  </a:lnTo>
                  <a:lnTo>
                    <a:pt x="3299" y="8594"/>
                  </a:lnTo>
                  <a:lnTo>
                    <a:pt x="2683" y="8754"/>
                  </a:lnTo>
                  <a:lnTo>
                    <a:pt x="1074" y="9621"/>
                  </a:lnTo>
                  <a:lnTo>
                    <a:pt x="161" y="10272"/>
                  </a:lnTo>
                  <a:lnTo>
                    <a:pt x="1" y="10603"/>
                  </a:lnTo>
                  <a:lnTo>
                    <a:pt x="731" y="10660"/>
                  </a:lnTo>
                  <a:lnTo>
                    <a:pt x="948" y="10957"/>
                  </a:lnTo>
                  <a:lnTo>
                    <a:pt x="1587" y="10979"/>
                  </a:lnTo>
                  <a:lnTo>
                    <a:pt x="2158" y="10717"/>
                  </a:lnTo>
                  <a:lnTo>
                    <a:pt x="3059" y="10317"/>
                  </a:lnTo>
                  <a:lnTo>
                    <a:pt x="4212" y="9439"/>
                  </a:lnTo>
                  <a:lnTo>
                    <a:pt x="4874" y="8845"/>
                  </a:lnTo>
                  <a:lnTo>
                    <a:pt x="5764" y="8526"/>
                  </a:lnTo>
                  <a:lnTo>
                    <a:pt x="6335" y="8503"/>
                  </a:lnTo>
                  <a:lnTo>
                    <a:pt x="6415" y="8092"/>
                  </a:lnTo>
                  <a:lnTo>
                    <a:pt x="7077" y="7738"/>
                  </a:lnTo>
                  <a:lnTo>
                    <a:pt x="8069" y="7099"/>
                  </a:lnTo>
                  <a:lnTo>
                    <a:pt x="8674" y="6677"/>
                  </a:lnTo>
                  <a:lnTo>
                    <a:pt x="8971" y="6312"/>
                  </a:lnTo>
                  <a:lnTo>
                    <a:pt x="9039" y="5935"/>
                  </a:lnTo>
                  <a:lnTo>
                    <a:pt x="8241" y="6300"/>
                  </a:lnTo>
                  <a:close/>
                  <a:moveTo>
                    <a:pt x="12475" y="1576"/>
                  </a:moveTo>
                  <a:lnTo>
                    <a:pt x="12737" y="754"/>
                  </a:lnTo>
                  <a:lnTo>
                    <a:pt x="12303" y="514"/>
                  </a:lnTo>
                  <a:lnTo>
                    <a:pt x="12189" y="1"/>
                  </a:lnTo>
                  <a:lnTo>
                    <a:pt x="11858" y="69"/>
                  </a:lnTo>
                  <a:lnTo>
                    <a:pt x="11801" y="731"/>
                  </a:lnTo>
                  <a:lnTo>
                    <a:pt x="11915" y="1541"/>
                  </a:lnTo>
                  <a:lnTo>
                    <a:pt x="12041" y="1929"/>
                  </a:lnTo>
                  <a:lnTo>
                    <a:pt x="11915" y="2089"/>
                  </a:lnTo>
                  <a:lnTo>
                    <a:pt x="11824" y="2717"/>
                  </a:lnTo>
                  <a:lnTo>
                    <a:pt x="11482" y="3299"/>
                  </a:lnTo>
                  <a:lnTo>
                    <a:pt x="10888" y="4018"/>
                  </a:lnTo>
                  <a:lnTo>
                    <a:pt x="10135" y="4326"/>
                  </a:lnTo>
                  <a:lnTo>
                    <a:pt x="9884" y="4668"/>
                  </a:lnTo>
                  <a:lnTo>
                    <a:pt x="10420" y="5022"/>
                  </a:lnTo>
                  <a:lnTo>
                    <a:pt x="10306" y="5524"/>
                  </a:lnTo>
                  <a:lnTo>
                    <a:pt x="9313" y="6255"/>
                  </a:lnTo>
                  <a:lnTo>
                    <a:pt x="9519" y="6380"/>
                  </a:lnTo>
                  <a:lnTo>
                    <a:pt x="9462" y="6608"/>
                  </a:lnTo>
                  <a:lnTo>
                    <a:pt x="10306" y="6255"/>
                  </a:lnTo>
                  <a:lnTo>
                    <a:pt x="11139" y="5650"/>
                  </a:lnTo>
                  <a:lnTo>
                    <a:pt x="11790" y="5171"/>
                  </a:lnTo>
                  <a:lnTo>
                    <a:pt x="12018" y="4999"/>
                  </a:lnTo>
                  <a:lnTo>
                    <a:pt x="12223" y="4611"/>
                  </a:lnTo>
                  <a:lnTo>
                    <a:pt x="12623" y="4326"/>
                  </a:lnTo>
                  <a:lnTo>
                    <a:pt x="13171" y="4360"/>
                  </a:lnTo>
                  <a:lnTo>
                    <a:pt x="13764" y="3812"/>
                  </a:lnTo>
                  <a:lnTo>
                    <a:pt x="14494" y="3002"/>
                  </a:lnTo>
                  <a:lnTo>
                    <a:pt x="14198" y="2888"/>
                  </a:lnTo>
                  <a:lnTo>
                    <a:pt x="13536" y="3242"/>
                  </a:lnTo>
                  <a:lnTo>
                    <a:pt x="13079" y="3173"/>
                  </a:lnTo>
                  <a:lnTo>
                    <a:pt x="12669" y="2877"/>
                  </a:lnTo>
                  <a:lnTo>
                    <a:pt x="12999" y="2169"/>
                  </a:lnTo>
                  <a:lnTo>
                    <a:pt x="12828" y="1918"/>
                  </a:lnTo>
                  <a:lnTo>
                    <a:pt x="12406" y="2546"/>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6" name="Google Shape;786;p37"/>
            <p:cNvSpPr/>
            <p:nvPr/>
          </p:nvSpPr>
          <p:spPr>
            <a:xfrm>
              <a:off x="4746775" y="2513250"/>
              <a:ext cx="147250" cy="221150"/>
            </a:xfrm>
            <a:custGeom>
              <a:rect b="b" l="l" r="r" t="t"/>
              <a:pathLst>
                <a:path extrusionOk="0" h="8846" w="5890">
                  <a:moveTo>
                    <a:pt x="5251" y="4794"/>
                  </a:moveTo>
                  <a:lnTo>
                    <a:pt x="5547" y="4509"/>
                  </a:lnTo>
                  <a:lnTo>
                    <a:pt x="5661" y="4246"/>
                  </a:lnTo>
                  <a:lnTo>
                    <a:pt x="5890" y="3710"/>
                  </a:lnTo>
                  <a:lnTo>
                    <a:pt x="5867" y="3504"/>
                  </a:lnTo>
                  <a:lnTo>
                    <a:pt x="5570" y="3390"/>
                  </a:lnTo>
                  <a:lnTo>
                    <a:pt x="5342" y="3093"/>
                  </a:lnTo>
                  <a:lnTo>
                    <a:pt x="4931" y="2568"/>
                  </a:lnTo>
                  <a:lnTo>
                    <a:pt x="4463" y="2409"/>
                  </a:lnTo>
                  <a:lnTo>
                    <a:pt x="3881" y="2283"/>
                  </a:lnTo>
                  <a:lnTo>
                    <a:pt x="3402" y="1952"/>
                  </a:lnTo>
                  <a:lnTo>
                    <a:pt x="2991" y="1336"/>
                  </a:lnTo>
                  <a:lnTo>
                    <a:pt x="2592" y="1336"/>
                  </a:lnTo>
                  <a:lnTo>
                    <a:pt x="2580" y="1929"/>
                  </a:lnTo>
                  <a:lnTo>
                    <a:pt x="2740" y="2055"/>
                  </a:lnTo>
                  <a:lnTo>
                    <a:pt x="2398" y="2238"/>
                  </a:lnTo>
                  <a:lnTo>
                    <a:pt x="2432" y="2603"/>
                  </a:lnTo>
                  <a:lnTo>
                    <a:pt x="2238" y="2979"/>
                  </a:lnTo>
                  <a:lnTo>
                    <a:pt x="2249" y="3344"/>
                  </a:lnTo>
                  <a:lnTo>
                    <a:pt x="2660" y="3995"/>
                  </a:lnTo>
                  <a:lnTo>
                    <a:pt x="2295" y="5798"/>
                  </a:lnTo>
                  <a:lnTo>
                    <a:pt x="1" y="6711"/>
                  </a:lnTo>
                  <a:lnTo>
                    <a:pt x="743" y="8217"/>
                  </a:lnTo>
                  <a:lnTo>
                    <a:pt x="1039" y="8845"/>
                  </a:lnTo>
                  <a:lnTo>
                    <a:pt x="1393" y="8800"/>
                  </a:lnTo>
                  <a:lnTo>
                    <a:pt x="1907" y="8480"/>
                  </a:lnTo>
                  <a:lnTo>
                    <a:pt x="2352" y="8571"/>
                  </a:lnTo>
                  <a:lnTo>
                    <a:pt x="2706" y="8309"/>
                  </a:lnTo>
                  <a:lnTo>
                    <a:pt x="2671" y="7955"/>
                  </a:lnTo>
                  <a:lnTo>
                    <a:pt x="2980" y="7727"/>
                  </a:lnTo>
                  <a:lnTo>
                    <a:pt x="3459" y="7727"/>
                  </a:lnTo>
                  <a:lnTo>
                    <a:pt x="3630" y="7544"/>
                  </a:lnTo>
                  <a:lnTo>
                    <a:pt x="3664" y="7099"/>
                  </a:lnTo>
                  <a:lnTo>
                    <a:pt x="4132" y="6757"/>
                  </a:lnTo>
                  <a:lnTo>
                    <a:pt x="4497" y="6757"/>
                  </a:lnTo>
                  <a:lnTo>
                    <a:pt x="4554" y="6643"/>
                  </a:lnTo>
                  <a:lnTo>
                    <a:pt x="4417" y="6049"/>
                  </a:lnTo>
                  <a:lnTo>
                    <a:pt x="4497" y="5593"/>
                  </a:lnTo>
                  <a:lnTo>
                    <a:pt x="4646" y="5376"/>
                  </a:lnTo>
                  <a:lnTo>
                    <a:pt x="4999" y="5421"/>
                  </a:lnTo>
                  <a:close/>
                  <a:moveTo>
                    <a:pt x="2877" y="457"/>
                  </a:moveTo>
                  <a:lnTo>
                    <a:pt x="2911" y="81"/>
                  </a:lnTo>
                  <a:lnTo>
                    <a:pt x="2808" y="1"/>
                  </a:lnTo>
                  <a:lnTo>
                    <a:pt x="2626" y="309"/>
                  </a:lnTo>
                  <a:lnTo>
                    <a:pt x="2808" y="628"/>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7" name="Google Shape;787;p37"/>
            <p:cNvSpPr/>
            <p:nvPr/>
          </p:nvSpPr>
          <p:spPr>
            <a:xfrm>
              <a:off x="4893150" y="2268750"/>
              <a:ext cx="296175" cy="305875"/>
            </a:xfrm>
            <a:custGeom>
              <a:rect b="b" l="l" r="r" t="t"/>
              <a:pathLst>
                <a:path extrusionOk="0" h="12235" w="11847">
                  <a:moveTo>
                    <a:pt x="11846" y="1518"/>
                  </a:moveTo>
                  <a:lnTo>
                    <a:pt x="10500" y="1142"/>
                  </a:lnTo>
                  <a:lnTo>
                    <a:pt x="10089" y="434"/>
                  </a:lnTo>
                  <a:lnTo>
                    <a:pt x="9415" y="0"/>
                  </a:lnTo>
                  <a:lnTo>
                    <a:pt x="9016" y="103"/>
                  </a:lnTo>
                  <a:lnTo>
                    <a:pt x="8674" y="274"/>
                  </a:lnTo>
                  <a:lnTo>
                    <a:pt x="7852" y="388"/>
                  </a:lnTo>
                  <a:lnTo>
                    <a:pt x="7087" y="571"/>
                  </a:lnTo>
                  <a:lnTo>
                    <a:pt x="6745" y="971"/>
                  </a:lnTo>
                  <a:lnTo>
                    <a:pt x="7019" y="1370"/>
                  </a:lnTo>
                  <a:lnTo>
                    <a:pt x="7224" y="1826"/>
                  </a:lnTo>
                  <a:lnTo>
                    <a:pt x="6939" y="2214"/>
                  </a:lnTo>
                  <a:lnTo>
                    <a:pt x="7053" y="2568"/>
                  </a:lnTo>
                  <a:lnTo>
                    <a:pt x="6916" y="2899"/>
                  </a:lnTo>
                  <a:lnTo>
                    <a:pt x="6197" y="2876"/>
                  </a:lnTo>
                  <a:lnTo>
                    <a:pt x="6619" y="3470"/>
                  </a:lnTo>
                  <a:lnTo>
                    <a:pt x="6197" y="3698"/>
                  </a:lnTo>
                  <a:lnTo>
                    <a:pt x="5980" y="4246"/>
                  </a:lnTo>
                  <a:lnTo>
                    <a:pt x="6140" y="4782"/>
                  </a:lnTo>
                  <a:lnTo>
                    <a:pt x="5889" y="5045"/>
                  </a:lnTo>
                  <a:lnTo>
                    <a:pt x="5592" y="4953"/>
                  </a:lnTo>
                  <a:lnTo>
                    <a:pt x="5022" y="5079"/>
                  </a:lnTo>
                  <a:lnTo>
                    <a:pt x="4999" y="5330"/>
                  </a:lnTo>
                  <a:lnTo>
                    <a:pt x="4428" y="5330"/>
                  </a:lnTo>
                  <a:lnTo>
                    <a:pt x="4097" y="5844"/>
                  </a:lnTo>
                  <a:lnTo>
                    <a:pt x="4212" y="6608"/>
                  </a:lnTo>
                  <a:lnTo>
                    <a:pt x="3264" y="6985"/>
                  </a:lnTo>
                  <a:lnTo>
                    <a:pt x="2728" y="6905"/>
                  </a:lnTo>
                  <a:lnTo>
                    <a:pt x="2602" y="7110"/>
                  </a:lnTo>
                  <a:lnTo>
                    <a:pt x="2123" y="6996"/>
                  </a:lnTo>
                  <a:lnTo>
                    <a:pt x="1370" y="7122"/>
                  </a:lnTo>
                  <a:lnTo>
                    <a:pt x="0" y="6665"/>
                  </a:lnTo>
                  <a:lnTo>
                    <a:pt x="457" y="7133"/>
                  </a:lnTo>
                  <a:lnTo>
                    <a:pt x="856" y="7692"/>
                  </a:lnTo>
                  <a:lnTo>
                    <a:pt x="1655" y="8080"/>
                  </a:lnTo>
                  <a:lnTo>
                    <a:pt x="1804" y="8891"/>
                  </a:lnTo>
                  <a:lnTo>
                    <a:pt x="2192" y="9028"/>
                  </a:lnTo>
                  <a:lnTo>
                    <a:pt x="2317" y="9450"/>
                  </a:lnTo>
                  <a:lnTo>
                    <a:pt x="1256" y="9918"/>
                  </a:lnTo>
                  <a:lnTo>
                    <a:pt x="1085" y="10968"/>
                  </a:lnTo>
                  <a:lnTo>
                    <a:pt x="2169" y="10842"/>
                  </a:lnTo>
                  <a:lnTo>
                    <a:pt x="3447" y="10831"/>
                  </a:lnTo>
                  <a:lnTo>
                    <a:pt x="4851" y="10659"/>
                  </a:lnTo>
                  <a:lnTo>
                    <a:pt x="5558" y="11344"/>
                  </a:lnTo>
                  <a:lnTo>
                    <a:pt x="5855" y="11995"/>
                  </a:lnTo>
                  <a:lnTo>
                    <a:pt x="6448" y="12234"/>
                  </a:lnTo>
                  <a:lnTo>
                    <a:pt x="6905" y="11629"/>
                  </a:lnTo>
                  <a:lnTo>
                    <a:pt x="8617" y="11629"/>
                  </a:lnTo>
                  <a:lnTo>
                    <a:pt x="8366" y="10842"/>
                  </a:lnTo>
                  <a:lnTo>
                    <a:pt x="7863" y="10386"/>
                  </a:lnTo>
                  <a:lnTo>
                    <a:pt x="7681" y="9689"/>
                  </a:lnTo>
                  <a:lnTo>
                    <a:pt x="7110" y="9279"/>
                  </a:lnTo>
                  <a:lnTo>
                    <a:pt x="7806" y="8331"/>
                  </a:lnTo>
                  <a:lnTo>
                    <a:pt x="8719" y="8411"/>
                  </a:lnTo>
                  <a:lnTo>
                    <a:pt x="9358" y="7453"/>
                  </a:lnTo>
                  <a:lnTo>
                    <a:pt x="9667" y="6528"/>
                  </a:lnTo>
                  <a:lnTo>
                    <a:pt x="10214" y="5627"/>
                  </a:lnTo>
                  <a:lnTo>
                    <a:pt x="10077" y="4988"/>
                  </a:lnTo>
                  <a:lnTo>
                    <a:pt x="10602" y="4451"/>
                  </a:lnTo>
                  <a:lnTo>
                    <a:pt x="9895" y="4018"/>
                  </a:lnTo>
                  <a:lnTo>
                    <a:pt x="9473" y="3401"/>
                  </a:lnTo>
                  <a:lnTo>
                    <a:pt x="9016" y="2602"/>
                  </a:lnTo>
                  <a:lnTo>
                    <a:pt x="9290" y="2203"/>
                  </a:lnTo>
                  <a:lnTo>
                    <a:pt x="10500" y="2431"/>
                  </a:lnTo>
                  <a:lnTo>
                    <a:pt x="11321" y="2283"/>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8" name="Google Shape;788;p37"/>
            <p:cNvSpPr/>
            <p:nvPr/>
          </p:nvSpPr>
          <p:spPr>
            <a:xfrm>
              <a:off x="2063775" y="2894125"/>
              <a:ext cx="114150" cy="54250"/>
            </a:xfrm>
            <a:custGeom>
              <a:rect b="b" l="l" r="r" t="t"/>
              <a:pathLst>
                <a:path extrusionOk="0" h="2170" w="4566">
                  <a:moveTo>
                    <a:pt x="4508" y="857"/>
                  </a:moveTo>
                  <a:lnTo>
                    <a:pt x="4223" y="594"/>
                  </a:lnTo>
                  <a:lnTo>
                    <a:pt x="3972" y="321"/>
                  </a:lnTo>
                  <a:lnTo>
                    <a:pt x="3618" y="172"/>
                  </a:lnTo>
                  <a:lnTo>
                    <a:pt x="3173" y="138"/>
                  </a:lnTo>
                  <a:lnTo>
                    <a:pt x="3219" y="58"/>
                  </a:lnTo>
                  <a:lnTo>
                    <a:pt x="2774" y="1"/>
                  </a:lnTo>
                  <a:lnTo>
                    <a:pt x="2489" y="263"/>
                  </a:lnTo>
                  <a:lnTo>
                    <a:pt x="1998" y="446"/>
                  </a:lnTo>
                  <a:lnTo>
                    <a:pt x="1633" y="674"/>
                  </a:lnTo>
                  <a:lnTo>
                    <a:pt x="1256" y="754"/>
                  </a:lnTo>
                  <a:lnTo>
                    <a:pt x="1039" y="526"/>
                  </a:lnTo>
                  <a:lnTo>
                    <a:pt x="971" y="594"/>
                  </a:lnTo>
                  <a:lnTo>
                    <a:pt x="640" y="549"/>
                  </a:lnTo>
                  <a:lnTo>
                    <a:pt x="663" y="366"/>
                  </a:lnTo>
                  <a:lnTo>
                    <a:pt x="400" y="35"/>
                  </a:lnTo>
                  <a:lnTo>
                    <a:pt x="81" y="127"/>
                  </a:lnTo>
                  <a:lnTo>
                    <a:pt x="69" y="480"/>
                  </a:lnTo>
                  <a:lnTo>
                    <a:pt x="229" y="629"/>
                  </a:lnTo>
                  <a:lnTo>
                    <a:pt x="115" y="720"/>
                  </a:lnTo>
                  <a:lnTo>
                    <a:pt x="126" y="891"/>
                  </a:lnTo>
                  <a:lnTo>
                    <a:pt x="58" y="1085"/>
                  </a:lnTo>
                  <a:lnTo>
                    <a:pt x="1" y="1256"/>
                  </a:lnTo>
                  <a:lnTo>
                    <a:pt x="81" y="1393"/>
                  </a:lnTo>
                  <a:lnTo>
                    <a:pt x="126" y="1199"/>
                  </a:lnTo>
                  <a:lnTo>
                    <a:pt x="469" y="1199"/>
                  </a:lnTo>
                  <a:lnTo>
                    <a:pt x="663" y="1291"/>
                  </a:lnTo>
                  <a:lnTo>
                    <a:pt x="994" y="1370"/>
                  </a:lnTo>
                  <a:lnTo>
                    <a:pt x="1142" y="1724"/>
                  </a:lnTo>
                  <a:lnTo>
                    <a:pt x="1393" y="1781"/>
                  </a:lnTo>
                  <a:lnTo>
                    <a:pt x="1507" y="1621"/>
                  </a:lnTo>
                  <a:lnTo>
                    <a:pt x="1621" y="2169"/>
                  </a:lnTo>
                  <a:lnTo>
                    <a:pt x="1998" y="2124"/>
                  </a:lnTo>
                  <a:lnTo>
                    <a:pt x="2123" y="1998"/>
                  </a:lnTo>
                  <a:lnTo>
                    <a:pt x="2340" y="1861"/>
                  </a:lnTo>
                  <a:lnTo>
                    <a:pt x="1975" y="1382"/>
                  </a:lnTo>
                  <a:lnTo>
                    <a:pt x="2066" y="1199"/>
                  </a:lnTo>
                  <a:lnTo>
                    <a:pt x="2249" y="1154"/>
                  </a:lnTo>
                  <a:lnTo>
                    <a:pt x="2580" y="925"/>
                  </a:lnTo>
                  <a:lnTo>
                    <a:pt x="2751" y="606"/>
                  </a:lnTo>
                  <a:lnTo>
                    <a:pt x="3105" y="549"/>
                  </a:lnTo>
                  <a:lnTo>
                    <a:pt x="3493" y="811"/>
                  </a:lnTo>
                  <a:lnTo>
                    <a:pt x="3630" y="1108"/>
                  </a:lnTo>
                  <a:lnTo>
                    <a:pt x="3835" y="1165"/>
                  </a:lnTo>
                  <a:lnTo>
                    <a:pt x="3618" y="1405"/>
                  </a:lnTo>
                  <a:lnTo>
                    <a:pt x="3767" y="1907"/>
                  </a:lnTo>
                  <a:lnTo>
                    <a:pt x="4018" y="2169"/>
                  </a:lnTo>
                  <a:lnTo>
                    <a:pt x="4143" y="1724"/>
                  </a:lnTo>
                  <a:lnTo>
                    <a:pt x="4406" y="1793"/>
                  </a:lnTo>
                  <a:lnTo>
                    <a:pt x="4566" y="1519"/>
                  </a:lnTo>
                  <a:lnTo>
                    <a:pt x="4406" y="982"/>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9" name="Google Shape;789;p37"/>
            <p:cNvSpPr/>
            <p:nvPr/>
          </p:nvSpPr>
          <p:spPr>
            <a:xfrm>
              <a:off x="2091450" y="3113250"/>
              <a:ext cx="264225" cy="415150"/>
            </a:xfrm>
            <a:custGeom>
              <a:rect b="b" l="l" r="r" t="t"/>
              <a:pathLst>
                <a:path extrusionOk="0" h="16606" w="10569">
                  <a:moveTo>
                    <a:pt x="9222" y="3858"/>
                  </a:moveTo>
                  <a:lnTo>
                    <a:pt x="8811" y="3367"/>
                  </a:lnTo>
                  <a:lnTo>
                    <a:pt x="8560" y="3356"/>
                  </a:lnTo>
                  <a:lnTo>
                    <a:pt x="9062" y="2431"/>
                  </a:lnTo>
                  <a:lnTo>
                    <a:pt x="8434" y="1998"/>
                  </a:lnTo>
                  <a:lnTo>
                    <a:pt x="7966" y="2089"/>
                  </a:lnTo>
                  <a:lnTo>
                    <a:pt x="7670" y="1929"/>
                  </a:lnTo>
                  <a:lnTo>
                    <a:pt x="7236" y="2169"/>
                  </a:lnTo>
                  <a:lnTo>
                    <a:pt x="6631" y="2055"/>
                  </a:lnTo>
                  <a:lnTo>
                    <a:pt x="6152" y="1107"/>
                  </a:lnTo>
                  <a:lnTo>
                    <a:pt x="5764" y="856"/>
                  </a:lnTo>
                  <a:lnTo>
                    <a:pt x="5513" y="434"/>
                  </a:lnTo>
                  <a:lnTo>
                    <a:pt x="4976" y="1"/>
                  </a:lnTo>
                  <a:lnTo>
                    <a:pt x="4771" y="92"/>
                  </a:lnTo>
                  <a:lnTo>
                    <a:pt x="4885" y="788"/>
                  </a:lnTo>
                  <a:lnTo>
                    <a:pt x="4634" y="1370"/>
                  </a:lnTo>
                  <a:lnTo>
                    <a:pt x="3778" y="2329"/>
                  </a:lnTo>
                  <a:lnTo>
                    <a:pt x="2831" y="2682"/>
                  </a:lnTo>
                  <a:lnTo>
                    <a:pt x="2352" y="3470"/>
                  </a:lnTo>
                  <a:lnTo>
                    <a:pt x="2226" y="4086"/>
                  </a:lnTo>
                  <a:lnTo>
                    <a:pt x="1781" y="4451"/>
                  </a:lnTo>
                  <a:lnTo>
                    <a:pt x="1427" y="3995"/>
                  </a:lnTo>
                  <a:lnTo>
                    <a:pt x="1096" y="3892"/>
                  </a:lnTo>
                  <a:lnTo>
                    <a:pt x="777" y="3972"/>
                  </a:lnTo>
                  <a:lnTo>
                    <a:pt x="742" y="3641"/>
                  </a:lnTo>
                  <a:lnTo>
                    <a:pt x="959" y="3424"/>
                  </a:lnTo>
                  <a:lnTo>
                    <a:pt x="857" y="3036"/>
                  </a:lnTo>
                  <a:lnTo>
                    <a:pt x="229" y="3607"/>
                  </a:lnTo>
                  <a:lnTo>
                    <a:pt x="1" y="4257"/>
                  </a:lnTo>
                  <a:lnTo>
                    <a:pt x="434" y="5125"/>
                  </a:lnTo>
                  <a:lnTo>
                    <a:pt x="183" y="5524"/>
                  </a:lnTo>
                  <a:lnTo>
                    <a:pt x="777" y="5889"/>
                  </a:lnTo>
                  <a:lnTo>
                    <a:pt x="1416" y="6483"/>
                  </a:lnTo>
                  <a:lnTo>
                    <a:pt x="1701" y="7156"/>
                  </a:lnTo>
                  <a:lnTo>
                    <a:pt x="2043" y="7567"/>
                  </a:lnTo>
                  <a:lnTo>
                    <a:pt x="2899" y="9381"/>
                  </a:lnTo>
                  <a:lnTo>
                    <a:pt x="3778" y="11048"/>
                  </a:lnTo>
                  <a:lnTo>
                    <a:pt x="4554" y="12246"/>
                  </a:lnTo>
                  <a:lnTo>
                    <a:pt x="4440" y="12497"/>
                  </a:lnTo>
                  <a:lnTo>
                    <a:pt x="4839" y="13261"/>
                  </a:lnTo>
                  <a:lnTo>
                    <a:pt x="5490" y="13809"/>
                  </a:lnTo>
                  <a:lnTo>
                    <a:pt x="7019" y="14802"/>
                  </a:lnTo>
                  <a:lnTo>
                    <a:pt x="8674" y="15704"/>
                  </a:lnTo>
                  <a:lnTo>
                    <a:pt x="8777" y="16080"/>
                  </a:lnTo>
                  <a:lnTo>
                    <a:pt x="9621" y="16605"/>
                  </a:lnTo>
                  <a:lnTo>
                    <a:pt x="9998" y="16377"/>
                  </a:lnTo>
                  <a:lnTo>
                    <a:pt x="10180" y="15909"/>
                  </a:lnTo>
                  <a:lnTo>
                    <a:pt x="10568" y="14928"/>
                  </a:lnTo>
                  <a:lnTo>
                    <a:pt x="10180" y="14174"/>
                  </a:lnTo>
                  <a:lnTo>
                    <a:pt x="10329" y="13866"/>
                  </a:lnTo>
                  <a:lnTo>
                    <a:pt x="10157" y="13524"/>
                  </a:lnTo>
                  <a:lnTo>
                    <a:pt x="10431" y="13067"/>
                  </a:lnTo>
                  <a:lnTo>
                    <a:pt x="10386" y="12303"/>
                  </a:lnTo>
                  <a:lnTo>
                    <a:pt x="10374" y="11664"/>
                  </a:lnTo>
                  <a:lnTo>
                    <a:pt x="10534" y="11356"/>
                  </a:lnTo>
                  <a:lnTo>
                    <a:pt x="9747" y="9895"/>
                  </a:lnTo>
                  <a:lnTo>
                    <a:pt x="9324" y="10043"/>
                  </a:lnTo>
                  <a:lnTo>
                    <a:pt x="8948" y="9952"/>
                  </a:lnTo>
                  <a:lnTo>
                    <a:pt x="8914" y="8560"/>
                  </a:lnTo>
                  <a:lnTo>
                    <a:pt x="8286" y="9107"/>
                  </a:lnTo>
                  <a:lnTo>
                    <a:pt x="7590" y="9073"/>
                  </a:lnTo>
                  <a:lnTo>
                    <a:pt x="7270" y="8594"/>
                  </a:lnTo>
                  <a:lnTo>
                    <a:pt x="6734" y="8548"/>
                  </a:lnTo>
                  <a:lnTo>
                    <a:pt x="6882" y="8149"/>
                  </a:lnTo>
                  <a:lnTo>
                    <a:pt x="6414" y="7612"/>
                  </a:lnTo>
                  <a:lnTo>
                    <a:pt x="6038" y="6779"/>
                  </a:lnTo>
                  <a:lnTo>
                    <a:pt x="6255" y="6620"/>
                  </a:lnTo>
                  <a:lnTo>
                    <a:pt x="6243" y="6243"/>
                  </a:lnTo>
                  <a:lnTo>
                    <a:pt x="6711" y="5969"/>
                  </a:lnTo>
                  <a:lnTo>
                    <a:pt x="6608" y="5478"/>
                  </a:lnTo>
                  <a:lnTo>
                    <a:pt x="6791" y="5170"/>
                  </a:lnTo>
                  <a:lnTo>
                    <a:pt x="6848" y="4737"/>
                  </a:lnTo>
                  <a:lnTo>
                    <a:pt x="7738" y="4132"/>
                  </a:lnTo>
                  <a:lnTo>
                    <a:pt x="8389" y="3961"/>
                  </a:lnTo>
                  <a:lnTo>
                    <a:pt x="8491" y="3812"/>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90" name="Google Shape;790;p37"/>
            <p:cNvSpPr/>
            <p:nvPr/>
          </p:nvSpPr>
          <p:spPr>
            <a:xfrm>
              <a:off x="6061750" y="2692150"/>
              <a:ext cx="189200" cy="293600"/>
            </a:xfrm>
            <a:custGeom>
              <a:rect b="b" l="l" r="r" t="t"/>
              <a:pathLst>
                <a:path extrusionOk="0" h="11744" w="7568">
                  <a:moveTo>
                    <a:pt x="7373" y="9164"/>
                  </a:moveTo>
                  <a:lnTo>
                    <a:pt x="7282" y="8833"/>
                  </a:lnTo>
                  <a:lnTo>
                    <a:pt x="7168" y="8377"/>
                  </a:lnTo>
                  <a:lnTo>
                    <a:pt x="6483" y="7943"/>
                  </a:lnTo>
                  <a:lnTo>
                    <a:pt x="6597" y="8651"/>
                  </a:lnTo>
                  <a:lnTo>
                    <a:pt x="6038" y="8673"/>
                  </a:lnTo>
                  <a:lnTo>
                    <a:pt x="5947" y="9073"/>
                  </a:lnTo>
                  <a:lnTo>
                    <a:pt x="5342" y="9312"/>
                  </a:lnTo>
                  <a:lnTo>
                    <a:pt x="5022" y="8913"/>
                  </a:lnTo>
                  <a:lnTo>
                    <a:pt x="4634" y="9255"/>
                  </a:lnTo>
                  <a:lnTo>
                    <a:pt x="4143" y="9506"/>
                  </a:lnTo>
                  <a:lnTo>
                    <a:pt x="3870" y="10271"/>
                  </a:lnTo>
                  <a:lnTo>
                    <a:pt x="4029" y="10545"/>
                  </a:lnTo>
                  <a:lnTo>
                    <a:pt x="4588" y="10031"/>
                  </a:lnTo>
                  <a:lnTo>
                    <a:pt x="4965" y="10077"/>
                  </a:lnTo>
                  <a:lnTo>
                    <a:pt x="5182" y="9689"/>
                  </a:lnTo>
                  <a:lnTo>
                    <a:pt x="5730" y="10111"/>
                  </a:lnTo>
                  <a:lnTo>
                    <a:pt x="5513" y="10556"/>
                  </a:lnTo>
                  <a:lnTo>
                    <a:pt x="5787" y="11218"/>
                  </a:lnTo>
                  <a:lnTo>
                    <a:pt x="6757" y="11743"/>
                  </a:lnTo>
                  <a:lnTo>
                    <a:pt x="6951" y="11310"/>
                  </a:lnTo>
                  <a:lnTo>
                    <a:pt x="6654" y="10648"/>
                  </a:lnTo>
                  <a:lnTo>
                    <a:pt x="6996" y="10180"/>
                  </a:lnTo>
                  <a:lnTo>
                    <a:pt x="7350" y="11093"/>
                  </a:lnTo>
                  <a:lnTo>
                    <a:pt x="7567" y="10271"/>
                  </a:lnTo>
                  <a:lnTo>
                    <a:pt x="7487" y="9769"/>
                  </a:lnTo>
                  <a:close/>
                  <a:moveTo>
                    <a:pt x="5296" y="7475"/>
                  </a:moveTo>
                  <a:lnTo>
                    <a:pt x="5296" y="6608"/>
                  </a:lnTo>
                  <a:lnTo>
                    <a:pt x="4782" y="7475"/>
                  </a:lnTo>
                  <a:lnTo>
                    <a:pt x="4862" y="6882"/>
                  </a:lnTo>
                  <a:lnTo>
                    <a:pt x="4429" y="6916"/>
                  </a:lnTo>
                  <a:lnTo>
                    <a:pt x="4383" y="7487"/>
                  </a:lnTo>
                  <a:lnTo>
                    <a:pt x="4212" y="7749"/>
                  </a:lnTo>
                  <a:lnTo>
                    <a:pt x="4075" y="7989"/>
                  </a:lnTo>
                  <a:lnTo>
                    <a:pt x="4611" y="8616"/>
                  </a:lnTo>
                  <a:lnTo>
                    <a:pt x="4840" y="8342"/>
                  </a:lnTo>
                  <a:lnTo>
                    <a:pt x="5045" y="7772"/>
                  </a:lnTo>
                  <a:close/>
                  <a:moveTo>
                    <a:pt x="1005" y="8342"/>
                  </a:moveTo>
                  <a:lnTo>
                    <a:pt x="1382" y="7715"/>
                  </a:lnTo>
                  <a:lnTo>
                    <a:pt x="1861" y="7224"/>
                  </a:lnTo>
                  <a:lnTo>
                    <a:pt x="1644" y="6482"/>
                  </a:lnTo>
                  <a:lnTo>
                    <a:pt x="1302" y="7372"/>
                  </a:lnTo>
                  <a:lnTo>
                    <a:pt x="891" y="8000"/>
                  </a:lnTo>
                  <a:lnTo>
                    <a:pt x="355" y="8571"/>
                  </a:lnTo>
                  <a:lnTo>
                    <a:pt x="1" y="9198"/>
                  </a:lnTo>
                  <a:close/>
                  <a:moveTo>
                    <a:pt x="3493" y="6003"/>
                  </a:moveTo>
                  <a:lnTo>
                    <a:pt x="3664" y="6437"/>
                  </a:lnTo>
                  <a:lnTo>
                    <a:pt x="3641" y="6905"/>
                  </a:lnTo>
                  <a:lnTo>
                    <a:pt x="3721" y="7315"/>
                  </a:lnTo>
                  <a:lnTo>
                    <a:pt x="4189" y="7053"/>
                  </a:lnTo>
                  <a:lnTo>
                    <a:pt x="4531" y="6665"/>
                  </a:lnTo>
                  <a:lnTo>
                    <a:pt x="4497" y="6288"/>
                  </a:lnTo>
                  <a:lnTo>
                    <a:pt x="3984" y="6288"/>
                  </a:lnTo>
                  <a:close/>
                  <a:moveTo>
                    <a:pt x="6346" y="5763"/>
                  </a:moveTo>
                  <a:lnTo>
                    <a:pt x="6083" y="5421"/>
                  </a:lnTo>
                  <a:lnTo>
                    <a:pt x="5319" y="5410"/>
                  </a:lnTo>
                  <a:lnTo>
                    <a:pt x="5889" y="6094"/>
                  </a:lnTo>
                  <a:lnTo>
                    <a:pt x="5924" y="6437"/>
                  </a:lnTo>
                  <a:lnTo>
                    <a:pt x="5456" y="6368"/>
                  </a:lnTo>
                  <a:lnTo>
                    <a:pt x="5627" y="6916"/>
                  </a:lnTo>
                  <a:lnTo>
                    <a:pt x="5867" y="6962"/>
                  </a:lnTo>
                  <a:lnTo>
                    <a:pt x="5969" y="7601"/>
                  </a:lnTo>
                  <a:lnTo>
                    <a:pt x="6323" y="7407"/>
                  </a:lnTo>
                  <a:lnTo>
                    <a:pt x="6083" y="6836"/>
                  </a:lnTo>
                  <a:lnTo>
                    <a:pt x="6026" y="6539"/>
                  </a:lnTo>
                  <a:lnTo>
                    <a:pt x="6665" y="6779"/>
                  </a:lnTo>
                  <a:close/>
                  <a:moveTo>
                    <a:pt x="3071" y="4942"/>
                  </a:moveTo>
                  <a:lnTo>
                    <a:pt x="2763" y="4611"/>
                  </a:lnTo>
                  <a:lnTo>
                    <a:pt x="2078" y="4576"/>
                  </a:lnTo>
                  <a:lnTo>
                    <a:pt x="2557" y="5261"/>
                  </a:lnTo>
                  <a:lnTo>
                    <a:pt x="2957" y="5718"/>
                  </a:lnTo>
                  <a:close/>
                  <a:moveTo>
                    <a:pt x="2158" y="0"/>
                  </a:moveTo>
                  <a:lnTo>
                    <a:pt x="1690" y="0"/>
                  </a:lnTo>
                  <a:lnTo>
                    <a:pt x="1564" y="833"/>
                  </a:lnTo>
                  <a:lnTo>
                    <a:pt x="1713" y="2237"/>
                  </a:lnTo>
                  <a:lnTo>
                    <a:pt x="1347" y="1952"/>
                  </a:lnTo>
                  <a:lnTo>
                    <a:pt x="1519" y="2808"/>
                  </a:lnTo>
                  <a:lnTo>
                    <a:pt x="1690" y="3207"/>
                  </a:lnTo>
                  <a:lnTo>
                    <a:pt x="2158" y="3743"/>
                  </a:lnTo>
                  <a:lnTo>
                    <a:pt x="2215" y="3412"/>
                  </a:lnTo>
                  <a:lnTo>
                    <a:pt x="2477" y="3606"/>
                  </a:lnTo>
                  <a:lnTo>
                    <a:pt x="2260" y="3846"/>
                  </a:lnTo>
                  <a:lnTo>
                    <a:pt x="2272" y="4223"/>
                  </a:lnTo>
                  <a:lnTo>
                    <a:pt x="2694" y="4417"/>
                  </a:lnTo>
                  <a:lnTo>
                    <a:pt x="3402" y="4291"/>
                  </a:lnTo>
                  <a:lnTo>
                    <a:pt x="3972" y="4839"/>
                  </a:lnTo>
                  <a:lnTo>
                    <a:pt x="4132" y="4497"/>
                  </a:lnTo>
                  <a:lnTo>
                    <a:pt x="4486" y="4976"/>
                  </a:lnTo>
                  <a:lnTo>
                    <a:pt x="5170" y="5421"/>
                  </a:lnTo>
                  <a:lnTo>
                    <a:pt x="5205" y="5010"/>
                  </a:lnTo>
                  <a:lnTo>
                    <a:pt x="4919" y="4782"/>
                  </a:lnTo>
                  <a:lnTo>
                    <a:pt x="4931" y="4291"/>
                  </a:lnTo>
                  <a:lnTo>
                    <a:pt x="3858" y="3778"/>
                  </a:lnTo>
                  <a:lnTo>
                    <a:pt x="3527" y="3892"/>
                  </a:lnTo>
                  <a:lnTo>
                    <a:pt x="3093" y="3800"/>
                  </a:lnTo>
                  <a:lnTo>
                    <a:pt x="2808" y="3070"/>
                  </a:lnTo>
                  <a:lnTo>
                    <a:pt x="2820" y="2340"/>
                  </a:lnTo>
                  <a:lnTo>
                    <a:pt x="3242" y="2043"/>
                  </a:lnTo>
                  <a:lnTo>
                    <a:pt x="3333" y="1278"/>
                  </a:lnTo>
                  <a:lnTo>
                    <a:pt x="2945" y="628"/>
                  </a:lnTo>
                  <a:lnTo>
                    <a:pt x="3002" y="251"/>
                  </a:lnTo>
                  <a:lnTo>
                    <a:pt x="2899" y="23"/>
                  </a:lnTo>
                  <a:lnTo>
                    <a:pt x="2683" y="251"/>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91" name="Google Shape;791;p37"/>
            <p:cNvSpPr/>
            <p:nvPr/>
          </p:nvSpPr>
          <p:spPr>
            <a:xfrm>
              <a:off x="6537350" y="3168875"/>
              <a:ext cx="304175" cy="184900"/>
            </a:xfrm>
            <a:custGeom>
              <a:rect b="b" l="l" r="r" t="t"/>
              <a:pathLst>
                <a:path extrusionOk="0" h="7396" w="12167">
                  <a:moveTo>
                    <a:pt x="12041" y="3927"/>
                  </a:moveTo>
                  <a:lnTo>
                    <a:pt x="12166" y="3676"/>
                  </a:lnTo>
                  <a:lnTo>
                    <a:pt x="11824" y="3356"/>
                  </a:lnTo>
                  <a:lnTo>
                    <a:pt x="11470" y="2785"/>
                  </a:lnTo>
                  <a:lnTo>
                    <a:pt x="11242" y="2569"/>
                  </a:lnTo>
                  <a:lnTo>
                    <a:pt x="11173" y="2306"/>
                  </a:lnTo>
                  <a:lnTo>
                    <a:pt x="11059" y="2397"/>
                  </a:lnTo>
                  <a:lnTo>
                    <a:pt x="11185" y="3082"/>
                  </a:lnTo>
                  <a:lnTo>
                    <a:pt x="11493" y="3653"/>
                  </a:lnTo>
                  <a:lnTo>
                    <a:pt x="11813" y="4018"/>
                  </a:lnTo>
                  <a:close/>
                  <a:moveTo>
                    <a:pt x="9017" y="2706"/>
                  </a:moveTo>
                  <a:lnTo>
                    <a:pt x="9313" y="2146"/>
                  </a:lnTo>
                  <a:lnTo>
                    <a:pt x="9370" y="1644"/>
                  </a:lnTo>
                  <a:lnTo>
                    <a:pt x="9211" y="1507"/>
                  </a:lnTo>
                  <a:lnTo>
                    <a:pt x="8731" y="1519"/>
                  </a:lnTo>
                  <a:lnTo>
                    <a:pt x="8788" y="2044"/>
                  </a:lnTo>
                  <a:lnTo>
                    <a:pt x="8320" y="2375"/>
                  </a:lnTo>
                  <a:lnTo>
                    <a:pt x="8069" y="2683"/>
                  </a:lnTo>
                  <a:lnTo>
                    <a:pt x="7613" y="2763"/>
                  </a:lnTo>
                  <a:lnTo>
                    <a:pt x="7556" y="2272"/>
                  </a:lnTo>
                  <a:lnTo>
                    <a:pt x="7442" y="2283"/>
                  </a:lnTo>
                  <a:lnTo>
                    <a:pt x="7305" y="2728"/>
                  </a:lnTo>
                  <a:lnTo>
                    <a:pt x="6860" y="2797"/>
                  </a:lnTo>
                  <a:lnTo>
                    <a:pt x="6152" y="2671"/>
                  </a:lnTo>
                  <a:lnTo>
                    <a:pt x="6061" y="2945"/>
                  </a:lnTo>
                  <a:lnTo>
                    <a:pt x="6506" y="3196"/>
                  </a:lnTo>
                  <a:lnTo>
                    <a:pt x="7145" y="3470"/>
                  </a:lnTo>
                  <a:lnTo>
                    <a:pt x="7556" y="3470"/>
                  </a:lnTo>
                  <a:lnTo>
                    <a:pt x="7989" y="3253"/>
                  </a:lnTo>
                  <a:lnTo>
                    <a:pt x="8446" y="3025"/>
                  </a:lnTo>
                  <a:lnTo>
                    <a:pt x="8583" y="2774"/>
                  </a:lnTo>
                  <a:close/>
                  <a:moveTo>
                    <a:pt x="5045" y="4440"/>
                  </a:moveTo>
                  <a:lnTo>
                    <a:pt x="4920" y="3824"/>
                  </a:lnTo>
                  <a:lnTo>
                    <a:pt x="5661" y="3733"/>
                  </a:lnTo>
                  <a:lnTo>
                    <a:pt x="5502" y="3253"/>
                  </a:lnTo>
                  <a:lnTo>
                    <a:pt x="4212" y="2683"/>
                  </a:lnTo>
                  <a:lnTo>
                    <a:pt x="4121" y="2158"/>
                  </a:lnTo>
                  <a:lnTo>
                    <a:pt x="3710" y="1701"/>
                  </a:lnTo>
                  <a:lnTo>
                    <a:pt x="3185" y="1233"/>
                  </a:lnTo>
                  <a:lnTo>
                    <a:pt x="1724" y="720"/>
                  </a:lnTo>
                  <a:lnTo>
                    <a:pt x="355" y="92"/>
                  </a:lnTo>
                  <a:lnTo>
                    <a:pt x="218" y="3048"/>
                  </a:lnTo>
                  <a:lnTo>
                    <a:pt x="1" y="6015"/>
                  </a:lnTo>
                  <a:lnTo>
                    <a:pt x="811" y="6038"/>
                  </a:lnTo>
                  <a:lnTo>
                    <a:pt x="1256" y="6198"/>
                  </a:lnTo>
                  <a:lnTo>
                    <a:pt x="1907" y="5878"/>
                  </a:lnTo>
                  <a:lnTo>
                    <a:pt x="1873" y="5216"/>
                  </a:lnTo>
                  <a:lnTo>
                    <a:pt x="2386" y="4908"/>
                  </a:lnTo>
                  <a:lnTo>
                    <a:pt x="3082" y="4657"/>
                  </a:lnTo>
                  <a:lnTo>
                    <a:pt x="4075" y="5056"/>
                  </a:lnTo>
                  <a:lnTo>
                    <a:pt x="4417" y="5855"/>
                  </a:lnTo>
                  <a:lnTo>
                    <a:pt x="4840" y="6357"/>
                  </a:lnTo>
                  <a:lnTo>
                    <a:pt x="5387" y="6928"/>
                  </a:lnTo>
                  <a:lnTo>
                    <a:pt x="6175" y="7065"/>
                  </a:lnTo>
                  <a:lnTo>
                    <a:pt x="6860" y="7168"/>
                  </a:lnTo>
                  <a:lnTo>
                    <a:pt x="7019" y="7396"/>
                  </a:lnTo>
                  <a:lnTo>
                    <a:pt x="7556" y="7339"/>
                  </a:lnTo>
                  <a:lnTo>
                    <a:pt x="7670" y="7076"/>
                  </a:lnTo>
                  <a:lnTo>
                    <a:pt x="6871" y="6700"/>
                  </a:lnTo>
                  <a:lnTo>
                    <a:pt x="7134" y="6529"/>
                  </a:lnTo>
                  <a:lnTo>
                    <a:pt x="6529" y="6369"/>
                  </a:lnTo>
                  <a:lnTo>
                    <a:pt x="6609" y="5969"/>
                  </a:lnTo>
                  <a:lnTo>
                    <a:pt x="6152" y="5992"/>
                  </a:lnTo>
                  <a:lnTo>
                    <a:pt x="5718" y="5022"/>
                  </a:lnTo>
                  <a:close/>
                  <a:moveTo>
                    <a:pt x="9998" y="1815"/>
                  </a:moveTo>
                  <a:lnTo>
                    <a:pt x="9930" y="1348"/>
                  </a:lnTo>
                  <a:lnTo>
                    <a:pt x="9644" y="1051"/>
                  </a:lnTo>
                  <a:lnTo>
                    <a:pt x="9348" y="674"/>
                  </a:lnTo>
                  <a:lnTo>
                    <a:pt x="9017" y="457"/>
                  </a:lnTo>
                  <a:lnTo>
                    <a:pt x="8743" y="263"/>
                  </a:lnTo>
                  <a:lnTo>
                    <a:pt x="8332" y="1"/>
                  </a:lnTo>
                  <a:lnTo>
                    <a:pt x="8104" y="218"/>
                  </a:lnTo>
                  <a:lnTo>
                    <a:pt x="8663" y="492"/>
                  </a:lnTo>
                  <a:lnTo>
                    <a:pt x="9096" y="880"/>
                  </a:lnTo>
                  <a:lnTo>
                    <a:pt x="9439" y="1176"/>
                  </a:lnTo>
                  <a:lnTo>
                    <a:pt x="9610" y="1519"/>
                  </a:lnTo>
                  <a:lnTo>
                    <a:pt x="9724" y="2055"/>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92" name="Google Shape;792;p37"/>
            <p:cNvSpPr/>
            <p:nvPr/>
          </p:nvSpPr>
          <p:spPr>
            <a:xfrm>
              <a:off x="3959925" y="1876450"/>
              <a:ext cx="177200" cy="127000"/>
            </a:xfrm>
            <a:custGeom>
              <a:rect b="b" l="l" r="r" t="t"/>
              <a:pathLst>
                <a:path extrusionOk="0" h="5080" w="7088">
                  <a:moveTo>
                    <a:pt x="3686" y="377"/>
                  </a:moveTo>
                  <a:lnTo>
                    <a:pt x="3024" y="366"/>
                  </a:lnTo>
                  <a:lnTo>
                    <a:pt x="2956" y="161"/>
                  </a:lnTo>
                  <a:lnTo>
                    <a:pt x="2271" y="1"/>
                  </a:lnTo>
                  <a:lnTo>
                    <a:pt x="1461" y="309"/>
                  </a:lnTo>
                  <a:lnTo>
                    <a:pt x="445" y="708"/>
                  </a:lnTo>
                  <a:lnTo>
                    <a:pt x="0" y="948"/>
                  </a:lnTo>
                  <a:lnTo>
                    <a:pt x="206" y="1393"/>
                  </a:lnTo>
                  <a:lnTo>
                    <a:pt x="34" y="1621"/>
                  </a:lnTo>
                  <a:lnTo>
                    <a:pt x="320" y="1929"/>
                  </a:lnTo>
                  <a:lnTo>
                    <a:pt x="514" y="2397"/>
                  </a:lnTo>
                  <a:lnTo>
                    <a:pt x="502" y="2705"/>
                  </a:lnTo>
                  <a:lnTo>
                    <a:pt x="833" y="3253"/>
                  </a:lnTo>
                  <a:lnTo>
                    <a:pt x="1176" y="3527"/>
                  </a:lnTo>
                  <a:lnTo>
                    <a:pt x="1701" y="3618"/>
                  </a:lnTo>
                  <a:lnTo>
                    <a:pt x="1689" y="3858"/>
                  </a:lnTo>
                  <a:lnTo>
                    <a:pt x="2066" y="4029"/>
                  </a:lnTo>
                  <a:lnTo>
                    <a:pt x="2157" y="3812"/>
                  </a:lnTo>
                  <a:lnTo>
                    <a:pt x="2636" y="3892"/>
                  </a:lnTo>
                  <a:lnTo>
                    <a:pt x="2739" y="4178"/>
                  </a:lnTo>
                  <a:lnTo>
                    <a:pt x="3253" y="4223"/>
                  </a:lnTo>
                  <a:lnTo>
                    <a:pt x="3629" y="4668"/>
                  </a:lnTo>
                  <a:lnTo>
                    <a:pt x="3663" y="4725"/>
                  </a:lnTo>
                  <a:lnTo>
                    <a:pt x="3937" y="4600"/>
                  </a:lnTo>
                  <a:lnTo>
                    <a:pt x="4325" y="4908"/>
                  </a:lnTo>
                  <a:lnTo>
                    <a:pt x="4725" y="4725"/>
                  </a:lnTo>
                  <a:lnTo>
                    <a:pt x="5067" y="4805"/>
                  </a:lnTo>
                  <a:lnTo>
                    <a:pt x="5546" y="4691"/>
                  </a:lnTo>
                  <a:lnTo>
                    <a:pt x="6254" y="5022"/>
                  </a:lnTo>
                  <a:lnTo>
                    <a:pt x="6402" y="5079"/>
                  </a:lnTo>
                  <a:lnTo>
                    <a:pt x="6174" y="4680"/>
                  </a:lnTo>
                  <a:lnTo>
                    <a:pt x="6722" y="3949"/>
                  </a:lnTo>
                  <a:lnTo>
                    <a:pt x="7053" y="3858"/>
                  </a:lnTo>
                  <a:lnTo>
                    <a:pt x="7087" y="3596"/>
                  </a:lnTo>
                  <a:lnTo>
                    <a:pt x="6653" y="2842"/>
                  </a:lnTo>
                  <a:lnTo>
                    <a:pt x="6574" y="2454"/>
                  </a:lnTo>
                  <a:lnTo>
                    <a:pt x="6311" y="2044"/>
                  </a:lnTo>
                  <a:lnTo>
                    <a:pt x="6688" y="1872"/>
                  </a:lnTo>
                  <a:lnTo>
                    <a:pt x="6653" y="1530"/>
                  </a:lnTo>
                  <a:lnTo>
                    <a:pt x="6402" y="1199"/>
                  </a:lnTo>
                  <a:lnTo>
                    <a:pt x="6322" y="811"/>
                  </a:lnTo>
                  <a:lnTo>
                    <a:pt x="6117" y="549"/>
                  </a:lnTo>
                  <a:lnTo>
                    <a:pt x="5763" y="457"/>
                  </a:lnTo>
                  <a:lnTo>
                    <a:pt x="4519" y="469"/>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93" name="Google Shape;793;p37"/>
            <p:cNvSpPr/>
            <p:nvPr/>
          </p:nvSpPr>
          <p:spPr>
            <a:xfrm>
              <a:off x="6017825" y="2136950"/>
              <a:ext cx="90750" cy="119275"/>
            </a:xfrm>
            <a:custGeom>
              <a:rect b="b" l="l" r="r" t="t"/>
              <a:pathLst>
                <a:path extrusionOk="0" h="4771" w="3630">
                  <a:moveTo>
                    <a:pt x="3435" y="514"/>
                  </a:moveTo>
                  <a:lnTo>
                    <a:pt x="3435" y="514"/>
                  </a:lnTo>
                  <a:lnTo>
                    <a:pt x="2648" y="0"/>
                  </a:lnTo>
                  <a:lnTo>
                    <a:pt x="2659" y="502"/>
                  </a:lnTo>
                  <a:lnTo>
                    <a:pt x="1769" y="867"/>
                  </a:lnTo>
                  <a:lnTo>
                    <a:pt x="2146" y="1335"/>
                  </a:lnTo>
                  <a:lnTo>
                    <a:pt x="1495" y="1312"/>
                  </a:lnTo>
                  <a:lnTo>
                    <a:pt x="982" y="1027"/>
                  </a:lnTo>
                  <a:lnTo>
                    <a:pt x="833" y="1655"/>
                  </a:lnTo>
                  <a:lnTo>
                    <a:pt x="297" y="2134"/>
                  </a:lnTo>
                  <a:lnTo>
                    <a:pt x="0" y="2705"/>
                  </a:lnTo>
                  <a:lnTo>
                    <a:pt x="468" y="2944"/>
                  </a:lnTo>
                  <a:lnTo>
                    <a:pt x="948" y="3047"/>
                  </a:lnTo>
                  <a:lnTo>
                    <a:pt x="1062" y="3195"/>
                  </a:lnTo>
                  <a:lnTo>
                    <a:pt x="1119" y="3686"/>
                  </a:lnTo>
                  <a:lnTo>
                    <a:pt x="1278" y="3857"/>
                  </a:lnTo>
                  <a:lnTo>
                    <a:pt x="1153" y="3960"/>
                  </a:lnTo>
                  <a:lnTo>
                    <a:pt x="1142" y="4371"/>
                  </a:lnTo>
                  <a:lnTo>
                    <a:pt x="1404" y="4519"/>
                  </a:lnTo>
                  <a:lnTo>
                    <a:pt x="1632" y="4599"/>
                  </a:lnTo>
                  <a:lnTo>
                    <a:pt x="1746" y="4770"/>
                  </a:lnTo>
                  <a:lnTo>
                    <a:pt x="1940" y="4702"/>
                  </a:lnTo>
                  <a:lnTo>
                    <a:pt x="1940" y="4519"/>
                  </a:lnTo>
                  <a:lnTo>
                    <a:pt x="2374" y="4702"/>
                  </a:lnTo>
                  <a:lnTo>
                    <a:pt x="2397" y="4622"/>
                  </a:lnTo>
                  <a:lnTo>
                    <a:pt x="2739" y="4645"/>
                  </a:lnTo>
                  <a:lnTo>
                    <a:pt x="2831" y="4234"/>
                  </a:lnTo>
                  <a:lnTo>
                    <a:pt x="3333" y="4188"/>
                  </a:lnTo>
                  <a:lnTo>
                    <a:pt x="3629" y="4131"/>
                  </a:lnTo>
                  <a:lnTo>
                    <a:pt x="3618" y="3903"/>
                  </a:lnTo>
                  <a:lnTo>
                    <a:pt x="3002" y="3504"/>
                  </a:lnTo>
                  <a:lnTo>
                    <a:pt x="2637" y="3367"/>
                  </a:lnTo>
                  <a:lnTo>
                    <a:pt x="2659" y="3264"/>
                  </a:lnTo>
                  <a:lnTo>
                    <a:pt x="2488" y="2865"/>
                  </a:lnTo>
                  <a:lnTo>
                    <a:pt x="2682" y="2625"/>
                  </a:lnTo>
                  <a:lnTo>
                    <a:pt x="3093" y="2477"/>
                  </a:lnTo>
                  <a:lnTo>
                    <a:pt x="3230" y="2203"/>
                  </a:lnTo>
                  <a:lnTo>
                    <a:pt x="3276" y="2054"/>
                  </a:lnTo>
                  <a:lnTo>
                    <a:pt x="3549" y="1849"/>
                  </a:lnTo>
                  <a:lnTo>
                    <a:pt x="3150" y="1210"/>
                  </a:lnTo>
                  <a:lnTo>
                    <a:pt x="3196" y="913"/>
                  </a:lnTo>
                  <a:lnTo>
                    <a:pt x="3321" y="628"/>
                  </a:lnTo>
                  <a:lnTo>
                    <a:pt x="3629" y="662"/>
                  </a:lnTo>
                  <a:lnTo>
                    <a:pt x="3629" y="662"/>
                  </a:lnTo>
                  <a:lnTo>
                    <a:pt x="3629" y="662"/>
                  </a:lnTo>
                  <a:lnTo>
                    <a:pt x="3629" y="662"/>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94" name="Google Shape;794;p37"/>
            <p:cNvSpPr/>
            <p:nvPr/>
          </p:nvSpPr>
          <p:spPr>
            <a:xfrm>
              <a:off x="3544225" y="2152350"/>
              <a:ext cx="59950" cy="123275"/>
            </a:xfrm>
            <a:custGeom>
              <a:rect b="b" l="l" r="r" t="t"/>
              <a:pathLst>
                <a:path extrusionOk="0" h="4931" w="2398">
                  <a:moveTo>
                    <a:pt x="1507" y="4691"/>
                  </a:moveTo>
                  <a:lnTo>
                    <a:pt x="1450" y="4383"/>
                  </a:lnTo>
                  <a:lnTo>
                    <a:pt x="1735" y="4029"/>
                  </a:lnTo>
                  <a:lnTo>
                    <a:pt x="1849" y="3789"/>
                  </a:lnTo>
                  <a:lnTo>
                    <a:pt x="1598" y="3515"/>
                  </a:lnTo>
                  <a:lnTo>
                    <a:pt x="1826" y="2899"/>
                  </a:lnTo>
                  <a:lnTo>
                    <a:pt x="1541" y="2363"/>
                  </a:lnTo>
                  <a:lnTo>
                    <a:pt x="1849" y="2294"/>
                  </a:lnTo>
                  <a:lnTo>
                    <a:pt x="1895" y="1861"/>
                  </a:lnTo>
                  <a:lnTo>
                    <a:pt x="2021" y="1735"/>
                  </a:lnTo>
                  <a:lnTo>
                    <a:pt x="2055" y="1039"/>
                  </a:lnTo>
                  <a:lnTo>
                    <a:pt x="2397" y="799"/>
                  </a:lnTo>
                  <a:lnTo>
                    <a:pt x="2203" y="354"/>
                  </a:lnTo>
                  <a:lnTo>
                    <a:pt x="1781" y="320"/>
                  </a:lnTo>
                  <a:lnTo>
                    <a:pt x="1655" y="434"/>
                  </a:lnTo>
                  <a:lnTo>
                    <a:pt x="1222" y="434"/>
                  </a:lnTo>
                  <a:lnTo>
                    <a:pt x="1050" y="0"/>
                  </a:lnTo>
                  <a:lnTo>
                    <a:pt x="754" y="126"/>
                  </a:lnTo>
                  <a:lnTo>
                    <a:pt x="480" y="354"/>
                  </a:lnTo>
                  <a:lnTo>
                    <a:pt x="491" y="651"/>
                  </a:lnTo>
                  <a:lnTo>
                    <a:pt x="628" y="970"/>
                  </a:lnTo>
                  <a:lnTo>
                    <a:pt x="640" y="1347"/>
                  </a:lnTo>
                  <a:lnTo>
                    <a:pt x="457" y="1895"/>
                  </a:lnTo>
                  <a:lnTo>
                    <a:pt x="400" y="2249"/>
                  </a:lnTo>
                  <a:lnTo>
                    <a:pt x="80" y="2579"/>
                  </a:lnTo>
                  <a:lnTo>
                    <a:pt x="1" y="3173"/>
                  </a:lnTo>
                  <a:lnTo>
                    <a:pt x="172" y="3515"/>
                  </a:lnTo>
                  <a:lnTo>
                    <a:pt x="491" y="3607"/>
                  </a:lnTo>
                  <a:lnTo>
                    <a:pt x="548" y="4177"/>
                  </a:lnTo>
                  <a:lnTo>
                    <a:pt x="411" y="4908"/>
                  </a:lnTo>
                  <a:lnTo>
                    <a:pt x="811" y="4805"/>
                  </a:lnTo>
                  <a:lnTo>
                    <a:pt x="1199" y="4930"/>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95" name="Google Shape;795;p37"/>
            <p:cNvSpPr/>
            <p:nvPr/>
          </p:nvSpPr>
          <p:spPr>
            <a:xfrm>
              <a:off x="2492025" y="3550900"/>
              <a:ext cx="169500" cy="186625"/>
            </a:xfrm>
            <a:custGeom>
              <a:rect b="b" l="l" r="r" t="t"/>
              <a:pathLst>
                <a:path extrusionOk="0" h="7465" w="6780">
                  <a:moveTo>
                    <a:pt x="3378" y="754"/>
                  </a:moveTo>
                  <a:lnTo>
                    <a:pt x="3344" y="492"/>
                  </a:lnTo>
                  <a:lnTo>
                    <a:pt x="2568" y="12"/>
                  </a:lnTo>
                  <a:lnTo>
                    <a:pt x="1838" y="1"/>
                  </a:lnTo>
                  <a:lnTo>
                    <a:pt x="491" y="275"/>
                  </a:lnTo>
                  <a:lnTo>
                    <a:pt x="183" y="1074"/>
                  </a:lnTo>
                  <a:lnTo>
                    <a:pt x="217" y="1553"/>
                  </a:lnTo>
                  <a:lnTo>
                    <a:pt x="0" y="2637"/>
                  </a:lnTo>
                  <a:lnTo>
                    <a:pt x="1598" y="4121"/>
                  </a:lnTo>
                  <a:lnTo>
                    <a:pt x="2260" y="4269"/>
                  </a:lnTo>
                  <a:lnTo>
                    <a:pt x="3287" y="4942"/>
                  </a:lnTo>
                  <a:lnTo>
                    <a:pt x="4120" y="5296"/>
                  </a:lnTo>
                  <a:lnTo>
                    <a:pt x="4280" y="5695"/>
                  </a:lnTo>
                  <a:lnTo>
                    <a:pt x="3686" y="7065"/>
                  </a:lnTo>
                  <a:lnTo>
                    <a:pt x="4497" y="7316"/>
                  </a:lnTo>
                  <a:lnTo>
                    <a:pt x="5376" y="7464"/>
                  </a:lnTo>
                  <a:lnTo>
                    <a:pt x="5980" y="7305"/>
                  </a:lnTo>
                  <a:lnTo>
                    <a:pt x="6597" y="6620"/>
                  </a:lnTo>
                  <a:lnTo>
                    <a:pt x="6631" y="5810"/>
                  </a:lnTo>
                  <a:lnTo>
                    <a:pt x="6734" y="5296"/>
                  </a:lnTo>
                  <a:lnTo>
                    <a:pt x="6779" y="4748"/>
                  </a:lnTo>
                  <a:lnTo>
                    <a:pt x="6734" y="4258"/>
                  </a:lnTo>
                  <a:lnTo>
                    <a:pt x="6437" y="4086"/>
                  </a:lnTo>
                  <a:lnTo>
                    <a:pt x="6152" y="4235"/>
                  </a:lnTo>
                  <a:lnTo>
                    <a:pt x="5866" y="4200"/>
                  </a:lnTo>
                  <a:lnTo>
                    <a:pt x="5741" y="3835"/>
                  </a:lnTo>
                  <a:lnTo>
                    <a:pt x="5592" y="3014"/>
                  </a:lnTo>
                  <a:lnTo>
                    <a:pt x="5421" y="2740"/>
                  </a:lnTo>
                  <a:lnTo>
                    <a:pt x="4862" y="2500"/>
                  </a:lnTo>
                  <a:lnTo>
                    <a:pt x="4565" y="2671"/>
                  </a:lnTo>
                  <a:lnTo>
                    <a:pt x="3709" y="2500"/>
                  </a:lnTo>
                  <a:lnTo>
                    <a:pt x="3652" y="1268"/>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96" name="Google Shape;796;p37"/>
            <p:cNvSpPr/>
            <p:nvPr/>
          </p:nvSpPr>
          <p:spPr>
            <a:xfrm>
              <a:off x="4390150" y="2374025"/>
              <a:ext cx="10875" cy="26850"/>
            </a:xfrm>
            <a:custGeom>
              <a:rect b="b" l="l" r="r" t="t"/>
              <a:pathLst>
                <a:path extrusionOk="0" h="1074" w="435">
                  <a:moveTo>
                    <a:pt x="377" y="126"/>
                  </a:moveTo>
                  <a:lnTo>
                    <a:pt x="92" y="1"/>
                  </a:lnTo>
                  <a:lnTo>
                    <a:pt x="1" y="617"/>
                  </a:lnTo>
                  <a:lnTo>
                    <a:pt x="195" y="720"/>
                  </a:lnTo>
                  <a:lnTo>
                    <a:pt x="24" y="834"/>
                  </a:lnTo>
                  <a:lnTo>
                    <a:pt x="12" y="1073"/>
                  </a:lnTo>
                  <a:lnTo>
                    <a:pt x="354" y="959"/>
                  </a:lnTo>
                  <a:lnTo>
                    <a:pt x="434" y="685"/>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97" name="Google Shape;797;p37"/>
            <p:cNvSpPr/>
            <p:nvPr/>
          </p:nvSpPr>
          <p:spPr>
            <a:xfrm>
              <a:off x="4709975" y="2519525"/>
              <a:ext cx="17425" cy="35400"/>
            </a:xfrm>
            <a:custGeom>
              <a:rect b="b" l="l" r="r" t="t"/>
              <a:pathLst>
                <a:path extrusionOk="0" h="1416" w="697">
                  <a:moveTo>
                    <a:pt x="583" y="1359"/>
                  </a:moveTo>
                  <a:lnTo>
                    <a:pt x="697" y="811"/>
                  </a:lnTo>
                  <a:lnTo>
                    <a:pt x="628" y="286"/>
                  </a:lnTo>
                  <a:lnTo>
                    <a:pt x="355" y="1"/>
                  </a:lnTo>
                  <a:lnTo>
                    <a:pt x="149" y="103"/>
                  </a:lnTo>
                  <a:lnTo>
                    <a:pt x="1" y="571"/>
                  </a:lnTo>
                  <a:lnTo>
                    <a:pt x="115" y="1245"/>
                  </a:lnTo>
                  <a:lnTo>
                    <a:pt x="366" y="1416"/>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98" name="Google Shape;798;p37"/>
            <p:cNvSpPr/>
            <p:nvPr/>
          </p:nvSpPr>
          <p:spPr>
            <a:xfrm>
              <a:off x="4082300" y="2021400"/>
              <a:ext cx="171225" cy="100150"/>
            </a:xfrm>
            <a:custGeom>
              <a:rect b="b" l="l" r="r" t="t"/>
              <a:pathLst>
                <a:path extrusionOk="0" h="4006" w="6849">
                  <a:moveTo>
                    <a:pt x="4303" y="0"/>
                  </a:moveTo>
                  <a:lnTo>
                    <a:pt x="4007" y="0"/>
                  </a:lnTo>
                  <a:lnTo>
                    <a:pt x="3870" y="217"/>
                  </a:lnTo>
                  <a:lnTo>
                    <a:pt x="3356" y="297"/>
                  </a:lnTo>
                  <a:lnTo>
                    <a:pt x="3128" y="422"/>
                  </a:lnTo>
                  <a:lnTo>
                    <a:pt x="2786" y="217"/>
                  </a:lnTo>
                  <a:lnTo>
                    <a:pt x="2329" y="217"/>
                  </a:lnTo>
                  <a:lnTo>
                    <a:pt x="1873" y="114"/>
                  </a:lnTo>
                  <a:lnTo>
                    <a:pt x="1599" y="297"/>
                  </a:lnTo>
                  <a:lnTo>
                    <a:pt x="1176" y="479"/>
                  </a:lnTo>
                  <a:lnTo>
                    <a:pt x="914" y="1084"/>
                  </a:lnTo>
                  <a:lnTo>
                    <a:pt x="537" y="1701"/>
                  </a:lnTo>
                  <a:lnTo>
                    <a:pt x="1" y="1849"/>
                  </a:lnTo>
                  <a:lnTo>
                    <a:pt x="412" y="2214"/>
                  </a:lnTo>
                  <a:lnTo>
                    <a:pt x="526" y="2477"/>
                  </a:lnTo>
                  <a:lnTo>
                    <a:pt x="982" y="2693"/>
                  </a:lnTo>
                  <a:lnTo>
                    <a:pt x="1085" y="3047"/>
                  </a:lnTo>
                  <a:lnTo>
                    <a:pt x="1519" y="3310"/>
                  </a:lnTo>
                  <a:lnTo>
                    <a:pt x="1724" y="3127"/>
                  </a:lnTo>
                  <a:lnTo>
                    <a:pt x="1930" y="3218"/>
                  </a:lnTo>
                  <a:lnTo>
                    <a:pt x="1770" y="3378"/>
                  </a:lnTo>
                  <a:lnTo>
                    <a:pt x="1907" y="3526"/>
                  </a:lnTo>
                  <a:lnTo>
                    <a:pt x="2169" y="3892"/>
                  </a:lnTo>
                  <a:lnTo>
                    <a:pt x="2443" y="3823"/>
                  </a:lnTo>
                  <a:lnTo>
                    <a:pt x="3014" y="3960"/>
                  </a:lnTo>
                  <a:lnTo>
                    <a:pt x="4075" y="4006"/>
                  </a:lnTo>
                  <a:lnTo>
                    <a:pt x="4406" y="3778"/>
                  </a:lnTo>
                  <a:lnTo>
                    <a:pt x="5239" y="3584"/>
                  </a:lnTo>
                  <a:lnTo>
                    <a:pt x="5810" y="3892"/>
                  </a:lnTo>
                  <a:lnTo>
                    <a:pt x="6232" y="3994"/>
                  </a:lnTo>
                  <a:lnTo>
                    <a:pt x="6289" y="2933"/>
                  </a:lnTo>
                  <a:lnTo>
                    <a:pt x="6517" y="3013"/>
                  </a:lnTo>
                  <a:lnTo>
                    <a:pt x="6848" y="2819"/>
                  </a:lnTo>
                  <a:lnTo>
                    <a:pt x="6791" y="2591"/>
                  </a:lnTo>
                  <a:lnTo>
                    <a:pt x="6449" y="2442"/>
                  </a:lnTo>
                  <a:lnTo>
                    <a:pt x="6129" y="2579"/>
                  </a:lnTo>
                  <a:lnTo>
                    <a:pt x="5787" y="2420"/>
                  </a:lnTo>
                  <a:lnTo>
                    <a:pt x="5604" y="2020"/>
                  </a:lnTo>
                  <a:lnTo>
                    <a:pt x="5627" y="1643"/>
                  </a:lnTo>
                  <a:lnTo>
                    <a:pt x="5547" y="1255"/>
                  </a:lnTo>
                  <a:lnTo>
                    <a:pt x="5057" y="731"/>
                  </a:lnTo>
                  <a:lnTo>
                    <a:pt x="4794" y="354"/>
                  </a:lnTo>
                  <a:lnTo>
                    <a:pt x="4532" y="80"/>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99" name="Google Shape;799;p37"/>
            <p:cNvSpPr/>
            <p:nvPr/>
          </p:nvSpPr>
          <p:spPr>
            <a:xfrm>
              <a:off x="4052075" y="1374325"/>
              <a:ext cx="2474475" cy="802875"/>
            </a:xfrm>
            <a:custGeom>
              <a:rect b="b" l="l" r="r" t="t"/>
              <a:pathLst>
                <a:path extrusionOk="0" h="32115" w="98979">
                  <a:moveTo>
                    <a:pt x="37501" y="1461"/>
                  </a:moveTo>
                  <a:lnTo>
                    <a:pt x="36862" y="890"/>
                  </a:lnTo>
                  <a:lnTo>
                    <a:pt x="34922" y="308"/>
                  </a:lnTo>
                  <a:lnTo>
                    <a:pt x="33575" y="0"/>
                  </a:lnTo>
                  <a:lnTo>
                    <a:pt x="32685" y="137"/>
                  </a:lnTo>
                  <a:lnTo>
                    <a:pt x="31932" y="548"/>
                  </a:lnTo>
                  <a:lnTo>
                    <a:pt x="32765" y="662"/>
                  </a:lnTo>
                  <a:lnTo>
                    <a:pt x="33700" y="1119"/>
                  </a:lnTo>
                  <a:lnTo>
                    <a:pt x="34842" y="1358"/>
                  </a:lnTo>
                  <a:lnTo>
                    <a:pt x="36485" y="1541"/>
                  </a:lnTo>
                  <a:close/>
                  <a:moveTo>
                    <a:pt x="12006" y="423"/>
                  </a:moveTo>
                  <a:lnTo>
                    <a:pt x="12131" y="331"/>
                  </a:lnTo>
                  <a:lnTo>
                    <a:pt x="11321" y="206"/>
                  </a:lnTo>
                  <a:lnTo>
                    <a:pt x="10922" y="308"/>
                  </a:lnTo>
                  <a:lnTo>
                    <a:pt x="10739" y="445"/>
                  </a:lnTo>
                  <a:lnTo>
                    <a:pt x="10522" y="274"/>
                  </a:lnTo>
                  <a:lnTo>
                    <a:pt x="9781" y="286"/>
                  </a:lnTo>
                  <a:lnTo>
                    <a:pt x="8902" y="400"/>
                  </a:lnTo>
                  <a:lnTo>
                    <a:pt x="9997" y="411"/>
                  </a:lnTo>
                  <a:lnTo>
                    <a:pt x="9838" y="605"/>
                  </a:lnTo>
                  <a:lnTo>
                    <a:pt x="10465" y="742"/>
                  </a:lnTo>
                  <a:lnTo>
                    <a:pt x="10979" y="639"/>
                  </a:lnTo>
                  <a:lnTo>
                    <a:pt x="10990" y="548"/>
                  </a:lnTo>
                  <a:lnTo>
                    <a:pt x="11412" y="502"/>
                  </a:lnTo>
                  <a:close/>
                  <a:moveTo>
                    <a:pt x="40605" y="1826"/>
                  </a:moveTo>
                  <a:lnTo>
                    <a:pt x="40399" y="1575"/>
                  </a:lnTo>
                  <a:lnTo>
                    <a:pt x="38608" y="1199"/>
                  </a:lnTo>
                  <a:lnTo>
                    <a:pt x="38185" y="1164"/>
                  </a:lnTo>
                  <a:lnTo>
                    <a:pt x="37866" y="1233"/>
                  </a:lnTo>
                  <a:lnTo>
                    <a:pt x="38037" y="2089"/>
                  </a:lnTo>
                  <a:close/>
                  <a:moveTo>
                    <a:pt x="42773" y="2728"/>
                  </a:moveTo>
                  <a:lnTo>
                    <a:pt x="41461" y="2625"/>
                  </a:lnTo>
                  <a:lnTo>
                    <a:pt x="41951" y="2454"/>
                  </a:lnTo>
                  <a:lnTo>
                    <a:pt x="40776" y="2249"/>
                  </a:lnTo>
                  <a:lnTo>
                    <a:pt x="39909" y="2511"/>
                  </a:lnTo>
                  <a:lnTo>
                    <a:pt x="39772" y="2796"/>
                  </a:lnTo>
                  <a:lnTo>
                    <a:pt x="39977" y="3104"/>
                  </a:lnTo>
                  <a:lnTo>
                    <a:pt x="38996" y="3082"/>
                  </a:lnTo>
                  <a:lnTo>
                    <a:pt x="38243" y="3458"/>
                  </a:lnTo>
                  <a:lnTo>
                    <a:pt x="37626" y="3298"/>
                  </a:lnTo>
                  <a:lnTo>
                    <a:pt x="36302" y="3367"/>
                  </a:lnTo>
                  <a:lnTo>
                    <a:pt x="36348" y="3561"/>
                  </a:lnTo>
                  <a:lnTo>
                    <a:pt x="35036" y="3652"/>
                  </a:lnTo>
                  <a:lnTo>
                    <a:pt x="34328" y="3995"/>
                  </a:lnTo>
                  <a:lnTo>
                    <a:pt x="33735" y="4029"/>
                  </a:lnTo>
                  <a:lnTo>
                    <a:pt x="33564" y="4497"/>
                  </a:lnTo>
                  <a:lnTo>
                    <a:pt x="34340" y="4873"/>
                  </a:lnTo>
                  <a:lnTo>
                    <a:pt x="33244" y="4965"/>
                  </a:lnTo>
                  <a:lnTo>
                    <a:pt x="31886" y="4930"/>
                  </a:lnTo>
                  <a:lnTo>
                    <a:pt x="31064" y="5079"/>
                  </a:lnTo>
                  <a:lnTo>
                    <a:pt x="31749" y="5855"/>
                  </a:lnTo>
                  <a:lnTo>
                    <a:pt x="32730" y="6471"/>
                  </a:lnTo>
                  <a:lnTo>
                    <a:pt x="31361" y="6037"/>
                  </a:lnTo>
                  <a:lnTo>
                    <a:pt x="30231" y="6083"/>
                  </a:lnTo>
                  <a:lnTo>
                    <a:pt x="29512" y="6368"/>
                  </a:lnTo>
                  <a:lnTo>
                    <a:pt x="30151" y="6905"/>
                  </a:lnTo>
                  <a:lnTo>
                    <a:pt x="29455" y="6768"/>
                  </a:lnTo>
                  <a:lnTo>
                    <a:pt x="29158" y="6049"/>
                  </a:lnTo>
                  <a:lnTo>
                    <a:pt x="28554" y="5649"/>
                  </a:lnTo>
                  <a:lnTo>
                    <a:pt x="28303" y="5672"/>
                  </a:lnTo>
                  <a:lnTo>
                    <a:pt x="28805" y="6197"/>
                  </a:lnTo>
                  <a:lnTo>
                    <a:pt x="28154" y="6699"/>
                  </a:lnTo>
                  <a:lnTo>
                    <a:pt x="29307" y="7293"/>
                  </a:lnTo>
                  <a:lnTo>
                    <a:pt x="29364" y="8069"/>
                  </a:lnTo>
                  <a:lnTo>
                    <a:pt x="29786" y="8480"/>
                  </a:lnTo>
                  <a:lnTo>
                    <a:pt x="30448" y="8548"/>
                  </a:lnTo>
                  <a:lnTo>
                    <a:pt x="30505" y="9050"/>
                  </a:lnTo>
                  <a:lnTo>
                    <a:pt x="31133" y="9495"/>
                  </a:lnTo>
                  <a:lnTo>
                    <a:pt x="30870" y="9860"/>
                  </a:lnTo>
                  <a:lnTo>
                    <a:pt x="30939" y="10248"/>
                  </a:lnTo>
                  <a:lnTo>
                    <a:pt x="30414" y="10442"/>
                  </a:lnTo>
                  <a:lnTo>
                    <a:pt x="30334" y="10728"/>
                  </a:lnTo>
                  <a:lnTo>
                    <a:pt x="29581" y="10614"/>
                  </a:lnTo>
                  <a:lnTo>
                    <a:pt x="30083" y="9507"/>
                  </a:lnTo>
                  <a:lnTo>
                    <a:pt x="30014" y="8993"/>
                  </a:lnTo>
                  <a:lnTo>
                    <a:pt x="29056" y="8514"/>
                  </a:lnTo>
                  <a:lnTo>
                    <a:pt x="28508" y="7475"/>
                  </a:lnTo>
                  <a:lnTo>
                    <a:pt x="27983" y="6950"/>
                  </a:lnTo>
                  <a:lnTo>
                    <a:pt x="27469" y="6722"/>
                  </a:lnTo>
                  <a:lnTo>
                    <a:pt x="27584" y="6117"/>
                  </a:lnTo>
                  <a:lnTo>
                    <a:pt x="27173" y="5706"/>
                  </a:lnTo>
                  <a:lnTo>
                    <a:pt x="25564" y="5512"/>
                  </a:lnTo>
                  <a:lnTo>
                    <a:pt x="25255" y="5649"/>
                  </a:lnTo>
                  <a:lnTo>
                    <a:pt x="25335" y="6323"/>
                  </a:lnTo>
                  <a:lnTo>
                    <a:pt x="24719" y="6996"/>
                  </a:lnTo>
                  <a:lnTo>
                    <a:pt x="24890" y="7236"/>
                  </a:lnTo>
                  <a:lnTo>
                    <a:pt x="25564" y="7818"/>
                  </a:lnTo>
                  <a:lnTo>
                    <a:pt x="25575" y="8194"/>
                  </a:lnTo>
                  <a:lnTo>
                    <a:pt x="26328" y="8263"/>
                  </a:lnTo>
                  <a:lnTo>
                    <a:pt x="26442" y="8423"/>
                  </a:lnTo>
                  <a:lnTo>
                    <a:pt x="27275" y="8833"/>
                  </a:lnTo>
                  <a:lnTo>
                    <a:pt x="27127" y="9233"/>
                  </a:lnTo>
                  <a:lnTo>
                    <a:pt x="24491" y="8365"/>
                  </a:lnTo>
                  <a:lnTo>
                    <a:pt x="23544" y="8114"/>
                  </a:lnTo>
                  <a:lnTo>
                    <a:pt x="21718" y="7886"/>
                  </a:lnTo>
                  <a:lnTo>
                    <a:pt x="21546" y="8137"/>
                  </a:lnTo>
                  <a:lnTo>
                    <a:pt x="22391" y="8571"/>
                  </a:lnTo>
                  <a:lnTo>
                    <a:pt x="22003" y="9084"/>
                  </a:lnTo>
                  <a:lnTo>
                    <a:pt x="21090" y="8628"/>
                  </a:lnTo>
                  <a:lnTo>
                    <a:pt x="20382" y="8947"/>
                  </a:lnTo>
                  <a:lnTo>
                    <a:pt x="19298" y="8959"/>
                  </a:lnTo>
                  <a:lnTo>
                    <a:pt x="19002" y="9233"/>
                  </a:lnTo>
                  <a:lnTo>
                    <a:pt x="18237" y="9141"/>
                  </a:lnTo>
                  <a:lnTo>
                    <a:pt x="18602" y="8674"/>
                  </a:lnTo>
                  <a:lnTo>
                    <a:pt x="18146" y="8651"/>
                  </a:lnTo>
                  <a:lnTo>
                    <a:pt x="16388" y="9301"/>
                  </a:lnTo>
                  <a:lnTo>
                    <a:pt x="15304" y="9678"/>
                  </a:lnTo>
                  <a:lnTo>
                    <a:pt x="15361" y="10169"/>
                  </a:lnTo>
                  <a:lnTo>
                    <a:pt x="14505" y="10340"/>
                  </a:lnTo>
                  <a:lnTo>
                    <a:pt x="13935" y="10077"/>
                  </a:lnTo>
                  <a:lnTo>
                    <a:pt x="13763" y="9644"/>
                  </a:lnTo>
                  <a:lnTo>
                    <a:pt x="14471" y="9541"/>
                  </a:lnTo>
                  <a:lnTo>
                    <a:pt x="13957" y="9119"/>
                  </a:lnTo>
                  <a:lnTo>
                    <a:pt x="12223" y="8856"/>
                  </a:lnTo>
                  <a:lnTo>
                    <a:pt x="12839" y="9347"/>
                  </a:lnTo>
                  <a:lnTo>
                    <a:pt x="12725" y="9803"/>
                  </a:lnTo>
                  <a:lnTo>
                    <a:pt x="13387" y="10271"/>
                  </a:lnTo>
                  <a:lnTo>
                    <a:pt x="13238" y="10819"/>
                  </a:lnTo>
                  <a:lnTo>
                    <a:pt x="12576" y="10545"/>
                  </a:lnTo>
                  <a:lnTo>
                    <a:pt x="12006" y="10500"/>
                  </a:lnTo>
                  <a:lnTo>
                    <a:pt x="10865" y="11276"/>
                  </a:lnTo>
                  <a:lnTo>
                    <a:pt x="11470" y="11858"/>
                  </a:lnTo>
                  <a:lnTo>
                    <a:pt x="11013" y="12052"/>
                  </a:lnTo>
                  <a:lnTo>
                    <a:pt x="9381" y="11561"/>
                  </a:lnTo>
                  <a:lnTo>
                    <a:pt x="9084" y="11858"/>
                  </a:lnTo>
                  <a:lnTo>
                    <a:pt x="9552" y="12200"/>
                  </a:lnTo>
                  <a:lnTo>
                    <a:pt x="9587" y="12588"/>
                  </a:lnTo>
                  <a:lnTo>
                    <a:pt x="9039" y="12383"/>
                  </a:lnTo>
                  <a:lnTo>
                    <a:pt x="8183" y="12143"/>
                  </a:lnTo>
                  <a:lnTo>
                    <a:pt x="7909" y="11310"/>
                  </a:lnTo>
                  <a:lnTo>
                    <a:pt x="7772" y="10945"/>
                  </a:lnTo>
                  <a:lnTo>
                    <a:pt x="6631" y="10374"/>
                  </a:lnTo>
                  <a:lnTo>
                    <a:pt x="7042" y="10271"/>
                  </a:lnTo>
                  <a:lnTo>
                    <a:pt x="9906" y="10876"/>
                  </a:lnTo>
                  <a:lnTo>
                    <a:pt x="10819" y="10659"/>
                  </a:lnTo>
                  <a:lnTo>
                    <a:pt x="11355" y="10248"/>
                  </a:lnTo>
                  <a:lnTo>
                    <a:pt x="11127" y="9735"/>
                  </a:lnTo>
                  <a:lnTo>
                    <a:pt x="10557" y="9358"/>
                  </a:lnTo>
                  <a:lnTo>
                    <a:pt x="8046" y="8491"/>
                  </a:lnTo>
                  <a:lnTo>
                    <a:pt x="6391" y="8308"/>
                  </a:lnTo>
                  <a:lnTo>
                    <a:pt x="5307" y="7852"/>
                  </a:lnTo>
                  <a:lnTo>
                    <a:pt x="4793" y="8103"/>
                  </a:lnTo>
                  <a:lnTo>
                    <a:pt x="4793" y="8103"/>
                  </a:lnTo>
                  <a:lnTo>
                    <a:pt x="3880" y="8423"/>
                  </a:lnTo>
                  <a:lnTo>
                    <a:pt x="3424" y="8491"/>
                  </a:lnTo>
                  <a:lnTo>
                    <a:pt x="3481" y="9016"/>
                  </a:lnTo>
                  <a:lnTo>
                    <a:pt x="4508" y="9541"/>
                  </a:lnTo>
                  <a:lnTo>
                    <a:pt x="4109" y="10134"/>
                  </a:lnTo>
                  <a:lnTo>
                    <a:pt x="5022" y="11024"/>
                  </a:lnTo>
                  <a:lnTo>
                    <a:pt x="4771" y="11709"/>
                  </a:lnTo>
                  <a:lnTo>
                    <a:pt x="5478" y="12303"/>
                  </a:lnTo>
                  <a:lnTo>
                    <a:pt x="5341" y="12828"/>
                  </a:lnTo>
                  <a:lnTo>
                    <a:pt x="6391" y="13387"/>
                  </a:lnTo>
                  <a:lnTo>
                    <a:pt x="6254" y="13798"/>
                  </a:lnTo>
                  <a:lnTo>
                    <a:pt x="5786" y="14266"/>
                  </a:lnTo>
                  <a:lnTo>
                    <a:pt x="4656" y="15327"/>
                  </a:lnTo>
                  <a:lnTo>
                    <a:pt x="4656" y="15327"/>
                  </a:lnTo>
                  <a:lnTo>
                    <a:pt x="5421" y="15726"/>
                  </a:lnTo>
                  <a:lnTo>
                    <a:pt x="4771" y="16183"/>
                  </a:lnTo>
                  <a:lnTo>
                    <a:pt x="4771" y="16183"/>
                  </a:lnTo>
                  <a:lnTo>
                    <a:pt x="4908" y="16320"/>
                  </a:lnTo>
                  <a:lnTo>
                    <a:pt x="4531" y="16810"/>
                  </a:lnTo>
                  <a:lnTo>
                    <a:pt x="4885" y="17586"/>
                  </a:lnTo>
                  <a:lnTo>
                    <a:pt x="4656" y="17860"/>
                  </a:lnTo>
                  <a:lnTo>
                    <a:pt x="4999" y="18066"/>
                  </a:lnTo>
                  <a:lnTo>
                    <a:pt x="5147" y="18465"/>
                  </a:lnTo>
                  <a:lnTo>
                    <a:pt x="5444" y="18979"/>
                  </a:lnTo>
                  <a:lnTo>
                    <a:pt x="6186" y="19184"/>
                  </a:lnTo>
                  <a:lnTo>
                    <a:pt x="6334" y="19390"/>
                  </a:lnTo>
                  <a:lnTo>
                    <a:pt x="6654" y="19287"/>
                  </a:lnTo>
                  <a:lnTo>
                    <a:pt x="7338" y="19492"/>
                  </a:lnTo>
                  <a:lnTo>
                    <a:pt x="7487" y="19903"/>
                  </a:lnTo>
                  <a:lnTo>
                    <a:pt x="7395" y="20131"/>
                  </a:lnTo>
                  <a:lnTo>
                    <a:pt x="7932" y="20691"/>
                  </a:lnTo>
                  <a:lnTo>
                    <a:pt x="8240" y="20839"/>
                  </a:lnTo>
                  <a:lnTo>
                    <a:pt x="8228" y="20999"/>
                  </a:lnTo>
                  <a:lnTo>
                    <a:pt x="8708" y="21158"/>
                  </a:lnTo>
                  <a:lnTo>
                    <a:pt x="8959" y="21387"/>
                  </a:lnTo>
                  <a:lnTo>
                    <a:pt x="8731" y="21569"/>
                  </a:lnTo>
                  <a:lnTo>
                    <a:pt x="8171" y="21547"/>
                  </a:lnTo>
                  <a:lnTo>
                    <a:pt x="8057" y="21626"/>
                  </a:lnTo>
                  <a:lnTo>
                    <a:pt x="8274" y="21912"/>
                  </a:lnTo>
                  <a:lnTo>
                    <a:pt x="8559" y="22471"/>
                  </a:lnTo>
                  <a:lnTo>
                    <a:pt x="8559" y="22471"/>
                  </a:lnTo>
                  <a:lnTo>
                    <a:pt x="8810" y="22494"/>
                  </a:lnTo>
                  <a:lnTo>
                    <a:pt x="8959" y="22300"/>
                  </a:lnTo>
                  <a:lnTo>
                    <a:pt x="9164" y="22345"/>
                  </a:lnTo>
                  <a:lnTo>
                    <a:pt x="9849" y="22265"/>
                  </a:lnTo>
                  <a:lnTo>
                    <a:pt x="10397" y="22756"/>
                  </a:lnTo>
                  <a:lnTo>
                    <a:pt x="10271" y="22939"/>
                  </a:lnTo>
                  <a:lnTo>
                    <a:pt x="10363" y="23213"/>
                  </a:lnTo>
                  <a:lnTo>
                    <a:pt x="10933" y="23247"/>
                  </a:lnTo>
                  <a:lnTo>
                    <a:pt x="11253" y="23624"/>
                  </a:lnTo>
                  <a:lnTo>
                    <a:pt x="11276" y="23795"/>
                  </a:lnTo>
                  <a:lnTo>
                    <a:pt x="12223" y="24114"/>
                  </a:lnTo>
                  <a:lnTo>
                    <a:pt x="12725" y="23966"/>
                  </a:lnTo>
                  <a:lnTo>
                    <a:pt x="13238" y="24377"/>
                  </a:lnTo>
                  <a:lnTo>
                    <a:pt x="13649" y="24365"/>
                  </a:lnTo>
                  <a:lnTo>
                    <a:pt x="14733" y="24651"/>
                  </a:lnTo>
                  <a:lnTo>
                    <a:pt x="14790" y="24925"/>
                  </a:lnTo>
                  <a:lnTo>
                    <a:pt x="14608" y="25381"/>
                  </a:lnTo>
                  <a:lnTo>
                    <a:pt x="14859" y="25860"/>
                  </a:lnTo>
                  <a:lnTo>
                    <a:pt x="14813" y="26168"/>
                  </a:lnTo>
                  <a:lnTo>
                    <a:pt x="14151" y="26237"/>
                  </a:lnTo>
                  <a:lnTo>
                    <a:pt x="13832" y="26477"/>
                  </a:lnTo>
                  <a:lnTo>
                    <a:pt x="13889" y="26876"/>
                  </a:lnTo>
                  <a:lnTo>
                    <a:pt x="14494" y="26739"/>
                  </a:lnTo>
                  <a:lnTo>
                    <a:pt x="14551" y="26922"/>
                  </a:lnTo>
                  <a:lnTo>
                    <a:pt x="13581" y="27287"/>
                  </a:lnTo>
                  <a:lnTo>
                    <a:pt x="14037" y="27629"/>
                  </a:lnTo>
                  <a:lnTo>
                    <a:pt x="13581" y="28371"/>
                  </a:lnTo>
                  <a:lnTo>
                    <a:pt x="13090" y="28519"/>
                  </a:lnTo>
                  <a:lnTo>
                    <a:pt x="13809" y="29033"/>
                  </a:lnTo>
                  <a:lnTo>
                    <a:pt x="14688" y="29375"/>
                  </a:lnTo>
                  <a:lnTo>
                    <a:pt x="15749" y="30106"/>
                  </a:lnTo>
                  <a:lnTo>
                    <a:pt x="15818" y="30003"/>
                  </a:lnTo>
                  <a:lnTo>
                    <a:pt x="16457" y="30163"/>
                  </a:lnTo>
                  <a:lnTo>
                    <a:pt x="17552" y="30300"/>
                  </a:lnTo>
                  <a:lnTo>
                    <a:pt x="18625" y="30710"/>
                  </a:lnTo>
                  <a:lnTo>
                    <a:pt x="18785" y="30882"/>
                  </a:lnTo>
                  <a:lnTo>
                    <a:pt x="19196" y="30745"/>
                  </a:lnTo>
                  <a:lnTo>
                    <a:pt x="19926" y="30927"/>
                  </a:lnTo>
                  <a:lnTo>
                    <a:pt x="20223" y="31281"/>
                  </a:lnTo>
                  <a:lnTo>
                    <a:pt x="20725" y="31487"/>
                  </a:lnTo>
                  <a:lnTo>
                    <a:pt x="20942" y="31509"/>
                  </a:lnTo>
                  <a:lnTo>
                    <a:pt x="21546" y="32057"/>
                  </a:lnTo>
                  <a:lnTo>
                    <a:pt x="21889" y="32114"/>
                  </a:lnTo>
                  <a:lnTo>
                    <a:pt x="21969" y="31897"/>
                  </a:lnTo>
                  <a:lnTo>
                    <a:pt x="22334" y="31544"/>
                  </a:lnTo>
                  <a:lnTo>
                    <a:pt x="22334" y="31544"/>
                  </a:lnTo>
                  <a:lnTo>
                    <a:pt x="21295" y="30505"/>
                  </a:lnTo>
                  <a:lnTo>
                    <a:pt x="21238" y="29912"/>
                  </a:lnTo>
                  <a:lnTo>
                    <a:pt x="20394" y="29079"/>
                  </a:lnTo>
                  <a:lnTo>
                    <a:pt x="20896" y="28177"/>
                  </a:lnTo>
                  <a:lnTo>
                    <a:pt x="21546" y="28017"/>
                  </a:lnTo>
                  <a:lnTo>
                    <a:pt x="21752" y="27492"/>
                  </a:lnTo>
                  <a:lnTo>
                    <a:pt x="21352" y="27344"/>
                  </a:lnTo>
                  <a:lnTo>
                    <a:pt x="21318" y="26887"/>
                  </a:lnTo>
                  <a:lnTo>
                    <a:pt x="20725" y="26305"/>
                  </a:lnTo>
                  <a:lnTo>
                    <a:pt x="20211" y="26340"/>
                  </a:lnTo>
                  <a:lnTo>
                    <a:pt x="19458" y="25723"/>
                  </a:lnTo>
                  <a:lnTo>
                    <a:pt x="19698" y="25050"/>
                  </a:lnTo>
                  <a:lnTo>
                    <a:pt x="19458" y="24879"/>
                  </a:lnTo>
                  <a:lnTo>
                    <a:pt x="19755" y="23909"/>
                  </a:lnTo>
                  <a:lnTo>
                    <a:pt x="20611" y="24422"/>
                  </a:lnTo>
                  <a:lnTo>
                    <a:pt x="20508" y="23772"/>
                  </a:lnTo>
                  <a:lnTo>
                    <a:pt x="21661" y="22825"/>
                  </a:lnTo>
                  <a:lnTo>
                    <a:pt x="22733" y="22802"/>
                  </a:lnTo>
                  <a:lnTo>
                    <a:pt x="24434" y="23407"/>
                  </a:lnTo>
                  <a:lnTo>
                    <a:pt x="25370" y="23749"/>
                  </a:lnTo>
                  <a:lnTo>
                    <a:pt x="25986" y="23395"/>
                  </a:lnTo>
                  <a:lnTo>
                    <a:pt x="27070" y="23372"/>
                  </a:lnTo>
                  <a:lnTo>
                    <a:pt x="28108" y="23829"/>
                  </a:lnTo>
                  <a:lnTo>
                    <a:pt x="28223" y="23566"/>
                  </a:lnTo>
                  <a:lnTo>
                    <a:pt x="29215" y="23612"/>
                  </a:lnTo>
                  <a:lnTo>
                    <a:pt x="29238" y="23178"/>
                  </a:lnTo>
                  <a:lnTo>
                    <a:pt x="27903" y="22585"/>
                  </a:lnTo>
                  <a:lnTo>
                    <a:pt x="28417" y="22174"/>
                  </a:lnTo>
                  <a:lnTo>
                    <a:pt x="28200" y="21923"/>
                  </a:lnTo>
                  <a:lnTo>
                    <a:pt x="28759" y="21695"/>
                  </a:lnTo>
                  <a:lnTo>
                    <a:pt x="28040" y="21113"/>
                  </a:lnTo>
                  <a:lnTo>
                    <a:pt x="28245" y="20816"/>
                  </a:lnTo>
                  <a:lnTo>
                    <a:pt x="30642" y="20519"/>
                  </a:lnTo>
                  <a:lnTo>
                    <a:pt x="30882" y="20303"/>
                  </a:lnTo>
                  <a:lnTo>
                    <a:pt x="32422" y="19983"/>
                  </a:lnTo>
                  <a:lnTo>
                    <a:pt x="32867" y="19629"/>
                  </a:lnTo>
                  <a:lnTo>
                    <a:pt x="34146" y="19812"/>
                  </a:lnTo>
                  <a:lnTo>
                    <a:pt x="34762" y="20713"/>
                  </a:lnTo>
                  <a:lnTo>
                    <a:pt x="35378" y="20497"/>
                  </a:lnTo>
                  <a:lnTo>
                    <a:pt x="36371" y="20805"/>
                  </a:lnTo>
                  <a:lnTo>
                    <a:pt x="36542" y="21273"/>
                  </a:lnTo>
                  <a:lnTo>
                    <a:pt x="37170" y="21216"/>
                  </a:lnTo>
                  <a:lnTo>
                    <a:pt x="38471" y="20405"/>
                  </a:lnTo>
                  <a:lnTo>
                    <a:pt x="38357" y="20679"/>
                  </a:lnTo>
                  <a:lnTo>
                    <a:pt x="39544" y="21341"/>
                  </a:lnTo>
                  <a:lnTo>
                    <a:pt x="42123" y="23555"/>
                  </a:lnTo>
                  <a:lnTo>
                    <a:pt x="42282" y="23087"/>
                  </a:lnTo>
                  <a:lnTo>
                    <a:pt x="43458" y="23601"/>
                  </a:lnTo>
                  <a:lnTo>
                    <a:pt x="44348" y="23372"/>
                  </a:lnTo>
                  <a:lnTo>
                    <a:pt x="44805" y="23521"/>
                  </a:lnTo>
                  <a:lnTo>
                    <a:pt x="45387" y="24034"/>
                  </a:lnTo>
                  <a:lnTo>
                    <a:pt x="45946" y="24206"/>
                  </a:lnTo>
                  <a:lnTo>
                    <a:pt x="46414" y="24582"/>
                  </a:lnTo>
                  <a:lnTo>
                    <a:pt x="47270" y="24457"/>
                  </a:lnTo>
                  <a:lnTo>
                    <a:pt x="47886" y="24993"/>
                  </a:lnTo>
                  <a:lnTo>
                    <a:pt x="48125" y="24925"/>
                  </a:lnTo>
                  <a:lnTo>
                    <a:pt x="48799" y="24776"/>
                  </a:lnTo>
                  <a:lnTo>
                    <a:pt x="49735" y="24012"/>
                  </a:lnTo>
                  <a:lnTo>
                    <a:pt x="50579" y="23601"/>
                  </a:lnTo>
                  <a:lnTo>
                    <a:pt x="51332" y="23863"/>
                  </a:lnTo>
                  <a:lnTo>
                    <a:pt x="52063" y="23886"/>
                  </a:lnTo>
                  <a:lnTo>
                    <a:pt x="52736" y="24297"/>
                  </a:lnTo>
                  <a:lnTo>
                    <a:pt x="53444" y="24320"/>
                  </a:lnTo>
                  <a:lnTo>
                    <a:pt x="54573" y="24548"/>
                  </a:lnTo>
                  <a:lnTo>
                    <a:pt x="54916" y="23943"/>
                  </a:lnTo>
                  <a:lnTo>
                    <a:pt x="54345" y="23430"/>
                  </a:lnTo>
                  <a:lnTo>
                    <a:pt x="54528" y="22517"/>
                  </a:lnTo>
                  <a:lnTo>
                    <a:pt x="55521" y="22870"/>
                  </a:lnTo>
                  <a:lnTo>
                    <a:pt x="56205" y="22984"/>
                  </a:lnTo>
                  <a:lnTo>
                    <a:pt x="57141" y="23201"/>
                  </a:lnTo>
                  <a:lnTo>
                    <a:pt x="57666" y="23852"/>
                  </a:lnTo>
                  <a:lnTo>
                    <a:pt x="58864" y="24228"/>
                  </a:lnTo>
                  <a:lnTo>
                    <a:pt x="59424" y="24069"/>
                  </a:lnTo>
                  <a:lnTo>
                    <a:pt x="60234" y="23954"/>
                  </a:lnTo>
                  <a:lnTo>
                    <a:pt x="61010" y="24069"/>
                  </a:lnTo>
                  <a:lnTo>
                    <a:pt x="61934" y="24491"/>
                  </a:lnTo>
                  <a:lnTo>
                    <a:pt x="62630" y="24936"/>
                  </a:lnTo>
                  <a:lnTo>
                    <a:pt x="63281" y="24936"/>
                  </a:lnTo>
                  <a:lnTo>
                    <a:pt x="64228" y="25084"/>
                  </a:lnTo>
                  <a:lnTo>
                    <a:pt x="64742" y="24856"/>
                  </a:lnTo>
                  <a:lnTo>
                    <a:pt x="65575" y="24708"/>
                  </a:lnTo>
                  <a:lnTo>
                    <a:pt x="66214" y="24080"/>
                  </a:lnTo>
                  <a:lnTo>
                    <a:pt x="66682" y="24183"/>
                  </a:lnTo>
                  <a:lnTo>
                    <a:pt x="67241" y="24479"/>
                  </a:lnTo>
                  <a:lnTo>
                    <a:pt x="68028" y="24411"/>
                  </a:lnTo>
                  <a:lnTo>
                    <a:pt x="69067" y="24742"/>
                  </a:lnTo>
                  <a:lnTo>
                    <a:pt x="69695" y="24183"/>
                  </a:lnTo>
                  <a:lnTo>
                    <a:pt x="69421" y="23795"/>
                  </a:lnTo>
                  <a:lnTo>
                    <a:pt x="69409" y="22870"/>
                  </a:lnTo>
                  <a:lnTo>
                    <a:pt x="69580" y="22585"/>
                  </a:lnTo>
                  <a:lnTo>
                    <a:pt x="69227" y="22117"/>
                  </a:lnTo>
                  <a:lnTo>
                    <a:pt x="68702" y="21900"/>
                  </a:lnTo>
                  <a:lnTo>
                    <a:pt x="68941" y="21467"/>
                  </a:lnTo>
                  <a:lnTo>
                    <a:pt x="69672" y="21318"/>
                  </a:lnTo>
                  <a:lnTo>
                    <a:pt x="70550" y="21284"/>
                  </a:lnTo>
                  <a:lnTo>
                    <a:pt x="71760" y="21547"/>
                  </a:lnTo>
                  <a:lnTo>
                    <a:pt x="72605" y="21866"/>
                  </a:lnTo>
                  <a:lnTo>
                    <a:pt x="73700" y="22745"/>
                  </a:lnTo>
                  <a:lnTo>
                    <a:pt x="74248" y="23121"/>
                  </a:lnTo>
                  <a:lnTo>
                    <a:pt x="74876" y="23658"/>
                  </a:lnTo>
                  <a:lnTo>
                    <a:pt x="75743" y="24525"/>
                  </a:lnTo>
                  <a:lnTo>
                    <a:pt x="77158" y="24799"/>
                  </a:lnTo>
                  <a:lnTo>
                    <a:pt x="78425" y="25438"/>
                  </a:lnTo>
                  <a:lnTo>
                    <a:pt x="79281" y="26260"/>
                  </a:lnTo>
                  <a:lnTo>
                    <a:pt x="80354" y="26260"/>
                  </a:lnTo>
                  <a:lnTo>
                    <a:pt x="80719" y="25906"/>
                  </a:lnTo>
                  <a:lnTo>
                    <a:pt x="81712" y="25655"/>
                  </a:lnTo>
                  <a:lnTo>
                    <a:pt x="81894" y="26454"/>
                  </a:lnTo>
                  <a:lnTo>
                    <a:pt x="81837" y="26773"/>
                  </a:lnTo>
                  <a:lnTo>
                    <a:pt x="82237" y="27743"/>
                  </a:lnTo>
                  <a:lnTo>
                    <a:pt x="82316" y="28599"/>
                  </a:lnTo>
                  <a:lnTo>
                    <a:pt x="81346" y="28451"/>
                  </a:lnTo>
                  <a:lnTo>
                    <a:pt x="80936" y="28759"/>
                  </a:lnTo>
                  <a:lnTo>
                    <a:pt x="81609" y="29512"/>
                  </a:lnTo>
                  <a:lnTo>
                    <a:pt x="82145" y="30562"/>
                  </a:lnTo>
                  <a:lnTo>
                    <a:pt x="81791" y="30574"/>
                  </a:lnTo>
                  <a:lnTo>
                    <a:pt x="82065" y="31019"/>
                  </a:lnTo>
                  <a:lnTo>
                    <a:pt x="82065" y="31019"/>
                  </a:lnTo>
                  <a:lnTo>
                    <a:pt x="82259" y="31167"/>
                  </a:lnTo>
                  <a:lnTo>
                    <a:pt x="82259" y="31167"/>
                  </a:lnTo>
                  <a:lnTo>
                    <a:pt x="82259" y="31167"/>
                  </a:lnTo>
                  <a:lnTo>
                    <a:pt x="82259" y="31167"/>
                  </a:lnTo>
                  <a:lnTo>
                    <a:pt x="82202" y="30882"/>
                  </a:lnTo>
                  <a:lnTo>
                    <a:pt x="82773" y="30243"/>
                  </a:lnTo>
                  <a:lnTo>
                    <a:pt x="83503" y="30676"/>
                  </a:lnTo>
                  <a:lnTo>
                    <a:pt x="83960" y="30653"/>
                  </a:lnTo>
                  <a:lnTo>
                    <a:pt x="84587" y="30140"/>
                  </a:lnTo>
                  <a:lnTo>
                    <a:pt x="84736" y="29615"/>
                  </a:lnTo>
                  <a:lnTo>
                    <a:pt x="85033" y="28599"/>
                  </a:lnTo>
                  <a:lnTo>
                    <a:pt x="85306" y="27572"/>
                  </a:lnTo>
                  <a:lnTo>
                    <a:pt x="85112" y="26967"/>
                  </a:lnTo>
                  <a:lnTo>
                    <a:pt x="85261" y="25678"/>
                  </a:lnTo>
                  <a:lnTo>
                    <a:pt x="84519" y="24263"/>
                  </a:lnTo>
                  <a:lnTo>
                    <a:pt x="83732" y="23224"/>
                  </a:lnTo>
                  <a:lnTo>
                    <a:pt x="83549" y="22345"/>
                  </a:lnTo>
                  <a:lnTo>
                    <a:pt x="82876" y="21615"/>
                  </a:lnTo>
                  <a:lnTo>
                    <a:pt x="81061" y="20656"/>
                  </a:lnTo>
                  <a:lnTo>
                    <a:pt x="80262" y="20599"/>
                  </a:lnTo>
                  <a:lnTo>
                    <a:pt x="80228" y="21033"/>
                  </a:lnTo>
                  <a:lnTo>
                    <a:pt x="79395" y="20839"/>
                  </a:lnTo>
                  <a:lnTo>
                    <a:pt x="78585" y="20303"/>
                  </a:lnTo>
                  <a:lnTo>
                    <a:pt x="77443" y="20200"/>
                  </a:lnTo>
                  <a:lnTo>
                    <a:pt x="78140" y="18191"/>
                  </a:lnTo>
                  <a:lnTo>
                    <a:pt x="78642" y="16548"/>
                  </a:lnTo>
                  <a:lnTo>
                    <a:pt x="80513" y="16297"/>
                  </a:lnTo>
                  <a:lnTo>
                    <a:pt x="82636" y="16434"/>
                  </a:lnTo>
                  <a:lnTo>
                    <a:pt x="82990" y="16034"/>
                  </a:lnTo>
                  <a:lnTo>
                    <a:pt x="84120" y="16149"/>
                  </a:lnTo>
                  <a:lnTo>
                    <a:pt x="84736" y="16765"/>
                  </a:lnTo>
                  <a:lnTo>
                    <a:pt x="85649" y="16674"/>
                  </a:lnTo>
                  <a:lnTo>
                    <a:pt x="86847" y="16445"/>
                  </a:lnTo>
                  <a:lnTo>
                    <a:pt x="85740" y="15955"/>
                  </a:lnTo>
                  <a:lnTo>
                    <a:pt x="85740" y="14551"/>
                  </a:lnTo>
                  <a:lnTo>
                    <a:pt x="87041" y="14277"/>
                  </a:lnTo>
                  <a:lnTo>
                    <a:pt x="88764" y="15293"/>
                  </a:lnTo>
                  <a:lnTo>
                    <a:pt x="89278" y="14380"/>
                  </a:lnTo>
                  <a:lnTo>
                    <a:pt x="88821" y="13706"/>
                  </a:lnTo>
                  <a:lnTo>
                    <a:pt x="89495" y="13638"/>
                  </a:lnTo>
                  <a:lnTo>
                    <a:pt x="90419" y="14790"/>
                  </a:lnTo>
                  <a:lnTo>
                    <a:pt x="90077" y="15452"/>
                  </a:lnTo>
                  <a:lnTo>
                    <a:pt x="89963" y="16308"/>
                  </a:lnTo>
                  <a:lnTo>
                    <a:pt x="90008" y="17381"/>
                  </a:lnTo>
                  <a:lnTo>
                    <a:pt x="89198" y="17564"/>
                  </a:lnTo>
                  <a:lnTo>
                    <a:pt x="89597" y="17952"/>
                  </a:lnTo>
                  <a:lnTo>
                    <a:pt x="89586" y="18465"/>
                  </a:lnTo>
                  <a:lnTo>
                    <a:pt x="90499" y="19641"/>
                  </a:lnTo>
                  <a:lnTo>
                    <a:pt x="92781" y="21558"/>
                  </a:lnTo>
                  <a:lnTo>
                    <a:pt x="94276" y="22813"/>
                  </a:lnTo>
                  <a:lnTo>
                    <a:pt x="95087" y="23430"/>
                  </a:lnTo>
                  <a:lnTo>
                    <a:pt x="95315" y="22608"/>
                  </a:lnTo>
                  <a:lnTo>
                    <a:pt x="94676" y="21729"/>
                  </a:lnTo>
                  <a:lnTo>
                    <a:pt x="95486" y="21512"/>
                  </a:lnTo>
                  <a:lnTo>
                    <a:pt x="94721" y="20531"/>
                  </a:lnTo>
                  <a:lnTo>
                    <a:pt x="95429" y="20086"/>
                  </a:lnTo>
                  <a:lnTo>
                    <a:pt x="94756" y="19721"/>
                  </a:lnTo>
                  <a:lnTo>
                    <a:pt x="94276" y="19002"/>
                  </a:lnTo>
                  <a:lnTo>
                    <a:pt x="94858" y="18979"/>
                  </a:lnTo>
                  <a:lnTo>
                    <a:pt x="93580" y="17746"/>
                  </a:lnTo>
                  <a:lnTo>
                    <a:pt x="92622" y="17552"/>
                  </a:lnTo>
                  <a:lnTo>
                    <a:pt x="92211" y="17210"/>
                  </a:lnTo>
                  <a:lnTo>
                    <a:pt x="92051" y="16411"/>
                  </a:lnTo>
                  <a:lnTo>
                    <a:pt x="91606" y="15852"/>
                  </a:lnTo>
                  <a:lnTo>
                    <a:pt x="92610" y="15966"/>
                  </a:lnTo>
                  <a:lnTo>
                    <a:pt x="92793" y="15612"/>
                  </a:lnTo>
                  <a:lnTo>
                    <a:pt x="93466" y="15920"/>
                  </a:lnTo>
                  <a:lnTo>
                    <a:pt x="94333" y="15270"/>
                  </a:lnTo>
                  <a:lnTo>
                    <a:pt x="95954" y="15840"/>
                  </a:lnTo>
                  <a:lnTo>
                    <a:pt x="95714" y="15464"/>
                  </a:lnTo>
                  <a:lnTo>
                    <a:pt x="96000" y="14950"/>
                  </a:lnTo>
                  <a:lnTo>
                    <a:pt x="96216" y="14380"/>
                  </a:lnTo>
                  <a:lnTo>
                    <a:pt x="96662" y="14288"/>
                  </a:lnTo>
                  <a:lnTo>
                    <a:pt x="97586" y="13672"/>
                  </a:lnTo>
                  <a:lnTo>
                    <a:pt x="98978" y="13843"/>
                  </a:lnTo>
                  <a:lnTo>
                    <a:pt x="98853" y="13626"/>
                  </a:lnTo>
                  <a:lnTo>
                    <a:pt x="98316" y="13296"/>
                  </a:lnTo>
                  <a:lnTo>
                    <a:pt x="97723" y="13067"/>
                  </a:lnTo>
                  <a:lnTo>
                    <a:pt x="96433" y="12417"/>
                  </a:lnTo>
                  <a:lnTo>
                    <a:pt x="95269" y="11983"/>
                  </a:lnTo>
                  <a:lnTo>
                    <a:pt x="96148" y="12040"/>
                  </a:lnTo>
                  <a:lnTo>
                    <a:pt x="96433" y="11686"/>
                  </a:lnTo>
                  <a:lnTo>
                    <a:pt x="96433" y="11686"/>
                  </a:lnTo>
                  <a:lnTo>
                    <a:pt x="91731" y="8559"/>
                  </a:lnTo>
                  <a:lnTo>
                    <a:pt x="90396" y="8228"/>
                  </a:lnTo>
                  <a:lnTo>
                    <a:pt x="88159" y="7863"/>
                  </a:lnTo>
                  <a:lnTo>
                    <a:pt x="87030" y="7909"/>
                  </a:lnTo>
                  <a:lnTo>
                    <a:pt x="84861" y="7704"/>
                  </a:lnTo>
                  <a:lnTo>
                    <a:pt x="85112" y="8034"/>
                  </a:lnTo>
                  <a:lnTo>
                    <a:pt x="86334" y="8525"/>
                  </a:lnTo>
                  <a:lnTo>
                    <a:pt x="85968" y="8776"/>
                  </a:lnTo>
                  <a:lnTo>
                    <a:pt x="83948" y="8092"/>
                  </a:lnTo>
                  <a:lnTo>
                    <a:pt x="82978" y="8171"/>
                  </a:lnTo>
                  <a:lnTo>
                    <a:pt x="81666" y="8023"/>
                  </a:lnTo>
                  <a:lnTo>
                    <a:pt x="80662" y="8046"/>
                  </a:lnTo>
                  <a:lnTo>
                    <a:pt x="80114" y="8206"/>
                  </a:lnTo>
                  <a:lnTo>
                    <a:pt x="79087" y="7977"/>
                  </a:lnTo>
                  <a:lnTo>
                    <a:pt x="78356" y="7430"/>
                  </a:lnTo>
                  <a:lnTo>
                    <a:pt x="77432" y="7122"/>
                  </a:lnTo>
                  <a:lnTo>
                    <a:pt x="76120" y="6996"/>
                  </a:lnTo>
                  <a:lnTo>
                    <a:pt x="74020" y="7133"/>
                  </a:lnTo>
                  <a:lnTo>
                    <a:pt x="71726" y="6562"/>
                  </a:lnTo>
                  <a:lnTo>
                    <a:pt x="70608" y="6140"/>
                  </a:lnTo>
                  <a:lnTo>
                    <a:pt x="64890" y="5649"/>
                  </a:lnTo>
                  <a:lnTo>
                    <a:pt x="64593" y="5969"/>
                  </a:lnTo>
                  <a:lnTo>
                    <a:pt x="65917" y="6654"/>
                  </a:lnTo>
                  <a:lnTo>
                    <a:pt x="64844" y="6551"/>
                  </a:lnTo>
                  <a:lnTo>
                    <a:pt x="64707" y="6768"/>
                  </a:lnTo>
                  <a:lnTo>
                    <a:pt x="63315" y="6539"/>
                  </a:lnTo>
                  <a:lnTo>
                    <a:pt x="62608" y="6734"/>
                  </a:lnTo>
                  <a:lnTo>
                    <a:pt x="61284" y="6391"/>
                  </a:lnTo>
                  <a:lnTo>
                    <a:pt x="61706" y="7179"/>
                  </a:lnTo>
                  <a:lnTo>
                    <a:pt x="60439" y="6882"/>
                  </a:lnTo>
                  <a:lnTo>
                    <a:pt x="59013" y="6300"/>
                  </a:lnTo>
                  <a:lnTo>
                    <a:pt x="58956" y="5980"/>
                  </a:lnTo>
                  <a:lnTo>
                    <a:pt x="58100" y="5512"/>
                  </a:lnTo>
                  <a:lnTo>
                    <a:pt x="56696" y="5136"/>
                  </a:lnTo>
                  <a:lnTo>
                    <a:pt x="55829" y="5136"/>
                  </a:lnTo>
                  <a:lnTo>
                    <a:pt x="54505" y="5010"/>
                  </a:lnTo>
                  <a:lnTo>
                    <a:pt x="55178" y="5569"/>
                  </a:lnTo>
                  <a:lnTo>
                    <a:pt x="52725" y="5455"/>
                  </a:lnTo>
                  <a:lnTo>
                    <a:pt x="52165" y="5124"/>
                  </a:lnTo>
                  <a:lnTo>
                    <a:pt x="50271" y="4999"/>
                  </a:lnTo>
                  <a:lnTo>
                    <a:pt x="49506" y="5113"/>
                  </a:lnTo>
                  <a:lnTo>
                    <a:pt x="49495" y="5296"/>
                  </a:lnTo>
                  <a:lnTo>
                    <a:pt x="48673" y="4839"/>
                  </a:lnTo>
                  <a:lnTo>
                    <a:pt x="48342" y="4965"/>
                  </a:lnTo>
                  <a:lnTo>
                    <a:pt x="47315" y="4793"/>
                  </a:lnTo>
                  <a:lnTo>
                    <a:pt x="46516" y="4702"/>
                  </a:lnTo>
                  <a:lnTo>
                    <a:pt x="46676" y="4485"/>
                  </a:lnTo>
                  <a:lnTo>
                    <a:pt x="47612" y="4086"/>
                  </a:lnTo>
                  <a:lnTo>
                    <a:pt x="47943" y="3869"/>
                  </a:lnTo>
                  <a:lnTo>
                    <a:pt x="47601" y="3515"/>
                  </a:lnTo>
                  <a:lnTo>
                    <a:pt x="46813" y="3241"/>
                  </a:lnTo>
                  <a:lnTo>
                    <a:pt x="45170" y="2910"/>
                  </a:lnTo>
                  <a:lnTo>
                    <a:pt x="43629" y="2899"/>
                  </a:lnTo>
                  <a:lnTo>
                    <a:pt x="43367" y="3070"/>
                  </a:lnTo>
                  <a:close/>
                  <a:moveTo>
                    <a:pt x="19641" y="7236"/>
                  </a:moveTo>
                  <a:lnTo>
                    <a:pt x="18226" y="6619"/>
                  </a:lnTo>
                  <a:lnTo>
                    <a:pt x="17780" y="6003"/>
                  </a:lnTo>
                  <a:lnTo>
                    <a:pt x="18248" y="5307"/>
                  </a:lnTo>
                  <a:lnTo>
                    <a:pt x="18648" y="4599"/>
                  </a:lnTo>
                  <a:lnTo>
                    <a:pt x="19880" y="3926"/>
                  </a:lnTo>
                  <a:lnTo>
                    <a:pt x="21273" y="3584"/>
                  </a:lnTo>
                  <a:lnTo>
                    <a:pt x="22893" y="3241"/>
                  </a:lnTo>
                  <a:lnTo>
                    <a:pt x="23076" y="3025"/>
                  </a:lnTo>
                  <a:lnTo>
                    <a:pt x="22471" y="2751"/>
                  </a:lnTo>
                  <a:lnTo>
                    <a:pt x="21535" y="2842"/>
                  </a:lnTo>
                  <a:lnTo>
                    <a:pt x="20839" y="3093"/>
                  </a:lnTo>
                  <a:lnTo>
                    <a:pt x="19161" y="3230"/>
                  </a:lnTo>
                  <a:lnTo>
                    <a:pt x="17723" y="3664"/>
                  </a:lnTo>
                  <a:lnTo>
                    <a:pt x="16753" y="4052"/>
                  </a:lnTo>
                  <a:lnTo>
                    <a:pt x="17107" y="4371"/>
                  </a:lnTo>
                  <a:lnTo>
                    <a:pt x="16171" y="4999"/>
                  </a:lnTo>
                  <a:lnTo>
                    <a:pt x="16731" y="5090"/>
                  </a:lnTo>
                  <a:lnTo>
                    <a:pt x="15955" y="5706"/>
                  </a:lnTo>
                  <a:lnTo>
                    <a:pt x="16183" y="6106"/>
                  </a:lnTo>
                  <a:lnTo>
                    <a:pt x="15703" y="6266"/>
                  </a:lnTo>
                  <a:lnTo>
                    <a:pt x="15966" y="6665"/>
                  </a:lnTo>
                  <a:lnTo>
                    <a:pt x="17096" y="6859"/>
                  </a:lnTo>
                  <a:lnTo>
                    <a:pt x="17415" y="7190"/>
                  </a:lnTo>
                  <a:lnTo>
                    <a:pt x="19321" y="7293"/>
                  </a:lnTo>
                  <a:close/>
                  <a:moveTo>
                    <a:pt x="64434" y="3709"/>
                  </a:moveTo>
                  <a:lnTo>
                    <a:pt x="61877" y="3344"/>
                  </a:lnTo>
                  <a:lnTo>
                    <a:pt x="60416" y="3310"/>
                  </a:lnTo>
                  <a:lnTo>
                    <a:pt x="59937" y="3447"/>
                  </a:lnTo>
                  <a:lnTo>
                    <a:pt x="60416" y="3926"/>
                  </a:lnTo>
                  <a:lnTo>
                    <a:pt x="62197" y="4383"/>
                  </a:lnTo>
                  <a:lnTo>
                    <a:pt x="62836" y="4211"/>
                  </a:lnTo>
                  <a:lnTo>
                    <a:pt x="64856" y="4246"/>
                  </a:lnTo>
                  <a:close/>
                  <a:moveTo>
                    <a:pt x="68028" y="4040"/>
                  </a:moveTo>
                  <a:lnTo>
                    <a:pt x="66362" y="3858"/>
                  </a:lnTo>
                  <a:lnTo>
                    <a:pt x="65187" y="3755"/>
                  </a:lnTo>
                  <a:lnTo>
                    <a:pt x="65426" y="3983"/>
                  </a:lnTo>
                  <a:lnTo>
                    <a:pt x="66899" y="4268"/>
                  </a:lnTo>
                  <a:lnTo>
                    <a:pt x="67869" y="4326"/>
                  </a:lnTo>
                  <a:close/>
                  <a:moveTo>
                    <a:pt x="66248" y="5398"/>
                  </a:moveTo>
                  <a:lnTo>
                    <a:pt x="65883" y="5193"/>
                  </a:lnTo>
                  <a:lnTo>
                    <a:pt x="64707" y="4919"/>
                  </a:lnTo>
                  <a:lnTo>
                    <a:pt x="64114" y="4999"/>
                  </a:lnTo>
                  <a:lnTo>
                    <a:pt x="64000" y="5284"/>
                  </a:lnTo>
                  <a:lnTo>
                    <a:pt x="64160" y="5307"/>
                  </a:lnTo>
                  <a:lnTo>
                    <a:pt x="65415" y="5398"/>
                  </a:lnTo>
                  <a:close/>
                  <a:moveTo>
                    <a:pt x="89438" y="7156"/>
                  </a:moveTo>
                  <a:lnTo>
                    <a:pt x="88582" y="6642"/>
                  </a:lnTo>
                  <a:lnTo>
                    <a:pt x="88376" y="6950"/>
                  </a:lnTo>
                  <a:lnTo>
                    <a:pt x="88878" y="7179"/>
                  </a:lnTo>
                  <a:close/>
                  <a:moveTo>
                    <a:pt x="2077" y="20542"/>
                  </a:moveTo>
                  <a:lnTo>
                    <a:pt x="1997" y="20337"/>
                  </a:lnTo>
                  <a:lnTo>
                    <a:pt x="2020" y="20086"/>
                  </a:lnTo>
                  <a:lnTo>
                    <a:pt x="1712" y="19960"/>
                  </a:lnTo>
                  <a:lnTo>
                    <a:pt x="993" y="19800"/>
                  </a:lnTo>
                  <a:lnTo>
                    <a:pt x="92" y="20086"/>
                  </a:lnTo>
                  <a:lnTo>
                    <a:pt x="0" y="20462"/>
                  </a:lnTo>
                  <a:lnTo>
                    <a:pt x="833" y="20565"/>
                  </a:lnTo>
                  <a:close/>
                  <a:moveTo>
                    <a:pt x="86197" y="23658"/>
                  </a:moveTo>
                  <a:lnTo>
                    <a:pt x="85169" y="22768"/>
                  </a:lnTo>
                  <a:lnTo>
                    <a:pt x="84451" y="21912"/>
                  </a:lnTo>
                  <a:lnTo>
                    <a:pt x="83480" y="21090"/>
                  </a:lnTo>
                  <a:lnTo>
                    <a:pt x="82773" y="20519"/>
                  </a:lnTo>
                  <a:lnTo>
                    <a:pt x="82590" y="20634"/>
                  </a:lnTo>
                  <a:lnTo>
                    <a:pt x="83218" y="21033"/>
                  </a:lnTo>
                  <a:lnTo>
                    <a:pt x="82944" y="21432"/>
                  </a:lnTo>
                  <a:lnTo>
                    <a:pt x="83914" y="22619"/>
                  </a:lnTo>
                  <a:lnTo>
                    <a:pt x="85033" y="23475"/>
                  </a:lnTo>
                  <a:lnTo>
                    <a:pt x="85946" y="24651"/>
                  </a:lnTo>
                  <a:lnTo>
                    <a:pt x="86288" y="25313"/>
                  </a:lnTo>
                  <a:lnTo>
                    <a:pt x="87075" y="26283"/>
                  </a:lnTo>
                  <a:lnTo>
                    <a:pt x="87612" y="27138"/>
                  </a:lnTo>
                  <a:lnTo>
                    <a:pt x="88274" y="27880"/>
                  </a:lnTo>
                  <a:lnTo>
                    <a:pt x="88251" y="27196"/>
                  </a:lnTo>
                  <a:lnTo>
                    <a:pt x="89187" y="27732"/>
                  </a:lnTo>
                  <a:lnTo>
                    <a:pt x="88753" y="27104"/>
                  </a:lnTo>
                  <a:lnTo>
                    <a:pt x="87395" y="26214"/>
                  </a:lnTo>
                  <a:lnTo>
                    <a:pt x="86870" y="24925"/>
                  </a:lnTo>
                  <a:lnTo>
                    <a:pt x="88137" y="25210"/>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00" name="Google Shape;800;p37"/>
            <p:cNvSpPr/>
            <p:nvPr/>
          </p:nvSpPr>
          <p:spPr>
            <a:xfrm>
              <a:off x="4302575" y="3138075"/>
              <a:ext cx="36525" cy="40250"/>
            </a:xfrm>
            <a:custGeom>
              <a:rect b="b" l="l" r="r" t="t"/>
              <a:pathLst>
                <a:path extrusionOk="0" h="1610" w="1461">
                  <a:moveTo>
                    <a:pt x="1130" y="0"/>
                  </a:moveTo>
                  <a:lnTo>
                    <a:pt x="662" y="263"/>
                  </a:lnTo>
                  <a:lnTo>
                    <a:pt x="457" y="183"/>
                  </a:lnTo>
                  <a:lnTo>
                    <a:pt x="228" y="434"/>
                  </a:lnTo>
                  <a:lnTo>
                    <a:pt x="206" y="982"/>
                  </a:lnTo>
                  <a:lnTo>
                    <a:pt x="91" y="1039"/>
                  </a:lnTo>
                  <a:lnTo>
                    <a:pt x="0" y="1530"/>
                  </a:lnTo>
                  <a:lnTo>
                    <a:pt x="502" y="1609"/>
                  </a:lnTo>
                  <a:lnTo>
                    <a:pt x="742" y="1096"/>
                  </a:lnTo>
                  <a:lnTo>
                    <a:pt x="1176" y="1153"/>
                  </a:lnTo>
                  <a:lnTo>
                    <a:pt x="1176" y="1153"/>
                  </a:lnTo>
                  <a:lnTo>
                    <a:pt x="1404" y="1039"/>
                  </a:lnTo>
                  <a:lnTo>
                    <a:pt x="1461" y="503"/>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01" name="Google Shape;801;p37"/>
            <p:cNvSpPr/>
            <p:nvPr/>
          </p:nvSpPr>
          <p:spPr>
            <a:xfrm>
              <a:off x="3386175" y="2484725"/>
              <a:ext cx="167200" cy="151225"/>
            </a:xfrm>
            <a:custGeom>
              <a:rect b="b" l="l" r="r" t="t"/>
              <a:pathLst>
                <a:path extrusionOk="0" h="6049" w="6688">
                  <a:moveTo>
                    <a:pt x="6688" y="0"/>
                  </a:moveTo>
                  <a:lnTo>
                    <a:pt x="6574" y="0"/>
                  </a:lnTo>
                  <a:lnTo>
                    <a:pt x="6574" y="0"/>
                  </a:lnTo>
                  <a:lnTo>
                    <a:pt x="6585" y="480"/>
                  </a:lnTo>
                  <a:lnTo>
                    <a:pt x="6106" y="503"/>
                  </a:lnTo>
                  <a:lnTo>
                    <a:pt x="5843" y="719"/>
                  </a:lnTo>
                  <a:lnTo>
                    <a:pt x="5489" y="719"/>
                  </a:lnTo>
                  <a:lnTo>
                    <a:pt x="5216" y="594"/>
                  </a:lnTo>
                  <a:lnTo>
                    <a:pt x="4565" y="697"/>
                  </a:lnTo>
                  <a:lnTo>
                    <a:pt x="4291" y="1404"/>
                  </a:lnTo>
                  <a:lnTo>
                    <a:pt x="4052" y="1461"/>
                  </a:lnTo>
                  <a:lnTo>
                    <a:pt x="3652" y="2625"/>
                  </a:lnTo>
                  <a:lnTo>
                    <a:pt x="2534" y="3595"/>
                  </a:lnTo>
                  <a:lnTo>
                    <a:pt x="2248" y="4851"/>
                  </a:lnTo>
                  <a:lnTo>
                    <a:pt x="1929" y="5262"/>
                  </a:lnTo>
                  <a:lnTo>
                    <a:pt x="1826" y="5592"/>
                  </a:lnTo>
                  <a:lnTo>
                    <a:pt x="57" y="5661"/>
                  </a:lnTo>
                  <a:lnTo>
                    <a:pt x="46" y="5661"/>
                  </a:lnTo>
                  <a:lnTo>
                    <a:pt x="0" y="6049"/>
                  </a:lnTo>
                  <a:lnTo>
                    <a:pt x="171" y="5729"/>
                  </a:lnTo>
                  <a:lnTo>
                    <a:pt x="3253" y="5741"/>
                  </a:lnTo>
                  <a:lnTo>
                    <a:pt x="3127" y="4428"/>
                  </a:lnTo>
                  <a:lnTo>
                    <a:pt x="3321" y="3961"/>
                  </a:lnTo>
                  <a:lnTo>
                    <a:pt x="4063" y="3892"/>
                  </a:lnTo>
                  <a:lnTo>
                    <a:pt x="4097" y="1564"/>
                  </a:lnTo>
                  <a:lnTo>
                    <a:pt x="6642" y="1610"/>
                  </a:lnTo>
                  <a:lnTo>
                    <a:pt x="6676" y="229"/>
                  </a:lnTo>
                  <a:lnTo>
                    <a:pt x="6688" y="58"/>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02" name="Google Shape;802;p37"/>
            <p:cNvSpPr/>
            <p:nvPr/>
          </p:nvSpPr>
          <p:spPr>
            <a:xfrm>
              <a:off x="4391300" y="2382575"/>
              <a:ext cx="421975" cy="358950"/>
            </a:xfrm>
            <a:custGeom>
              <a:rect b="b" l="l" r="r" t="t"/>
              <a:pathLst>
                <a:path extrusionOk="0" h="14358" w="16879">
                  <a:moveTo>
                    <a:pt x="9153" y="2774"/>
                  </a:moveTo>
                  <a:lnTo>
                    <a:pt x="7692" y="2694"/>
                  </a:lnTo>
                  <a:lnTo>
                    <a:pt x="5318" y="891"/>
                  </a:lnTo>
                  <a:lnTo>
                    <a:pt x="4097" y="241"/>
                  </a:lnTo>
                  <a:lnTo>
                    <a:pt x="3139" y="1"/>
                  </a:lnTo>
                  <a:lnTo>
                    <a:pt x="3013" y="149"/>
                  </a:lnTo>
                  <a:lnTo>
                    <a:pt x="1530" y="583"/>
                  </a:lnTo>
                  <a:lnTo>
                    <a:pt x="2397" y="1496"/>
                  </a:lnTo>
                  <a:lnTo>
                    <a:pt x="2157" y="1644"/>
                  </a:lnTo>
                  <a:lnTo>
                    <a:pt x="2055" y="1952"/>
                  </a:lnTo>
                  <a:lnTo>
                    <a:pt x="1484" y="2067"/>
                  </a:lnTo>
                  <a:lnTo>
                    <a:pt x="1336" y="2397"/>
                  </a:lnTo>
                  <a:lnTo>
                    <a:pt x="1027" y="2683"/>
                  </a:lnTo>
                  <a:lnTo>
                    <a:pt x="160" y="2546"/>
                  </a:lnTo>
                  <a:lnTo>
                    <a:pt x="92" y="2900"/>
                  </a:lnTo>
                  <a:lnTo>
                    <a:pt x="92" y="3208"/>
                  </a:lnTo>
                  <a:lnTo>
                    <a:pt x="0" y="3710"/>
                  </a:lnTo>
                  <a:lnTo>
                    <a:pt x="388" y="3710"/>
                  </a:lnTo>
                  <a:lnTo>
                    <a:pt x="845" y="4338"/>
                  </a:lnTo>
                  <a:lnTo>
                    <a:pt x="1381" y="5068"/>
                  </a:lnTo>
                  <a:lnTo>
                    <a:pt x="1735" y="5741"/>
                  </a:lnTo>
                  <a:lnTo>
                    <a:pt x="1975" y="5947"/>
                  </a:lnTo>
                  <a:lnTo>
                    <a:pt x="2214" y="6426"/>
                  </a:lnTo>
                  <a:lnTo>
                    <a:pt x="2192" y="6620"/>
                  </a:lnTo>
                  <a:lnTo>
                    <a:pt x="2488" y="7145"/>
                  </a:lnTo>
                  <a:lnTo>
                    <a:pt x="2922" y="7339"/>
                  </a:lnTo>
                  <a:lnTo>
                    <a:pt x="3321" y="7693"/>
                  </a:lnTo>
                  <a:lnTo>
                    <a:pt x="3823" y="8686"/>
                  </a:lnTo>
                  <a:lnTo>
                    <a:pt x="3823" y="9233"/>
                  </a:lnTo>
                  <a:lnTo>
                    <a:pt x="3960" y="9861"/>
                  </a:lnTo>
                  <a:lnTo>
                    <a:pt x="4531" y="10728"/>
                  </a:lnTo>
                  <a:lnTo>
                    <a:pt x="4885" y="10877"/>
                  </a:lnTo>
                  <a:lnTo>
                    <a:pt x="5467" y="11504"/>
                  </a:lnTo>
                  <a:lnTo>
                    <a:pt x="5741" y="12246"/>
                  </a:lnTo>
                  <a:lnTo>
                    <a:pt x="6197" y="12999"/>
                  </a:lnTo>
                  <a:lnTo>
                    <a:pt x="6631" y="13330"/>
                  </a:lnTo>
                  <a:lnTo>
                    <a:pt x="6711" y="13684"/>
                  </a:lnTo>
                  <a:lnTo>
                    <a:pt x="6962" y="13958"/>
                  </a:lnTo>
                  <a:lnTo>
                    <a:pt x="7099" y="14357"/>
                  </a:lnTo>
                  <a:lnTo>
                    <a:pt x="7418" y="14049"/>
                  </a:lnTo>
                  <a:lnTo>
                    <a:pt x="7327" y="13673"/>
                  </a:lnTo>
                  <a:lnTo>
                    <a:pt x="7498" y="13228"/>
                  </a:lnTo>
                  <a:lnTo>
                    <a:pt x="7841" y="13467"/>
                  </a:lnTo>
                  <a:lnTo>
                    <a:pt x="8057" y="13376"/>
                  </a:lnTo>
                  <a:lnTo>
                    <a:pt x="8970" y="13353"/>
                  </a:lnTo>
                  <a:lnTo>
                    <a:pt x="9107" y="13456"/>
                  </a:lnTo>
                  <a:lnTo>
                    <a:pt x="9883" y="13536"/>
                  </a:lnTo>
                  <a:lnTo>
                    <a:pt x="10180" y="13490"/>
                  </a:lnTo>
                  <a:lnTo>
                    <a:pt x="10408" y="13798"/>
                  </a:lnTo>
                  <a:lnTo>
                    <a:pt x="10762" y="13650"/>
                  </a:lnTo>
                  <a:lnTo>
                    <a:pt x="11264" y="12703"/>
                  </a:lnTo>
                  <a:lnTo>
                    <a:pt x="11972" y="12280"/>
                  </a:lnTo>
                  <a:lnTo>
                    <a:pt x="14220" y="11938"/>
                  </a:lnTo>
                  <a:lnTo>
                    <a:pt x="16514" y="11025"/>
                  </a:lnTo>
                  <a:lnTo>
                    <a:pt x="16879" y="9222"/>
                  </a:lnTo>
                  <a:lnTo>
                    <a:pt x="16468" y="8571"/>
                  </a:lnTo>
                  <a:lnTo>
                    <a:pt x="16320" y="8765"/>
                  </a:lnTo>
                  <a:lnTo>
                    <a:pt x="13923" y="8309"/>
                  </a:lnTo>
                  <a:lnTo>
                    <a:pt x="13558" y="7396"/>
                  </a:lnTo>
                  <a:lnTo>
                    <a:pt x="13501" y="7179"/>
                  </a:lnTo>
                  <a:lnTo>
                    <a:pt x="13330" y="6837"/>
                  </a:lnTo>
                  <a:lnTo>
                    <a:pt x="13113" y="6894"/>
                  </a:lnTo>
                  <a:lnTo>
                    <a:pt x="12862" y="6723"/>
                  </a:lnTo>
                  <a:lnTo>
                    <a:pt x="12714" y="6494"/>
                  </a:lnTo>
                  <a:lnTo>
                    <a:pt x="12588" y="6198"/>
                  </a:lnTo>
                  <a:lnTo>
                    <a:pt x="12348" y="5935"/>
                  </a:lnTo>
                  <a:lnTo>
                    <a:pt x="12200" y="5639"/>
                  </a:lnTo>
                  <a:lnTo>
                    <a:pt x="12257" y="5342"/>
                  </a:lnTo>
                  <a:lnTo>
                    <a:pt x="12177" y="4954"/>
                  </a:lnTo>
                  <a:lnTo>
                    <a:pt x="11607" y="4577"/>
                  </a:lnTo>
                  <a:lnTo>
                    <a:pt x="11435" y="4258"/>
                  </a:lnTo>
                  <a:lnTo>
                    <a:pt x="11013" y="4052"/>
                  </a:lnTo>
                  <a:lnTo>
                    <a:pt x="10637" y="3265"/>
                  </a:lnTo>
                  <a:lnTo>
                    <a:pt x="10089" y="3299"/>
                  </a:lnTo>
                  <a:lnTo>
                    <a:pt x="9849" y="2854"/>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03" name="Google Shape;803;p37"/>
            <p:cNvSpPr/>
            <p:nvPr/>
          </p:nvSpPr>
          <p:spPr>
            <a:xfrm>
              <a:off x="4157925" y="2613100"/>
              <a:ext cx="321850" cy="303325"/>
            </a:xfrm>
            <a:custGeom>
              <a:rect b="b" l="l" r="r" t="t"/>
              <a:pathLst>
                <a:path extrusionOk="0" h="12133" w="12874">
                  <a:moveTo>
                    <a:pt x="11652" y="5171"/>
                  </a:moveTo>
                  <a:lnTo>
                    <a:pt x="11709" y="4577"/>
                  </a:lnTo>
                  <a:lnTo>
                    <a:pt x="11937" y="4292"/>
                  </a:lnTo>
                  <a:lnTo>
                    <a:pt x="12508" y="4144"/>
                  </a:lnTo>
                  <a:lnTo>
                    <a:pt x="12873" y="3630"/>
                  </a:lnTo>
                  <a:lnTo>
                    <a:pt x="12439" y="3288"/>
                  </a:lnTo>
                  <a:lnTo>
                    <a:pt x="12120" y="3059"/>
                  </a:lnTo>
                  <a:lnTo>
                    <a:pt x="11766" y="1975"/>
                  </a:lnTo>
                  <a:lnTo>
                    <a:pt x="11606" y="1051"/>
                  </a:lnTo>
                  <a:lnTo>
                    <a:pt x="11766" y="880"/>
                  </a:lnTo>
                  <a:lnTo>
                    <a:pt x="11469" y="1"/>
                  </a:lnTo>
                  <a:lnTo>
                    <a:pt x="8354" y="1"/>
                  </a:lnTo>
                  <a:lnTo>
                    <a:pt x="5307" y="1"/>
                  </a:lnTo>
                  <a:lnTo>
                    <a:pt x="2157" y="1"/>
                  </a:lnTo>
                  <a:lnTo>
                    <a:pt x="2226" y="1804"/>
                  </a:lnTo>
                  <a:lnTo>
                    <a:pt x="1324" y="1804"/>
                  </a:lnTo>
                  <a:lnTo>
                    <a:pt x="1324" y="2192"/>
                  </a:lnTo>
                  <a:lnTo>
                    <a:pt x="1484" y="5787"/>
                  </a:lnTo>
                  <a:lnTo>
                    <a:pt x="799" y="5730"/>
                  </a:lnTo>
                  <a:lnTo>
                    <a:pt x="457" y="6403"/>
                  </a:lnTo>
                  <a:lnTo>
                    <a:pt x="251" y="6951"/>
                  </a:lnTo>
                  <a:lnTo>
                    <a:pt x="422" y="7168"/>
                  </a:lnTo>
                  <a:lnTo>
                    <a:pt x="171" y="7442"/>
                  </a:lnTo>
                  <a:lnTo>
                    <a:pt x="274" y="7830"/>
                  </a:lnTo>
                  <a:lnTo>
                    <a:pt x="69" y="8195"/>
                  </a:lnTo>
                  <a:lnTo>
                    <a:pt x="0" y="8537"/>
                  </a:lnTo>
                  <a:lnTo>
                    <a:pt x="285" y="8480"/>
                  </a:lnTo>
                  <a:lnTo>
                    <a:pt x="457" y="8834"/>
                  </a:lnTo>
                  <a:lnTo>
                    <a:pt x="468" y="9370"/>
                  </a:lnTo>
                  <a:lnTo>
                    <a:pt x="765" y="9621"/>
                  </a:lnTo>
                  <a:lnTo>
                    <a:pt x="765" y="9850"/>
                  </a:lnTo>
                  <a:lnTo>
                    <a:pt x="868" y="10238"/>
                  </a:lnTo>
                  <a:lnTo>
                    <a:pt x="1335" y="10808"/>
                  </a:lnTo>
                  <a:lnTo>
                    <a:pt x="1335" y="11185"/>
                  </a:lnTo>
                  <a:lnTo>
                    <a:pt x="1221" y="11550"/>
                  </a:lnTo>
                  <a:lnTo>
                    <a:pt x="1267" y="11835"/>
                  </a:lnTo>
                  <a:lnTo>
                    <a:pt x="1552" y="12086"/>
                  </a:lnTo>
                  <a:lnTo>
                    <a:pt x="1621" y="12132"/>
                  </a:lnTo>
                  <a:lnTo>
                    <a:pt x="1860" y="12029"/>
                  </a:lnTo>
                  <a:lnTo>
                    <a:pt x="2134" y="11858"/>
                  </a:lnTo>
                  <a:lnTo>
                    <a:pt x="2317" y="11048"/>
                  </a:lnTo>
                  <a:lnTo>
                    <a:pt x="2534" y="10637"/>
                  </a:lnTo>
                  <a:lnTo>
                    <a:pt x="3104" y="10512"/>
                  </a:lnTo>
                  <a:lnTo>
                    <a:pt x="3253" y="10763"/>
                  </a:lnTo>
                  <a:lnTo>
                    <a:pt x="3675" y="11288"/>
                  </a:lnTo>
                  <a:lnTo>
                    <a:pt x="3892" y="11368"/>
                  </a:lnTo>
                  <a:lnTo>
                    <a:pt x="4177" y="11208"/>
                  </a:lnTo>
                  <a:lnTo>
                    <a:pt x="4759" y="11253"/>
                  </a:lnTo>
                  <a:lnTo>
                    <a:pt x="4873" y="11436"/>
                  </a:lnTo>
                  <a:lnTo>
                    <a:pt x="5661" y="11436"/>
                  </a:lnTo>
                  <a:lnTo>
                    <a:pt x="5683" y="11253"/>
                  </a:lnTo>
                  <a:lnTo>
                    <a:pt x="6106" y="11082"/>
                  </a:lnTo>
                  <a:lnTo>
                    <a:pt x="6174" y="10808"/>
                  </a:lnTo>
                  <a:lnTo>
                    <a:pt x="6471" y="10626"/>
                  </a:lnTo>
                  <a:lnTo>
                    <a:pt x="7156" y="11151"/>
                  </a:lnTo>
                  <a:lnTo>
                    <a:pt x="7555" y="11048"/>
                  </a:lnTo>
                  <a:lnTo>
                    <a:pt x="7943" y="10409"/>
                  </a:lnTo>
                  <a:lnTo>
                    <a:pt x="8365" y="9907"/>
                  </a:lnTo>
                  <a:lnTo>
                    <a:pt x="8285" y="9348"/>
                  </a:lnTo>
                  <a:lnTo>
                    <a:pt x="8080" y="9096"/>
                  </a:lnTo>
                  <a:lnTo>
                    <a:pt x="8571" y="9051"/>
                  </a:lnTo>
                  <a:lnTo>
                    <a:pt x="8616" y="8834"/>
                  </a:lnTo>
                  <a:lnTo>
                    <a:pt x="8982" y="8914"/>
                  </a:lnTo>
                  <a:lnTo>
                    <a:pt x="8913" y="9576"/>
                  </a:lnTo>
                  <a:lnTo>
                    <a:pt x="9027" y="10238"/>
                  </a:lnTo>
                  <a:lnTo>
                    <a:pt x="9438" y="10591"/>
                  </a:lnTo>
                  <a:lnTo>
                    <a:pt x="9541" y="10911"/>
                  </a:lnTo>
                  <a:lnTo>
                    <a:pt x="9541" y="11345"/>
                  </a:lnTo>
                  <a:lnTo>
                    <a:pt x="9655" y="11368"/>
                  </a:lnTo>
                  <a:lnTo>
                    <a:pt x="9655" y="11265"/>
                  </a:lnTo>
                  <a:lnTo>
                    <a:pt x="9849" y="10306"/>
                  </a:lnTo>
                  <a:lnTo>
                    <a:pt x="10226" y="10055"/>
                  </a:lnTo>
                  <a:lnTo>
                    <a:pt x="10294" y="9679"/>
                  </a:lnTo>
                  <a:lnTo>
                    <a:pt x="10625" y="8994"/>
                  </a:lnTo>
                  <a:lnTo>
                    <a:pt x="11081" y="8537"/>
                  </a:lnTo>
                  <a:lnTo>
                    <a:pt x="11378" y="7659"/>
                  </a:lnTo>
                  <a:lnTo>
                    <a:pt x="11481" y="6871"/>
                  </a:lnTo>
                  <a:lnTo>
                    <a:pt x="11378" y="6517"/>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04" name="Google Shape;804;p37"/>
            <p:cNvSpPr/>
            <p:nvPr/>
          </p:nvSpPr>
          <p:spPr>
            <a:xfrm>
              <a:off x="4198425" y="2834225"/>
              <a:ext cx="229425" cy="198300"/>
            </a:xfrm>
            <a:custGeom>
              <a:rect b="b" l="l" r="r" t="t"/>
              <a:pathLst>
                <a:path extrusionOk="0" h="7932" w="9177">
                  <a:moveTo>
                    <a:pt x="7921" y="2066"/>
                  </a:moveTo>
                  <a:lnTo>
                    <a:pt x="7818" y="1746"/>
                  </a:lnTo>
                  <a:lnTo>
                    <a:pt x="7407" y="1393"/>
                  </a:lnTo>
                  <a:lnTo>
                    <a:pt x="7293" y="742"/>
                  </a:lnTo>
                  <a:lnTo>
                    <a:pt x="7362" y="69"/>
                  </a:lnTo>
                  <a:lnTo>
                    <a:pt x="6996" y="0"/>
                  </a:lnTo>
                  <a:lnTo>
                    <a:pt x="6951" y="206"/>
                  </a:lnTo>
                  <a:lnTo>
                    <a:pt x="6471" y="251"/>
                  </a:lnTo>
                  <a:lnTo>
                    <a:pt x="6665" y="514"/>
                  </a:lnTo>
                  <a:lnTo>
                    <a:pt x="6757" y="1062"/>
                  </a:lnTo>
                  <a:lnTo>
                    <a:pt x="6323" y="1564"/>
                  </a:lnTo>
                  <a:lnTo>
                    <a:pt x="5935" y="2203"/>
                  </a:lnTo>
                  <a:lnTo>
                    <a:pt x="5536" y="2306"/>
                  </a:lnTo>
                  <a:lnTo>
                    <a:pt x="4851" y="1781"/>
                  </a:lnTo>
                  <a:lnTo>
                    <a:pt x="4554" y="1963"/>
                  </a:lnTo>
                  <a:lnTo>
                    <a:pt x="4486" y="2237"/>
                  </a:lnTo>
                  <a:lnTo>
                    <a:pt x="4075" y="2408"/>
                  </a:lnTo>
                  <a:lnTo>
                    <a:pt x="4041" y="2591"/>
                  </a:lnTo>
                  <a:lnTo>
                    <a:pt x="3253" y="2591"/>
                  </a:lnTo>
                  <a:lnTo>
                    <a:pt x="3139" y="2408"/>
                  </a:lnTo>
                  <a:lnTo>
                    <a:pt x="2557" y="2363"/>
                  </a:lnTo>
                  <a:lnTo>
                    <a:pt x="2272" y="2523"/>
                  </a:lnTo>
                  <a:lnTo>
                    <a:pt x="2055" y="2454"/>
                  </a:lnTo>
                  <a:lnTo>
                    <a:pt x="1633" y="1918"/>
                  </a:lnTo>
                  <a:lnTo>
                    <a:pt x="1484" y="1667"/>
                  </a:lnTo>
                  <a:lnTo>
                    <a:pt x="914" y="1792"/>
                  </a:lnTo>
                  <a:lnTo>
                    <a:pt x="708" y="2203"/>
                  </a:lnTo>
                  <a:lnTo>
                    <a:pt x="514" y="3025"/>
                  </a:lnTo>
                  <a:lnTo>
                    <a:pt x="252" y="3196"/>
                  </a:lnTo>
                  <a:lnTo>
                    <a:pt x="1" y="3287"/>
                  </a:lnTo>
                  <a:lnTo>
                    <a:pt x="548" y="3652"/>
                  </a:lnTo>
                  <a:lnTo>
                    <a:pt x="982" y="4017"/>
                  </a:lnTo>
                  <a:lnTo>
                    <a:pt x="1005" y="4303"/>
                  </a:lnTo>
                  <a:lnTo>
                    <a:pt x="1541" y="4794"/>
                  </a:lnTo>
                  <a:lnTo>
                    <a:pt x="1884" y="5170"/>
                  </a:lnTo>
                  <a:lnTo>
                    <a:pt x="2101" y="5718"/>
                  </a:lnTo>
                  <a:lnTo>
                    <a:pt x="2694" y="6072"/>
                  </a:lnTo>
                  <a:lnTo>
                    <a:pt x="2831" y="6368"/>
                  </a:lnTo>
                  <a:lnTo>
                    <a:pt x="3333" y="7110"/>
                  </a:lnTo>
                  <a:lnTo>
                    <a:pt x="3687" y="7224"/>
                  </a:lnTo>
                  <a:lnTo>
                    <a:pt x="3904" y="7076"/>
                  </a:lnTo>
                  <a:lnTo>
                    <a:pt x="4269" y="7133"/>
                  </a:lnTo>
                  <a:lnTo>
                    <a:pt x="4714" y="6939"/>
                  </a:lnTo>
                  <a:lnTo>
                    <a:pt x="4908" y="7327"/>
                  </a:lnTo>
                  <a:lnTo>
                    <a:pt x="5627" y="7932"/>
                  </a:lnTo>
                  <a:lnTo>
                    <a:pt x="5627" y="7932"/>
                  </a:lnTo>
                  <a:lnTo>
                    <a:pt x="5946" y="7681"/>
                  </a:lnTo>
                  <a:lnTo>
                    <a:pt x="6449" y="7886"/>
                  </a:lnTo>
                  <a:lnTo>
                    <a:pt x="7088" y="7669"/>
                  </a:lnTo>
                  <a:lnTo>
                    <a:pt x="7658" y="7681"/>
                  </a:lnTo>
                  <a:lnTo>
                    <a:pt x="8149" y="7259"/>
                  </a:lnTo>
                  <a:lnTo>
                    <a:pt x="8640" y="6711"/>
                  </a:lnTo>
                  <a:lnTo>
                    <a:pt x="9176" y="6117"/>
                  </a:lnTo>
                  <a:lnTo>
                    <a:pt x="8674" y="5136"/>
                  </a:lnTo>
                  <a:lnTo>
                    <a:pt x="8309" y="4919"/>
                  </a:lnTo>
                  <a:lnTo>
                    <a:pt x="8160" y="4565"/>
                  </a:lnTo>
                  <a:lnTo>
                    <a:pt x="7750" y="4120"/>
                  </a:lnTo>
                  <a:lnTo>
                    <a:pt x="7259" y="4052"/>
                  </a:lnTo>
                  <a:lnTo>
                    <a:pt x="7521" y="3538"/>
                  </a:lnTo>
                  <a:lnTo>
                    <a:pt x="7944" y="3515"/>
                  </a:lnTo>
                  <a:lnTo>
                    <a:pt x="8058" y="3230"/>
                  </a:lnTo>
                  <a:lnTo>
                    <a:pt x="8035" y="2523"/>
                  </a:lnTo>
                  <a:lnTo>
                    <a:pt x="7921" y="2511"/>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05" name="Google Shape;805;p37"/>
            <p:cNvSpPr/>
            <p:nvPr/>
          </p:nvSpPr>
          <p:spPr>
            <a:xfrm>
              <a:off x="3371325" y="2735800"/>
              <a:ext cx="121850" cy="96450"/>
            </a:xfrm>
            <a:custGeom>
              <a:rect b="b" l="l" r="r" t="t"/>
              <a:pathLst>
                <a:path extrusionOk="0" h="3858" w="4874">
                  <a:moveTo>
                    <a:pt x="4326" y="1792"/>
                  </a:moveTo>
                  <a:lnTo>
                    <a:pt x="3812" y="1164"/>
                  </a:lnTo>
                  <a:lnTo>
                    <a:pt x="3356" y="491"/>
                  </a:lnTo>
                  <a:lnTo>
                    <a:pt x="2831" y="251"/>
                  </a:lnTo>
                  <a:lnTo>
                    <a:pt x="2454" y="0"/>
                  </a:lnTo>
                  <a:lnTo>
                    <a:pt x="2021" y="0"/>
                  </a:lnTo>
                  <a:lnTo>
                    <a:pt x="1621" y="194"/>
                  </a:lnTo>
                  <a:lnTo>
                    <a:pt x="1233" y="126"/>
                  </a:lnTo>
                  <a:lnTo>
                    <a:pt x="948" y="411"/>
                  </a:lnTo>
                  <a:lnTo>
                    <a:pt x="765" y="879"/>
                  </a:lnTo>
                  <a:lnTo>
                    <a:pt x="366" y="1507"/>
                  </a:lnTo>
                  <a:lnTo>
                    <a:pt x="1" y="1678"/>
                  </a:lnTo>
                  <a:lnTo>
                    <a:pt x="389" y="2009"/>
                  </a:lnTo>
                  <a:lnTo>
                    <a:pt x="708" y="2716"/>
                  </a:lnTo>
                  <a:lnTo>
                    <a:pt x="1576" y="2693"/>
                  </a:lnTo>
                  <a:lnTo>
                    <a:pt x="1758" y="2477"/>
                  </a:lnTo>
                  <a:lnTo>
                    <a:pt x="2021" y="2465"/>
                  </a:lnTo>
                  <a:lnTo>
                    <a:pt x="2317" y="2682"/>
                  </a:lnTo>
                  <a:lnTo>
                    <a:pt x="2568" y="2693"/>
                  </a:lnTo>
                  <a:lnTo>
                    <a:pt x="2831" y="2534"/>
                  </a:lnTo>
                  <a:lnTo>
                    <a:pt x="2991" y="2796"/>
                  </a:lnTo>
                  <a:lnTo>
                    <a:pt x="2648" y="3002"/>
                  </a:lnTo>
                  <a:lnTo>
                    <a:pt x="2306" y="2990"/>
                  </a:lnTo>
                  <a:lnTo>
                    <a:pt x="1964" y="2796"/>
                  </a:lnTo>
                  <a:lnTo>
                    <a:pt x="1667" y="3002"/>
                  </a:lnTo>
                  <a:lnTo>
                    <a:pt x="1519" y="3002"/>
                  </a:lnTo>
                  <a:lnTo>
                    <a:pt x="1325" y="3139"/>
                  </a:lnTo>
                  <a:lnTo>
                    <a:pt x="606" y="3116"/>
                  </a:lnTo>
                  <a:lnTo>
                    <a:pt x="720" y="3812"/>
                  </a:lnTo>
                  <a:lnTo>
                    <a:pt x="1142" y="3664"/>
                  </a:lnTo>
                  <a:lnTo>
                    <a:pt x="1404" y="3686"/>
                  </a:lnTo>
                  <a:lnTo>
                    <a:pt x="1621" y="3584"/>
                  </a:lnTo>
                  <a:lnTo>
                    <a:pt x="3082" y="3629"/>
                  </a:lnTo>
                  <a:lnTo>
                    <a:pt x="3470" y="3641"/>
                  </a:lnTo>
                  <a:lnTo>
                    <a:pt x="4041" y="3858"/>
                  </a:lnTo>
                  <a:lnTo>
                    <a:pt x="4223" y="3846"/>
                  </a:lnTo>
                  <a:lnTo>
                    <a:pt x="4280" y="3743"/>
                  </a:lnTo>
                  <a:lnTo>
                    <a:pt x="4714" y="3812"/>
                  </a:lnTo>
                  <a:lnTo>
                    <a:pt x="4828" y="3755"/>
                  </a:lnTo>
                  <a:lnTo>
                    <a:pt x="4874" y="3470"/>
                  </a:lnTo>
                  <a:lnTo>
                    <a:pt x="4817" y="3139"/>
                  </a:lnTo>
                  <a:lnTo>
                    <a:pt x="4509" y="2876"/>
                  </a:lnTo>
                  <a:lnTo>
                    <a:pt x="4360" y="2351"/>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06" name="Google Shape;806;p37"/>
            <p:cNvSpPr/>
            <p:nvPr/>
          </p:nvSpPr>
          <p:spPr>
            <a:xfrm>
              <a:off x="3456650" y="2884150"/>
              <a:ext cx="60500" cy="74200"/>
            </a:xfrm>
            <a:custGeom>
              <a:rect b="b" l="l" r="r" t="t"/>
              <a:pathLst>
                <a:path extrusionOk="0" h="2968" w="2420">
                  <a:moveTo>
                    <a:pt x="2419" y="1496"/>
                  </a:moveTo>
                  <a:lnTo>
                    <a:pt x="2203" y="1541"/>
                  </a:lnTo>
                  <a:lnTo>
                    <a:pt x="2203" y="1210"/>
                  </a:lnTo>
                  <a:lnTo>
                    <a:pt x="2077" y="971"/>
                  </a:lnTo>
                  <a:lnTo>
                    <a:pt x="2100" y="708"/>
                  </a:lnTo>
                  <a:lnTo>
                    <a:pt x="1929" y="320"/>
                  </a:lnTo>
                  <a:lnTo>
                    <a:pt x="1712" y="1"/>
                  </a:lnTo>
                  <a:lnTo>
                    <a:pt x="1073" y="1"/>
                  </a:lnTo>
                  <a:lnTo>
                    <a:pt x="890" y="172"/>
                  </a:lnTo>
                  <a:lnTo>
                    <a:pt x="673" y="195"/>
                  </a:lnTo>
                  <a:lnTo>
                    <a:pt x="536" y="400"/>
                  </a:lnTo>
                  <a:lnTo>
                    <a:pt x="434" y="640"/>
                  </a:lnTo>
                  <a:lnTo>
                    <a:pt x="0" y="1039"/>
                  </a:lnTo>
                  <a:lnTo>
                    <a:pt x="103" y="1712"/>
                  </a:lnTo>
                  <a:lnTo>
                    <a:pt x="228" y="2032"/>
                  </a:lnTo>
                  <a:lnTo>
                    <a:pt x="650" y="2534"/>
                  </a:lnTo>
                  <a:lnTo>
                    <a:pt x="1233" y="2888"/>
                  </a:lnTo>
                  <a:lnTo>
                    <a:pt x="1449" y="2968"/>
                  </a:lnTo>
                  <a:lnTo>
                    <a:pt x="1632" y="2682"/>
                  </a:lnTo>
                  <a:lnTo>
                    <a:pt x="1678" y="2409"/>
                  </a:lnTo>
                  <a:lnTo>
                    <a:pt x="2043" y="1918"/>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07" name="Google Shape;807;p37"/>
            <p:cNvSpPr/>
            <p:nvPr/>
          </p:nvSpPr>
          <p:spPr>
            <a:xfrm>
              <a:off x="1930550" y="2784875"/>
              <a:ext cx="47375" cy="28825"/>
            </a:xfrm>
            <a:custGeom>
              <a:rect b="b" l="l" r="r" t="t"/>
              <a:pathLst>
                <a:path extrusionOk="0" h="1153" w="1895">
                  <a:moveTo>
                    <a:pt x="1803" y="947"/>
                  </a:moveTo>
                  <a:lnTo>
                    <a:pt x="1895" y="582"/>
                  </a:lnTo>
                  <a:lnTo>
                    <a:pt x="1792" y="491"/>
                  </a:lnTo>
                  <a:lnTo>
                    <a:pt x="1632" y="411"/>
                  </a:lnTo>
                  <a:lnTo>
                    <a:pt x="1278" y="525"/>
                  </a:lnTo>
                  <a:lnTo>
                    <a:pt x="1267" y="400"/>
                  </a:lnTo>
                  <a:lnTo>
                    <a:pt x="1027" y="263"/>
                  </a:lnTo>
                  <a:lnTo>
                    <a:pt x="879" y="69"/>
                  </a:lnTo>
                  <a:lnTo>
                    <a:pt x="662" y="0"/>
                  </a:lnTo>
                  <a:lnTo>
                    <a:pt x="457" y="57"/>
                  </a:lnTo>
                  <a:lnTo>
                    <a:pt x="491" y="160"/>
                  </a:lnTo>
                  <a:lnTo>
                    <a:pt x="331" y="263"/>
                  </a:lnTo>
                  <a:lnTo>
                    <a:pt x="34" y="491"/>
                  </a:lnTo>
                  <a:lnTo>
                    <a:pt x="0" y="628"/>
                  </a:lnTo>
                  <a:lnTo>
                    <a:pt x="206" y="810"/>
                  </a:lnTo>
                  <a:lnTo>
                    <a:pt x="651" y="867"/>
                  </a:lnTo>
                  <a:lnTo>
                    <a:pt x="959" y="1061"/>
                  </a:lnTo>
                  <a:lnTo>
                    <a:pt x="1233" y="1141"/>
                  </a:lnTo>
                  <a:lnTo>
                    <a:pt x="1701" y="1153"/>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08" name="Google Shape;808;p37"/>
            <p:cNvSpPr/>
            <p:nvPr/>
          </p:nvSpPr>
          <p:spPr>
            <a:xfrm>
              <a:off x="4057500" y="2067050"/>
              <a:ext cx="81050" cy="86175"/>
            </a:xfrm>
            <a:custGeom>
              <a:rect b="b" l="l" r="r" t="t"/>
              <a:pathLst>
                <a:path extrusionOk="0" h="3447" w="3242">
                  <a:moveTo>
                    <a:pt x="1974" y="867"/>
                  </a:moveTo>
                  <a:lnTo>
                    <a:pt x="1518" y="651"/>
                  </a:lnTo>
                  <a:lnTo>
                    <a:pt x="1404" y="388"/>
                  </a:lnTo>
                  <a:lnTo>
                    <a:pt x="993" y="23"/>
                  </a:lnTo>
                  <a:lnTo>
                    <a:pt x="536" y="0"/>
                  </a:lnTo>
                  <a:lnTo>
                    <a:pt x="0" y="228"/>
                  </a:lnTo>
                  <a:lnTo>
                    <a:pt x="0" y="228"/>
                  </a:lnTo>
                  <a:lnTo>
                    <a:pt x="217" y="571"/>
                  </a:lnTo>
                  <a:lnTo>
                    <a:pt x="457" y="822"/>
                  </a:lnTo>
                  <a:lnTo>
                    <a:pt x="217" y="1153"/>
                  </a:lnTo>
                  <a:lnTo>
                    <a:pt x="217" y="1153"/>
                  </a:lnTo>
                  <a:lnTo>
                    <a:pt x="479" y="1153"/>
                  </a:lnTo>
                  <a:lnTo>
                    <a:pt x="331" y="1541"/>
                  </a:lnTo>
                  <a:lnTo>
                    <a:pt x="719" y="1872"/>
                  </a:lnTo>
                  <a:lnTo>
                    <a:pt x="651" y="2283"/>
                  </a:lnTo>
                  <a:lnTo>
                    <a:pt x="479" y="2328"/>
                  </a:lnTo>
                  <a:lnTo>
                    <a:pt x="685" y="2477"/>
                  </a:lnTo>
                  <a:lnTo>
                    <a:pt x="799" y="2591"/>
                  </a:lnTo>
                  <a:lnTo>
                    <a:pt x="1061" y="2693"/>
                  </a:lnTo>
                  <a:lnTo>
                    <a:pt x="1347" y="2865"/>
                  </a:lnTo>
                  <a:lnTo>
                    <a:pt x="1290" y="2956"/>
                  </a:lnTo>
                  <a:lnTo>
                    <a:pt x="1461" y="2876"/>
                  </a:lnTo>
                  <a:lnTo>
                    <a:pt x="1529" y="2591"/>
                  </a:lnTo>
                  <a:lnTo>
                    <a:pt x="1655" y="2534"/>
                  </a:lnTo>
                  <a:lnTo>
                    <a:pt x="1769" y="2671"/>
                  </a:lnTo>
                  <a:lnTo>
                    <a:pt x="1917" y="2728"/>
                  </a:lnTo>
                  <a:lnTo>
                    <a:pt x="2031" y="2865"/>
                  </a:lnTo>
                  <a:lnTo>
                    <a:pt x="2146" y="2910"/>
                  </a:lnTo>
                  <a:lnTo>
                    <a:pt x="2305" y="3070"/>
                  </a:lnTo>
                  <a:lnTo>
                    <a:pt x="2419" y="3070"/>
                  </a:lnTo>
                  <a:lnTo>
                    <a:pt x="2340" y="3275"/>
                  </a:lnTo>
                  <a:lnTo>
                    <a:pt x="2271" y="3378"/>
                  </a:lnTo>
                  <a:lnTo>
                    <a:pt x="2305" y="3447"/>
                  </a:lnTo>
                  <a:lnTo>
                    <a:pt x="2545" y="3389"/>
                  </a:lnTo>
                  <a:lnTo>
                    <a:pt x="2887" y="3378"/>
                  </a:lnTo>
                  <a:lnTo>
                    <a:pt x="2990" y="3253"/>
                  </a:lnTo>
                  <a:lnTo>
                    <a:pt x="2899" y="3150"/>
                  </a:lnTo>
                  <a:lnTo>
                    <a:pt x="3001" y="2865"/>
                  </a:lnTo>
                  <a:lnTo>
                    <a:pt x="3241" y="2591"/>
                  </a:lnTo>
                  <a:lnTo>
                    <a:pt x="2842" y="2225"/>
                  </a:lnTo>
                  <a:lnTo>
                    <a:pt x="2739" y="1894"/>
                  </a:lnTo>
                  <a:lnTo>
                    <a:pt x="2899" y="1700"/>
                  </a:lnTo>
                  <a:lnTo>
                    <a:pt x="2762" y="1552"/>
                  </a:lnTo>
                  <a:lnTo>
                    <a:pt x="2910" y="1392"/>
                  </a:lnTo>
                  <a:lnTo>
                    <a:pt x="2716" y="1301"/>
                  </a:lnTo>
                  <a:lnTo>
                    <a:pt x="2511" y="1484"/>
                  </a:lnTo>
                  <a:lnTo>
                    <a:pt x="2077" y="1221"/>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09" name="Google Shape;809;p37"/>
            <p:cNvSpPr/>
            <p:nvPr/>
          </p:nvSpPr>
          <p:spPr>
            <a:xfrm>
              <a:off x="2559075" y="2975175"/>
              <a:ext cx="82750" cy="95875"/>
            </a:xfrm>
            <a:custGeom>
              <a:rect b="b" l="l" r="r" t="t"/>
              <a:pathLst>
                <a:path extrusionOk="0" h="3835" w="3310">
                  <a:moveTo>
                    <a:pt x="2454" y="0"/>
                  </a:moveTo>
                  <a:lnTo>
                    <a:pt x="1803" y="80"/>
                  </a:lnTo>
                  <a:lnTo>
                    <a:pt x="1712" y="240"/>
                  </a:lnTo>
                  <a:lnTo>
                    <a:pt x="753" y="57"/>
                  </a:lnTo>
                  <a:lnTo>
                    <a:pt x="616" y="879"/>
                  </a:lnTo>
                  <a:lnTo>
                    <a:pt x="114" y="1107"/>
                  </a:lnTo>
                  <a:lnTo>
                    <a:pt x="160" y="1324"/>
                  </a:lnTo>
                  <a:lnTo>
                    <a:pt x="0" y="1792"/>
                  </a:lnTo>
                  <a:lnTo>
                    <a:pt x="343" y="2442"/>
                  </a:lnTo>
                  <a:lnTo>
                    <a:pt x="594" y="2465"/>
                  </a:lnTo>
                  <a:lnTo>
                    <a:pt x="696" y="2956"/>
                  </a:lnTo>
                  <a:lnTo>
                    <a:pt x="1164" y="3755"/>
                  </a:lnTo>
                  <a:lnTo>
                    <a:pt x="1609" y="3835"/>
                  </a:lnTo>
                  <a:lnTo>
                    <a:pt x="1678" y="3641"/>
                  </a:lnTo>
                  <a:lnTo>
                    <a:pt x="1552" y="3458"/>
                  </a:lnTo>
                  <a:lnTo>
                    <a:pt x="1621" y="3207"/>
                  </a:lnTo>
                  <a:lnTo>
                    <a:pt x="1952" y="3287"/>
                  </a:lnTo>
                  <a:lnTo>
                    <a:pt x="2340" y="3184"/>
                  </a:lnTo>
                  <a:lnTo>
                    <a:pt x="2796" y="3389"/>
                  </a:lnTo>
                  <a:lnTo>
                    <a:pt x="2990" y="3001"/>
                  </a:lnTo>
                  <a:lnTo>
                    <a:pt x="3082" y="2591"/>
                  </a:lnTo>
                  <a:lnTo>
                    <a:pt x="3218" y="2191"/>
                  </a:lnTo>
                  <a:lnTo>
                    <a:pt x="2922" y="1666"/>
                  </a:lnTo>
                  <a:lnTo>
                    <a:pt x="2865" y="1039"/>
                  </a:lnTo>
                  <a:lnTo>
                    <a:pt x="3310" y="251"/>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10" name="Google Shape;810;p37"/>
            <p:cNvSpPr/>
            <p:nvPr/>
          </p:nvSpPr>
          <p:spPr>
            <a:xfrm>
              <a:off x="4018125" y="1991425"/>
              <a:ext cx="98150" cy="40250"/>
            </a:xfrm>
            <a:custGeom>
              <a:rect b="b" l="l" r="r" t="t"/>
              <a:pathLst>
                <a:path extrusionOk="0" h="1610" w="3926">
                  <a:moveTo>
                    <a:pt x="3926" y="423"/>
                  </a:moveTo>
                  <a:lnTo>
                    <a:pt x="3218" y="92"/>
                  </a:lnTo>
                  <a:lnTo>
                    <a:pt x="2739" y="206"/>
                  </a:lnTo>
                  <a:lnTo>
                    <a:pt x="2397" y="126"/>
                  </a:lnTo>
                  <a:lnTo>
                    <a:pt x="1997" y="309"/>
                  </a:lnTo>
                  <a:lnTo>
                    <a:pt x="1609" y="1"/>
                  </a:lnTo>
                  <a:lnTo>
                    <a:pt x="1335" y="126"/>
                  </a:lnTo>
                  <a:lnTo>
                    <a:pt x="1290" y="69"/>
                  </a:lnTo>
                  <a:lnTo>
                    <a:pt x="1084" y="69"/>
                  </a:lnTo>
                  <a:lnTo>
                    <a:pt x="993" y="229"/>
                  </a:lnTo>
                  <a:lnTo>
                    <a:pt x="845" y="275"/>
                  </a:lnTo>
                  <a:lnTo>
                    <a:pt x="810" y="469"/>
                  </a:lnTo>
                  <a:lnTo>
                    <a:pt x="685" y="514"/>
                  </a:lnTo>
                  <a:lnTo>
                    <a:pt x="662" y="594"/>
                  </a:lnTo>
                  <a:lnTo>
                    <a:pt x="445" y="686"/>
                  </a:lnTo>
                  <a:lnTo>
                    <a:pt x="126" y="674"/>
                  </a:lnTo>
                  <a:lnTo>
                    <a:pt x="46" y="868"/>
                  </a:lnTo>
                  <a:lnTo>
                    <a:pt x="0" y="982"/>
                  </a:lnTo>
                  <a:lnTo>
                    <a:pt x="103" y="1279"/>
                  </a:lnTo>
                  <a:lnTo>
                    <a:pt x="468" y="1507"/>
                  </a:lnTo>
                  <a:lnTo>
                    <a:pt x="742" y="1610"/>
                  </a:lnTo>
                  <a:lnTo>
                    <a:pt x="1324" y="1496"/>
                  </a:lnTo>
                  <a:lnTo>
                    <a:pt x="1370" y="1325"/>
                  </a:lnTo>
                  <a:lnTo>
                    <a:pt x="1644" y="1302"/>
                  </a:lnTo>
                  <a:lnTo>
                    <a:pt x="1963" y="1153"/>
                  </a:lnTo>
                  <a:lnTo>
                    <a:pt x="2054" y="1211"/>
                  </a:lnTo>
                  <a:lnTo>
                    <a:pt x="2363" y="1108"/>
                  </a:lnTo>
                  <a:lnTo>
                    <a:pt x="2511" y="902"/>
                  </a:lnTo>
                  <a:lnTo>
                    <a:pt x="2739" y="845"/>
                  </a:lnTo>
                  <a:lnTo>
                    <a:pt x="3515" y="1108"/>
                  </a:lnTo>
                  <a:lnTo>
                    <a:pt x="3664" y="1028"/>
                  </a:lnTo>
                  <a:lnTo>
                    <a:pt x="3766" y="674"/>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11" name="Google Shape;811;p37"/>
            <p:cNvSpPr/>
            <p:nvPr/>
          </p:nvSpPr>
          <p:spPr>
            <a:xfrm>
              <a:off x="3965900" y="2051625"/>
              <a:ext cx="50525" cy="31125"/>
            </a:xfrm>
            <a:custGeom>
              <a:rect b="b" l="l" r="r" t="t"/>
              <a:pathLst>
                <a:path extrusionOk="0" h="1245" w="2021">
                  <a:moveTo>
                    <a:pt x="2021" y="320"/>
                  </a:moveTo>
                  <a:lnTo>
                    <a:pt x="1850" y="12"/>
                  </a:lnTo>
                  <a:lnTo>
                    <a:pt x="1735" y="1"/>
                  </a:lnTo>
                  <a:lnTo>
                    <a:pt x="1598" y="161"/>
                  </a:lnTo>
                  <a:lnTo>
                    <a:pt x="994" y="172"/>
                  </a:lnTo>
                  <a:lnTo>
                    <a:pt x="651" y="366"/>
                  </a:lnTo>
                  <a:lnTo>
                    <a:pt x="46" y="320"/>
                  </a:lnTo>
                  <a:lnTo>
                    <a:pt x="1" y="743"/>
                  </a:lnTo>
                  <a:lnTo>
                    <a:pt x="206" y="1131"/>
                  </a:lnTo>
                  <a:lnTo>
                    <a:pt x="46" y="1199"/>
                  </a:lnTo>
                  <a:lnTo>
                    <a:pt x="549" y="1222"/>
                  </a:lnTo>
                  <a:lnTo>
                    <a:pt x="663" y="1085"/>
                  </a:lnTo>
                  <a:lnTo>
                    <a:pt x="914" y="1222"/>
                  </a:lnTo>
                  <a:lnTo>
                    <a:pt x="1199" y="1245"/>
                  </a:lnTo>
                  <a:lnTo>
                    <a:pt x="1176" y="1005"/>
                  </a:lnTo>
                  <a:lnTo>
                    <a:pt x="1416" y="914"/>
                  </a:lnTo>
                  <a:lnTo>
                    <a:pt x="1462" y="560"/>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12" name="Google Shape;812;p37"/>
            <p:cNvSpPr/>
            <p:nvPr/>
          </p:nvSpPr>
          <p:spPr>
            <a:xfrm>
              <a:off x="3899725" y="1585450"/>
              <a:ext cx="181750" cy="280475"/>
            </a:xfrm>
            <a:custGeom>
              <a:rect b="b" l="l" r="r" t="t"/>
              <a:pathLst>
                <a:path extrusionOk="0" h="11219" w="7270">
                  <a:moveTo>
                    <a:pt x="7270" y="2431"/>
                  </a:moveTo>
                  <a:lnTo>
                    <a:pt x="7007" y="2112"/>
                  </a:lnTo>
                  <a:lnTo>
                    <a:pt x="6756" y="913"/>
                  </a:lnTo>
                  <a:lnTo>
                    <a:pt x="5729" y="388"/>
                  </a:lnTo>
                  <a:lnTo>
                    <a:pt x="4885" y="0"/>
                  </a:lnTo>
                  <a:lnTo>
                    <a:pt x="4531" y="46"/>
                  </a:lnTo>
                  <a:lnTo>
                    <a:pt x="4531" y="548"/>
                  </a:lnTo>
                  <a:lnTo>
                    <a:pt x="3401" y="423"/>
                  </a:lnTo>
                  <a:lnTo>
                    <a:pt x="3321" y="856"/>
                  </a:lnTo>
                  <a:lnTo>
                    <a:pt x="2750" y="845"/>
                  </a:lnTo>
                  <a:lnTo>
                    <a:pt x="2431" y="1404"/>
                  </a:lnTo>
                  <a:lnTo>
                    <a:pt x="1952" y="2271"/>
                  </a:lnTo>
                  <a:lnTo>
                    <a:pt x="1141" y="3401"/>
                  </a:lnTo>
                  <a:lnTo>
                    <a:pt x="1392" y="3675"/>
                  </a:lnTo>
                  <a:lnTo>
                    <a:pt x="1210" y="3983"/>
                  </a:lnTo>
                  <a:lnTo>
                    <a:pt x="594" y="3972"/>
                  </a:lnTo>
                  <a:lnTo>
                    <a:pt x="263" y="4725"/>
                  </a:lnTo>
                  <a:lnTo>
                    <a:pt x="411" y="5809"/>
                  </a:lnTo>
                  <a:lnTo>
                    <a:pt x="856" y="6220"/>
                  </a:lnTo>
                  <a:lnTo>
                    <a:pt x="719" y="7213"/>
                  </a:lnTo>
                  <a:lnTo>
                    <a:pt x="240" y="7783"/>
                  </a:lnTo>
                  <a:lnTo>
                    <a:pt x="0" y="8251"/>
                  </a:lnTo>
                  <a:lnTo>
                    <a:pt x="594" y="9450"/>
                  </a:lnTo>
                  <a:lnTo>
                    <a:pt x="1221" y="10408"/>
                  </a:lnTo>
                  <a:lnTo>
                    <a:pt x="1507" y="11218"/>
                  </a:lnTo>
                  <a:lnTo>
                    <a:pt x="2260" y="11173"/>
                  </a:lnTo>
                  <a:lnTo>
                    <a:pt x="2579" y="10500"/>
                  </a:lnTo>
                  <a:lnTo>
                    <a:pt x="3390" y="10579"/>
                  </a:lnTo>
                  <a:lnTo>
                    <a:pt x="3675" y="9792"/>
                  </a:lnTo>
                  <a:lnTo>
                    <a:pt x="3766" y="8365"/>
                  </a:lnTo>
                  <a:lnTo>
                    <a:pt x="4417" y="8183"/>
                  </a:lnTo>
                  <a:lnTo>
                    <a:pt x="4885" y="7236"/>
                  </a:lnTo>
                  <a:lnTo>
                    <a:pt x="4200" y="6768"/>
                  </a:lnTo>
                  <a:lnTo>
                    <a:pt x="3686" y="6197"/>
                  </a:lnTo>
                  <a:lnTo>
                    <a:pt x="3994" y="5045"/>
                  </a:lnTo>
                  <a:lnTo>
                    <a:pt x="5090" y="4337"/>
                  </a:lnTo>
                  <a:lnTo>
                    <a:pt x="5957" y="3698"/>
                  </a:lnTo>
                  <a:lnTo>
                    <a:pt x="5786" y="3196"/>
                  </a:lnTo>
                  <a:lnTo>
                    <a:pt x="6277" y="2648"/>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13" name="Google Shape;813;p37"/>
            <p:cNvSpPr/>
            <p:nvPr/>
          </p:nvSpPr>
          <p:spPr>
            <a:xfrm>
              <a:off x="4317400" y="3694425"/>
              <a:ext cx="27125" cy="37100"/>
            </a:xfrm>
            <a:custGeom>
              <a:rect b="b" l="l" r="r" t="t"/>
              <a:pathLst>
                <a:path extrusionOk="0" h="1484" w="1085">
                  <a:moveTo>
                    <a:pt x="948" y="171"/>
                  </a:moveTo>
                  <a:lnTo>
                    <a:pt x="571" y="0"/>
                  </a:lnTo>
                  <a:lnTo>
                    <a:pt x="343" y="69"/>
                  </a:lnTo>
                  <a:lnTo>
                    <a:pt x="240" y="320"/>
                  </a:lnTo>
                  <a:lnTo>
                    <a:pt x="12" y="662"/>
                  </a:lnTo>
                  <a:lnTo>
                    <a:pt x="1" y="982"/>
                  </a:lnTo>
                  <a:lnTo>
                    <a:pt x="423" y="1484"/>
                  </a:lnTo>
                  <a:lnTo>
                    <a:pt x="891" y="1381"/>
                  </a:lnTo>
                  <a:lnTo>
                    <a:pt x="1085" y="982"/>
                  </a:lnTo>
                  <a:lnTo>
                    <a:pt x="1039" y="582"/>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14" name="Google Shape;814;p37"/>
            <p:cNvSpPr/>
            <p:nvPr/>
          </p:nvSpPr>
          <p:spPr>
            <a:xfrm>
              <a:off x="4398425" y="2266175"/>
              <a:ext cx="115875" cy="113000"/>
            </a:xfrm>
            <a:custGeom>
              <a:rect b="b" l="l" r="r" t="t"/>
              <a:pathLst>
                <a:path extrusionOk="0" h="4520" w="4635">
                  <a:moveTo>
                    <a:pt x="2420" y="3561"/>
                  </a:moveTo>
                  <a:lnTo>
                    <a:pt x="3984" y="2603"/>
                  </a:lnTo>
                  <a:lnTo>
                    <a:pt x="4120" y="1496"/>
                  </a:lnTo>
                  <a:lnTo>
                    <a:pt x="3949" y="822"/>
                  </a:lnTo>
                  <a:lnTo>
                    <a:pt x="4326" y="594"/>
                  </a:lnTo>
                  <a:lnTo>
                    <a:pt x="4634" y="1"/>
                  </a:lnTo>
                  <a:lnTo>
                    <a:pt x="3790" y="161"/>
                  </a:lnTo>
                  <a:lnTo>
                    <a:pt x="3390" y="138"/>
                  </a:lnTo>
                  <a:lnTo>
                    <a:pt x="2568" y="491"/>
                  </a:lnTo>
                  <a:lnTo>
                    <a:pt x="1964" y="491"/>
                  </a:lnTo>
                  <a:lnTo>
                    <a:pt x="1530" y="320"/>
                  </a:lnTo>
                  <a:lnTo>
                    <a:pt x="754" y="583"/>
                  </a:lnTo>
                  <a:lnTo>
                    <a:pt x="480" y="389"/>
                  </a:lnTo>
                  <a:lnTo>
                    <a:pt x="491" y="902"/>
                  </a:lnTo>
                  <a:lnTo>
                    <a:pt x="320" y="1119"/>
                  </a:lnTo>
                  <a:lnTo>
                    <a:pt x="149" y="1325"/>
                  </a:lnTo>
                  <a:lnTo>
                    <a:pt x="1" y="1690"/>
                  </a:lnTo>
                  <a:lnTo>
                    <a:pt x="160" y="2409"/>
                  </a:lnTo>
                  <a:lnTo>
                    <a:pt x="503" y="2443"/>
                  </a:lnTo>
                  <a:lnTo>
                    <a:pt x="674" y="2808"/>
                  </a:lnTo>
                  <a:lnTo>
                    <a:pt x="309" y="3151"/>
                  </a:lnTo>
                  <a:lnTo>
                    <a:pt x="172" y="3641"/>
                  </a:lnTo>
                  <a:lnTo>
                    <a:pt x="217" y="4018"/>
                  </a:lnTo>
                  <a:lnTo>
                    <a:pt x="138" y="4155"/>
                  </a:lnTo>
                  <a:lnTo>
                    <a:pt x="149" y="4155"/>
                  </a:lnTo>
                  <a:lnTo>
                    <a:pt x="1051" y="4520"/>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15" name="Google Shape;815;p37"/>
            <p:cNvSpPr/>
            <p:nvPr/>
          </p:nvSpPr>
          <p:spPr>
            <a:xfrm>
              <a:off x="3990150" y="2580875"/>
              <a:ext cx="204875" cy="362650"/>
            </a:xfrm>
            <a:custGeom>
              <a:rect b="b" l="l" r="r" t="t"/>
              <a:pathLst>
                <a:path extrusionOk="0" h="14506" w="8195">
                  <a:moveTo>
                    <a:pt x="8035" y="3481"/>
                  </a:moveTo>
                  <a:lnTo>
                    <a:pt x="4840" y="1746"/>
                  </a:lnTo>
                  <a:lnTo>
                    <a:pt x="1656" y="0"/>
                  </a:lnTo>
                  <a:lnTo>
                    <a:pt x="891" y="503"/>
                  </a:lnTo>
                  <a:lnTo>
                    <a:pt x="1119" y="1918"/>
                  </a:lnTo>
                  <a:lnTo>
                    <a:pt x="1405" y="2146"/>
                  </a:lnTo>
                  <a:lnTo>
                    <a:pt x="1427" y="2443"/>
                  </a:lnTo>
                  <a:lnTo>
                    <a:pt x="1758" y="2751"/>
                  </a:lnTo>
                  <a:lnTo>
                    <a:pt x="1599" y="3139"/>
                  </a:lnTo>
                  <a:lnTo>
                    <a:pt x="1347" y="4976"/>
                  </a:lnTo>
                  <a:lnTo>
                    <a:pt x="1313" y="6163"/>
                  </a:lnTo>
                  <a:lnTo>
                    <a:pt x="332" y="7019"/>
                  </a:lnTo>
                  <a:lnTo>
                    <a:pt x="1" y="8217"/>
                  </a:lnTo>
                  <a:lnTo>
                    <a:pt x="343" y="8548"/>
                  </a:lnTo>
                  <a:lnTo>
                    <a:pt x="343" y="9130"/>
                  </a:lnTo>
                  <a:lnTo>
                    <a:pt x="857" y="9164"/>
                  </a:lnTo>
                  <a:lnTo>
                    <a:pt x="788" y="9575"/>
                  </a:lnTo>
                  <a:lnTo>
                    <a:pt x="1108" y="10157"/>
                  </a:lnTo>
                  <a:lnTo>
                    <a:pt x="1176" y="10762"/>
                  </a:lnTo>
                  <a:lnTo>
                    <a:pt x="1142" y="11367"/>
                  </a:lnTo>
                  <a:lnTo>
                    <a:pt x="1587" y="12200"/>
                  </a:lnTo>
                  <a:lnTo>
                    <a:pt x="1142" y="12189"/>
                  </a:lnTo>
                  <a:lnTo>
                    <a:pt x="914" y="12246"/>
                  </a:lnTo>
                  <a:lnTo>
                    <a:pt x="560" y="12154"/>
                  </a:lnTo>
                  <a:lnTo>
                    <a:pt x="389" y="12588"/>
                  </a:lnTo>
                  <a:lnTo>
                    <a:pt x="857" y="13113"/>
                  </a:lnTo>
                  <a:lnTo>
                    <a:pt x="1211" y="13273"/>
                  </a:lnTo>
                  <a:lnTo>
                    <a:pt x="1325" y="13638"/>
                  </a:lnTo>
                  <a:lnTo>
                    <a:pt x="1587" y="14266"/>
                  </a:lnTo>
                  <a:lnTo>
                    <a:pt x="1462" y="14505"/>
                  </a:lnTo>
                  <a:lnTo>
                    <a:pt x="2123" y="14448"/>
                  </a:lnTo>
                  <a:lnTo>
                    <a:pt x="2272" y="14209"/>
                  </a:lnTo>
                  <a:lnTo>
                    <a:pt x="2397" y="14243"/>
                  </a:lnTo>
                  <a:lnTo>
                    <a:pt x="2603" y="14437"/>
                  </a:lnTo>
                  <a:lnTo>
                    <a:pt x="3607" y="14094"/>
                  </a:lnTo>
                  <a:lnTo>
                    <a:pt x="3938" y="13741"/>
                  </a:lnTo>
                  <a:lnTo>
                    <a:pt x="4349" y="13421"/>
                  </a:lnTo>
                  <a:lnTo>
                    <a:pt x="4269" y="13102"/>
                  </a:lnTo>
                  <a:lnTo>
                    <a:pt x="4497" y="13010"/>
                  </a:lnTo>
                  <a:lnTo>
                    <a:pt x="5273" y="13067"/>
                  </a:lnTo>
                  <a:lnTo>
                    <a:pt x="6015" y="12657"/>
                  </a:lnTo>
                  <a:lnTo>
                    <a:pt x="6586" y="11652"/>
                  </a:lnTo>
                  <a:lnTo>
                    <a:pt x="6985" y="11298"/>
                  </a:lnTo>
                  <a:lnTo>
                    <a:pt x="7476" y="11139"/>
                  </a:lnTo>
                  <a:lnTo>
                    <a:pt x="7476" y="10910"/>
                  </a:lnTo>
                  <a:lnTo>
                    <a:pt x="7179" y="10659"/>
                  </a:lnTo>
                  <a:lnTo>
                    <a:pt x="7168" y="10134"/>
                  </a:lnTo>
                  <a:lnTo>
                    <a:pt x="6996" y="9769"/>
                  </a:lnTo>
                  <a:lnTo>
                    <a:pt x="6711" y="9826"/>
                  </a:lnTo>
                  <a:lnTo>
                    <a:pt x="6780" y="9484"/>
                  </a:lnTo>
                  <a:lnTo>
                    <a:pt x="6985" y="9119"/>
                  </a:lnTo>
                  <a:lnTo>
                    <a:pt x="6882" y="8731"/>
                  </a:lnTo>
                  <a:lnTo>
                    <a:pt x="7133" y="8457"/>
                  </a:lnTo>
                  <a:lnTo>
                    <a:pt x="6962" y="8251"/>
                  </a:lnTo>
                  <a:lnTo>
                    <a:pt x="7168" y="7692"/>
                  </a:lnTo>
                  <a:lnTo>
                    <a:pt x="7510" y="7019"/>
                  </a:lnTo>
                  <a:lnTo>
                    <a:pt x="8195" y="7076"/>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16" name="Google Shape;816;p37"/>
            <p:cNvSpPr/>
            <p:nvPr/>
          </p:nvSpPr>
          <p:spPr>
            <a:xfrm>
              <a:off x="3720250" y="2862175"/>
              <a:ext cx="38550" cy="115300"/>
            </a:xfrm>
            <a:custGeom>
              <a:rect b="b" l="l" r="r" t="t"/>
              <a:pathLst>
                <a:path extrusionOk="0" h="4612" w="1542">
                  <a:moveTo>
                    <a:pt x="754" y="24"/>
                  </a:moveTo>
                  <a:lnTo>
                    <a:pt x="58" y="1"/>
                  </a:lnTo>
                  <a:lnTo>
                    <a:pt x="1" y="275"/>
                  </a:lnTo>
                  <a:lnTo>
                    <a:pt x="343" y="743"/>
                  </a:lnTo>
                  <a:lnTo>
                    <a:pt x="332" y="1405"/>
                  </a:lnTo>
                  <a:lnTo>
                    <a:pt x="412" y="2135"/>
                  </a:lnTo>
                  <a:lnTo>
                    <a:pt x="617" y="2454"/>
                  </a:lnTo>
                  <a:lnTo>
                    <a:pt x="446" y="3276"/>
                  </a:lnTo>
                  <a:lnTo>
                    <a:pt x="503" y="3733"/>
                  </a:lnTo>
                  <a:lnTo>
                    <a:pt x="720" y="4303"/>
                  </a:lnTo>
                  <a:lnTo>
                    <a:pt x="891" y="4611"/>
                  </a:lnTo>
                  <a:lnTo>
                    <a:pt x="1542" y="4429"/>
                  </a:lnTo>
                  <a:lnTo>
                    <a:pt x="1348" y="3801"/>
                  </a:lnTo>
                  <a:lnTo>
                    <a:pt x="1370" y="1713"/>
                  </a:lnTo>
                  <a:lnTo>
                    <a:pt x="1211" y="1530"/>
                  </a:lnTo>
                  <a:lnTo>
                    <a:pt x="1188" y="1085"/>
                  </a:lnTo>
                  <a:lnTo>
                    <a:pt x="902" y="765"/>
                  </a:lnTo>
                  <a:lnTo>
                    <a:pt x="663" y="492"/>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17" name="Google Shape;817;p37"/>
            <p:cNvSpPr/>
            <p:nvPr/>
          </p:nvSpPr>
          <p:spPr>
            <a:xfrm>
              <a:off x="5643225" y="2649050"/>
              <a:ext cx="173475" cy="334125"/>
            </a:xfrm>
            <a:custGeom>
              <a:rect b="b" l="l" r="r" t="t"/>
              <a:pathLst>
                <a:path extrusionOk="0" h="13365" w="6939">
                  <a:moveTo>
                    <a:pt x="6722" y="5581"/>
                  </a:moveTo>
                  <a:lnTo>
                    <a:pt x="6939" y="5159"/>
                  </a:lnTo>
                  <a:lnTo>
                    <a:pt x="6859" y="4395"/>
                  </a:lnTo>
                  <a:lnTo>
                    <a:pt x="6117" y="3607"/>
                  </a:lnTo>
                  <a:lnTo>
                    <a:pt x="5934" y="2706"/>
                  </a:lnTo>
                  <a:lnTo>
                    <a:pt x="5238" y="1964"/>
                  </a:lnTo>
                  <a:lnTo>
                    <a:pt x="4622" y="1907"/>
                  </a:lnTo>
                  <a:lnTo>
                    <a:pt x="4508" y="2226"/>
                  </a:lnTo>
                  <a:lnTo>
                    <a:pt x="4051" y="2249"/>
                  </a:lnTo>
                  <a:lnTo>
                    <a:pt x="3800" y="2078"/>
                  </a:lnTo>
                  <a:lnTo>
                    <a:pt x="3036" y="2626"/>
                  </a:lnTo>
                  <a:lnTo>
                    <a:pt x="2899" y="1815"/>
                  </a:lnTo>
                  <a:lnTo>
                    <a:pt x="2956" y="857"/>
                  </a:lnTo>
                  <a:lnTo>
                    <a:pt x="2408" y="811"/>
                  </a:lnTo>
                  <a:lnTo>
                    <a:pt x="2283" y="275"/>
                  </a:lnTo>
                  <a:lnTo>
                    <a:pt x="1917" y="1"/>
                  </a:lnTo>
                  <a:lnTo>
                    <a:pt x="1484" y="195"/>
                  </a:lnTo>
                  <a:lnTo>
                    <a:pt x="1084" y="594"/>
                  </a:lnTo>
                  <a:lnTo>
                    <a:pt x="525" y="640"/>
                  </a:lnTo>
                  <a:lnTo>
                    <a:pt x="320" y="1621"/>
                  </a:lnTo>
                  <a:lnTo>
                    <a:pt x="0" y="1781"/>
                  </a:lnTo>
                  <a:lnTo>
                    <a:pt x="502" y="2580"/>
                  </a:lnTo>
                  <a:lnTo>
                    <a:pt x="1084" y="3242"/>
                  </a:lnTo>
                  <a:lnTo>
                    <a:pt x="1495" y="3835"/>
                  </a:lnTo>
                  <a:lnTo>
                    <a:pt x="1301" y="4634"/>
                  </a:lnTo>
                  <a:lnTo>
                    <a:pt x="1061" y="4794"/>
                  </a:lnTo>
                  <a:lnTo>
                    <a:pt x="1301" y="5251"/>
                  </a:lnTo>
                  <a:lnTo>
                    <a:pt x="1895" y="5981"/>
                  </a:lnTo>
                  <a:lnTo>
                    <a:pt x="2043" y="6472"/>
                  </a:lnTo>
                  <a:lnTo>
                    <a:pt x="2066" y="6905"/>
                  </a:lnTo>
                  <a:lnTo>
                    <a:pt x="2465" y="7727"/>
                  </a:lnTo>
                  <a:lnTo>
                    <a:pt x="2100" y="8571"/>
                  </a:lnTo>
                  <a:lnTo>
                    <a:pt x="1780" y="9519"/>
                  </a:lnTo>
                  <a:lnTo>
                    <a:pt x="1598" y="10386"/>
                  </a:lnTo>
                  <a:lnTo>
                    <a:pt x="1552" y="10945"/>
                  </a:lnTo>
                  <a:lnTo>
                    <a:pt x="1723" y="11459"/>
                  </a:lnTo>
                  <a:lnTo>
                    <a:pt x="1826" y="10911"/>
                  </a:lnTo>
                  <a:lnTo>
                    <a:pt x="2237" y="11356"/>
                  </a:lnTo>
                  <a:lnTo>
                    <a:pt x="2693" y="11858"/>
                  </a:lnTo>
                  <a:lnTo>
                    <a:pt x="2853" y="12315"/>
                  </a:lnTo>
                  <a:lnTo>
                    <a:pt x="3195" y="12657"/>
                  </a:lnTo>
                  <a:lnTo>
                    <a:pt x="3321" y="12497"/>
                  </a:lnTo>
                  <a:lnTo>
                    <a:pt x="3994" y="12897"/>
                  </a:lnTo>
                  <a:lnTo>
                    <a:pt x="4086" y="13365"/>
                  </a:lnTo>
                  <a:lnTo>
                    <a:pt x="4611" y="13250"/>
                  </a:lnTo>
                  <a:lnTo>
                    <a:pt x="4850" y="12885"/>
                  </a:lnTo>
                  <a:lnTo>
                    <a:pt x="4405" y="12406"/>
                  </a:lnTo>
                  <a:lnTo>
                    <a:pt x="3926" y="12292"/>
                  </a:lnTo>
                  <a:lnTo>
                    <a:pt x="3458" y="11778"/>
                  </a:lnTo>
                  <a:lnTo>
                    <a:pt x="3253" y="11002"/>
                  </a:lnTo>
                  <a:lnTo>
                    <a:pt x="2887" y="10169"/>
                  </a:lnTo>
                  <a:lnTo>
                    <a:pt x="2351" y="10146"/>
                  </a:lnTo>
                  <a:lnTo>
                    <a:pt x="2260" y="9484"/>
                  </a:lnTo>
                  <a:lnTo>
                    <a:pt x="2454" y="8686"/>
                  </a:lnTo>
                  <a:lnTo>
                    <a:pt x="2773" y="7362"/>
                  </a:lnTo>
                  <a:lnTo>
                    <a:pt x="2739" y="6357"/>
                  </a:lnTo>
                  <a:lnTo>
                    <a:pt x="3435" y="6346"/>
                  </a:lnTo>
                  <a:lnTo>
                    <a:pt x="3401" y="7065"/>
                  </a:lnTo>
                  <a:lnTo>
                    <a:pt x="4063" y="7042"/>
                  </a:lnTo>
                  <a:lnTo>
                    <a:pt x="4827" y="7464"/>
                  </a:lnTo>
                  <a:lnTo>
                    <a:pt x="4519" y="6357"/>
                  </a:lnTo>
                  <a:lnTo>
                    <a:pt x="4953" y="5616"/>
                  </a:lnTo>
                  <a:lnTo>
                    <a:pt x="5969" y="5433"/>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18" name="Google Shape;818;p37"/>
            <p:cNvSpPr/>
            <p:nvPr/>
          </p:nvSpPr>
          <p:spPr>
            <a:xfrm>
              <a:off x="4972475" y="2181450"/>
              <a:ext cx="151225" cy="96450"/>
            </a:xfrm>
            <a:custGeom>
              <a:rect b="b" l="l" r="r" t="t"/>
              <a:pathLst>
                <a:path extrusionOk="0" h="3858" w="6049">
                  <a:moveTo>
                    <a:pt x="2362" y="639"/>
                  </a:moveTo>
                  <a:lnTo>
                    <a:pt x="2066" y="674"/>
                  </a:lnTo>
                  <a:lnTo>
                    <a:pt x="1883" y="411"/>
                  </a:lnTo>
                  <a:lnTo>
                    <a:pt x="1906" y="0"/>
                  </a:lnTo>
                  <a:lnTo>
                    <a:pt x="993" y="217"/>
                  </a:lnTo>
                  <a:lnTo>
                    <a:pt x="924" y="788"/>
                  </a:lnTo>
                  <a:lnTo>
                    <a:pt x="708" y="1290"/>
                  </a:lnTo>
                  <a:lnTo>
                    <a:pt x="80" y="1244"/>
                  </a:lnTo>
                  <a:lnTo>
                    <a:pt x="0" y="1644"/>
                  </a:lnTo>
                  <a:lnTo>
                    <a:pt x="593" y="1872"/>
                  </a:lnTo>
                  <a:lnTo>
                    <a:pt x="936" y="2545"/>
                  </a:lnTo>
                  <a:lnTo>
                    <a:pt x="753" y="3481"/>
                  </a:lnTo>
                  <a:lnTo>
                    <a:pt x="1016" y="3595"/>
                  </a:lnTo>
                  <a:lnTo>
                    <a:pt x="1484" y="3298"/>
                  </a:lnTo>
                  <a:lnTo>
                    <a:pt x="1780" y="3481"/>
                  </a:lnTo>
                  <a:lnTo>
                    <a:pt x="1906" y="3059"/>
                  </a:lnTo>
                  <a:lnTo>
                    <a:pt x="2362" y="3070"/>
                  </a:lnTo>
                  <a:lnTo>
                    <a:pt x="2454" y="2945"/>
                  </a:lnTo>
                  <a:lnTo>
                    <a:pt x="2419" y="2568"/>
                  </a:lnTo>
                  <a:lnTo>
                    <a:pt x="2670" y="2237"/>
                  </a:lnTo>
                  <a:lnTo>
                    <a:pt x="3127" y="2454"/>
                  </a:lnTo>
                  <a:lnTo>
                    <a:pt x="3127" y="2739"/>
                  </a:lnTo>
                  <a:lnTo>
                    <a:pt x="3355" y="2785"/>
                  </a:lnTo>
                  <a:lnTo>
                    <a:pt x="3492" y="3550"/>
                  </a:lnTo>
                  <a:lnTo>
                    <a:pt x="3869" y="3858"/>
                  </a:lnTo>
                  <a:lnTo>
                    <a:pt x="4074" y="3664"/>
                  </a:lnTo>
                  <a:lnTo>
                    <a:pt x="4371" y="3572"/>
                  </a:lnTo>
                  <a:lnTo>
                    <a:pt x="4736" y="3150"/>
                  </a:lnTo>
                  <a:lnTo>
                    <a:pt x="5272" y="3230"/>
                  </a:lnTo>
                  <a:lnTo>
                    <a:pt x="6048" y="3230"/>
                  </a:lnTo>
                  <a:lnTo>
                    <a:pt x="5786" y="2694"/>
                  </a:lnTo>
                  <a:lnTo>
                    <a:pt x="5706" y="2340"/>
                  </a:lnTo>
                  <a:lnTo>
                    <a:pt x="5204" y="2146"/>
                  </a:lnTo>
                  <a:lnTo>
                    <a:pt x="4976" y="2226"/>
                  </a:lnTo>
                  <a:lnTo>
                    <a:pt x="4553" y="1381"/>
                  </a:lnTo>
                  <a:lnTo>
                    <a:pt x="3195" y="1518"/>
                  </a:lnTo>
                  <a:lnTo>
                    <a:pt x="2180" y="1233"/>
                  </a:lnTo>
                  <a:lnTo>
                    <a:pt x="1415" y="1301"/>
                  </a:lnTo>
                  <a:lnTo>
                    <a:pt x="1324" y="776"/>
                  </a:lnTo>
                  <a:lnTo>
                    <a:pt x="2168" y="925"/>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19" name="Google Shape;819;p37"/>
            <p:cNvSpPr/>
            <p:nvPr/>
          </p:nvSpPr>
          <p:spPr>
            <a:xfrm>
              <a:off x="4682025" y="2141800"/>
              <a:ext cx="283625" cy="169775"/>
            </a:xfrm>
            <a:custGeom>
              <a:rect b="b" l="l" r="r" t="t"/>
              <a:pathLst>
                <a:path extrusionOk="0" h="6791" w="11345">
                  <a:moveTo>
                    <a:pt x="11344" y="4873"/>
                  </a:moveTo>
                  <a:lnTo>
                    <a:pt x="11230" y="4302"/>
                  </a:lnTo>
                  <a:lnTo>
                    <a:pt x="10134" y="3914"/>
                  </a:lnTo>
                  <a:lnTo>
                    <a:pt x="9244" y="3458"/>
                  </a:lnTo>
                  <a:lnTo>
                    <a:pt x="8651" y="3024"/>
                  </a:lnTo>
                  <a:lnTo>
                    <a:pt x="7647" y="2397"/>
                  </a:lnTo>
                  <a:lnTo>
                    <a:pt x="7030" y="1484"/>
                  </a:lnTo>
                  <a:lnTo>
                    <a:pt x="6745" y="1312"/>
                  </a:lnTo>
                  <a:lnTo>
                    <a:pt x="5969" y="1358"/>
                  </a:lnTo>
                  <a:lnTo>
                    <a:pt x="5638" y="1176"/>
                  </a:lnTo>
                  <a:lnTo>
                    <a:pt x="5364" y="479"/>
                  </a:lnTo>
                  <a:lnTo>
                    <a:pt x="4257" y="0"/>
                  </a:lnTo>
                  <a:lnTo>
                    <a:pt x="3778" y="514"/>
                  </a:lnTo>
                  <a:lnTo>
                    <a:pt x="3241" y="833"/>
                  </a:lnTo>
                  <a:lnTo>
                    <a:pt x="3470" y="1278"/>
                  </a:lnTo>
                  <a:lnTo>
                    <a:pt x="2637" y="1290"/>
                  </a:lnTo>
                  <a:lnTo>
                    <a:pt x="2283" y="1335"/>
                  </a:lnTo>
                  <a:lnTo>
                    <a:pt x="1587" y="628"/>
                  </a:lnTo>
                  <a:lnTo>
                    <a:pt x="1039" y="388"/>
                  </a:lnTo>
                  <a:lnTo>
                    <a:pt x="263" y="571"/>
                  </a:lnTo>
                  <a:lnTo>
                    <a:pt x="0" y="856"/>
                  </a:lnTo>
                  <a:lnTo>
                    <a:pt x="354" y="1427"/>
                  </a:lnTo>
                  <a:lnTo>
                    <a:pt x="286" y="788"/>
                  </a:lnTo>
                  <a:lnTo>
                    <a:pt x="822" y="559"/>
                  </a:lnTo>
                  <a:lnTo>
                    <a:pt x="1164" y="1073"/>
                  </a:lnTo>
                  <a:lnTo>
                    <a:pt x="1815" y="1598"/>
                  </a:lnTo>
                  <a:lnTo>
                    <a:pt x="1244" y="1883"/>
                  </a:lnTo>
                  <a:lnTo>
                    <a:pt x="491" y="1678"/>
                  </a:lnTo>
                  <a:lnTo>
                    <a:pt x="503" y="2419"/>
                  </a:lnTo>
                  <a:lnTo>
                    <a:pt x="1005" y="2477"/>
                  </a:lnTo>
                  <a:lnTo>
                    <a:pt x="948" y="3104"/>
                  </a:lnTo>
                  <a:lnTo>
                    <a:pt x="1587" y="3401"/>
                  </a:lnTo>
                  <a:lnTo>
                    <a:pt x="1689" y="4371"/>
                  </a:lnTo>
                  <a:lnTo>
                    <a:pt x="1940" y="5010"/>
                  </a:lnTo>
                  <a:lnTo>
                    <a:pt x="2568" y="4839"/>
                  </a:lnTo>
                  <a:lnTo>
                    <a:pt x="3002" y="4314"/>
                  </a:lnTo>
                  <a:lnTo>
                    <a:pt x="3493" y="4337"/>
                  </a:lnTo>
                  <a:lnTo>
                    <a:pt x="3801" y="4166"/>
                  </a:lnTo>
                  <a:lnTo>
                    <a:pt x="4337" y="4257"/>
                  </a:lnTo>
                  <a:lnTo>
                    <a:pt x="5261" y="4725"/>
                  </a:lnTo>
                  <a:lnTo>
                    <a:pt x="5878" y="4827"/>
                  </a:lnTo>
                  <a:lnTo>
                    <a:pt x="6916" y="5638"/>
                  </a:lnTo>
                  <a:lnTo>
                    <a:pt x="7475" y="5672"/>
                  </a:lnTo>
                  <a:lnTo>
                    <a:pt x="7704" y="6448"/>
                  </a:lnTo>
                  <a:lnTo>
                    <a:pt x="8548" y="6790"/>
                  </a:lnTo>
                  <a:lnTo>
                    <a:pt x="9107" y="6676"/>
                  </a:lnTo>
                  <a:lnTo>
                    <a:pt x="9164" y="6254"/>
                  </a:lnTo>
                  <a:lnTo>
                    <a:pt x="9735" y="6128"/>
                  </a:lnTo>
                  <a:lnTo>
                    <a:pt x="10089" y="5843"/>
                  </a:lnTo>
                  <a:lnTo>
                    <a:pt x="10077" y="5101"/>
                  </a:lnTo>
                  <a:lnTo>
                    <a:pt x="10659" y="4930"/>
                  </a:lnTo>
                  <a:lnTo>
                    <a:pt x="10705" y="4599"/>
                  </a:lnTo>
                  <a:lnTo>
                    <a:pt x="11116" y="4839"/>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20" name="Google Shape;820;p37"/>
            <p:cNvSpPr/>
            <p:nvPr/>
          </p:nvSpPr>
          <p:spPr>
            <a:xfrm>
              <a:off x="6216675" y="3299850"/>
              <a:ext cx="48250" cy="25400"/>
            </a:xfrm>
            <a:custGeom>
              <a:rect b="b" l="l" r="r" t="t"/>
              <a:pathLst>
                <a:path extrusionOk="0" h="1016" w="1930">
                  <a:moveTo>
                    <a:pt x="58" y="1016"/>
                  </a:moveTo>
                  <a:lnTo>
                    <a:pt x="754" y="753"/>
                  </a:lnTo>
                  <a:lnTo>
                    <a:pt x="1610" y="354"/>
                  </a:lnTo>
                  <a:lnTo>
                    <a:pt x="1929" y="114"/>
                  </a:lnTo>
                  <a:lnTo>
                    <a:pt x="1644" y="0"/>
                  </a:lnTo>
                  <a:lnTo>
                    <a:pt x="1381" y="114"/>
                  </a:lnTo>
                  <a:lnTo>
                    <a:pt x="811" y="148"/>
                  </a:lnTo>
                  <a:lnTo>
                    <a:pt x="115" y="342"/>
                  </a:lnTo>
                  <a:lnTo>
                    <a:pt x="1" y="559"/>
                  </a:lnTo>
                  <a:lnTo>
                    <a:pt x="69" y="742"/>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21" name="Google Shape;821;p37"/>
            <p:cNvSpPr/>
            <p:nvPr/>
          </p:nvSpPr>
          <p:spPr>
            <a:xfrm>
              <a:off x="3864050" y="2263900"/>
              <a:ext cx="75925" cy="160375"/>
            </a:xfrm>
            <a:custGeom>
              <a:rect b="b" l="l" r="r" t="t"/>
              <a:pathLst>
                <a:path extrusionOk="0" h="6415" w="3037">
                  <a:moveTo>
                    <a:pt x="3036" y="3869"/>
                  </a:moveTo>
                  <a:lnTo>
                    <a:pt x="2751" y="3721"/>
                  </a:lnTo>
                  <a:lnTo>
                    <a:pt x="2534" y="3299"/>
                  </a:lnTo>
                  <a:lnTo>
                    <a:pt x="2135" y="3276"/>
                  </a:lnTo>
                  <a:lnTo>
                    <a:pt x="1986" y="2774"/>
                  </a:lnTo>
                  <a:lnTo>
                    <a:pt x="2466" y="2329"/>
                  </a:lnTo>
                  <a:lnTo>
                    <a:pt x="2534" y="1518"/>
                  </a:lnTo>
                  <a:lnTo>
                    <a:pt x="2272" y="1290"/>
                  </a:lnTo>
                  <a:lnTo>
                    <a:pt x="2249" y="868"/>
                  </a:lnTo>
                  <a:lnTo>
                    <a:pt x="2614" y="411"/>
                  </a:lnTo>
                  <a:lnTo>
                    <a:pt x="2557" y="229"/>
                  </a:lnTo>
                  <a:lnTo>
                    <a:pt x="1929" y="571"/>
                  </a:lnTo>
                  <a:lnTo>
                    <a:pt x="1941" y="92"/>
                  </a:lnTo>
                  <a:lnTo>
                    <a:pt x="1404" y="0"/>
                  </a:lnTo>
                  <a:lnTo>
                    <a:pt x="605" y="366"/>
                  </a:lnTo>
                  <a:lnTo>
                    <a:pt x="469" y="834"/>
                  </a:lnTo>
                  <a:lnTo>
                    <a:pt x="605" y="1724"/>
                  </a:lnTo>
                  <a:lnTo>
                    <a:pt x="457" y="2477"/>
                  </a:lnTo>
                  <a:lnTo>
                    <a:pt x="1" y="2990"/>
                  </a:lnTo>
                  <a:lnTo>
                    <a:pt x="81" y="3675"/>
                  </a:lnTo>
                  <a:lnTo>
                    <a:pt x="720" y="4223"/>
                  </a:lnTo>
                  <a:lnTo>
                    <a:pt x="720" y="4440"/>
                  </a:lnTo>
                  <a:lnTo>
                    <a:pt x="1210" y="4805"/>
                  </a:lnTo>
                  <a:lnTo>
                    <a:pt x="1576" y="6414"/>
                  </a:lnTo>
                  <a:lnTo>
                    <a:pt x="1952" y="6220"/>
                  </a:lnTo>
                  <a:lnTo>
                    <a:pt x="2009" y="5832"/>
                  </a:lnTo>
                  <a:lnTo>
                    <a:pt x="1906" y="5467"/>
                  </a:lnTo>
                  <a:lnTo>
                    <a:pt x="2431" y="5102"/>
                  </a:lnTo>
                  <a:lnTo>
                    <a:pt x="2648" y="4816"/>
                  </a:lnTo>
                  <a:lnTo>
                    <a:pt x="3025" y="4565"/>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22" name="Google Shape;822;p37"/>
            <p:cNvSpPr/>
            <p:nvPr/>
          </p:nvSpPr>
          <p:spPr>
            <a:xfrm>
              <a:off x="4199275" y="2155475"/>
              <a:ext cx="360100" cy="143550"/>
            </a:xfrm>
            <a:custGeom>
              <a:rect b="b" l="l" r="r" t="t"/>
              <a:pathLst>
                <a:path extrusionOk="0" h="5742" w="14404">
                  <a:moveTo>
                    <a:pt x="7967" y="708"/>
                  </a:moveTo>
                  <a:lnTo>
                    <a:pt x="6586" y="81"/>
                  </a:lnTo>
                  <a:lnTo>
                    <a:pt x="5376" y="115"/>
                  </a:lnTo>
                  <a:lnTo>
                    <a:pt x="4566" y="355"/>
                  </a:lnTo>
                  <a:lnTo>
                    <a:pt x="3767" y="925"/>
                  </a:lnTo>
                  <a:lnTo>
                    <a:pt x="2352" y="811"/>
                  </a:lnTo>
                  <a:lnTo>
                    <a:pt x="2124" y="1496"/>
                  </a:lnTo>
                  <a:lnTo>
                    <a:pt x="994" y="1519"/>
                  </a:lnTo>
                  <a:lnTo>
                    <a:pt x="263" y="2397"/>
                  </a:lnTo>
                  <a:lnTo>
                    <a:pt x="777" y="2820"/>
                  </a:lnTo>
                  <a:lnTo>
                    <a:pt x="492" y="3539"/>
                  </a:lnTo>
                  <a:lnTo>
                    <a:pt x="1097" y="4052"/>
                  </a:lnTo>
                  <a:lnTo>
                    <a:pt x="1621" y="4965"/>
                  </a:lnTo>
                  <a:lnTo>
                    <a:pt x="2455" y="4954"/>
                  </a:lnTo>
                  <a:lnTo>
                    <a:pt x="3219" y="5444"/>
                  </a:lnTo>
                  <a:lnTo>
                    <a:pt x="3733" y="5330"/>
                  </a:lnTo>
                  <a:lnTo>
                    <a:pt x="3870" y="4954"/>
                  </a:lnTo>
                  <a:lnTo>
                    <a:pt x="4680" y="4977"/>
                  </a:lnTo>
                  <a:lnTo>
                    <a:pt x="5330" y="5479"/>
                  </a:lnTo>
                  <a:lnTo>
                    <a:pt x="6472" y="5376"/>
                  </a:lnTo>
                  <a:lnTo>
                    <a:pt x="6917" y="4851"/>
                  </a:lnTo>
                  <a:lnTo>
                    <a:pt x="7567" y="5068"/>
                  </a:lnTo>
                  <a:lnTo>
                    <a:pt x="8024" y="4977"/>
                  </a:lnTo>
                  <a:lnTo>
                    <a:pt x="7784" y="5319"/>
                  </a:lnTo>
                  <a:lnTo>
                    <a:pt x="8115" y="5741"/>
                  </a:lnTo>
                  <a:lnTo>
                    <a:pt x="8286" y="5547"/>
                  </a:lnTo>
                  <a:lnTo>
                    <a:pt x="8457" y="5330"/>
                  </a:lnTo>
                  <a:lnTo>
                    <a:pt x="8446" y="4817"/>
                  </a:lnTo>
                  <a:lnTo>
                    <a:pt x="8720" y="4999"/>
                  </a:lnTo>
                  <a:lnTo>
                    <a:pt x="9496" y="4748"/>
                  </a:lnTo>
                  <a:lnTo>
                    <a:pt x="9930" y="4919"/>
                  </a:lnTo>
                  <a:lnTo>
                    <a:pt x="10534" y="4919"/>
                  </a:lnTo>
                  <a:lnTo>
                    <a:pt x="11356" y="4566"/>
                  </a:lnTo>
                  <a:lnTo>
                    <a:pt x="11756" y="4589"/>
                  </a:lnTo>
                  <a:lnTo>
                    <a:pt x="12600" y="4429"/>
                  </a:lnTo>
                  <a:lnTo>
                    <a:pt x="12897" y="4292"/>
                  </a:lnTo>
                  <a:lnTo>
                    <a:pt x="13775" y="4417"/>
                  </a:lnTo>
                  <a:lnTo>
                    <a:pt x="14072" y="4646"/>
                  </a:lnTo>
                  <a:lnTo>
                    <a:pt x="14403" y="4486"/>
                  </a:lnTo>
                  <a:lnTo>
                    <a:pt x="14403" y="4486"/>
                  </a:lnTo>
                  <a:lnTo>
                    <a:pt x="13878" y="3744"/>
                  </a:lnTo>
                  <a:lnTo>
                    <a:pt x="13981" y="3459"/>
                  </a:lnTo>
                  <a:lnTo>
                    <a:pt x="13559" y="2420"/>
                  </a:lnTo>
                  <a:lnTo>
                    <a:pt x="14038" y="2169"/>
                  </a:lnTo>
                  <a:lnTo>
                    <a:pt x="13696" y="1895"/>
                  </a:lnTo>
                  <a:lnTo>
                    <a:pt x="13091" y="1678"/>
                  </a:lnTo>
                  <a:lnTo>
                    <a:pt x="13091" y="1233"/>
                  </a:lnTo>
                  <a:lnTo>
                    <a:pt x="12908" y="925"/>
                  </a:lnTo>
                  <a:lnTo>
                    <a:pt x="12109" y="492"/>
                  </a:lnTo>
                  <a:lnTo>
                    <a:pt x="11333" y="537"/>
                  </a:lnTo>
                  <a:lnTo>
                    <a:pt x="10557" y="994"/>
                  </a:lnTo>
                  <a:lnTo>
                    <a:pt x="9907" y="914"/>
                  </a:lnTo>
                  <a:lnTo>
                    <a:pt x="9085" y="1051"/>
                  </a:lnTo>
                  <a:close/>
                  <a:moveTo>
                    <a:pt x="903" y="1279"/>
                  </a:moveTo>
                  <a:lnTo>
                    <a:pt x="1188" y="1017"/>
                  </a:lnTo>
                  <a:lnTo>
                    <a:pt x="2055" y="959"/>
                  </a:lnTo>
                  <a:lnTo>
                    <a:pt x="2158" y="743"/>
                  </a:lnTo>
                  <a:lnTo>
                    <a:pt x="1485" y="457"/>
                  </a:lnTo>
                  <a:lnTo>
                    <a:pt x="1348" y="115"/>
                  </a:lnTo>
                  <a:lnTo>
                    <a:pt x="709" y="1"/>
                  </a:lnTo>
                  <a:lnTo>
                    <a:pt x="1" y="286"/>
                  </a:lnTo>
                  <a:lnTo>
                    <a:pt x="378" y="514"/>
                  </a:lnTo>
                  <a:lnTo>
                    <a:pt x="206" y="1074"/>
                  </a:lnTo>
                  <a:lnTo>
                    <a:pt x="58" y="1165"/>
                  </a:lnTo>
                  <a:lnTo>
                    <a:pt x="69" y="1359"/>
                  </a:lnTo>
                  <a:lnTo>
                    <a:pt x="343" y="1770"/>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23" name="Google Shape;823;p37"/>
            <p:cNvSpPr/>
            <p:nvPr/>
          </p:nvSpPr>
          <p:spPr>
            <a:xfrm>
              <a:off x="6070875" y="2538075"/>
              <a:ext cx="28850" cy="75625"/>
            </a:xfrm>
            <a:custGeom>
              <a:rect b="b" l="l" r="r" t="t"/>
              <a:pathLst>
                <a:path extrusionOk="0" h="3025" w="1154">
                  <a:moveTo>
                    <a:pt x="971" y="2283"/>
                  </a:moveTo>
                  <a:lnTo>
                    <a:pt x="1142" y="834"/>
                  </a:lnTo>
                  <a:lnTo>
                    <a:pt x="1154" y="274"/>
                  </a:lnTo>
                  <a:lnTo>
                    <a:pt x="743" y="1"/>
                  </a:lnTo>
                  <a:lnTo>
                    <a:pt x="275" y="685"/>
                  </a:lnTo>
                  <a:lnTo>
                    <a:pt x="1" y="1587"/>
                  </a:lnTo>
                  <a:lnTo>
                    <a:pt x="206" y="2260"/>
                  </a:lnTo>
                  <a:lnTo>
                    <a:pt x="777" y="3025"/>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24" name="Google Shape;824;p37"/>
            <p:cNvSpPr/>
            <p:nvPr/>
          </p:nvSpPr>
          <p:spPr>
            <a:xfrm>
              <a:off x="4313700" y="3135225"/>
              <a:ext cx="211725" cy="242825"/>
            </a:xfrm>
            <a:custGeom>
              <a:rect b="b" l="l" r="r" t="t"/>
              <a:pathLst>
                <a:path extrusionOk="0" h="9713" w="8469">
                  <a:moveTo>
                    <a:pt x="970" y="0"/>
                  </a:moveTo>
                  <a:lnTo>
                    <a:pt x="685" y="114"/>
                  </a:lnTo>
                  <a:lnTo>
                    <a:pt x="1016" y="628"/>
                  </a:lnTo>
                  <a:lnTo>
                    <a:pt x="959" y="1153"/>
                  </a:lnTo>
                  <a:lnTo>
                    <a:pt x="731" y="1267"/>
                  </a:lnTo>
                  <a:lnTo>
                    <a:pt x="731" y="1267"/>
                  </a:lnTo>
                  <a:lnTo>
                    <a:pt x="765" y="1621"/>
                  </a:lnTo>
                  <a:lnTo>
                    <a:pt x="936" y="1838"/>
                  </a:lnTo>
                  <a:lnTo>
                    <a:pt x="936" y="2123"/>
                  </a:lnTo>
                  <a:lnTo>
                    <a:pt x="742" y="2317"/>
                  </a:lnTo>
                  <a:lnTo>
                    <a:pt x="422" y="2785"/>
                  </a:lnTo>
                  <a:lnTo>
                    <a:pt x="126" y="3116"/>
                  </a:lnTo>
                  <a:lnTo>
                    <a:pt x="46" y="3127"/>
                  </a:lnTo>
                  <a:lnTo>
                    <a:pt x="0" y="3515"/>
                  </a:lnTo>
                  <a:lnTo>
                    <a:pt x="160" y="3641"/>
                  </a:lnTo>
                  <a:lnTo>
                    <a:pt x="126" y="4029"/>
                  </a:lnTo>
                  <a:lnTo>
                    <a:pt x="274" y="4405"/>
                  </a:lnTo>
                  <a:lnTo>
                    <a:pt x="80" y="4748"/>
                  </a:lnTo>
                  <a:lnTo>
                    <a:pt x="731" y="5353"/>
                  </a:lnTo>
                  <a:lnTo>
                    <a:pt x="765" y="5912"/>
                  </a:lnTo>
                  <a:lnTo>
                    <a:pt x="1153" y="6836"/>
                  </a:lnTo>
                  <a:lnTo>
                    <a:pt x="1153" y="6836"/>
                  </a:lnTo>
                  <a:lnTo>
                    <a:pt x="1199" y="6870"/>
                  </a:lnTo>
                  <a:lnTo>
                    <a:pt x="1507" y="7030"/>
                  </a:lnTo>
                  <a:lnTo>
                    <a:pt x="2009" y="7190"/>
                  </a:lnTo>
                  <a:lnTo>
                    <a:pt x="2465" y="7452"/>
                  </a:lnTo>
                  <a:lnTo>
                    <a:pt x="3241" y="7624"/>
                  </a:lnTo>
                  <a:lnTo>
                    <a:pt x="3390" y="7875"/>
                  </a:lnTo>
                  <a:lnTo>
                    <a:pt x="3390" y="7875"/>
                  </a:lnTo>
                  <a:lnTo>
                    <a:pt x="3458" y="7703"/>
                  </a:lnTo>
                  <a:lnTo>
                    <a:pt x="3858" y="8183"/>
                  </a:lnTo>
                  <a:lnTo>
                    <a:pt x="3892" y="9141"/>
                  </a:lnTo>
                  <a:lnTo>
                    <a:pt x="4154" y="9484"/>
                  </a:lnTo>
                  <a:lnTo>
                    <a:pt x="4154" y="9495"/>
                  </a:lnTo>
                  <a:lnTo>
                    <a:pt x="4451" y="9450"/>
                  </a:lnTo>
                  <a:lnTo>
                    <a:pt x="5410" y="9712"/>
                  </a:lnTo>
                  <a:lnTo>
                    <a:pt x="5604" y="9598"/>
                  </a:lnTo>
                  <a:lnTo>
                    <a:pt x="6163" y="9586"/>
                  </a:lnTo>
                  <a:lnTo>
                    <a:pt x="6460" y="9313"/>
                  </a:lnTo>
                  <a:lnTo>
                    <a:pt x="6927" y="9324"/>
                  </a:lnTo>
                  <a:lnTo>
                    <a:pt x="7818" y="8970"/>
                  </a:lnTo>
                  <a:lnTo>
                    <a:pt x="8468" y="8445"/>
                  </a:lnTo>
                  <a:lnTo>
                    <a:pt x="8468" y="8445"/>
                  </a:lnTo>
                  <a:lnTo>
                    <a:pt x="8183" y="8240"/>
                  </a:lnTo>
                  <a:lnTo>
                    <a:pt x="7875" y="7338"/>
                  </a:lnTo>
                  <a:lnTo>
                    <a:pt x="7612" y="6791"/>
                  </a:lnTo>
                  <a:lnTo>
                    <a:pt x="7669" y="6345"/>
                  </a:lnTo>
                  <a:lnTo>
                    <a:pt x="7635" y="6072"/>
                  </a:lnTo>
                  <a:lnTo>
                    <a:pt x="7875" y="5512"/>
                  </a:lnTo>
                  <a:lnTo>
                    <a:pt x="7852" y="5284"/>
                  </a:lnTo>
                  <a:lnTo>
                    <a:pt x="7350" y="4965"/>
                  </a:lnTo>
                  <a:lnTo>
                    <a:pt x="7304" y="4451"/>
                  </a:lnTo>
                  <a:lnTo>
                    <a:pt x="7703" y="3321"/>
                  </a:lnTo>
                  <a:lnTo>
                    <a:pt x="6562" y="2420"/>
                  </a:lnTo>
                  <a:lnTo>
                    <a:pt x="6505" y="1895"/>
                  </a:lnTo>
                  <a:lnTo>
                    <a:pt x="3618" y="34"/>
                  </a:lnTo>
                  <a:lnTo>
                    <a:pt x="3618" y="34"/>
                  </a:lnTo>
                  <a:lnTo>
                    <a:pt x="3218" y="434"/>
                  </a:lnTo>
                  <a:lnTo>
                    <a:pt x="2956" y="856"/>
                  </a:lnTo>
                  <a:lnTo>
                    <a:pt x="3264" y="1164"/>
                  </a:lnTo>
                  <a:lnTo>
                    <a:pt x="2808" y="1393"/>
                  </a:lnTo>
                  <a:lnTo>
                    <a:pt x="2705" y="1278"/>
                  </a:lnTo>
                  <a:lnTo>
                    <a:pt x="2248" y="1335"/>
                  </a:lnTo>
                  <a:lnTo>
                    <a:pt x="1895" y="1541"/>
                  </a:lnTo>
                  <a:lnTo>
                    <a:pt x="1666" y="1199"/>
                  </a:lnTo>
                  <a:lnTo>
                    <a:pt x="1826" y="548"/>
                  </a:lnTo>
                  <a:lnTo>
                    <a:pt x="1849" y="12"/>
                  </a:lnTo>
                  <a:lnTo>
                    <a:pt x="1849" y="12"/>
                  </a:lnTo>
                  <a:lnTo>
                    <a:pt x="1849" y="12"/>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25" name="Google Shape;825;p37"/>
            <p:cNvSpPr/>
            <p:nvPr/>
          </p:nvSpPr>
          <p:spPr>
            <a:xfrm>
              <a:off x="4313975" y="3015675"/>
              <a:ext cx="109575" cy="128975"/>
            </a:xfrm>
            <a:custGeom>
              <a:rect b="b" l="l" r="r" t="t"/>
              <a:pathLst>
                <a:path extrusionOk="0" h="5159" w="4383">
                  <a:moveTo>
                    <a:pt x="3527" y="1"/>
                  </a:moveTo>
                  <a:lnTo>
                    <a:pt x="3036" y="423"/>
                  </a:lnTo>
                  <a:lnTo>
                    <a:pt x="2466" y="411"/>
                  </a:lnTo>
                  <a:lnTo>
                    <a:pt x="1827" y="628"/>
                  </a:lnTo>
                  <a:lnTo>
                    <a:pt x="1324" y="423"/>
                  </a:lnTo>
                  <a:lnTo>
                    <a:pt x="1005" y="674"/>
                  </a:lnTo>
                  <a:lnTo>
                    <a:pt x="1005" y="674"/>
                  </a:lnTo>
                  <a:lnTo>
                    <a:pt x="959" y="1735"/>
                  </a:lnTo>
                  <a:lnTo>
                    <a:pt x="1290" y="1849"/>
                  </a:lnTo>
                  <a:lnTo>
                    <a:pt x="1028" y="2180"/>
                  </a:lnTo>
                  <a:lnTo>
                    <a:pt x="720" y="2420"/>
                  </a:lnTo>
                  <a:lnTo>
                    <a:pt x="423" y="2899"/>
                  </a:lnTo>
                  <a:lnTo>
                    <a:pt x="240" y="3321"/>
                  </a:lnTo>
                  <a:lnTo>
                    <a:pt x="206" y="4052"/>
                  </a:lnTo>
                  <a:lnTo>
                    <a:pt x="23" y="4394"/>
                  </a:lnTo>
                  <a:lnTo>
                    <a:pt x="1" y="5079"/>
                  </a:lnTo>
                  <a:lnTo>
                    <a:pt x="206" y="5159"/>
                  </a:lnTo>
                  <a:lnTo>
                    <a:pt x="674" y="4896"/>
                  </a:lnTo>
                  <a:lnTo>
                    <a:pt x="959" y="4782"/>
                  </a:lnTo>
                  <a:lnTo>
                    <a:pt x="1849" y="4794"/>
                  </a:lnTo>
                  <a:lnTo>
                    <a:pt x="1849" y="4794"/>
                  </a:lnTo>
                  <a:lnTo>
                    <a:pt x="1804" y="4440"/>
                  </a:lnTo>
                  <a:lnTo>
                    <a:pt x="2169" y="3904"/>
                  </a:lnTo>
                  <a:lnTo>
                    <a:pt x="2671" y="3778"/>
                  </a:lnTo>
                  <a:lnTo>
                    <a:pt x="3013" y="3561"/>
                  </a:lnTo>
                  <a:lnTo>
                    <a:pt x="3424" y="3732"/>
                  </a:lnTo>
                  <a:lnTo>
                    <a:pt x="3470" y="3812"/>
                  </a:lnTo>
                  <a:lnTo>
                    <a:pt x="3470" y="3767"/>
                  </a:lnTo>
                  <a:lnTo>
                    <a:pt x="3698" y="3390"/>
                  </a:lnTo>
                  <a:lnTo>
                    <a:pt x="4086" y="2797"/>
                  </a:lnTo>
                  <a:lnTo>
                    <a:pt x="4383" y="2123"/>
                  </a:lnTo>
                  <a:lnTo>
                    <a:pt x="4018" y="1085"/>
                  </a:lnTo>
                  <a:lnTo>
                    <a:pt x="3915" y="628"/>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26" name="Google Shape;826;p37"/>
            <p:cNvSpPr/>
            <p:nvPr/>
          </p:nvSpPr>
          <p:spPr>
            <a:xfrm>
              <a:off x="4109700" y="1931225"/>
              <a:ext cx="313850" cy="175775"/>
            </a:xfrm>
            <a:custGeom>
              <a:rect b="b" l="l" r="r" t="t"/>
              <a:pathLst>
                <a:path extrusionOk="0" h="7031" w="12554">
                  <a:moveTo>
                    <a:pt x="7544" y="1"/>
                  </a:moveTo>
                  <a:lnTo>
                    <a:pt x="6859" y="69"/>
                  </a:lnTo>
                  <a:lnTo>
                    <a:pt x="6654" y="24"/>
                  </a:lnTo>
                  <a:lnTo>
                    <a:pt x="6505" y="229"/>
                  </a:lnTo>
                  <a:lnTo>
                    <a:pt x="6254" y="195"/>
                  </a:lnTo>
                  <a:lnTo>
                    <a:pt x="6254" y="195"/>
                  </a:lnTo>
                  <a:lnTo>
                    <a:pt x="5661" y="241"/>
                  </a:lnTo>
                  <a:lnTo>
                    <a:pt x="5490" y="435"/>
                  </a:lnTo>
                  <a:lnTo>
                    <a:pt x="5524" y="880"/>
                  </a:lnTo>
                  <a:lnTo>
                    <a:pt x="5239" y="800"/>
                  </a:lnTo>
                  <a:lnTo>
                    <a:pt x="4622" y="834"/>
                  </a:lnTo>
                  <a:lnTo>
                    <a:pt x="4406" y="629"/>
                  </a:lnTo>
                  <a:lnTo>
                    <a:pt x="4177" y="777"/>
                  </a:lnTo>
                  <a:lnTo>
                    <a:pt x="3892" y="651"/>
                  </a:lnTo>
                  <a:lnTo>
                    <a:pt x="3356" y="640"/>
                  </a:lnTo>
                  <a:lnTo>
                    <a:pt x="2557" y="423"/>
                  </a:lnTo>
                  <a:lnTo>
                    <a:pt x="1838" y="355"/>
                  </a:lnTo>
                  <a:lnTo>
                    <a:pt x="1313" y="377"/>
                  </a:lnTo>
                  <a:lnTo>
                    <a:pt x="971" y="606"/>
                  </a:lnTo>
                  <a:lnTo>
                    <a:pt x="662" y="651"/>
                  </a:lnTo>
                  <a:lnTo>
                    <a:pt x="1096" y="1405"/>
                  </a:lnTo>
                  <a:lnTo>
                    <a:pt x="1062" y="1667"/>
                  </a:lnTo>
                  <a:lnTo>
                    <a:pt x="731" y="1770"/>
                  </a:lnTo>
                  <a:lnTo>
                    <a:pt x="183" y="2489"/>
                  </a:lnTo>
                  <a:lnTo>
                    <a:pt x="411" y="2888"/>
                  </a:lnTo>
                  <a:lnTo>
                    <a:pt x="263" y="2831"/>
                  </a:lnTo>
                  <a:lnTo>
                    <a:pt x="103" y="3082"/>
                  </a:lnTo>
                  <a:lnTo>
                    <a:pt x="1" y="3436"/>
                  </a:lnTo>
                  <a:lnTo>
                    <a:pt x="411" y="3676"/>
                  </a:lnTo>
                  <a:lnTo>
                    <a:pt x="503" y="3904"/>
                  </a:lnTo>
                  <a:lnTo>
                    <a:pt x="777" y="3721"/>
                  </a:lnTo>
                  <a:lnTo>
                    <a:pt x="1233" y="3824"/>
                  </a:lnTo>
                  <a:lnTo>
                    <a:pt x="1690" y="3824"/>
                  </a:lnTo>
                  <a:lnTo>
                    <a:pt x="2032" y="4029"/>
                  </a:lnTo>
                  <a:lnTo>
                    <a:pt x="2260" y="3904"/>
                  </a:lnTo>
                  <a:lnTo>
                    <a:pt x="2774" y="3824"/>
                  </a:lnTo>
                  <a:lnTo>
                    <a:pt x="2911" y="3607"/>
                  </a:lnTo>
                  <a:lnTo>
                    <a:pt x="3207" y="3607"/>
                  </a:lnTo>
                  <a:lnTo>
                    <a:pt x="3367" y="3482"/>
                  </a:lnTo>
                  <a:lnTo>
                    <a:pt x="3824" y="3390"/>
                  </a:lnTo>
                  <a:lnTo>
                    <a:pt x="4383" y="3664"/>
                  </a:lnTo>
                  <a:lnTo>
                    <a:pt x="4668" y="3710"/>
                  </a:lnTo>
                  <a:lnTo>
                    <a:pt x="5022" y="3938"/>
                  </a:lnTo>
                  <a:lnTo>
                    <a:pt x="5022" y="4235"/>
                  </a:lnTo>
                  <a:lnTo>
                    <a:pt x="5296" y="4395"/>
                  </a:lnTo>
                  <a:lnTo>
                    <a:pt x="5456" y="4760"/>
                  </a:lnTo>
                  <a:lnTo>
                    <a:pt x="5741" y="4977"/>
                  </a:lnTo>
                  <a:lnTo>
                    <a:pt x="5707" y="5114"/>
                  </a:lnTo>
                  <a:lnTo>
                    <a:pt x="5855" y="5205"/>
                  </a:lnTo>
                  <a:lnTo>
                    <a:pt x="5684" y="5273"/>
                  </a:lnTo>
                  <a:lnTo>
                    <a:pt x="5250" y="5250"/>
                  </a:lnTo>
                  <a:lnTo>
                    <a:pt x="5170" y="5114"/>
                  </a:lnTo>
                  <a:lnTo>
                    <a:pt x="5022" y="5193"/>
                  </a:lnTo>
                  <a:lnTo>
                    <a:pt x="5090" y="5342"/>
                  </a:lnTo>
                  <a:lnTo>
                    <a:pt x="4942" y="5627"/>
                  </a:lnTo>
                  <a:lnTo>
                    <a:pt x="4862" y="5935"/>
                  </a:lnTo>
                  <a:lnTo>
                    <a:pt x="4691" y="6027"/>
                  </a:lnTo>
                  <a:lnTo>
                    <a:pt x="5033" y="6186"/>
                  </a:lnTo>
                  <a:lnTo>
                    <a:pt x="5353" y="6049"/>
                  </a:lnTo>
                  <a:lnTo>
                    <a:pt x="5695" y="6198"/>
                  </a:lnTo>
                  <a:lnTo>
                    <a:pt x="6163" y="5547"/>
                  </a:lnTo>
                  <a:lnTo>
                    <a:pt x="6346" y="5056"/>
                  </a:lnTo>
                  <a:lnTo>
                    <a:pt x="6996" y="4942"/>
                  </a:lnTo>
                  <a:lnTo>
                    <a:pt x="7087" y="5285"/>
                  </a:lnTo>
                  <a:lnTo>
                    <a:pt x="8229" y="5502"/>
                  </a:lnTo>
                  <a:lnTo>
                    <a:pt x="8480" y="5707"/>
                  </a:lnTo>
                  <a:lnTo>
                    <a:pt x="7829" y="6004"/>
                  </a:lnTo>
                  <a:lnTo>
                    <a:pt x="7738" y="6175"/>
                  </a:lnTo>
                  <a:lnTo>
                    <a:pt x="8560" y="6426"/>
                  </a:lnTo>
                  <a:lnTo>
                    <a:pt x="8480" y="6848"/>
                  </a:lnTo>
                  <a:lnTo>
                    <a:pt x="8902" y="7031"/>
                  </a:lnTo>
                  <a:lnTo>
                    <a:pt x="9804" y="6517"/>
                  </a:lnTo>
                  <a:lnTo>
                    <a:pt x="10557" y="6357"/>
                  </a:lnTo>
                  <a:lnTo>
                    <a:pt x="10648" y="6049"/>
                  </a:lnTo>
                  <a:lnTo>
                    <a:pt x="9918" y="6106"/>
                  </a:lnTo>
                  <a:lnTo>
                    <a:pt x="9530" y="5890"/>
                  </a:lnTo>
                  <a:lnTo>
                    <a:pt x="9393" y="5330"/>
                  </a:lnTo>
                  <a:lnTo>
                    <a:pt x="9941" y="4999"/>
                  </a:lnTo>
                  <a:lnTo>
                    <a:pt x="10602" y="4965"/>
                  </a:lnTo>
                  <a:lnTo>
                    <a:pt x="11025" y="4680"/>
                  </a:lnTo>
                  <a:lnTo>
                    <a:pt x="11584" y="4600"/>
                  </a:lnTo>
                  <a:lnTo>
                    <a:pt x="11527" y="4201"/>
                  </a:lnTo>
                  <a:lnTo>
                    <a:pt x="11846" y="3961"/>
                  </a:lnTo>
                  <a:lnTo>
                    <a:pt x="12508" y="3892"/>
                  </a:lnTo>
                  <a:lnTo>
                    <a:pt x="12554" y="3596"/>
                  </a:lnTo>
                  <a:lnTo>
                    <a:pt x="12303" y="3105"/>
                  </a:lnTo>
                  <a:lnTo>
                    <a:pt x="12485" y="2649"/>
                  </a:lnTo>
                  <a:lnTo>
                    <a:pt x="12428" y="2375"/>
                  </a:lnTo>
                  <a:lnTo>
                    <a:pt x="11344" y="2089"/>
                  </a:lnTo>
                  <a:lnTo>
                    <a:pt x="10933" y="2112"/>
                  </a:lnTo>
                  <a:lnTo>
                    <a:pt x="10420" y="1690"/>
                  </a:lnTo>
                  <a:lnTo>
                    <a:pt x="9918" y="1838"/>
                  </a:lnTo>
                  <a:lnTo>
                    <a:pt x="8971" y="1519"/>
                  </a:lnTo>
                  <a:lnTo>
                    <a:pt x="8948" y="1348"/>
                  </a:lnTo>
                  <a:lnTo>
                    <a:pt x="8628" y="971"/>
                  </a:lnTo>
                  <a:lnTo>
                    <a:pt x="8058" y="937"/>
                  </a:lnTo>
                  <a:lnTo>
                    <a:pt x="7966" y="663"/>
                  </a:lnTo>
                  <a:lnTo>
                    <a:pt x="8092" y="480"/>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27" name="Google Shape;827;p37"/>
            <p:cNvSpPr/>
            <p:nvPr/>
          </p:nvSpPr>
          <p:spPr>
            <a:xfrm>
              <a:off x="2610425" y="3795125"/>
              <a:ext cx="97300" cy="109875"/>
            </a:xfrm>
            <a:custGeom>
              <a:rect b="b" l="l" r="r" t="t"/>
              <a:pathLst>
                <a:path extrusionOk="0" h="4395" w="3892">
                  <a:moveTo>
                    <a:pt x="3892" y="3333"/>
                  </a:moveTo>
                  <a:lnTo>
                    <a:pt x="3595" y="2797"/>
                  </a:lnTo>
                  <a:lnTo>
                    <a:pt x="3869" y="2374"/>
                  </a:lnTo>
                  <a:lnTo>
                    <a:pt x="3321" y="1758"/>
                  </a:lnTo>
                  <a:lnTo>
                    <a:pt x="2637" y="1256"/>
                  </a:lnTo>
                  <a:lnTo>
                    <a:pt x="1758" y="674"/>
                  </a:lnTo>
                  <a:lnTo>
                    <a:pt x="1484" y="708"/>
                  </a:lnTo>
                  <a:lnTo>
                    <a:pt x="605" y="1"/>
                  </a:lnTo>
                  <a:lnTo>
                    <a:pt x="115" y="103"/>
                  </a:lnTo>
                  <a:lnTo>
                    <a:pt x="46" y="834"/>
                  </a:lnTo>
                  <a:lnTo>
                    <a:pt x="0" y="1758"/>
                  </a:lnTo>
                  <a:lnTo>
                    <a:pt x="160" y="2660"/>
                  </a:lnTo>
                  <a:lnTo>
                    <a:pt x="35" y="2854"/>
                  </a:lnTo>
                  <a:lnTo>
                    <a:pt x="92" y="3459"/>
                  </a:lnTo>
                  <a:lnTo>
                    <a:pt x="640" y="3961"/>
                  </a:lnTo>
                  <a:lnTo>
                    <a:pt x="1153" y="3926"/>
                  </a:lnTo>
                  <a:lnTo>
                    <a:pt x="1929" y="4314"/>
                  </a:lnTo>
                  <a:lnTo>
                    <a:pt x="2317" y="4223"/>
                  </a:lnTo>
                  <a:lnTo>
                    <a:pt x="2911" y="4394"/>
                  </a:lnTo>
                  <a:lnTo>
                    <a:pt x="3664" y="3904"/>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28" name="Google Shape;828;p37"/>
            <p:cNvSpPr/>
            <p:nvPr/>
          </p:nvSpPr>
          <p:spPr>
            <a:xfrm>
              <a:off x="586475" y="1543225"/>
              <a:ext cx="1932400" cy="1139800"/>
            </a:xfrm>
            <a:custGeom>
              <a:rect b="b" l="l" r="r" t="t"/>
              <a:pathLst>
                <a:path extrusionOk="0" h="45592" w="77296">
                  <a:moveTo>
                    <a:pt x="2716" y="45432"/>
                  </a:moveTo>
                  <a:lnTo>
                    <a:pt x="3002" y="45307"/>
                  </a:lnTo>
                  <a:lnTo>
                    <a:pt x="3355" y="45101"/>
                  </a:lnTo>
                  <a:lnTo>
                    <a:pt x="3390" y="45044"/>
                  </a:lnTo>
                  <a:lnTo>
                    <a:pt x="3253" y="44736"/>
                  </a:lnTo>
                  <a:lnTo>
                    <a:pt x="3161" y="44622"/>
                  </a:lnTo>
                  <a:lnTo>
                    <a:pt x="3047" y="44531"/>
                  </a:lnTo>
                  <a:lnTo>
                    <a:pt x="2773" y="44371"/>
                  </a:lnTo>
                  <a:lnTo>
                    <a:pt x="2716" y="44359"/>
                  </a:lnTo>
                  <a:lnTo>
                    <a:pt x="2659" y="44451"/>
                  </a:lnTo>
                  <a:lnTo>
                    <a:pt x="2659" y="44633"/>
                  </a:lnTo>
                  <a:lnTo>
                    <a:pt x="2488" y="44770"/>
                  </a:lnTo>
                  <a:lnTo>
                    <a:pt x="2431" y="44873"/>
                  </a:lnTo>
                  <a:lnTo>
                    <a:pt x="2488" y="45204"/>
                  </a:lnTo>
                  <a:lnTo>
                    <a:pt x="2397" y="45455"/>
                  </a:lnTo>
                  <a:lnTo>
                    <a:pt x="2568" y="45592"/>
                  </a:lnTo>
                  <a:close/>
                  <a:moveTo>
                    <a:pt x="2625" y="44017"/>
                  </a:moveTo>
                  <a:lnTo>
                    <a:pt x="2716" y="43914"/>
                  </a:lnTo>
                  <a:lnTo>
                    <a:pt x="2545" y="43777"/>
                  </a:lnTo>
                  <a:lnTo>
                    <a:pt x="2283" y="43686"/>
                  </a:lnTo>
                  <a:lnTo>
                    <a:pt x="2191" y="43766"/>
                  </a:lnTo>
                  <a:lnTo>
                    <a:pt x="2191" y="43823"/>
                  </a:lnTo>
                  <a:lnTo>
                    <a:pt x="2260" y="43892"/>
                  </a:lnTo>
                  <a:lnTo>
                    <a:pt x="2340" y="44086"/>
                  </a:lnTo>
                  <a:close/>
                  <a:moveTo>
                    <a:pt x="2203" y="43538"/>
                  </a:moveTo>
                  <a:lnTo>
                    <a:pt x="1826" y="43504"/>
                  </a:lnTo>
                  <a:lnTo>
                    <a:pt x="1746" y="43606"/>
                  </a:lnTo>
                  <a:lnTo>
                    <a:pt x="2157" y="43629"/>
                  </a:lnTo>
                  <a:close/>
                  <a:moveTo>
                    <a:pt x="1530" y="43401"/>
                  </a:moveTo>
                  <a:lnTo>
                    <a:pt x="1370" y="43104"/>
                  </a:lnTo>
                  <a:lnTo>
                    <a:pt x="1336" y="43047"/>
                  </a:lnTo>
                  <a:lnTo>
                    <a:pt x="1084" y="43173"/>
                  </a:lnTo>
                  <a:lnTo>
                    <a:pt x="1107" y="43207"/>
                  </a:lnTo>
                  <a:lnTo>
                    <a:pt x="1164" y="43424"/>
                  </a:lnTo>
                  <a:lnTo>
                    <a:pt x="1415" y="43446"/>
                  </a:lnTo>
                  <a:lnTo>
                    <a:pt x="1472" y="43458"/>
                  </a:lnTo>
                  <a:close/>
                  <a:moveTo>
                    <a:pt x="343" y="42807"/>
                  </a:moveTo>
                  <a:lnTo>
                    <a:pt x="388" y="42591"/>
                  </a:lnTo>
                  <a:lnTo>
                    <a:pt x="206" y="42579"/>
                  </a:lnTo>
                  <a:lnTo>
                    <a:pt x="57" y="42659"/>
                  </a:lnTo>
                  <a:lnTo>
                    <a:pt x="0" y="42739"/>
                  </a:lnTo>
                  <a:lnTo>
                    <a:pt x="229" y="42887"/>
                  </a:lnTo>
                  <a:close/>
                  <a:moveTo>
                    <a:pt x="59138" y="18100"/>
                  </a:moveTo>
                  <a:lnTo>
                    <a:pt x="58910" y="18100"/>
                  </a:lnTo>
                  <a:lnTo>
                    <a:pt x="58716" y="18442"/>
                  </a:lnTo>
                  <a:lnTo>
                    <a:pt x="57278" y="18442"/>
                  </a:lnTo>
                  <a:lnTo>
                    <a:pt x="54882" y="18442"/>
                  </a:lnTo>
                  <a:lnTo>
                    <a:pt x="52496" y="18442"/>
                  </a:lnTo>
                  <a:lnTo>
                    <a:pt x="50385" y="18442"/>
                  </a:lnTo>
                  <a:lnTo>
                    <a:pt x="48297" y="18442"/>
                  </a:lnTo>
                  <a:lnTo>
                    <a:pt x="46220" y="18442"/>
                  </a:lnTo>
                  <a:lnTo>
                    <a:pt x="44086" y="18442"/>
                  </a:lnTo>
                  <a:lnTo>
                    <a:pt x="43401" y="18442"/>
                  </a:lnTo>
                  <a:lnTo>
                    <a:pt x="41312" y="18442"/>
                  </a:lnTo>
                  <a:lnTo>
                    <a:pt x="39338" y="18442"/>
                  </a:lnTo>
                  <a:lnTo>
                    <a:pt x="39098" y="19173"/>
                  </a:lnTo>
                  <a:lnTo>
                    <a:pt x="38768" y="19892"/>
                  </a:lnTo>
                  <a:lnTo>
                    <a:pt x="38437" y="20120"/>
                  </a:lnTo>
                  <a:lnTo>
                    <a:pt x="38596" y="19287"/>
                  </a:lnTo>
                  <a:lnTo>
                    <a:pt x="37763" y="18979"/>
                  </a:lnTo>
                  <a:lnTo>
                    <a:pt x="37569" y="19150"/>
                  </a:lnTo>
                  <a:lnTo>
                    <a:pt x="37512" y="19572"/>
                  </a:lnTo>
                  <a:lnTo>
                    <a:pt x="37250" y="20337"/>
                  </a:lnTo>
                  <a:lnTo>
                    <a:pt x="36656" y="21524"/>
                  </a:lnTo>
                  <a:lnTo>
                    <a:pt x="36086" y="22323"/>
                  </a:lnTo>
                  <a:lnTo>
                    <a:pt x="35515" y="23121"/>
                  </a:lnTo>
                  <a:lnTo>
                    <a:pt x="34739" y="23943"/>
                  </a:lnTo>
                  <a:lnTo>
                    <a:pt x="34579" y="24616"/>
                  </a:lnTo>
                  <a:lnTo>
                    <a:pt x="34180" y="25370"/>
                  </a:lnTo>
                  <a:lnTo>
                    <a:pt x="33632" y="26111"/>
                  </a:lnTo>
                  <a:lnTo>
                    <a:pt x="33769" y="26602"/>
                  </a:lnTo>
                  <a:lnTo>
                    <a:pt x="33495" y="27344"/>
                  </a:lnTo>
                  <a:lnTo>
                    <a:pt x="33712" y="28109"/>
                  </a:lnTo>
                  <a:lnTo>
                    <a:pt x="33895" y="28428"/>
                  </a:lnTo>
                  <a:lnTo>
                    <a:pt x="33780" y="28645"/>
                  </a:lnTo>
                  <a:lnTo>
                    <a:pt x="33837" y="29923"/>
                  </a:lnTo>
                  <a:lnTo>
                    <a:pt x="34203" y="30847"/>
                  </a:lnTo>
                  <a:lnTo>
                    <a:pt x="34089" y="31350"/>
                  </a:lnTo>
                  <a:lnTo>
                    <a:pt x="34225" y="31498"/>
                  </a:lnTo>
                  <a:lnTo>
                    <a:pt x="34887" y="31589"/>
                  </a:lnTo>
                  <a:lnTo>
                    <a:pt x="35070" y="31840"/>
                  </a:lnTo>
                  <a:lnTo>
                    <a:pt x="35469" y="31875"/>
                  </a:lnTo>
                  <a:lnTo>
                    <a:pt x="35458" y="32148"/>
                  </a:lnTo>
                  <a:lnTo>
                    <a:pt x="35766" y="32251"/>
                  </a:lnTo>
                  <a:lnTo>
                    <a:pt x="36063" y="32776"/>
                  </a:lnTo>
                  <a:lnTo>
                    <a:pt x="36029" y="33233"/>
                  </a:lnTo>
                  <a:lnTo>
                    <a:pt x="36919" y="33164"/>
                  </a:lnTo>
                  <a:lnTo>
                    <a:pt x="37923" y="33061"/>
                  </a:lnTo>
                  <a:lnTo>
                    <a:pt x="37775" y="33244"/>
                  </a:lnTo>
                  <a:lnTo>
                    <a:pt x="38790" y="33689"/>
                  </a:lnTo>
                  <a:lnTo>
                    <a:pt x="40320" y="34317"/>
                  </a:lnTo>
                  <a:lnTo>
                    <a:pt x="41849" y="34317"/>
                  </a:lnTo>
                  <a:lnTo>
                    <a:pt x="42454" y="34317"/>
                  </a:lnTo>
                  <a:lnTo>
                    <a:pt x="42568" y="33952"/>
                  </a:lnTo>
                  <a:lnTo>
                    <a:pt x="43903" y="33952"/>
                  </a:lnTo>
                  <a:lnTo>
                    <a:pt x="44086" y="34260"/>
                  </a:lnTo>
                  <a:lnTo>
                    <a:pt x="44382" y="34545"/>
                  </a:lnTo>
                  <a:lnTo>
                    <a:pt x="44725" y="34944"/>
                  </a:lnTo>
                  <a:lnTo>
                    <a:pt x="44839" y="35412"/>
                  </a:lnTo>
                  <a:lnTo>
                    <a:pt x="44896" y="35914"/>
                  </a:lnTo>
                  <a:lnTo>
                    <a:pt x="45215" y="36188"/>
                  </a:lnTo>
                  <a:lnTo>
                    <a:pt x="45786" y="36451"/>
                  </a:lnTo>
                  <a:lnTo>
                    <a:pt x="46471" y="35743"/>
                  </a:lnTo>
                  <a:lnTo>
                    <a:pt x="47098" y="35732"/>
                  </a:lnTo>
                  <a:lnTo>
                    <a:pt x="47532" y="36086"/>
                  </a:lnTo>
                  <a:lnTo>
                    <a:pt x="47760" y="36713"/>
                  </a:lnTo>
                  <a:lnTo>
                    <a:pt x="47909" y="37238"/>
                  </a:lnTo>
                  <a:lnTo>
                    <a:pt x="48251" y="37752"/>
                  </a:lnTo>
                  <a:lnTo>
                    <a:pt x="48274" y="38391"/>
                  </a:lnTo>
                  <a:lnTo>
                    <a:pt x="48388" y="38825"/>
                  </a:lnTo>
                  <a:lnTo>
                    <a:pt x="48947" y="39110"/>
                  </a:lnTo>
                  <a:lnTo>
                    <a:pt x="49461" y="39304"/>
                  </a:lnTo>
                  <a:lnTo>
                    <a:pt x="49757" y="39281"/>
                  </a:lnTo>
                  <a:lnTo>
                    <a:pt x="49678" y="38961"/>
                  </a:lnTo>
                  <a:lnTo>
                    <a:pt x="49735" y="38528"/>
                  </a:lnTo>
                  <a:lnTo>
                    <a:pt x="49872" y="37900"/>
                  </a:lnTo>
                  <a:lnTo>
                    <a:pt x="50145" y="37501"/>
                  </a:lnTo>
                  <a:lnTo>
                    <a:pt x="50670" y="37056"/>
                  </a:lnTo>
                  <a:lnTo>
                    <a:pt x="51526" y="36668"/>
                  </a:lnTo>
                  <a:lnTo>
                    <a:pt x="52405" y="35994"/>
                  </a:lnTo>
                  <a:lnTo>
                    <a:pt x="53101" y="35789"/>
                  </a:lnTo>
                  <a:lnTo>
                    <a:pt x="53603" y="35732"/>
                  </a:lnTo>
                  <a:lnTo>
                    <a:pt x="54094" y="35926"/>
                  </a:lnTo>
                  <a:lnTo>
                    <a:pt x="54802" y="35812"/>
                  </a:lnTo>
                  <a:lnTo>
                    <a:pt x="55270" y="36302"/>
                  </a:lnTo>
                  <a:lnTo>
                    <a:pt x="55806" y="36325"/>
                  </a:lnTo>
                  <a:lnTo>
                    <a:pt x="56148" y="36154"/>
                  </a:lnTo>
                  <a:lnTo>
                    <a:pt x="56399" y="36280"/>
                  </a:lnTo>
                  <a:lnTo>
                    <a:pt x="56582" y="36166"/>
                  </a:lnTo>
                  <a:lnTo>
                    <a:pt x="56456" y="35983"/>
                  </a:lnTo>
                  <a:lnTo>
                    <a:pt x="56548" y="35629"/>
                  </a:lnTo>
                  <a:lnTo>
                    <a:pt x="56479" y="35389"/>
                  </a:lnTo>
                  <a:lnTo>
                    <a:pt x="56822" y="35241"/>
                  </a:lnTo>
                  <a:lnTo>
                    <a:pt x="57426" y="35184"/>
                  </a:lnTo>
                  <a:lnTo>
                    <a:pt x="58088" y="35287"/>
                  </a:lnTo>
                  <a:lnTo>
                    <a:pt x="58979" y="35173"/>
                  </a:lnTo>
                  <a:lnTo>
                    <a:pt x="59401" y="35389"/>
                  </a:lnTo>
                  <a:lnTo>
                    <a:pt x="59686" y="35812"/>
                  </a:lnTo>
                  <a:lnTo>
                    <a:pt x="59812" y="35857"/>
                  </a:lnTo>
                  <a:lnTo>
                    <a:pt x="60690" y="35447"/>
                  </a:lnTo>
                  <a:lnTo>
                    <a:pt x="60953" y="35583"/>
                  </a:lnTo>
                  <a:lnTo>
                    <a:pt x="61387" y="36337"/>
                  </a:lnTo>
                  <a:lnTo>
                    <a:pt x="61501" y="36839"/>
                  </a:lnTo>
                  <a:lnTo>
                    <a:pt x="61215" y="37444"/>
                  </a:lnTo>
                  <a:lnTo>
                    <a:pt x="61272" y="37797"/>
                  </a:lnTo>
                  <a:lnTo>
                    <a:pt x="61501" y="38494"/>
                  </a:lnTo>
                  <a:lnTo>
                    <a:pt x="61786" y="39281"/>
                  </a:lnTo>
                  <a:lnTo>
                    <a:pt x="62037" y="39475"/>
                  </a:lnTo>
                  <a:lnTo>
                    <a:pt x="62094" y="39874"/>
                  </a:lnTo>
                  <a:lnTo>
                    <a:pt x="62471" y="39989"/>
                  </a:lnTo>
                  <a:lnTo>
                    <a:pt x="62710" y="39874"/>
                  </a:lnTo>
                  <a:lnTo>
                    <a:pt x="62996" y="39327"/>
                  </a:lnTo>
                  <a:lnTo>
                    <a:pt x="63098" y="38961"/>
                  </a:lnTo>
                  <a:lnTo>
                    <a:pt x="63224" y="38357"/>
                  </a:lnTo>
                  <a:lnTo>
                    <a:pt x="63053" y="37295"/>
                  </a:lnTo>
                  <a:lnTo>
                    <a:pt x="63121" y="36907"/>
                  </a:lnTo>
                  <a:lnTo>
                    <a:pt x="62916" y="36268"/>
                  </a:lnTo>
                  <a:lnTo>
                    <a:pt x="62813" y="35504"/>
                  </a:lnTo>
                  <a:lnTo>
                    <a:pt x="62824" y="34876"/>
                  </a:lnTo>
                  <a:lnTo>
                    <a:pt x="63087" y="34225"/>
                  </a:lnTo>
                  <a:lnTo>
                    <a:pt x="63578" y="33689"/>
                  </a:lnTo>
                  <a:lnTo>
                    <a:pt x="64114" y="33255"/>
                  </a:lnTo>
                  <a:lnTo>
                    <a:pt x="65095" y="32673"/>
                  </a:lnTo>
                  <a:lnTo>
                    <a:pt x="65278" y="32365"/>
                  </a:lnTo>
                  <a:lnTo>
                    <a:pt x="65746" y="32034"/>
                  </a:lnTo>
                  <a:lnTo>
                    <a:pt x="66145" y="31977"/>
                  </a:lnTo>
                  <a:lnTo>
                    <a:pt x="66773" y="31429"/>
                  </a:lnTo>
                  <a:lnTo>
                    <a:pt x="67629" y="31167"/>
                  </a:lnTo>
                  <a:lnTo>
                    <a:pt x="68291" y="30482"/>
                  </a:lnTo>
                  <a:lnTo>
                    <a:pt x="68416" y="29546"/>
                  </a:lnTo>
                  <a:lnTo>
                    <a:pt x="68428" y="29238"/>
                  </a:lnTo>
                  <a:lnTo>
                    <a:pt x="68234" y="29181"/>
                  </a:lnTo>
                  <a:lnTo>
                    <a:pt x="68451" y="28303"/>
                  </a:lnTo>
                  <a:lnTo>
                    <a:pt x="68017" y="27994"/>
                  </a:lnTo>
                  <a:lnTo>
                    <a:pt x="68473" y="28143"/>
                  </a:lnTo>
                  <a:lnTo>
                    <a:pt x="68473" y="27549"/>
                  </a:lnTo>
                  <a:lnTo>
                    <a:pt x="68747" y="27173"/>
                  </a:lnTo>
                  <a:lnTo>
                    <a:pt x="68599" y="27926"/>
                  </a:lnTo>
                  <a:lnTo>
                    <a:pt x="68884" y="28280"/>
                  </a:lnTo>
                  <a:lnTo>
                    <a:pt x="68473" y="28907"/>
                  </a:lnTo>
                  <a:lnTo>
                    <a:pt x="68531" y="28942"/>
                  </a:lnTo>
                  <a:lnTo>
                    <a:pt x="69158" y="28211"/>
                  </a:lnTo>
                  <a:lnTo>
                    <a:pt x="69501" y="27857"/>
                  </a:lnTo>
                  <a:lnTo>
                    <a:pt x="69592" y="27492"/>
                  </a:lnTo>
                  <a:lnTo>
                    <a:pt x="69455" y="27344"/>
                  </a:lnTo>
                  <a:lnTo>
                    <a:pt x="69444" y="26842"/>
                  </a:lnTo>
                  <a:lnTo>
                    <a:pt x="69615" y="27070"/>
                  </a:lnTo>
                  <a:lnTo>
                    <a:pt x="69774" y="27127"/>
                  </a:lnTo>
                  <a:lnTo>
                    <a:pt x="69763" y="27355"/>
                  </a:lnTo>
                  <a:lnTo>
                    <a:pt x="70505" y="26659"/>
                  </a:lnTo>
                  <a:lnTo>
                    <a:pt x="70859" y="26009"/>
                  </a:lnTo>
                  <a:lnTo>
                    <a:pt x="70653" y="25974"/>
                  </a:lnTo>
                  <a:lnTo>
                    <a:pt x="70961" y="25712"/>
                  </a:lnTo>
                  <a:lnTo>
                    <a:pt x="70904" y="25826"/>
                  </a:lnTo>
                  <a:lnTo>
                    <a:pt x="71372" y="25826"/>
                  </a:lnTo>
                  <a:lnTo>
                    <a:pt x="72479" y="25552"/>
                  </a:lnTo>
                  <a:lnTo>
                    <a:pt x="72331" y="25381"/>
                  </a:lnTo>
                  <a:lnTo>
                    <a:pt x="71201" y="25552"/>
                  </a:lnTo>
                  <a:lnTo>
                    <a:pt x="71886" y="25301"/>
                  </a:lnTo>
                  <a:lnTo>
                    <a:pt x="72331" y="25255"/>
                  </a:lnTo>
                  <a:lnTo>
                    <a:pt x="72673" y="25210"/>
                  </a:lnTo>
                  <a:lnTo>
                    <a:pt x="73255" y="25061"/>
                  </a:lnTo>
                  <a:lnTo>
                    <a:pt x="73598" y="25073"/>
                  </a:lnTo>
                  <a:lnTo>
                    <a:pt x="74134" y="24925"/>
                  </a:lnTo>
                  <a:lnTo>
                    <a:pt x="74282" y="24685"/>
                  </a:lnTo>
                  <a:lnTo>
                    <a:pt x="74123" y="24491"/>
                  </a:lnTo>
                  <a:lnTo>
                    <a:pt x="74100" y="24799"/>
                  </a:lnTo>
                  <a:lnTo>
                    <a:pt x="73792" y="24788"/>
                  </a:lnTo>
                  <a:lnTo>
                    <a:pt x="73712" y="24320"/>
                  </a:lnTo>
                  <a:lnTo>
                    <a:pt x="73871" y="23840"/>
                  </a:lnTo>
                  <a:lnTo>
                    <a:pt x="74065" y="23658"/>
                  </a:lnTo>
                  <a:lnTo>
                    <a:pt x="74625" y="23133"/>
                  </a:lnTo>
                  <a:lnTo>
                    <a:pt x="75469" y="22870"/>
                  </a:lnTo>
                  <a:lnTo>
                    <a:pt x="76325" y="22574"/>
                  </a:lnTo>
                  <a:lnTo>
                    <a:pt x="77215" y="22151"/>
                  </a:lnTo>
                  <a:lnTo>
                    <a:pt x="77192" y="21866"/>
                  </a:lnTo>
                  <a:lnTo>
                    <a:pt x="76896" y="21364"/>
                  </a:lnTo>
                  <a:lnTo>
                    <a:pt x="77295" y="20154"/>
                  </a:lnTo>
                  <a:lnTo>
                    <a:pt x="77078" y="19892"/>
                  </a:lnTo>
                  <a:lnTo>
                    <a:pt x="76553" y="20052"/>
                  </a:lnTo>
                  <a:lnTo>
                    <a:pt x="76394" y="19812"/>
                  </a:lnTo>
                  <a:lnTo>
                    <a:pt x="75606" y="20474"/>
                  </a:lnTo>
                  <a:lnTo>
                    <a:pt x="75150" y="21181"/>
                  </a:lnTo>
                  <a:lnTo>
                    <a:pt x="74762" y="21581"/>
                  </a:lnTo>
                  <a:lnTo>
                    <a:pt x="74408" y="21706"/>
                  </a:lnTo>
                  <a:lnTo>
                    <a:pt x="74168" y="21752"/>
                  </a:lnTo>
                  <a:lnTo>
                    <a:pt x="74020" y="21980"/>
                  </a:lnTo>
                  <a:lnTo>
                    <a:pt x="72696" y="21980"/>
                  </a:lnTo>
                  <a:lnTo>
                    <a:pt x="71600" y="21980"/>
                  </a:lnTo>
                  <a:lnTo>
                    <a:pt x="71212" y="22151"/>
                  </a:lnTo>
                  <a:lnTo>
                    <a:pt x="70254" y="22745"/>
                  </a:lnTo>
                  <a:lnTo>
                    <a:pt x="70288" y="22870"/>
                  </a:lnTo>
                  <a:lnTo>
                    <a:pt x="70197" y="23213"/>
                  </a:lnTo>
                  <a:lnTo>
                    <a:pt x="69546" y="23498"/>
                  </a:lnTo>
                  <a:lnTo>
                    <a:pt x="68987" y="23430"/>
                  </a:lnTo>
                  <a:lnTo>
                    <a:pt x="68416" y="23407"/>
                  </a:lnTo>
                  <a:lnTo>
                    <a:pt x="68051" y="23498"/>
                  </a:lnTo>
                  <a:lnTo>
                    <a:pt x="68006" y="23760"/>
                  </a:lnTo>
                  <a:lnTo>
                    <a:pt x="68006" y="23760"/>
                  </a:lnTo>
                  <a:lnTo>
                    <a:pt x="67994" y="23840"/>
                  </a:lnTo>
                  <a:lnTo>
                    <a:pt x="67161" y="24377"/>
                  </a:lnTo>
                  <a:lnTo>
                    <a:pt x="66522" y="24628"/>
                  </a:lnTo>
                  <a:lnTo>
                    <a:pt x="66111" y="24742"/>
                  </a:lnTo>
                  <a:lnTo>
                    <a:pt x="65575" y="24982"/>
                  </a:lnTo>
                  <a:lnTo>
                    <a:pt x="65004" y="25119"/>
                  </a:lnTo>
                  <a:lnTo>
                    <a:pt x="64650" y="25073"/>
                  </a:lnTo>
                  <a:lnTo>
                    <a:pt x="64262" y="24890"/>
                  </a:lnTo>
                  <a:lnTo>
                    <a:pt x="64650" y="24548"/>
                  </a:lnTo>
                  <a:lnTo>
                    <a:pt x="64650" y="24548"/>
                  </a:lnTo>
                  <a:lnTo>
                    <a:pt x="64936" y="24228"/>
                  </a:lnTo>
                  <a:lnTo>
                    <a:pt x="65461" y="23749"/>
                  </a:lnTo>
                  <a:lnTo>
                    <a:pt x="65461" y="23749"/>
                  </a:lnTo>
                  <a:lnTo>
                    <a:pt x="65461" y="23749"/>
                  </a:lnTo>
                  <a:lnTo>
                    <a:pt x="65563" y="23384"/>
                  </a:lnTo>
                  <a:lnTo>
                    <a:pt x="65632" y="22893"/>
                  </a:lnTo>
                  <a:lnTo>
                    <a:pt x="65404" y="22790"/>
                  </a:lnTo>
                  <a:lnTo>
                    <a:pt x="64799" y="23190"/>
                  </a:lnTo>
                  <a:lnTo>
                    <a:pt x="64662" y="23178"/>
                  </a:lnTo>
                  <a:lnTo>
                    <a:pt x="64707" y="22962"/>
                  </a:lnTo>
                  <a:lnTo>
                    <a:pt x="65255" y="22608"/>
                  </a:lnTo>
                  <a:lnTo>
                    <a:pt x="65483" y="22208"/>
                  </a:lnTo>
                  <a:lnTo>
                    <a:pt x="65575" y="21809"/>
                  </a:lnTo>
                  <a:lnTo>
                    <a:pt x="65198" y="21467"/>
                  </a:lnTo>
                  <a:lnTo>
                    <a:pt x="64662" y="21273"/>
                  </a:lnTo>
                  <a:lnTo>
                    <a:pt x="64422" y="21615"/>
                  </a:lnTo>
                  <a:lnTo>
                    <a:pt x="64228" y="21706"/>
                  </a:lnTo>
                  <a:lnTo>
                    <a:pt x="63909" y="22151"/>
                  </a:lnTo>
                  <a:lnTo>
                    <a:pt x="63966" y="21843"/>
                  </a:lnTo>
                  <a:lnTo>
                    <a:pt x="63600" y="22060"/>
                  </a:lnTo>
                  <a:lnTo>
                    <a:pt x="63292" y="22345"/>
                  </a:lnTo>
                  <a:lnTo>
                    <a:pt x="62927" y="22790"/>
                  </a:lnTo>
                  <a:lnTo>
                    <a:pt x="62745" y="23156"/>
                  </a:lnTo>
                  <a:lnTo>
                    <a:pt x="62756" y="23703"/>
                  </a:lnTo>
                  <a:lnTo>
                    <a:pt x="62493" y="24274"/>
                  </a:lnTo>
                  <a:lnTo>
                    <a:pt x="62026" y="24696"/>
                  </a:lnTo>
                  <a:lnTo>
                    <a:pt x="61832" y="24833"/>
                  </a:lnTo>
                  <a:lnTo>
                    <a:pt x="61603" y="24925"/>
                  </a:lnTo>
                  <a:lnTo>
                    <a:pt x="61341" y="24925"/>
                  </a:lnTo>
                  <a:lnTo>
                    <a:pt x="61295" y="24867"/>
                  </a:lnTo>
                  <a:lnTo>
                    <a:pt x="61284" y="24400"/>
                  </a:lnTo>
                  <a:lnTo>
                    <a:pt x="61387" y="24171"/>
                  </a:lnTo>
                  <a:lnTo>
                    <a:pt x="61489" y="23954"/>
                  </a:lnTo>
                  <a:lnTo>
                    <a:pt x="61569" y="23532"/>
                  </a:lnTo>
                  <a:lnTo>
                    <a:pt x="61923" y="23030"/>
                  </a:lnTo>
                  <a:lnTo>
                    <a:pt x="62345" y="22414"/>
                  </a:lnTo>
                  <a:lnTo>
                    <a:pt x="62996" y="21752"/>
                  </a:lnTo>
                  <a:lnTo>
                    <a:pt x="62893" y="21752"/>
                  </a:lnTo>
                  <a:lnTo>
                    <a:pt x="62128" y="22323"/>
                  </a:lnTo>
                  <a:lnTo>
                    <a:pt x="62071" y="22220"/>
                  </a:lnTo>
                  <a:lnTo>
                    <a:pt x="62482" y="21889"/>
                  </a:lnTo>
                  <a:lnTo>
                    <a:pt x="63155" y="21318"/>
                  </a:lnTo>
                  <a:lnTo>
                    <a:pt x="63680" y="21250"/>
                  </a:lnTo>
                  <a:lnTo>
                    <a:pt x="64308" y="21067"/>
                  </a:lnTo>
                  <a:lnTo>
                    <a:pt x="64833" y="21158"/>
                  </a:lnTo>
                  <a:lnTo>
                    <a:pt x="64856" y="21158"/>
                  </a:lnTo>
                  <a:lnTo>
                    <a:pt x="65518" y="21090"/>
                  </a:lnTo>
                  <a:lnTo>
                    <a:pt x="65312" y="20736"/>
                  </a:lnTo>
                  <a:lnTo>
                    <a:pt x="65312" y="20736"/>
                  </a:lnTo>
                  <a:lnTo>
                    <a:pt x="65141" y="20702"/>
                  </a:lnTo>
                  <a:lnTo>
                    <a:pt x="65141" y="20702"/>
                  </a:lnTo>
                  <a:lnTo>
                    <a:pt x="65141" y="20702"/>
                  </a:lnTo>
                  <a:lnTo>
                    <a:pt x="64936" y="20668"/>
                  </a:lnTo>
                  <a:lnTo>
                    <a:pt x="64879" y="20417"/>
                  </a:lnTo>
                  <a:lnTo>
                    <a:pt x="64148" y="20497"/>
                  </a:lnTo>
                  <a:lnTo>
                    <a:pt x="63441" y="20691"/>
                  </a:lnTo>
                  <a:lnTo>
                    <a:pt x="63087" y="20360"/>
                  </a:lnTo>
                  <a:lnTo>
                    <a:pt x="62722" y="20246"/>
                  </a:lnTo>
                  <a:lnTo>
                    <a:pt x="63167" y="19778"/>
                  </a:lnTo>
                  <a:lnTo>
                    <a:pt x="62414" y="20063"/>
                  </a:lnTo>
                  <a:lnTo>
                    <a:pt x="61717" y="20360"/>
                  </a:lnTo>
                  <a:lnTo>
                    <a:pt x="61056" y="20576"/>
                  </a:lnTo>
                  <a:lnTo>
                    <a:pt x="60759" y="20280"/>
                  </a:lnTo>
                  <a:lnTo>
                    <a:pt x="59971" y="20462"/>
                  </a:lnTo>
                  <a:lnTo>
                    <a:pt x="60028" y="20337"/>
                  </a:lnTo>
                  <a:lnTo>
                    <a:pt x="60690" y="19960"/>
                  </a:lnTo>
                  <a:lnTo>
                    <a:pt x="61352" y="19606"/>
                  </a:lnTo>
                  <a:lnTo>
                    <a:pt x="62197" y="19310"/>
                  </a:lnTo>
                  <a:lnTo>
                    <a:pt x="62197" y="19310"/>
                  </a:lnTo>
                  <a:lnTo>
                    <a:pt x="62197" y="19310"/>
                  </a:lnTo>
                  <a:lnTo>
                    <a:pt x="61444" y="19081"/>
                  </a:lnTo>
                  <a:lnTo>
                    <a:pt x="60816" y="19196"/>
                  </a:lnTo>
                  <a:lnTo>
                    <a:pt x="60268" y="18922"/>
                  </a:lnTo>
                  <a:lnTo>
                    <a:pt x="59618" y="18785"/>
                  </a:lnTo>
                  <a:lnTo>
                    <a:pt x="59161" y="18728"/>
                  </a:lnTo>
                  <a:lnTo>
                    <a:pt x="59013" y="18579"/>
                  </a:lnTo>
                  <a:close/>
                  <a:moveTo>
                    <a:pt x="24810" y="11413"/>
                  </a:moveTo>
                  <a:lnTo>
                    <a:pt x="25792" y="11013"/>
                  </a:lnTo>
                  <a:lnTo>
                    <a:pt x="25792" y="10751"/>
                  </a:lnTo>
                  <a:lnTo>
                    <a:pt x="25427" y="10694"/>
                  </a:lnTo>
                  <a:lnTo>
                    <a:pt x="24936" y="10819"/>
                  </a:lnTo>
                  <a:lnTo>
                    <a:pt x="24023" y="11127"/>
                  </a:lnTo>
                  <a:lnTo>
                    <a:pt x="23715" y="11504"/>
                  </a:lnTo>
                  <a:lnTo>
                    <a:pt x="23818" y="11732"/>
                  </a:lnTo>
                  <a:close/>
                  <a:moveTo>
                    <a:pt x="19287" y="9073"/>
                  </a:moveTo>
                  <a:lnTo>
                    <a:pt x="19618" y="8742"/>
                  </a:lnTo>
                  <a:lnTo>
                    <a:pt x="19207" y="8674"/>
                  </a:lnTo>
                  <a:lnTo>
                    <a:pt x="18397" y="8811"/>
                  </a:lnTo>
                  <a:lnTo>
                    <a:pt x="18511" y="9039"/>
                  </a:lnTo>
                  <a:lnTo>
                    <a:pt x="18739" y="9199"/>
                  </a:lnTo>
                  <a:close/>
                  <a:moveTo>
                    <a:pt x="19458" y="5889"/>
                  </a:moveTo>
                  <a:lnTo>
                    <a:pt x="19024" y="6197"/>
                  </a:lnTo>
                  <a:lnTo>
                    <a:pt x="19081" y="6277"/>
                  </a:lnTo>
                  <a:lnTo>
                    <a:pt x="19675" y="6220"/>
                  </a:lnTo>
                  <a:lnTo>
                    <a:pt x="19721" y="6368"/>
                  </a:lnTo>
                  <a:lnTo>
                    <a:pt x="19960" y="6540"/>
                  </a:lnTo>
                  <a:lnTo>
                    <a:pt x="20656" y="6368"/>
                  </a:lnTo>
                  <a:lnTo>
                    <a:pt x="20828" y="6288"/>
                  </a:lnTo>
                  <a:lnTo>
                    <a:pt x="20360" y="6174"/>
                  </a:lnTo>
                  <a:lnTo>
                    <a:pt x="20131" y="5957"/>
                  </a:lnTo>
                  <a:lnTo>
                    <a:pt x="19652" y="6049"/>
                  </a:lnTo>
                  <a:close/>
                  <a:moveTo>
                    <a:pt x="37284" y="149"/>
                  </a:moveTo>
                  <a:lnTo>
                    <a:pt x="36656" y="0"/>
                  </a:lnTo>
                  <a:lnTo>
                    <a:pt x="35196" y="400"/>
                  </a:lnTo>
                  <a:lnTo>
                    <a:pt x="34739" y="354"/>
                  </a:lnTo>
                  <a:lnTo>
                    <a:pt x="33176" y="685"/>
                  </a:lnTo>
                  <a:lnTo>
                    <a:pt x="32491" y="765"/>
                  </a:lnTo>
                  <a:lnTo>
                    <a:pt x="31372" y="1119"/>
                  </a:lnTo>
                  <a:lnTo>
                    <a:pt x="30688" y="1495"/>
                  </a:lnTo>
                  <a:lnTo>
                    <a:pt x="29467" y="1849"/>
                  </a:lnTo>
                  <a:lnTo>
                    <a:pt x="28371" y="1861"/>
                  </a:lnTo>
                  <a:lnTo>
                    <a:pt x="27481" y="2283"/>
                  </a:lnTo>
                  <a:lnTo>
                    <a:pt x="27937" y="2522"/>
                  </a:lnTo>
                  <a:lnTo>
                    <a:pt x="28029" y="2853"/>
                  </a:lnTo>
                  <a:lnTo>
                    <a:pt x="27915" y="3230"/>
                  </a:lnTo>
                  <a:lnTo>
                    <a:pt x="28245" y="3538"/>
                  </a:lnTo>
                  <a:lnTo>
                    <a:pt x="28074" y="4029"/>
                  </a:lnTo>
                  <a:lnTo>
                    <a:pt x="26762" y="4063"/>
                  </a:lnTo>
                  <a:lnTo>
                    <a:pt x="27378" y="3664"/>
                  </a:lnTo>
                  <a:lnTo>
                    <a:pt x="26899" y="3664"/>
                  </a:lnTo>
                  <a:lnTo>
                    <a:pt x="25027" y="4052"/>
                  </a:lnTo>
                  <a:lnTo>
                    <a:pt x="23726" y="4371"/>
                  </a:lnTo>
                  <a:lnTo>
                    <a:pt x="23863" y="4851"/>
                  </a:lnTo>
                  <a:lnTo>
                    <a:pt x="23692" y="5159"/>
                  </a:lnTo>
                  <a:lnTo>
                    <a:pt x="24343" y="5364"/>
                  </a:lnTo>
                  <a:lnTo>
                    <a:pt x="25324" y="5261"/>
                  </a:lnTo>
                  <a:lnTo>
                    <a:pt x="25575" y="5444"/>
                  </a:lnTo>
                  <a:lnTo>
                    <a:pt x="25997" y="5261"/>
                  </a:lnTo>
                  <a:lnTo>
                    <a:pt x="26865" y="5090"/>
                  </a:lnTo>
                  <a:lnTo>
                    <a:pt x="27253" y="5090"/>
                  </a:lnTo>
                  <a:lnTo>
                    <a:pt x="26408" y="5387"/>
                  </a:lnTo>
                  <a:lnTo>
                    <a:pt x="26568" y="5535"/>
                  </a:lnTo>
                  <a:lnTo>
                    <a:pt x="26203" y="5900"/>
                  </a:lnTo>
                  <a:lnTo>
                    <a:pt x="25427" y="6163"/>
                  </a:lnTo>
                  <a:lnTo>
                    <a:pt x="25061" y="6083"/>
                  </a:lnTo>
                  <a:lnTo>
                    <a:pt x="24069" y="6471"/>
                  </a:lnTo>
                  <a:lnTo>
                    <a:pt x="23806" y="6345"/>
                  </a:lnTo>
                  <a:lnTo>
                    <a:pt x="23224" y="6403"/>
                  </a:lnTo>
                  <a:lnTo>
                    <a:pt x="22471" y="6825"/>
                  </a:lnTo>
                  <a:lnTo>
                    <a:pt x="21387" y="7270"/>
                  </a:lnTo>
                  <a:lnTo>
                    <a:pt x="20554" y="7761"/>
                  </a:lnTo>
                  <a:lnTo>
                    <a:pt x="20599" y="8103"/>
                  </a:lnTo>
                  <a:lnTo>
                    <a:pt x="20029" y="8571"/>
                  </a:lnTo>
                  <a:lnTo>
                    <a:pt x="20234" y="8765"/>
                  </a:lnTo>
                  <a:lnTo>
                    <a:pt x="20303" y="9153"/>
                  </a:lnTo>
                  <a:lnTo>
                    <a:pt x="21330" y="8993"/>
                  </a:lnTo>
                  <a:lnTo>
                    <a:pt x="21387" y="9301"/>
                  </a:lnTo>
                  <a:lnTo>
                    <a:pt x="20919" y="9598"/>
                  </a:lnTo>
                  <a:lnTo>
                    <a:pt x="20405" y="10100"/>
                  </a:lnTo>
                  <a:lnTo>
                    <a:pt x="20805" y="10100"/>
                  </a:lnTo>
                  <a:lnTo>
                    <a:pt x="21832" y="9769"/>
                  </a:lnTo>
                  <a:lnTo>
                    <a:pt x="21604" y="10180"/>
                  </a:lnTo>
                  <a:lnTo>
                    <a:pt x="22117" y="9883"/>
                  </a:lnTo>
                  <a:lnTo>
                    <a:pt x="22060" y="10306"/>
                  </a:lnTo>
                  <a:lnTo>
                    <a:pt x="22745" y="9997"/>
                  </a:lnTo>
                  <a:lnTo>
                    <a:pt x="22802" y="10157"/>
                  </a:lnTo>
                  <a:lnTo>
                    <a:pt x="23829" y="9895"/>
                  </a:lnTo>
                  <a:lnTo>
                    <a:pt x="22939" y="10385"/>
                  </a:lnTo>
                  <a:lnTo>
                    <a:pt x="22129" y="11024"/>
                  </a:lnTo>
                  <a:lnTo>
                    <a:pt x="21318" y="11321"/>
                  </a:lnTo>
                  <a:lnTo>
                    <a:pt x="20987" y="11492"/>
                  </a:lnTo>
                  <a:lnTo>
                    <a:pt x="19515" y="12006"/>
                  </a:lnTo>
                  <a:lnTo>
                    <a:pt x="18819" y="12348"/>
                  </a:lnTo>
                  <a:lnTo>
                    <a:pt x="17895" y="12451"/>
                  </a:lnTo>
                  <a:lnTo>
                    <a:pt x="16674" y="12919"/>
                  </a:lnTo>
                  <a:lnTo>
                    <a:pt x="15738" y="13181"/>
                  </a:lnTo>
                  <a:lnTo>
                    <a:pt x="14585" y="13581"/>
                  </a:lnTo>
                  <a:lnTo>
                    <a:pt x="14528" y="13718"/>
                  </a:lnTo>
                  <a:lnTo>
                    <a:pt x="15955" y="13478"/>
                  </a:lnTo>
                  <a:lnTo>
                    <a:pt x="16810" y="13193"/>
                  </a:lnTo>
                  <a:lnTo>
                    <a:pt x="17792" y="12907"/>
                  </a:lnTo>
                  <a:lnTo>
                    <a:pt x="18659" y="12668"/>
                  </a:lnTo>
                  <a:lnTo>
                    <a:pt x="19059" y="12736"/>
                  </a:lnTo>
                  <a:lnTo>
                    <a:pt x="20211" y="12360"/>
                  </a:lnTo>
                  <a:lnTo>
                    <a:pt x="20862" y="11960"/>
                  </a:lnTo>
                  <a:lnTo>
                    <a:pt x="22357" y="11527"/>
                  </a:lnTo>
                  <a:lnTo>
                    <a:pt x="22916" y="11150"/>
                  </a:lnTo>
                  <a:lnTo>
                    <a:pt x="23852" y="10899"/>
                  </a:lnTo>
                  <a:lnTo>
                    <a:pt x="24936" y="10534"/>
                  </a:lnTo>
                  <a:lnTo>
                    <a:pt x="26203" y="9940"/>
                  </a:lnTo>
                  <a:lnTo>
                    <a:pt x="26180" y="9529"/>
                  </a:lnTo>
                  <a:lnTo>
                    <a:pt x="27766" y="8936"/>
                  </a:lnTo>
                  <a:lnTo>
                    <a:pt x="28816" y="8388"/>
                  </a:lnTo>
                  <a:lnTo>
                    <a:pt x="30128" y="7932"/>
                  </a:lnTo>
                  <a:lnTo>
                    <a:pt x="30071" y="8126"/>
                  </a:lnTo>
                  <a:lnTo>
                    <a:pt x="29113" y="8388"/>
                  </a:lnTo>
                  <a:lnTo>
                    <a:pt x="27937" y="9199"/>
                  </a:lnTo>
                  <a:lnTo>
                    <a:pt x="27481" y="9701"/>
                  </a:lnTo>
                  <a:lnTo>
                    <a:pt x="28394" y="9507"/>
                  </a:lnTo>
                  <a:lnTo>
                    <a:pt x="29261" y="9244"/>
                  </a:lnTo>
                  <a:lnTo>
                    <a:pt x="30186" y="9050"/>
                  </a:lnTo>
                  <a:lnTo>
                    <a:pt x="30596" y="9016"/>
                  </a:lnTo>
                  <a:lnTo>
                    <a:pt x="31099" y="8423"/>
                  </a:lnTo>
                  <a:lnTo>
                    <a:pt x="32000" y="8251"/>
                  </a:lnTo>
                  <a:lnTo>
                    <a:pt x="32365" y="8617"/>
                  </a:lnTo>
                  <a:lnTo>
                    <a:pt x="33233" y="8993"/>
                  </a:lnTo>
                  <a:lnTo>
                    <a:pt x="34180" y="8925"/>
                  </a:lnTo>
                  <a:lnTo>
                    <a:pt x="34990" y="9210"/>
                  </a:lnTo>
                  <a:lnTo>
                    <a:pt x="35447" y="9370"/>
                  </a:lnTo>
                  <a:lnTo>
                    <a:pt x="35926" y="10237"/>
                  </a:lnTo>
                  <a:lnTo>
                    <a:pt x="36451" y="10477"/>
                  </a:lnTo>
                  <a:lnTo>
                    <a:pt x="37467" y="10511"/>
                  </a:lnTo>
                  <a:lnTo>
                    <a:pt x="38049" y="10568"/>
                  </a:lnTo>
                  <a:lnTo>
                    <a:pt x="37661" y="11355"/>
                  </a:lnTo>
                  <a:lnTo>
                    <a:pt x="37889" y="12052"/>
                  </a:lnTo>
                  <a:lnTo>
                    <a:pt x="37421" y="12793"/>
                  </a:lnTo>
                  <a:lnTo>
                    <a:pt x="37775" y="13067"/>
                  </a:lnTo>
                  <a:lnTo>
                    <a:pt x="37866" y="13375"/>
                  </a:lnTo>
                  <a:lnTo>
                    <a:pt x="37866" y="13375"/>
                  </a:lnTo>
                  <a:lnTo>
                    <a:pt x="38596" y="12965"/>
                  </a:lnTo>
                  <a:lnTo>
                    <a:pt x="39030" y="12440"/>
                  </a:lnTo>
                  <a:lnTo>
                    <a:pt x="38380" y="11892"/>
                  </a:lnTo>
                  <a:lnTo>
                    <a:pt x="38596" y="10922"/>
                  </a:lnTo>
                  <a:lnTo>
                    <a:pt x="38745" y="10328"/>
                  </a:lnTo>
                  <a:lnTo>
                    <a:pt x="38505" y="9940"/>
                  </a:lnTo>
                  <a:lnTo>
                    <a:pt x="38402" y="9598"/>
                  </a:lnTo>
                  <a:lnTo>
                    <a:pt x="38482" y="9164"/>
                  </a:lnTo>
                  <a:lnTo>
                    <a:pt x="37569" y="9438"/>
                  </a:lnTo>
                  <a:lnTo>
                    <a:pt x="36485" y="9906"/>
                  </a:lnTo>
                  <a:lnTo>
                    <a:pt x="36451" y="9358"/>
                  </a:lnTo>
                  <a:lnTo>
                    <a:pt x="36371" y="8982"/>
                  </a:lnTo>
                  <a:lnTo>
                    <a:pt x="35983" y="8753"/>
                  </a:lnTo>
                  <a:lnTo>
                    <a:pt x="35378" y="8742"/>
                  </a:lnTo>
                  <a:lnTo>
                    <a:pt x="40434" y="4120"/>
                  </a:lnTo>
                  <a:lnTo>
                    <a:pt x="43903" y="1233"/>
                  </a:lnTo>
                  <a:lnTo>
                    <a:pt x="43903" y="1233"/>
                  </a:lnTo>
                  <a:lnTo>
                    <a:pt x="43903" y="1233"/>
                  </a:lnTo>
                  <a:lnTo>
                    <a:pt x="43401" y="1142"/>
                  </a:lnTo>
                  <a:lnTo>
                    <a:pt x="42819" y="913"/>
                  </a:lnTo>
                  <a:lnTo>
                    <a:pt x="41883" y="1027"/>
                  </a:lnTo>
                  <a:lnTo>
                    <a:pt x="41575" y="925"/>
                  </a:lnTo>
                  <a:lnTo>
                    <a:pt x="40559" y="856"/>
                  </a:lnTo>
                  <a:lnTo>
                    <a:pt x="39681" y="628"/>
                  </a:lnTo>
                  <a:lnTo>
                    <a:pt x="38996" y="696"/>
                  </a:lnTo>
                  <a:lnTo>
                    <a:pt x="38288" y="571"/>
                  </a:lnTo>
                  <a:lnTo>
                    <a:pt x="38574" y="400"/>
                  </a:lnTo>
                  <a:lnTo>
                    <a:pt x="37683" y="354"/>
                  </a:lnTo>
                  <a:lnTo>
                    <a:pt x="37204" y="491"/>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29" name="Google Shape;829;p37"/>
            <p:cNvSpPr/>
            <p:nvPr/>
          </p:nvSpPr>
          <p:spPr>
            <a:xfrm>
              <a:off x="4725950" y="2079875"/>
              <a:ext cx="338975" cy="188625"/>
            </a:xfrm>
            <a:custGeom>
              <a:rect b="b" l="l" r="r" t="t"/>
              <a:pathLst>
                <a:path extrusionOk="0" h="7545" w="13559">
                  <a:moveTo>
                    <a:pt x="11618" y="2911"/>
                  </a:moveTo>
                  <a:lnTo>
                    <a:pt x="11253" y="3082"/>
                  </a:lnTo>
                  <a:lnTo>
                    <a:pt x="10489" y="3698"/>
                  </a:lnTo>
                  <a:lnTo>
                    <a:pt x="10352" y="4337"/>
                  </a:lnTo>
                  <a:lnTo>
                    <a:pt x="10089" y="4337"/>
                  </a:lnTo>
                  <a:lnTo>
                    <a:pt x="9758" y="3904"/>
                  </a:lnTo>
                  <a:lnTo>
                    <a:pt x="8811" y="3881"/>
                  </a:lnTo>
                  <a:lnTo>
                    <a:pt x="8446" y="3162"/>
                  </a:lnTo>
                  <a:lnTo>
                    <a:pt x="8092" y="3150"/>
                  </a:lnTo>
                  <a:lnTo>
                    <a:pt x="7875" y="2272"/>
                  </a:lnTo>
                  <a:lnTo>
                    <a:pt x="6803" y="1621"/>
                  </a:lnTo>
                  <a:lnTo>
                    <a:pt x="5581" y="1701"/>
                  </a:lnTo>
                  <a:lnTo>
                    <a:pt x="4771" y="1827"/>
                  </a:lnTo>
                  <a:lnTo>
                    <a:pt x="3835" y="1039"/>
                  </a:lnTo>
                  <a:lnTo>
                    <a:pt x="3151" y="708"/>
                  </a:lnTo>
                  <a:lnTo>
                    <a:pt x="1861" y="69"/>
                  </a:lnTo>
                  <a:lnTo>
                    <a:pt x="1701" y="1"/>
                  </a:lnTo>
                  <a:lnTo>
                    <a:pt x="1" y="514"/>
                  </a:lnTo>
                  <a:lnTo>
                    <a:pt x="891" y="3767"/>
                  </a:lnTo>
                  <a:lnTo>
                    <a:pt x="1713" y="3755"/>
                  </a:lnTo>
                  <a:lnTo>
                    <a:pt x="1484" y="3310"/>
                  </a:lnTo>
                  <a:lnTo>
                    <a:pt x="2032" y="2991"/>
                  </a:lnTo>
                  <a:lnTo>
                    <a:pt x="2500" y="2477"/>
                  </a:lnTo>
                  <a:lnTo>
                    <a:pt x="3607" y="2945"/>
                  </a:lnTo>
                  <a:lnTo>
                    <a:pt x="3881" y="3653"/>
                  </a:lnTo>
                  <a:lnTo>
                    <a:pt x="4212" y="3835"/>
                  </a:lnTo>
                  <a:lnTo>
                    <a:pt x="4999" y="3789"/>
                  </a:lnTo>
                  <a:lnTo>
                    <a:pt x="5285" y="3961"/>
                  </a:lnTo>
                  <a:lnTo>
                    <a:pt x="5890" y="4874"/>
                  </a:lnTo>
                  <a:lnTo>
                    <a:pt x="6894" y="5501"/>
                  </a:lnTo>
                  <a:lnTo>
                    <a:pt x="7487" y="5935"/>
                  </a:lnTo>
                  <a:lnTo>
                    <a:pt x="8377" y="6391"/>
                  </a:lnTo>
                  <a:lnTo>
                    <a:pt x="9473" y="6768"/>
                  </a:lnTo>
                  <a:lnTo>
                    <a:pt x="9587" y="7339"/>
                  </a:lnTo>
                  <a:lnTo>
                    <a:pt x="9998" y="7339"/>
                  </a:lnTo>
                  <a:lnTo>
                    <a:pt x="10614" y="7544"/>
                  </a:lnTo>
                  <a:lnTo>
                    <a:pt x="10797" y="6597"/>
                  </a:lnTo>
                  <a:lnTo>
                    <a:pt x="10454" y="5935"/>
                  </a:lnTo>
                  <a:lnTo>
                    <a:pt x="9861" y="5707"/>
                  </a:lnTo>
                  <a:lnTo>
                    <a:pt x="9941" y="5307"/>
                  </a:lnTo>
                  <a:lnTo>
                    <a:pt x="10569" y="5342"/>
                  </a:lnTo>
                  <a:lnTo>
                    <a:pt x="10785" y="4851"/>
                  </a:lnTo>
                  <a:lnTo>
                    <a:pt x="10854" y="4280"/>
                  </a:lnTo>
                  <a:lnTo>
                    <a:pt x="11767" y="4063"/>
                  </a:lnTo>
                  <a:lnTo>
                    <a:pt x="11744" y="4474"/>
                  </a:lnTo>
                  <a:lnTo>
                    <a:pt x="11927" y="4737"/>
                  </a:lnTo>
                  <a:lnTo>
                    <a:pt x="12223" y="4702"/>
                  </a:lnTo>
                  <a:lnTo>
                    <a:pt x="12805" y="4794"/>
                  </a:lnTo>
                  <a:lnTo>
                    <a:pt x="13559" y="4143"/>
                  </a:lnTo>
                  <a:lnTo>
                    <a:pt x="12543" y="3675"/>
                  </a:lnTo>
                  <a:lnTo>
                    <a:pt x="12086" y="3904"/>
                  </a:lnTo>
                  <a:lnTo>
                    <a:pt x="11424" y="3573"/>
                  </a:lnTo>
                  <a:lnTo>
                    <a:pt x="11870" y="2991"/>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30" name="Google Shape;830;p37"/>
            <p:cNvSpPr/>
            <p:nvPr/>
          </p:nvSpPr>
          <p:spPr>
            <a:xfrm>
              <a:off x="2257775" y="2836225"/>
              <a:ext cx="269925" cy="259650"/>
            </a:xfrm>
            <a:custGeom>
              <a:rect b="b" l="l" r="r" t="t"/>
              <a:pathLst>
                <a:path extrusionOk="0" h="10386" w="10797">
                  <a:moveTo>
                    <a:pt x="10797" y="3435"/>
                  </a:moveTo>
                  <a:lnTo>
                    <a:pt x="10477" y="3230"/>
                  </a:lnTo>
                  <a:lnTo>
                    <a:pt x="10067" y="3253"/>
                  </a:lnTo>
                  <a:lnTo>
                    <a:pt x="9964" y="2522"/>
                  </a:lnTo>
                  <a:lnTo>
                    <a:pt x="9382" y="2066"/>
                  </a:lnTo>
                  <a:lnTo>
                    <a:pt x="8754" y="2009"/>
                  </a:lnTo>
                  <a:lnTo>
                    <a:pt x="8503" y="1587"/>
                  </a:lnTo>
                  <a:lnTo>
                    <a:pt x="9188" y="1313"/>
                  </a:lnTo>
                  <a:lnTo>
                    <a:pt x="8229" y="1324"/>
                  </a:lnTo>
                  <a:lnTo>
                    <a:pt x="7248" y="1381"/>
                  </a:lnTo>
                  <a:lnTo>
                    <a:pt x="7213" y="1609"/>
                  </a:lnTo>
                  <a:lnTo>
                    <a:pt x="6757" y="1883"/>
                  </a:lnTo>
                  <a:lnTo>
                    <a:pt x="6164" y="1781"/>
                  </a:lnTo>
                  <a:lnTo>
                    <a:pt x="5718" y="1370"/>
                  </a:lnTo>
                  <a:lnTo>
                    <a:pt x="4863" y="1472"/>
                  </a:lnTo>
                  <a:lnTo>
                    <a:pt x="4144" y="1461"/>
                  </a:lnTo>
                  <a:lnTo>
                    <a:pt x="4132" y="1153"/>
                  </a:lnTo>
                  <a:lnTo>
                    <a:pt x="3630" y="662"/>
                  </a:lnTo>
                  <a:lnTo>
                    <a:pt x="3082" y="639"/>
                  </a:lnTo>
                  <a:lnTo>
                    <a:pt x="2831" y="0"/>
                  </a:lnTo>
                  <a:lnTo>
                    <a:pt x="2534" y="286"/>
                  </a:lnTo>
                  <a:lnTo>
                    <a:pt x="2626" y="719"/>
                  </a:lnTo>
                  <a:lnTo>
                    <a:pt x="1610" y="1084"/>
                  </a:lnTo>
                  <a:lnTo>
                    <a:pt x="1610" y="1769"/>
                  </a:lnTo>
                  <a:lnTo>
                    <a:pt x="1838" y="2089"/>
                  </a:lnTo>
                  <a:lnTo>
                    <a:pt x="1621" y="2739"/>
                  </a:lnTo>
                  <a:lnTo>
                    <a:pt x="1279" y="2796"/>
                  </a:lnTo>
                  <a:lnTo>
                    <a:pt x="1005" y="2089"/>
                  </a:lnTo>
                  <a:lnTo>
                    <a:pt x="1393" y="1552"/>
                  </a:lnTo>
                  <a:lnTo>
                    <a:pt x="1439" y="1084"/>
                  </a:lnTo>
                  <a:lnTo>
                    <a:pt x="1199" y="674"/>
                  </a:lnTo>
                  <a:lnTo>
                    <a:pt x="1667" y="559"/>
                  </a:lnTo>
                  <a:lnTo>
                    <a:pt x="1713" y="343"/>
                  </a:lnTo>
                  <a:lnTo>
                    <a:pt x="1176" y="502"/>
                  </a:lnTo>
                  <a:lnTo>
                    <a:pt x="948" y="959"/>
                  </a:lnTo>
                  <a:lnTo>
                    <a:pt x="640" y="1210"/>
                  </a:lnTo>
                  <a:lnTo>
                    <a:pt x="378" y="1552"/>
                  </a:lnTo>
                  <a:lnTo>
                    <a:pt x="252" y="2203"/>
                  </a:lnTo>
                  <a:lnTo>
                    <a:pt x="1" y="2728"/>
                  </a:lnTo>
                  <a:lnTo>
                    <a:pt x="412" y="2796"/>
                  </a:lnTo>
                  <a:lnTo>
                    <a:pt x="492" y="3207"/>
                  </a:lnTo>
                  <a:lnTo>
                    <a:pt x="651" y="3413"/>
                  </a:lnTo>
                  <a:lnTo>
                    <a:pt x="709" y="3766"/>
                  </a:lnTo>
                  <a:lnTo>
                    <a:pt x="594" y="4109"/>
                  </a:lnTo>
                  <a:lnTo>
                    <a:pt x="629" y="4291"/>
                  </a:lnTo>
                  <a:lnTo>
                    <a:pt x="811" y="4383"/>
                  </a:lnTo>
                  <a:lnTo>
                    <a:pt x="994" y="4691"/>
                  </a:lnTo>
                  <a:lnTo>
                    <a:pt x="2021" y="4611"/>
                  </a:lnTo>
                  <a:lnTo>
                    <a:pt x="2477" y="4725"/>
                  </a:lnTo>
                  <a:lnTo>
                    <a:pt x="3025" y="5501"/>
                  </a:lnTo>
                  <a:lnTo>
                    <a:pt x="3345" y="5410"/>
                  </a:lnTo>
                  <a:lnTo>
                    <a:pt x="3915" y="5444"/>
                  </a:lnTo>
                  <a:lnTo>
                    <a:pt x="4372" y="5353"/>
                  </a:lnTo>
                  <a:lnTo>
                    <a:pt x="4657" y="5501"/>
                  </a:lnTo>
                  <a:lnTo>
                    <a:pt x="4486" y="5992"/>
                  </a:lnTo>
                  <a:lnTo>
                    <a:pt x="4303" y="6288"/>
                  </a:lnTo>
                  <a:lnTo>
                    <a:pt x="4235" y="6950"/>
                  </a:lnTo>
                  <a:lnTo>
                    <a:pt x="4372" y="7544"/>
                  </a:lnTo>
                  <a:lnTo>
                    <a:pt x="4589" y="7818"/>
                  </a:lnTo>
                  <a:lnTo>
                    <a:pt x="4623" y="8034"/>
                  </a:lnTo>
                  <a:lnTo>
                    <a:pt x="4201" y="8468"/>
                  </a:lnTo>
                  <a:lnTo>
                    <a:pt x="4486" y="8674"/>
                  </a:lnTo>
                  <a:lnTo>
                    <a:pt x="4691" y="8982"/>
                  </a:lnTo>
                  <a:lnTo>
                    <a:pt x="4931" y="9895"/>
                  </a:lnTo>
                  <a:lnTo>
                    <a:pt x="5365" y="10385"/>
                  </a:lnTo>
                  <a:lnTo>
                    <a:pt x="5992" y="10317"/>
                  </a:lnTo>
                  <a:lnTo>
                    <a:pt x="6141" y="10043"/>
                  </a:lnTo>
                  <a:lnTo>
                    <a:pt x="6746" y="9826"/>
                  </a:lnTo>
                  <a:lnTo>
                    <a:pt x="7077" y="9689"/>
                  </a:lnTo>
                  <a:lnTo>
                    <a:pt x="7168" y="9301"/>
                  </a:lnTo>
                  <a:lnTo>
                    <a:pt x="7761" y="9039"/>
                  </a:lnTo>
                  <a:lnTo>
                    <a:pt x="7716" y="8845"/>
                  </a:lnTo>
                  <a:lnTo>
                    <a:pt x="7031" y="8776"/>
                  </a:lnTo>
                  <a:lnTo>
                    <a:pt x="6928" y="8206"/>
                  </a:lnTo>
                  <a:lnTo>
                    <a:pt x="6974" y="7589"/>
                  </a:lnTo>
                  <a:lnTo>
                    <a:pt x="6631" y="7361"/>
                  </a:lnTo>
                  <a:lnTo>
                    <a:pt x="6768" y="7270"/>
                  </a:lnTo>
                  <a:lnTo>
                    <a:pt x="7373" y="7384"/>
                  </a:lnTo>
                  <a:lnTo>
                    <a:pt x="8001" y="7612"/>
                  </a:lnTo>
                  <a:lnTo>
                    <a:pt x="8241" y="7407"/>
                  </a:lnTo>
                  <a:lnTo>
                    <a:pt x="8811" y="7258"/>
                  </a:lnTo>
                  <a:lnTo>
                    <a:pt x="9724" y="6916"/>
                  </a:lnTo>
                  <a:lnTo>
                    <a:pt x="10021" y="6574"/>
                  </a:lnTo>
                  <a:lnTo>
                    <a:pt x="9930" y="6323"/>
                  </a:lnTo>
                  <a:lnTo>
                    <a:pt x="9393" y="5638"/>
                  </a:lnTo>
                  <a:lnTo>
                    <a:pt x="9621" y="5375"/>
                  </a:lnTo>
                  <a:lnTo>
                    <a:pt x="9621" y="4965"/>
                  </a:lnTo>
                  <a:lnTo>
                    <a:pt x="10112" y="4805"/>
                  </a:lnTo>
                  <a:lnTo>
                    <a:pt x="10329" y="4634"/>
                  </a:lnTo>
                  <a:lnTo>
                    <a:pt x="10055" y="4314"/>
                  </a:lnTo>
                  <a:lnTo>
                    <a:pt x="10135" y="3983"/>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31" name="Google Shape;831;p37"/>
            <p:cNvSpPr/>
            <p:nvPr/>
          </p:nvSpPr>
          <p:spPr>
            <a:xfrm>
              <a:off x="5724250" y="2582300"/>
              <a:ext cx="172625" cy="334400"/>
            </a:xfrm>
            <a:custGeom>
              <a:rect b="b" l="l" r="r" t="t"/>
              <a:pathLst>
                <a:path extrusionOk="0" h="13376" w="6905">
                  <a:moveTo>
                    <a:pt x="4748" y="1632"/>
                  </a:moveTo>
                  <a:lnTo>
                    <a:pt x="3903" y="1404"/>
                  </a:lnTo>
                  <a:lnTo>
                    <a:pt x="3481" y="1028"/>
                  </a:lnTo>
                  <a:lnTo>
                    <a:pt x="3504" y="503"/>
                  </a:lnTo>
                  <a:lnTo>
                    <a:pt x="2762" y="343"/>
                  </a:lnTo>
                  <a:lnTo>
                    <a:pt x="2340" y="0"/>
                  </a:lnTo>
                  <a:lnTo>
                    <a:pt x="1758" y="480"/>
                  </a:lnTo>
                  <a:lnTo>
                    <a:pt x="993" y="582"/>
                  </a:lnTo>
                  <a:lnTo>
                    <a:pt x="388" y="582"/>
                  </a:lnTo>
                  <a:lnTo>
                    <a:pt x="0" y="799"/>
                  </a:lnTo>
                  <a:lnTo>
                    <a:pt x="571" y="1530"/>
                  </a:lnTo>
                  <a:lnTo>
                    <a:pt x="1050" y="2340"/>
                  </a:lnTo>
                  <a:lnTo>
                    <a:pt x="2020" y="2351"/>
                  </a:lnTo>
                  <a:lnTo>
                    <a:pt x="2454" y="3139"/>
                  </a:lnTo>
                  <a:lnTo>
                    <a:pt x="1986" y="3378"/>
                  </a:lnTo>
                  <a:lnTo>
                    <a:pt x="1792" y="3709"/>
                  </a:lnTo>
                  <a:lnTo>
                    <a:pt x="2842" y="4257"/>
                  </a:lnTo>
                  <a:lnTo>
                    <a:pt x="3652" y="5319"/>
                  </a:lnTo>
                  <a:lnTo>
                    <a:pt x="4268" y="6117"/>
                  </a:lnTo>
                  <a:lnTo>
                    <a:pt x="4953" y="6745"/>
                  </a:lnTo>
                  <a:lnTo>
                    <a:pt x="5238" y="7396"/>
                  </a:lnTo>
                  <a:lnTo>
                    <a:pt x="5204" y="8297"/>
                  </a:lnTo>
                  <a:lnTo>
                    <a:pt x="5467" y="8902"/>
                  </a:lnTo>
                  <a:lnTo>
                    <a:pt x="5478" y="9998"/>
                  </a:lnTo>
                  <a:lnTo>
                    <a:pt x="4200" y="10694"/>
                  </a:lnTo>
                  <a:lnTo>
                    <a:pt x="4599" y="11241"/>
                  </a:lnTo>
                  <a:lnTo>
                    <a:pt x="3778" y="11310"/>
                  </a:lnTo>
                  <a:lnTo>
                    <a:pt x="3104" y="11664"/>
                  </a:lnTo>
                  <a:lnTo>
                    <a:pt x="3743" y="12200"/>
                  </a:lnTo>
                  <a:lnTo>
                    <a:pt x="3561" y="12805"/>
                  </a:lnTo>
                  <a:lnTo>
                    <a:pt x="3892" y="13376"/>
                  </a:lnTo>
                  <a:lnTo>
                    <a:pt x="4828" y="12542"/>
                  </a:lnTo>
                  <a:lnTo>
                    <a:pt x="5421" y="11778"/>
                  </a:lnTo>
                  <a:lnTo>
                    <a:pt x="6288" y="11196"/>
                  </a:lnTo>
                  <a:lnTo>
                    <a:pt x="6905" y="10602"/>
                  </a:lnTo>
                  <a:lnTo>
                    <a:pt x="6847" y="9005"/>
                  </a:lnTo>
                  <a:lnTo>
                    <a:pt x="6277" y="7327"/>
                  </a:lnTo>
                  <a:lnTo>
                    <a:pt x="5683" y="6608"/>
                  </a:lnTo>
                  <a:lnTo>
                    <a:pt x="4885" y="6038"/>
                  </a:lnTo>
                  <a:lnTo>
                    <a:pt x="3972" y="4851"/>
                  </a:lnTo>
                  <a:lnTo>
                    <a:pt x="3218" y="3892"/>
                  </a:lnTo>
                  <a:lnTo>
                    <a:pt x="3287" y="3264"/>
                  </a:lnTo>
                  <a:lnTo>
                    <a:pt x="3823" y="2408"/>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32" name="Google Shape;832;p37"/>
            <p:cNvSpPr/>
            <p:nvPr/>
          </p:nvSpPr>
          <p:spPr>
            <a:xfrm>
              <a:off x="7026375" y="3443925"/>
              <a:ext cx="18575" cy="45100"/>
            </a:xfrm>
            <a:custGeom>
              <a:rect b="b" l="l" r="r" t="t"/>
              <a:pathLst>
                <a:path extrusionOk="0" h="1804" w="743">
                  <a:moveTo>
                    <a:pt x="742" y="1666"/>
                  </a:moveTo>
                  <a:lnTo>
                    <a:pt x="354" y="1153"/>
                  </a:lnTo>
                  <a:lnTo>
                    <a:pt x="263" y="1404"/>
                  </a:lnTo>
                  <a:lnTo>
                    <a:pt x="457" y="1803"/>
                  </a:lnTo>
                  <a:close/>
                  <a:moveTo>
                    <a:pt x="457" y="286"/>
                  </a:moveTo>
                  <a:lnTo>
                    <a:pt x="126" y="0"/>
                  </a:lnTo>
                  <a:lnTo>
                    <a:pt x="0" y="696"/>
                  </a:lnTo>
                  <a:lnTo>
                    <a:pt x="69" y="959"/>
                  </a:lnTo>
                  <a:lnTo>
                    <a:pt x="240" y="902"/>
                  </a:lnTo>
                  <a:lnTo>
                    <a:pt x="423" y="1016"/>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33" name="Google Shape;833;p37"/>
            <p:cNvSpPr/>
            <p:nvPr/>
          </p:nvSpPr>
          <p:spPr>
            <a:xfrm>
              <a:off x="4566475" y="2681025"/>
              <a:ext cx="206300" cy="145525"/>
            </a:xfrm>
            <a:custGeom>
              <a:rect b="b" l="l" r="r" t="t"/>
              <a:pathLst>
                <a:path extrusionOk="0" h="5821" w="8252">
                  <a:moveTo>
                    <a:pt x="8251" y="2134"/>
                  </a:moveTo>
                  <a:lnTo>
                    <a:pt x="7955" y="1506"/>
                  </a:lnTo>
                  <a:lnTo>
                    <a:pt x="7213" y="0"/>
                  </a:lnTo>
                  <a:lnTo>
                    <a:pt x="4965" y="342"/>
                  </a:lnTo>
                  <a:lnTo>
                    <a:pt x="4257" y="765"/>
                  </a:lnTo>
                  <a:lnTo>
                    <a:pt x="3755" y="1712"/>
                  </a:lnTo>
                  <a:lnTo>
                    <a:pt x="3401" y="1860"/>
                  </a:lnTo>
                  <a:lnTo>
                    <a:pt x="3173" y="1552"/>
                  </a:lnTo>
                  <a:lnTo>
                    <a:pt x="2876" y="1598"/>
                  </a:lnTo>
                  <a:lnTo>
                    <a:pt x="2100" y="1518"/>
                  </a:lnTo>
                  <a:lnTo>
                    <a:pt x="1963" y="1415"/>
                  </a:lnTo>
                  <a:lnTo>
                    <a:pt x="1050" y="1438"/>
                  </a:lnTo>
                  <a:lnTo>
                    <a:pt x="834" y="1529"/>
                  </a:lnTo>
                  <a:lnTo>
                    <a:pt x="491" y="1290"/>
                  </a:lnTo>
                  <a:lnTo>
                    <a:pt x="320" y="1735"/>
                  </a:lnTo>
                  <a:lnTo>
                    <a:pt x="411" y="2111"/>
                  </a:lnTo>
                  <a:lnTo>
                    <a:pt x="92" y="2419"/>
                  </a:lnTo>
                  <a:lnTo>
                    <a:pt x="149" y="2796"/>
                  </a:lnTo>
                  <a:lnTo>
                    <a:pt x="58" y="2990"/>
                  </a:lnTo>
                  <a:lnTo>
                    <a:pt x="160" y="3401"/>
                  </a:lnTo>
                  <a:lnTo>
                    <a:pt x="0" y="3447"/>
                  </a:lnTo>
                  <a:lnTo>
                    <a:pt x="252" y="3812"/>
                  </a:lnTo>
                  <a:lnTo>
                    <a:pt x="434" y="4485"/>
                  </a:lnTo>
                  <a:lnTo>
                    <a:pt x="571" y="4759"/>
                  </a:lnTo>
                  <a:lnTo>
                    <a:pt x="571" y="5238"/>
                  </a:lnTo>
                  <a:lnTo>
                    <a:pt x="799" y="5775"/>
                  </a:lnTo>
                  <a:lnTo>
                    <a:pt x="1358" y="5820"/>
                  </a:lnTo>
                  <a:lnTo>
                    <a:pt x="1621" y="5695"/>
                  </a:lnTo>
                  <a:lnTo>
                    <a:pt x="1998" y="5729"/>
                  </a:lnTo>
                  <a:lnTo>
                    <a:pt x="2112" y="5478"/>
                  </a:lnTo>
                  <a:lnTo>
                    <a:pt x="2329" y="5421"/>
                  </a:lnTo>
                  <a:lnTo>
                    <a:pt x="2488" y="5181"/>
                  </a:lnTo>
                  <a:lnTo>
                    <a:pt x="2682" y="5124"/>
                  </a:lnTo>
                  <a:lnTo>
                    <a:pt x="3356" y="5078"/>
                  </a:lnTo>
                  <a:lnTo>
                    <a:pt x="3858" y="4907"/>
                  </a:lnTo>
                  <a:lnTo>
                    <a:pt x="4303" y="4531"/>
                  </a:lnTo>
                  <a:lnTo>
                    <a:pt x="4543" y="4588"/>
                  </a:lnTo>
                  <a:lnTo>
                    <a:pt x="4885" y="4542"/>
                  </a:lnTo>
                  <a:lnTo>
                    <a:pt x="5558" y="3903"/>
                  </a:lnTo>
                  <a:lnTo>
                    <a:pt x="6814" y="3469"/>
                  </a:lnTo>
                  <a:lnTo>
                    <a:pt x="7567" y="3081"/>
                  </a:lnTo>
                  <a:lnTo>
                    <a:pt x="7567" y="2785"/>
                  </a:lnTo>
                  <a:lnTo>
                    <a:pt x="7692" y="2374"/>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34" name="Google Shape;834;p37"/>
            <p:cNvSpPr/>
            <p:nvPr/>
          </p:nvSpPr>
          <p:spPr>
            <a:xfrm>
              <a:off x="4037225" y="3613400"/>
              <a:ext cx="321850" cy="288750"/>
            </a:xfrm>
            <a:custGeom>
              <a:rect b="b" l="l" r="r" t="t"/>
              <a:pathLst>
                <a:path extrusionOk="0" h="11550" w="12874">
                  <a:moveTo>
                    <a:pt x="11835" y="137"/>
                  </a:moveTo>
                  <a:lnTo>
                    <a:pt x="11413" y="57"/>
                  </a:lnTo>
                  <a:lnTo>
                    <a:pt x="11139" y="171"/>
                  </a:lnTo>
                  <a:lnTo>
                    <a:pt x="10774" y="11"/>
                  </a:lnTo>
                  <a:lnTo>
                    <a:pt x="10454" y="0"/>
                  </a:lnTo>
                  <a:lnTo>
                    <a:pt x="9313" y="673"/>
                  </a:lnTo>
                  <a:lnTo>
                    <a:pt x="8571" y="1335"/>
                  </a:lnTo>
                  <a:lnTo>
                    <a:pt x="8286" y="1952"/>
                  </a:lnTo>
                  <a:lnTo>
                    <a:pt x="8046" y="2294"/>
                  </a:lnTo>
                  <a:lnTo>
                    <a:pt x="7624" y="2362"/>
                  </a:lnTo>
                  <a:lnTo>
                    <a:pt x="7453" y="2796"/>
                  </a:lnTo>
                  <a:lnTo>
                    <a:pt x="7362" y="3081"/>
                  </a:lnTo>
                  <a:lnTo>
                    <a:pt x="6848" y="3298"/>
                  </a:lnTo>
                  <a:lnTo>
                    <a:pt x="6220" y="3253"/>
                  </a:lnTo>
                  <a:lnTo>
                    <a:pt x="5867" y="2990"/>
                  </a:lnTo>
                  <a:lnTo>
                    <a:pt x="5536" y="2876"/>
                  </a:lnTo>
                  <a:lnTo>
                    <a:pt x="5148" y="3093"/>
                  </a:lnTo>
                  <a:lnTo>
                    <a:pt x="4942" y="3538"/>
                  </a:lnTo>
                  <a:lnTo>
                    <a:pt x="4554" y="3812"/>
                  </a:lnTo>
                  <a:lnTo>
                    <a:pt x="4155" y="4211"/>
                  </a:lnTo>
                  <a:lnTo>
                    <a:pt x="3584" y="4302"/>
                  </a:lnTo>
                  <a:lnTo>
                    <a:pt x="3424" y="3983"/>
                  </a:lnTo>
                  <a:lnTo>
                    <a:pt x="3527" y="3435"/>
                  </a:lnTo>
                  <a:lnTo>
                    <a:pt x="3105" y="2568"/>
                  </a:lnTo>
                  <a:lnTo>
                    <a:pt x="2900" y="2419"/>
                  </a:lnTo>
                  <a:lnTo>
                    <a:pt x="2740" y="5786"/>
                  </a:lnTo>
                  <a:lnTo>
                    <a:pt x="2032" y="6243"/>
                  </a:lnTo>
                  <a:lnTo>
                    <a:pt x="1610" y="6322"/>
                  </a:lnTo>
                  <a:lnTo>
                    <a:pt x="1142" y="6151"/>
                  </a:lnTo>
                  <a:lnTo>
                    <a:pt x="800" y="6071"/>
                  </a:lnTo>
                  <a:lnTo>
                    <a:pt x="686" y="5695"/>
                  </a:lnTo>
                  <a:lnTo>
                    <a:pt x="389" y="5432"/>
                  </a:lnTo>
                  <a:lnTo>
                    <a:pt x="1" y="5889"/>
                  </a:lnTo>
                  <a:lnTo>
                    <a:pt x="503" y="7064"/>
                  </a:lnTo>
                  <a:lnTo>
                    <a:pt x="503" y="7076"/>
                  </a:lnTo>
                  <a:lnTo>
                    <a:pt x="857" y="7829"/>
                  </a:lnTo>
                  <a:lnTo>
                    <a:pt x="1313" y="8685"/>
                  </a:lnTo>
                  <a:lnTo>
                    <a:pt x="1290" y="9369"/>
                  </a:lnTo>
                  <a:lnTo>
                    <a:pt x="1039" y="9541"/>
                  </a:lnTo>
                  <a:lnTo>
                    <a:pt x="1245" y="10145"/>
                  </a:lnTo>
                  <a:lnTo>
                    <a:pt x="1222" y="10682"/>
                  </a:lnTo>
                  <a:lnTo>
                    <a:pt x="1302" y="10922"/>
                  </a:lnTo>
                  <a:lnTo>
                    <a:pt x="1347" y="10796"/>
                  </a:lnTo>
                  <a:lnTo>
                    <a:pt x="1644" y="11207"/>
                  </a:lnTo>
                  <a:lnTo>
                    <a:pt x="1895" y="11230"/>
                  </a:lnTo>
                  <a:lnTo>
                    <a:pt x="2203" y="11549"/>
                  </a:lnTo>
                  <a:lnTo>
                    <a:pt x="2546" y="11526"/>
                  </a:lnTo>
                  <a:lnTo>
                    <a:pt x="3036" y="11184"/>
                  </a:lnTo>
                  <a:lnTo>
                    <a:pt x="3698" y="11036"/>
                  </a:lnTo>
                  <a:lnTo>
                    <a:pt x="4497" y="10682"/>
                  </a:lnTo>
                  <a:lnTo>
                    <a:pt x="4805" y="10728"/>
                  </a:lnTo>
                  <a:lnTo>
                    <a:pt x="5285" y="10613"/>
                  </a:lnTo>
                  <a:lnTo>
                    <a:pt x="6095" y="10785"/>
                  </a:lnTo>
                  <a:lnTo>
                    <a:pt x="6483" y="10613"/>
                  </a:lnTo>
                  <a:lnTo>
                    <a:pt x="6939" y="10750"/>
                  </a:lnTo>
                  <a:lnTo>
                    <a:pt x="7054" y="10499"/>
                  </a:lnTo>
                  <a:lnTo>
                    <a:pt x="7430" y="10454"/>
                  </a:lnTo>
                  <a:lnTo>
                    <a:pt x="8263" y="10100"/>
                  </a:lnTo>
                  <a:lnTo>
                    <a:pt x="8880" y="9689"/>
                  </a:lnTo>
                  <a:lnTo>
                    <a:pt x="9462" y="9141"/>
                  </a:lnTo>
                  <a:lnTo>
                    <a:pt x="10420" y="8217"/>
                  </a:lnTo>
                  <a:lnTo>
                    <a:pt x="10899" y="7555"/>
                  </a:lnTo>
                  <a:lnTo>
                    <a:pt x="11162" y="7098"/>
                  </a:lnTo>
                  <a:lnTo>
                    <a:pt x="11516" y="6631"/>
                  </a:lnTo>
                  <a:lnTo>
                    <a:pt x="11687" y="6505"/>
                  </a:lnTo>
                  <a:lnTo>
                    <a:pt x="12246" y="6049"/>
                  </a:lnTo>
                  <a:lnTo>
                    <a:pt x="12474" y="5638"/>
                  </a:lnTo>
                  <a:lnTo>
                    <a:pt x="12623" y="4896"/>
                  </a:lnTo>
                  <a:lnTo>
                    <a:pt x="12874" y="4223"/>
                  </a:lnTo>
                  <a:lnTo>
                    <a:pt x="12280" y="4223"/>
                  </a:lnTo>
                  <a:lnTo>
                    <a:pt x="12098" y="4622"/>
                  </a:lnTo>
                  <a:lnTo>
                    <a:pt x="11630" y="4725"/>
                  </a:lnTo>
                  <a:lnTo>
                    <a:pt x="11196" y="4223"/>
                  </a:lnTo>
                  <a:lnTo>
                    <a:pt x="11219" y="3903"/>
                  </a:lnTo>
                  <a:lnTo>
                    <a:pt x="11447" y="3561"/>
                  </a:lnTo>
                  <a:lnTo>
                    <a:pt x="11539" y="3310"/>
                  </a:lnTo>
                  <a:lnTo>
                    <a:pt x="11767" y="3241"/>
                  </a:lnTo>
                  <a:lnTo>
                    <a:pt x="12155" y="3412"/>
                  </a:lnTo>
                  <a:lnTo>
                    <a:pt x="12098" y="3081"/>
                  </a:lnTo>
                  <a:lnTo>
                    <a:pt x="12303" y="2066"/>
                  </a:lnTo>
                  <a:lnTo>
                    <a:pt x="12143" y="1427"/>
                  </a:lnTo>
                  <a:close/>
                  <a:moveTo>
                    <a:pt x="8959" y="7669"/>
                  </a:moveTo>
                  <a:lnTo>
                    <a:pt x="8674" y="7760"/>
                  </a:lnTo>
                  <a:lnTo>
                    <a:pt x="8149" y="7064"/>
                  </a:lnTo>
                  <a:lnTo>
                    <a:pt x="8606" y="6494"/>
                  </a:lnTo>
                  <a:lnTo>
                    <a:pt x="9051" y="6128"/>
                  </a:lnTo>
                  <a:lnTo>
                    <a:pt x="9416" y="5946"/>
                  </a:lnTo>
                  <a:lnTo>
                    <a:pt x="9747" y="6231"/>
                  </a:lnTo>
                  <a:lnTo>
                    <a:pt x="9986" y="6505"/>
                  </a:lnTo>
                  <a:lnTo>
                    <a:pt x="9713" y="6950"/>
                  </a:lnTo>
                  <a:lnTo>
                    <a:pt x="9564" y="7247"/>
                  </a:lnTo>
                  <a:lnTo>
                    <a:pt x="9119" y="7384"/>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35" name="Google Shape;835;p37"/>
            <p:cNvSpPr/>
            <p:nvPr/>
          </p:nvSpPr>
          <p:spPr>
            <a:xfrm>
              <a:off x="4155075" y="3299275"/>
              <a:ext cx="233975" cy="220275"/>
            </a:xfrm>
            <a:custGeom>
              <a:rect b="b" l="l" r="r" t="t"/>
              <a:pathLst>
                <a:path extrusionOk="0" h="8811" w="9359">
                  <a:moveTo>
                    <a:pt x="7258" y="297"/>
                  </a:moveTo>
                  <a:lnTo>
                    <a:pt x="6984" y="229"/>
                  </a:lnTo>
                  <a:lnTo>
                    <a:pt x="7041" y="34"/>
                  </a:lnTo>
                  <a:lnTo>
                    <a:pt x="6904" y="0"/>
                  </a:lnTo>
                  <a:lnTo>
                    <a:pt x="5832" y="149"/>
                  </a:lnTo>
                  <a:lnTo>
                    <a:pt x="5603" y="251"/>
                  </a:lnTo>
                  <a:lnTo>
                    <a:pt x="5375" y="833"/>
                  </a:lnTo>
                  <a:lnTo>
                    <a:pt x="5546" y="1233"/>
                  </a:lnTo>
                  <a:lnTo>
                    <a:pt x="5375" y="2306"/>
                  </a:lnTo>
                  <a:lnTo>
                    <a:pt x="5261" y="3218"/>
                  </a:lnTo>
                  <a:lnTo>
                    <a:pt x="5467" y="3378"/>
                  </a:lnTo>
                  <a:lnTo>
                    <a:pt x="6014" y="3732"/>
                  </a:lnTo>
                  <a:lnTo>
                    <a:pt x="6231" y="3561"/>
                  </a:lnTo>
                  <a:lnTo>
                    <a:pt x="6277" y="4542"/>
                  </a:lnTo>
                  <a:lnTo>
                    <a:pt x="5661" y="4542"/>
                  </a:lnTo>
                  <a:lnTo>
                    <a:pt x="5364" y="4052"/>
                  </a:lnTo>
                  <a:lnTo>
                    <a:pt x="5078" y="3652"/>
                  </a:lnTo>
                  <a:lnTo>
                    <a:pt x="4462" y="3538"/>
                  </a:lnTo>
                  <a:lnTo>
                    <a:pt x="4291" y="3047"/>
                  </a:lnTo>
                  <a:lnTo>
                    <a:pt x="3812" y="3333"/>
                  </a:lnTo>
                  <a:lnTo>
                    <a:pt x="3161" y="3207"/>
                  </a:lnTo>
                  <a:lnTo>
                    <a:pt x="2910" y="2808"/>
                  </a:lnTo>
                  <a:lnTo>
                    <a:pt x="2408" y="2716"/>
                  </a:lnTo>
                  <a:lnTo>
                    <a:pt x="2043" y="2739"/>
                  </a:lnTo>
                  <a:lnTo>
                    <a:pt x="1997" y="2454"/>
                  </a:lnTo>
                  <a:lnTo>
                    <a:pt x="1723" y="2431"/>
                  </a:lnTo>
                  <a:lnTo>
                    <a:pt x="1792" y="2716"/>
                  </a:lnTo>
                  <a:lnTo>
                    <a:pt x="1700" y="3150"/>
                  </a:lnTo>
                  <a:lnTo>
                    <a:pt x="1826" y="3572"/>
                  </a:lnTo>
                  <a:lnTo>
                    <a:pt x="1700" y="3915"/>
                  </a:lnTo>
                  <a:lnTo>
                    <a:pt x="1769" y="4234"/>
                  </a:lnTo>
                  <a:lnTo>
                    <a:pt x="114" y="4223"/>
                  </a:lnTo>
                  <a:lnTo>
                    <a:pt x="0" y="7110"/>
                  </a:lnTo>
                  <a:lnTo>
                    <a:pt x="514" y="7852"/>
                  </a:lnTo>
                  <a:lnTo>
                    <a:pt x="1016" y="8422"/>
                  </a:lnTo>
                  <a:lnTo>
                    <a:pt x="1666" y="8217"/>
                  </a:lnTo>
                  <a:lnTo>
                    <a:pt x="2180" y="8274"/>
                  </a:lnTo>
                  <a:lnTo>
                    <a:pt x="2477" y="8468"/>
                  </a:lnTo>
                  <a:lnTo>
                    <a:pt x="2477" y="8537"/>
                  </a:lnTo>
                  <a:lnTo>
                    <a:pt x="2625" y="8616"/>
                  </a:lnTo>
                  <a:lnTo>
                    <a:pt x="3504" y="8708"/>
                  </a:lnTo>
                  <a:lnTo>
                    <a:pt x="3755" y="8810"/>
                  </a:lnTo>
                  <a:lnTo>
                    <a:pt x="4017" y="8799"/>
                  </a:lnTo>
                  <a:lnTo>
                    <a:pt x="4474" y="8217"/>
                  </a:lnTo>
                  <a:lnTo>
                    <a:pt x="5204" y="7452"/>
                  </a:lnTo>
                  <a:lnTo>
                    <a:pt x="5489" y="7384"/>
                  </a:lnTo>
                  <a:lnTo>
                    <a:pt x="5592" y="7076"/>
                  </a:lnTo>
                  <a:lnTo>
                    <a:pt x="6060" y="6711"/>
                  </a:lnTo>
                  <a:lnTo>
                    <a:pt x="6665" y="6585"/>
                  </a:lnTo>
                  <a:lnTo>
                    <a:pt x="6619" y="5946"/>
                  </a:lnTo>
                  <a:lnTo>
                    <a:pt x="9061" y="5204"/>
                  </a:lnTo>
                  <a:lnTo>
                    <a:pt x="8639" y="4965"/>
                  </a:lnTo>
                  <a:lnTo>
                    <a:pt x="8913" y="4120"/>
                  </a:lnTo>
                  <a:lnTo>
                    <a:pt x="9175" y="3801"/>
                  </a:lnTo>
                  <a:lnTo>
                    <a:pt x="9039" y="3047"/>
                  </a:lnTo>
                  <a:lnTo>
                    <a:pt x="9210" y="2317"/>
                  </a:lnTo>
                  <a:lnTo>
                    <a:pt x="9358" y="2066"/>
                  </a:lnTo>
                  <a:lnTo>
                    <a:pt x="9187" y="1290"/>
                  </a:lnTo>
                  <a:lnTo>
                    <a:pt x="8810" y="890"/>
                  </a:lnTo>
                  <a:lnTo>
                    <a:pt x="8354" y="628"/>
                  </a:lnTo>
                  <a:lnTo>
                    <a:pt x="7863" y="468"/>
                  </a:lnTo>
                  <a:lnTo>
                    <a:pt x="7544" y="308"/>
                  </a:lnTo>
                  <a:lnTo>
                    <a:pt x="7498" y="286"/>
                  </a:lnTo>
                  <a:lnTo>
                    <a:pt x="7498" y="286"/>
                  </a:lnTo>
                  <a:lnTo>
                    <a:pt x="7578" y="434"/>
                  </a:lnTo>
                  <a:lnTo>
                    <a:pt x="7429" y="491"/>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36" name="Google Shape;836;p37"/>
            <p:cNvSpPr/>
            <p:nvPr/>
          </p:nvSpPr>
          <p:spPr>
            <a:xfrm>
              <a:off x="4220675" y="3463900"/>
              <a:ext cx="150950" cy="153800"/>
            </a:xfrm>
            <a:custGeom>
              <a:rect b="b" l="l" r="r" t="t"/>
              <a:pathLst>
                <a:path extrusionOk="0" h="6152" w="6038">
                  <a:moveTo>
                    <a:pt x="4497" y="6117"/>
                  </a:moveTo>
                  <a:lnTo>
                    <a:pt x="5376" y="5090"/>
                  </a:lnTo>
                  <a:lnTo>
                    <a:pt x="5604" y="4439"/>
                  </a:lnTo>
                  <a:lnTo>
                    <a:pt x="5730" y="4348"/>
                  </a:lnTo>
                  <a:lnTo>
                    <a:pt x="5844" y="3823"/>
                  </a:lnTo>
                  <a:lnTo>
                    <a:pt x="5730" y="3549"/>
                  </a:lnTo>
                  <a:lnTo>
                    <a:pt x="5810" y="2876"/>
                  </a:lnTo>
                  <a:lnTo>
                    <a:pt x="5992" y="2248"/>
                  </a:lnTo>
                  <a:lnTo>
                    <a:pt x="6038" y="1096"/>
                  </a:lnTo>
                  <a:lnTo>
                    <a:pt x="5638" y="810"/>
                  </a:lnTo>
                  <a:lnTo>
                    <a:pt x="5262" y="742"/>
                  </a:lnTo>
                  <a:lnTo>
                    <a:pt x="5102" y="514"/>
                  </a:lnTo>
                  <a:lnTo>
                    <a:pt x="4737" y="331"/>
                  </a:lnTo>
                  <a:lnTo>
                    <a:pt x="4075" y="342"/>
                  </a:lnTo>
                  <a:lnTo>
                    <a:pt x="4041" y="0"/>
                  </a:lnTo>
                  <a:lnTo>
                    <a:pt x="3436" y="126"/>
                  </a:lnTo>
                  <a:lnTo>
                    <a:pt x="2968" y="491"/>
                  </a:lnTo>
                  <a:lnTo>
                    <a:pt x="2865" y="799"/>
                  </a:lnTo>
                  <a:lnTo>
                    <a:pt x="2580" y="867"/>
                  </a:lnTo>
                  <a:lnTo>
                    <a:pt x="1850" y="1632"/>
                  </a:lnTo>
                  <a:lnTo>
                    <a:pt x="1393" y="2214"/>
                  </a:lnTo>
                  <a:lnTo>
                    <a:pt x="1131" y="2225"/>
                  </a:lnTo>
                  <a:lnTo>
                    <a:pt x="880" y="2123"/>
                  </a:lnTo>
                  <a:lnTo>
                    <a:pt x="1" y="2020"/>
                  </a:lnTo>
                  <a:lnTo>
                    <a:pt x="275" y="2750"/>
                  </a:lnTo>
                  <a:lnTo>
                    <a:pt x="423" y="2910"/>
                  </a:lnTo>
                  <a:lnTo>
                    <a:pt x="651" y="3435"/>
                  </a:lnTo>
                  <a:lnTo>
                    <a:pt x="1507" y="4439"/>
                  </a:lnTo>
                  <a:lnTo>
                    <a:pt x="1838" y="4542"/>
                  </a:lnTo>
                  <a:lnTo>
                    <a:pt x="1827" y="4850"/>
                  </a:lnTo>
                  <a:lnTo>
                    <a:pt x="2044" y="5432"/>
                  </a:lnTo>
                  <a:lnTo>
                    <a:pt x="2637" y="5569"/>
                  </a:lnTo>
                  <a:lnTo>
                    <a:pt x="3128" y="5980"/>
                  </a:lnTo>
                  <a:lnTo>
                    <a:pt x="3436" y="5991"/>
                  </a:lnTo>
                  <a:lnTo>
                    <a:pt x="3813" y="6151"/>
                  </a:lnTo>
                  <a:lnTo>
                    <a:pt x="4075" y="6037"/>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37" name="Google Shape;837;p37"/>
            <p:cNvSpPr/>
            <p:nvPr/>
          </p:nvSpPr>
          <p:spPr>
            <a:xfrm>
              <a:off x="4542225" y="2839350"/>
              <a:ext cx="197750" cy="311025"/>
            </a:xfrm>
            <a:custGeom>
              <a:rect b="b" l="l" r="r" t="t"/>
              <a:pathLst>
                <a:path extrusionOk="0" h="12441" w="7910">
                  <a:moveTo>
                    <a:pt x="2363" y="1427"/>
                  </a:moveTo>
                  <a:lnTo>
                    <a:pt x="1986" y="1051"/>
                  </a:lnTo>
                  <a:lnTo>
                    <a:pt x="1815" y="674"/>
                  </a:lnTo>
                  <a:lnTo>
                    <a:pt x="1564" y="503"/>
                  </a:lnTo>
                  <a:lnTo>
                    <a:pt x="1279" y="994"/>
                  </a:lnTo>
                  <a:lnTo>
                    <a:pt x="1119" y="1313"/>
                  </a:lnTo>
                  <a:lnTo>
                    <a:pt x="1427" y="1815"/>
                  </a:lnTo>
                  <a:lnTo>
                    <a:pt x="1735" y="2260"/>
                  </a:lnTo>
                  <a:lnTo>
                    <a:pt x="2043" y="2569"/>
                  </a:lnTo>
                  <a:lnTo>
                    <a:pt x="4679" y="3653"/>
                  </a:lnTo>
                  <a:lnTo>
                    <a:pt x="5364" y="3641"/>
                  </a:lnTo>
                  <a:lnTo>
                    <a:pt x="3173" y="6369"/>
                  </a:lnTo>
                  <a:lnTo>
                    <a:pt x="2112" y="6414"/>
                  </a:lnTo>
                  <a:lnTo>
                    <a:pt x="1416" y="7054"/>
                  </a:lnTo>
                  <a:lnTo>
                    <a:pt x="902" y="7065"/>
                  </a:lnTo>
                  <a:lnTo>
                    <a:pt x="685" y="7350"/>
                  </a:lnTo>
                  <a:lnTo>
                    <a:pt x="0" y="8377"/>
                  </a:lnTo>
                  <a:lnTo>
                    <a:pt x="35" y="11687"/>
                  </a:lnTo>
                  <a:lnTo>
                    <a:pt x="503" y="12440"/>
                  </a:lnTo>
                  <a:lnTo>
                    <a:pt x="685" y="12235"/>
                  </a:lnTo>
                  <a:lnTo>
                    <a:pt x="879" y="11744"/>
                  </a:lnTo>
                  <a:lnTo>
                    <a:pt x="1746" y="10648"/>
                  </a:lnTo>
                  <a:lnTo>
                    <a:pt x="2500" y="9964"/>
                  </a:lnTo>
                  <a:lnTo>
                    <a:pt x="3687" y="9051"/>
                  </a:lnTo>
                  <a:lnTo>
                    <a:pt x="4485" y="8320"/>
                  </a:lnTo>
                  <a:lnTo>
                    <a:pt x="5398" y="7076"/>
                  </a:lnTo>
                  <a:lnTo>
                    <a:pt x="6060" y="6072"/>
                  </a:lnTo>
                  <a:lnTo>
                    <a:pt x="6722" y="4737"/>
                  </a:lnTo>
                  <a:lnTo>
                    <a:pt x="7179" y="3573"/>
                  </a:lnTo>
                  <a:lnTo>
                    <a:pt x="7532" y="2557"/>
                  </a:lnTo>
                  <a:lnTo>
                    <a:pt x="7715" y="1587"/>
                  </a:lnTo>
                  <a:lnTo>
                    <a:pt x="7875" y="1256"/>
                  </a:lnTo>
                  <a:lnTo>
                    <a:pt x="7852" y="777"/>
                  </a:lnTo>
                  <a:lnTo>
                    <a:pt x="7909" y="252"/>
                  </a:lnTo>
                  <a:lnTo>
                    <a:pt x="7875" y="1"/>
                  </a:lnTo>
                  <a:lnTo>
                    <a:pt x="7578" y="1"/>
                  </a:lnTo>
                  <a:lnTo>
                    <a:pt x="7202" y="320"/>
                  </a:lnTo>
                  <a:lnTo>
                    <a:pt x="6791" y="400"/>
                  </a:lnTo>
                  <a:lnTo>
                    <a:pt x="6437" y="537"/>
                  </a:lnTo>
                  <a:lnTo>
                    <a:pt x="6174" y="560"/>
                  </a:lnTo>
                  <a:lnTo>
                    <a:pt x="6174" y="560"/>
                  </a:lnTo>
                  <a:lnTo>
                    <a:pt x="5718" y="594"/>
                  </a:lnTo>
                  <a:lnTo>
                    <a:pt x="5455" y="743"/>
                  </a:lnTo>
                  <a:lnTo>
                    <a:pt x="5056" y="823"/>
                  </a:lnTo>
                  <a:lnTo>
                    <a:pt x="4371" y="1085"/>
                  </a:lnTo>
                  <a:lnTo>
                    <a:pt x="3493" y="1199"/>
                  </a:lnTo>
                  <a:lnTo>
                    <a:pt x="2751" y="1427"/>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38" name="Google Shape;838;p37"/>
            <p:cNvSpPr/>
            <p:nvPr/>
          </p:nvSpPr>
          <p:spPr>
            <a:xfrm>
              <a:off x="2628975" y="2981450"/>
              <a:ext cx="58225" cy="84175"/>
            </a:xfrm>
            <a:custGeom>
              <a:rect b="b" l="l" r="r" t="t"/>
              <a:pathLst>
                <a:path extrusionOk="0" h="3367" w="2329">
                  <a:moveTo>
                    <a:pt x="1575" y="2956"/>
                  </a:moveTo>
                  <a:lnTo>
                    <a:pt x="1826" y="2283"/>
                  </a:lnTo>
                  <a:lnTo>
                    <a:pt x="2328" y="1449"/>
                  </a:lnTo>
                  <a:lnTo>
                    <a:pt x="2203" y="1084"/>
                  </a:lnTo>
                  <a:lnTo>
                    <a:pt x="1370" y="308"/>
                  </a:lnTo>
                  <a:lnTo>
                    <a:pt x="788" y="103"/>
                  </a:lnTo>
                  <a:lnTo>
                    <a:pt x="514" y="0"/>
                  </a:lnTo>
                  <a:lnTo>
                    <a:pt x="69" y="788"/>
                  </a:lnTo>
                  <a:lnTo>
                    <a:pt x="126" y="1415"/>
                  </a:lnTo>
                  <a:lnTo>
                    <a:pt x="434" y="1940"/>
                  </a:lnTo>
                  <a:lnTo>
                    <a:pt x="286" y="2328"/>
                  </a:lnTo>
                  <a:lnTo>
                    <a:pt x="206" y="2739"/>
                  </a:lnTo>
                  <a:lnTo>
                    <a:pt x="0" y="3138"/>
                  </a:lnTo>
                  <a:lnTo>
                    <a:pt x="343" y="3321"/>
                  </a:lnTo>
                  <a:lnTo>
                    <a:pt x="594" y="3070"/>
                  </a:lnTo>
                  <a:lnTo>
                    <a:pt x="776" y="3104"/>
                  </a:lnTo>
                  <a:lnTo>
                    <a:pt x="879" y="3367"/>
                  </a:lnTo>
                  <a:lnTo>
                    <a:pt x="1267" y="3287"/>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39" name="Google Shape;839;p37"/>
            <p:cNvSpPr/>
            <p:nvPr/>
          </p:nvSpPr>
          <p:spPr>
            <a:xfrm>
              <a:off x="3640650" y="1956900"/>
              <a:ext cx="255375" cy="215450"/>
            </a:xfrm>
            <a:custGeom>
              <a:rect b="b" l="l" r="r" t="t"/>
              <a:pathLst>
                <a:path extrusionOk="0" h="8618" w="10215">
                  <a:moveTo>
                    <a:pt x="10215" y="7932"/>
                  </a:moveTo>
                  <a:lnTo>
                    <a:pt x="10066" y="7191"/>
                  </a:lnTo>
                  <a:lnTo>
                    <a:pt x="9610" y="7510"/>
                  </a:lnTo>
                  <a:lnTo>
                    <a:pt x="9462" y="7841"/>
                  </a:lnTo>
                  <a:lnTo>
                    <a:pt x="9667" y="8446"/>
                  </a:lnTo>
                  <a:lnTo>
                    <a:pt x="10009" y="8617"/>
                  </a:lnTo>
                  <a:close/>
                  <a:moveTo>
                    <a:pt x="5730" y="663"/>
                  </a:moveTo>
                  <a:lnTo>
                    <a:pt x="5387" y="321"/>
                  </a:lnTo>
                  <a:lnTo>
                    <a:pt x="5068" y="309"/>
                  </a:lnTo>
                  <a:lnTo>
                    <a:pt x="4965" y="1"/>
                  </a:lnTo>
                  <a:lnTo>
                    <a:pt x="4360" y="172"/>
                  </a:lnTo>
                  <a:lnTo>
                    <a:pt x="4155" y="891"/>
                  </a:lnTo>
                  <a:lnTo>
                    <a:pt x="2546" y="1576"/>
                  </a:lnTo>
                  <a:lnTo>
                    <a:pt x="1884" y="1211"/>
                  </a:lnTo>
                  <a:lnTo>
                    <a:pt x="2089" y="2204"/>
                  </a:lnTo>
                  <a:lnTo>
                    <a:pt x="914" y="1975"/>
                  </a:lnTo>
                  <a:lnTo>
                    <a:pt x="1" y="2158"/>
                  </a:lnTo>
                  <a:lnTo>
                    <a:pt x="58" y="2820"/>
                  </a:lnTo>
                  <a:lnTo>
                    <a:pt x="1131" y="3162"/>
                  </a:lnTo>
                  <a:lnTo>
                    <a:pt x="1644" y="3607"/>
                  </a:lnTo>
                  <a:lnTo>
                    <a:pt x="2375" y="4532"/>
                  </a:lnTo>
                  <a:lnTo>
                    <a:pt x="2226" y="6289"/>
                  </a:lnTo>
                  <a:lnTo>
                    <a:pt x="1850" y="6814"/>
                  </a:lnTo>
                  <a:lnTo>
                    <a:pt x="2135" y="7156"/>
                  </a:lnTo>
                  <a:lnTo>
                    <a:pt x="3470" y="7556"/>
                  </a:lnTo>
                  <a:lnTo>
                    <a:pt x="3744" y="7373"/>
                  </a:lnTo>
                  <a:lnTo>
                    <a:pt x="4554" y="7773"/>
                  </a:lnTo>
                  <a:lnTo>
                    <a:pt x="5410" y="7659"/>
                  </a:lnTo>
                  <a:lnTo>
                    <a:pt x="5479" y="7134"/>
                  </a:lnTo>
                  <a:lnTo>
                    <a:pt x="6540" y="6848"/>
                  </a:lnTo>
                  <a:lnTo>
                    <a:pt x="7967" y="7077"/>
                  </a:lnTo>
                  <a:lnTo>
                    <a:pt x="8606" y="6586"/>
                  </a:lnTo>
                  <a:lnTo>
                    <a:pt x="8674" y="6198"/>
                  </a:lnTo>
                  <a:lnTo>
                    <a:pt x="8298" y="6084"/>
                  </a:lnTo>
                  <a:lnTo>
                    <a:pt x="8081" y="5399"/>
                  </a:lnTo>
                  <a:lnTo>
                    <a:pt x="8320" y="5148"/>
                  </a:lnTo>
                  <a:lnTo>
                    <a:pt x="8092" y="4806"/>
                  </a:lnTo>
                  <a:lnTo>
                    <a:pt x="8126" y="4566"/>
                  </a:lnTo>
                  <a:lnTo>
                    <a:pt x="7864" y="4178"/>
                  </a:lnTo>
                  <a:lnTo>
                    <a:pt x="7522" y="4303"/>
                  </a:lnTo>
                  <a:lnTo>
                    <a:pt x="7522" y="3904"/>
                  </a:lnTo>
                  <a:lnTo>
                    <a:pt x="8024" y="3402"/>
                  </a:lnTo>
                  <a:lnTo>
                    <a:pt x="7989" y="3174"/>
                  </a:lnTo>
                  <a:lnTo>
                    <a:pt x="8320" y="3265"/>
                  </a:lnTo>
                  <a:lnTo>
                    <a:pt x="8503" y="3117"/>
                  </a:lnTo>
                  <a:lnTo>
                    <a:pt x="8583" y="2477"/>
                  </a:lnTo>
                  <a:lnTo>
                    <a:pt x="8902" y="1884"/>
                  </a:lnTo>
                  <a:lnTo>
                    <a:pt x="7887" y="1713"/>
                  </a:lnTo>
                  <a:lnTo>
                    <a:pt x="7544" y="1485"/>
                  </a:lnTo>
                  <a:lnTo>
                    <a:pt x="7350" y="1496"/>
                  </a:lnTo>
                  <a:lnTo>
                    <a:pt x="7191" y="1427"/>
                  </a:lnTo>
                  <a:lnTo>
                    <a:pt x="6563" y="1028"/>
                  </a:lnTo>
                  <a:lnTo>
                    <a:pt x="6209" y="1085"/>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40" name="Google Shape;840;p37"/>
            <p:cNvSpPr/>
            <p:nvPr/>
          </p:nvSpPr>
          <p:spPr>
            <a:xfrm>
              <a:off x="3550500" y="2120100"/>
              <a:ext cx="250800" cy="176350"/>
            </a:xfrm>
            <a:custGeom>
              <a:rect b="b" l="l" r="r" t="t"/>
              <a:pathLst>
                <a:path extrusionOk="0" h="7054" w="10032">
                  <a:moveTo>
                    <a:pt x="8023" y="4520"/>
                  </a:moveTo>
                  <a:lnTo>
                    <a:pt x="8023" y="4497"/>
                  </a:lnTo>
                  <a:lnTo>
                    <a:pt x="7944" y="4497"/>
                  </a:lnTo>
                  <a:lnTo>
                    <a:pt x="7909" y="4440"/>
                  </a:lnTo>
                  <a:lnTo>
                    <a:pt x="7886" y="4463"/>
                  </a:lnTo>
                  <a:lnTo>
                    <a:pt x="7875" y="4497"/>
                  </a:lnTo>
                  <a:lnTo>
                    <a:pt x="7875" y="4520"/>
                  </a:lnTo>
                  <a:lnTo>
                    <a:pt x="7944" y="4520"/>
                  </a:lnTo>
                  <a:lnTo>
                    <a:pt x="8001" y="4543"/>
                  </a:lnTo>
                  <a:close/>
                  <a:moveTo>
                    <a:pt x="7909" y="4292"/>
                  </a:moveTo>
                  <a:lnTo>
                    <a:pt x="7944" y="4292"/>
                  </a:lnTo>
                  <a:lnTo>
                    <a:pt x="8035" y="4189"/>
                  </a:lnTo>
                  <a:lnTo>
                    <a:pt x="8035" y="4155"/>
                  </a:lnTo>
                  <a:lnTo>
                    <a:pt x="7989" y="4121"/>
                  </a:lnTo>
                  <a:lnTo>
                    <a:pt x="7829" y="4155"/>
                  </a:lnTo>
                  <a:lnTo>
                    <a:pt x="7807" y="4189"/>
                  </a:lnTo>
                  <a:lnTo>
                    <a:pt x="7807" y="4235"/>
                  </a:lnTo>
                  <a:lnTo>
                    <a:pt x="7761" y="4257"/>
                  </a:lnTo>
                  <a:lnTo>
                    <a:pt x="7749" y="4315"/>
                  </a:lnTo>
                  <a:lnTo>
                    <a:pt x="7761" y="4337"/>
                  </a:lnTo>
                  <a:lnTo>
                    <a:pt x="7875" y="4349"/>
                  </a:lnTo>
                  <a:close/>
                  <a:moveTo>
                    <a:pt x="5456" y="286"/>
                  </a:moveTo>
                  <a:lnTo>
                    <a:pt x="4280" y="263"/>
                  </a:lnTo>
                  <a:lnTo>
                    <a:pt x="3675" y="297"/>
                  </a:lnTo>
                  <a:lnTo>
                    <a:pt x="2911" y="161"/>
                  </a:lnTo>
                  <a:lnTo>
                    <a:pt x="1941" y="161"/>
                  </a:lnTo>
                  <a:lnTo>
                    <a:pt x="1062" y="1"/>
                  </a:lnTo>
                  <a:lnTo>
                    <a:pt x="1" y="640"/>
                  </a:lnTo>
                  <a:lnTo>
                    <a:pt x="286" y="1016"/>
                  </a:lnTo>
                  <a:lnTo>
                    <a:pt x="229" y="1644"/>
                  </a:lnTo>
                  <a:lnTo>
                    <a:pt x="503" y="1416"/>
                  </a:lnTo>
                  <a:lnTo>
                    <a:pt x="799" y="1290"/>
                  </a:lnTo>
                  <a:lnTo>
                    <a:pt x="971" y="1724"/>
                  </a:lnTo>
                  <a:lnTo>
                    <a:pt x="1404" y="1724"/>
                  </a:lnTo>
                  <a:lnTo>
                    <a:pt x="1530" y="1610"/>
                  </a:lnTo>
                  <a:lnTo>
                    <a:pt x="1952" y="1644"/>
                  </a:lnTo>
                  <a:lnTo>
                    <a:pt x="2146" y="2089"/>
                  </a:lnTo>
                  <a:lnTo>
                    <a:pt x="1804" y="2329"/>
                  </a:lnTo>
                  <a:lnTo>
                    <a:pt x="1770" y="3025"/>
                  </a:lnTo>
                  <a:lnTo>
                    <a:pt x="1644" y="3151"/>
                  </a:lnTo>
                  <a:lnTo>
                    <a:pt x="1598" y="3584"/>
                  </a:lnTo>
                  <a:lnTo>
                    <a:pt x="1290" y="3653"/>
                  </a:lnTo>
                  <a:lnTo>
                    <a:pt x="1575" y="4189"/>
                  </a:lnTo>
                  <a:lnTo>
                    <a:pt x="1347" y="4805"/>
                  </a:lnTo>
                  <a:lnTo>
                    <a:pt x="1598" y="5079"/>
                  </a:lnTo>
                  <a:lnTo>
                    <a:pt x="1484" y="5319"/>
                  </a:lnTo>
                  <a:lnTo>
                    <a:pt x="1199" y="5673"/>
                  </a:lnTo>
                  <a:lnTo>
                    <a:pt x="1256" y="5981"/>
                  </a:lnTo>
                  <a:lnTo>
                    <a:pt x="1941" y="6118"/>
                  </a:lnTo>
                  <a:lnTo>
                    <a:pt x="2135" y="6654"/>
                  </a:lnTo>
                  <a:lnTo>
                    <a:pt x="2420" y="6962"/>
                  </a:lnTo>
                  <a:lnTo>
                    <a:pt x="2785" y="7053"/>
                  </a:lnTo>
                  <a:lnTo>
                    <a:pt x="3082" y="6688"/>
                  </a:lnTo>
                  <a:lnTo>
                    <a:pt x="3550" y="6369"/>
                  </a:lnTo>
                  <a:lnTo>
                    <a:pt x="4269" y="6380"/>
                  </a:lnTo>
                  <a:lnTo>
                    <a:pt x="5216" y="6380"/>
                  </a:lnTo>
                  <a:lnTo>
                    <a:pt x="5764" y="5661"/>
                  </a:lnTo>
                  <a:lnTo>
                    <a:pt x="6323" y="5479"/>
                  </a:lnTo>
                  <a:lnTo>
                    <a:pt x="6494" y="4885"/>
                  </a:lnTo>
                  <a:lnTo>
                    <a:pt x="6916" y="4463"/>
                  </a:lnTo>
                  <a:lnTo>
                    <a:pt x="6631" y="3938"/>
                  </a:lnTo>
                  <a:lnTo>
                    <a:pt x="6916" y="3208"/>
                  </a:lnTo>
                  <a:lnTo>
                    <a:pt x="7361" y="2717"/>
                  </a:lnTo>
                  <a:lnTo>
                    <a:pt x="7430" y="2409"/>
                  </a:lnTo>
                  <a:lnTo>
                    <a:pt x="8377" y="2226"/>
                  </a:lnTo>
                  <a:lnTo>
                    <a:pt x="9062" y="1621"/>
                  </a:lnTo>
                  <a:lnTo>
                    <a:pt x="9016" y="1131"/>
                  </a:lnTo>
                  <a:lnTo>
                    <a:pt x="8160" y="1245"/>
                  </a:lnTo>
                  <a:lnTo>
                    <a:pt x="7350" y="845"/>
                  </a:lnTo>
                  <a:lnTo>
                    <a:pt x="7076" y="1028"/>
                  </a:lnTo>
                  <a:lnTo>
                    <a:pt x="5730" y="628"/>
                  </a:lnTo>
                  <a:close/>
                  <a:moveTo>
                    <a:pt x="9165" y="3516"/>
                  </a:moveTo>
                  <a:lnTo>
                    <a:pt x="9176" y="3470"/>
                  </a:lnTo>
                  <a:lnTo>
                    <a:pt x="9187" y="3436"/>
                  </a:lnTo>
                  <a:lnTo>
                    <a:pt x="9199" y="3424"/>
                  </a:lnTo>
                  <a:lnTo>
                    <a:pt x="9176" y="3402"/>
                  </a:lnTo>
                  <a:lnTo>
                    <a:pt x="9176" y="3379"/>
                  </a:lnTo>
                  <a:lnTo>
                    <a:pt x="9199" y="3356"/>
                  </a:lnTo>
                  <a:lnTo>
                    <a:pt x="9176" y="3333"/>
                  </a:lnTo>
                  <a:lnTo>
                    <a:pt x="8993" y="3390"/>
                  </a:lnTo>
                  <a:lnTo>
                    <a:pt x="8891" y="3447"/>
                  </a:lnTo>
                  <a:lnTo>
                    <a:pt x="8594" y="3664"/>
                  </a:lnTo>
                  <a:lnTo>
                    <a:pt x="8594" y="3710"/>
                  </a:lnTo>
                  <a:lnTo>
                    <a:pt x="8605" y="3733"/>
                  </a:lnTo>
                  <a:lnTo>
                    <a:pt x="8662" y="3733"/>
                  </a:lnTo>
                  <a:lnTo>
                    <a:pt x="8685" y="3790"/>
                  </a:lnTo>
                  <a:lnTo>
                    <a:pt x="8742" y="3733"/>
                  </a:lnTo>
                  <a:lnTo>
                    <a:pt x="8788" y="3721"/>
                  </a:lnTo>
                  <a:lnTo>
                    <a:pt x="8834" y="3733"/>
                  </a:lnTo>
                  <a:lnTo>
                    <a:pt x="8868" y="3767"/>
                  </a:lnTo>
                  <a:lnTo>
                    <a:pt x="8891" y="3847"/>
                  </a:lnTo>
                  <a:lnTo>
                    <a:pt x="8902" y="3881"/>
                  </a:lnTo>
                  <a:lnTo>
                    <a:pt x="8993" y="3892"/>
                  </a:lnTo>
                  <a:lnTo>
                    <a:pt x="9119" y="3949"/>
                  </a:lnTo>
                  <a:lnTo>
                    <a:pt x="9176" y="3927"/>
                  </a:lnTo>
                  <a:lnTo>
                    <a:pt x="9244" y="3881"/>
                  </a:lnTo>
                  <a:lnTo>
                    <a:pt x="9279" y="3790"/>
                  </a:lnTo>
                  <a:lnTo>
                    <a:pt x="9313" y="3721"/>
                  </a:lnTo>
                  <a:lnTo>
                    <a:pt x="9359" y="3653"/>
                  </a:lnTo>
                  <a:lnTo>
                    <a:pt x="9404" y="3596"/>
                  </a:lnTo>
                  <a:lnTo>
                    <a:pt x="9381" y="3539"/>
                  </a:lnTo>
                  <a:lnTo>
                    <a:pt x="9347" y="3527"/>
                  </a:lnTo>
                  <a:lnTo>
                    <a:pt x="9302" y="3504"/>
                  </a:lnTo>
                  <a:lnTo>
                    <a:pt x="9233" y="3539"/>
                  </a:lnTo>
                  <a:close/>
                  <a:moveTo>
                    <a:pt x="10021" y="3470"/>
                  </a:moveTo>
                  <a:lnTo>
                    <a:pt x="10032" y="3413"/>
                  </a:lnTo>
                  <a:lnTo>
                    <a:pt x="10032" y="3402"/>
                  </a:lnTo>
                  <a:lnTo>
                    <a:pt x="9963" y="3299"/>
                  </a:lnTo>
                  <a:lnTo>
                    <a:pt x="9827" y="3253"/>
                  </a:lnTo>
                  <a:lnTo>
                    <a:pt x="9690" y="3265"/>
                  </a:lnTo>
                  <a:lnTo>
                    <a:pt x="9678" y="3287"/>
                  </a:lnTo>
                  <a:lnTo>
                    <a:pt x="9678" y="3345"/>
                  </a:lnTo>
                  <a:lnTo>
                    <a:pt x="9690" y="3356"/>
                  </a:lnTo>
                  <a:lnTo>
                    <a:pt x="9769" y="3367"/>
                  </a:lnTo>
                  <a:lnTo>
                    <a:pt x="9998" y="3470"/>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41" name="Google Shape;841;p37"/>
            <p:cNvSpPr/>
            <p:nvPr/>
          </p:nvSpPr>
          <p:spPr>
            <a:xfrm>
              <a:off x="2326825" y="2825950"/>
              <a:ext cx="3450" cy="4300"/>
            </a:xfrm>
            <a:custGeom>
              <a:rect b="b" l="l" r="r" t="t"/>
              <a:pathLst>
                <a:path extrusionOk="0" h="172" w="138">
                  <a:moveTo>
                    <a:pt x="138" y="137"/>
                  </a:moveTo>
                  <a:lnTo>
                    <a:pt x="115" y="126"/>
                  </a:lnTo>
                  <a:lnTo>
                    <a:pt x="81" y="35"/>
                  </a:lnTo>
                  <a:lnTo>
                    <a:pt x="35" y="0"/>
                  </a:lnTo>
                  <a:lnTo>
                    <a:pt x="24" y="12"/>
                  </a:lnTo>
                  <a:lnTo>
                    <a:pt x="1" y="58"/>
                  </a:lnTo>
                  <a:lnTo>
                    <a:pt x="46" y="103"/>
                  </a:lnTo>
                  <a:lnTo>
                    <a:pt x="92" y="149"/>
                  </a:lnTo>
                  <a:lnTo>
                    <a:pt x="126" y="172"/>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42" name="Google Shape;842;p37"/>
            <p:cNvSpPr/>
            <p:nvPr/>
          </p:nvSpPr>
          <p:spPr>
            <a:xfrm>
              <a:off x="2474325" y="2697550"/>
              <a:ext cx="3450" cy="2025"/>
            </a:xfrm>
            <a:custGeom>
              <a:rect b="b" l="l" r="r" t="t"/>
              <a:pathLst>
                <a:path extrusionOk="0" h="81" w="138">
                  <a:moveTo>
                    <a:pt x="126" y="47"/>
                  </a:moveTo>
                  <a:lnTo>
                    <a:pt x="138" y="12"/>
                  </a:lnTo>
                  <a:lnTo>
                    <a:pt x="104" y="1"/>
                  </a:lnTo>
                  <a:lnTo>
                    <a:pt x="1" y="69"/>
                  </a:lnTo>
                  <a:lnTo>
                    <a:pt x="1" y="81"/>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43" name="Google Shape;843;p37"/>
            <p:cNvSpPr/>
            <p:nvPr/>
          </p:nvSpPr>
          <p:spPr>
            <a:xfrm>
              <a:off x="3747075" y="2144350"/>
              <a:ext cx="6025" cy="4600"/>
            </a:xfrm>
            <a:custGeom>
              <a:rect b="b" l="l" r="r" t="t"/>
              <a:pathLst>
                <a:path extrusionOk="0" h="184" w="241">
                  <a:moveTo>
                    <a:pt x="217" y="126"/>
                  </a:moveTo>
                  <a:lnTo>
                    <a:pt x="229" y="103"/>
                  </a:lnTo>
                  <a:lnTo>
                    <a:pt x="240" y="69"/>
                  </a:lnTo>
                  <a:lnTo>
                    <a:pt x="240" y="58"/>
                  </a:lnTo>
                  <a:lnTo>
                    <a:pt x="217" y="46"/>
                  </a:lnTo>
                  <a:lnTo>
                    <a:pt x="115" y="12"/>
                  </a:lnTo>
                  <a:lnTo>
                    <a:pt x="69" y="1"/>
                  </a:lnTo>
                  <a:lnTo>
                    <a:pt x="46" y="12"/>
                  </a:lnTo>
                  <a:lnTo>
                    <a:pt x="12" y="46"/>
                  </a:lnTo>
                  <a:lnTo>
                    <a:pt x="1" y="81"/>
                  </a:lnTo>
                  <a:lnTo>
                    <a:pt x="12" y="103"/>
                  </a:lnTo>
                  <a:lnTo>
                    <a:pt x="12" y="126"/>
                  </a:lnTo>
                  <a:lnTo>
                    <a:pt x="12" y="161"/>
                  </a:lnTo>
                  <a:lnTo>
                    <a:pt x="23" y="183"/>
                  </a:lnTo>
                  <a:lnTo>
                    <a:pt x="58" y="183"/>
                  </a:lnTo>
                  <a:lnTo>
                    <a:pt x="81" y="183"/>
                  </a:lnTo>
                  <a:lnTo>
                    <a:pt x="126" y="172"/>
                  </a:lnTo>
                  <a:lnTo>
                    <a:pt x="195" y="126"/>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44" name="Google Shape;844;p37"/>
            <p:cNvSpPr/>
            <p:nvPr/>
          </p:nvSpPr>
          <p:spPr>
            <a:xfrm>
              <a:off x="2497150" y="2710400"/>
              <a:ext cx="3750" cy="16000"/>
            </a:xfrm>
            <a:custGeom>
              <a:rect b="b" l="l" r="r" t="t"/>
              <a:pathLst>
                <a:path extrusionOk="0" h="640" w="150">
                  <a:moveTo>
                    <a:pt x="126" y="617"/>
                  </a:moveTo>
                  <a:lnTo>
                    <a:pt x="149" y="594"/>
                  </a:lnTo>
                  <a:lnTo>
                    <a:pt x="149" y="583"/>
                  </a:lnTo>
                  <a:lnTo>
                    <a:pt x="149" y="560"/>
                  </a:lnTo>
                  <a:lnTo>
                    <a:pt x="138" y="537"/>
                  </a:lnTo>
                  <a:lnTo>
                    <a:pt x="126" y="514"/>
                  </a:lnTo>
                  <a:lnTo>
                    <a:pt x="69" y="480"/>
                  </a:lnTo>
                  <a:lnTo>
                    <a:pt x="1" y="560"/>
                  </a:lnTo>
                  <a:lnTo>
                    <a:pt x="1" y="583"/>
                  </a:lnTo>
                  <a:lnTo>
                    <a:pt x="12" y="628"/>
                  </a:lnTo>
                  <a:lnTo>
                    <a:pt x="92" y="640"/>
                  </a:lnTo>
                  <a:close/>
                  <a:moveTo>
                    <a:pt x="149" y="115"/>
                  </a:moveTo>
                  <a:lnTo>
                    <a:pt x="149" y="46"/>
                  </a:lnTo>
                  <a:lnTo>
                    <a:pt x="138" y="12"/>
                  </a:lnTo>
                  <a:lnTo>
                    <a:pt x="92" y="12"/>
                  </a:lnTo>
                  <a:lnTo>
                    <a:pt x="81" y="1"/>
                  </a:lnTo>
                  <a:lnTo>
                    <a:pt x="69" y="1"/>
                  </a:lnTo>
                  <a:lnTo>
                    <a:pt x="46" y="12"/>
                  </a:lnTo>
                  <a:lnTo>
                    <a:pt x="69" y="103"/>
                  </a:lnTo>
                  <a:lnTo>
                    <a:pt x="138" y="137"/>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45" name="Google Shape;845;p37"/>
            <p:cNvSpPr/>
            <p:nvPr/>
          </p:nvSpPr>
          <p:spPr>
            <a:xfrm>
              <a:off x="2187025" y="2500700"/>
              <a:ext cx="108150" cy="136700"/>
            </a:xfrm>
            <a:custGeom>
              <a:rect b="b" l="l" r="r" t="t"/>
              <a:pathLst>
                <a:path extrusionOk="0" h="5468" w="4326">
                  <a:moveTo>
                    <a:pt x="3984" y="5216"/>
                  </a:moveTo>
                  <a:lnTo>
                    <a:pt x="4018" y="5136"/>
                  </a:lnTo>
                  <a:lnTo>
                    <a:pt x="3972" y="5125"/>
                  </a:lnTo>
                  <a:lnTo>
                    <a:pt x="3904" y="5216"/>
                  </a:lnTo>
                  <a:lnTo>
                    <a:pt x="3812" y="5262"/>
                  </a:lnTo>
                  <a:lnTo>
                    <a:pt x="3767" y="5262"/>
                  </a:lnTo>
                  <a:lnTo>
                    <a:pt x="3675" y="5216"/>
                  </a:lnTo>
                  <a:lnTo>
                    <a:pt x="3596" y="5216"/>
                  </a:lnTo>
                  <a:lnTo>
                    <a:pt x="3539" y="5284"/>
                  </a:lnTo>
                  <a:lnTo>
                    <a:pt x="3459" y="5307"/>
                  </a:lnTo>
                  <a:lnTo>
                    <a:pt x="3470" y="5319"/>
                  </a:lnTo>
                  <a:lnTo>
                    <a:pt x="3470" y="5353"/>
                  </a:lnTo>
                  <a:lnTo>
                    <a:pt x="3447" y="5387"/>
                  </a:lnTo>
                  <a:lnTo>
                    <a:pt x="3447" y="5421"/>
                  </a:lnTo>
                  <a:lnTo>
                    <a:pt x="3459" y="5467"/>
                  </a:lnTo>
                  <a:lnTo>
                    <a:pt x="3675" y="5444"/>
                  </a:lnTo>
                  <a:lnTo>
                    <a:pt x="3858" y="5421"/>
                  </a:lnTo>
                  <a:lnTo>
                    <a:pt x="3961" y="5296"/>
                  </a:lnTo>
                  <a:close/>
                  <a:moveTo>
                    <a:pt x="4098" y="4931"/>
                  </a:moveTo>
                  <a:lnTo>
                    <a:pt x="4041" y="4896"/>
                  </a:lnTo>
                  <a:lnTo>
                    <a:pt x="3984" y="4931"/>
                  </a:lnTo>
                  <a:lnTo>
                    <a:pt x="3995" y="4976"/>
                  </a:lnTo>
                  <a:close/>
                  <a:moveTo>
                    <a:pt x="4098" y="4109"/>
                  </a:moveTo>
                  <a:lnTo>
                    <a:pt x="4041" y="4075"/>
                  </a:lnTo>
                  <a:lnTo>
                    <a:pt x="3995" y="4155"/>
                  </a:lnTo>
                  <a:lnTo>
                    <a:pt x="4041" y="4166"/>
                  </a:lnTo>
                  <a:lnTo>
                    <a:pt x="4143" y="4155"/>
                  </a:lnTo>
                  <a:lnTo>
                    <a:pt x="4212" y="4166"/>
                  </a:lnTo>
                  <a:lnTo>
                    <a:pt x="4280" y="4223"/>
                  </a:lnTo>
                  <a:lnTo>
                    <a:pt x="4326" y="4189"/>
                  </a:lnTo>
                  <a:lnTo>
                    <a:pt x="4315" y="4177"/>
                  </a:lnTo>
                  <a:lnTo>
                    <a:pt x="4257" y="4132"/>
                  </a:lnTo>
                  <a:lnTo>
                    <a:pt x="4166" y="4120"/>
                  </a:lnTo>
                  <a:lnTo>
                    <a:pt x="4143" y="4120"/>
                  </a:lnTo>
                  <a:close/>
                  <a:moveTo>
                    <a:pt x="3150" y="4292"/>
                  </a:moveTo>
                  <a:lnTo>
                    <a:pt x="3253" y="4212"/>
                  </a:lnTo>
                  <a:lnTo>
                    <a:pt x="3356" y="4166"/>
                  </a:lnTo>
                  <a:lnTo>
                    <a:pt x="3481" y="4006"/>
                  </a:lnTo>
                  <a:lnTo>
                    <a:pt x="3470" y="3881"/>
                  </a:lnTo>
                  <a:lnTo>
                    <a:pt x="3504" y="3824"/>
                  </a:lnTo>
                  <a:lnTo>
                    <a:pt x="3413" y="3835"/>
                  </a:lnTo>
                  <a:lnTo>
                    <a:pt x="3402" y="3881"/>
                  </a:lnTo>
                  <a:lnTo>
                    <a:pt x="3379" y="3926"/>
                  </a:lnTo>
                  <a:lnTo>
                    <a:pt x="3424" y="3983"/>
                  </a:lnTo>
                  <a:lnTo>
                    <a:pt x="3424" y="4006"/>
                  </a:lnTo>
                  <a:lnTo>
                    <a:pt x="3402" y="4063"/>
                  </a:lnTo>
                  <a:lnTo>
                    <a:pt x="3356" y="4075"/>
                  </a:lnTo>
                  <a:lnTo>
                    <a:pt x="3344" y="4109"/>
                  </a:lnTo>
                  <a:lnTo>
                    <a:pt x="3299" y="4120"/>
                  </a:lnTo>
                  <a:lnTo>
                    <a:pt x="3242" y="4189"/>
                  </a:lnTo>
                  <a:lnTo>
                    <a:pt x="3128" y="4280"/>
                  </a:lnTo>
                  <a:lnTo>
                    <a:pt x="3093" y="4326"/>
                  </a:lnTo>
                  <a:close/>
                  <a:moveTo>
                    <a:pt x="3322" y="3835"/>
                  </a:moveTo>
                  <a:lnTo>
                    <a:pt x="3242" y="3812"/>
                  </a:lnTo>
                  <a:lnTo>
                    <a:pt x="3208" y="3755"/>
                  </a:lnTo>
                  <a:lnTo>
                    <a:pt x="3150" y="3732"/>
                  </a:lnTo>
                  <a:lnTo>
                    <a:pt x="3139" y="3767"/>
                  </a:lnTo>
                  <a:lnTo>
                    <a:pt x="3139" y="3789"/>
                  </a:lnTo>
                  <a:lnTo>
                    <a:pt x="3150" y="3846"/>
                  </a:lnTo>
                  <a:lnTo>
                    <a:pt x="3185" y="3835"/>
                  </a:lnTo>
                  <a:lnTo>
                    <a:pt x="3299" y="3892"/>
                  </a:lnTo>
                  <a:lnTo>
                    <a:pt x="3356" y="3846"/>
                  </a:lnTo>
                  <a:close/>
                  <a:moveTo>
                    <a:pt x="2740" y="3675"/>
                  </a:moveTo>
                  <a:lnTo>
                    <a:pt x="2740" y="3584"/>
                  </a:lnTo>
                  <a:lnTo>
                    <a:pt x="2683" y="3504"/>
                  </a:lnTo>
                  <a:lnTo>
                    <a:pt x="2603" y="3447"/>
                  </a:lnTo>
                  <a:lnTo>
                    <a:pt x="2580" y="3276"/>
                  </a:lnTo>
                  <a:lnTo>
                    <a:pt x="2546" y="3185"/>
                  </a:lnTo>
                  <a:lnTo>
                    <a:pt x="2511" y="3093"/>
                  </a:lnTo>
                  <a:lnTo>
                    <a:pt x="2454" y="2979"/>
                  </a:lnTo>
                  <a:lnTo>
                    <a:pt x="2454" y="3048"/>
                  </a:lnTo>
                  <a:lnTo>
                    <a:pt x="2466" y="3070"/>
                  </a:lnTo>
                  <a:lnTo>
                    <a:pt x="2489" y="3150"/>
                  </a:lnTo>
                  <a:lnTo>
                    <a:pt x="2546" y="3276"/>
                  </a:lnTo>
                  <a:lnTo>
                    <a:pt x="2557" y="3333"/>
                  </a:lnTo>
                  <a:lnTo>
                    <a:pt x="2546" y="3390"/>
                  </a:lnTo>
                  <a:lnTo>
                    <a:pt x="2489" y="3413"/>
                  </a:lnTo>
                  <a:lnTo>
                    <a:pt x="2466" y="3436"/>
                  </a:lnTo>
                  <a:lnTo>
                    <a:pt x="2546" y="3481"/>
                  </a:lnTo>
                  <a:lnTo>
                    <a:pt x="2660" y="3527"/>
                  </a:lnTo>
                  <a:lnTo>
                    <a:pt x="2728" y="3710"/>
                  </a:lnTo>
                  <a:close/>
                  <a:moveTo>
                    <a:pt x="2158" y="3185"/>
                  </a:moveTo>
                  <a:lnTo>
                    <a:pt x="2089" y="3139"/>
                  </a:lnTo>
                  <a:lnTo>
                    <a:pt x="2055" y="3093"/>
                  </a:lnTo>
                  <a:lnTo>
                    <a:pt x="1952" y="2991"/>
                  </a:lnTo>
                  <a:lnTo>
                    <a:pt x="1918" y="2979"/>
                  </a:lnTo>
                  <a:lnTo>
                    <a:pt x="1884" y="3036"/>
                  </a:lnTo>
                  <a:lnTo>
                    <a:pt x="1941" y="3048"/>
                  </a:lnTo>
                  <a:lnTo>
                    <a:pt x="2066" y="3150"/>
                  </a:lnTo>
                  <a:lnTo>
                    <a:pt x="2123" y="3173"/>
                  </a:lnTo>
                  <a:close/>
                  <a:moveTo>
                    <a:pt x="3196" y="2614"/>
                  </a:moveTo>
                  <a:lnTo>
                    <a:pt x="3185" y="2568"/>
                  </a:lnTo>
                  <a:lnTo>
                    <a:pt x="3173" y="2568"/>
                  </a:lnTo>
                  <a:lnTo>
                    <a:pt x="3128" y="2580"/>
                  </a:lnTo>
                  <a:lnTo>
                    <a:pt x="3082" y="2705"/>
                  </a:lnTo>
                  <a:lnTo>
                    <a:pt x="3128" y="2705"/>
                  </a:lnTo>
                  <a:close/>
                  <a:moveTo>
                    <a:pt x="685" y="2454"/>
                  </a:moveTo>
                  <a:lnTo>
                    <a:pt x="663" y="2409"/>
                  </a:lnTo>
                  <a:lnTo>
                    <a:pt x="617" y="2431"/>
                  </a:lnTo>
                  <a:lnTo>
                    <a:pt x="549" y="2431"/>
                  </a:lnTo>
                  <a:lnTo>
                    <a:pt x="514" y="2454"/>
                  </a:lnTo>
                  <a:lnTo>
                    <a:pt x="457" y="2454"/>
                  </a:lnTo>
                  <a:lnTo>
                    <a:pt x="412" y="2477"/>
                  </a:lnTo>
                  <a:lnTo>
                    <a:pt x="469" y="2591"/>
                  </a:lnTo>
                  <a:lnTo>
                    <a:pt x="514" y="2637"/>
                  </a:lnTo>
                  <a:lnTo>
                    <a:pt x="526" y="2785"/>
                  </a:lnTo>
                  <a:lnTo>
                    <a:pt x="560" y="2797"/>
                  </a:lnTo>
                  <a:lnTo>
                    <a:pt x="549" y="2899"/>
                  </a:lnTo>
                  <a:lnTo>
                    <a:pt x="697" y="2911"/>
                  </a:lnTo>
                  <a:lnTo>
                    <a:pt x="754" y="2797"/>
                  </a:lnTo>
                  <a:lnTo>
                    <a:pt x="754" y="2751"/>
                  </a:lnTo>
                  <a:lnTo>
                    <a:pt x="754" y="2740"/>
                  </a:lnTo>
                  <a:lnTo>
                    <a:pt x="754" y="2705"/>
                  </a:lnTo>
                  <a:lnTo>
                    <a:pt x="754" y="2682"/>
                  </a:lnTo>
                  <a:lnTo>
                    <a:pt x="754" y="2557"/>
                  </a:lnTo>
                  <a:lnTo>
                    <a:pt x="720" y="2477"/>
                  </a:lnTo>
                  <a:lnTo>
                    <a:pt x="663" y="2568"/>
                  </a:lnTo>
                  <a:lnTo>
                    <a:pt x="606" y="2523"/>
                  </a:lnTo>
                  <a:lnTo>
                    <a:pt x="685" y="2466"/>
                  </a:lnTo>
                  <a:close/>
                  <a:moveTo>
                    <a:pt x="2523" y="2500"/>
                  </a:moveTo>
                  <a:lnTo>
                    <a:pt x="2386" y="2294"/>
                  </a:lnTo>
                  <a:lnTo>
                    <a:pt x="2386" y="2272"/>
                  </a:lnTo>
                  <a:lnTo>
                    <a:pt x="2317" y="2055"/>
                  </a:lnTo>
                  <a:lnTo>
                    <a:pt x="2272" y="2043"/>
                  </a:lnTo>
                  <a:lnTo>
                    <a:pt x="2260" y="2055"/>
                  </a:lnTo>
                  <a:lnTo>
                    <a:pt x="2238" y="2078"/>
                  </a:lnTo>
                  <a:lnTo>
                    <a:pt x="2295" y="2135"/>
                  </a:lnTo>
                  <a:lnTo>
                    <a:pt x="2295" y="2192"/>
                  </a:lnTo>
                  <a:lnTo>
                    <a:pt x="2340" y="2226"/>
                  </a:lnTo>
                  <a:lnTo>
                    <a:pt x="2397" y="2386"/>
                  </a:lnTo>
                  <a:lnTo>
                    <a:pt x="2454" y="2431"/>
                  </a:lnTo>
                  <a:lnTo>
                    <a:pt x="2443" y="2477"/>
                  </a:lnTo>
                  <a:lnTo>
                    <a:pt x="2386" y="2523"/>
                  </a:lnTo>
                  <a:lnTo>
                    <a:pt x="2374" y="2557"/>
                  </a:lnTo>
                  <a:lnTo>
                    <a:pt x="2386" y="2557"/>
                  </a:lnTo>
                  <a:lnTo>
                    <a:pt x="2466" y="2534"/>
                  </a:lnTo>
                  <a:lnTo>
                    <a:pt x="2523" y="2534"/>
                  </a:lnTo>
                  <a:close/>
                  <a:moveTo>
                    <a:pt x="1028" y="1758"/>
                  </a:moveTo>
                  <a:lnTo>
                    <a:pt x="1096" y="1724"/>
                  </a:lnTo>
                  <a:lnTo>
                    <a:pt x="1096" y="1724"/>
                  </a:lnTo>
                  <a:lnTo>
                    <a:pt x="1062" y="1701"/>
                  </a:lnTo>
                  <a:lnTo>
                    <a:pt x="959" y="1701"/>
                  </a:lnTo>
                  <a:lnTo>
                    <a:pt x="902" y="1712"/>
                  </a:lnTo>
                  <a:lnTo>
                    <a:pt x="868" y="1735"/>
                  </a:lnTo>
                  <a:lnTo>
                    <a:pt x="891" y="1758"/>
                  </a:lnTo>
                  <a:lnTo>
                    <a:pt x="948" y="1769"/>
                  </a:lnTo>
                  <a:close/>
                  <a:moveTo>
                    <a:pt x="685" y="2043"/>
                  </a:moveTo>
                  <a:lnTo>
                    <a:pt x="617" y="1952"/>
                  </a:lnTo>
                  <a:lnTo>
                    <a:pt x="571" y="1827"/>
                  </a:lnTo>
                  <a:lnTo>
                    <a:pt x="549" y="1769"/>
                  </a:lnTo>
                  <a:lnTo>
                    <a:pt x="560" y="1701"/>
                  </a:lnTo>
                  <a:lnTo>
                    <a:pt x="514" y="1644"/>
                  </a:lnTo>
                  <a:lnTo>
                    <a:pt x="434" y="1587"/>
                  </a:lnTo>
                  <a:lnTo>
                    <a:pt x="389" y="1598"/>
                  </a:lnTo>
                  <a:lnTo>
                    <a:pt x="400" y="1758"/>
                  </a:lnTo>
                  <a:lnTo>
                    <a:pt x="377" y="1838"/>
                  </a:lnTo>
                  <a:lnTo>
                    <a:pt x="263" y="1998"/>
                  </a:lnTo>
                  <a:lnTo>
                    <a:pt x="275" y="2055"/>
                  </a:lnTo>
                  <a:lnTo>
                    <a:pt x="275" y="2055"/>
                  </a:lnTo>
                  <a:lnTo>
                    <a:pt x="286" y="2078"/>
                  </a:lnTo>
                  <a:lnTo>
                    <a:pt x="218" y="2135"/>
                  </a:lnTo>
                  <a:lnTo>
                    <a:pt x="218" y="2100"/>
                  </a:lnTo>
                  <a:lnTo>
                    <a:pt x="138" y="2112"/>
                  </a:lnTo>
                  <a:lnTo>
                    <a:pt x="172" y="2180"/>
                  </a:lnTo>
                  <a:lnTo>
                    <a:pt x="263" y="2237"/>
                  </a:lnTo>
                  <a:lnTo>
                    <a:pt x="297" y="2249"/>
                  </a:lnTo>
                  <a:lnTo>
                    <a:pt x="343" y="2226"/>
                  </a:lnTo>
                  <a:lnTo>
                    <a:pt x="343" y="2294"/>
                  </a:lnTo>
                  <a:lnTo>
                    <a:pt x="389" y="2351"/>
                  </a:lnTo>
                  <a:lnTo>
                    <a:pt x="400" y="2409"/>
                  </a:lnTo>
                  <a:lnTo>
                    <a:pt x="446" y="2363"/>
                  </a:lnTo>
                  <a:lnTo>
                    <a:pt x="526" y="2340"/>
                  </a:lnTo>
                  <a:lnTo>
                    <a:pt x="560" y="2306"/>
                  </a:lnTo>
                  <a:lnTo>
                    <a:pt x="663" y="2249"/>
                  </a:lnTo>
                  <a:lnTo>
                    <a:pt x="663" y="2226"/>
                  </a:lnTo>
                  <a:lnTo>
                    <a:pt x="674" y="2135"/>
                  </a:lnTo>
                  <a:close/>
                  <a:moveTo>
                    <a:pt x="1644" y="1324"/>
                  </a:moveTo>
                  <a:lnTo>
                    <a:pt x="1598" y="1256"/>
                  </a:lnTo>
                  <a:lnTo>
                    <a:pt x="1587" y="1267"/>
                  </a:lnTo>
                  <a:lnTo>
                    <a:pt x="1576" y="1324"/>
                  </a:lnTo>
                  <a:lnTo>
                    <a:pt x="1530" y="1381"/>
                  </a:lnTo>
                  <a:lnTo>
                    <a:pt x="1598" y="1370"/>
                  </a:lnTo>
                  <a:lnTo>
                    <a:pt x="1655" y="1381"/>
                  </a:lnTo>
                  <a:lnTo>
                    <a:pt x="1747" y="1450"/>
                  </a:lnTo>
                  <a:lnTo>
                    <a:pt x="1849" y="1484"/>
                  </a:lnTo>
                  <a:lnTo>
                    <a:pt x="1884" y="1564"/>
                  </a:lnTo>
                  <a:lnTo>
                    <a:pt x="1975" y="1655"/>
                  </a:lnTo>
                  <a:lnTo>
                    <a:pt x="1975" y="1735"/>
                  </a:lnTo>
                  <a:lnTo>
                    <a:pt x="1918" y="1827"/>
                  </a:lnTo>
                  <a:lnTo>
                    <a:pt x="1895" y="1929"/>
                  </a:lnTo>
                  <a:lnTo>
                    <a:pt x="1815" y="1941"/>
                  </a:lnTo>
                  <a:lnTo>
                    <a:pt x="1827" y="1952"/>
                  </a:lnTo>
                  <a:lnTo>
                    <a:pt x="1872" y="1998"/>
                  </a:lnTo>
                  <a:lnTo>
                    <a:pt x="1884" y="2055"/>
                  </a:lnTo>
                  <a:lnTo>
                    <a:pt x="1918" y="2078"/>
                  </a:lnTo>
                  <a:lnTo>
                    <a:pt x="1918" y="1986"/>
                  </a:lnTo>
                  <a:lnTo>
                    <a:pt x="1952" y="1872"/>
                  </a:lnTo>
                  <a:lnTo>
                    <a:pt x="2009" y="1678"/>
                  </a:lnTo>
                  <a:lnTo>
                    <a:pt x="1998" y="1644"/>
                  </a:lnTo>
                  <a:lnTo>
                    <a:pt x="1952" y="1598"/>
                  </a:lnTo>
                  <a:lnTo>
                    <a:pt x="1861" y="1473"/>
                  </a:lnTo>
                  <a:lnTo>
                    <a:pt x="1758" y="1427"/>
                  </a:lnTo>
                  <a:close/>
                  <a:moveTo>
                    <a:pt x="389" y="195"/>
                  </a:moveTo>
                  <a:lnTo>
                    <a:pt x="320" y="138"/>
                  </a:lnTo>
                  <a:lnTo>
                    <a:pt x="286" y="195"/>
                  </a:lnTo>
                  <a:lnTo>
                    <a:pt x="286" y="217"/>
                  </a:lnTo>
                  <a:lnTo>
                    <a:pt x="275" y="252"/>
                  </a:lnTo>
                  <a:lnTo>
                    <a:pt x="206" y="309"/>
                  </a:lnTo>
                  <a:lnTo>
                    <a:pt x="126" y="332"/>
                  </a:lnTo>
                  <a:lnTo>
                    <a:pt x="35" y="240"/>
                  </a:lnTo>
                  <a:lnTo>
                    <a:pt x="1" y="229"/>
                  </a:lnTo>
                  <a:lnTo>
                    <a:pt x="115" y="389"/>
                  </a:lnTo>
                  <a:lnTo>
                    <a:pt x="160" y="400"/>
                  </a:lnTo>
                  <a:lnTo>
                    <a:pt x="218" y="400"/>
                  </a:lnTo>
                  <a:lnTo>
                    <a:pt x="343" y="354"/>
                  </a:lnTo>
                  <a:lnTo>
                    <a:pt x="571" y="286"/>
                  </a:lnTo>
                  <a:lnTo>
                    <a:pt x="811" y="252"/>
                  </a:lnTo>
                  <a:lnTo>
                    <a:pt x="834" y="229"/>
                  </a:lnTo>
                  <a:lnTo>
                    <a:pt x="811" y="183"/>
                  </a:lnTo>
                  <a:lnTo>
                    <a:pt x="697" y="217"/>
                  </a:lnTo>
                  <a:lnTo>
                    <a:pt x="560" y="195"/>
                  </a:lnTo>
                  <a:lnTo>
                    <a:pt x="526" y="229"/>
                  </a:lnTo>
                  <a:lnTo>
                    <a:pt x="469" y="229"/>
                  </a:lnTo>
                  <a:close/>
                  <a:moveTo>
                    <a:pt x="1256" y="936"/>
                  </a:moveTo>
                  <a:lnTo>
                    <a:pt x="1290" y="902"/>
                  </a:lnTo>
                  <a:lnTo>
                    <a:pt x="1347" y="640"/>
                  </a:lnTo>
                  <a:lnTo>
                    <a:pt x="1461" y="560"/>
                  </a:lnTo>
                  <a:lnTo>
                    <a:pt x="1473" y="389"/>
                  </a:lnTo>
                  <a:lnTo>
                    <a:pt x="1404" y="309"/>
                  </a:lnTo>
                  <a:lnTo>
                    <a:pt x="1347" y="286"/>
                  </a:lnTo>
                  <a:lnTo>
                    <a:pt x="1325" y="252"/>
                  </a:lnTo>
                  <a:lnTo>
                    <a:pt x="1347" y="229"/>
                  </a:lnTo>
                  <a:lnTo>
                    <a:pt x="1313" y="217"/>
                  </a:lnTo>
                  <a:lnTo>
                    <a:pt x="1279" y="183"/>
                  </a:lnTo>
                  <a:lnTo>
                    <a:pt x="1222" y="103"/>
                  </a:lnTo>
                  <a:lnTo>
                    <a:pt x="1165" y="46"/>
                  </a:lnTo>
                  <a:lnTo>
                    <a:pt x="1062" y="23"/>
                  </a:lnTo>
                  <a:lnTo>
                    <a:pt x="971" y="12"/>
                  </a:lnTo>
                  <a:lnTo>
                    <a:pt x="914" y="1"/>
                  </a:lnTo>
                  <a:lnTo>
                    <a:pt x="845" y="35"/>
                  </a:lnTo>
                  <a:lnTo>
                    <a:pt x="959" y="35"/>
                  </a:lnTo>
                  <a:lnTo>
                    <a:pt x="1176" y="80"/>
                  </a:lnTo>
                  <a:lnTo>
                    <a:pt x="1279" y="297"/>
                  </a:lnTo>
                  <a:lnTo>
                    <a:pt x="1347" y="354"/>
                  </a:lnTo>
                  <a:lnTo>
                    <a:pt x="1359" y="411"/>
                  </a:lnTo>
                  <a:lnTo>
                    <a:pt x="1325" y="468"/>
                  </a:lnTo>
                  <a:lnTo>
                    <a:pt x="1325" y="526"/>
                  </a:lnTo>
                  <a:lnTo>
                    <a:pt x="1290" y="594"/>
                  </a:lnTo>
                  <a:lnTo>
                    <a:pt x="1279" y="708"/>
                  </a:lnTo>
                  <a:lnTo>
                    <a:pt x="1233" y="765"/>
                  </a:lnTo>
                  <a:lnTo>
                    <a:pt x="1131" y="834"/>
                  </a:lnTo>
                  <a:lnTo>
                    <a:pt x="1188" y="868"/>
                  </a:lnTo>
                  <a:lnTo>
                    <a:pt x="1233" y="948"/>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46" name="Google Shape;846;p37"/>
            <p:cNvSpPr/>
            <p:nvPr/>
          </p:nvSpPr>
          <p:spPr>
            <a:xfrm>
              <a:off x="2482900" y="2377725"/>
              <a:ext cx="4300" cy="2900"/>
            </a:xfrm>
            <a:custGeom>
              <a:rect b="b" l="l" r="r" t="t"/>
              <a:pathLst>
                <a:path extrusionOk="0" h="116" w="172">
                  <a:moveTo>
                    <a:pt x="114" y="81"/>
                  </a:moveTo>
                  <a:lnTo>
                    <a:pt x="171" y="1"/>
                  </a:lnTo>
                  <a:lnTo>
                    <a:pt x="149" y="1"/>
                  </a:lnTo>
                  <a:lnTo>
                    <a:pt x="80" y="69"/>
                  </a:lnTo>
                  <a:lnTo>
                    <a:pt x="0" y="92"/>
                  </a:lnTo>
                  <a:lnTo>
                    <a:pt x="12" y="115"/>
                  </a:lnTo>
                  <a:lnTo>
                    <a:pt x="23" y="115"/>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47" name="Google Shape;847;p37"/>
            <p:cNvSpPr/>
            <p:nvPr/>
          </p:nvSpPr>
          <p:spPr>
            <a:xfrm>
              <a:off x="2535100" y="2809975"/>
              <a:ext cx="4300" cy="6025"/>
            </a:xfrm>
            <a:custGeom>
              <a:rect b="b" l="l" r="r" t="t"/>
              <a:pathLst>
                <a:path extrusionOk="0" h="241" w="172">
                  <a:moveTo>
                    <a:pt x="115" y="206"/>
                  </a:moveTo>
                  <a:lnTo>
                    <a:pt x="172" y="149"/>
                  </a:lnTo>
                  <a:lnTo>
                    <a:pt x="138" y="114"/>
                  </a:lnTo>
                  <a:lnTo>
                    <a:pt x="46" y="0"/>
                  </a:lnTo>
                  <a:lnTo>
                    <a:pt x="1" y="12"/>
                  </a:lnTo>
                  <a:lnTo>
                    <a:pt x="1" y="149"/>
                  </a:lnTo>
                  <a:lnTo>
                    <a:pt x="23" y="194"/>
                  </a:lnTo>
                  <a:lnTo>
                    <a:pt x="92" y="240"/>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48" name="Google Shape;848;p37"/>
            <p:cNvSpPr/>
            <p:nvPr/>
          </p:nvSpPr>
          <p:spPr>
            <a:xfrm>
              <a:off x="4582175" y="3370025"/>
              <a:ext cx="25700" cy="22850"/>
            </a:xfrm>
            <a:custGeom>
              <a:rect b="b" l="l" r="r" t="t"/>
              <a:pathLst>
                <a:path extrusionOk="0" h="914" w="1028">
                  <a:moveTo>
                    <a:pt x="434" y="856"/>
                  </a:moveTo>
                  <a:lnTo>
                    <a:pt x="377" y="799"/>
                  </a:lnTo>
                  <a:lnTo>
                    <a:pt x="320" y="799"/>
                  </a:lnTo>
                  <a:lnTo>
                    <a:pt x="320" y="834"/>
                  </a:lnTo>
                  <a:lnTo>
                    <a:pt x="331" y="891"/>
                  </a:lnTo>
                  <a:lnTo>
                    <a:pt x="491" y="913"/>
                  </a:lnTo>
                  <a:close/>
                  <a:moveTo>
                    <a:pt x="993" y="651"/>
                  </a:moveTo>
                  <a:lnTo>
                    <a:pt x="970" y="651"/>
                  </a:lnTo>
                  <a:lnTo>
                    <a:pt x="947" y="662"/>
                  </a:lnTo>
                  <a:lnTo>
                    <a:pt x="936" y="685"/>
                  </a:lnTo>
                  <a:lnTo>
                    <a:pt x="913" y="731"/>
                  </a:lnTo>
                  <a:lnTo>
                    <a:pt x="879" y="731"/>
                  </a:lnTo>
                  <a:lnTo>
                    <a:pt x="845" y="731"/>
                  </a:lnTo>
                  <a:lnTo>
                    <a:pt x="788" y="731"/>
                  </a:lnTo>
                  <a:lnTo>
                    <a:pt x="902" y="799"/>
                  </a:lnTo>
                  <a:lnTo>
                    <a:pt x="970" y="879"/>
                  </a:lnTo>
                  <a:lnTo>
                    <a:pt x="1004" y="902"/>
                  </a:lnTo>
                  <a:lnTo>
                    <a:pt x="1016" y="879"/>
                  </a:lnTo>
                  <a:lnTo>
                    <a:pt x="1027" y="777"/>
                  </a:lnTo>
                  <a:close/>
                  <a:moveTo>
                    <a:pt x="194" y="491"/>
                  </a:moveTo>
                  <a:lnTo>
                    <a:pt x="217" y="446"/>
                  </a:lnTo>
                  <a:lnTo>
                    <a:pt x="194" y="343"/>
                  </a:lnTo>
                  <a:lnTo>
                    <a:pt x="137" y="229"/>
                  </a:lnTo>
                  <a:lnTo>
                    <a:pt x="148" y="35"/>
                  </a:lnTo>
                  <a:lnTo>
                    <a:pt x="114" y="0"/>
                  </a:lnTo>
                  <a:lnTo>
                    <a:pt x="69" y="0"/>
                  </a:lnTo>
                  <a:lnTo>
                    <a:pt x="57" y="23"/>
                  </a:lnTo>
                  <a:lnTo>
                    <a:pt x="46" y="58"/>
                  </a:lnTo>
                  <a:lnTo>
                    <a:pt x="0" y="343"/>
                  </a:lnTo>
                  <a:lnTo>
                    <a:pt x="57" y="434"/>
                  </a:lnTo>
                  <a:lnTo>
                    <a:pt x="103" y="446"/>
                  </a:lnTo>
                  <a:lnTo>
                    <a:pt x="171" y="503"/>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49" name="Google Shape;849;p37"/>
            <p:cNvSpPr/>
            <p:nvPr/>
          </p:nvSpPr>
          <p:spPr>
            <a:xfrm>
              <a:off x="3219825" y="2722100"/>
              <a:ext cx="52250" cy="53950"/>
            </a:xfrm>
            <a:custGeom>
              <a:rect b="b" l="l" r="r" t="t"/>
              <a:pathLst>
                <a:path extrusionOk="0" h="2158" w="2090">
                  <a:moveTo>
                    <a:pt x="765" y="2112"/>
                  </a:moveTo>
                  <a:lnTo>
                    <a:pt x="777" y="2055"/>
                  </a:lnTo>
                  <a:lnTo>
                    <a:pt x="743" y="1975"/>
                  </a:lnTo>
                  <a:lnTo>
                    <a:pt x="708" y="1952"/>
                  </a:lnTo>
                  <a:lnTo>
                    <a:pt x="617" y="2009"/>
                  </a:lnTo>
                  <a:lnTo>
                    <a:pt x="606" y="2055"/>
                  </a:lnTo>
                  <a:lnTo>
                    <a:pt x="617" y="2100"/>
                  </a:lnTo>
                  <a:lnTo>
                    <a:pt x="663" y="2146"/>
                  </a:lnTo>
                  <a:lnTo>
                    <a:pt x="697" y="2157"/>
                  </a:lnTo>
                  <a:close/>
                  <a:moveTo>
                    <a:pt x="1656" y="1872"/>
                  </a:moveTo>
                  <a:lnTo>
                    <a:pt x="1713" y="1838"/>
                  </a:lnTo>
                  <a:lnTo>
                    <a:pt x="1713" y="1746"/>
                  </a:lnTo>
                  <a:lnTo>
                    <a:pt x="1701" y="1701"/>
                  </a:lnTo>
                  <a:lnTo>
                    <a:pt x="1644" y="1701"/>
                  </a:lnTo>
                  <a:lnTo>
                    <a:pt x="1610" y="1758"/>
                  </a:lnTo>
                  <a:lnTo>
                    <a:pt x="1610" y="1769"/>
                  </a:lnTo>
                  <a:lnTo>
                    <a:pt x="1610" y="1826"/>
                  </a:lnTo>
                  <a:lnTo>
                    <a:pt x="1644" y="1872"/>
                  </a:lnTo>
                  <a:close/>
                  <a:moveTo>
                    <a:pt x="1462" y="1986"/>
                  </a:moveTo>
                  <a:lnTo>
                    <a:pt x="1393" y="1861"/>
                  </a:lnTo>
                  <a:lnTo>
                    <a:pt x="1348" y="1838"/>
                  </a:lnTo>
                  <a:lnTo>
                    <a:pt x="1256" y="1746"/>
                  </a:lnTo>
                  <a:lnTo>
                    <a:pt x="1256" y="1701"/>
                  </a:lnTo>
                  <a:lnTo>
                    <a:pt x="1222" y="1689"/>
                  </a:lnTo>
                  <a:lnTo>
                    <a:pt x="1222" y="1712"/>
                  </a:lnTo>
                  <a:lnTo>
                    <a:pt x="1222" y="1769"/>
                  </a:lnTo>
                  <a:lnTo>
                    <a:pt x="1188" y="1838"/>
                  </a:lnTo>
                  <a:lnTo>
                    <a:pt x="1188" y="1918"/>
                  </a:lnTo>
                  <a:lnTo>
                    <a:pt x="1245" y="2032"/>
                  </a:lnTo>
                  <a:lnTo>
                    <a:pt x="1302" y="2055"/>
                  </a:lnTo>
                  <a:lnTo>
                    <a:pt x="1405" y="2066"/>
                  </a:lnTo>
                  <a:close/>
                  <a:moveTo>
                    <a:pt x="1907" y="868"/>
                  </a:moveTo>
                  <a:lnTo>
                    <a:pt x="1907" y="948"/>
                  </a:lnTo>
                  <a:lnTo>
                    <a:pt x="1861" y="1039"/>
                  </a:lnTo>
                  <a:lnTo>
                    <a:pt x="1930" y="1085"/>
                  </a:lnTo>
                  <a:lnTo>
                    <a:pt x="1975" y="1096"/>
                  </a:lnTo>
                  <a:lnTo>
                    <a:pt x="2055" y="1039"/>
                  </a:lnTo>
                  <a:lnTo>
                    <a:pt x="2089" y="970"/>
                  </a:lnTo>
                  <a:lnTo>
                    <a:pt x="2078" y="925"/>
                  </a:lnTo>
                  <a:lnTo>
                    <a:pt x="2032" y="891"/>
                  </a:lnTo>
                  <a:lnTo>
                    <a:pt x="1987" y="868"/>
                  </a:lnTo>
                  <a:lnTo>
                    <a:pt x="1975" y="891"/>
                  </a:lnTo>
                  <a:close/>
                  <a:moveTo>
                    <a:pt x="994" y="514"/>
                  </a:moveTo>
                  <a:lnTo>
                    <a:pt x="845" y="503"/>
                  </a:lnTo>
                  <a:lnTo>
                    <a:pt x="765" y="468"/>
                  </a:lnTo>
                  <a:lnTo>
                    <a:pt x="743" y="468"/>
                  </a:lnTo>
                  <a:lnTo>
                    <a:pt x="743" y="514"/>
                  </a:lnTo>
                  <a:lnTo>
                    <a:pt x="800" y="628"/>
                  </a:lnTo>
                  <a:lnTo>
                    <a:pt x="834" y="560"/>
                  </a:lnTo>
                  <a:lnTo>
                    <a:pt x="857" y="548"/>
                  </a:lnTo>
                  <a:lnTo>
                    <a:pt x="971" y="571"/>
                  </a:lnTo>
                  <a:lnTo>
                    <a:pt x="1028" y="560"/>
                  </a:lnTo>
                  <a:lnTo>
                    <a:pt x="1017" y="548"/>
                  </a:lnTo>
                  <a:close/>
                  <a:moveTo>
                    <a:pt x="1941" y="491"/>
                  </a:moveTo>
                  <a:lnTo>
                    <a:pt x="1930" y="411"/>
                  </a:lnTo>
                  <a:lnTo>
                    <a:pt x="1930" y="320"/>
                  </a:lnTo>
                  <a:lnTo>
                    <a:pt x="1907" y="320"/>
                  </a:lnTo>
                  <a:lnTo>
                    <a:pt x="1861" y="343"/>
                  </a:lnTo>
                  <a:lnTo>
                    <a:pt x="1872" y="446"/>
                  </a:lnTo>
                  <a:lnTo>
                    <a:pt x="1884" y="457"/>
                  </a:lnTo>
                  <a:lnTo>
                    <a:pt x="1918" y="525"/>
                  </a:lnTo>
                  <a:close/>
                  <a:moveTo>
                    <a:pt x="366" y="343"/>
                  </a:moveTo>
                  <a:lnTo>
                    <a:pt x="366" y="320"/>
                  </a:lnTo>
                  <a:lnTo>
                    <a:pt x="320" y="240"/>
                  </a:lnTo>
                  <a:lnTo>
                    <a:pt x="275" y="263"/>
                  </a:lnTo>
                  <a:lnTo>
                    <a:pt x="218" y="286"/>
                  </a:lnTo>
                  <a:lnTo>
                    <a:pt x="206" y="331"/>
                  </a:lnTo>
                  <a:lnTo>
                    <a:pt x="263" y="354"/>
                  </a:lnTo>
                  <a:lnTo>
                    <a:pt x="286" y="354"/>
                  </a:lnTo>
                  <a:close/>
                  <a:moveTo>
                    <a:pt x="149" y="217"/>
                  </a:moveTo>
                  <a:lnTo>
                    <a:pt x="263" y="126"/>
                  </a:lnTo>
                  <a:lnTo>
                    <a:pt x="286" y="92"/>
                  </a:lnTo>
                  <a:lnTo>
                    <a:pt x="263" y="12"/>
                  </a:lnTo>
                  <a:lnTo>
                    <a:pt x="195" y="0"/>
                  </a:lnTo>
                  <a:lnTo>
                    <a:pt x="24" y="92"/>
                  </a:lnTo>
                  <a:lnTo>
                    <a:pt x="1" y="115"/>
                  </a:lnTo>
                  <a:lnTo>
                    <a:pt x="24" y="160"/>
                  </a:lnTo>
                  <a:lnTo>
                    <a:pt x="35" y="229"/>
                  </a:lnTo>
                  <a:lnTo>
                    <a:pt x="58" y="240"/>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50" name="Google Shape;850;p37"/>
            <p:cNvSpPr/>
            <p:nvPr/>
          </p:nvSpPr>
          <p:spPr>
            <a:xfrm>
              <a:off x="2116850" y="2663600"/>
              <a:ext cx="33975" cy="11150"/>
            </a:xfrm>
            <a:custGeom>
              <a:rect b="b" l="l" r="r" t="t"/>
              <a:pathLst>
                <a:path extrusionOk="0" h="446" w="1359">
                  <a:moveTo>
                    <a:pt x="35" y="389"/>
                  </a:moveTo>
                  <a:lnTo>
                    <a:pt x="12" y="343"/>
                  </a:lnTo>
                  <a:lnTo>
                    <a:pt x="0" y="355"/>
                  </a:lnTo>
                  <a:lnTo>
                    <a:pt x="0" y="446"/>
                  </a:lnTo>
                  <a:lnTo>
                    <a:pt x="69" y="446"/>
                  </a:lnTo>
                  <a:lnTo>
                    <a:pt x="103" y="446"/>
                  </a:lnTo>
                  <a:lnTo>
                    <a:pt x="137" y="412"/>
                  </a:lnTo>
                  <a:lnTo>
                    <a:pt x="229" y="412"/>
                  </a:lnTo>
                  <a:lnTo>
                    <a:pt x="217" y="389"/>
                  </a:lnTo>
                  <a:lnTo>
                    <a:pt x="103" y="378"/>
                  </a:lnTo>
                  <a:lnTo>
                    <a:pt x="92" y="389"/>
                  </a:lnTo>
                  <a:lnTo>
                    <a:pt x="57" y="400"/>
                  </a:lnTo>
                  <a:close/>
                  <a:moveTo>
                    <a:pt x="1176" y="58"/>
                  </a:moveTo>
                  <a:lnTo>
                    <a:pt x="1176" y="58"/>
                  </a:lnTo>
                  <a:lnTo>
                    <a:pt x="1153" y="47"/>
                  </a:lnTo>
                  <a:lnTo>
                    <a:pt x="1142" y="47"/>
                  </a:lnTo>
                  <a:lnTo>
                    <a:pt x="1096" y="58"/>
                  </a:lnTo>
                  <a:lnTo>
                    <a:pt x="1084" y="58"/>
                  </a:lnTo>
                  <a:lnTo>
                    <a:pt x="1073" y="58"/>
                  </a:lnTo>
                  <a:lnTo>
                    <a:pt x="1050" y="69"/>
                  </a:lnTo>
                  <a:lnTo>
                    <a:pt x="1039" y="92"/>
                  </a:lnTo>
                  <a:lnTo>
                    <a:pt x="1073" y="92"/>
                  </a:lnTo>
                  <a:lnTo>
                    <a:pt x="1130" y="58"/>
                  </a:lnTo>
                  <a:lnTo>
                    <a:pt x="1153" y="58"/>
                  </a:lnTo>
                  <a:close/>
                  <a:moveTo>
                    <a:pt x="1278" y="47"/>
                  </a:moveTo>
                  <a:lnTo>
                    <a:pt x="1358" y="12"/>
                  </a:lnTo>
                  <a:lnTo>
                    <a:pt x="1358" y="12"/>
                  </a:lnTo>
                  <a:lnTo>
                    <a:pt x="1336" y="1"/>
                  </a:lnTo>
                  <a:lnTo>
                    <a:pt x="1324" y="1"/>
                  </a:lnTo>
                  <a:lnTo>
                    <a:pt x="1313" y="12"/>
                  </a:lnTo>
                  <a:lnTo>
                    <a:pt x="1301" y="12"/>
                  </a:lnTo>
                  <a:lnTo>
                    <a:pt x="1221" y="58"/>
                  </a:lnTo>
                  <a:lnTo>
                    <a:pt x="1256" y="58"/>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51" name="Google Shape;851;p37"/>
            <p:cNvSpPr/>
            <p:nvPr/>
          </p:nvSpPr>
          <p:spPr>
            <a:xfrm>
              <a:off x="2502300" y="2757475"/>
              <a:ext cx="4300" cy="9150"/>
            </a:xfrm>
            <a:custGeom>
              <a:rect b="b" l="l" r="r" t="t"/>
              <a:pathLst>
                <a:path extrusionOk="0" h="366" w="172">
                  <a:moveTo>
                    <a:pt x="126" y="343"/>
                  </a:moveTo>
                  <a:lnTo>
                    <a:pt x="171" y="240"/>
                  </a:lnTo>
                  <a:lnTo>
                    <a:pt x="160" y="103"/>
                  </a:lnTo>
                  <a:lnTo>
                    <a:pt x="126" y="46"/>
                  </a:lnTo>
                  <a:lnTo>
                    <a:pt x="12" y="1"/>
                  </a:lnTo>
                  <a:lnTo>
                    <a:pt x="12" y="23"/>
                  </a:lnTo>
                  <a:lnTo>
                    <a:pt x="0" y="103"/>
                  </a:lnTo>
                  <a:lnTo>
                    <a:pt x="46" y="217"/>
                  </a:lnTo>
                  <a:lnTo>
                    <a:pt x="57" y="366"/>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52" name="Google Shape;852;p37"/>
            <p:cNvSpPr/>
            <p:nvPr/>
          </p:nvSpPr>
          <p:spPr>
            <a:xfrm>
              <a:off x="2671775" y="4270150"/>
              <a:ext cx="55925" cy="22575"/>
            </a:xfrm>
            <a:custGeom>
              <a:rect b="b" l="l" r="r" t="t"/>
              <a:pathLst>
                <a:path extrusionOk="0" h="903" w="2237">
                  <a:moveTo>
                    <a:pt x="1130" y="834"/>
                  </a:moveTo>
                  <a:lnTo>
                    <a:pt x="1118" y="788"/>
                  </a:lnTo>
                  <a:lnTo>
                    <a:pt x="1061" y="766"/>
                  </a:lnTo>
                  <a:lnTo>
                    <a:pt x="1027" y="743"/>
                  </a:lnTo>
                  <a:lnTo>
                    <a:pt x="1039" y="777"/>
                  </a:lnTo>
                  <a:lnTo>
                    <a:pt x="1061" y="823"/>
                  </a:lnTo>
                  <a:lnTo>
                    <a:pt x="1073" y="845"/>
                  </a:lnTo>
                  <a:lnTo>
                    <a:pt x="1096" y="857"/>
                  </a:lnTo>
                  <a:close/>
                  <a:moveTo>
                    <a:pt x="1917" y="651"/>
                  </a:moveTo>
                  <a:lnTo>
                    <a:pt x="1894" y="629"/>
                  </a:lnTo>
                  <a:lnTo>
                    <a:pt x="1872" y="629"/>
                  </a:lnTo>
                  <a:lnTo>
                    <a:pt x="1849" y="663"/>
                  </a:lnTo>
                  <a:lnTo>
                    <a:pt x="1883" y="708"/>
                  </a:lnTo>
                  <a:lnTo>
                    <a:pt x="1940" y="720"/>
                  </a:lnTo>
                  <a:close/>
                  <a:moveTo>
                    <a:pt x="69" y="446"/>
                  </a:moveTo>
                  <a:lnTo>
                    <a:pt x="57" y="480"/>
                  </a:lnTo>
                  <a:lnTo>
                    <a:pt x="0" y="492"/>
                  </a:lnTo>
                  <a:lnTo>
                    <a:pt x="34" y="537"/>
                  </a:lnTo>
                  <a:lnTo>
                    <a:pt x="114" y="594"/>
                  </a:lnTo>
                  <a:lnTo>
                    <a:pt x="171" y="594"/>
                  </a:lnTo>
                  <a:lnTo>
                    <a:pt x="183" y="549"/>
                  </a:lnTo>
                  <a:lnTo>
                    <a:pt x="171" y="457"/>
                  </a:lnTo>
                  <a:lnTo>
                    <a:pt x="126" y="457"/>
                  </a:lnTo>
                  <a:close/>
                  <a:moveTo>
                    <a:pt x="468" y="161"/>
                  </a:moveTo>
                  <a:lnTo>
                    <a:pt x="342" y="115"/>
                  </a:lnTo>
                  <a:lnTo>
                    <a:pt x="285" y="81"/>
                  </a:lnTo>
                  <a:lnTo>
                    <a:pt x="240" y="81"/>
                  </a:lnTo>
                  <a:lnTo>
                    <a:pt x="297" y="138"/>
                  </a:lnTo>
                  <a:lnTo>
                    <a:pt x="320" y="161"/>
                  </a:lnTo>
                  <a:lnTo>
                    <a:pt x="331" y="195"/>
                  </a:lnTo>
                  <a:lnTo>
                    <a:pt x="411" y="229"/>
                  </a:lnTo>
                  <a:lnTo>
                    <a:pt x="502" y="275"/>
                  </a:lnTo>
                  <a:lnTo>
                    <a:pt x="559" y="320"/>
                  </a:lnTo>
                  <a:lnTo>
                    <a:pt x="548" y="332"/>
                  </a:lnTo>
                  <a:lnTo>
                    <a:pt x="434" y="377"/>
                  </a:lnTo>
                  <a:lnTo>
                    <a:pt x="388" y="377"/>
                  </a:lnTo>
                  <a:lnTo>
                    <a:pt x="354" y="389"/>
                  </a:lnTo>
                  <a:lnTo>
                    <a:pt x="411" y="423"/>
                  </a:lnTo>
                  <a:lnTo>
                    <a:pt x="502" y="400"/>
                  </a:lnTo>
                  <a:lnTo>
                    <a:pt x="525" y="389"/>
                  </a:lnTo>
                  <a:lnTo>
                    <a:pt x="559" y="389"/>
                  </a:lnTo>
                  <a:lnTo>
                    <a:pt x="605" y="400"/>
                  </a:lnTo>
                  <a:lnTo>
                    <a:pt x="605" y="435"/>
                  </a:lnTo>
                  <a:lnTo>
                    <a:pt x="582" y="457"/>
                  </a:lnTo>
                  <a:lnTo>
                    <a:pt x="559" y="492"/>
                  </a:lnTo>
                  <a:lnTo>
                    <a:pt x="502" y="537"/>
                  </a:lnTo>
                  <a:lnTo>
                    <a:pt x="411" y="594"/>
                  </a:lnTo>
                  <a:lnTo>
                    <a:pt x="297" y="594"/>
                  </a:lnTo>
                  <a:lnTo>
                    <a:pt x="205" y="686"/>
                  </a:lnTo>
                  <a:lnTo>
                    <a:pt x="331" y="766"/>
                  </a:lnTo>
                  <a:lnTo>
                    <a:pt x="434" y="800"/>
                  </a:lnTo>
                  <a:lnTo>
                    <a:pt x="559" y="800"/>
                  </a:lnTo>
                  <a:lnTo>
                    <a:pt x="559" y="788"/>
                  </a:lnTo>
                  <a:lnTo>
                    <a:pt x="582" y="777"/>
                  </a:lnTo>
                  <a:lnTo>
                    <a:pt x="628" y="777"/>
                  </a:lnTo>
                  <a:lnTo>
                    <a:pt x="639" y="766"/>
                  </a:lnTo>
                  <a:lnTo>
                    <a:pt x="673" y="708"/>
                  </a:lnTo>
                  <a:lnTo>
                    <a:pt x="673" y="617"/>
                  </a:lnTo>
                  <a:lnTo>
                    <a:pt x="696" y="617"/>
                  </a:lnTo>
                  <a:lnTo>
                    <a:pt x="742" y="629"/>
                  </a:lnTo>
                  <a:lnTo>
                    <a:pt x="845" y="617"/>
                  </a:lnTo>
                  <a:lnTo>
                    <a:pt x="890" y="606"/>
                  </a:lnTo>
                  <a:lnTo>
                    <a:pt x="970" y="480"/>
                  </a:lnTo>
                  <a:lnTo>
                    <a:pt x="1027" y="366"/>
                  </a:lnTo>
                  <a:lnTo>
                    <a:pt x="1061" y="309"/>
                  </a:lnTo>
                  <a:lnTo>
                    <a:pt x="1096" y="275"/>
                  </a:lnTo>
                  <a:lnTo>
                    <a:pt x="1118" y="252"/>
                  </a:lnTo>
                  <a:lnTo>
                    <a:pt x="1130" y="206"/>
                  </a:lnTo>
                  <a:lnTo>
                    <a:pt x="1176" y="172"/>
                  </a:lnTo>
                  <a:lnTo>
                    <a:pt x="1176" y="138"/>
                  </a:lnTo>
                  <a:lnTo>
                    <a:pt x="1118" y="104"/>
                  </a:lnTo>
                  <a:lnTo>
                    <a:pt x="1073" y="81"/>
                  </a:lnTo>
                  <a:lnTo>
                    <a:pt x="1027" y="115"/>
                  </a:lnTo>
                  <a:lnTo>
                    <a:pt x="1004" y="104"/>
                  </a:lnTo>
                  <a:lnTo>
                    <a:pt x="867" y="149"/>
                  </a:lnTo>
                  <a:lnTo>
                    <a:pt x="810" y="149"/>
                  </a:lnTo>
                  <a:lnTo>
                    <a:pt x="776" y="115"/>
                  </a:lnTo>
                  <a:lnTo>
                    <a:pt x="719" y="104"/>
                  </a:lnTo>
                  <a:lnTo>
                    <a:pt x="662" y="115"/>
                  </a:lnTo>
                  <a:lnTo>
                    <a:pt x="582" y="195"/>
                  </a:lnTo>
                  <a:close/>
                  <a:moveTo>
                    <a:pt x="571" y="104"/>
                  </a:moveTo>
                  <a:lnTo>
                    <a:pt x="582" y="58"/>
                  </a:lnTo>
                  <a:lnTo>
                    <a:pt x="571" y="35"/>
                  </a:lnTo>
                  <a:lnTo>
                    <a:pt x="502" y="1"/>
                  </a:lnTo>
                  <a:lnTo>
                    <a:pt x="434" y="1"/>
                  </a:lnTo>
                  <a:lnTo>
                    <a:pt x="457" y="81"/>
                  </a:lnTo>
                  <a:lnTo>
                    <a:pt x="491" y="104"/>
                  </a:lnTo>
                  <a:close/>
                  <a:moveTo>
                    <a:pt x="1415" y="1"/>
                  </a:moveTo>
                  <a:lnTo>
                    <a:pt x="1358" y="1"/>
                  </a:lnTo>
                  <a:lnTo>
                    <a:pt x="1415" y="81"/>
                  </a:lnTo>
                  <a:lnTo>
                    <a:pt x="1301" y="195"/>
                  </a:lnTo>
                  <a:lnTo>
                    <a:pt x="1324" y="275"/>
                  </a:lnTo>
                  <a:lnTo>
                    <a:pt x="1370" y="332"/>
                  </a:lnTo>
                  <a:lnTo>
                    <a:pt x="1381" y="366"/>
                  </a:lnTo>
                  <a:lnTo>
                    <a:pt x="1370" y="377"/>
                  </a:lnTo>
                  <a:lnTo>
                    <a:pt x="1312" y="389"/>
                  </a:lnTo>
                  <a:lnTo>
                    <a:pt x="1267" y="400"/>
                  </a:lnTo>
                  <a:lnTo>
                    <a:pt x="1244" y="446"/>
                  </a:lnTo>
                  <a:lnTo>
                    <a:pt x="1118" y="571"/>
                  </a:lnTo>
                  <a:lnTo>
                    <a:pt x="1141" y="606"/>
                  </a:lnTo>
                  <a:lnTo>
                    <a:pt x="1096" y="708"/>
                  </a:lnTo>
                  <a:lnTo>
                    <a:pt x="1130" y="743"/>
                  </a:lnTo>
                  <a:lnTo>
                    <a:pt x="1244" y="845"/>
                  </a:lnTo>
                  <a:lnTo>
                    <a:pt x="1358" y="902"/>
                  </a:lnTo>
                  <a:lnTo>
                    <a:pt x="1358" y="800"/>
                  </a:lnTo>
                  <a:lnTo>
                    <a:pt x="1415" y="788"/>
                  </a:lnTo>
                  <a:lnTo>
                    <a:pt x="1472" y="823"/>
                  </a:lnTo>
                  <a:lnTo>
                    <a:pt x="1529" y="788"/>
                  </a:lnTo>
                  <a:lnTo>
                    <a:pt x="1404" y="651"/>
                  </a:lnTo>
                  <a:lnTo>
                    <a:pt x="1438" y="651"/>
                  </a:lnTo>
                  <a:lnTo>
                    <a:pt x="1803" y="720"/>
                  </a:lnTo>
                  <a:lnTo>
                    <a:pt x="1780" y="663"/>
                  </a:lnTo>
                  <a:lnTo>
                    <a:pt x="1769" y="629"/>
                  </a:lnTo>
                  <a:lnTo>
                    <a:pt x="1723" y="571"/>
                  </a:lnTo>
                  <a:lnTo>
                    <a:pt x="1940" y="514"/>
                  </a:lnTo>
                  <a:lnTo>
                    <a:pt x="2009" y="480"/>
                  </a:lnTo>
                  <a:lnTo>
                    <a:pt x="2043" y="435"/>
                  </a:lnTo>
                  <a:lnTo>
                    <a:pt x="2123" y="423"/>
                  </a:lnTo>
                  <a:lnTo>
                    <a:pt x="2237" y="377"/>
                  </a:lnTo>
                  <a:lnTo>
                    <a:pt x="2225" y="366"/>
                  </a:lnTo>
                  <a:lnTo>
                    <a:pt x="2237" y="320"/>
                  </a:lnTo>
                  <a:lnTo>
                    <a:pt x="2180" y="286"/>
                  </a:lnTo>
                  <a:lnTo>
                    <a:pt x="2111" y="275"/>
                  </a:lnTo>
                  <a:lnTo>
                    <a:pt x="2123" y="229"/>
                  </a:lnTo>
                  <a:lnTo>
                    <a:pt x="2203" y="218"/>
                  </a:lnTo>
                  <a:lnTo>
                    <a:pt x="2088" y="115"/>
                  </a:lnTo>
                  <a:lnTo>
                    <a:pt x="2043" y="104"/>
                  </a:lnTo>
                  <a:lnTo>
                    <a:pt x="1894" y="115"/>
                  </a:lnTo>
                  <a:lnTo>
                    <a:pt x="1860" y="138"/>
                  </a:lnTo>
                  <a:lnTo>
                    <a:pt x="1860" y="161"/>
                  </a:lnTo>
                  <a:lnTo>
                    <a:pt x="1872" y="206"/>
                  </a:lnTo>
                  <a:lnTo>
                    <a:pt x="1917" y="252"/>
                  </a:lnTo>
                  <a:lnTo>
                    <a:pt x="1929" y="275"/>
                  </a:lnTo>
                  <a:lnTo>
                    <a:pt x="1894" y="263"/>
                  </a:lnTo>
                  <a:lnTo>
                    <a:pt x="1746" y="206"/>
                  </a:lnTo>
                  <a:lnTo>
                    <a:pt x="1712" y="195"/>
                  </a:lnTo>
                  <a:lnTo>
                    <a:pt x="1689" y="138"/>
                  </a:lnTo>
                  <a:lnTo>
                    <a:pt x="1712" y="115"/>
                  </a:lnTo>
                  <a:lnTo>
                    <a:pt x="1758" y="138"/>
                  </a:lnTo>
                  <a:lnTo>
                    <a:pt x="1769" y="92"/>
                  </a:lnTo>
                  <a:lnTo>
                    <a:pt x="1712" y="47"/>
                  </a:lnTo>
                  <a:lnTo>
                    <a:pt x="1655" y="35"/>
                  </a:lnTo>
                  <a:lnTo>
                    <a:pt x="1529" y="47"/>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53" name="Google Shape;853;p37"/>
            <p:cNvSpPr/>
            <p:nvPr/>
          </p:nvSpPr>
          <p:spPr>
            <a:xfrm>
              <a:off x="3605000" y="1719250"/>
              <a:ext cx="16275" cy="19425"/>
            </a:xfrm>
            <a:custGeom>
              <a:rect b="b" l="l" r="r" t="t"/>
              <a:pathLst>
                <a:path extrusionOk="0" h="777" w="651">
                  <a:moveTo>
                    <a:pt x="423" y="754"/>
                  </a:moveTo>
                  <a:lnTo>
                    <a:pt x="423" y="720"/>
                  </a:lnTo>
                  <a:lnTo>
                    <a:pt x="400" y="674"/>
                  </a:lnTo>
                  <a:lnTo>
                    <a:pt x="400" y="640"/>
                  </a:lnTo>
                  <a:lnTo>
                    <a:pt x="388" y="640"/>
                  </a:lnTo>
                  <a:lnTo>
                    <a:pt x="320" y="628"/>
                  </a:lnTo>
                  <a:lnTo>
                    <a:pt x="308" y="605"/>
                  </a:lnTo>
                  <a:lnTo>
                    <a:pt x="286" y="605"/>
                  </a:lnTo>
                  <a:lnTo>
                    <a:pt x="286" y="628"/>
                  </a:lnTo>
                  <a:lnTo>
                    <a:pt x="308" y="685"/>
                  </a:lnTo>
                  <a:lnTo>
                    <a:pt x="377" y="742"/>
                  </a:lnTo>
                  <a:lnTo>
                    <a:pt x="411" y="777"/>
                  </a:lnTo>
                  <a:lnTo>
                    <a:pt x="434" y="777"/>
                  </a:lnTo>
                  <a:close/>
                  <a:moveTo>
                    <a:pt x="491" y="457"/>
                  </a:moveTo>
                  <a:lnTo>
                    <a:pt x="491" y="446"/>
                  </a:lnTo>
                  <a:lnTo>
                    <a:pt x="457" y="411"/>
                  </a:lnTo>
                  <a:lnTo>
                    <a:pt x="388" y="389"/>
                  </a:lnTo>
                  <a:lnTo>
                    <a:pt x="354" y="377"/>
                  </a:lnTo>
                  <a:lnTo>
                    <a:pt x="331" y="389"/>
                  </a:lnTo>
                  <a:lnTo>
                    <a:pt x="331" y="411"/>
                  </a:lnTo>
                  <a:lnTo>
                    <a:pt x="343" y="434"/>
                  </a:lnTo>
                  <a:lnTo>
                    <a:pt x="400" y="446"/>
                  </a:lnTo>
                  <a:lnTo>
                    <a:pt x="457" y="491"/>
                  </a:lnTo>
                  <a:lnTo>
                    <a:pt x="468" y="491"/>
                  </a:lnTo>
                  <a:close/>
                  <a:moveTo>
                    <a:pt x="149" y="183"/>
                  </a:moveTo>
                  <a:lnTo>
                    <a:pt x="114" y="172"/>
                  </a:lnTo>
                  <a:lnTo>
                    <a:pt x="46" y="183"/>
                  </a:lnTo>
                  <a:lnTo>
                    <a:pt x="0" y="183"/>
                  </a:lnTo>
                  <a:lnTo>
                    <a:pt x="23" y="229"/>
                  </a:lnTo>
                  <a:lnTo>
                    <a:pt x="103" y="263"/>
                  </a:lnTo>
                  <a:lnTo>
                    <a:pt x="149" y="263"/>
                  </a:lnTo>
                  <a:lnTo>
                    <a:pt x="194" y="263"/>
                  </a:lnTo>
                  <a:lnTo>
                    <a:pt x="217" y="240"/>
                  </a:lnTo>
                  <a:lnTo>
                    <a:pt x="206" y="217"/>
                  </a:lnTo>
                  <a:close/>
                  <a:moveTo>
                    <a:pt x="502" y="115"/>
                  </a:moveTo>
                  <a:lnTo>
                    <a:pt x="388" y="92"/>
                  </a:lnTo>
                  <a:lnTo>
                    <a:pt x="308" y="46"/>
                  </a:lnTo>
                  <a:lnTo>
                    <a:pt x="160" y="58"/>
                  </a:lnTo>
                  <a:lnTo>
                    <a:pt x="263" y="217"/>
                  </a:lnTo>
                  <a:lnTo>
                    <a:pt x="377" y="320"/>
                  </a:lnTo>
                  <a:lnTo>
                    <a:pt x="434" y="343"/>
                  </a:lnTo>
                  <a:lnTo>
                    <a:pt x="434" y="332"/>
                  </a:lnTo>
                  <a:lnTo>
                    <a:pt x="434" y="297"/>
                  </a:lnTo>
                  <a:lnTo>
                    <a:pt x="377" y="229"/>
                  </a:lnTo>
                  <a:lnTo>
                    <a:pt x="366" y="217"/>
                  </a:lnTo>
                  <a:lnTo>
                    <a:pt x="366" y="206"/>
                  </a:lnTo>
                  <a:lnTo>
                    <a:pt x="377" y="183"/>
                  </a:lnTo>
                  <a:lnTo>
                    <a:pt x="400" y="183"/>
                  </a:lnTo>
                  <a:lnTo>
                    <a:pt x="445" y="217"/>
                  </a:lnTo>
                  <a:lnTo>
                    <a:pt x="480" y="217"/>
                  </a:lnTo>
                  <a:close/>
                  <a:moveTo>
                    <a:pt x="651" y="92"/>
                  </a:moveTo>
                  <a:lnTo>
                    <a:pt x="605" y="58"/>
                  </a:lnTo>
                  <a:lnTo>
                    <a:pt x="548" y="1"/>
                  </a:lnTo>
                  <a:lnTo>
                    <a:pt x="548" y="69"/>
                  </a:lnTo>
                  <a:lnTo>
                    <a:pt x="548" y="115"/>
                  </a:lnTo>
                  <a:lnTo>
                    <a:pt x="548" y="126"/>
                  </a:lnTo>
                  <a:lnTo>
                    <a:pt x="560" y="126"/>
                  </a:lnTo>
                  <a:lnTo>
                    <a:pt x="605" y="149"/>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54" name="Google Shape;854;p37"/>
            <p:cNvSpPr/>
            <p:nvPr/>
          </p:nvSpPr>
          <p:spPr>
            <a:xfrm>
              <a:off x="2490875" y="2834500"/>
              <a:ext cx="4025" cy="5175"/>
            </a:xfrm>
            <a:custGeom>
              <a:rect b="b" l="l" r="r" t="t"/>
              <a:pathLst>
                <a:path extrusionOk="0" h="207" w="161">
                  <a:moveTo>
                    <a:pt x="58" y="195"/>
                  </a:moveTo>
                  <a:lnTo>
                    <a:pt x="138" y="172"/>
                  </a:lnTo>
                  <a:lnTo>
                    <a:pt x="160" y="12"/>
                  </a:lnTo>
                  <a:lnTo>
                    <a:pt x="115" y="1"/>
                  </a:lnTo>
                  <a:lnTo>
                    <a:pt x="81" y="46"/>
                  </a:lnTo>
                  <a:lnTo>
                    <a:pt x="35" y="115"/>
                  </a:lnTo>
                  <a:lnTo>
                    <a:pt x="35" y="172"/>
                  </a:lnTo>
                  <a:lnTo>
                    <a:pt x="1" y="206"/>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55" name="Google Shape;855;p37"/>
            <p:cNvSpPr/>
            <p:nvPr/>
          </p:nvSpPr>
          <p:spPr>
            <a:xfrm>
              <a:off x="5953900" y="2600000"/>
              <a:ext cx="8875" cy="8850"/>
            </a:xfrm>
            <a:custGeom>
              <a:rect b="b" l="l" r="r" t="t"/>
              <a:pathLst>
                <a:path extrusionOk="0" h="354" w="355">
                  <a:moveTo>
                    <a:pt x="309" y="331"/>
                  </a:moveTo>
                  <a:lnTo>
                    <a:pt x="309" y="308"/>
                  </a:lnTo>
                  <a:lnTo>
                    <a:pt x="309" y="274"/>
                  </a:lnTo>
                  <a:lnTo>
                    <a:pt x="252" y="251"/>
                  </a:lnTo>
                  <a:lnTo>
                    <a:pt x="218" y="251"/>
                  </a:lnTo>
                  <a:lnTo>
                    <a:pt x="229" y="274"/>
                  </a:lnTo>
                  <a:lnTo>
                    <a:pt x="286" y="354"/>
                  </a:lnTo>
                  <a:close/>
                  <a:moveTo>
                    <a:pt x="126" y="331"/>
                  </a:moveTo>
                  <a:lnTo>
                    <a:pt x="115" y="262"/>
                  </a:lnTo>
                  <a:lnTo>
                    <a:pt x="138" y="217"/>
                  </a:lnTo>
                  <a:lnTo>
                    <a:pt x="12" y="262"/>
                  </a:lnTo>
                  <a:lnTo>
                    <a:pt x="1" y="308"/>
                  </a:lnTo>
                  <a:lnTo>
                    <a:pt x="1" y="320"/>
                  </a:lnTo>
                  <a:lnTo>
                    <a:pt x="24" y="331"/>
                  </a:lnTo>
                  <a:close/>
                  <a:moveTo>
                    <a:pt x="355" y="160"/>
                  </a:moveTo>
                  <a:lnTo>
                    <a:pt x="343" y="126"/>
                  </a:lnTo>
                  <a:lnTo>
                    <a:pt x="309" y="103"/>
                  </a:lnTo>
                  <a:lnTo>
                    <a:pt x="298" y="57"/>
                  </a:lnTo>
                  <a:lnTo>
                    <a:pt x="286" y="34"/>
                  </a:lnTo>
                  <a:lnTo>
                    <a:pt x="286" y="34"/>
                  </a:lnTo>
                  <a:lnTo>
                    <a:pt x="241" y="23"/>
                  </a:lnTo>
                  <a:lnTo>
                    <a:pt x="218" y="0"/>
                  </a:lnTo>
                  <a:lnTo>
                    <a:pt x="161" y="0"/>
                  </a:lnTo>
                  <a:lnTo>
                    <a:pt x="138" y="23"/>
                  </a:lnTo>
                  <a:lnTo>
                    <a:pt x="115" y="23"/>
                  </a:lnTo>
                  <a:lnTo>
                    <a:pt x="81" y="46"/>
                  </a:lnTo>
                  <a:lnTo>
                    <a:pt x="81" y="46"/>
                  </a:lnTo>
                  <a:lnTo>
                    <a:pt x="81" y="80"/>
                  </a:lnTo>
                  <a:lnTo>
                    <a:pt x="12" y="137"/>
                  </a:lnTo>
                  <a:lnTo>
                    <a:pt x="12" y="160"/>
                  </a:lnTo>
                  <a:lnTo>
                    <a:pt x="58" y="194"/>
                  </a:lnTo>
                  <a:lnTo>
                    <a:pt x="126" y="171"/>
                  </a:lnTo>
                  <a:lnTo>
                    <a:pt x="218" y="205"/>
                  </a:lnTo>
                  <a:lnTo>
                    <a:pt x="332" y="251"/>
                  </a:lnTo>
                  <a:lnTo>
                    <a:pt x="332" y="217"/>
                  </a:lnTo>
                  <a:lnTo>
                    <a:pt x="332" y="171"/>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56" name="Google Shape;856;p37"/>
            <p:cNvSpPr/>
            <p:nvPr/>
          </p:nvSpPr>
          <p:spPr>
            <a:xfrm>
              <a:off x="2478900" y="2717250"/>
              <a:ext cx="5725" cy="7150"/>
            </a:xfrm>
            <a:custGeom>
              <a:rect b="b" l="l" r="r" t="t"/>
              <a:pathLst>
                <a:path extrusionOk="0" h="286" w="229">
                  <a:moveTo>
                    <a:pt x="229" y="251"/>
                  </a:moveTo>
                  <a:lnTo>
                    <a:pt x="229" y="206"/>
                  </a:lnTo>
                  <a:lnTo>
                    <a:pt x="194" y="183"/>
                  </a:lnTo>
                  <a:lnTo>
                    <a:pt x="160" y="183"/>
                  </a:lnTo>
                  <a:lnTo>
                    <a:pt x="160" y="251"/>
                  </a:lnTo>
                  <a:lnTo>
                    <a:pt x="183" y="286"/>
                  </a:lnTo>
                  <a:close/>
                  <a:moveTo>
                    <a:pt x="160" y="149"/>
                  </a:moveTo>
                  <a:lnTo>
                    <a:pt x="137" y="126"/>
                  </a:lnTo>
                  <a:lnTo>
                    <a:pt x="126" y="115"/>
                  </a:lnTo>
                  <a:lnTo>
                    <a:pt x="92" y="57"/>
                  </a:lnTo>
                  <a:lnTo>
                    <a:pt x="35" y="0"/>
                  </a:lnTo>
                  <a:lnTo>
                    <a:pt x="12" y="12"/>
                  </a:lnTo>
                  <a:lnTo>
                    <a:pt x="0" y="35"/>
                  </a:lnTo>
                  <a:lnTo>
                    <a:pt x="0" y="57"/>
                  </a:lnTo>
                  <a:lnTo>
                    <a:pt x="0" y="57"/>
                  </a:lnTo>
                  <a:lnTo>
                    <a:pt x="35" y="92"/>
                  </a:lnTo>
                  <a:lnTo>
                    <a:pt x="92" y="115"/>
                  </a:lnTo>
                  <a:lnTo>
                    <a:pt x="126" y="172"/>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57" name="Google Shape;857;p37"/>
            <p:cNvSpPr/>
            <p:nvPr/>
          </p:nvSpPr>
          <p:spPr>
            <a:xfrm>
              <a:off x="2507725" y="2792275"/>
              <a:ext cx="4000" cy="8600"/>
            </a:xfrm>
            <a:custGeom>
              <a:rect b="b" l="l" r="r" t="t"/>
              <a:pathLst>
                <a:path extrusionOk="0" h="344" w="160">
                  <a:moveTo>
                    <a:pt x="148" y="252"/>
                  </a:moveTo>
                  <a:lnTo>
                    <a:pt x="160" y="81"/>
                  </a:lnTo>
                  <a:lnTo>
                    <a:pt x="148" y="1"/>
                  </a:lnTo>
                  <a:lnTo>
                    <a:pt x="114" y="24"/>
                  </a:lnTo>
                  <a:lnTo>
                    <a:pt x="69" y="81"/>
                  </a:lnTo>
                  <a:lnTo>
                    <a:pt x="11" y="161"/>
                  </a:lnTo>
                  <a:lnTo>
                    <a:pt x="0" y="206"/>
                  </a:lnTo>
                  <a:lnTo>
                    <a:pt x="0" y="286"/>
                  </a:lnTo>
                  <a:lnTo>
                    <a:pt x="91" y="343"/>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58" name="Google Shape;858;p37"/>
            <p:cNvSpPr/>
            <p:nvPr/>
          </p:nvSpPr>
          <p:spPr>
            <a:xfrm>
              <a:off x="3889450" y="2042500"/>
              <a:ext cx="2300" cy="4875"/>
            </a:xfrm>
            <a:custGeom>
              <a:rect b="b" l="l" r="r" t="t"/>
              <a:pathLst>
                <a:path extrusionOk="0" h="195" w="92">
                  <a:moveTo>
                    <a:pt x="80" y="195"/>
                  </a:moveTo>
                  <a:lnTo>
                    <a:pt x="80" y="172"/>
                  </a:lnTo>
                  <a:lnTo>
                    <a:pt x="92" y="138"/>
                  </a:lnTo>
                  <a:lnTo>
                    <a:pt x="80" y="126"/>
                  </a:lnTo>
                  <a:lnTo>
                    <a:pt x="69" y="92"/>
                  </a:lnTo>
                  <a:lnTo>
                    <a:pt x="57" y="81"/>
                  </a:lnTo>
                  <a:lnTo>
                    <a:pt x="57" y="58"/>
                  </a:lnTo>
                  <a:lnTo>
                    <a:pt x="35" y="35"/>
                  </a:lnTo>
                  <a:lnTo>
                    <a:pt x="35" y="12"/>
                  </a:lnTo>
                  <a:lnTo>
                    <a:pt x="23" y="1"/>
                  </a:lnTo>
                  <a:lnTo>
                    <a:pt x="0" y="81"/>
                  </a:lnTo>
                  <a:lnTo>
                    <a:pt x="0" y="149"/>
                  </a:lnTo>
                  <a:lnTo>
                    <a:pt x="12" y="183"/>
                  </a:lnTo>
                  <a:lnTo>
                    <a:pt x="23" y="183"/>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59" name="Google Shape;859;p37"/>
            <p:cNvSpPr/>
            <p:nvPr/>
          </p:nvSpPr>
          <p:spPr>
            <a:xfrm>
              <a:off x="5191300" y="3015675"/>
              <a:ext cx="2300" cy="23125"/>
            </a:xfrm>
            <a:custGeom>
              <a:rect b="b" l="l" r="r" t="t"/>
              <a:pathLst>
                <a:path extrusionOk="0" h="925" w="92">
                  <a:moveTo>
                    <a:pt x="34" y="925"/>
                  </a:moveTo>
                  <a:lnTo>
                    <a:pt x="46" y="914"/>
                  </a:lnTo>
                  <a:lnTo>
                    <a:pt x="46" y="879"/>
                  </a:lnTo>
                  <a:lnTo>
                    <a:pt x="34" y="868"/>
                  </a:lnTo>
                  <a:lnTo>
                    <a:pt x="23" y="868"/>
                  </a:lnTo>
                  <a:lnTo>
                    <a:pt x="0" y="902"/>
                  </a:lnTo>
                  <a:lnTo>
                    <a:pt x="0" y="914"/>
                  </a:lnTo>
                  <a:lnTo>
                    <a:pt x="0" y="925"/>
                  </a:lnTo>
                  <a:close/>
                  <a:moveTo>
                    <a:pt x="80" y="80"/>
                  </a:moveTo>
                  <a:lnTo>
                    <a:pt x="91" y="58"/>
                  </a:lnTo>
                  <a:lnTo>
                    <a:pt x="91" y="46"/>
                  </a:lnTo>
                  <a:lnTo>
                    <a:pt x="91" y="23"/>
                  </a:lnTo>
                  <a:lnTo>
                    <a:pt x="91" y="12"/>
                  </a:lnTo>
                  <a:lnTo>
                    <a:pt x="91" y="1"/>
                  </a:lnTo>
                  <a:lnTo>
                    <a:pt x="80" y="12"/>
                  </a:lnTo>
                  <a:lnTo>
                    <a:pt x="57" y="46"/>
                  </a:lnTo>
                  <a:lnTo>
                    <a:pt x="57" y="58"/>
                  </a:lnTo>
                  <a:lnTo>
                    <a:pt x="46" y="69"/>
                  </a:lnTo>
                  <a:lnTo>
                    <a:pt x="46" y="80"/>
                  </a:lnTo>
                  <a:lnTo>
                    <a:pt x="57" y="80"/>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60" name="Google Shape;860;p37"/>
            <p:cNvSpPr/>
            <p:nvPr/>
          </p:nvSpPr>
          <p:spPr>
            <a:xfrm>
              <a:off x="3988150" y="2293000"/>
              <a:ext cx="7450" cy="6300"/>
            </a:xfrm>
            <a:custGeom>
              <a:rect b="b" l="l" r="r" t="t"/>
              <a:pathLst>
                <a:path extrusionOk="0" h="252" w="298">
                  <a:moveTo>
                    <a:pt x="298" y="217"/>
                  </a:moveTo>
                  <a:lnTo>
                    <a:pt x="263" y="195"/>
                  </a:lnTo>
                  <a:lnTo>
                    <a:pt x="195" y="115"/>
                  </a:lnTo>
                  <a:lnTo>
                    <a:pt x="126" y="103"/>
                  </a:lnTo>
                  <a:lnTo>
                    <a:pt x="138" y="195"/>
                  </a:lnTo>
                  <a:lnTo>
                    <a:pt x="195" y="252"/>
                  </a:lnTo>
                  <a:lnTo>
                    <a:pt x="263" y="252"/>
                  </a:lnTo>
                  <a:close/>
                  <a:moveTo>
                    <a:pt x="92" y="46"/>
                  </a:moveTo>
                  <a:lnTo>
                    <a:pt x="92" y="46"/>
                  </a:lnTo>
                  <a:lnTo>
                    <a:pt x="92" y="23"/>
                  </a:lnTo>
                  <a:lnTo>
                    <a:pt x="58" y="1"/>
                  </a:lnTo>
                  <a:lnTo>
                    <a:pt x="1" y="23"/>
                  </a:lnTo>
                  <a:lnTo>
                    <a:pt x="12" y="35"/>
                  </a:lnTo>
                  <a:lnTo>
                    <a:pt x="58" y="58"/>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61" name="Google Shape;861;p37"/>
            <p:cNvSpPr/>
            <p:nvPr/>
          </p:nvSpPr>
          <p:spPr>
            <a:xfrm>
              <a:off x="2489750" y="2730650"/>
              <a:ext cx="1450" cy="2875"/>
            </a:xfrm>
            <a:custGeom>
              <a:rect b="b" l="l" r="r" t="t"/>
              <a:pathLst>
                <a:path extrusionOk="0" h="115" w="58">
                  <a:moveTo>
                    <a:pt x="57" y="69"/>
                  </a:moveTo>
                  <a:lnTo>
                    <a:pt x="46" y="1"/>
                  </a:lnTo>
                  <a:lnTo>
                    <a:pt x="34" y="1"/>
                  </a:lnTo>
                  <a:lnTo>
                    <a:pt x="0" y="58"/>
                  </a:lnTo>
                  <a:lnTo>
                    <a:pt x="0" y="104"/>
                  </a:lnTo>
                  <a:lnTo>
                    <a:pt x="46" y="115"/>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62" name="Google Shape;862;p37"/>
            <p:cNvSpPr/>
            <p:nvPr/>
          </p:nvSpPr>
          <p:spPr>
            <a:xfrm>
              <a:off x="4848925" y="3565450"/>
              <a:ext cx="9725" cy="12300"/>
            </a:xfrm>
            <a:custGeom>
              <a:rect b="b" l="l" r="r" t="t"/>
              <a:pathLst>
                <a:path extrusionOk="0" h="492" w="389">
                  <a:moveTo>
                    <a:pt x="263" y="457"/>
                  </a:moveTo>
                  <a:lnTo>
                    <a:pt x="309" y="423"/>
                  </a:lnTo>
                  <a:lnTo>
                    <a:pt x="331" y="366"/>
                  </a:lnTo>
                  <a:lnTo>
                    <a:pt x="377" y="320"/>
                  </a:lnTo>
                  <a:lnTo>
                    <a:pt x="389" y="218"/>
                  </a:lnTo>
                  <a:lnTo>
                    <a:pt x="354" y="104"/>
                  </a:lnTo>
                  <a:lnTo>
                    <a:pt x="297" y="1"/>
                  </a:lnTo>
                  <a:lnTo>
                    <a:pt x="229" y="24"/>
                  </a:lnTo>
                  <a:lnTo>
                    <a:pt x="183" y="81"/>
                  </a:lnTo>
                  <a:lnTo>
                    <a:pt x="160" y="149"/>
                  </a:lnTo>
                  <a:lnTo>
                    <a:pt x="92" y="195"/>
                  </a:lnTo>
                  <a:lnTo>
                    <a:pt x="69" y="229"/>
                  </a:lnTo>
                  <a:lnTo>
                    <a:pt x="46" y="332"/>
                  </a:lnTo>
                  <a:lnTo>
                    <a:pt x="35" y="389"/>
                  </a:lnTo>
                  <a:lnTo>
                    <a:pt x="1" y="400"/>
                  </a:lnTo>
                  <a:lnTo>
                    <a:pt x="1" y="434"/>
                  </a:lnTo>
                  <a:lnTo>
                    <a:pt x="46" y="480"/>
                  </a:lnTo>
                  <a:lnTo>
                    <a:pt x="160" y="492"/>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63" name="Google Shape;863;p37"/>
            <p:cNvSpPr/>
            <p:nvPr/>
          </p:nvSpPr>
          <p:spPr>
            <a:xfrm>
              <a:off x="6873450" y="3546050"/>
              <a:ext cx="149525" cy="80200"/>
            </a:xfrm>
            <a:custGeom>
              <a:rect b="b" l="l" r="r" t="t"/>
              <a:pathLst>
                <a:path extrusionOk="0" h="3208" w="5981">
                  <a:moveTo>
                    <a:pt x="5239" y="3173"/>
                  </a:moveTo>
                  <a:lnTo>
                    <a:pt x="5239" y="3139"/>
                  </a:lnTo>
                  <a:lnTo>
                    <a:pt x="5182" y="3105"/>
                  </a:lnTo>
                  <a:lnTo>
                    <a:pt x="5159" y="3173"/>
                  </a:lnTo>
                  <a:lnTo>
                    <a:pt x="5159" y="3196"/>
                  </a:lnTo>
                  <a:lnTo>
                    <a:pt x="5182" y="3208"/>
                  </a:lnTo>
                  <a:lnTo>
                    <a:pt x="5216" y="3208"/>
                  </a:lnTo>
                  <a:close/>
                  <a:moveTo>
                    <a:pt x="5901" y="2089"/>
                  </a:moveTo>
                  <a:lnTo>
                    <a:pt x="5889" y="2078"/>
                  </a:lnTo>
                  <a:lnTo>
                    <a:pt x="5889" y="2032"/>
                  </a:lnTo>
                  <a:lnTo>
                    <a:pt x="5901" y="2009"/>
                  </a:lnTo>
                  <a:lnTo>
                    <a:pt x="5844" y="2032"/>
                  </a:lnTo>
                  <a:lnTo>
                    <a:pt x="5752" y="2066"/>
                  </a:lnTo>
                  <a:lnTo>
                    <a:pt x="5764" y="2181"/>
                  </a:lnTo>
                  <a:lnTo>
                    <a:pt x="5752" y="2238"/>
                  </a:lnTo>
                  <a:lnTo>
                    <a:pt x="5798" y="2249"/>
                  </a:lnTo>
                  <a:lnTo>
                    <a:pt x="5809" y="2295"/>
                  </a:lnTo>
                  <a:lnTo>
                    <a:pt x="5844" y="2295"/>
                  </a:lnTo>
                  <a:lnTo>
                    <a:pt x="5935" y="2260"/>
                  </a:lnTo>
                  <a:lnTo>
                    <a:pt x="5980" y="2101"/>
                  </a:lnTo>
                  <a:lnTo>
                    <a:pt x="5923" y="2101"/>
                  </a:lnTo>
                  <a:close/>
                  <a:moveTo>
                    <a:pt x="5467" y="1850"/>
                  </a:moveTo>
                  <a:lnTo>
                    <a:pt x="5513" y="1781"/>
                  </a:lnTo>
                  <a:lnTo>
                    <a:pt x="5524" y="1747"/>
                  </a:lnTo>
                  <a:lnTo>
                    <a:pt x="5501" y="1644"/>
                  </a:lnTo>
                  <a:lnTo>
                    <a:pt x="5456" y="1610"/>
                  </a:lnTo>
                  <a:lnTo>
                    <a:pt x="5501" y="1462"/>
                  </a:lnTo>
                  <a:lnTo>
                    <a:pt x="5478" y="1439"/>
                  </a:lnTo>
                  <a:lnTo>
                    <a:pt x="5421" y="1404"/>
                  </a:lnTo>
                  <a:lnTo>
                    <a:pt x="5296" y="1450"/>
                  </a:lnTo>
                  <a:lnTo>
                    <a:pt x="5284" y="1473"/>
                  </a:lnTo>
                  <a:lnTo>
                    <a:pt x="5353" y="1496"/>
                  </a:lnTo>
                  <a:lnTo>
                    <a:pt x="5387" y="1519"/>
                  </a:lnTo>
                  <a:lnTo>
                    <a:pt x="5307" y="1621"/>
                  </a:lnTo>
                  <a:lnTo>
                    <a:pt x="5239" y="1633"/>
                  </a:lnTo>
                  <a:lnTo>
                    <a:pt x="5250" y="1713"/>
                  </a:lnTo>
                  <a:lnTo>
                    <a:pt x="5284" y="1770"/>
                  </a:lnTo>
                  <a:lnTo>
                    <a:pt x="5387" y="1792"/>
                  </a:lnTo>
                  <a:lnTo>
                    <a:pt x="5421" y="1850"/>
                  </a:lnTo>
                  <a:close/>
                  <a:moveTo>
                    <a:pt x="4908" y="1439"/>
                  </a:moveTo>
                  <a:lnTo>
                    <a:pt x="4953" y="1393"/>
                  </a:lnTo>
                  <a:lnTo>
                    <a:pt x="4999" y="1336"/>
                  </a:lnTo>
                  <a:lnTo>
                    <a:pt x="4988" y="1325"/>
                  </a:lnTo>
                  <a:lnTo>
                    <a:pt x="4988" y="1279"/>
                  </a:lnTo>
                  <a:lnTo>
                    <a:pt x="5010" y="1222"/>
                  </a:lnTo>
                  <a:lnTo>
                    <a:pt x="5056" y="1210"/>
                  </a:lnTo>
                  <a:lnTo>
                    <a:pt x="5022" y="1176"/>
                  </a:lnTo>
                  <a:lnTo>
                    <a:pt x="4999" y="1165"/>
                  </a:lnTo>
                  <a:lnTo>
                    <a:pt x="4999" y="1210"/>
                  </a:lnTo>
                  <a:lnTo>
                    <a:pt x="4953" y="1313"/>
                  </a:lnTo>
                  <a:lnTo>
                    <a:pt x="4942" y="1347"/>
                  </a:lnTo>
                  <a:lnTo>
                    <a:pt x="4873" y="1439"/>
                  </a:lnTo>
                  <a:close/>
                  <a:moveTo>
                    <a:pt x="3162" y="1028"/>
                  </a:moveTo>
                  <a:lnTo>
                    <a:pt x="3070" y="925"/>
                  </a:lnTo>
                  <a:lnTo>
                    <a:pt x="3059" y="948"/>
                  </a:lnTo>
                  <a:lnTo>
                    <a:pt x="3048" y="1005"/>
                  </a:lnTo>
                  <a:lnTo>
                    <a:pt x="3048" y="1051"/>
                  </a:lnTo>
                  <a:lnTo>
                    <a:pt x="3093" y="1085"/>
                  </a:lnTo>
                  <a:lnTo>
                    <a:pt x="3105" y="1108"/>
                  </a:lnTo>
                  <a:lnTo>
                    <a:pt x="3093" y="1176"/>
                  </a:lnTo>
                  <a:lnTo>
                    <a:pt x="3093" y="1233"/>
                  </a:lnTo>
                  <a:lnTo>
                    <a:pt x="3173" y="1370"/>
                  </a:lnTo>
                  <a:lnTo>
                    <a:pt x="3184" y="1462"/>
                  </a:lnTo>
                  <a:lnTo>
                    <a:pt x="3230" y="1553"/>
                  </a:lnTo>
                  <a:lnTo>
                    <a:pt x="3299" y="1621"/>
                  </a:lnTo>
                  <a:lnTo>
                    <a:pt x="3356" y="1690"/>
                  </a:lnTo>
                  <a:lnTo>
                    <a:pt x="3470" y="1895"/>
                  </a:lnTo>
                  <a:lnTo>
                    <a:pt x="3504" y="1964"/>
                  </a:lnTo>
                  <a:lnTo>
                    <a:pt x="3561" y="2009"/>
                  </a:lnTo>
                  <a:lnTo>
                    <a:pt x="3698" y="2181"/>
                  </a:lnTo>
                  <a:lnTo>
                    <a:pt x="3755" y="2238"/>
                  </a:lnTo>
                  <a:lnTo>
                    <a:pt x="3812" y="2260"/>
                  </a:lnTo>
                  <a:lnTo>
                    <a:pt x="3949" y="2363"/>
                  </a:lnTo>
                  <a:lnTo>
                    <a:pt x="4029" y="2409"/>
                  </a:lnTo>
                  <a:lnTo>
                    <a:pt x="4075" y="2477"/>
                  </a:lnTo>
                  <a:lnTo>
                    <a:pt x="4155" y="2523"/>
                  </a:lnTo>
                  <a:lnTo>
                    <a:pt x="4269" y="2580"/>
                  </a:lnTo>
                  <a:lnTo>
                    <a:pt x="4291" y="2603"/>
                  </a:lnTo>
                  <a:lnTo>
                    <a:pt x="4291" y="2648"/>
                  </a:lnTo>
                  <a:lnTo>
                    <a:pt x="4303" y="2694"/>
                  </a:lnTo>
                  <a:lnTo>
                    <a:pt x="4371" y="2751"/>
                  </a:lnTo>
                  <a:lnTo>
                    <a:pt x="4451" y="2785"/>
                  </a:lnTo>
                  <a:lnTo>
                    <a:pt x="4474" y="2820"/>
                  </a:lnTo>
                  <a:lnTo>
                    <a:pt x="4485" y="2854"/>
                  </a:lnTo>
                  <a:lnTo>
                    <a:pt x="4531" y="2831"/>
                  </a:lnTo>
                  <a:lnTo>
                    <a:pt x="4565" y="2854"/>
                  </a:lnTo>
                  <a:lnTo>
                    <a:pt x="4702" y="2945"/>
                  </a:lnTo>
                  <a:lnTo>
                    <a:pt x="4759" y="2934"/>
                  </a:lnTo>
                  <a:lnTo>
                    <a:pt x="4794" y="2934"/>
                  </a:lnTo>
                  <a:lnTo>
                    <a:pt x="4873" y="2911"/>
                  </a:lnTo>
                  <a:lnTo>
                    <a:pt x="4908" y="2854"/>
                  </a:lnTo>
                  <a:lnTo>
                    <a:pt x="4896" y="2694"/>
                  </a:lnTo>
                  <a:lnTo>
                    <a:pt x="4828" y="2626"/>
                  </a:lnTo>
                  <a:lnTo>
                    <a:pt x="4725" y="2569"/>
                  </a:lnTo>
                  <a:lnTo>
                    <a:pt x="4668" y="2489"/>
                  </a:lnTo>
                  <a:lnTo>
                    <a:pt x="4611" y="2420"/>
                  </a:lnTo>
                  <a:lnTo>
                    <a:pt x="4497" y="2283"/>
                  </a:lnTo>
                  <a:lnTo>
                    <a:pt x="4337" y="2135"/>
                  </a:lnTo>
                  <a:lnTo>
                    <a:pt x="4269" y="2101"/>
                  </a:lnTo>
                  <a:lnTo>
                    <a:pt x="4223" y="2055"/>
                  </a:lnTo>
                  <a:lnTo>
                    <a:pt x="4189" y="2032"/>
                  </a:lnTo>
                  <a:lnTo>
                    <a:pt x="4155" y="1998"/>
                  </a:lnTo>
                  <a:lnTo>
                    <a:pt x="4086" y="1952"/>
                  </a:lnTo>
                  <a:lnTo>
                    <a:pt x="4040" y="1861"/>
                  </a:lnTo>
                  <a:lnTo>
                    <a:pt x="3961" y="1781"/>
                  </a:lnTo>
                  <a:lnTo>
                    <a:pt x="3938" y="1735"/>
                  </a:lnTo>
                  <a:lnTo>
                    <a:pt x="3961" y="1690"/>
                  </a:lnTo>
                  <a:lnTo>
                    <a:pt x="3938" y="1656"/>
                  </a:lnTo>
                  <a:lnTo>
                    <a:pt x="3881" y="1610"/>
                  </a:lnTo>
                  <a:lnTo>
                    <a:pt x="3858" y="1541"/>
                  </a:lnTo>
                  <a:lnTo>
                    <a:pt x="3824" y="1496"/>
                  </a:lnTo>
                  <a:lnTo>
                    <a:pt x="3767" y="1462"/>
                  </a:lnTo>
                  <a:lnTo>
                    <a:pt x="3675" y="1404"/>
                  </a:lnTo>
                  <a:lnTo>
                    <a:pt x="3447" y="1142"/>
                  </a:lnTo>
                  <a:lnTo>
                    <a:pt x="3344" y="1051"/>
                  </a:lnTo>
                  <a:lnTo>
                    <a:pt x="3242" y="1085"/>
                  </a:lnTo>
                  <a:close/>
                  <a:moveTo>
                    <a:pt x="23" y="172"/>
                  </a:moveTo>
                  <a:lnTo>
                    <a:pt x="46" y="115"/>
                  </a:lnTo>
                  <a:lnTo>
                    <a:pt x="58" y="1"/>
                  </a:lnTo>
                  <a:lnTo>
                    <a:pt x="35" y="58"/>
                  </a:lnTo>
                  <a:lnTo>
                    <a:pt x="0" y="195"/>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64" name="Google Shape;864;p37"/>
            <p:cNvSpPr/>
            <p:nvPr/>
          </p:nvSpPr>
          <p:spPr>
            <a:xfrm>
              <a:off x="7066600" y="3123225"/>
              <a:ext cx="1175" cy="1450"/>
            </a:xfrm>
            <a:custGeom>
              <a:rect b="b" l="l" r="r" t="t"/>
              <a:pathLst>
                <a:path extrusionOk="0" h="58" w="47">
                  <a:moveTo>
                    <a:pt x="46" y="35"/>
                  </a:moveTo>
                  <a:lnTo>
                    <a:pt x="46" y="1"/>
                  </a:lnTo>
                  <a:lnTo>
                    <a:pt x="23" y="1"/>
                  </a:lnTo>
                  <a:lnTo>
                    <a:pt x="12" y="1"/>
                  </a:lnTo>
                  <a:lnTo>
                    <a:pt x="1" y="35"/>
                  </a:lnTo>
                  <a:lnTo>
                    <a:pt x="12" y="47"/>
                  </a:lnTo>
                  <a:lnTo>
                    <a:pt x="23" y="58"/>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65" name="Google Shape;865;p37"/>
            <p:cNvSpPr/>
            <p:nvPr/>
          </p:nvSpPr>
          <p:spPr>
            <a:xfrm>
              <a:off x="1214425" y="3663900"/>
              <a:ext cx="1750" cy="2300"/>
            </a:xfrm>
            <a:custGeom>
              <a:rect b="b" l="l" r="r" t="t"/>
              <a:pathLst>
                <a:path extrusionOk="0" h="92" w="70">
                  <a:moveTo>
                    <a:pt x="69" y="80"/>
                  </a:moveTo>
                  <a:lnTo>
                    <a:pt x="69" y="46"/>
                  </a:lnTo>
                  <a:lnTo>
                    <a:pt x="46" y="11"/>
                  </a:lnTo>
                  <a:lnTo>
                    <a:pt x="23" y="0"/>
                  </a:lnTo>
                  <a:lnTo>
                    <a:pt x="1" y="11"/>
                  </a:lnTo>
                  <a:lnTo>
                    <a:pt x="23" y="46"/>
                  </a:lnTo>
                  <a:lnTo>
                    <a:pt x="46" y="80"/>
                  </a:lnTo>
                  <a:lnTo>
                    <a:pt x="69" y="91"/>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66" name="Google Shape;866;p37"/>
            <p:cNvSpPr/>
            <p:nvPr/>
          </p:nvSpPr>
          <p:spPr>
            <a:xfrm>
              <a:off x="2379600" y="2691850"/>
              <a:ext cx="52250" cy="13150"/>
            </a:xfrm>
            <a:custGeom>
              <a:rect b="b" l="l" r="r" t="t"/>
              <a:pathLst>
                <a:path extrusionOk="0" h="526" w="2090">
                  <a:moveTo>
                    <a:pt x="47" y="423"/>
                  </a:moveTo>
                  <a:lnTo>
                    <a:pt x="47" y="412"/>
                  </a:lnTo>
                  <a:lnTo>
                    <a:pt x="47" y="412"/>
                  </a:lnTo>
                  <a:lnTo>
                    <a:pt x="58" y="412"/>
                  </a:lnTo>
                  <a:lnTo>
                    <a:pt x="58" y="400"/>
                  </a:lnTo>
                  <a:lnTo>
                    <a:pt x="81" y="377"/>
                  </a:lnTo>
                  <a:lnTo>
                    <a:pt x="81" y="377"/>
                  </a:lnTo>
                  <a:lnTo>
                    <a:pt x="81" y="366"/>
                  </a:lnTo>
                  <a:lnTo>
                    <a:pt x="58" y="366"/>
                  </a:lnTo>
                  <a:lnTo>
                    <a:pt x="58" y="366"/>
                  </a:lnTo>
                  <a:lnTo>
                    <a:pt x="24" y="366"/>
                  </a:lnTo>
                  <a:lnTo>
                    <a:pt x="1" y="366"/>
                  </a:lnTo>
                  <a:lnTo>
                    <a:pt x="1" y="377"/>
                  </a:lnTo>
                  <a:lnTo>
                    <a:pt x="1" y="400"/>
                  </a:lnTo>
                  <a:lnTo>
                    <a:pt x="35" y="412"/>
                  </a:lnTo>
                  <a:lnTo>
                    <a:pt x="35" y="412"/>
                  </a:lnTo>
                  <a:lnTo>
                    <a:pt x="35" y="423"/>
                  </a:lnTo>
                  <a:lnTo>
                    <a:pt x="47" y="423"/>
                  </a:lnTo>
                  <a:close/>
                  <a:moveTo>
                    <a:pt x="1987" y="389"/>
                  </a:moveTo>
                  <a:lnTo>
                    <a:pt x="2089" y="355"/>
                  </a:lnTo>
                  <a:lnTo>
                    <a:pt x="2089" y="343"/>
                  </a:lnTo>
                  <a:lnTo>
                    <a:pt x="2032" y="332"/>
                  </a:lnTo>
                  <a:lnTo>
                    <a:pt x="1941" y="332"/>
                  </a:lnTo>
                  <a:lnTo>
                    <a:pt x="1873" y="355"/>
                  </a:lnTo>
                  <a:lnTo>
                    <a:pt x="1884" y="377"/>
                  </a:lnTo>
                  <a:lnTo>
                    <a:pt x="1918" y="377"/>
                  </a:lnTo>
                  <a:close/>
                  <a:moveTo>
                    <a:pt x="1462" y="69"/>
                  </a:moveTo>
                  <a:lnTo>
                    <a:pt x="1439" y="46"/>
                  </a:lnTo>
                  <a:lnTo>
                    <a:pt x="1416" y="46"/>
                  </a:lnTo>
                  <a:lnTo>
                    <a:pt x="914" y="24"/>
                  </a:lnTo>
                  <a:lnTo>
                    <a:pt x="731" y="1"/>
                  </a:lnTo>
                  <a:lnTo>
                    <a:pt x="686" y="12"/>
                  </a:lnTo>
                  <a:lnTo>
                    <a:pt x="651" y="24"/>
                  </a:lnTo>
                  <a:lnTo>
                    <a:pt x="629" y="81"/>
                  </a:lnTo>
                  <a:lnTo>
                    <a:pt x="606" y="115"/>
                  </a:lnTo>
                  <a:lnTo>
                    <a:pt x="560" y="138"/>
                  </a:lnTo>
                  <a:lnTo>
                    <a:pt x="572" y="183"/>
                  </a:lnTo>
                  <a:lnTo>
                    <a:pt x="594" y="218"/>
                  </a:lnTo>
                  <a:lnTo>
                    <a:pt x="617" y="275"/>
                  </a:lnTo>
                  <a:lnTo>
                    <a:pt x="606" y="343"/>
                  </a:lnTo>
                  <a:lnTo>
                    <a:pt x="572" y="480"/>
                  </a:lnTo>
                  <a:lnTo>
                    <a:pt x="617" y="514"/>
                  </a:lnTo>
                  <a:lnTo>
                    <a:pt x="720" y="491"/>
                  </a:lnTo>
                  <a:lnTo>
                    <a:pt x="754" y="514"/>
                  </a:lnTo>
                  <a:lnTo>
                    <a:pt x="800" y="526"/>
                  </a:lnTo>
                  <a:lnTo>
                    <a:pt x="857" y="514"/>
                  </a:lnTo>
                  <a:lnTo>
                    <a:pt x="914" y="480"/>
                  </a:lnTo>
                  <a:lnTo>
                    <a:pt x="1039" y="503"/>
                  </a:lnTo>
                  <a:lnTo>
                    <a:pt x="1119" y="480"/>
                  </a:lnTo>
                  <a:lnTo>
                    <a:pt x="1199" y="526"/>
                  </a:lnTo>
                  <a:lnTo>
                    <a:pt x="1256" y="514"/>
                  </a:lnTo>
                  <a:lnTo>
                    <a:pt x="1291" y="526"/>
                  </a:lnTo>
                  <a:lnTo>
                    <a:pt x="1325" y="526"/>
                  </a:lnTo>
                  <a:lnTo>
                    <a:pt x="1416" y="526"/>
                  </a:lnTo>
                  <a:lnTo>
                    <a:pt x="1542" y="503"/>
                  </a:lnTo>
                  <a:lnTo>
                    <a:pt x="1656" y="423"/>
                  </a:lnTo>
                  <a:lnTo>
                    <a:pt x="1701" y="355"/>
                  </a:lnTo>
                  <a:lnTo>
                    <a:pt x="1758" y="309"/>
                  </a:lnTo>
                  <a:lnTo>
                    <a:pt x="1838" y="252"/>
                  </a:lnTo>
                  <a:lnTo>
                    <a:pt x="1838" y="126"/>
                  </a:lnTo>
                  <a:lnTo>
                    <a:pt x="1747" y="115"/>
                  </a:lnTo>
                  <a:lnTo>
                    <a:pt x="1656" y="69"/>
                  </a:lnTo>
                  <a:lnTo>
                    <a:pt x="1496" y="58"/>
                  </a:lnTo>
                  <a:lnTo>
                    <a:pt x="1485" y="58"/>
                  </a:lnTo>
                  <a:lnTo>
                    <a:pt x="1496" y="81"/>
                  </a:lnTo>
                  <a:lnTo>
                    <a:pt x="1485" y="81"/>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67" name="Google Shape;867;p37"/>
            <p:cNvSpPr/>
            <p:nvPr/>
          </p:nvSpPr>
          <p:spPr>
            <a:xfrm>
              <a:off x="721700" y="3311250"/>
              <a:ext cx="309875" cy="274775"/>
            </a:xfrm>
            <a:custGeom>
              <a:rect b="b" l="l" r="r" t="t"/>
              <a:pathLst>
                <a:path extrusionOk="0" h="10991" w="12395">
                  <a:moveTo>
                    <a:pt x="11071" y="10968"/>
                  </a:moveTo>
                  <a:lnTo>
                    <a:pt x="11059" y="10933"/>
                  </a:lnTo>
                  <a:lnTo>
                    <a:pt x="11025" y="10888"/>
                  </a:lnTo>
                  <a:lnTo>
                    <a:pt x="11013" y="10899"/>
                  </a:lnTo>
                  <a:lnTo>
                    <a:pt x="11025" y="10911"/>
                  </a:lnTo>
                  <a:lnTo>
                    <a:pt x="11059" y="10956"/>
                  </a:lnTo>
                  <a:lnTo>
                    <a:pt x="11059" y="10990"/>
                  </a:lnTo>
                  <a:close/>
                  <a:moveTo>
                    <a:pt x="12394" y="8879"/>
                  </a:moveTo>
                  <a:lnTo>
                    <a:pt x="12371" y="8845"/>
                  </a:lnTo>
                  <a:lnTo>
                    <a:pt x="12314" y="8811"/>
                  </a:lnTo>
                  <a:lnTo>
                    <a:pt x="12280" y="8799"/>
                  </a:lnTo>
                  <a:lnTo>
                    <a:pt x="12257" y="8788"/>
                  </a:lnTo>
                  <a:lnTo>
                    <a:pt x="12246" y="8799"/>
                  </a:lnTo>
                  <a:lnTo>
                    <a:pt x="12257" y="8811"/>
                  </a:lnTo>
                  <a:lnTo>
                    <a:pt x="12269" y="8811"/>
                  </a:lnTo>
                  <a:lnTo>
                    <a:pt x="12314" y="8845"/>
                  </a:lnTo>
                  <a:lnTo>
                    <a:pt x="12360" y="8856"/>
                  </a:lnTo>
                  <a:lnTo>
                    <a:pt x="12383" y="8879"/>
                  </a:lnTo>
                  <a:lnTo>
                    <a:pt x="12383" y="8891"/>
                  </a:lnTo>
                  <a:close/>
                  <a:moveTo>
                    <a:pt x="8902" y="8719"/>
                  </a:moveTo>
                  <a:lnTo>
                    <a:pt x="8822" y="8674"/>
                  </a:lnTo>
                  <a:lnTo>
                    <a:pt x="8834" y="8708"/>
                  </a:lnTo>
                  <a:lnTo>
                    <a:pt x="8891" y="8731"/>
                  </a:lnTo>
                  <a:lnTo>
                    <a:pt x="8914" y="8742"/>
                  </a:lnTo>
                  <a:close/>
                  <a:moveTo>
                    <a:pt x="11824" y="8685"/>
                  </a:moveTo>
                  <a:lnTo>
                    <a:pt x="11767" y="8617"/>
                  </a:lnTo>
                  <a:lnTo>
                    <a:pt x="11732" y="8617"/>
                  </a:lnTo>
                  <a:lnTo>
                    <a:pt x="11824" y="8697"/>
                  </a:lnTo>
                  <a:close/>
                  <a:moveTo>
                    <a:pt x="8742" y="8548"/>
                  </a:moveTo>
                  <a:lnTo>
                    <a:pt x="8685" y="8491"/>
                  </a:lnTo>
                  <a:lnTo>
                    <a:pt x="8663" y="8446"/>
                  </a:lnTo>
                  <a:lnTo>
                    <a:pt x="8617" y="8434"/>
                  </a:lnTo>
                  <a:lnTo>
                    <a:pt x="8628" y="8446"/>
                  </a:lnTo>
                  <a:lnTo>
                    <a:pt x="8685" y="8503"/>
                  </a:lnTo>
                  <a:lnTo>
                    <a:pt x="8731" y="8560"/>
                  </a:lnTo>
                  <a:lnTo>
                    <a:pt x="8765" y="8571"/>
                  </a:lnTo>
                  <a:close/>
                  <a:moveTo>
                    <a:pt x="8708" y="8240"/>
                  </a:moveTo>
                  <a:lnTo>
                    <a:pt x="8685" y="8229"/>
                  </a:lnTo>
                  <a:lnTo>
                    <a:pt x="8685" y="8229"/>
                  </a:lnTo>
                  <a:lnTo>
                    <a:pt x="8685" y="8183"/>
                  </a:lnTo>
                  <a:lnTo>
                    <a:pt x="8720" y="8149"/>
                  </a:lnTo>
                  <a:lnTo>
                    <a:pt x="8799" y="8092"/>
                  </a:lnTo>
                  <a:lnTo>
                    <a:pt x="8799" y="8069"/>
                  </a:lnTo>
                  <a:lnTo>
                    <a:pt x="8799" y="8069"/>
                  </a:lnTo>
                  <a:lnTo>
                    <a:pt x="8777" y="8092"/>
                  </a:lnTo>
                  <a:lnTo>
                    <a:pt x="8720" y="8115"/>
                  </a:lnTo>
                  <a:lnTo>
                    <a:pt x="8685" y="8149"/>
                  </a:lnTo>
                  <a:lnTo>
                    <a:pt x="8674" y="8172"/>
                  </a:lnTo>
                  <a:lnTo>
                    <a:pt x="8663" y="8217"/>
                  </a:lnTo>
                  <a:lnTo>
                    <a:pt x="8674" y="8252"/>
                  </a:lnTo>
                  <a:lnTo>
                    <a:pt x="8685" y="8263"/>
                  </a:lnTo>
                  <a:lnTo>
                    <a:pt x="8720" y="8263"/>
                  </a:lnTo>
                  <a:close/>
                  <a:moveTo>
                    <a:pt x="1941" y="8092"/>
                  </a:moveTo>
                  <a:lnTo>
                    <a:pt x="1918" y="8001"/>
                  </a:lnTo>
                  <a:lnTo>
                    <a:pt x="1872" y="7932"/>
                  </a:lnTo>
                  <a:lnTo>
                    <a:pt x="1758" y="7921"/>
                  </a:lnTo>
                  <a:lnTo>
                    <a:pt x="1678" y="7943"/>
                  </a:lnTo>
                  <a:lnTo>
                    <a:pt x="1667" y="7978"/>
                  </a:lnTo>
                  <a:lnTo>
                    <a:pt x="1678" y="8035"/>
                  </a:lnTo>
                  <a:lnTo>
                    <a:pt x="1758" y="8126"/>
                  </a:lnTo>
                  <a:lnTo>
                    <a:pt x="1827" y="8149"/>
                  </a:lnTo>
                  <a:lnTo>
                    <a:pt x="1941" y="8126"/>
                  </a:lnTo>
                  <a:lnTo>
                    <a:pt x="1998" y="8217"/>
                  </a:lnTo>
                  <a:lnTo>
                    <a:pt x="2021" y="8229"/>
                  </a:lnTo>
                  <a:lnTo>
                    <a:pt x="2078" y="8252"/>
                  </a:lnTo>
                  <a:lnTo>
                    <a:pt x="2101" y="8206"/>
                  </a:lnTo>
                  <a:lnTo>
                    <a:pt x="2066" y="8137"/>
                  </a:lnTo>
                  <a:close/>
                  <a:moveTo>
                    <a:pt x="1530" y="7955"/>
                  </a:moveTo>
                  <a:lnTo>
                    <a:pt x="1541" y="7898"/>
                  </a:lnTo>
                  <a:lnTo>
                    <a:pt x="1507" y="7886"/>
                  </a:lnTo>
                  <a:lnTo>
                    <a:pt x="1439" y="7886"/>
                  </a:lnTo>
                  <a:lnTo>
                    <a:pt x="1439" y="7921"/>
                  </a:lnTo>
                  <a:lnTo>
                    <a:pt x="1450" y="7943"/>
                  </a:lnTo>
                  <a:lnTo>
                    <a:pt x="1473" y="7966"/>
                  </a:lnTo>
                  <a:lnTo>
                    <a:pt x="1507" y="7989"/>
                  </a:lnTo>
                  <a:close/>
                  <a:moveTo>
                    <a:pt x="149" y="7350"/>
                  </a:moveTo>
                  <a:lnTo>
                    <a:pt x="172" y="7350"/>
                  </a:lnTo>
                  <a:lnTo>
                    <a:pt x="115" y="7259"/>
                  </a:lnTo>
                  <a:lnTo>
                    <a:pt x="69" y="7236"/>
                  </a:lnTo>
                  <a:lnTo>
                    <a:pt x="69" y="7247"/>
                  </a:lnTo>
                  <a:lnTo>
                    <a:pt x="69" y="7350"/>
                  </a:lnTo>
                  <a:lnTo>
                    <a:pt x="115" y="7361"/>
                  </a:lnTo>
                  <a:close/>
                  <a:moveTo>
                    <a:pt x="6403" y="7122"/>
                  </a:moveTo>
                  <a:lnTo>
                    <a:pt x="6380" y="7122"/>
                  </a:lnTo>
                  <a:lnTo>
                    <a:pt x="6334" y="7122"/>
                  </a:lnTo>
                  <a:lnTo>
                    <a:pt x="6323" y="7122"/>
                  </a:lnTo>
                  <a:lnTo>
                    <a:pt x="6392" y="7133"/>
                  </a:lnTo>
                  <a:lnTo>
                    <a:pt x="6449" y="7167"/>
                  </a:lnTo>
                  <a:close/>
                  <a:moveTo>
                    <a:pt x="6312" y="7133"/>
                  </a:moveTo>
                  <a:lnTo>
                    <a:pt x="6266" y="7122"/>
                  </a:lnTo>
                  <a:lnTo>
                    <a:pt x="6220" y="7088"/>
                  </a:lnTo>
                  <a:lnTo>
                    <a:pt x="6175" y="7088"/>
                  </a:lnTo>
                  <a:lnTo>
                    <a:pt x="6277" y="7133"/>
                  </a:lnTo>
                  <a:close/>
                  <a:moveTo>
                    <a:pt x="58" y="7145"/>
                  </a:moveTo>
                  <a:lnTo>
                    <a:pt x="69" y="7122"/>
                  </a:lnTo>
                  <a:lnTo>
                    <a:pt x="58" y="7099"/>
                  </a:lnTo>
                  <a:lnTo>
                    <a:pt x="1" y="7076"/>
                  </a:lnTo>
                  <a:lnTo>
                    <a:pt x="12" y="7122"/>
                  </a:lnTo>
                  <a:lnTo>
                    <a:pt x="12" y="7145"/>
                  </a:lnTo>
                  <a:lnTo>
                    <a:pt x="46" y="7156"/>
                  </a:lnTo>
                  <a:close/>
                  <a:moveTo>
                    <a:pt x="4737" y="6859"/>
                  </a:moveTo>
                  <a:lnTo>
                    <a:pt x="4691" y="6802"/>
                  </a:lnTo>
                  <a:lnTo>
                    <a:pt x="4668" y="6768"/>
                  </a:lnTo>
                  <a:lnTo>
                    <a:pt x="4634" y="6711"/>
                  </a:lnTo>
                  <a:lnTo>
                    <a:pt x="4577" y="6631"/>
                  </a:lnTo>
                  <a:lnTo>
                    <a:pt x="4600" y="6677"/>
                  </a:lnTo>
                  <a:lnTo>
                    <a:pt x="4611" y="6711"/>
                  </a:lnTo>
                  <a:lnTo>
                    <a:pt x="4634" y="6734"/>
                  </a:lnTo>
                  <a:lnTo>
                    <a:pt x="4668" y="6791"/>
                  </a:lnTo>
                  <a:lnTo>
                    <a:pt x="4680" y="6825"/>
                  </a:lnTo>
                  <a:lnTo>
                    <a:pt x="4725" y="6882"/>
                  </a:lnTo>
                  <a:lnTo>
                    <a:pt x="4737" y="6882"/>
                  </a:lnTo>
                  <a:close/>
                  <a:moveTo>
                    <a:pt x="7053" y="6642"/>
                  </a:moveTo>
                  <a:lnTo>
                    <a:pt x="7065" y="6574"/>
                  </a:lnTo>
                  <a:lnTo>
                    <a:pt x="7031" y="6574"/>
                  </a:lnTo>
                  <a:lnTo>
                    <a:pt x="7031" y="6642"/>
                  </a:lnTo>
                  <a:close/>
                  <a:moveTo>
                    <a:pt x="4999" y="6414"/>
                  </a:moveTo>
                  <a:lnTo>
                    <a:pt x="4908" y="6334"/>
                  </a:lnTo>
                  <a:lnTo>
                    <a:pt x="4897" y="6334"/>
                  </a:lnTo>
                  <a:lnTo>
                    <a:pt x="4908" y="6357"/>
                  </a:lnTo>
                  <a:lnTo>
                    <a:pt x="4976" y="6437"/>
                  </a:lnTo>
                  <a:lnTo>
                    <a:pt x="4999" y="6460"/>
                  </a:lnTo>
                  <a:close/>
                  <a:moveTo>
                    <a:pt x="9393" y="1587"/>
                  </a:moveTo>
                  <a:lnTo>
                    <a:pt x="9404" y="1553"/>
                  </a:lnTo>
                  <a:lnTo>
                    <a:pt x="9404" y="1530"/>
                  </a:lnTo>
                  <a:lnTo>
                    <a:pt x="9393" y="1507"/>
                  </a:lnTo>
                  <a:lnTo>
                    <a:pt x="9347" y="1496"/>
                  </a:lnTo>
                  <a:lnTo>
                    <a:pt x="9359" y="1598"/>
                  </a:lnTo>
                  <a:close/>
                  <a:moveTo>
                    <a:pt x="9005" y="1050"/>
                  </a:moveTo>
                  <a:lnTo>
                    <a:pt x="8993" y="1028"/>
                  </a:lnTo>
                  <a:lnTo>
                    <a:pt x="8959" y="1028"/>
                  </a:lnTo>
                  <a:lnTo>
                    <a:pt x="8948" y="1039"/>
                  </a:lnTo>
                  <a:lnTo>
                    <a:pt x="8948" y="1108"/>
                  </a:lnTo>
                  <a:close/>
                  <a:moveTo>
                    <a:pt x="9016" y="822"/>
                  </a:moveTo>
                  <a:lnTo>
                    <a:pt x="8902" y="902"/>
                  </a:lnTo>
                  <a:lnTo>
                    <a:pt x="8936" y="959"/>
                  </a:lnTo>
                  <a:lnTo>
                    <a:pt x="8993" y="971"/>
                  </a:lnTo>
                  <a:lnTo>
                    <a:pt x="9016" y="936"/>
                  </a:lnTo>
                  <a:lnTo>
                    <a:pt x="9130" y="925"/>
                  </a:lnTo>
                  <a:lnTo>
                    <a:pt x="9176" y="868"/>
                  </a:lnTo>
                  <a:lnTo>
                    <a:pt x="9130" y="879"/>
                  </a:lnTo>
                  <a:close/>
                  <a:moveTo>
                    <a:pt x="8149" y="583"/>
                  </a:moveTo>
                  <a:lnTo>
                    <a:pt x="8172" y="514"/>
                  </a:lnTo>
                  <a:lnTo>
                    <a:pt x="8149" y="503"/>
                  </a:lnTo>
                  <a:lnTo>
                    <a:pt x="8092" y="526"/>
                  </a:lnTo>
                  <a:lnTo>
                    <a:pt x="8092" y="560"/>
                  </a:lnTo>
                  <a:lnTo>
                    <a:pt x="8138" y="617"/>
                  </a:lnTo>
                  <a:close/>
                  <a:moveTo>
                    <a:pt x="8514" y="138"/>
                  </a:moveTo>
                  <a:lnTo>
                    <a:pt x="8560" y="126"/>
                  </a:lnTo>
                  <a:lnTo>
                    <a:pt x="8560" y="115"/>
                  </a:lnTo>
                  <a:lnTo>
                    <a:pt x="8537" y="80"/>
                  </a:lnTo>
                  <a:lnTo>
                    <a:pt x="8491" y="69"/>
                  </a:lnTo>
                  <a:lnTo>
                    <a:pt x="8480" y="80"/>
                  </a:lnTo>
                  <a:lnTo>
                    <a:pt x="8457" y="115"/>
                  </a:lnTo>
                  <a:lnTo>
                    <a:pt x="8480" y="160"/>
                  </a:lnTo>
                  <a:close/>
                  <a:moveTo>
                    <a:pt x="8103" y="126"/>
                  </a:moveTo>
                  <a:lnTo>
                    <a:pt x="8115" y="80"/>
                  </a:lnTo>
                  <a:lnTo>
                    <a:pt x="8115" y="58"/>
                  </a:lnTo>
                  <a:lnTo>
                    <a:pt x="8103" y="23"/>
                  </a:lnTo>
                  <a:lnTo>
                    <a:pt x="7978" y="1"/>
                  </a:lnTo>
                  <a:lnTo>
                    <a:pt x="7966" y="12"/>
                  </a:lnTo>
                  <a:lnTo>
                    <a:pt x="7966" y="69"/>
                  </a:lnTo>
                  <a:lnTo>
                    <a:pt x="7989" y="138"/>
                  </a:lnTo>
                  <a:lnTo>
                    <a:pt x="8035" y="138"/>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68" name="Google Shape;868;p37"/>
            <p:cNvSpPr/>
            <p:nvPr/>
          </p:nvSpPr>
          <p:spPr>
            <a:xfrm>
              <a:off x="5798700" y="3079300"/>
              <a:ext cx="6875" cy="4025"/>
            </a:xfrm>
            <a:custGeom>
              <a:rect b="b" l="l" r="r" t="t"/>
              <a:pathLst>
                <a:path extrusionOk="0" h="161" w="275">
                  <a:moveTo>
                    <a:pt x="263" y="103"/>
                  </a:moveTo>
                  <a:lnTo>
                    <a:pt x="275" y="80"/>
                  </a:lnTo>
                  <a:lnTo>
                    <a:pt x="240" y="46"/>
                  </a:lnTo>
                  <a:lnTo>
                    <a:pt x="206" y="35"/>
                  </a:lnTo>
                  <a:lnTo>
                    <a:pt x="126" y="0"/>
                  </a:lnTo>
                  <a:lnTo>
                    <a:pt x="46" y="23"/>
                  </a:lnTo>
                  <a:lnTo>
                    <a:pt x="1" y="103"/>
                  </a:lnTo>
                  <a:lnTo>
                    <a:pt x="126" y="160"/>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69" name="Google Shape;869;p37"/>
            <p:cNvSpPr/>
            <p:nvPr/>
          </p:nvSpPr>
          <p:spPr>
            <a:xfrm>
              <a:off x="6833800" y="3262175"/>
              <a:ext cx="212850" cy="118425"/>
            </a:xfrm>
            <a:custGeom>
              <a:rect b="b" l="l" r="r" t="t"/>
              <a:pathLst>
                <a:path extrusionOk="0" h="4737" w="8514">
                  <a:moveTo>
                    <a:pt x="8514" y="4588"/>
                  </a:moveTo>
                  <a:lnTo>
                    <a:pt x="8479" y="4554"/>
                  </a:lnTo>
                  <a:lnTo>
                    <a:pt x="8468" y="4497"/>
                  </a:lnTo>
                  <a:lnTo>
                    <a:pt x="8422" y="4497"/>
                  </a:lnTo>
                  <a:lnTo>
                    <a:pt x="8388" y="4520"/>
                  </a:lnTo>
                  <a:lnTo>
                    <a:pt x="8411" y="4600"/>
                  </a:lnTo>
                  <a:lnTo>
                    <a:pt x="8445" y="4600"/>
                  </a:lnTo>
                  <a:close/>
                  <a:moveTo>
                    <a:pt x="3435" y="4702"/>
                  </a:moveTo>
                  <a:lnTo>
                    <a:pt x="3424" y="4668"/>
                  </a:lnTo>
                  <a:lnTo>
                    <a:pt x="3344" y="4611"/>
                  </a:lnTo>
                  <a:lnTo>
                    <a:pt x="3081" y="4429"/>
                  </a:lnTo>
                  <a:lnTo>
                    <a:pt x="3024" y="4417"/>
                  </a:lnTo>
                  <a:lnTo>
                    <a:pt x="3002" y="4429"/>
                  </a:lnTo>
                  <a:lnTo>
                    <a:pt x="2990" y="4474"/>
                  </a:lnTo>
                  <a:lnTo>
                    <a:pt x="3002" y="4497"/>
                  </a:lnTo>
                  <a:lnTo>
                    <a:pt x="3081" y="4520"/>
                  </a:lnTo>
                  <a:lnTo>
                    <a:pt x="3081" y="4531"/>
                  </a:lnTo>
                  <a:lnTo>
                    <a:pt x="3116" y="4566"/>
                  </a:lnTo>
                  <a:lnTo>
                    <a:pt x="3218" y="4588"/>
                  </a:lnTo>
                  <a:lnTo>
                    <a:pt x="3275" y="4634"/>
                  </a:lnTo>
                  <a:lnTo>
                    <a:pt x="3287" y="4702"/>
                  </a:lnTo>
                  <a:lnTo>
                    <a:pt x="3333" y="4714"/>
                  </a:lnTo>
                  <a:lnTo>
                    <a:pt x="3378" y="4737"/>
                  </a:lnTo>
                  <a:close/>
                  <a:moveTo>
                    <a:pt x="8000" y="3755"/>
                  </a:moveTo>
                  <a:lnTo>
                    <a:pt x="8000" y="3744"/>
                  </a:lnTo>
                  <a:lnTo>
                    <a:pt x="8023" y="3698"/>
                  </a:lnTo>
                  <a:lnTo>
                    <a:pt x="8000" y="3687"/>
                  </a:lnTo>
                  <a:lnTo>
                    <a:pt x="7932" y="3675"/>
                  </a:lnTo>
                  <a:lnTo>
                    <a:pt x="7829" y="3687"/>
                  </a:lnTo>
                  <a:lnTo>
                    <a:pt x="7783" y="3721"/>
                  </a:lnTo>
                  <a:lnTo>
                    <a:pt x="7760" y="3755"/>
                  </a:lnTo>
                  <a:lnTo>
                    <a:pt x="7726" y="3755"/>
                  </a:lnTo>
                  <a:lnTo>
                    <a:pt x="7726" y="3790"/>
                  </a:lnTo>
                  <a:lnTo>
                    <a:pt x="7738" y="3847"/>
                  </a:lnTo>
                  <a:lnTo>
                    <a:pt x="7772" y="3835"/>
                  </a:lnTo>
                  <a:lnTo>
                    <a:pt x="7795" y="3847"/>
                  </a:lnTo>
                  <a:lnTo>
                    <a:pt x="7875" y="3778"/>
                  </a:lnTo>
                  <a:lnTo>
                    <a:pt x="7909" y="3778"/>
                  </a:lnTo>
                  <a:lnTo>
                    <a:pt x="7920" y="3778"/>
                  </a:lnTo>
                  <a:close/>
                  <a:moveTo>
                    <a:pt x="4519" y="3436"/>
                  </a:moveTo>
                  <a:lnTo>
                    <a:pt x="4508" y="3402"/>
                  </a:lnTo>
                  <a:lnTo>
                    <a:pt x="4474" y="3390"/>
                  </a:lnTo>
                  <a:lnTo>
                    <a:pt x="4348" y="3287"/>
                  </a:lnTo>
                  <a:lnTo>
                    <a:pt x="4280" y="3265"/>
                  </a:lnTo>
                  <a:lnTo>
                    <a:pt x="4200" y="3265"/>
                  </a:lnTo>
                  <a:lnTo>
                    <a:pt x="4188" y="3333"/>
                  </a:lnTo>
                  <a:lnTo>
                    <a:pt x="4188" y="3379"/>
                  </a:lnTo>
                  <a:lnTo>
                    <a:pt x="4280" y="3379"/>
                  </a:lnTo>
                  <a:lnTo>
                    <a:pt x="4337" y="3402"/>
                  </a:lnTo>
                  <a:lnTo>
                    <a:pt x="4337" y="3493"/>
                  </a:lnTo>
                  <a:lnTo>
                    <a:pt x="4360" y="3516"/>
                  </a:lnTo>
                  <a:lnTo>
                    <a:pt x="4360" y="3584"/>
                  </a:lnTo>
                  <a:lnTo>
                    <a:pt x="4531" y="3721"/>
                  </a:lnTo>
                  <a:lnTo>
                    <a:pt x="4634" y="3778"/>
                  </a:lnTo>
                  <a:lnTo>
                    <a:pt x="4736" y="3790"/>
                  </a:lnTo>
                  <a:lnTo>
                    <a:pt x="4793" y="3812"/>
                  </a:lnTo>
                  <a:lnTo>
                    <a:pt x="4862" y="3801"/>
                  </a:lnTo>
                  <a:lnTo>
                    <a:pt x="4930" y="3835"/>
                  </a:lnTo>
                  <a:lnTo>
                    <a:pt x="4987" y="3812"/>
                  </a:lnTo>
                  <a:lnTo>
                    <a:pt x="4930" y="3778"/>
                  </a:lnTo>
                  <a:lnTo>
                    <a:pt x="4930" y="3721"/>
                  </a:lnTo>
                  <a:lnTo>
                    <a:pt x="4862" y="3538"/>
                  </a:lnTo>
                  <a:lnTo>
                    <a:pt x="4816" y="3493"/>
                  </a:lnTo>
                  <a:lnTo>
                    <a:pt x="4748" y="3504"/>
                  </a:lnTo>
                  <a:lnTo>
                    <a:pt x="4679" y="3481"/>
                  </a:lnTo>
                  <a:lnTo>
                    <a:pt x="4622" y="3481"/>
                  </a:lnTo>
                  <a:close/>
                  <a:moveTo>
                    <a:pt x="4462" y="2740"/>
                  </a:moveTo>
                  <a:lnTo>
                    <a:pt x="4371" y="2500"/>
                  </a:lnTo>
                  <a:lnTo>
                    <a:pt x="4348" y="2489"/>
                  </a:lnTo>
                  <a:lnTo>
                    <a:pt x="4360" y="2580"/>
                  </a:lnTo>
                  <a:lnTo>
                    <a:pt x="4371" y="2637"/>
                  </a:lnTo>
                  <a:lnTo>
                    <a:pt x="4360" y="2705"/>
                  </a:lnTo>
                  <a:lnTo>
                    <a:pt x="4348" y="2785"/>
                  </a:lnTo>
                  <a:lnTo>
                    <a:pt x="4371" y="2819"/>
                  </a:lnTo>
                  <a:lnTo>
                    <a:pt x="4405" y="2785"/>
                  </a:lnTo>
                  <a:lnTo>
                    <a:pt x="4462" y="2865"/>
                  </a:lnTo>
                  <a:lnTo>
                    <a:pt x="4462" y="2831"/>
                  </a:lnTo>
                  <a:close/>
                  <a:moveTo>
                    <a:pt x="3059" y="2420"/>
                  </a:moveTo>
                  <a:lnTo>
                    <a:pt x="3024" y="2409"/>
                  </a:lnTo>
                  <a:lnTo>
                    <a:pt x="2956" y="2443"/>
                  </a:lnTo>
                  <a:lnTo>
                    <a:pt x="2945" y="2489"/>
                  </a:lnTo>
                  <a:lnTo>
                    <a:pt x="2933" y="2591"/>
                  </a:lnTo>
                  <a:lnTo>
                    <a:pt x="2933" y="2648"/>
                  </a:lnTo>
                  <a:lnTo>
                    <a:pt x="2979" y="2751"/>
                  </a:lnTo>
                  <a:lnTo>
                    <a:pt x="3024" y="2819"/>
                  </a:lnTo>
                  <a:lnTo>
                    <a:pt x="3059" y="2865"/>
                  </a:lnTo>
                  <a:lnTo>
                    <a:pt x="3093" y="2888"/>
                  </a:lnTo>
                  <a:lnTo>
                    <a:pt x="3218" y="2899"/>
                  </a:lnTo>
                  <a:lnTo>
                    <a:pt x="3458" y="2922"/>
                  </a:lnTo>
                  <a:lnTo>
                    <a:pt x="3595" y="2979"/>
                  </a:lnTo>
                  <a:lnTo>
                    <a:pt x="3721" y="3002"/>
                  </a:lnTo>
                  <a:lnTo>
                    <a:pt x="3778" y="2991"/>
                  </a:lnTo>
                  <a:lnTo>
                    <a:pt x="3846" y="2956"/>
                  </a:lnTo>
                  <a:lnTo>
                    <a:pt x="3858" y="2945"/>
                  </a:lnTo>
                  <a:lnTo>
                    <a:pt x="3846" y="2865"/>
                  </a:lnTo>
                  <a:lnTo>
                    <a:pt x="3823" y="2819"/>
                  </a:lnTo>
                  <a:lnTo>
                    <a:pt x="3766" y="2785"/>
                  </a:lnTo>
                  <a:lnTo>
                    <a:pt x="3732" y="2705"/>
                  </a:lnTo>
                  <a:lnTo>
                    <a:pt x="3664" y="2648"/>
                  </a:lnTo>
                  <a:lnTo>
                    <a:pt x="3538" y="2546"/>
                  </a:lnTo>
                  <a:lnTo>
                    <a:pt x="3310" y="2546"/>
                  </a:lnTo>
                  <a:lnTo>
                    <a:pt x="3218" y="2557"/>
                  </a:lnTo>
                  <a:close/>
                  <a:moveTo>
                    <a:pt x="3435" y="2169"/>
                  </a:moveTo>
                  <a:lnTo>
                    <a:pt x="3355" y="2192"/>
                  </a:lnTo>
                  <a:lnTo>
                    <a:pt x="3355" y="2237"/>
                  </a:lnTo>
                  <a:lnTo>
                    <a:pt x="3424" y="2249"/>
                  </a:lnTo>
                  <a:lnTo>
                    <a:pt x="3481" y="2283"/>
                  </a:lnTo>
                  <a:lnTo>
                    <a:pt x="3492" y="2317"/>
                  </a:lnTo>
                  <a:lnTo>
                    <a:pt x="3492" y="2317"/>
                  </a:lnTo>
                  <a:lnTo>
                    <a:pt x="3515" y="2306"/>
                  </a:lnTo>
                  <a:lnTo>
                    <a:pt x="3572" y="2340"/>
                  </a:lnTo>
                  <a:lnTo>
                    <a:pt x="3606" y="2295"/>
                  </a:lnTo>
                  <a:lnTo>
                    <a:pt x="3549" y="2226"/>
                  </a:lnTo>
                  <a:lnTo>
                    <a:pt x="3492" y="2180"/>
                  </a:lnTo>
                  <a:lnTo>
                    <a:pt x="3481" y="2180"/>
                  </a:lnTo>
                  <a:close/>
                  <a:moveTo>
                    <a:pt x="2636" y="2272"/>
                  </a:moveTo>
                  <a:lnTo>
                    <a:pt x="2671" y="2249"/>
                  </a:lnTo>
                  <a:lnTo>
                    <a:pt x="2671" y="2192"/>
                  </a:lnTo>
                  <a:lnTo>
                    <a:pt x="2636" y="2192"/>
                  </a:lnTo>
                  <a:lnTo>
                    <a:pt x="2625" y="2158"/>
                  </a:lnTo>
                  <a:lnTo>
                    <a:pt x="2591" y="2158"/>
                  </a:lnTo>
                  <a:lnTo>
                    <a:pt x="2545" y="2192"/>
                  </a:lnTo>
                  <a:lnTo>
                    <a:pt x="2522" y="2237"/>
                  </a:lnTo>
                  <a:lnTo>
                    <a:pt x="2534" y="2260"/>
                  </a:lnTo>
                  <a:lnTo>
                    <a:pt x="2591" y="2260"/>
                  </a:lnTo>
                  <a:lnTo>
                    <a:pt x="2625" y="2272"/>
                  </a:lnTo>
                  <a:close/>
                  <a:moveTo>
                    <a:pt x="1438" y="1952"/>
                  </a:moveTo>
                  <a:lnTo>
                    <a:pt x="1427" y="1918"/>
                  </a:lnTo>
                  <a:lnTo>
                    <a:pt x="1381" y="1895"/>
                  </a:lnTo>
                  <a:lnTo>
                    <a:pt x="1347" y="1895"/>
                  </a:lnTo>
                  <a:lnTo>
                    <a:pt x="1278" y="1907"/>
                  </a:lnTo>
                  <a:lnTo>
                    <a:pt x="1290" y="1918"/>
                  </a:lnTo>
                  <a:lnTo>
                    <a:pt x="1381" y="1964"/>
                  </a:lnTo>
                  <a:lnTo>
                    <a:pt x="1415" y="1975"/>
                  </a:lnTo>
                  <a:close/>
                  <a:moveTo>
                    <a:pt x="1872" y="2009"/>
                  </a:moveTo>
                  <a:lnTo>
                    <a:pt x="1917" y="1975"/>
                  </a:lnTo>
                  <a:lnTo>
                    <a:pt x="1906" y="1952"/>
                  </a:lnTo>
                  <a:lnTo>
                    <a:pt x="1895" y="1872"/>
                  </a:lnTo>
                  <a:lnTo>
                    <a:pt x="1838" y="1975"/>
                  </a:lnTo>
                  <a:lnTo>
                    <a:pt x="1849" y="2009"/>
                  </a:lnTo>
                  <a:close/>
                  <a:moveTo>
                    <a:pt x="1803" y="1884"/>
                  </a:moveTo>
                  <a:lnTo>
                    <a:pt x="1803" y="1849"/>
                  </a:lnTo>
                  <a:lnTo>
                    <a:pt x="1803" y="1815"/>
                  </a:lnTo>
                  <a:lnTo>
                    <a:pt x="1780" y="1804"/>
                  </a:lnTo>
                  <a:lnTo>
                    <a:pt x="1838" y="1758"/>
                  </a:lnTo>
                  <a:lnTo>
                    <a:pt x="1815" y="1747"/>
                  </a:lnTo>
                  <a:lnTo>
                    <a:pt x="1735" y="1724"/>
                  </a:lnTo>
                  <a:lnTo>
                    <a:pt x="1712" y="1747"/>
                  </a:lnTo>
                  <a:lnTo>
                    <a:pt x="1678" y="1758"/>
                  </a:lnTo>
                  <a:lnTo>
                    <a:pt x="1666" y="1781"/>
                  </a:lnTo>
                  <a:lnTo>
                    <a:pt x="1655" y="1792"/>
                  </a:lnTo>
                  <a:lnTo>
                    <a:pt x="1632" y="1861"/>
                  </a:lnTo>
                  <a:lnTo>
                    <a:pt x="1666" y="1918"/>
                  </a:lnTo>
                  <a:lnTo>
                    <a:pt x="1723" y="1952"/>
                  </a:lnTo>
                  <a:close/>
                  <a:moveTo>
                    <a:pt x="1233" y="1907"/>
                  </a:moveTo>
                  <a:lnTo>
                    <a:pt x="1187" y="1849"/>
                  </a:lnTo>
                  <a:lnTo>
                    <a:pt x="1210" y="1781"/>
                  </a:lnTo>
                  <a:lnTo>
                    <a:pt x="1233" y="1770"/>
                  </a:lnTo>
                  <a:lnTo>
                    <a:pt x="1267" y="1690"/>
                  </a:lnTo>
                  <a:lnTo>
                    <a:pt x="1244" y="1633"/>
                  </a:lnTo>
                  <a:lnTo>
                    <a:pt x="1221" y="1655"/>
                  </a:lnTo>
                  <a:lnTo>
                    <a:pt x="1119" y="1735"/>
                  </a:lnTo>
                  <a:lnTo>
                    <a:pt x="1107" y="1781"/>
                  </a:lnTo>
                  <a:lnTo>
                    <a:pt x="1187" y="1895"/>
                  </a:lnTo>
                  <a:lnTo>
                    <a:pt x="1233" y="1918"/>
                  </a:lnTo>
                  <a:close/>
                  <a:moveTo>
                    <a:pt x="3093" y="1724"/>
                  </a:moveTo>
                  <a:lnTo>
                    <a:pt x="3059" y="1667"/>
                  </a:lnTo>
                  <a:lnTo>
                    <a:pt x="3059" y="1633"/>
                  </a:lnTo>
                  <a:lnTo>
                    <a:pt x="3013" y="1610"/>
                  </a:lnTo>
                  <a:lnTo>
                    <a:pt x="2990" y="1621"/>
                  </a:lnTo>
                  <a:lnTo>
                    <a:pt x="2979" y="1667"/>
                  </a:lnTo>
                  <a:lnTo>
                    <a:pt x="2990" y="1690"/>
                  </a:lnTo>
                  <a:lnTo>
                    <a:pt x="3047" y="1735"/>
                  </a:lnTo>
                  <a:close/>
                  <a:moveTo>
                    <a:pt x="3949" y="1553"/>
                  </a:moveTo>
                  <a:lnTo>
                    <a:pt x="3915" y="1553"/>
                  </a:lnTo>
                  <a:lnTo>
                    <a:pt x="3903" y="1564"/>
                  </a:lnTo>
                  <a:lnTo>
                    <a:pt x="3869" y="1564"/>
                  </a:lnTo>
                  <a:lnTo>
                    <a:pt x="3835" y="1564"/>
                  </a:lnTo>
                  <a:lnTo>
                    <a:pt x="3812" y="1598"/>
                  </a:lnTo>
                  <a:lnTo>
                    <a:pt x="3903" y="1747"/>
                  </a:lnTo>
                  <a:lnTo>
                    <a:pt x="3858" y="1827"/>
                  </a:lnTo>
                  <a:lnTo>
                    <a:pt x="3915" y="2135"/>
                  </a:lnTo>
                  <a:lnTo>
                    <a:pt x="3972" y="2306"/>
                  </a:lnTo>
                  <a:lnTo>
                    <a:pt x="4086" y="2420"/>
                  </a:lnTo>
                  <a:lnTo>
                    <a:pt x="4086" y="2454"/>
                  </a:lnTo>
                  <a:lnTo>
                    <a:pt x="4200" y="2523"/>
                  </a:lnTo>
                  <a:lnTo>
                    <a:pt x="4291" y="2705"/>
                  </a:lnTo>
                  <a:lnTo>
                    <a:pt x="4314" y="2717"/>
                  </a:lnTo>
                  <a:lnTo>
                    <a:pt x="4325" y="2694"/>
                  </a:lnTo>
                  <a:lnTo>
                    <a:pt x="4325" y="2603"/>
                  </a:lnTo>
                  <a:lnTo>
                    <a:pt x="4257" y="2454"/>
                  </a:lnTo>
                  <a:lnTo>
                    <a:pt x="4268" y="2340"/>
                  </a:lnTo>
                  <a:lnTo>
                    <a:pt x="4246" y="2295"/>
                  </a:lnTo>
                  <a:lnTo>
                    <a:pt x="4246" y="2249"/>
                  </a:lnTo>
                  <a:lnTo>
                    <a:pt x="4211" y="2135"/>
                  </a:lnTo>
                  <a:lnTo>
                    <a:pt x="4131" y="2032"/>
                  </a:lnTo>
                  <a:lnTo>
                    <a:pt x="4086" y="2021"/>
                  </a:lnTo>
                  <a:lnTo>
                    <a:pt x="4063" y="1975"/>
                  </a:lnTo>
                  <a:lnTo>
                    <a:pt x="4086" y="1895"/>
                  </a:lnTo>
                  <a:lnTo>
                    <a:pt x="4120" y="1861"/>
                  </a:lnTo>
                  <a:lnTo>
                    <a:pt x="4131" y="1827"/>
                  </a:lnTo>
                  <a:close/>
                  <a:moveTo>
                    <a:pt x="1575" y="1484"/>
                  </a:moveTo>
                  <a:lnTo>
                    <a:pt x="1495" y="1450"/>
                  </a:lnTo>
                  <a:lnTo>
                    <a:pt x="1461" y="1404"/>
                  </a:lnTo>
                  <a:lnTo>
                    <a:pt x="1461" y="1267"/>
                  </a:lnTo>
                  <a:lnTo>
                    <a:pt x="1381" y="1222"/>
                  </a:lnTo>
                  <a:lnTo>
                    <a:pt x="1335" y="1256"/>
                  </a:lnTo>
                  <a:lnTo>
                    <a:pt x="1256" y="1347"/>
                  </a:lnTo>
                  <a:lnTo>
                    <a:pt x="1221" y="1404"/>
                  </a:lnTo>
                  <a:lnTo>
                    <a:pt x="1153" y="1450"/>
                  </a:lnTo>
                  <a:lnTo>
                    <a:pt x="1141" y="1496"/>
                  </a:lnTo>
                  <a:lnTo>
                    <a:pt x="1141" y="1553"/>
                  </a:lnTo>
                  <a:lnTo>
                    <a:pt x="1198" y="1564"/>
                  </a:lnTo>
                  <a:lnTo>
                    <a:pt x="1233" y="1507"/>
                  </a:lnTo>
                  <a:lnTo>
                    <a:pt x="1370" y="1496"/>
                  </a:lnTo>
                  <a:lnTo>
                    <a:pt x="1404" y="1507"/>
                  </a:lnTo>
                  <a:lnTo>
                    <a:pt x="1404" y="1564"/>
                  </a:lnTo>
                  <a:lnTo>
                    <a:pt x="1427" y="1667"/>
                  </a:lnTo>
                  <a:lnTo>
                    <a:pt x="1461" y="1713"/>
                  </a:lnTo>
                  <a:lnTo>
                    <a:pt x="1541" y="1735"/>
                  </a:lnTo>
                  <a:lnTo>
                    <a:pt x="1598" y="1827"/>
                  </a:lnTo>
                  <a:lnTo>
                    <a:pt x="1609" y="1781"/>
                  </a:lnTo>
                  <a:lnTo>
                    <a:pt x="1632" y="1781"/>
                  </a:lnTo>
                  <a:lnTo>
                    <a:pt x="1666" y="1724"/>
                  </a:lnTo>
                  <a:lnTo>
                    <a:pt x="1621" y="1553"/>
                  </a:lnTo>
                  <a:close/>
                  <a:moveTo>
                    <a:pt x="651" y="1427"/>
                  </a:moveTo>
                  <a:lnTo>
                    <a:pt x="662" y="1347"/>
                  </a:lnTo>
                  <a:lnTo>
                    <a:pt x="651" y="1222"/>
                  </a:lnTo>
                  <a:lnTo>
                    <a:pt x="616" y="1233"/>
                  </a:lnTo>
                  <a:lnTo>
                    <a:pt x="616" y="1267"/>
                  </a:lnTo>
                  <a:lnTo>
                    <a:pt x="605" y="1324"/>
                  </a:lnTo>
                  <a:lnTo>
                    <a:pt x="639" y="1439"/>
                  </a:lnTo>
                  <a:close/>
                  <a:moveTo>
                    <a:pt x="1107" y="1370"/>
                  </a:moveTo>
                  <a:lnTo>
                    <a:pt x="1141" y="1336"/>
                  </a:lnTo>
                  <a:lnTo>
                    <a:pt x="1141" y="1279"/>
                  </a:lnTo>
                  <a:lnTo>
                    <a:pt x="1141" y="1210"/>
                  </a:lnTo>
                  <a:lnTo>
                    <a:pt x="1107" y="1153"/>
                  </a:lnTo>
                  <a:lnTo>
                    <a:pt x="1073" y="1119"/>
                  </a:lnTo>
                  <a:lnTo>
                    <a:pt x="1004" y="1142"/>
                  </a:lnTo>
                  <a:lnTo>
                    <a:pt x="947" y="1210"/>
                  </a:lnTo>
                  <a:lnTo>
                    <a:pt x="947" y="1279"/>
                  </a:lnTo>
                  <a:lnTo>
                    <a:pt x="1004" y="1370"/>
                  </a:lnTo>
                  <a:lnTo>
                    <a:pt x="1096" y="1370"/>
                  </a:lnTo>
                  <a:close/>
                  <a:moveTo>
                    <a:pt x="742" y="1199"/>
                  </a:moveTo>
                  <a:lnTo>
                    <a:pt x="765" y="1153"/>
                  </a:lnTo>
                  <a:lnTo>
                    <a:pt x="833" y="1051"/>
                  </a:lnTo>
                  <a:lnTo>
                    <a:pt x="856" y="1005"/>
                  </a:lnTo>
                  <a:lnTo>
                    <a:pt x="776" y="982"/>
                  </a:lnTo>
                  <a:lnTo>
                    <a:pt x="719" y="914"/>
                  </a:lnTo>
                  <a:lnTo>
                    <a:pt x="662" y="879"/>
                  </a:lnTo>
                  <a:lnTo>
                    <a:pt x="616" y="936"/>
                  </a:lnTo>
                  <a:lnTo>
                    <a:pt x="616" y="994"/>
                  </a:lnTo>
                  <a:lnTo>
                    <a:pt x="696" y="1073"/>
                  </a:lnTo>
                  <a:lnTo>
                    <a:pt x="674" y="1130"/>
                  </a:lnTo>
                  <a:lnTo>
                    <a:pt x="708" y="1153"/>
                  </a:lnTo>
                  <a:lnTo>
                    <a:pt x="719" y="1210"/>
                  </a:lnTo>
                  <a:close/>
                  <a:moveTo>
                    <a:pt x="3230" y="1747"/>
                  </a:moveTo>
                  <a:lnTo>
                    <a:pt x="3218" y="1678"/>
                  </a:lnTo>
                  <a:lnTo>
                    <a:pt x="3173" y="1621"/>
                  </a:lnTo>
                  <a:lnTo>
                    <a:pt x="3230" y="1553"/>
                  </a:lnTo>
                  <a:lnTo>
                    <a:pt x="2922" y="1279"/>
                  </a:lnTo>
                  <a:lnTo>
                    <a:pt x="2876" y="1256"/>
                  </a:lnTo>
                  <a:lnTo>
                    <a:pt x="2819" y="1233"/>
                  </a:lnTo>
                  <a:lnTo>
                    <a:pt x="2751" y="1176"/>
                  </a:lnTo>
                  <a:lnTo>
                    <a:pt x="2682" y="1165"/>
                  </a:lnTo>
                  <a:lnTo>
                    <a:pt x="2602" y="1108"/>
                  </a:lnTo>
                  <a:lnTo>
                    <a:pt x="2579" y="1062"/>
                  </a:lnTo>
                  <a:lnTo>
                    <a:pt x="2488" y="1005"/>
                  </a:lnTo>
                  <a:lnTo>
                    <a:pt x="2408" y="891"/>
                  </a:lnTo>
                  <a:lnTo>
                    <a:pt x="2191" y="857"/>
                  </a:lnTo>
                  <a:lnTo>
                    <a:pt x="2203" y="879"/>
                  </a:lnTo>
                  <a:lnTo>
                    <a:pt x="2260" y="936"/>
                  </a:lnTo>
                  <a:lnTo>
                    <a:pt x="2283" y="1039"/>
                  </a:lnTo>
                  <a:lnTo>
                    <a:pt x="2351" y="1096"/>
                  </a:lnTo>
                  <a:lnTo>
                    <a:pt x="2420" y="1176"/>
                  </a:lnTo>
                  <a:lnTo>
                    <a:pt x="2454" y="1199"/>
                  </a:lnTo>
                  <a:lnTo>
                    <a:pt x="2477" y="1222"/>
                  </a:lnTo>
                  <a:lnTo>
                    <a:pt x="2534" y="1290"/>
                  </a:lnTo>
                  <a:lnTo>
                    <a:pt x="2648" y="1347"/>
                  </a:lnTo>
                  <a:lnTo>
                    <a:pt x="2762" y="1439"/>
                  </a:lnTo>
                  <a:lnTo>
                    <a:pt x="2808" y="1450"/>
                  </a:lnTo>
                  <a:lnTo>
                    <a:pt x="2853" y="1496"/>
                  </a:lnTo>
                  <a:lnTo>
                    <a:pt x="3059" y="1598"/>
                  </a:lnTo>
                  <a:lnTo>
                    <a:pt x="3139" y="1690"/>
                  </a:lnTo>
                  <a:lnTo>
                    <a:pt x="3230" y="1770"/>
                  </a:lnTo>
                  <a:close/>
                  <a:moveTo>
                    <a:pt x="126" y="434"/>
                  </a:moveTo>
                  <a:lnTo>
                    <a:pt x="149" y="400"/>
                  </a:lnTo>
                  <a:lnTo>
                    <a:pt x="57" y="320"/>
                  </a:lnTo>
                  <a:lnTo>
                    <a:pt x="23" y="366"/>
                  </a:lnTo>
                  <a:lnTo>
                    <a:pt x="0" y="434"/>
                  </a:lnTo>
                  <a:lnTo>
                    <a:pt x="57" y="469"/>
                  </a:lnTo>
                  <a:close/>
                  <a:moveTo>
                    <a:pt x="1427" y="651"/>
                  </a:moveTo>
                  <a:lnTo>
                    <a:pt x="1404" y="640"/>
                  </a:lnTo>
                  <a:lnTo>
                    <a:pt x="1370" y="640"/>
                  </a:lnTo>
                  <a:lnTo>
                    <a:pt x="1313" y="606"/>
                  </a:lnTo>
                  <a:lnTo>
                    <a:pt x="1210" y="491"/>
                  </a:lnTo>
                  <a:lnTo>
                    <a:pt x="1176" y="457"/>
                  </a:lnTo>
                  <a:lnTo>
                    <a:pt x="1153" y="309"/>
                  </a:lnTo>
                  <a:lnTo>
                    <a:pt x="1096" y="252"/>
                  </a:lnTo>
                  <a:lnTo>
                    <a:pt x="890" y="138"/>
                  </a:lnTo>
                  <a:lnTo>
                    <a:pt x="776" y="23"/>
                  </a:lnTo>
                  <a:lnTo>
                    <a:pt x="674" y="1"/>
                  </a:lnTo>
                  <a:lnTo>
                    <a:pt x="651" y="23"/>
                  </a:lnTo>
                  <a:lnTo>
                    <a:pt x="651" y="92"/>
                  </a:lnTo>
                  <a:lnTo>
                    <a:pt x="674" y="138"/>
                  </a:lnTo>
                  <a:lnTo>
                    <a:pt x="822" y="263"/>
                  </a:lnTo>
                  <a:lnTo>
                    <a:pt x="982" y="514"/>
                  </a:lnTo>
                  <a:lnTo>
                    <a:pt x="1119" y="651"/>
                  </a:lnTo>
                  <a:lnTo>
                    <a:pt x="1233" y="663"/>
                  </a:lnTo>
                  <a:lnTo>
                    <a:pt x="1290" y="663"/>
                  </a:lnTo>
                  <a:lnTo>
                    <a:pt x="1290" y="685"/>
                  </a:lnTo>
                  <a:lnTo>
                    <a:pt x="1301" y="708"/>
                  </a:lnTo>
                  <a:lnTo>
                    <a:pt x="1381" y="742"/>
                  </a:lnTo>
                  <a:lnTo>
                    <a:pt x="1450" y="685"/>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70" name="Google Shape;870;p37"/>
            <p:cNvSpPr/>
            <p:nvPr/>
          </p:nvSpPr>
          <p:spPr>
            <a:xfrm>
              <a:off x="3851225" y="3073600"/>
              <a:ext cx="19700" cy="37675"/>
            </a:xfrm>
            <a:custGeom>
              <a:rect b="b" l="l" r="r" t="t"/>
              <a:pathLst>
                <a:path extrusionOk="0" h="1507" w="788">
                  <a:moveTo>
                    <a:pt x="137" y="1438"/>
                  </a:moveTo>
                  <a:lnTo>
                    <a:pt x="217" y="1324"/>
                  </a:lnTo>
                  <a:lnTo>
                    <a:pt x="217" y="1244"/>
                  </a:lnTo>
                  <a:lnTo>
                    <a:pt x="171" y="1176"/>
                  </a:lnTo>
                  <a:lnTo>
                    <a:pt x="114" y="1176"/>
                  </a:lnTo>
                  <a:lnTo>
                    <a:pt x="46" y="1233"/>
                  </a:lnTo>
                  <a:lnTo>
                    <a:pt x="0" y="1290"/>
                  </a:lnTo>
                  <a:lnTo>
                    <a:pt x="0" y="1335"/>
                  </a:lnTo>
                  <a:lnTo>
                    <a:pt x="11" y="1438"/>
                  </a:lnTo>
                  <a:lnTo>
                    <a:pt x="23" y="1472"/>
                  </a:lnTo>
                  <a:lnTo>
                    <a:pt x="69" y="1507"/>
                  </a:lnTo>
                  <a:close/>
                  <a:moveTo>
                    <a:pt x="753" y="114"/>
                  </a:moveTo>
                  <a:lnTo>
                    <a:pt x="788" y="57"/>
                  </a:lnTo>
                  <a:lnTo>
                    <a:pt x="788" y="34"/>
                  </a:lnTo>
                  <a:lnTo>
                    <a:pt x="765" y="23"/>
                  </a:lnTo>
                  <a:lnTo>
                    <a:pt x="753" y="0"/>
                  </a:lnTo>
                  <a:lnTo>
                    <a:pt x="730" y="23"/>
                  </a:lnTo>
                  <a:lnTo>
                    <a:pt x="685" y="92"/>
                  </a:lnTo>
                  <a:lnTo>
                    <a:pt x="696" y="114"/>
                  </a:lnTo>
                  <a:lnTo>
                    <a:pt x="730" y="149"/>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71" name="Google Shape;871;p37"/>
            <p:cNvSpPr/>
            <p:nvPr/>
          </p:nvSpPr>
          <p:spPr>
            <a:xfrm>
              <a:off x="2474625" y="2702125"/>
              <a:ext cx="2025" cy="1175"/>
            </a:xfrm>
            <a:custGeom>
              <a:rect b="b" l="l" r="r" t="t"/>
              <a:pathLst>
                <a:path extrusionOk="0" h="47" w="81">
                  <a:moveTo>
                    <a:pt x="0" y="1"/>
                  </a:moveTo>
                  <a:lnTo>
                    <a:pt x="0" y="1"/>
                  </a:lnTo>
                  <a:lnTo>
                    <a:pt x="23" y="35"/>
                  </a:lnTo>
                  <a:lnTo>
                    <a:pt x="69" y="46"/>
                  </a:lnTo>
                  <a:lnTo>
                    <a:pt x="80" y="35"/>
                  </a:lnTo>
                  <a:lnTo>
                    <a:pt x="80" y="1"/>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72" name="Google Shape;872;p37"/>
            <p:cNvSpPr/>
            <p:nvPr/>
          </p:nvSpPr>
          <p:spPr>
            <a:xfrm>
              <a:off x="4830100" y="3215675"/>
              <a:ext cx="3150" cy="5150"/>
            </a:xfrm>
            <a:custGeom>
              <a:rect b="b" l="l" r="r" t="t"/>
              <a:pathLst>
                <a:path extrusionOk="0" h="206" w="126">
                  <a:moveTo>
                    <a:pt x="126" y="115"/>
                  </a:moveTo>
                  <a:lnTo>
                    <a:pt x="57" y="0"/>
                  </a:lnTo>
                  <a:lnTo>
                    <a:pt x="0" y="46"/>
                  </a:lnTo>
                  <a:lnTo>
                    <a:pt x="35" y="80"/>
                  </a:lnTo>
                  <a:lnTo>
                    <a:pt x="69" y="115"/>
                  </a:lnTo>
                  <a:lnTo>
                    <a:pt x="80" y="172"/>
                  </a:lnTo>
                  <a:lnTo>
                    <a:pt x="126" y="206"/>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73" name="Google Shape;873;p37"/>
            <p:cNvSpPr/>
            <p:nvPr/>
          </p:nvSpPr>
          <p:spPr>
            <a:xfrm>
              <a:off x="2301725" y="2613975"/>
              <a:ext cx="13725" cy="4875"/>
            </a:xfrm>
            <a:custGeom>
              <a:rect b="b" l="l" r="r" t="t"/>
              <a:pathLst>
                <a:path extrusionOk="0" h="195" w="549">
                  <a:moveTo>
                    <a:pt x="12" y="92"/>
                  </a:moveTo>
                  <a:lnTo>
                    <a:pt x="0" y="149"/>
                  </a:lnTo>
                  <a:lnTo>
                    <a:pt x="0" y="171"/>
                  </a:lnTo>
                  <a:lnTo>
                    <a:pt x="23" y="194"/>
                  </a:lnTo>
                  <a:lnTo>
                    <a:pt x="115" y="171"/>
                  </a:lnTo>
                  <a:lnTo>
                    <a:pt x="126" y="160"/>
                  </a:lnTo>
                  <a:lnTo>
                    <a:pt x="149" y="149"/>
                  </a:lnTo>
                  <a:lnTo>
                    <a:pt x="149" y="126"/>
                  </a:lnTo>
                  <a:lnTo>
                    <a:pt x="92" y="149"/>
                  </a:lnTo>
                  <a:close/>
                  <a:moveTo>
                    <a:pt x="525" y="171"/>
                  </a:moveTo>
                  <a:lnTo>
                    <a:pt x="548" y="149"/>
                  </a:lnTo>
                  <a:lnTo>
                    <a:pt x="525" y="114"/>
                  </a:lnTo>
                  <a:lnTo>
                    <a:pt x="423" y="92"/>
                  </a:lnTo>
                  <a:lnTo>
                    <a:pt x="400" y="103"/>
                  </a:lnTo>
                  <a:lnTo>
                    <a:pt x="400" y="149"/>
                  </a:lnTo>
                  <a:lnTo>
                    <a:pt x="480" y="149"/>
                  </a:lnTo>
                  <a:lnTo>
                    <a:pt x="525" y="194"/>
                  </a:lnTo>
                  <a:close/>
                  <a:moveTo>
                    <a:pt x="366" y="103"/>
                  </a:moveTo>
                  <a:lnTo>
                    <a:pt x="354" y="92"/>
                  </a:lnTo>
                  <a:lnTo>
                    <a:pt x="343" y="0"/>
                  </a:lnTo>
                  <a:lnTo>
                    <a:pt x="263" y="0"/>
                  </a:lnTo>
                  <a:lnTo>
                    <a:pt x="263" y="34"/>
                  </a:lnTo>
                  <a:lnTo>
                    <a:pt x="286" y="57"/>
                  </a:lnTo>
                  <a:lnTo>
                    <a:pt x="297" y="57"/>
                  </a:lnTo>
                  <a:lnTo>
                    <a:pt x="309" y="92"/>
                  </a:lnTo>
                  <a:lnTo>
                    <a:pt x="354" y="114"/>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74" name="Google Shape;874;p37"/>
            <p:cNvSpPr/>
            <p:nvPr/>
          </p:nvSpPr>
          <p:spPr>
            <a:xfrm>
              <a:off x="275475" y="3533500"/>
              <a:ext cx="13725" cy="65375"/>
            </a:xfrm>
            <a:custGeom>
              <a:rect b="b" l="l" r="r" t="t"/>
              <a:pathLst>
                <a:path extrusionOk="0" h="2615" w="549">
                  <a:moveTo>
                    <a:pt x="400" y="2477"/>
                  </a:moveTo>
                  <a:lnTo>
                    <a:pt x="400" y="2477"/>
                  </a:lnTo>
                  <a:lnTo>
                    <a:pt x="378" y="2523"/>
                  </a:lnTo>
                  <a:lnTo>
                    <a:pt x="378" y="2557"/>
                  </a:lnTo>
                  <a:lnTo>
                    <a:pt x="435" y="2614"/>
                  </a:lnTo>
                  <a:close/>
                  <a:moveTo>
                    <a:pt x="172" y="2352"/>
                  </a:moveTo>
                  <a:lnTo>
                    <a:pt x="149" y="2352"/>
                  </a:lnTo>
                  <a:lnTo>
                    <a:pt x="172" y="2340"/>
                  </a:lnTo>
                  <a:lnTo>
                    <a:pt x="115" y="2306"/>
                  </a:lnTo>
                  <a:lnTo>
                    <a:pt x="58" y="2306"/>
                  </a:lnTo>
                  <a:lnTo>
                    <a:pt x="35" y="2294"/>
                  </a:lnTo>
                  <a:lnTo>
                    <a:pt x="35" y="2272"/>
                  </a:lnTo>
                  <a:lnTo>
                    <a:pt x="1" y="2306"/>
                  </a:lnTo>
                  <a:lnTo>
                    <a:pt x="35" y="2352"/>
                  </a:lnTo>
                  <a:lnTo>
                    <a:pt x="161" y="2409"/>
                  </a:lnTo>
                  <a:lnTo>
                    <a:pt x="206" y="2431"/>
                  </a:lnTo>
                  <a:lnTo>
                    <a:pt x="229" y="2352"/>
                  </a:lnTo>
                  <a:lnTo>
                    <a:pt x="229" y="2317"/>
                  </a:lnTo>
                  <a:lnTo>
                    <a:pt x="195" y="2340"/>
                  </a:lnTo>
                  <a:lnTo>
                    <a:pt x="195" y="2352"/>
                  </a:lnTo>
                  <a:close/>
                  <a:moveTo>
                    <a:pt x="537" y="69"/>
                  </a:moveTo>
                  <a:lnTo>
                    <a:pt x="549" y="46"/>
                  </a:lnTo>
                  <a:lnTo>
                    <a:pt x="549" y="12"/>
                  </a:lnTo>
                  <a:lnTo>
                    <a:pt x="503" y="1"/>
                  </a:lnTo>
                  <a:lnTo>
                    <a:pt x="492" y="1"/>
                  </a:lnTo>
                  <a:lnTo>
                    <a:pt x="446" y="69"/>
                  </a:lnTo>
                  <a:lnTo>
                    <a:pt x="457" y="81"/>
                  </a:lnTo>
                  <a:lnTo>
                    <a:pt x="503" y="115"/>
                  </a:lnTo>
                  <a:lnTo>
                    <a:pt x="515" y="115"/>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75" name="Google Shape;875;p37"/>
            <p:cNvSpPr/>
            <p:nvPr/>
          </p:nvSpPr>
          <p:spPr>
            <a:xfrm>
              <a:off x="2486325" y="2855050"/>
              <a:ext cx="28825" cy="28550"/>
            </a:xfrm>
            <a:custGeom>
              <a:rect b="b" l="l" r="r" t="t"/>
              <a:pathLst>
                <a:path extrusionOk="0" h="1142" w="1153">
                  <a:moveTo>
                    <a:pt x="719" y="1085"/>
                  </a:moveTo>
                  <a:lnTo>
                    <a:pt x="730" y="1062"/>
                  </a:lnTo>
                  <a:lnTo>
                    <a:pt x="730" y="971"/>
                  </a:lnTo>
                  <a:lnTo>
                    <a:pt x="753" y="913"/>
                  </a:lnTo>
                  <a:lnTo>
                    <a:pt x="730" y="856"/>
                  </a:lnTo>
                  <a:lnTo>
                    <a:pt x="719" y="777"/>
                  </a:lnTo>
                  <a:lnTo>
                    <a:pt x="730" y="708"/>
                  </a:lnTo>
                  <a:lnTo>
                    <a:pt x="730" y="605"/>
                  </a:lnTo>
                  <a:lnTo>
                    <a:pt x="753" y="560"/>
                  </a:lnTo>
                  <a:lnTo>
                    <a:pt x="833" y="446"/>
                  </a:lnTo>
                  <a:lnTo>
                    <a:pt x="696" y="446"/>
                  </a:lnTo>
                  <a:lnTo>
                    <a:pt x="616" y="480"/>
                  </a:lnTo>
                  <a:lnTo>
                    <a:pt x="457" y="491"/>
                  </a:lnTo>
                  <a:lnTo>
                    <a:pt x="388" y="514"/>
                  </a:lnTo>
                  <a:lnTo>
                    <a:pt x="285" y="537"/>
                  </a:lnTo>
                  <a:lnTo>
                    <a:pt x="228" y="560"/>
                  </a:lnTo>
                  <a:lnTo>
                    <a:pt x="240" y="571"/>
                  </a:lnTo>
                  <a:lnTo>
                    <a:pt x="320" y="605"/>
                  </a:lnTo>
                  <a:lnTo>
                    <a:pt x="342" y="628"/>
                  </a:lnTo>
                  <a:lnTo>
                    <a:pt x="354" y="662"/>
                  </a:lnTo>
                  <a:lnTo>
                    <a:pt x="377" y="719"/>
                  </a:lnTo>
                  <a:lnTo>
                    <a:pt x="331" y="959"/>
                  </a:lnTo>
                  <a:lnTo>
                    <a:pt x="320" y="971"/>
                  </a:lnTo>
                  <a:lnTo>
                    <a:pt x="228" y="993"/>
                  </a:lnTo>
                  <a:lnTo>
                    <a:pt x="206" y="1028"/>
                  </a:lnTo>
                  <a:lnTo>
                    <a:pt x="0" y="1142"/>
                  </a:lnTo>
                  <a:lnTo>
                    <a:pt x="114" y="1130"/>
                  </a:lnTo>
                  <a:lnTo>
                    <a:pt x="240" y="1142"/>
                  </a:lnTo>
                  <a:lnTo>
                    <a:pt x="582" y="1130"/>
                  </a:lnTo>
                  <a:close/>
                  <a:moveTo>
                    <a:pt x="970" y="137"/>
                  </a:moveTo>
                  <a:lnTo>
                    <a:pt x="1141" y="58"/>
                  </a:lnTo>
                  <a:lnTo>
                    <a:pt x="1153" y="1"/>
                  </a:lnTo>
                  <a:lnTo>
                    <a:pt x="1130" y="1"/>
                  </a:lnTo>
                  <a:lnTo>
                    <a:pt x="1016" y="46"/>
                  </a:lnTo>
                  <a:lnTo>
                    <a:pt x="925" y="115"/>
                  </a:lnTo>
                  <a:lnTo>
                    <a:pt x="925" y="149"/>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76" name="Google Shape;876;p37"/>
            <p:cNvSpPr/>
            <p:nvPr/>
          </p:nvSpPr>
          <p:spPr>
            <a:xfrm>
              <a:off x="2500575" y="2809125"/>
              <a:ext cx="5450" cy="15125"/>
            </a:xfrm>
            <a:custGeom>
              <a:rect b="b" l="l" r="r" t="t"/>
              <a:pathLst>
                <a:path extrusionOk="0" h="605" w="218">
                  <a:moveTo>
                    <a:pt x="12" y="605"/>
                  </a:moveTo>
                  <a:lnTo>
                    <a:pt x="12" y="605"/>
                  </a:lnTo>
                  <a:lnTo>
                    <a:pt x="12" y="582"/>
                  </a:lnTo>
                  <a:lnTo>
                    <a:pt x="35" y="582"/>
                  </a:lnTo>
                  <a:lnTo>
                    <a:pt x="35" y="571"/>
                  </a:lnTo>
                  <a:lnTo>
                    <a:pt x="35" y="571"/>
                  </a:lnTo>
                  <a:lnTo>
                    <a:pt x="35" y="559"/>
                  </a:lnTo>
                  <a:lnTo>
                    <a:pt x="12" y="559"/>
                  </a:lnTo>
                  <a:lnTo>
                    <a:pt x="12" y="571"/>
                  </a:lnTo>
                  <a:lnTo>
                    <a:pt x="12" y="571"/>
                  </a:lnTo>
                  <a:lnTo>
                    <a:pt x="12" y="582"/>
                  </a:lnTo>
                  <a:lnTo>
                    <a:pt x="1" y="582"/>
                  </a:lnTo>
                  <a:lnTo>
                    <a:pt x="1" y="605"/>
                  </a:lnTo>
                  <a:lnTo>
                    <a:pt x="1" y="605"/>
                  </a:lnTo>
                  <a:lnTo>
                    <a:pt x="1" y="605"/>
                  </a:lnTo>
                  <a:close/>
                  <a:moveTo>
                    <a:pt x="115" y="331"/>
                  </a:moveTo>
                  <a:lnTo>
                    <a:pt x="126" y="297"/>
                  </a:lnTo>
                  <a:lnTo>
                    <a:pt x="149" y="285"/>
                  </a:lnTo>
                  <a:lnTo>
                    <a:pt x="149" y="285"/>
                  </a:lnTo>
                  <a:lnTo>
                    <a:pt x="149" y="285"/>
                  </a:lnTo>
                  <a:lnTo>
                    <a:pt x="126" y="274"/>
                  </a:lnTo>
                  <a:lnTo>
                    <a:pt x="126" y="274"/>
                  </a:lnTo>
                  <a:lnTo>
                    <a:pt x="126" y="285"/>
                  </a:lnTo>
                  <a:lnTo>
                    <a:pt x="103" y="297"/>
                  </a:lnTo>
                  <a:lnTo>
                    <a:pt x="103" y="297"/>
                  </a:lnTo>
                  <a:lnTo>
                    <a:pt x="103" y="320"/>
                  </a:lnTo>
                  <a:lnTo>
                    <a:pt x="103" y="320"/>
                  </a:lnTo>
                  <a:lnTo>
                    <a:pt x="103" y="331"/>
                  </a:lnTo>
                  <a:lnTo>
                    <a:pt x="92" y="331"/>
                  </a:lnTo>
                  <a:lnTo>
                    <a:pt x="69" y="331"/>
                  </a:lnTo>
                  <a:lnTo>
                    <a:pt x="69" y="331"/>
                  </a:lnTo>
                  <a:lnTo>
                    <a:pt x="92" y="331"/>
                  </a:lnTo>
                  <a:lnTo>
                    <a:pt x="92" y="331"/>
                  </a:lnTo>
                  <a:lnTo>
                    <a:pt x="103" y="343"/>
                  </a:lnTo>
                  <a:lnTo>
                    <a:pt x="103" y="343"/>
                  </a:lnTo>
                  <a:lnTo>
                    <a:pt x="103" y="343"/>
                  </a:lnTo>
                  <a:lnTo>
                    <a:pt x="103" y="343"/>
                  </a:lnTo>
                  <a:close/>
                  <a:moveTo>
                    <a:pt x="160" y="171"/>
                  </a:moveTo>
                  <a:lnTo>
                    <a:pt x="195" y="148"/>
                  </a:lnTo>
                  <a:lnTo>
                    <a:pt x="218" y="57"/>
                  </a:lnTo>
                  <a:lnTo>
                    <a:pt x="195" y="0"/>
                  </a:lnTo>
                  <a:lnTo>
                    <a:pt x="172" y="0"/>
                  </a:lnTo>
                  <a:lnTo>
                    <a:pt x="126" y="12"/>
                  </a:lnTo>
                  <a:lnTo>
                    <a:pt x="103" y="57"/>
                  </a:lnTo>
                  <a:lnTo>
                    <a:pt x="81" y="126"/>
                  </a:lnTo>
                  <a:lnTo>
                    <a:pt x="138" y="183"/>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77" name="Google Shape;877;p37"/>
            <p:cNvSpPr/>
            <p:nvPr/>
          </p:nvSpPr>
          <p:spPr>
            <a:xfrm>
              <a:off x="2444375" y="2686725"/>
              <a:ext cx="8875" cy="8000"/>
            </a:xfrm>
            <a:custGeom>
              <a:rect b="b" l="l" r="r" t="t"/>
              <a:pathLst>
                <a:path extrusionOk="0" h="320" w="355">
                  <a:moveTo>
                    <a:pt x="80" y="320"/>
                  </a:moveTo>
                  <a:lnTo>
                    <a:pt x="126" y="286"/>
                  </a:lnTo>
                  <a:lnTo>
                    <a:pt x="92" y="274"/>
                  </a:lnTo>
                  <a:lnTo>
                    <a:pt x="35" y="274"/>
                  </a:lnTo>
                  <a:lnTo>
                    <a:pt x="1" y="308"/>
                  </a:lnTo>
                  <a:lnTo>
                    <a:pt x="12" y="320"/>
                  </a:lnTo>
                  <a:close/>
                  <a:moveTo>
                    <a:pt x="240" y="263"/>
                  </a:moveTo>
                  <a:lnTo>
                    <a:pt x="297" y="206"/>
                  </a:lnTo>
                  <a:lnTo>
                    <a:pt x="229" y="217"/>
                  </a:lnTo>
                  <a:lnTo>
                    <a:pt x="195" y="251"/>
                  </a:lnTo>
                  <a:lnTo>
                    <a:pt x="206" y="263"/>
                  </a:lnTo>
                  <a:lnTo>
                    <a:pt x="229" y="263"/>
                  </a:lnTo>
                  <a:close/>
                  <a:moveTo>
                    <a:pt x="354" y="0"/>
                  </a:moveTo>
                  <a:lnTo>
                    <a:pt x="320" y="0"/>
                  </a:lnTo>
                  <a:lnTo>
                    <a:pt x="252" y="0"/>
                  </a:lnTo>
                  <a:lnTo>
                    <a:pt x="252" y="0"/>
                  </a:lnTo>
                  <a:lnTo>
                    <a:pt x="263" y="23"/>
                  </a:lnTo>
                  <a:lnTo>
                    <a:pt x="309" y="23"/>
                  </a:lnTo>
                  <a:lnTo>
                    <a:pt x="354" y="35"/>
                  </a:lnTo>
                  <a:lnTo>
                    <a:pt x="354" y="35"/>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78" name="Google Shape;878;p37"/>
            <p:cNvSpPr/>
            <p:nvPr/>
          </p:nvSpPr>
          <p:spPr>
            <a:xfrm>
              <a:off x="2437825" y="2695000"/>
              <a:ext cx="7425" cy="15425"/>
            </a:xfrm>
            <a:custGeom>
              <a:rect b="b" l="l" r="r" t="t"/>
              <a:pathLst>
                <a:path extrusionOk="0" h="617" w="297">
                  <a:moveTo>
                    <a:pt x="160" y="525"/>
                  </a:moveTo>
                  <a:lnTo>
                    <a:pt x="57" y="559"/>
                  </a:lnTo>
                  <a:lnTo>
                    <a:pt x="46" y="617"/>
                  </a:lnTo>
                  <a:lnTo>
                    <a:pt x="194" y="617"/>
                  </a:lnTo>
                  <a:lnTo>
                    <a:pt x="297" y="571"/>
                  </a:lnTo>
                  <a:lnTo>
                    <a:pt x="217" y="571"/>
                  </a:lnTo>
                  <a:close/>
                  <a:moveTo>
                    <a:pt x="285" y="35"/>
                  </a:moveTo>
                  <a:lnTo>
                    <a:pt x="217" y="12"/>
                  </a:lnTo>
                  <a:lnTo>
                    <a:pt x="183" y="46"/>
                  </a:lnTo>
                  <a:lnTo>
                    <a:pt x="183" y="46"/>
                  </a:lnTo>
                  <a:lnTo>
                    <a:pt x="228" y="57"/>
                  </a:lnTo>
                  <a:close/>
                  <a:moveTo>
                    <a:pt x="126" y="46"/>
                  </a:moveTo>
                  <a:lnTo>
                    <a:pt x="103" y="12"/>
                  </a:lnTo>
                  <a:lnTo>
                    <a:pt x="57" y="0"/>
                  </a:lnTo>
                  <a:lnTo>
                    <a:pt x="0" y="12"/>
                  </a:lnTo>
                  <a:lnTo>
                    <a:pt x="69" y="57"/>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79" name="Google Shape;879;p37"/>
            <p:cNvSpPr/>
            <p:nvPr/>
          </p:nvSpPr>
          <p:spPr>
            <a:xfrm>
              <a:off x="4331675" y="2302700"/>
              <a:ext cx="40825" cy="24850"/>
            </a:xfrm>
            <a:custGeom>
              <a:rect b="b" l="l" r="r" t="t"/>
              <a:pathLst>
                <a:path extrusionOk="0" h="994" w="1633">
                  <a:moveTo>
                    <a:pt x="297" y="457"/>
                  </a:moveTo>
                  <a:lnTo>
                    <a:pt x="251" y="446"/>
                  </a:lnTo>
                  <a:lnTo>
                    <a:pt x="183" y="468"/>
                  </a:lnTo>
                  <a:lnTo>
                    <a:pt x="126" y="525"/>
                  </a:lnTo>
                  <a:lnTo>
                    <a:pt x="69" y="571"/>
                  </a:lnTo>
                  <a:lnTo>
                    <a:pt x="0" y="525"/>
                  </a:lnTo>
                  <a:lnTo>
                    <a:pt x="23" y="651"/>
                  </a:lnTo>
                  <a:lnTo>
                    <a:pt x="103" y="811"/>
                  </a:lnTo>
                  <a:lnTo>
                    <a:pt x="137" y="856"/>
                  </a:lnTo>
                  <a:lnTo>
                    <a:pt x="183" y="879"/>
                  </a:lnTo>
                  <a:lnTo>
                    <a:pt x="331" y="925"/>
                  </a:lnTo>
                  <a:lnTo>
                    <a:pt x="377" y="925"/>
                  </a:lnTo>
                  <a:lnTo>
                    <a:pt x="468" y="925"/>
                  </a:lnTo>
                  <a:lnTo>
                    <a:pt x="491" y="936"/>
                  </a:lnTo>
                  <a:lnTo>
                    <a:pt x="525" y="993"/>
                  </a:lnTo>
                  <a:lnTo>
                    <a:pt x="582" y="993"/>
                  </a:lnTo>
                  <a:lnTo>
                    <a:pt x="582" y="982"/>
                  </a:lnTo>
                  <a:lnTo>
                    <a:pt x="582" y="936"/>
                  </a:lnTo>
                  <a:lnTo>
                    <a:pt x="605" y="914"/>
                  </a:lnTo>
                  <a:lnTo>
                    <a:pt x="651" y="879"/>
                  </a:lnTo>
                  <a:lnTo>
                    <a:pt x="696" y="879"/>
                  </a:lnTo>
                  <a:lnTo>
                    <a:pt x="776" y="868"/>
                  </a:lnTo>
                  <a:lnTo>
                    <a:pt x="868" y="845"/>
                  </a:lnTo>
                  <a:lnTo>
                    <a:pt x="936" y="788"/>
                  </a:lnTo>
                  <a:lnTo>
                    <a:pt x="1062" y="640"/>
                  </a:lnTo>
                  <a:lnTo>
                    <a:pt x="1107" y="640"/>
                  </a:lnTo>
                  <a:lnTo>
                    <a:pt x="1153" y="640"/>
                  </a:lnTo>
                  <a:lnTo>
                    <a:pt x="1233" y="640"/>
                  </a:lnTo>
                  <a:lnTo>
                    <a:pt x="1324" y="628"/>
                  </a:lnTo>
                  <a:lnTo>
                    <a:pt x="1290" y="571"/>
                  </a:lnTo>
                  <a:lnTo>
                    <a:pt x="1278" y="560"/>
                  </a:lnTo>
                  <a:lnTo>
                    <a:pt x="1221" y="480"/>
                  </a:lnTo>
                  <a:lnTo>
                    <a:pt x="1187" y="423"/>
                  </a:lnTo>
                  <a:lnTo>
                    <a:pt x="1210" y="343"/>
                  </a:lnTo>
                  <a:lnTo>
                    <a:pt x="1564" y="69"/>
                  </a:lnTo>
                  <a:lnTo>
                    <a:pt x="1632" y="1"/>
                  </a:lnTo>
                  <a:lnTo>
                    <a:pt x="1518" y="23"/>
                  </a:lnTo>
                  <a:lnTo>
                    <a:pt x="1438" y="80"/>
                  </a:lnTo>
                  <a:lnTo>
                    <a:pt x="1381" y="115"/>
                  </a:lnTo>
                  <a:lnTo>
                    <a:pt x="1278" y="172"/>
                  </a:lnTo>
                  <a:lnTo>
                    <a:pt x="947" y="286"/>
                  </a:lnTo>
                  <a:lnTo>
                    <a:pt x="833" y="297"/>
                  </a:lnTo>
                  <a:lnTo>
                    <a:pt x="719" y="297"/>
                  </a:lnTo>
                  <a:lnTo>
                    <a:pt x="582" y="286"/>
                  </a:lnTo>
                  <a:lnTo>
                    <a:pt x="445" y="252"/>
                  </a:lnTo>
                  <a:lnTo>
                    <a:pt x="445" y="354"/>
                  </a:lnTo>
                  <a:lnTo>
                    <a:pt x="422" y="446"/>
                  </a:lnTo>
                  <a:lnTo>
                    <a:pt x="331" y="468"/>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80" name="Google Shape;880;p37"/>
            <p:cNvSpPr/>
            <p:nvPr/>
          </p:nvSpPr>
          <p:spPr>
            <a:xfrm>
              <a:off x="4806425" y="3585425"/>
              <a:ext cx="12000" cy="11450"/>
            </a:xfrm>
            <a:custGeom>
              <a:rect b="b" l="l" r="r" t="t"/>
              <a:pathLst>
                <a:path extrusionOk="0" h="458" w="480">
                  <a:moveTo>
                    <a:pt x="434" y="434"/>
                  </a:moveTo>
                  <a:lnTo>
                    <a:pt x="468" y="377"/>
                  </a:lnTo>
                  <a:lnTo>
                    <a:pt x="479" y="263"/>
                  </a:lnTo>
                  <a:lnTo>
                    <a:pt x="422" y="149"/>
                  </a:lnTo>
                  <a:lnTo>
                    <a:pt x="365" y="46"/>
                  </a:lnTo>
                  <a:lnTo>
                    <a:pt x="308" y="23"/>
                  </a:lnTo>
                  <a:lnTo>
                    <a:pt x="194" y="1"/>
                  </a:lnTo>
                  <a:lnTo>
                    <a:pt x="91" y="46"/>
                  </a:lnTo>
                  <a:lnTo>
                    <a:pt x="34" y="138"/>
                  </a:lnTo>
                  <a:lnTo>
                    <a:pt x="0" y="172"/>
                  </a:lnTo>
                  <a:lnTo>
                    <a:pt x="57" y="332"/>
                  </a:lnTo>
                  <a:lnTo>
                    <a:pt x="91" y="377"/>
                  </a:lnTo>
                  <a:lnTo>
                    <a:pt x="251" y="457"/>
                  </a:lnTo>
                  <a:lnTo>
                    <a:pt x="320" y="457"/>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81" name="Google Shape;881;p37"/>
            <p:cNvSpPr/>
            <p:nvPr/>
          </p:nvSpPr>
          <p:spPr>
            <a:xfrm>
              <a:off x="4617550" y="3399400"/>
              <a:ext cx="3725" cy="7450"/>
            </a:xfrm>
            <a:custGeom>
              <a:rect b="b" l="l" r="r" t="t"/>
              <a:pathLst>
                <a:path extrusionOk="0" h="298" w="149">
                  <a:moveTo>
                    <a:pt x="103" y="286"/>
                  </a:moveTo>
                  <a:lnTo>
                    <a:pt x="103" y="241"/>
                  </a:lnTo>
                  <a:lnTo>
                    <a:pt x="126" y="172"/>
                  </a:lnTo>
                  <a:lnTo>
                    <a:pt x="126" y="161"/>
                  </a:lnTo>
                  <a:lnTo>
                    <a:pt x="149" y="81"/>
                  </a:lnTo>
                  <a:lnTo>
                    <a:pt x="103" y="47"/>
                  </a:lnTo>
                  <a:lnTo>
                    <a:pt x="69" y="47"/>
                  </a:lnTo>
                  <a:lnTo>
                    <a:pt x="46" y="1"/>
                  </a:lnTo>
                  <a:lnTo>
                    <a:pt x="0" y="47"/>
                  </a:lnTo>
                  <a:lnTo>
                    <a:pt x="46" y="115"/>
                  </a:lnTo>
                  <a:lnTo>
                    <a:pt x="34" y="161"/>
                  </a:lnTo>
                  <a:lnTo>
                    <a:pt x="12" y="218"/>
                  </a:lnTo>
                  <a:lnTo>
                    <a:pt x="34" y="275"/>
                  </a:lnTo>
                  <a:lnTo>
                    <a:pt x="57" y="298"/>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82" name="Google Shape;882;p37"/>
            <p:cNvSpPr/>
            <p:nvPr/>
          </p:nvSpPr>
          <p:spPr>
            <a:xfrm>
              <a:off x="2506275" y="2774600"/>
              <a:ext cx="7175" cy="10300"/>
            </a:xfrm>
            <a:custGeom>
              <a:rect b="b" l="l" r="r" t="t"/>
              <a:pathLst>
                <a:path extrusionOk="0" h="412" w="287">
                  <a:moveTo>
                    <a:pt x="286" y="343"/>
                  </a:moveTo>
                  <a:lnTo>
                    <a:pt x="252" y="240"/>
                  </a:lnTo>
                  <a:lnTo>
                    <a:pt x="241" y="217"/>
                  </a:lnTo>
                  <a:lnTo>
                    <a:pt x="218" y="171"/>
                  </a:lnTo>
                  <a:lnTo>
                    <a:pt x="229" y="126"/>
                  </a:lnTo>
                  <a:lnTo>
                    <a:pt x="229" y="114"/>
                  </a:lnTo>
                  <a:lnTo>
                    <a:pt x="195" y="114"/>
                  </a:lnTo>
                  <a:lnTo>
                    <a:pt x="161" y="35"/>
                  </a:lnTo>
                  <a:lnTo>
                    <a:pt x="69" y="0"/>
                  </a:lnTo>
                  <a:lnTo>
                    <a:pt x="24" y="0"/>
                  </a:lnTo>
                  <a:lnTo>
                    <a:pt x="1" y="23"/>
                  </a:lnTo>
                  <a:lnTo>
                    <a:pt x="1" y="69"/>
                  </a:lnTo>
                  <a:lnTo>
                    <a:pt x="47" y="194"/>
                  </a:lnTo>
                  <a:lnTo>
                    <a:pt x="69" y="229"/>
                  </a:lnTo>
                  <a:lnTo>
                    <a:pt x="138" y="251"/>
                  </a:lnTo>
                  <a:lnTo>
                    <a:pt x="81" y="308"/>
                  </a:lnTo>
                  <a:lnTo>
                    <a:pt x="81" y="320"/>
                  </a:lnTo>
                  <a:lnTo>
                    <a:pt x="104" y="365"/>
                  </a:lnTo>
                  <a:lnTo>
                    <a:pt x="229" y="365"/>
                  </a:lnTo>
                  <a:lnTo>
                    <a:pt x="252" y="411"/>
                  </a:lnTo>
                  <a:lnTo>
                    <a:pt x="275" y="400"/>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83" name="Google Shape;883;p37"/>
            <p:cNvSpPr/>
            <p:nvPr/>
          </p:nvSpPr>
          <p:spPr>
            <a:xfrm>
              <a:off x="2497450" y="2737500"/>
              <a:ext cx="12000" cy="14300"/>
            </a:xfrm>
            <a:custGeom>
              <a:rect b="b" l="l" r="r" t="t"/>
              <a:pathLst>
                <a:path extrusionOk="0" h="572" w="480">
                  <a:moveTo>
                    <a:pt x="411" y="571"/>
                  </a:moveTo>
                  <a:lnTo>
                    <a:pt x="445" y="537"/>
                  </a:lnTo>
                  <a:lnTo>
                    <a:pt x="445" y="503"/>
                  </a:lnTo>
                  <a:lnTo>
                    <a:pt x="411" y="457"/>
                  </a:lnTo>
                  <a:lnTo>
                    <a:pt x="377" y="469"/>
                  </a:lnTo>
                  <a:lnTo>
                    <a:pt x="354" y="514"/>
                  </a:lnTo>
                  <a:lnTo>
                    <a:pt x="354" y="560"/>
                  </a:lnTo>
                  <a:lnTo>
                    <a:pt x="365" y="571"/>
                  </a:lnTo>
                  <a:close/>
                  <a:moveTo>
                    <a:pt x="137" y="457"/>
                  </a:moveTo>
                  <a:lnTo>
                    <a:pt x="171" y="423"/>
                  </a:lnTo>
                  <a:lnTo>
                    <a:pt x="171" y="252"/>
                  </a:lnTo>
                  <a:lnTo>
                    <a:pt x="183" y="218"/>
                  </a:lnTo>
                  <a:lnTo>
                    <a:pt x="160" y="195"/>
                  </a:lnTo>
                  <a:lnTo>
                    <a:pt x="126" y="172"/>
                  </a:lnTo>
                  <a:lnTo>
                    <a:pt x="34" y="138"/>
                  </a:lnTo>
                  <a:lnTo>
                    <a:pt x="23" y="160"/>
                  </a:lnTo>
                  <a:lnTo>
                    <a:pt x="0" y="195"/>
                  </a:lnTo>
                  <a:lnTo>
                    <a:pt x="12" y="412"/>
                  </a:lnTo>
                  <a:lnTo>
                    <a:pt x="34" y="480"/>
                  </a:lnTo>
                  <a:lnTo>
                    <a:pt x="69" y="503"/>
                  </a:lnTo>
                  <a:close/>
                  <a:moveTo>
                    <a:pt x="365" y="252"/>
                  </a:moveTo>
                  <a:lnTo>
                    <a:pt x="480" y="229"/>
                  </a:lnTo>
                  <a:lnTo>
                    <a:pt x="354" y="138"/>
                  </a:lnTo>
                  <a:lnTo>
                    <a:pt x="320" y="81"/>
                  </a:lnTo>
                  <a:lnTo>
                    <a:pt x="320" y="46"/>
                  </a:lnTo>
                  <a:lnTo>
                    <a:pt x="274" y="1"/>
                  </a:lnTo>
                  <a:lnTo>
                    <a:pt x="240" y="24"/>
                  </a:lnTo>
                  <a:lnTo>
                    <a:pt x="228" y="69"/>
                  </a:lnTo>
                  <a:lnTo>
                    <a:pt x="240" y="138"/>
                  </a:lnTo>
                  <a:lnTo>
                    <a:pt x="194" y="195"/>
                  </a:lnTo>
                  <a:lnTo>
                    <a:pt x="217" y="252"/>
                  </a:lnTo>
                  <a:lnTo>
                    <a:pt x="274" y="275"/>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84" name="Google Shape;884;p37"/>
            <p:cNvSpPr/>
            <p:nvPr/>
          </p:nvSpPr>
          <p:spPr>
            <a:xfrm>
              <a:off x="2360200" y="2833075"/>
              <a:ext cx="3175" cy="6025"/>
            </a:xfrm>
            <a:custGeom>
              <a:rect b="b" l="l" r="r" t="t"/>
              <a:pathLst>
                <a:path extrusionOk="0" h="241" w="127">
                  <a:moveTo>
                    <a:pt x="126" y="138"/>
                  </a:moveTo>
                  <a:lnTo>
                    <a:pt x="126" y="58"/>
                  </a:lnTo>
                  <a:lnTo>
                    <a:pt x="1" y="1"/>
                  </a:lnTo>
                  <a:lnTo>
                    <a:pt x="1" y="46"/>
                  </a:lnTo>
                  <a:lnTo>
                    <a:pt x="12" y="69"/>
                  </a:lnTo>
                  <a:lnTo>
                    <a:pt x="58" y="81"/>
                  </a:lnTo>
                  <a:lnTo>
                    <a:pt x="69" y="115"/>
                  </a:lnTo>
                  <a:lnTo>
                    <a:pt x="58" y="195"/>
                  </a:lnTo>
                  <a:lnTo>
                    <a:pt x="81" y="240"/>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85" name="Google Shape;885;p37"/>
            <p:cNvSpPr/>
            <p:nvPr/>
          </p:nvSpPr>
          <p:spPr>
            <a:xfrm>
              <a:off x="3369625" y="2448500"/>
              <a:ext cx="92750" cy="36525"/>
            </a:xfrm>
            <a:custGeom>
              <a:rect b="b" l="l" r="r" t="t"/>
              <a:pathLst>
                <a:path extrusionOk="0" h="1461" w="3710">
                  <a:moveTo>
                    <a:pt x="217" y="1301"/>
                  </a:moveTo>
                  <a:lnTo>
                    <a:pt x="194" y="1278"/>
                  </a:lnTo>
                  <a:lnTo>
                    <a:pt x="92" y="1347"/>
                  </a:lnTo>
                  <a:lnTo>
                    <a:pt x="0" y="1347"/>
                  </a:lnTo>
                  <a:lnTo>
                    <a:pt x="23" y="1370"/>
                  </a:lnTo>
                  <a:lnTo>
                    <a:pt x="35" y="1404"/>
                  </a:lnTo>
                  <a:lnTo>
                    <a:pt x="137" y="1461"/>
                  </a:lnTo>
                  <a:close/>
                  <a:moveTo>
                    <a:pt x="2146" y="1004"/>
                  </a:moveTo>
                  <a:lnTo>
                    <a:pt x="2146" y="982"/>
                  </a:lnTo>
                  <a:lnTo>
                    <a:pt x="2134" y="982"/>
                  </a:lnTo>
                  <a:lnTo>
                    <a:pt x="2112" y="1004"/>
                  </a:lnTo>
                  <a:lnTo>
                    <a:pt x="1929" y="982"/>
                  </a:lnTo>
                  <a:lnTo>
                    <a:pt x="1906" y="1073"/>
                  </a:lnTo>
                  <a:lnTo>
                    <a:pt x="1826" y="1130"/>
                  </a:lnTo>
                  <a:lnTo>
                    <a:pt x="1826" y="1233"/>
                  </a:lnTo>
                  <a:lnTo>
                    <a:pt x="1906" y="1324"/>
                  </a:lnTo>
                  <a:lnTo>
                    <a:pt x="1940" y="1347"/>
                  </a:lnTo>
                  <a:lnTo>
                    <a:pt x="2020" y="1358"/>
                  </a:lnTo>
                  <a:lnTo>
                    <a:pt x="2112" y="1301"/>
                  </a:lnTo>
                  <a:lnTo>
                    <a:pt x="2146" y="1244"/>
                  </a:lnTo>
                  <a:lnTo>
                    <a:pt x="2157" y="1130"/>
                  </a:lnTo>
                  <a:lnTo>
                    <a:pt x="2146" y="1073"/>
                  </a:lnTo>
                  <a:close/>
                  <a:moveTo>
                    <a:pt x="765" y="1119"/>
                  </a:moveTo>
                  <a:lnTo>
                    <a:pt x="833" y="1061"/>
                  </a:lnTo>
                  <a:lnTo>
                    <a:pt x="833" y="1027"/>
                  </a:lnTo>
                  <a:lnTo>
                    <a:pt x="822" y="993"/>
                  </a:lnTo>
                  <a:lnTo>
                    <a:pt x="742" y="947"/>
                  </a:lnTo>
                  <a:lnTo>
                    <a:pt x="719" y="947"/>
                  </a:lnTo>
                  <a:lnTo>
                    <a:pt x="685" y="970"/>
                  </a:lnTo>
                  <a:lnTo>
                    <a:pt x="662" y="1027"/>
                  </a:lnTo>
                  <a:lnTo>
                    <a:pt x="696" y="1096"/>
                  </a:lnTo>
                  <a:lnTo>
                    <a:pt x="731" y="1119"/>
                  </a:lnTo>
                  <a:close/>
                  <a:moveTo>
                    <a:pt x="1427" y="788"/>
                  </a:moveTo>
                  <a:lnTo>
                    <a:pt x="1598" y="651"/>
                  </a:lnTo>
                  <a:lnTo>
                    <a:pt x="1598" y="605"/>
                  </a:lnTo>
                  <a:lnTo>
                    <a:pt x="1461" y="616"/>
                  </a:lnTo>
                  <a:lnTo>
                    <a:pt x="1301" y="765"/>
                  </a:lnTo>
                  <a:lnTo>
                    <a:pt x="1256" y="776"/>
                  </a:lnTo>
                  <a:lnTo>
                    <a:pt x="1119" y="788"/>
                  </a:lnTo>
                  <a:lnTo>
                    <a:pt x="1050" y="788"/>
                  </a:lnTo>
                  <a:lnTo>
                    <a:pt x="993" y="822"/>
                  </a:lnTo>
                  <a:lnTo>
                    <a:pt x="1016" y="856"/>
                  </a:lnTo>
                  <a:lnTo>
                    <a:pt x="1073" y="1004"/>
                  </a:lnTo>
                  <a:lnTo>
                    <a:pt x="1176" y="1130"/>
                  </a:lnTo>
                  <a:lnTo>
                    <a:pt x="1256" y="1107"/>
                  </a:lnTo>
                  <a:lnTo>
                    <a:pt x="1301" y="1073"/>
                  </a:lnTo>
                  <a:lnTo>
                    <a:pt x="1358" y="993"/>
                  </a:lnTo>
                  <a:close/>
                  <a:moveTo>
                    <a:pt x="3082" y="970"/>
                  </a:moveTo>
                  <a:lnTo>
                    <a:pt x="3298" y="902"/>
                  </a:lnTo>
                  <a:lnTo>
                    <a:pt x="3344" y="765"/>
                  </a:lnTo>
                  <a:lnTo>
                    <a:pt x="3390" y="605"/>
                  </a:lnTo>
                  <a:lnTo>
                    <a:pt x="3390" y="502"/>
                  </a:lnTo>
                  <a:lnTo>
                    <a:pt x="3355" y="457"/>
                  </a:lnTo>
                  <a:lnTo>
                    <a:pt x="3344" y="457"/>
                  </a:lnTo>
                  <a:lnTo>
                    <a:pt x="3287" y="457"/>
                  </a:lnTo>
                  <a:lnTo>
                    <a:pt x="3241" y="491"/>
                  </a:lnTo>
                  <a:lnTo>
                    <a:pt x="3230" y="571"/>
                  </a:lnTo>
                  <a:lnTo>
                    <a:pt x="3127" y="765"/>
                  </a:lnTo>
                  <a:lnTo>
                    <a:pt x="3059" y="936"/>
                  </a:lnTo>
                  <a:lnTo>
                    <a:pt x="2956" y="1016"/>
                  </a:lnTo>
                  <a:lnTo>
                    <a:pt x="2853" y="1050"/>
                  </a:lnTo>
                  <a:lnTo>
                    <a:pt x="2865" y="1061"/>
                  </a:lnTo>
                  <a:lnTo>
                    <a:pt x="2967" y="1073"/>
                  </a:lnTo>
                  <a:close/>
                  <a:moveTo>
                    <a:pt x="274" y="685"/>
                  </a:moveTo>
                  <a:lnTo>
                    <a:pt x="343" y="616"/>
                  </a:lnTo>
                  <a:lnTo>
                    <a:pt x="365" y="571"/>
                  </a:lnTo>
                  <a:lnTo>
                    <a:pt x="343" y="502"/>
                  </a:lnTo>
                  <a:lnTo>
                    <a:pt x="377" y="479"/>
                  </a:lnTo>
                  <a:lnTo>
                    <a:pt x="365" y="422"/>
                  </a:lnTo>
                  <a:lnTo>
                    <a:pt x="320" y="365"/>
                  </a:lnTo>
                  <a:lnTo>
                    <a:pt x="217" y="365"/>
                  </a:lnTo>
                  <a:lnTo>
                    <a:pt x="160" y="445"/>
                  </a:lnTo>
                  <a:lnTo>
                    <a:pt x="251" y="616"/>
                  </a:lnTo>
                  <a:lnTo>
                    <a:pt x="263" y="685"/>
                  </a:lnTo>
                  <a:close/>
                  <a:moveTo>
                    <a:pt x="3470" y="308"/>
                  </a:moveTo>
                  <a:lnTo>
                    <a:pt x="3595" y="263"/>
                  </a:lnTo>
                  <a:lnTo>
                    <a:pt x="3675" y="217"/>
                  </a:lnTo>
                  <a:lnTo>
                    <a:pt x="3686" y="91"/>
                  </a:lnTo>
                  <a:lnTo>
                    <a:pt x="3709" y="46"/>
                  </a:lnTo>
                  <a:lnTo>
                    <a:pt x="3686" y="0"/>
                  </a:lnTo>
                  <a:lnTo>
                    <a:pt x="3652" y="34"/>
                  </a:lnTo>
                  <a:lnTo>
                    <a:pt x="3629" y="91"/>
                  </a:lnTo>
                  <a:lnTo>
                    <a:pt x="3538" y="114"/>
                  </a:lnTo>
                  <a:lnTo>
                    <a:pt x="3424" y="171"/>
                  </a:lnTo>
                  <a:lnTo>
                    <a:pt x="3401" y="217"/>
                  </a:lnTo>
                  <a:lnTo>
                    <a:pt x="3367" y="343"/>
                  </a:lnTo>
                  <a:lnTo>
                    <a:pt x="3424" y="354"/>
                  </a:lnTo>
                  <a:close/>
                </a:path>
              </a:pathLst>
            </a:custGeom>
            <a:solidFill>
              <a:schemeClr val="accent5"/>
            </a:solidFill>
            <a:ln cap="flat" cmpd="sng" w="19050">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grpSp>
      <p:sp>
        <p:nvSpPr>
          <p:cNvPr id="886" name="Google Shape;886;p37"/>
          <p:cNvSpPr txBox="1"/>
          <p:nvPr>
            <p:ph idx="3" type="body"/>
          </p:nvPr>
        </p:nvSpPr>
        <p:spPr>
          <a:xfrm>
            <a:off x="7768725" y="2394575"/>
            <a:ext cx="3205200" cy="13794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1400"/>
              <a:buNone/>
            </a:pPr>
            <a:r>
              <a:rPr lang="en" sz="1500"/>
              <a:t>You can use maps to show your offices or markets. Or as charts, highlighting the countries and adding your data.</a:t>
            </a:r>
            <a:endParaRPr sz="1500"/>
          </a:p>
          <a:p>
            <a:pPr indent="0" lvl="0" marL="0" rtl="0" algn="l">
              <a:lnSpc>
                <a:spcPct val="100000"/>
              </a:lnSpc>
              <a:spcBef>
                <a:spcPts val="0"/>
              </a:spcBef>
              <a:spcAft>
                <a:spcPts val="0"/>
              </a:spcAft>
              <a:buSzPts val="1400"/>
              <a:buNone/>
            </a:pPr>
            <a:r>
              <a:t/>
            </a:r>
            <a:endParaRPr sz="1500"/>
          </a:p>
        </p:txBody>
      </p:sp>
      <p:sp>
        <p:nvSpPr>
          <p:cNvPr id="887" name="Google Shape;887;p37"/>
          <p:cNvSpPr txBox="1"/>
          <p:nvPr>
            <p:ph idx="4" type="body"/>
          </p:nvPr>
        </p:nvSpPr>
        <p:spPr>
          <a:xfrm>
            <a:off x="7768725" y="4642607"/>
            <a:ext cx="3205200" cy="13794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1400"/>
              <a:buNone/>
            </a:pPr>
            <a:r>
              <a:rPr lang="en" sz="1500"/>
              <a:t>You can double click on the desired country and change fill color.</a:t>
            </a:r>
            <a:endParaRPr sz="1500"/>
          </a:p>
          <a:p>
            <a:pPr indent="0" lvl="0" marL="0" rtl="0" algn="l">
              <a:lnSpc>
                <a:spcPct val="100000"/>
              </a:lnSpc>
              <a:spcBef>
                <a:spcPts val="0"/>
              </a:spcBef>
              <a:spcAft>
                <a:spcPts val="0"/>
              </a:spcAft>
              <a:buSzPts val="1400"/>
              <a:buNone/>
            </a:pPr>
            <a:r>
              <a:t/>
            </a:r>
            <a:endParaRPr sz="1500"/>
          </a:p>
        </p:txBody>
      </p:sp>
      <p:sp>
        <p:nvSpPr>
          <p:cNvPr id="888" name="Google Shape;888;p37"/>
          <p:cNvSpPr/>
          <p:nvPr/>
        </p:nvSpPr>
        <p:spPr>
          <a:xfrm rot="8321483">
            <a:off x="6936307" y="1283107"/>
            <a:ext cx="1682451" cy="480542"/>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92" name="Shape 892"/>
        <p:cNvGrpSpPr/>
        <p:nvPr/>
      </p:nvGrpSpPr>
      <p:grpSpPr>
        <a:xfrm>
          <a:off x="0" y="0"/>
          <a:ext cx="0" cy="0"/>
          <a:chOff x="0" y="0"/>
          <a:chExt cx="0" cy="0"/>
        </a:xfrm>
      </p:grpSpPr>
      <p:grpSp>
        <p:nvGrpSpPr>
          <p:cNvPr id="893" name="Google Shape;893;p38"/>
          <p:cNvGrpSpPr/>
          <p:nvPr/>
        </p:nvGrpSpPr>
        <p:grpSpPr>
          <a:xfrm>
            <a:off x="841676" y="2007172"/>
            <a:ext cx="1588764" cy="1522457"/>
            <a:chOff x="1862977" y="593376"/>
            <a:chExt cx="1320998" cy="1265866"/>
          </a:xfrm>
        </p:grpSpPr>
        <p:sp>
          <p:nvSpPr>
            <p:cNvPr id="894" name="Google Shape;894;p38"/>
            <p:cNvSpPr/>
            <p:nvPr/>
          </p:nvSpPr>
          <p:spPr>
            <a:xfrm>
              <a:off x="1863422" y="593376"/>
              <a:ext cx="1320553" cy="1265866"/>
            </a:xfrm>
            <a:custGeom>
              <a:rect b="b" l="l" r="r" t="t"/>
              <a:pathLst>
                <a:path extrusionOk="0" h="2797493" w="2918349">
                  <a:moveTo>
                    <a:pt x="1290514" y="0"/>
                  </a:moveTo>
                  <a:cubicBezTo>
                    <a:pt x="1381002" y="0"/>
                    <a:pt x="1466727" y="30480"/>
                    <a:pt x="1537212" y="88583"/>
                  </a:cubicBezTo>
                  <a:lnTo>
                    <a:pt x="2773557" y="1094423"/>
                  </a:lnTo>
                  <a:cubicBezTo>
                    <a:pt x="2865949" y="1169670"/>
                    <a:pt x="2919289" y="1280160"/>
                    <a:pt x="2918337" y="1399223"/>
                  </a:cubicBezTo>
                  <a:cubicBezTo>
                    <a:pt x="2918337" y="1518285"/>
                    <a:pt x="2865949" y="1628775"/>
                    <a:pt x="2773557" y="1704023"/>
                  </a:cubicBezTo>
                  <a:lnTo>
                    <a:pt x="1536259" y="2708910"/>
                  </a:lnTo>
                  <a:cubicBezTo>
                    <a:pt x="1464822" y="2767013"/>
                    <a:pt x="1380049" y="2797493"/>
                    <a:pt x="1289562" y="2797493"/>
                  </a:cubicBezTo>
                  <a:cubicBezTo>
                    <a:pt x="1072392" y="2797493"/>
                    <a:pt x="895227" y="2621280"/>
                    <a:pt x="895227" y="2405063"/>
                  </a:cubicBezTo>
                  <a:cubicBezTo>
                    <a:pt x="731397" y="2484120"/>
                    <a:pt x="484699" y="2499360"/>
                    <a:pt x="484699" y="2499360"/>
                  </a:cubicBezTo>
                  <a:lnTo>
                    <a:pt x="484663" y="2495982"/>
                  </a:lnTo>
                  <a:lnTo>
                    <a:pt x="437198" y="2495982"/>
                  </a:lnTo>
                  <a:cubicBezTo>
                    <a:pt x="196215" y="2495982"/>
                    <a:pt x="0" y="2301288"/>
                    <a:pt x="0" y="2062173"/>
                  </a:cubicBezTo>
                  <a:lnTo>
                    <a:pt x="0" y="986628"/>
                  </a:lnTo>
                  <a:cubicBezTo>
                    <a:pt x="0" y="747513"/>
                    <a:pt x="196215" y="552819"/>
                    <a:pt x="437198" y="552819"/>
                  </a:cubicBezTo>
                  <a:lnTo>
                    <a:pt x="463871" y="552819"/>
                  </a:lnTo>
                  <a:lnTo>
                    <a:pt x="463744" y="541020"/>
                  </a:lnTo>
                  <a:cubicBezTo>
                    <a:pt x="629479" y="539115"/>
                    <a:pt x="896179" y="446723"/>
                    <a:pt x="896179" y="446723"/>
                  </a:cubicBezTo>
                  <a:lnTo>
                    <a:pt x="896179" y="393383"/>
                  </a:lnTo>
                  <a:cubicBezTo>
                    <a:pt x="896179" y="176213"/>
                    <a:pt x="1073344" y="0"/>
                    <a:pt x="1290514" y="0"/>
                  </a:cubicBezTo>
                  <a:close/>
                </a:path>
              </a:pathLst>
            </a:custGeom>
            <a:solidFill>
              <a:schemeClr val="accent5"/>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5" name="Google Shape;895;p38"/>
            <p:cNvSpPr/>
            <p:nvPr/>
          </p:nvSpPr>
          <p:spPr>
            <a:xfrm>
              <a:off x="1862977" y="851054"/>
              <a:ext cx="236191" cy="881253"/>
            </a:xfrm>
            <a:custGeom>
              <a:rect b="b" l="l" r="r" t="t"/>
              <a:pathLst>
                <a:path extrusionOk="0" h="1958339" w="521969">
                  <a:moveTo>
                    <a:pt x="510540" y="0"/>
                  </a:moveTo>
                  <a:lnTo>
                    <a:pt x="437198" y="0"/>
                  </a:lnTo>
                  <a:cubicBezTo>
                    <a:pt x="196215" y="0"/>
                    <a:pt x="0" y="196215"/>
                    <a:pt x="0" y="437197"/>
                  </a:cubicBezTo>
                  <a:lnTo>
                    <a:pt x="0" y="1521143"/>
                  </a:lnTo>
                  <a:cubicBezTo>
                    <a:pt x="0" y="1762125"/>
                    <a:pt x="196215" y="1958340"/>
                    <a:pt x="437198" y="1958340"/>
                  </a:cubicBezTo>
                  <a:lnTo>
                    <a:pt x="521970" y="1958340"/>
                  </a:lnTo>
                  <a:lnTo>
                    <a:pt x="510540"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96" name="Google Shape;896;p38"/>
          <p:cNvGrpSpPr/>
          <p:nvPr/>
        </p:nvGrpSpPr>
        <p:grpSpPr>
          <a:xfrm>
            <a:off x="3077677" y="2007172"/>
            <a:ext cx="1588764" cy="1522457"/>
            <a:chOff x="1862977" y="593376"/>
            <a:chExt cx="1320998" cy="1265866"/>
          </a:xfrm>
        </p:grpSpPr>
        <p:sp>
          <p:nvSpPr>
            <p:cNvPr id="897" name="Google Shape;897;p38"/>
            <p:cNvSpPr/>
            <p:nvPr/>
          </p:nvSpPr>
          <p:spPr>
            <a:xfrm>
              <a:off x="1863422" y="593376"/>
              <a:ext cx="1320553" cy="1265866"/>
            </a:xfrm>
            <a:custGeom>
              <a:rect b="b" l="l" r="r" t="t"/>
              <a:pathLst>
                <a:path extrusionOk="0" h="2797493" w="2918349">
                  <a:moveTo>
                    <a:pt x="1290514" y="0"/>
                  </a:moveTo>
                  <a:cubicBezTo>
                    <a:pt x="1381002" y="0"/>
                    <a:pt x="1466727" y="30480"/>
                    <a:pt x="1537212" y="88583"/>
                  </a:cubicBezTo>
                  <a:lnTo>
                    <a:pt x="2773557" y="1094423"/>
                  </a:lnTo>
                  <a:cubicBezTo>
                    <a:pt x="2865949" y="1169670"/>
                    <a:pt x="2919289" y="1280160"/>
                    <a:pt x="2918337" y="1399223"/>
                  </a:cubicBezTo>
                  <a:cubicBezTo>
                    <a:pt x="2918337" y="1518285"/>
                    <a:pt x="2865949" y="1628775"/>
                    <a:pt x="2773557" y="1704023"/>
                  </a:cubicBezTo>
                  <a:lnTo>
                    <a:pt x="1536259" y="2708910"/>
                  </a:lnTo>
                  <a:cubicBezTo>
                    <a:pt x="1464822" y="2767013"/>
                    <a:pt x="1380049" y="2797493"/>
                    <a:pt x="1289562" y="2797493"/>
                  </a:cubicBezTo>
                  <a:cubicBezTo>
                    <a:pt x="1072392" y="2797493"/>
                    <a:pt x="895227" y="2621280"/>
                    <a:pt x="895227" y="2405063"/>
                  </a:cubicBezTo>
                  <a:cubicBezTo>
                    <a:pt x="731397" y="2484120"/>
                    <a:pt x="484699" y="2499360"/>
                    <a:pt x="484699" y="2499360"/>
                  </a:cubicBezTo>
                  <a:lnTo>
                    <a:pt x="484663" y="2495982"/>
                  </a:lnTo>
                  <a:lnTo>
                    <a:pt x="437198" y="2495982"/>
                  </a:lnTo>
                  <a:cubicBezTo>
                    <a:pt x="196215" y="2495982"/>
                    <a:pt x="0" y="2301288"/>
                    <a:pt x="0" y="2062173"/>
                  </a:cubicBezTo>
                  <a:lnTo>
                    <a:pt x="0" y="986628"/>
                  </a:lnTo>
                  <a:cubicBezTo>
                    <a:pt x="0" y="747513"/>
                    <a:pt x="196215" y="552819"/>
                    <a:pt x="437198" y="552819"/>
                  </a:cubicBezTo>
                  <a:lnTo>
                    <a:pt x="463871" y="552819"/>
                  </a:lnTo>
                  <a:lnTo>
                    <a:pt x="463744" y="541020"/>
                  </a:lnTo>
                  <a:cubicBezTo>
                    <a:pt x="629479" y="539115"/>
                    <a:pt x="896179" y="446723"/>
                    <a:pt x="896179" y="446723"/>
                  </a:cubicBezTo>
                  <a:lnTo>
                    <a:pt x="896179" y="393383"/>
                  </a:lnTo>
                  <a:cubicBezTo>
                    <a:pt x="896179" y="176213"/>
                    <a:pt x="1073344" y="0"/>
                    <a:pt x="1290514" y="0"/>
                  </a:cubicBezTo>
                  <a:close/>
                </a:path>
              </a:pathLst>
            </a:custGeom>
            <a:solidFill>
              <a:schemeClr val="accent1"/>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8" name="Google Shape;898;p38"/>
            <p:cNvSpPr/>
            <p:nvPr/>
          </p:nvSpPr>
          <p:spPr>
            <a:xfrm>
              <a:off x="1862977" y="851054"/>
              <a:ext cx="236191" cy="881253"/>
            </a:xfrm>
            <a:custGeom>
              <a:rect b="b" l="l" r="r" t="t"/>
              <a:pathLst>
                <a:path extrusionOk="0" h="1958339" w="521969">
                  <a:moveTo>
                    <a:pt x="510540" y="0"/>
                  </a:moveTo>
                  <a:lnTo>
                    <a:pt x="437198" y="0"/>
                  </a:lnTo>
                  <a:cubicBezTo>
                    <a:pt x="196215" y="0"/>
                    <a:pt x="0" y="196215"/>
                    <a:pt x="0" y="437197"/>
                  </a:cubicBezTo>
                  <a:lnTo>
                    <a:pt x="0" y="1521143"/>
                  </a:lnTo>
                  <a:cubicBezTo>
                    <a:pt x="0" y="1762125"/>
                    <a:pt x="196215" y="1958340"/>
                    <a:pt x="437198" y="1958340"/>
                  </a:cubicBezTo>
                  <a:lnTo>
                    <a:pt x="521970" y="1958340"/>
                  </a:lnTo>
                  <a:lnTo>
                    <a:pt x="510540"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99" name="Google Shape;899;p38"/>
          <p:cNvGrpSpPr/>
          <p:nvPr/>
        </p:nvGrpSpPr>
        <p:grpSpPr>
          <a:xfrm>
            <a:off x="5313677" y="2007172"/>
            <a:ext cx="1588764" cy="1522457"/>
            <a:chOff x="1862977" y="593376"/>
            <a:chExt cx="1320998" cy="1265866"/>
          </a:xfrm>
        </p:grpSpPr>
        <p:sp>
          <p:nvSpPr>
            <p:cNvPr id="900" name="Google Shape;900;p38"/>
            <p:cNvSpPr/>
            <p:nvPr/>
          </p:nvSpPr>
          <p:spPr>
            <a:xfrm>
              <a:off x="1863422" y="593376"/>
              <a:ext cx="1320553" cy="1265866"/>
            </a:xfrm>
            <a:custGeom>
              <a:rect b="b" l="l" r="r" t="t"/>
              <a:pathLst>
                <a:path extrusionOk="0" h="2797493" w="2918349">
                  <a:moveTo>
                    <a:pt x="1290514" y="0"/>
                  </a:moveTo>
                  <a:cubicBezTo>
                    <a:pt x="1381002" y="0"/>
                    <a:pt x="1466727" y="30480"/>
                    <a:pt x="1537212" y="88583"/>
                  </a:cubicBezTo>
                  <a:lnTo>
                    <a:pt x="2773557" y="1094423"/>
                  </a:lnTo>
                  <a:cubicBezTo>
                    <a:pt x="2865949" y="1169670"/>
                    <a:pt x="2919289" y="1280160"/>
                    <a:pt x="2918337" y="1399223"/>
                  </a:cubicBezTo>
                  <a:cubicBezTo>
                    <a:pt x="2918337" y="1518285"/>
                    <a:pt x="2865949" y="1628775"/>
                    <a:pt x="2773557" y="1704023"/>
                  </a:cubicBezTo>
                  <a:lnTo>
                    <a:pt x="1536259" y="2708910"/>
                  </a:lnTo>
                  <a:cubicBezTo>
                    <a:pt x="1464822" y="2767013"/>
                    <a:pt x="1380049" y="2797493"/>
                    <a:pt x="1289562" y="2797493"/>
                  </a:cubicBezTo>
                  <a:cubicBezTo>
                    <a:pt x="1072392" y="2797493"/>
                    <a:pt x="895227" y="2621280"/>
                    <a:pt x="895227" y="2405063"/>
                  </a:cubicBezTo>
                  <a:cubicBezTo>
                    <a:pt x="731397" y="2484120"/>
                    <a:pt x="484699" y="2499360"/>
                    <a:pt x="484699" y="2499360"/>
                  </a:cubicBezTo>
                  <a:lnTo>
                    <a:pt x="484663" y="2495982"/>
                  </a:lnTo>
                  <a:lnTo>
                    <a:pt x="437198" y="2495982"/>
                  </a:lnTo>
                  <a:cubicBezTo>
                    <a:pt x="196215" y="2495982"/>
                    <a:pt x="0" y="2301288"/>
                    <a:pt x="0" y="2062173"/>
                  </a:cubicBezTo>
                  <a:lnTo>
                    <a:pt x="0" y="986628"/>
                  </a:lnTo>
                  <a:cubicBezTo>
                    <a:pt x="0" y="747513"/>
                    <a:pt x="196215" y="552819"/>
                    <a:pt x="437198" y="552819"/>
                  </a:cubicBezTo>
                  <a:lnTo>
                    <a:pt x="463871" y="552819"/>
                  </a:lnTo>
                  <a:lnTo>
                    <a:pt x="463744" y="541020"/>
                  </a:lnTo>
                  <a:cubicBezTo>
                    <a:pt x="629479" y="539115"/>
                    <a:pt x="896179" y="446723"/>
                    <a:pt x="896179" y="446723"/>
                  </a:cubicBezTo>
                  <a:lnTo>
                    <a:pt x="896179" y="393383"/>
                  </a:lnTo>
                  <a:cubicBezTo>
                    <a:pt x="896179" y="176213"/>
                    <a:pt x="1073344" y="0"/>
                    <a:pt x="1290514" y="0"/>
                  </a:cubicBezTo>
                  <a:close/>
                </a:path>
              </a:pathLst>
            </a:custGeom>
            <a:solidFill>
              <a:schemeClr val="accent2"/>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1" name="Google Shape;901;p38"/>
            <p:cNvSpPr/>
            <p:nvPr/>
          </p:nvSpPr>
          <p:spPr>
            <a:xfrm>
              <a:off x="1862977" y="851054"/>
              <a:ext cx="236191" cy="881253"/>
            </a:xfrm>
            <a:custGeom>
              <a:rect b="b" l="l" r="r" t="t"/>
              <a:pathLst>
                <a:path extrusionOk="0" h="1958339" w="521969">
                  <a:moveTo>
                    <a:pt x="510540" y="0"/>
                  </a:moveTo>
                  <a:lnTo>
                    <a:pt x="437198" y="0"/>
                  </a:lnTo>
                  <a:cubicBezTo>
                    <a:pt x="196215" y="0"/>
                    <a:pt x="0" y="196215"/>
                    <a:pt x="0" y="437197"/>
                  </a:cubicBezTo>
                  <a:lnTo>
                    <a:pt x="0" y="1521143"/>
                  </a:lnTo>
                  <a:cubicBezTo>
                    <a:pt x="0" y="1762125"/>
                    <a:pt x="196215" y="1958340"/>
                    <a:pt x="437198" y="1958340"/>
                  </a:cubicBezTo>
                  <a:lnTo>
                    <a:pt x="521970" y="1958340"/>
                  </a:lnTo>
                  <a:lnTo>
                    <a:pt x="510540"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02" name="Google Shape;902;p38"/>
          <p:cNvGrpSpPr/>
          <p:nvPr/>
        </p:nvGrpSpPr>
        <p:grpSpPr>
          <a:xfrm>
            <a:off x="7549678" y="2007172"/>
            <a:ext cx="1588764" cy="1522457"/>
            <a:chOff x="1862977" y="593376"/>
            <a:chExt cx="1320998" cy="1265866"/>
          </a:xfrm>
        </p:grpSpPr>
        <p:sp>
          <p:nvSpPr>
            <p:cNvPr id="903" name="Google Shape;903;p38"/>
            <p:cNvSpPr/>
            <p:nvPr/>
          </p:nvSpPr>
          <p:spPr>
            <a:xfrm>
              <a:off x="1863422" y="593376"/>
              <a:ext cx="1320553" cy="1265866"/>
            </a:xfrm>
            <a:custGeom>
              <a:rect b="b" l="l" r="r" t="t"/>
              <a:pathLst>
                <a:path extrusionOk="0" h="2797493" w="2918349">
                  <a:moveTo>
                    <a:pt x="1290514" y="0"/>
                  </a:moveTo>
                  <a:cubicBezTo>
                    <a:pt x="1381002" y="0"/>
                    <a:pt x="1466727" y="30480"/>
                    <a:pt x="1537212" y="88583"/>
                  </a:cubicBezTo>
                  <a:lnTo>
                    <a:pt x="2773557" y="1094423"/>
                  </a:lnTo>
                  <a:cubicBezTo>
                    <a:pt x="2865949" y="1169670"/>
                    <a:pt x="2919289" y="1280160"/>
                    <a:pt x="2918337" y="1399223"/>
                  </a:cubicBezTo>
                  <a:cubicBezTo>
                    <a:pt x="2918337" y="1518285"/>
                    <a:pt x="2865949" y="1628775"/>
                    <a:pt x="2773557" y="1704023"/>
                  </a:cubicBezTo>
                  <a:lnTo>
                    <a:pt x="1536259" y="2708910"/>
                  </a:lnTo>
                  <a:cubicBezTo>
                    <a:pt x="1464822" y="2767013"/>
                    <a:pt x="1380049" y="2797493"/>
                    <a:pt x="1289562" y="2797493"/>
                  </a:cubicBezTo>
                  <a:cubicBezTo>
                    <a:pt x="1072392" y="2797493"/>
                    <a:pt x="895227" y="2621280"/>
                    <a:pt x="895227" y="2405063"/>
                  </a:cubicBezTo>
                  <a:cubicBezTo>
                    <a:pt x="731397" y="2484120"/>
                    <a:pt x="484699" y="2499360"/>
                    <a:pt x="484699" y="2499360"/>
                  </a:cubicBezTo>
                  <a:lnTo>
                    <a:pt x="484663" y="2495982"/>
                  </a:lnTo>
                  <a:lnTo>
                    <a:pt x="437198" y="2495982"/>
                  </a:lnTo>
                  <a:cubicBezTo>
                    <a:pt x="196215" y="2495982"/>
                    <a:pt x="0" y="2301288"/>
                    <a:pt x="0" y="2062173"/>
                  </a:cubicBezTo>
                  <a:lnTo>
                    <a:pt x="0" y="986628"/>
                  </a:lnTo>
                  <a:cubicBezTo>
                    <a:pt x="0" y="747513"/>
                    <a:pt x="196215" y="552819"/>
                    <a:pt x="437198" y="552819"/>
                  </a:cubicBezTo>
                  <a:lnTo>
                    <a:pt x="463871" y="552819"/>
                  </a:lnTo>
                  <a:lnTo>
                    <a:pt x="463744" y="541020"/>
                  </a:lnTo>
                  <a:cubicBezTo>
                    <a:pt x="629479" y="539115"/>
                    <a:pt x="896179" y="446723"/>
                    <a:pt x="896179" y="446723"/>
                  </a:cubicBezTo>
                  <a:lnTo>
                    <a:pt x="896179" y="393383"/>
                  </a:lnTo>
                  <a:cubicBezTo>
                    <a:pt x="896179" y="176213"/>
                    <a:pt x="1073344" y="0"/>
                    <a:pt x="1290514" y="0"/>
                  </a:cubicBezTo>
                  <a:close/>
                </a:path>
              </a:pathLst>
            </a:custGeom>
            <a:solidFill>
              <a:schemeClr val="accent4"/>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4" name="Google Shape;904;p38"/>
            <p:cNvSpPr/>
            <p:nvPr/>
          </p:nvSpPr>
          <p:spPr>
            <a:xfrm>
              <a:off x="1862977" y="851054"/>
              <a:ext cx="236191" cy="881253"/>
            </a:xfrm>
            <a:custGeom>
              <a:rect b="b" l="l" r="r" t="t"/>
              <a:pathLst>
                <a:path extrusionOk="0" h="1958339" w="521969">
                  <a:moveTo>
                    <a:pt x="510540" y="0"/>
                  </a:moveTo>
                  <a:lnTo>
                    <a:pt x="437198" y="0"/>
                  </a:lnTo>
                  <a:cubicBezTo>
                    <a:pt x="196215" y="0"/>
                    <a:pt x="0" y="196215"/>
                    <a:pt x="0" y="437197"/>
                  </a:cubicBezTo>
                  <a:lnTo>
                    <a:pt x="0" y="1521143"/>
                  </a:lnTo>
                  <a:cubicBezTo>
                    <a:pt x="0" y="1762125"/>
                    <a:pt x="196215" y="1958340"/>
                    <a:pt x="437198" y="1958340"/>
                  </a:cubicBezTo>
                  <a:lnTo>
                    <a:pt x="521970" y="1958340"/>
                  </a:lnTo>
                  <a:lnTo>
                    <a:pt x="510540"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05" name="Google Shape;905;p38"/>
          <p:cNvGrpSpPr/>
          <p:nvPr/>
        </p:nvGrpSpPr>
        <p:grpSpPr>
          <a:xfrm>
            <a:off x="9785678" y="2007172"/>
            <a:ext cx="1588764" cy="1522457"/>
            <a:chOff x="1862977" y="593376"/>
            <a:chExt cx="1320998" cy="1265866"/>
          </a:xfrm>
        </p:grpSpPr>
        <p:sp>
          <p:nvSpPr>
            <p:cNvPr id="906" name="Google Shape;906;p38"/>
            <p:cNvSpPr/>
            <p:nvPr/>
          </p:nvSpPr>
          <p:spPr>
            <a:xfrm>
              <a:off x="1863422" y="593376"/>
              <a:ext cx="1320553" cy="1265866"/>
            </a:xfrm>
            <a:custGeom>
              <a:rect b="b" l="l" r="r" t="t"/>
              <a:pathLst>
                <a:path extrusionOk="0" h="2797493" w="2918349">
                  <a:moveTo>
                    <a:pt x="1290514" y="0"/>
                  </a:moveTo>
                  <a:cubicBezTo>
                    <a:pt x="1381002" y="0"/>
                    <a:pt x="1466727" y="30480"/>
                    <a:pt x="1537212" y="88583"/>
                  </a:cubicBezTo>
                  <a:lnTo>
                    <a:pt x="2773557" y="1094423"/>
                  </a:lnTo>
                  <a:cubicBezTo>
                    <a:pt x="2865949" y="1169670"/>
                    <a:pt x="2919289" y="1280160"/>
                    <a:pt x="2918337" y="1399223"/>
                  </a:cubicBezTo>
                  <a:cubicBezTo>
                    <a:pt x="2918337" y="1518285"/>
                    <a:pt x="2865949" y="1628775"/>
                    <a:pt x="2773557" y="1704023"/>
                  </a:cubicBezTo>
                  <a:lnTo>
                    <a:pt x="1536259" y="2708910"/>
                  </a:lnTo>
                  <a:cubicBezTo>
                    <a:pt x="1464822" y="2767013"/>
                    <a:pt x="1380049" y="2797493"/>
                    <a:pt x="1289562" y="2797493"/>
                  </a:cubicBezTo>
                  <a:cubicBezTo>
                    <a:pt x="1072392" y="2797493"/>
                    <a:pt x="895227" y="2621280"/>
                    <a:pt x="895227" y="2405063"/>
                  </a:cubicBezTo>
                  <a:cubicBezTo>
                    <a:pt x="731397" y="2484120"/>
                    <a:pt x="484699" y="2499360"/>
                    <a:pt x="484699" y="2499360"/>
                  </a:cubicBezTo>
                  <a:lnTo>
                    <a:pt x="484663" y="2495982"/>
                  </a:lnTo>
                  <a:lnTo>
                    <a:pt x="437198" y="2495982"/>
                  </a:lnTo>
                  <a:cubicBezTo>
                    <a:pt x="196215" y="2495982"/>
                    <a:pt x="0" y="2301288"/>
                    <a:pt x="0" y="2062173"/>
                  </a:cubicBezTo>
                  <a:lnTo>
                    <a:pt x="0" y="986628"/>
                  </a:lnTo>
                  <a:cubicBezTo>
                    <a:pt x="0" y="747513"/>
                    <a:pt x="196215" y="552819"/>
                    <a:pt x="437198" y="552819"/>
                  </a:cubicBezTo>
                  <a:lnTo>
                    <a:pt x="463871" y="552819"/>
                  </a:lnTo>
                  <a:lnTo>
                    <a:pt x="463744" y="541020"/>
                  </a:lnTo>
                  <a:cubicBezTo>
                    <a:pt x="629479" y="539115"/>
                    <a:pt x="896179" y="446723"/>
                    <a:pt x="896179" y="446723"/>
                  </a:cubicBezTo>
                  <a:lnTo>
                    <a:pt x="896179" y="393383"/>
                  </a:lnTo>
                  <a:cubicBezTo>
                    <a:pt x="896179" y="176213"/>
                    <a:pt x="1073344" y="0"/>
                    <a:pt x="1290514" y="0"/>
                  </a:cubicBezTo>
                  <a:close/>
                </a:path>
              </a:pathLst>
            </a:custGeom>
            <a:solidFill>
              <a:schemeClr val="accent6"/>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7" name="Google Shape;907;p38"/>
            <p:cNvSpPr/>
            <p:nvPr/>
          </p:nvSpPr>
          <p:spPr>
            <a:xfrm>
              <a:off x="1862977" y="851054"/>
              <a:ext cx="236191" cy="881253"/>
            </a:xfrm>
            <a:custGeom>
              <a:rect b="b" l="l" r="r" t="t"/>
              <a:pathLst>
                <a:path extrusionOk="0" h="1958339" w="521969">
                  <a:moveTo>
                    <a:pt x="510540" y="0"/>
                  </a:moveTo>
                  <a:lnTo>
                    <a:pt x="437198" y="0"/>
                  </a:lnTo>
                  <a:cubicBezTo>
                    <a:pt x="196215" y="0"/>
                    <a:pt x="0" y="196215"/>
                    <a:pt x="0" y="437197"/>
                  </a:cubicBezTo>
                  <a:lnTo>
                    <a:pt x="0" y="1521143"/>
                  </a:lnTo>
                  <a:cubicBezTo>
                    <a:pt x="0" y="1762125"/>
                    <a:pt x="196215" y="1958340"/>
                    <a:pt x="437198" y="1958340"/>
                  </a:cubicBezTo>
                  <a:lnTo>
                    <a:pt x="521970" y="1958340"/>
                  </a:lnTo>
                  <a:lnTo>
                    <a:pt x="510540"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08" name="Google Shape;908;p38"/>
          <p:cNvSpPr txBox="1"/>
          <p:nvPr>
            <p:ph type="title"/>
          </p:nvPr>
        </p:nvSpPr>
        <p:spPr>
          <a:xfrm>
            <a:off x="415600" y="669578"/>
            <a:ext cx="11360700" cy="1026000"/>
          </a:xfrm>
          <a:prstGeom prst="rect">
            <a:avLst/>
          </a:prstGeom>
          <a:noFill/>
          <a:ln>
            <a:noFill/>
          </a:ln>
        </p:spPr>
        <p:txBody>
          <a:bodyPr anchorCtr="0" anchor="t" bIns="121900" lIns="121900" spcFirstLastPara="1" rIns="121900" wrap="square" tIns="121900">
            <a:noAutofit/>
          </a:bodyPr>
          <a:lstStyle/>
          <a:p>
            <a:pPr indent="0" lvl="0" marL="0" rtl="0" algn="ctr">
              <a:lnSpc>
                <a:spcPct val="100000"/>
              </a:lnSpc>
              <a:spcBef>
                <a:spcPts val="0"/>
              </a:spcBef>
              <a:spcAft>
                <a:spcPts val="0"/>
              </a:spcAft>
              <a:buSzPts val="4000"/>
              <a:buNone/>
            </a:pPr>
            <a:r>
              <a:rPr lang="en" sz="6000"/>
              <a:t>And this is a timeline or process</a:t>
            </a:r>
            <a:endParaRPr sz="6000"/>
          </a:p>
        </p:txBody>
      </p:sp>
      <p:sp>
        <p:nvSpPr>
          <p:cNvPr id="909" name="Google Shape;909;p38"/>
          <p:cNvSpPr txBox="1"/>
          <p:nvPr>
            <p:ph idx="1" type="subTitle"/>
          </p:nvPr>
        </p:nvSpPr>
        <p:spPr>
          <a:xfrm>
            <a:off x="720400" y="2316000"/>
            <a:ext cx="1997700" cy="6069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2100"/>
              </a:spcAft>
              <a:buSzPts val="2200"/>
              <a:buNone/>
            </a:pPr>
            <a:r>
              <a:rPr b="0" lang="en" sz="4000">
                <a:latin typeface="Just Another Hand"/>
                <a:ea typeface="Just Another Hand"/>
                <a:cs typeface="Just Another Hand"/>
                <a:sym typeface="Just Another Hand"/>
              </a:rPr>
              <a:t>Monday</a:t>
            </a:r>
            <a:endParaRPr b="0" sz="4000">
              <a:latin typeface="Just Another Hand"/>
              <a:ea typeface="Just Another Hand"/>
              <a:cs typeface="Just Another Hand"/>
              <a:sym typeface="Just Another Hand"/>
            </a:endParaRPr>
          </a:p>
        </p:txBody>
      </p:sp>
      <p:sp>
        <p:nvSpPr>
          <p:cNvPr id="910" name="Google Shape;910;p38"/>
          <p:cNvSpPr txBox="1"/>
          <p:nvPr>
            <p:ph idx="7" type="body"/>
          </p:nvPr>
        </p:nvSpPr>
        <p:spPr>
          <a:xfrm>
            <a:off x="3003975" y="3619625"/>
            <a:ext cx="1997700" cy="2330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600"/>
              <a:buNone/>
            </a:pPr>
            <a:r>
              <a:rPr lang="en" sz="1700"/>
              <a:t>Lorem ipsum dolor sit amet, consectetuer adipiscing elit.</a:t>
            </a:r>
            <a:endParaRPr sz="1700"/>
          </a:p>
        </p:txBody>
      </p:sp>
      <p:sp>
        <p:nvSpPr>
          <p:cNvPr id="911" name="Google Shape;911;p38"/>
          <p:cNvSpPr txBox="1"/>
          <p:nvPr>
            <p:ph idx="2" type="subTitle"/>
          </p:nvPr>
        </p:nvSpPr>
        <p:spPr>
          <a:xfrm>
            <a:off x="2927777" y="2316000"/>
            <a:ext cx="1997700" cy="6069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2100"/>
              </a:spcAft>
              <a:buSzPts val="2200"/>
              <a:buNone/>
            </a:pPr>
            <a:r>
              <a:rPr b="0" lang="en" sz="4000">
                <a:latin typeface="Just Another Hand"/>
                <a:ea typeface="Just Another Hand"/>
                <a:cs typeface="Just Another Hand"/>
                <a:sym typeface="Just Another Hand"/>
              </a:rPr>
              <a:t>Tuesday</a:t>
            </a:r>
            <a:endParaRPr b="0" sz="4000">
              <a:latin typeface="Just Another Hand"/>
              <a:ea typeface="Just Another Hand"/>
              <a:cs typeface="Just Another Hand"/>
              <a:sym typeface="Just Another Hand"/>
            </a:endParaRPr>
          </a:p>
        </p:txBody>
      </p:sp>
      <p:sp>
        <p:nvSpPr>
          <p:cNvPr id="912" name="Google Shape;912;p38"/>
          <p:cNvSpPr txBox="1"/>
          <p:nvPr>
            <p:ph idx="8" type="body"/>
          </p:nvPr>
        </p:nvSpPr>
        <p:spPr>
          <a:xfrm>
            <a:off x="5211350" y="3619625"/>
            <a:ext cx="1997700" cy="2330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600"/>
              <a:buNone/>
            </a:pPr>
            <a:r>
              <a:rPr lang="en" sz="1700"/>
              <a:t>Lorem ipsum dolor sit amet, consectetuer adipiscing elit.</a:t>
            </a:r>
            <a:endParaRPr sz="1700"/>
          </a:p>
        </p:txBody>
      </p:sp>
      <p:sp>
        <p:nvSpPr>
          <p:cNvPr id="913" name="Google Shape;913;p38"/>
          <p:cNvSpPr txBox="1"/>
          <p:nvPr>
            <p:ph idx="3" type="subTitle"/>
          </p:nvPr>
        </p:nvSpPr>
        <p:spPr>
          <a:xfrm>
            <a:off x="5135154" y="2316000"/>
            <a:ext cx="1997700" cy="6069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2100"/>
              </a:spcAft>
              <a:buSzPts val="2200"/>
              <a:buNone/>
            </a:pPr>
            <a:r>
              <a:rPr b="0" lang="en" sz="4000">
                <a:latin typeface="Just Another Hand"/>
                <a:ea typeface="Just Another Hand"/>
                <a:cs typeface="Just Another Hand"/>
                <a:sym typeface="Just Another Hand"/>
              </a:rPr>
              <a:t>Wednesday</a:t>
            </a:r>
            <a:endParaRPr b="0" sz="4000">
              <a:latin typeface="Just Another Hand"/>
              <a:ea typeface="Just Another Hand"/>
              <a:cs typeface="Just Another Hand"/>
              <a:sym typeface="Just Another Hand"/>
            </a:endParaRPr>
          </a:p>
        </p:txBody>
      </p:sp>
      <p:sp>
        <p:nvSpPr>
          <p:cNvPr id="914" name="Google Shape;914;p38"/>
          <p:cNvSpPr txBox="1"/>
          <p:nvPr>
            <p:ph idx="9" type="body"/>
          </p:nvPr>
        </p:nvSpPr>
        <p:spPr>
          <a:xfrm>
            <a:off x="7418725" y="3619625"/>
            <a:ext cx="1997700" cy="2330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600"/>
              <a:buNone/>
            </a:pPr>
            <a:r>
              <a:rPr lang="en" sz="1700"/>
              <a:t>Lorem ipsum dolor sit amet, consectetuer adipiscing elit.</a:t>
            </a:r>
            <a:endParaRPr sz="1700"/>
          </a:p>
        </p:txBody>
      </p:sp>
      <p:sp>
        <p:nvSpPr>
          <p:cNvPr id="915" name="Google Shape;915;p38"/>
          <p:cNvSpPr txBox="1"/>
          <p:nvPr>
            <p:ph idx="4" type="subTitle"/>
          </p:nvPr>
        </p:nvSpPr>
        <p:spPr>
          <a:xfrm>
            <a:off x="7342530" y="2316000"/>
            <a:ext cx="1997700" cy="6069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2100"/>
              </a:spcAft>
              <a:buSzPts val="2200"/>
              <a:buNone/>
            </a:pPr>
            <a:r>
              <a:rPr b="0" lang="en" sz="4000">
                <a:latin typeface="Just Another Hand"/>
                <a:ea typeface="Just Another Hand"/>
                <a:cs typeface="Just Another Hand"/>
                <a:sym typeface="Just Another Hand"/>
              </a:rPr>
              <a:t>Thursday</a:t>
            </a:r>
            <a:endParaRPr b="0" sz="4000">
              <a:latin typeface="Just Another Hand"/>
              <a:ea typeface="Just Another Hand"/>
              <a:cs typeface="Just Another Hand"/>
              <a:sym typeface="Just Another Hand"/>
            </a:endParaRPr>
          </a:p>
        </p:txBody>
      </p:sp>
      <p:sp>
        <p:nvSpPr>
          <p:cNvPr id="916" name="Google Shape;916;p38"/>
          <p:cNvSpPr txBox="1"/>
          <p:nvPr>
            <p:ph idx="5" type="subTitle"/>
          </p:nvPr>
        </p:nvSpPr>
        <p:spPr>
          <a:xfrm>
            <a:off x="9549907" y="2316000"/>
            <a:ext cx="1997700" cy="6069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2100"/>
              </a:spcAft>
              <a:buSzPts val="2200"/>
              <a:buNone/>
            </a:pPr>
            <a:r>
              <a:rPr b="0" lang="en" sz="4000">
                <a:latin typeface="Just Another Hand"/>
                <a:ea typeface="Just Another Hand"/>
                <a:cs typeface="Just Another Hand"/>
                <a:sym typeface="Just Another Hand"/>
              </a:rPr>
              <a:t>Friday</a:t>
            </a:r>
            <a:endParaRPr b="0" sz="4000">
              <a:latin typeface="Just Another Hand"/>
              <a:ea typeface="Just Another Hand"/>
              <a:cs typeface="Just Another Hand"/>
              <a:sym typeface="Just Another Hand"/>
            </a:endParaRPr>
          </a:p>
        </p:txBody>
      </p:sp>
      <p:sp>
        <p:nvSpPr>
          <p:cNvPr id="917" name="Google Shape;917;p38"/>
          <p:cNvSpPr txBox="1"/>
          <p:nvPr>
            <p:ph idx="6" type="body"/>
          </p:nvPr>
        </p:nvSpPr>
        <p:spPr>
          <a:xfrm>
            <a:off x="796600" y="3619625"/>
            <a:ext cx="1997700" cy="2330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600"/>
              <a:buNone/>
            </a:pPr>
            <a:r>
              <a:rPr lang="en" sz="1700"/>
              <a:t>Lorem ipsum dolor sit amet, consectetuer adipiscing elit.</a:t>
            </a:r>
            <a:endParaRPr sz="1700"/>
          </a:p>
        </p:txBody>
      </p:sp>
      <p:sp>
        <p:nvSpPr>
          <p:cNvPr id="918" name="Google Shape;918;p38"/>
          <p:cNvSpPr txBox="1"/>
          <p:nvPr>
            <p:ph idx="13" type="body"/>
          </p:nvPr>
        </p:nvSpPr>
        <p:spPr>
          <a:xfrm>
            <a:off x="9626100" y="3619625"/>
            <a:ext cx="1997700" cy="2330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600"/>
              <a:buNone/>
            </a:pPr>
            <a:r>
              <a:rPr lang="en" sz="1700"/>
              <a:t>Lorem ipsum dolor sit amet, consectetuer adipiscing elit.</a:t>
            </a:r>
            <a:endParaRPr sz="1700"/>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22" name="Shape 922"/>
        <p:cNvGrpSpPr/>
        <p:nvPr/>
      </p:nvGrpSpPr>
      <p:grpSpPr>
        <a:xfrm>
          <a:off x="0" y="0"/>
          <a:ext cx="0" cy="0"/>
          <a:chOff x="0" y="0"/>
          <a:chExt cx="0" cy="0"/>
        </a:xfrm>
      </p:grpSpPr>
      <p:grpSp>
        <p:nvGrpSpPr>
          <p:cNvPr id="923" name="Google Shape;923;p39"/>
          <p:cNvGrpSpPr/>
          <p:nvPr/>
        </p:nvGrpSpPr>
        <p:grpSpPr>
          <a:xfrm rot="918591">
            <a:off x="1530444" y="1531049"/>
            <a:ext cx="3759075" cy="3965557"/>
            <a:chOff x="2368761" y="841731"/>
            <a:chExt cx="3148926" cy="3321893"/>
          </a:xfrm>
        </p:grpSpPr>
        <p:sp>
          <p:nvSpPr>
            <p:cNvPr id="924" name="Google Shape;924;p39"/>
            <p:cNvSpPr/>
            <p:nvPr/>
          </p:nvSpPr>
          <p:spPr>
            <a:xfrm rot="-5400000">
              <a:off x="2281268" y="934270"/>
              <a:ext cx="3321893" cy="3136815"/>
            </a:xfrm>
            <a:custGeom>
              <a:rect b="b" l="l" r="r" t="t"/>
              <a:pathLst>
                <a:path extrusionOk="0" h="3136815" w="3321893">
                  <a:moveTo>
                    <a:pt x="15340" y="3136815"/>
                  </a:moveTo>
                  <a:lnTo>
                    <a:pt x="7823" y="3136815"/>
                  </a:lnTo>
                  <a:lnTo>
                    <a:pt x="7246" y="3128385"/>
                  </a:lnTo>
                  <a:cubicBezTo>
                    <a:pt x="6349" y="3090892"/>
                    <a:pt x="7943" y="3056246"/>
                    <a:pt x="7943" y="3056246"/>
                  </a:cubicBezTo>
                  <a:close/>
                  <a:moveTo>
                    <a:pt x="3321893" y="1"/>
                  </a:moveTo>
                  <a:lnTo>
                    <a:pt x="3321893" y="3136815"/>
                  </a:lnTo>
                  <a:lnTo>
                    <a:pt x="17984" y="3136815"/>
                  </a:lnTo>
                  <a:lnTo>
                    <a:pt x="17230" y="3124210"/>
                  </a:lnTo>
                  <a:cubicBezTo>
                    <a:pt x="10841" y="3016343"/>
                    <a:pt x="1548" y="2851636"/>
                    <a:pt x="1548" y="2806198"/>
                  </a:cubicBezTo>
                  <a:cubicBezTo>
                    <a:pt x="1548" y="2736959"/>
                    <a:pt x="16347" y="2543684"/>
                    <a:pt x="16347" y="2543684"/>
                  </a:cubicBezTo>
                  <a:cubicBezTo>
                    <a:pt x="16347" y="2543684"/>
                    <a:pt x="-3275" y="2373088"/>
                    <a:pt x="1253" y="2303722"/>
                  </a:cubicBezTo>
                  <a:cubicBezTo>
                    <a:pt x="5782" y="2234348"/>
                    <a:pt x="45026" y="2187485"/>
                    <a:pt x="45026" y="2187485"/>
                  </a:cubicBezTo>
                  <a:lnTo>
                    <a:pt x="11470" y="2153021"/>
                  </a:lnTo>
                  <a:cubicBezTo>
                    <a:pt x="11470" y="2153021"/>
                    <a:pt x="-12796" y="1873544"/>
                    <a:pt x="9264" y="1796828"/>
                  </a:cubicBezTo>
                  <a:cubicBezTo>
                    <a:pt x="31324" y="1720106"/>
                    <a:pt x="64414" y="1714619"/>
                    <a:pt x="64414" y="1714619"/>
                  </a:cubicBezTo>
                  <a:cubicBezTo>
                    <a:pt x="64414" y="1714619"/>
                    <a:pt x="44560" y="1646127"/>
                    <a:pt x="64414" y="1558439"/>
                  </a:cubicBezTo>
                  <a:cubicBezTo>
                    <a:pt x="84269" y="1470764"/>
                    <a:pt x="84269" y="1435149"/>
                    <a:pt x="84269" y="1435149"/>
                  </a:cubicBezTo>
                  <a:lnTo>
                    <a:pt x="15882" y="1402265"/>
                  </a:lnTo>
                  <a:cubicBezTo>
                    <a:pt x="15882" y="1402265"/>
                    <a:pt x="5737" y="1346056"/>
                    <a:pt x="7945" y="1296678"/>
                  </a:cubicBezTo>
                  <a:cubicBezTo>
                    <a:pt x="10155" y="1247287"/>
                    <a:pt x="-890" y="948244"/>
                    <a:pt x="3528" y="843983"/>
                  </a:cubicBezTo>
                  <a:cubicBezTo>
                    <a:pt x="7945" y="739728"/>
                    <a:pt x="14320" y="614408"/>
                    <a:pt x="20563" y="573690"/>
                  </a:cubicBezTo>
                  <a:cubicBezTo>
                    <a:pt x="26805" y="532993"/>
                    <a:pt x="4957" y="211218"/>
                    <a:pt x="4957" y="211218"/>
                  </a:cubicBezTo>
                  <a:cubicBezTo>
                    <a:pt x="4957" y="211218"/>
                    <a:pt x="100156" y="224786"/>
                    <a:pt x="107958" y="158882"/>
                  </a:cubicBezTo>
                  <a:cubicBezTo>
                    <a:pt x="115762" y="92978"/>
                    <a:pt x="26805" y="77467"/>
                    <a:pt x="26805" y="77467"/>
                  </a:cubicBezTo>
                  <a:lnTo>
                    <a:pt x="22320"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25" name="Google Shape;925;p39"/>
            <p:cNvSpPr/>
            <p:nvPr/>
          </p:nvSpPr>
          <p:spPr>
            <a:xfrm rot="-5400000">
              <a:off x="2321639" y="901972"/>
              <a:ext cx="3243170" cy="3148926"/>
            </a:xfrm>
            <a:custGeom>
              <a:rect b="b" l="l" r="r" t="t"/>
              <a:pathLst>
                <a:path extrusionOk="0" h="3148926" w="3243170">
                  <a:moveTo>
                    <a:pt x="20529" y="3148926"/>
                  </a:moveTo>
                  <a:lnTo>
                    <a:pt x="13055" y="3148926"/>
                  </a:lnTo>
                  <a:lnTo>
                    <a:pt x="10969" y="3138376"/>
                  </a:lnTo>
                  <a:cubicBezTo>
                    <a:pt x="4356" y="3089791"/>
                    <a:pt x="7943" y="3011837"/>
                    <a:pt x="7943" y="3011837"/>
                  </a:cubicBezTo>
                  <a:close/>
                  <a:moveTo>
                    <a:pt x="3243170" y="0"/>
                  </a:moveTo>
                  <a:lnTo>
                    <a:pt x="3243170" y="3148926"/>
                  </a:lnTo>
                  <a:lnTo>
                    <a:pt x="21390" y="3148926"/>
                  </a:lnTo>
                  <a:lnTo>
                    <a:pt x="20126" y="3128183"/>
                  </a:lnTo>
                  <a:cubicBezTo>
                    <a:pt x="14197" y="3030150"/>
                    <a:pt x="1548" y="2814800"/>
                    <a:pt x="1548" y="2761789"/>
                  </a:cubicBezTo>
                  <a:cubicBezTo>
                    <a:pt x="1548" y="2692550"/>
                    <a:pt x="16347" y="2499275"/>
                    <a:pt x="16347" y="2499275"/>
                  </a:cubicBezTo>
                  <a:cubicBezTo>
                    <a:pt x="16347" y="2499275"/>
                    <a:pt x="-3275" y="2328679"/>
                    <a:pt x="1253" y="2259313"/>
                  </a:cubicBezTo>
                  <a:cubicBezTo>
                    <a:pt x="5782" y="2189939"/>
                    <a:pt x="45026" y="2143076"/>
                    <a:pt x="45026" y="2143076"/>
                  </a:cubicBezTo>
                  <a:lnTo>
                    <a:pt x="11470" y="2108612"/>
                  </a:lnTo>
                  <a:cubicBezTo>
                    <a:pt x="11470" y="2108612"/>
                    <a:pt x="-12796" y="1829135"/>
                    <a:pt x="9264" y="1752419"/>
                  </a:cubicBezTo>
                  <a:cubicBezTo>
                    <a:pt x="31324" y="1675697"/>
                    <a:pt x="64414" y="1670210"/>
                    <a:pt x="64414" y="1670210"/>
                  </a:cubicBezTo>
                  <a:cubicBezTo>
                    <a:pt x="64414" y="1670210"/>
                    <a:pt x="44560" y="1601718"/>
                    <a:pt x="64414" y="1514030"/>
                  </a:cubicBezTo>
                  <a:cubicBezTo>
                    <a:pt x="84269" y="1426355"/>
                    <a:pt x="84269" y="1390740"/>
                    <a:pt x="84269" y="1390740"/>
                  </a:cubicBezTo>
                  <a:lnTo>
                    <a:pt x="15882" y="1357856"/>
                  </a:lnTo>
                  <a:cubicBezTo>
                    <a:pt x="15882" y="1357856"/>
                    <a:pt x="5737" y="1301647"/>
                    <a:pt x="7945" y="1252269"/>
                  </a:cubicBezTo>
                  <a:cubicBezTo>
                    <a:pt x="10155" y="1202878"/>
                    <a:pt x="-890" y="903835"/>
                    <a:pt x="3528" y="799574"/>
                  </a:cubicBezTo>
                  <a:cubicBezTo>
                    <a:pt x="7945" y="695319"/>
                    <a:pt x="14320" y="569999"/>
                    <a:pt x="20563" y="529281"/>
                  </a:cubicBezTo>
                  <a:cubicBezTo>
                    <a:pt x="26805" y="488584"/>
                    <a:pt x="4957" y="166809"/>
                    <a:pt x="4957" y="166809"/>
                  </a:cubicBezTo>
                  <a:cubicBezTo>
                    <a:pt x="4957" y="166809"/>
                    <a:pt x="100156" y="180377"/>
                    <a:pt x="107958" y="114473"/>
                  </a:cubicBezTo>
                  <a:cubicBezTo>
                    <a:pt x="115762" y="48569"/>
                    <a:pt x="26805" y="33058"/>
                    <a:pt x="26805" y="33058"/>
                  </a:cubicBezTo>
                  <a:lnTo>
                    <a:pt x="24891" y="0"/>
                  </a:lnTo>
                  <a:close/>
                </a:path>
              </a:pathLst>
            </a:custGeom>
            <a:solidFill>
              <a:srgbClr val="F3F3F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rPr b="0" i="0" lang="en" sz="1800" u="none" cap="none" strike="noStrike">
                  <a:solidFill>
                    <a:srgbClr val="000000"/>
                  </a:solidFill>
                  <a:latin typeface="Calibri"/>
                  <a:ea typeface="Calibri"/>
                  <a:cs typeface="Calibri"/>
                  <a:sym typeface="Calibri"/>
                </a:rPr>
                <a:t>	</a:t>
              </a:r>
              <a:endParaRPr b="0" i="0" sz="1800" u="none" cap="none" strike="noStrike">
                <a:solidFill>
                  <a:srgbClr val="000000"/>
                </a:solidFill>
                <a:latin typeface="Calibri"/>
                <a:ea typeface="Calibri"/>
                <a:cs typeface="Calibri"/>
                <a:sym typeface="Calibri"/>
              </a:endParaRPr>
            </a:p>
          </p:txBody>
        </p:sp>
      </p:grpSp>
      <p:grpSp>
        <p:nvGrpSpPr>
          <p:cNvPr id="926" name="Google Shape;926;p39"/>
          <p:cNvGrpSpPr/>
          <p:nvPr/>
        </p:nvGrpSpPr>
        <p:grpSpPr>
          <a:xfrm>
            <a:off x="1845435" y="1497120"/>
            <a:ext cx="3652167" cy="3646200"/>
            <a:chOff x="1845435" y="1497120"/>
            <a:chExt cx="3652167" cy="3646200"/>
          </a:xfrm>
        </p:grpSpPr>
        <p:sp>
          <p:nvSpPr>
            <p:cNvPr id="927" name="Google Shape;927;p39"/>
            <p:cNvSpPr/>
            <p:nvPr/>
          </p:nvSpPr>
          <p:spPr>
            <a:xfrm>
              <a:off x="1851402" y="1497120"/>
              <a:ext cx="3646200" cy="3646200"/>
            </a:xfrm>
            <a:prstGeom prst="rect">
              <a:avLst/>
            </a:prstGeom>
            <a:solidFill>
              <a:schemeClr val="accent6"/>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28" name="Google Shape;928;p39"/>
            <p:cNvSpPr/>
            <p:nvPr/>
          </p:nvSpPr>
          <p:spPr>
            <a:xfrm>
              <a:off x="1845435" y="1502529"/>
              <a:ext cx="3646200" cy="7290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sp>
        <p:nvSpPr>
          <p:cNvPr id="929" name="Google Shape;929;p39"/>
          <p:cNvSpPr/>
          <p:nvPr/>
        </p:nvSpPr>
        <p:spPr>
          <a:xfrm rot="-1936539">
            <a:off x="1254538" y="1562799"/>
            <a:ext cx="2151541" cy="608441"/>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
        <p:nvSpPr>
          <p:cNvPr id="930" name="Google Shape;930;p39"/>
          <p:cNvSpPr txBox="1"/>
          <p:nvPr>
            <p:ph type="title"/>
          </p:nvPr>
        </p:nvSpPr>
        <p:spPr>
          <a:xfrm>
            <a:off x="2014962" y="1660175"/>
            <a:ext cx="3246000" cy="763500"/>
          </a:xfrm>
          <a:prstGeom prst="rect">
            <a:avLst/>
          </a:prstGeom>
          <a:noFill/>
          <a:ln>
            <a:noFill/>
          </a:ln>
        </p:spPr>
        <p:txBody>
          <a:bodyPr anchorCtr="0" anchor="t" bIns="121900" lIns="121900" spcFirstLastPara="1" rIns="121900" wrap="square" tIns="121900">
            <a:noAutofit/>
          </a:bodyPr>
          <a:lstStyle/>
          <a:p>
            <a:pPr indent="0" lvl="0" marL="0" rtl="0" algn="r">
              <a:lnSpc>
                <a:spcPct val="100000"/>
              </a:lnSpc>
              <a:spcBef>
                <a:spcPts val="0"/>
              </a:spcBef>
              <a:spcAft>
                <a:spcPts val="0"/>
              </a:spcAft>
              <a:buSzPts val="4000"/>
              <a:buNone/>
            </a:pPr>
            <a:r>
              <a:rPr lang="en"/>
              <a:t>Presenting a website?</a:t>
            </a:r>
            <a:endParaRPr/>
          </a:p>
        </p:txBody>
      </p:sp>
      <p:sp>
        <p:nvSpPr>
          <p:cNvPr id="931" name="Google Shape;931;p39"/>
          <p:cNvSpPr txBox="1"/>
          <p:nvPr>
            <p:ph idx="1" type="body"/>
          </p:nvPr>
        </p:nvSpPr>
        <p:spPr>
          <a:xfrm>
            <a:off x="2014875" y="2783500"/>
            <a:ext cx="3246000" cy="1984500"/>
          </a:xfrm>
          <a:prstGeom prst="rect">
            <a:avLst/>
          </a:prstGeom>
          <a:noFill/>
          <a:ln>
            <a:noFill/>
          </a:ln>
        </p:spPr>
        <p:txBody>
          <a:bodyPr anchorCtr="0" anchor="t" bIns="121900" lIns="121900" spcFirstLastPara="1" rIns="121900" wrap="square" tIns="121900">
            <a:noAutofit/>
          </a:bodyPr>
          <a:lstStyle/>
          <a:p>
            <a:pPr indent="0" lvl="0" marL="0" rtl="0" algn="r">
              <a:lnSpc>
                <a:spcPct val="115000"/>
              </a:lnSpc>
              <a:spcBef>
                <a:spcPts val="0"/>
              </a:spcBef>
              <a:spcAft>
                <a:spcPts val="2100"/>
              </a:spcAft>
              <a:buSzPts val="1900"/>
              <a:buNone/>
            </a:pPr>
            <a:r>
              <a:rPr lang="en"/>
              <a:t>If you are presenting a website, an internet product or an app, you can place a screenshot of it here.</a:t>
            </a:r>
            <a:endParaRPr/>
          </a:p>
        </p:txBody>
      </p:sp>
      <p:sp>
        <p:nvSpPr>
          <p:cNvPr id="932" name="Google Shape;932;p39"/>
          <p:cNvSpPr/>
          <p:nvPr/>
        </p:nvSpPr>
        <p:spPr>
          <a:xfrm>
            <a:off x="5988726" y="1313675"/>
            <a:ext cx="4898128" cy="4076369"/>
          </a:xfrm>
          <a:custGeom>
            <a:rect b="b" l="l" r="r" t="t"/>
            <a:pathLst>
              <a:path extrusionOk="0" h="342049" w="411003">
                <a:moveTo>
                  <a:pt x="255937" y="280518"/>
                </a:moveTo>
                <a:lnTo>
                  <a:pt x="258032" y="304425"/>
                </a:lnTo>
                <a:cubicBezTo>
                  <a:pt x="270415" y="304902"/>
                  <a:pt x="282035" y="305187"/>
                  <a:pt x="293656" y="305759"/>
                </a:cubicBezTo>
                <a:cubicBezTo>
                  <a:pt x="302609" y="306330"/>
                  <a:pt x="312706" y="306997"/>
                  <a:pt x="313182" y="318999"/>
                </a:cubicBezTo>
                <a:cubicBezTo>
                  <a:pt x="312820" y="330505"/>
                  <a:pt x="303362" y="339630"/>
                  <a:pt x="291846" y="339573"/>
                </a:cubicBezTo>
                <a:cubicBezTo>
                  <a:pt x="243745" y="340620"/>
                  <a:pt x="195548" y="341287"/>
                  <a:pt x="147447" y="342049"/>
                </a:cubicBezTo>
                <a:cubicBezTo>
                  <a:pt x="135922" y="342049"/>
                  <a:pt x="128397" y="335382"/>
                  <a:pt x="119825" y="326428"/>
                </a:cubicBezTo>
                <a:cubicBezTo>
                  <a:pt x="135636" y="305092"/>
                  <a:pt x="160592" y="316903"/>
                  <a:pt x="180308" y="306521"/>
                </a:cubicBezTo>
                <a:lnTo>
                  <a:pt x="174784" y="279946"/>
                </a:lnTo>
                <a:cubicBezTo>
                  <a:pt x="164116" y="279946"/>
                  <a:pt x="153924" y="279089"/>
                  <a:pt x="143923" y="279946"/>
                </a:cubicBezTo>
                <a:cubicBezTo>
                  <a:pt x="112995" y="282804"/>
                  <a:pt x="82077" y="285976"/>
                  <a:pt x="51149" y="289471"/>
                </a:cubicBezTo>
                <a:cubicBezTo>
                  <a:pt x="29051" y="292043"/>
                  <a:pt x="17526" y="285756"/>
                  <a:pt x="15907" y="263468"/>
                </a:cubicBezTo>
                <a:cubicBezTo>
                  <a:pt x="11335" y="202984"/>
                  <a:pt x="-1810" y="143262"/>
                  <a:pt x="476" y="82493"/>
                </a:cubicBezTo>
                <a:cubicBezTo>
                  <a:pt x="953" y="69253"/>
                  <a:pt x="0" y="55918"/>
                  <a:pt x="0" y="42583"/>
                </a:cubicBezTo>
                <a:cubicBezTo>
                  <a:pt x="0" y="20580"/>
                  <a:pt x="10858" y="8484"/>
                  <a:pt x="33433" y="7626"/>
                </a:cubicBezTo>
                <a:cubicBezTo>
                  <a:pt x="60770" y="6483"/>
                  <a:pt x="88202" y="6198"/>
                  <a:pt x="115633" y="6198"/>
                </a:cubicBezTo>
                <a:cubicBezTo>
                  <a:pt x="166021" y="6198"/>
                  <a:pt x="216313" y="7626"/>
                  <a:pt x="266700" y="6960"/>
                </a:cubicBezTo>
                <a:cubicBezTo>
                  <a:pt x="294037" y="6960"/>
                  <a:pt x="321278" y="3340"/>
                  <a:pt x="348615" y="768"/>
                </a:cubicBezTo>
                <a:cubicBezTo>
                  <a:pt x="380238" y="-2184"/>
                  <a:pt x="387763" y="2292"/>
                  <a:pt x="395669" y="33439"/>
                </a:cubicBezTo>
                <a:cubicBezTo>
                  <a:pt x="398250" y="45057"/>
                  <a:pt x="399783" y="56884"/>
                  <a:pt x="400241" y="68777"/>
                </a:cubicBezTo>
                <a:cubicBezTo>
                  <a:pt x="404050" y="127832"/>
                  <a:pt x="407575" y="186954"/>
                  <a:pt x="410813" y="246132"/>
                </a:cubicBezTo>
                <a:cubicBezTo>
                  <a:pt x="411956" y="267849"/>
                  <a:pt x="408432" y="273088"/>
                  <a:pt x="386715" y="274707"/>
                </a:cubicBezTo>
                <a:cubicBezTo>
                  <a:pt x="351377" y="277374"/>
                  <a:pt x="315849" y="278041"/>
                  <a:pt x="280321" y="279565"/>
                </a:cubicBezTo>
                <a:close/>
                <a:moveTo>
                  <a:pt x="40386" y="264706"/>
                </a:moveTo>
                <a:cubicBezTo>
                  <a:pt x="155353" y="248990"/>
                  <a:pt x="267176" y="248609"/>
                  <a:pt x="379381" y="247561"/>
                </a:cubicBezTo>
                <a:cubicBezTo>
                  <a:pt x="379781" y="244113"/>
                  <a:pt x="379781" y="240627"/>
                  <a:pt x="379381" y="237179"/>
                </a:cubicBezTo>
                <a:cubicBezTo>
                  <a:pt x="372542" y="207594"/>
                  <a:pt x="369656" y="177229"/>
                  <a:pt x="370808" y="146882"/>
                </a:cubicBezTo>
                <a:cubicBezTo>
                  <a:pt x="372056" y="108353"/>
                  <a:pt x="368856" y="69808"/>
                  <a:pt x="361283" y="32010"/>
                </a:cubicBezTo>
                <a:lnTo>
                  <a:pt x="27908" y="38868"/>
                </a:lnTo>
                <a:cubicBezTo>
                  <a:pt x="23813" y="115735"/>
                  <a:pt x="31528" y="189459"/>
                  <a:pt x="40386" y="26470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36" name="Shape 936"/>
        <p:cNvGrpSpPr/>
        <p:nvPr/>
      </p:nvGrpSpPr>
      <p:grpSpPr>
        <a:xfrm>
          <a:off x="0" y="0"/>
          <a:ext cx="0" cy="0"/>
          <a:chOff x="0" y="0"/>
          <a:chExt cx="0" cy="0"/>
        </a:xfrm>
      </p:grpSpPr>
      <p:grpSp>
        <p:nvGrpSpPr>
          <p:cNvPr id="937" name="Google Shape;937;p40"/>
          <p:cNvGrpSpPr/>
          <p:nvPr/>
        </p:nvGrpSpPr>
        <p:grpSpPr>
          <a:xfrm flipH="1" rot="-918591">
            <a:off x="6751619" y="1482199"/>
            <a:ext cx="3759075" cy="3965557"/>
            <a:chOff x="2368761" y="841731"/>
            <a:chExt cx="3148926" cy="3321893"/>
          </a:xfrm>
        </p:grpSpPr>
        <p:sp>
          <p:nvSpPr>
            <p:cNvPr id="938" name="Google Shape;938;p40"/>
            <p:cNvSpPr/>
            <p:nvPr/>
          </p:nvSpPr>
          <p:spPr>
            <a:xfrm rot="-5400000">
              <a:off x="2281268" y="934270"/>
              <a:ext cx="3321893" cy="3136815"/>
            </a:xfrm>
            <a:custGeom>
              <a:rect b="b" l="l" r="r" t="t"/>
              <a:pathLst>
                <a:path extrusionOk="0" h="3136815" w="3321893">
                  <a:moveTo>
                    <a:pt x="15340" y="3136815"/>
                  </a:moveTo>
                  <a:lnTo>
                    <a:pt x="7823" y="3136815"/>
                  </a:lnTo>
                  <a:lnTo>
                    <a:pt x="7246" y="3128385"/>
                  </a:lnTo>
                  <a:cubicBezTo>
                    <a:pt x="6349" y="3090892"/>
                    <a:pt x="7943" y="3056246"/>
                    <a:pt x="7943" y="3056246"/>
                  </a:cubicBezTo>
                  <a:close/>
                  <a:moveTo>
                    <a:pt x="3321893" y="1"/>
                  </a:moveTo>
                  <a:lnTo>
                    <a:pt x="3321893" y="3136815"/>
                  </a:lnTo>
                  <a:lnTo>
                    <a:pt x="17984" y="3136815"/>
                  </a:lnTo>
                  <a:lnTo>
                    <a:pt x="17230" y="3124210"/>
                  </a:lnTo>
                  <a:cubicBezTo>
                    <a:pt x="10841" y="3016343"/>
                    <a:pt x="1548" y="2851636"/>
                    <a:pt x="1548" y="2806198"/>
                  </a:cubicBezTo>
                  <a:cubicBezTo>
                    <a:pt x="1548" y="2736959"/>
                    <a:pt x="16347" y="2543684"/>
                    <a:pt x="16347" y="2543684"/>
                  </a:cubicBezTo>
                  <a:cubicBezTo>
                    <a:pt x="16347" y="2543684"/>
                    <a:pt x="-3275" y="2373088"/>
                    <a:pt x="1253" y="2303722"/>
                  </a:cubicBezTo>
                  <a:cubicBezTo>
                    <a:pt x="5782" y="2234348"/>
                    <a:pt x="45026" y="2187485"/>
                    <a:pt x="45026" y="2187485"/>
                  </a:cubicBezTo>
                  <a:lnTo>
                    <a:pt x="11470" y="2153021"/>
                  </a:lnTo>
                  <a:cubicBezTo>
                    <a:pt x="11470" y="2153021"/>
                    <a:pt x="-12796" y="1873544"/>
                    <a:pt x="9264" y="1796828"/>
                  </a:cubicBezTo>
                  <a:cubicBezTo>
                    <a:pt x="31324" y="1720106"/>
                    <a:pt x="64414" y="1714619"/>
                    <a:pt x="64414" y="1714619"/>
                  </a:cubicBezTo>
                  <a:cubicBezTo>
                    <a:pt x="64414" y="1714619"/>
                    <a:pt x="44560" y="1646127"/>
                    <a:pt x="64414" y="1558439"/>
                  </a:cubicBezTo>
                  <a:cubicBezTo>
                    <a:pt x="84269" y="1470764"/>
                    <a:pt x="84269" y="1435149"/>
                    <a:pt x="84269" y="1435149"/>
                  </a:cubicBezTo>
                  <a:lnTo>
                    <a:pt x="15882" y="1402265"/>
                  </a:lnTo>
                  <a:cubicBezTo>
                    <a:pt x="15882" y="1402265"/>
                    <a:pt x="5737" y="1346056"/>
                    <a:pt x="7945" y="1296678"/>
                  </a:cubicBezTo>
                  <a:cubicBezTo>
                    <a:pt x="10155" y="1247287"/>
                    <a:pt x="-890" y="948244"/>
                    <a:pt x="3528" y="843983"/>
                  </a:cubicBezTo>
                  <a:cubicBezTo>
                    <a:pt x="7945" y="739728"/>
                    <a:pt x="14320" y="614408"/>
                    <a:pt x="20563" y="573690"/>
                  </a:cubicBezTo>
                  <a:cubicBezTo>
                    <a:pt x="26805" y="532993"/>
                    <a:pt x="4957" y="211218"/>
                    <a:pt x="4957" y="211218"/>
                  </a:cubicBezTo>
                  <a:cubicBezTo>
                    <a:pt x="4957" y="211218"/>
                    <a:pt x="100156" y="224786"/>
                    <a:pt x="107958" y="158882"/>
                  </a:cubicBezTo>
                  <a:cubicBezTo>
                    <a:pt x="115762" y="92978"/>
                    <a:pt x="26805" y="77467"/>
                    <a:pt x="26805" y="77467"/>
                  </a:cubicBezTo>
                  <a:lnTo>
                    <a:pt x="22320"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39" name="Google Shape;939;p40"/>
            <p:cNvSpPr/>
            <p:nvPr/>
          </p:nvSpPr>
          <p:spPr>
            <a:xfrm rot="-5400000">
              <a:off x="2321639" y="901972"/>
              <a:ext cx="3243170" cy="3148926"/>
            </a:xfrm>
            <a:custGeom>
              <a:rect b="b" l="l" r="r" t="t"/>
              <a:pathLst>
                <a:path extrusionOk="0" h="3148926" w="3243170">
                  <a:moveTo>
                    <a:pt x="20529" y="3148926"/>
                  </a:moveTo>
                  <a:lnTo>
                    <a:pt x="13055" y="3148926"/>
                  </a:lnTo>
                  <a:lnTo>
                    <a:pt x="10969" y="3138376"/>
                  </a:lnTo>
                  <a:cubicBezTo>
                    <a:pt x="4356" y="3089791"/>
                    <a:pt x="7943" y="3011837"/>
                    <a:pt x="7943" y="3011837"/>
                  </a:cubicBezTo>
                  <a:close/>
                  <a:moveTo>
                    <a:pt x="3243170" y="0"/>
                  </a:moveTo>
                  <a:lnTo>
                    <a:pt x="3243170" y="3148926"/>
                  </a:lnTo>
                  <a:lnTo>
                    <a:pt x="21390" y="3148926"/>
                  </a:lnTo>
                  <a:lnTo>
                    <a:pt x="20126" y="3128183"/>
                  </a:lnTo>
                  <a:cubicBezTo>
                    <a:pt x="14197" y="3030150"/>
                    <a:pt x="1548" y="2814800"/>
                    <a:pt x="1548" y="2761789"/>
                  </a:cubicBezTo>
                  <a:cubicBezTo>
                    <a:pt x="1548" y="2692550"/>
                    <a:pt x="16347" y="2499275"/>
                    <a:pt x="16347" y="2499275"/>
                  </a:cubicBezTo>
                  <a:cubicBezTo>
                    <a:pt x="16347" y="2499275"/>
                    <a:pt x="-3275" y="2328679"/>
                    <a:pt x="1253" y="2259313"/>
                  </a:cubicBezTo>
                  <a:cubicBezTo>
                    <a:pt x="5782" y="2189939"/>
                    <a:pt x="45026" y="2143076"/>
                    <a:pt x="45026" y="2143076"/>
                  </a:cubicBezTo>
                  <a:lnTo>
                    <a:pt x="11470" y="2108612"/>
                  </a:lnTo>
                  <a:cubicBezTo>
                    <a:pt x="11470" y="2108612"/>
                    <a:pt x="-12796" y="1829135"/>
                    <a:pt x="9264" y="1752419"/>
                  </a:cubicBezTo>
                  <a:cubicBezTo>
                    <a:pt x="31324" y="1675697"/>
                    <a:pt x="64414" y="1670210"/>
                    <a:pt x="64414" y="1670210"/>
                  </a:cubicBezTo>
                  <a:cubicBezTo>
                    <a:pt x="64414" y="1670210"/>
                    <a:pt x="44560" y="1601718"/>
                    <a:pt x="64414" y="1514030"/>
                  </a:cubicBezTo>
                  <a:cubicBezTo>
                    <a:pt x="84269" y="1426355"/>
                    <a:pt x="84269" y="1390740"/>
                    <a:pt x="84269" y="1390740"/>
                  </a:cubicBezTo>
                  <a:lnTo>
                    <a:pt x="15882" y="1357856"/>
                  </a:lnTo>
                  <a:cubicBezTo>
                    <a:pt x="15882" y="1357856"/>
                    <a:pt x="5737" y="1301647"/>
                    <a:pt x="7945" y="1252269"/>
                  </a:cubicBezTo>
                  <a:cubicBezTo>
                    <a:pt x="10155" y="1202878"/>
                    <a:pt x="-890" y="903835"/>
                    <a:pt x="3528" y="799574"/>
                  </a:cubicBezTo>
                  <a:cubicBezTo>
                    <a:pt x="7945" y="695319"/>
                    <a:pt x="14320" y="569999"/>
                    <a:pt x="20563" y="529281"/>
                  </a:cubicBezTo>
                  <a:cubicBezTo>
                    <a:pt x="26805" y="488584"/>
                    <a:pt x="4957" y="166809"/>
                    <a:pt x="4957" y="166809"/>
                  </a:cubicBezTo>
                  <a:cubicBezTo>
                    <a:pt x="4957" y="166809"/>
                    <a:pt x="100156" y="180377"/>
                    <a:pt x="107958" y="114473"/>
                  </a:cubicBezTo>
                  <a:cubicBezTo>
                    <a:pt x="115762" y="48569"/>
                    <a:pt x="26805" y="33058"/>
                    <a:pt x="26805" y="33058"/>
                  </a:cubicBezTo>
                  <a:lnTo>
                    <a:pt x="24891" y="0"/>
                  </a:lnTo>
                  <a:close/>
                </a:path>
              </a:pathLst>
            </a:custGeom>
            <a:solidFill>
              <a:srgbClr val="F3F3F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rPr b="0" i="0" lang="en" sz="1800" u="none" cap="none" strike="noStrike">
                  <a:solidFill>
                    <a:srgbClr val="000000"/>
                  </a:solidFill>
                  <a:latin typeface="Calibri"/>
                  <a:ea typeface="Calibri"/>
                  <a:cs typeface="Calibri"/>
                  <a:sym typeface="Calibri"/>
                </a:rPr>
                <a:t>	</a:t>
              </a:r>
              <a:endParaRPr b="0" i="0" sz="1800" u="none" cap="none" strike="noStrike">
                <a:solidFill>
                  <a:srgbClr val="000000"/>
                </a:solidFill>
                <a:latin typeface="Calibri"/>
                <a:ea typeface="Calibri"/>
                <a:cs typeface="Calibri"/>
                <a:sym typeface="Calibri"/>
              </a:endParaRPr>
            </a:p>
          </p:txBody>
        </p:sp>
      </p:grpSp>
      <p:grpSp>
        <p:nvGrpSpPr>
          <p:cNvPr id="940" name="Google Shape;940;p40"/>
          <p:cNvGrpSpPr/>
          <p:nvPr/>
        </p:nvGrpSpPr>
        <p:grpSpPr>
          <a:xfrm>
            <a:off x="6543536" y="1448270"/>
            <a:ext cx="3652167" cy="3646200"/>
            <a:chOff x="6543536" y="1448270"/>
            <a:chExt cx="3652167" cy="3646200"/>
          </a:xfrm>
        </p:grpSpPr>
        <p:sp>
          <p:nvSpPr>
            <p:cNvPr id="941" name="Google Shape;941;p40"/>
            <p:cNvSpPr/>
            <p:nvPr/>
          </p:nvSpPr>
          <p:spPr>
            <a:xfrm flipH="1">
              <a:off x="6543536" y="1448270"/>
              <a:ext cx="3646200" cy="3646200"/>
            </a:xfrm>
            <a:prstGeom prst="rect">
              <a:avLst/>
            </a:prstGeom>
            <a:solidFill>
              <a:schemeClr val="accent4"/>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42" name="Google Shape;942;p40"/>
            <p:cNvSpPr/>
            <p:nvPr/>
          </p:nvSpPr>
          <p:spPr>
            <a:xfrm flipH="1">
              <a:off x="6549503" y="1453679"/>
              <a:ext cx="3646200" cy="7290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sp>
        <p:nvSpPr>
          <p:cNvPr id="943" name="Google Shape;943;p40"/>
          <p:cNvSpPr/>
          <p:nvPr/>
        </p:nvSpPr>
        <p:spPr>
          <a:xfrm flipH="1" rot="1936539">
            <a:off x="8635059" y="1513949"/>
            <a:ext cx="2151541" cy="608441"/>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
        <p:nvSpPr>
          <p:cNvPr id="944" name="Google Shape;944;p40"/>
          <p:cNvSpPr txBox="1"/>
          <p:nvPr>
            <p:ph type="title"/>
          </p:nvPr>
        </p:nvSpPr>
        <p:spPr>
          <a:xfrm>
            <a:off x="6673950" y="1583975"/>
            <a:ext cx="3343800" cy="7635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a:t>Presenting a website?</a:t>
            </a:r>
            <a:endParaRPr/>
          </a:p>
        </p:txBody>
      </p:sp>
      <p:sp>
        <p:nvSpPr>
          <p:cNvPr id="945" name="Google Shape;945;p40"/>
          <p:cNvSpPr txBox="1"/>
          <p:nvPr>
            <p:ph idx="1" type="body"/>
          </p:nvPr>
        </p:nvSpPr>
        <p:spPr>
          <a:xfrm>
            <a:off x="6674010" y="2660825"/>
            <a:ext cx="3343800" cy="17025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900"/>
              <a:buNone/>
            </a:pPr>
            <a:r>
              <a:rPr lang="en"/>
              <a:t>If you are presenting a website, an internet product or an app, you can place a screenshot of it here.</a:t>
            </a:r>
            <a:endParaRPr/>
          </a:p>
        </p:txBody>
      </p:sp>
      <p:grpSp>
        <p:nvGrpSpPr>
          <p:cNvPr id="946" name="Google Shape;946;p40"/>
          <p:cNvGrpSpPr/>
          <p:nvPr/>
        </p:nvGrpSpPr>
        <p:grpSpPr>
          <a:xfrm>
            <a:off x="747771" y="1316955"/>
            <a:ext cx="5230329" cy="4216144"/>
            <a:chOff x="1552241" y="478651"/>
            <a:chExt cx="419608" cy="338282"/>
          </a:xfrm>
        </p:grpSpPr>
        <p:sp>
          <p:nvSpPr>
            <p:cNvPr id="947" name="Google Shape;947;p40"/>
            <p:cNvSpPr/>
            <p:nvPr/>
          </p:nvSpPr>
          <p:spPr>
            <a:xfrm>
              <a:off x="1552241" y="478651"/>
              <a:ext cx="401432" cy="271800"/>
            </a:xfrm>
            <a:custGeom>
              <a:rect b="b" l="l" r="r" t="t"/>
              <a:pathLst>
                <a:path extrusionOk="0" h="271800" w="401432">
                  <a:moveTo>
                    <a:pt x="247968" y="62"/>
                  </a:moveTo>
                  <a:lnTo>
                    <a:pt x="359124" y="62"/>
                  </a:lnTo>
                  <a:cubicBezTo>
                    <a:pt x="366506" y="-146"/>
                    <a:pt x="373888" y="172"/>
                    <a:pt x="381222" y="1014"/>
                  </a:cubicBezTo>
                  <a:cubicBezTo>
                    <a:pt x="396748" y="3205"/>
                    <a:pt x="401701" y="9110"/>
                    <a:pt x="401415" y="24541"/>
                  </a:cubicBezTo>
                  <a:cubicBezTo>
                    <a:pt x="401549" y="31953"/>
                    <a:pt x="400911" y="39359"/>
                    <a:pt x="399510" y="46639"/>
                  </a:cubicBezTo>
                  <a:cubicBezTo>
                    <a:pt x="389852" y="99074"/>
                    <a:pt x="386023" y="152423"/>
                    <a:pt x="388080" y="205706"/>
                  </a:cubicBezTo>
                  <a:cubicBezTo>
                    <a:pt x="388080" y="209421"/>
                    <a:pt x="388080" y="213136"/>
                    <a:pt x="388080" y="216755"/>
                  </a:cubicBezTo>
                  <a:cubicBezTo>
                    <a:pt x="386842" y="235805"/>
                    <a:pt x="383032" y="239711"/>
                    <a:pt x="364172" y="242187"/>
                  </a:cubicBezTo>
                  <a:cubicBezTo>
                    <a:pt x="353124" y="243616"/>
                    <a:pt x="341979" y="243425"/>
                    <a:pt x="330835" y="244187"/>
                  </a:cubicBezTo>
                  <a:cubicBezTo>
                    <a:pt x="271113" y="248473"/>
                    <a:pt x="211201" y="252093"/>
                    <a:pt x="151479" y="257427"/>
                  </a:cubicBezTo>
                  <a:cubicBezTo>
                    <a:pt x="126524" y="259713"/>
                    <a:pt x="101949" y="265714"/>
                    <a:pt x="77184" y="270095"/>
                  </a:cubicBezTo>
                  <a:cubicBezTo>
                    <a:pt x="49562" y="275048"/>
                    <a:pt x="39084" y="270095"/>
                    <a:pt x="33084" y="243425"/>
                  </a:cubicBezTo>
                  <a:cubicBezTo>
                    <a:pt x="25368" y="210373"/>
                    <a:pt x="20701" y="176750"/>
                    <a:pt x="15176" y="143127"/>
                  </a:cubicBezTo>
                  <a:cubicBezTo>
                    <a:pt x="10509" y="115409"/>
                    <a:pt x="5651" y="87692"/>
                    <a:pt x="2604" y="59783"/>
                  </a:cubicBezTo>
                  <a:cubicBezTo>
                    <a:pt x="-1778" y="21683"/>
                    <a:pt x="-5969" y="18159"/>
                    <a:pt x="37751" y="13396"/>
                  </a:cubicBezTo>
                  <a:cubicBezTo>
                    <a:pt x="98711" y="6824"/>
                    <a:pt x="160338" y="5491"/>
                    <a:pt x="221679" y="2062"/>
                  </a:cubicBezTo>
                  <a:cubicBezTo>
                    <a:pt x="230537" y="1586"/>
                    <a:pt x="239395" y="2062"/>
                    <a:pt x="248253" y="2062"/>
                  </a:cubicBezTo>
                  <a:close/>
                  <a:moveTo>
                    <a:pt x="361505" y="218089"/>
                  </a:moveTo>
                  <a:cubicBezTo>
                    <a:pt x="365316" y="152176"/>
                    <a:pt x="369030" y="89787"/>
                    <a:pt x="372745" y="25684"/>
                  </a:cubicBezTo>
                  <a:cubicBezTo>
                    <a:pt x="364268" y="25684"/>
                    <a:pt x="356362" y="24636"/>
                    <a:pt x="348361" y="24636"/>
                  </a:cubicBezTo>
                  <a:cubicBezTo>
                    <a:pt x="286925" y="25208"/>
                    <a:pt x="225489" y="24636"/>
                    <a:pt x="164052" y="26731"/>
                  </a:cubicBezTo>
                  <a:cubicBezTo>
                    <a:pt x="124143" y="27875"/>
                    <a:pt x="84328" y="31304"/>
                    <a:pt x="44418" y="34352"/>
                  </a:cubicBezTo>
                  <a:cubicBezTo>
                    <a:pt x="28797" y="35590"/>
                    <a:pt x="25368" y="39019"/>
                    <a:pt x="27845" y="53402"/>
                  </a:cubicBezTo>
                  <a:cubicBezTo>
                    <a:pt x="36227" y="110552"/>
                    <a:pt x="45276" y="167702"/>
                    <a:pt x="54515" y="224280"/>
                  </a:cubicBezTo>
                  <a:cubicBezTo>
                    <a:pt x="56544" y="232405"/>
                    <a:pt x="59182" y="240368"/>
                    <a:pt x="62421" y="248093"/>
                  </a:cubicBezTo>
                  <a:cubicBezTo>
                    <a:pt x="161957" y="224661"/>
                    <a:pt x="262064" y="223994"/>
                    <a:pt x="361505" y="21808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8" name="Google Shape;948;p40"/>
            <p:cNvSpPr/>
            <p:nvPr/>
          </p:nvSpPr>
          <p:spPr>
            <a:xfrm>
              <a:off x="1557988" y="742745"/>
              <a:ext cx="413861" cy="74188"/>
            </a:xfrm>
            <a:custGeom>
              <a:rect b="b" l="l" r="r" t="t"/>
              <a:pathLst>
                <a:path extrusionOk="0" h="74188" w="413861">
                  <a:moveTo>
                    <a:pt x="150400" y="14192"/>
                  </a:moveTo>
                  <a:lnTo>
                    <a:pt x="163163" y="34861"/>
                  </a:lnTo>
                  <a:cubicBezTo>
                    <a:pt x="190690" y="31528"/>
                    <a:pt x="219361" y="28861"/>
                    <a:pt x="247650" y="23908"/>
                  </a:cubicBezTo>
                  <a:cubicBezTo>
                    <a:pt x="252793" y="22955"/>
                    <a:pt x="256222" y="12573"/>
                    <a:pt x="263366" y="2381"/>
                  </a:cubicBezTo>
                  <a:cubicBezTo>
                    <a:pt x="306134" y="1619"/>
                    <a:pt x="354139" y="476"/>
                    <a:pt x="402241" y="0"/>
                  </a:cubicBezTo>
                  <a:cubicBezTo>
                    <a:pt x="405765" y="0"/>
                    <a:pt x="409480" y="4096"/>
                    <a:pt x="413861" y="6763"/>
                  </a:cubicBezTo>
                  <a:cubicBezTo>
                    <a:pt x="411861" y="10287"/>
                    <a:pt x="410623" y="12859"/>
                    <a:pt x="409099" y="15145"/>
                  </a:cubicBezTo>
                  <a:cubicBezTo>
                    <a:pt x="400336" y="28670"/>
                    <a:pt x="394240" y="47530"/>
                    <a:pt x="381762" y="54102"/>
                  </a:cubicBezTo>
                  <a:cubicBezTo>
                    <a:pt x="369284" y="60674"/>
                    <a:pt x="350044" y="55531"/>
                    <a:pt x="334137" y="55150"/>
                  </a:cubicBezTo>
                  <a:cubicBezTo>
                    <a:pt x="248888" y="53350"/>
                    <a:pt x="163639" y="58569"/>
                    <a:pt x="79248" y="70771"/>
                  </a:cubicBezTo>
                  <a:cubicBezTo>
                    <a:pt x="31623" y="77629"/>
                    <a:pt x="31623" y="77533"/>
                    <a:pt x="4096" y="37909"/>
                  </a:cubicBezTo>
                  <a:cubicBezTo>
                    <a:pt x="2534" y="35147"/>
                    <a:pt x="1162" y="32290"/>
                    <a:pt x="0" y="29337"/>
                  </a:cubicBezTo>
                  <a:cubicBezTo>
                    <a:pt x="7382" y="26813"/>
                    <a:pt x="14964" y="24898"/>
                    <a:pt x="22669" y="23622"/>
                  </a:cubicBezTo>
                  <a:cubicBezTo>
                    <a:pt x="64389" y="19907"/>
                    <a:pt x="106585" y="17335"/>
                    <a:pt x="150400" y="1419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52" name="Shape 952"/>
        <p:cNvGrpSpPr/>
        <p:nvPr/>
      </p:nvGrpSpPr>
      <p:grpSpPr>
        <a:xfrm>
          <a:off x="0" y="0"/>
          <a:ext cx="0" cy="0"/>
          <a:chOff x="0" y="0"/>
          <a:chExt cx="0" cy="0"/>
        </a:xfrm>
      </p:grpSpPr>
      <p:grpSp>
        <p:nvGrpSpPr>
          <p:cNvPr id="953" name="Google Shape;953;p41"/>
          <p:cNvGrpSpPr/>
          <p:nvPr/>
        </p:nvGrpSpPr>
        <p:grpSpPr>
          <a:xfrm rot="918591">
            <a:off x="1682844" y="1531049"/>
            <a:ext cx="3759075" cy="3965557"/>
            <a:chOff x="2368761" y="841731"/>
            <a:chExt cx="3148926" cy="3321893"/>
          </a:xfrm>
        </p:grpSpPr>
        <p:sp>
          <p:nvSpPr>
            <p:cNvPr id="954" name="Google Shape;954;p41"/>
            <p:cNvSpPr/>
            <p:nvPr/>
          </p:nvSpPr>
          <p:spPr>
            <a:xfrm rot="-5400000">
              <a:off x="2281268" y="934270"/>
              <a:ext cx="3321893" cy="3136815"/>
            </a:xfrm>
            <a:custGeom>
              <a:rect b="b" l="l" r="r" t="t"/>
              <a:pathLst>
                <a:path extrusionOk="0" h="3136815" w="3321893">
                  <a:moveTo>
                    <a:pt x="15340" y="3136815"/>
                  </a:moveTo>
                  <a:lnTo>
                    <a:pt x="7823" y="3136815"/>
                  </a:lnTo>
                  <a:lnTo>
                    <a:pt x="7246" y="3128385"/>
                  </a:lnTo>
                  <a:cubicBezTo>
                    <a:pt x="6349" y="3090892"/>
                    <a:pt x="7943" y="3056246"/>
                    <a:pt x="7943" y="3056246"/>
                  </a:cubicBezTo>
                  <a:close/>
                  <a:moveTo>
                    <a:pt x="3321893" y="1"/>
                  </a:moveTo>
                  <a:lnTo>
                    <a:pt x="3321893" y="3136815"/>
                  </a:lnTo>
                  <a:lnTo>
                    <a:pt x="17984" y="3136815"/>
                  </a:lnTo>
                  <a:lnTo>
                    <a:pt x="17230" y="3124210"/>
                  </a:lnTo>
                  <a:cubicBezTo>
                    <a:pt x="10841" y="3016343"/>
                    <a:pt x="1548" y="2851636"/>
                    <a:pt x="1548" y="2806198"/>
                  </a:cubicBezTo>
                  <a:cubicBezTo>
                    <a:pt x="1548" y="2736959"/>
                    <a:pt x="16347" y="2543684"/>
                    <a:pt x="16347" y="2543684"/>
                  </a:cubicBezTo>
                  <a:cubicBezTo>
                    <a:pt x="16347" y="2543684"/>
                    <a:pt x="-3275" y="2373088"/>
                    <a:pt x="1253" y="2303722"/>
                  </a:cubicBezTo>
                  <a:cubicBezTo>
                    <a:pt x="5782" y="2234348"/>
                    <a:pt x="45026" y="2187485"/>
                    <a:pt x="45026" y="2187485"/>
                  </a:cubicBezTo>
                  <a:lnTo>
                    <a:pt x="11470" y="2153021"/>
                  </a:lnTo>
                  <a:cubicBezTo>
                    <a:pt x="11470" y="2153021"/>
                    <a:pt x="-12796" y="1873544"/>
                    <a:pt x="9264" y="1796828"/>
                  </a:cubicBezTo>
                  <a:cubicBezTo>
                    <a:pt x="31324" y="1720106"/>
                    <a:pt x="64414" y="1714619"/>
                    <a:pt x="64414" y="1714619"/>
                  </a:cubicBezTo>
                  <a:cubicBezTo>
                    <a:pt x="64414" y="1714619"/>
                    <a:pt x="44560" y="1646127"/>
                    <a:pt x="64414" y="1558439"/>
                  </a:cubicBezTo>
                  <a:cubicBezTo>
                    <a:pt x="84269" y="1470764"/>
                    <a:pt x="84269" y="1435149"/>
                    <a:pt x="84269" y="1435149"/>
                  </a:cubicBezTo>
                  <a:lnTo>
                    <a:pt x="15882" y="1402265"/>
                  </a:lnTo>
                  <a:cubicBezTo>
                    <a:pt x="15882" y="1402265"/>
                    <a:pt x="5737" y="1346056"/>
                    <a:pt x="7945" y="1296678"/>
                  </a:cubicBezTo>
                  <a:cubicBezTo>
                    <a:pt x="10155" y="1247287"/>
                    <a:pt x="-890" y="948244"/>
                    <a:pt x="3528" y="843983"/>
                  </a:cubicBezTo>
                  <a:cubicBezTo>
                    <a:pt x="7945" y="739728"/>
                    <a:pt x="14320" y="614408"/>
                    <a:pt x="20563" y="573690"/>
                  </a:cubicBezTo>
                  <a:cubicBezTo>
                    <a:pt x="26805" y="532993"/>
                    <a:pt x="4957" y="211218"/>
                    <a:pt x="4957" y="211218"/>
                  </a:cubicBezTo>
                  <a:cubicBezTo>
                    <a:pt x="4957" y="211218"/>
                    <a:pt x="100156" y="224786"/>
                    <a:pt x="107958" y="158882"/>
                  </a:cubicBezTo>
                  <a:cubicBezTo>
                    <a:pt x="115762" y="92978"/>
                    <a:pt x="26805" y="77467"/>
                    <a:pt x="26805" y="77467"/>
                  </a:cubicBezTo>
                  <a:lnTo>
                    <a:pt x="22320"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55" name="Google Shape;955;p41"/>
            <p:cNvSpPr/>
            <p:nvPr/>
          </p:nvSpPr>
          <p:spPr>
            <a:xfrm rot="-5400000">
              <a:off x="2321639" y="901972"/>
              <a:ext cx="3243170" cy="3148926"/>
            </a:xfrm>
            <a:custGeom>
              <a:rect b="b" l="l" r="r" t="t"/>
              <a:pathLst>
                <a:path extrusionOk="0" h="3148926" w="3243170">
                  <a:moveTo>
                    <a:pt x="20529" y="3148926"/>
                  </a:moveTo>
                  <a:lnTo>
                    <a:pt x="13055" y="3148926"/>
                  </a:lnTo>
                  <a:lnTo>
                    <a:pt x="10969" y="3138376"/>
                  </a:lnTo>
                  <a:cubicBezTo>
                    <a:pt x="4356" y="3089791"/>
                    <a:pt x="7943" y="3011837"/>
                    <a:pt x="7943" y="3011837"/>
                  </a:cubicBezTo>
                  <a:close/>
                  <a:moveTo>
                    <a:pt x="3243170" y="0"/>
                  </a:moveTo>
                  <a:lnTo>
                    <a:pt x="3243170" y="3148926"/>
                  </a:lnTo>
                  <a:lnTo>
                    <a:pt x="21390" y="3148926"/>
                  </a:lnTo>
                  <a:lnTo>
                    <a:pt x="20126" y="3128183"/>
                  </a:lnTo>
                  <a:cubicBezTo>
                    <a:pt x="14197" y="3030150"/>
                    <a:pt x="1548" y="2814800"/>
                    <a:pt x="1548" y="2761789"/>
                  </a:cubicBezTo>
                  <a:cubicBezTo>
                    <a:pt x="1548" y="2692550"/>
                    <a:pt x="16347" y="2499275"/>
                    <a:pt x="16347" y="2499275"/>
                  </a:cubicBezTo>
                  <a:cubicBezTo>
                    <a:pt x="16347" y="2499275"/>
                    <a:pt x="-3275" y="2328679"/>
                    <a:pt x="1253" y="2259313"/>
                  </a:cubicBezTo>
                  <a:cubicBezTo>
                    <a:pt x="5782" y="2189939"/>
                    <a:pt x="45026" y="2143076"/>
                    <a:pt x="45026" y="2143076"/>
                  </a:cubicBezTo>
                  <a:lnTo>
                    <a:pt x="11470" y="2108612"/>
                  </a:lnTo>
                  <a:cubicBezTo>
                    <a:pt x="11470" y="2108612"/>
                    <a:pt x="-12796" y="1829135"/>
                    <a:pt x="9264" y="1752419"/>
                  </a:cubicBezTo>
                  <a:cubicBezTo>
                    <a:pt x="31324" y="1675697"/>
                    <a:pt x="64414" y="1670210"/>
                    <a:pt x="64414" y="1670210"/>
                  </a:cubicBezTo>
                  <a:cubicBezTo>
                    <a:pt x="64414" y="1670210"/>
                    <a:pt x="44560" y="1601718"/>
                    <a:pt x="64414" y="1514030"/>
                  </a:cubicBezTo>
                  <a:cubicBezTo>
                    <a:pt x="84269" y="1426355"/>
                    <a:pt x="84269" y="1390740"/>
                    <a:pt x="84269" y="1390740"/>
                  </a:cubicBezTo>
                  <a:lnTo>
                    <a:pt x="15882" y="1357856"/>
                  </a:lnTo>
                  <a:cubicBezTo>
                    <a:pt x="15882" y="1357856"/>
                    <a:pt x="5737" y="1301647"/>
                    <a:pt x="7945" y="1252269"/>
                  </a:cubicBezTo>
                  <a:cubicBezTo>
                    <a:pt x="10155" y="1202878"/>
                    <a:pt x="-890" y="903835"/>
                    <a:pt x="3528" y="799574"/>
                  </a:cubicBezTo>
                  <a:cubicBezTo>
                    <a:pt x="7945" y="695319"/>
                    <a:pt x="14320" y="569999"/>
                    <a:pt x="20563" y="529281"/>
                  </a:cubicBezTo>
                  <a:cubicBezTo>
                    <a:pt x="26805" y="488584"/>
                    <a:pt x="4957" y="166809"/>
                    <a:pt x="4957" y="166809"/>
                  </a:cubicBezTo>
                  <a:cubicBezTo>
                    <a:pt x="4957" y="166809"/>
                    <a:pt x="100156" y="180377"/>
                    <a:pt x="107958" y="114473"/>
                  </a:cubicBezTo>
                  <a:cubicBezTo>
                    <a:pt x="115762" y="48569"/>
                    <a:pt x="26805" y="33058"/>
                    <a:pt x="26805" y="33058"/>
                  </a:cubicBezTo>
                  <a:lnTo>
                    <a:pt x="24891" y="0"/>
                  </a:lnTo>
                  <a:close/>
                </a:path>
              </a:pathLst>
            </a:custGeom>
            <a:solidFill>
              <a:srgbClr val="F3F3F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rPr b="0" i="0" lang="en" sz="1800" u="none" cap="none" strike="noStrike">
                  <a:solidFill>
                    <a:srgbClr val="000000"/>
                  </a:solidFill>
                  <a:latin typeface="Calibri"/>
                  <a:ea typeface="Calibri"/>
                  <a:cs typeface="Calibri"/>
                  <a:sym typeface="Calibri"/>
                </a:rPr>
                <a:t>	</a:t>
              </a:r>
              <a:endParaRPr b="0" i="0" sz="1800" u="none" cap="none" strike="noStrike">
                <a:solidFill>
                  <a:srgbClr val="000000"/>
                </a:solidFill>
                <a:latin typeface="Calibri"/>
                <a:ea typeface="Calibri"/>
                <a:cs typeface="Calibri"/>
                <a:sym typeface="Calibri"/>
              </a:endParaRPr>
            </a:p>
          </p:txBody>
        </p:sp>
      </p:grpSp>
      <p:grpSp>
        <p:nvGrpSpPr>
          <p:cNvPr id="956" name="Google Shape;956;p41"/>
          <p:cNvGrpSpPr/>
          <p:nvPr/>
        </p:nvGrpSpPr>
        <p:grpSpPr>
          <a:xfrm>
            <a:off x="1997835" y="1497120"/>
            <a:ext cx="3652167" cy="3646200"/>
            <a:chOff x="1997835" y="1497120"/>
            <a:chExt cx="3652167" cy="3646200"/>
          </a:xfrm>
        </p:grpSpPr>
        <p:sp>
          <p:nvSpPr>
            <p:cNvPr id="957" name="Google Shape;957;p41"/>
            <p:cNvSpPr/>
            <p:nvPr/>
          </p:nvSpPr>
          <p:spPr>
            <a:xfrm>
              <a:off x="2003802" y="1497120"/>
              <a:ext cx="3646200" cy="3646200"/>
            </a:xfrm>
            <a:prstGeom prst="rect">
              <a:avLst/>
            </a:prstGeom>
            <a:solidFill>
              <a:schemeClr val="accent2"/>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58" name="Google Shape;958;p41"/>
            <p:cNvSpPr/>
            <p:nvPr/>
          </p:nvSpPr>
          <p:spPr>
            <a:xfrm>
              <a:off x="1997835" y="1502529"/>
              <a:ext cx="3646200" cy="7290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sp>
        <p:nvSpPr>
          <p:cNvPr id="959" name="Google Shape;959;p41"/>
          <p:cNvSpPr/>
          <p:nvPr/>
        </p:nvSpPr>
        <p:spPr>
          <a:xfrm rot="-1936539">
            <a:off x="1406938" y="1562799"/>
            <a:ext cx="2151541" cy="608441"/>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
        <p:nvSpPr>
          <p:cNvPr id="960" name="Google Shape;960;p41"/>
          <p:cNvSpPr txBox="1"/>
          <p:nvPr>
            <p:ph type="title"/>
          </p:nvPr>
        </p:nvSpPr>
        <p:spPr>
          <a:xfrm>
            <a:off x="2179438" y="1583975"/>
            <a:ext cx="3279300" cy="763500"/>
          </a:xfrm>
          <a:prstGeom prst="rect">
            <a:avLst/>
          </a:prstGeom>
          <a:noFill/>
          <a:ln>
            <a:noFill/>
          </a:ln>
        </p:spPr>
        <p:txBody>
          <a:bodyPr anchorCtr="0" anchor="t" bIns="121900" lIns="121900" spcFirstLastPara="1" rIns="121900" wrap="square" tIns="121900">
            <a:noAutofit/>
          </a:bodyPr>
          <a:lstStyle/>
          <a:p>
            <a:pPr indent="0" lvl="0" marL="0" rtl="0" algn="r">
              <a:lnSpc>
                <a:spcPct val="100000"/>
              </a:lnSpc>
              <a:spcBef>
                <a:spcPts val="0"/>
              </a:spcBef>
              <a:spcAft>
                <a:spcPts val="0"/>
              </a:spcAft>
              <a:buSzPts val="4000"/>
              <a:buNone/>
            </a:pPr>
            <a:r>
              <a:rPr lang="en"/>
              <a:t>Presenting an app?</a:t>
            </a:r>
            <a:endParaRPr/>
          </a:p>
        </p:txBody>
      </p:sp>
      <p:sp>
        <p:nvSpPr>
          <p:cNvPr id="961" name="Google Shape;961;p41"/>
          <p:cNvSpPr txBox="1"/>
          <p:nvPr>
            <p:ph idx="1" type="body"/>
          </p:nvPr>
        </p:nvSpPr>
        <p:spPr>
          <a:xfrm>
            <a:off x="2179350" y="2707300"/>
            <a:ext cx="3279300" cy="1931700"/>
          </a:xfrm>
          <a:prstGeom prst="rect">
            <a:avLst/>
          </a:prstGeom>
          <a:noFill/>
          <a:ln>
            <a:noFill/>
          </a:ln>
        </p:spPr>
        <p:txBody>
          <a:bodyPr anchorCtr="0" anchor="t" bIns="121900" lIns="121900" spcFirstLastPara="1" rIns="121900" wrap="square" tIns="121900">
            <a:noAutofit/>
          </a:bodyPr>
          <a:lstStyle/>
          <a:p>
            <a:pPr indent="0" lvl="0" marL="0" rtl="0" algn="r">
              <a:lnSpc>
                <a:spcPct val="115000"/>
              </a:lnSpc>
              <a:spcBef>
                <a:spcPts val="0"/>
              </a:spcBef>
              <a:spcAft>
                <a:spcPts val="2100"/>
              </a:spcAft>
              <a:buSzPts val="1900"/>
              <a:buNone/>
            </a:pPr>
            <a:r>
              <a:rPr lang="en"/>
              <a:t>If you are presenting a website, an internet product or an app, you can place a screenshot of it here.</a:t>
            </a:r>
            <a:endParaRPr/>
          </a:p>
        </p:txBody>
      </p:sp>
      <p:sp>
        <p:nvSpPr>
          <p:cNvPr id="962" name="Google Shape;962;p41"/>
          <p:cNvSpPr/>
          <p:nvPr/>
        </p:nvSpPr>
        <p:spPr>
          <a:xfrm>
            <a:off x="6770172" y="772996"/>
            <a:ext cx="3355633" cy="5112649"/>
          </a:xfrm>
          <a:custGeom>
            <a:rect b="b" l="l" r="r" t="t"/>
            <a:pathLst>
              <a:path extrusionOk="0" h="380547" w="249768">
                <a:moveTo>
                  <a:pt x="0" y="192238"/>
                </a:moveTo>
                <a:cubicBezTo>
                  <a:pt x="1524" y="139756"/>
                  <a:pt x="2858" y="87463"/>
                  <a:pt x="4477" y="34695"/>
                </a:cubicBezTo>
                <a:cubicBezTo>
                  <a:pt x="5048" y="13740"/>
                  <a:pt x="8382" y="10025"/>
                  <a:pt x="28861" y="8882"/>
                </a:cubicBezTo>
                <a:cubicBezTo>
                  <a:pt x="90297" y="5643"/>
                  <a:pt x="151638" y="2595"/>
                  <a:pt x="212979" y="119"/>
                </a:cubicBezTo>
                <a:cubicBezTo>
                  <a:pt x="239268" y="-929"/>
                  <a:pt x="244602" y="4596"/>
                  <a:pt x="243459" y="30694"/>
                </a:cubicBezTo>
                <a:cubicBezTo>
                  <a:pt x="241364" y="79558"/>
                  <a:pt x="238030" y="128230"/>
                  <a:pt x="236220" y="177093"/>
                </a:cubicBezTo>
                <a:cubicBezTo>
                  <a:pt x="232877" y="231043"/>
                  <a:pt x="236430" y="285202"/>
                  <a:pt x="246793" y="338256"/>
                </a:cubicBezTo>
                <a:cubicBezTo>
                  <a:pt x="254508" y="373404"/>
                  <a:pt x="248602" y="378166"/>
                  <a:pt x="212598" y="378261"/>
                </a:cubicBezTo>
                <a:cubicBezTo>
                  <a:pt x="157163" y="378261"/>
                  <a:pt x="101632" y="379690"/>
                  <a:pt x="46196" y="380547"/>
                </a:cubicBezTo>
                <a:cubicBezTo>
                  <a:pt x="42481" y="380547"/>
                  <a:pt x="38767" y="380547"/>
                  <a:pt x="35147" y="380547"/>
                </a:cubicBezTo>
                <a:cubicBezTo>
                  <a:pt x="9335" y="380547"/>
                  <a:pt x="4286" y="375499"/>
                  <a:pt x="4096" y="349496"/>
                </a:cubicBezTo>
                <a:cubicBezTo>
                  <a:pt x="4096" y="297013"/>
                  <a:pt x="4096" y="244721"/>
                  <a:pt x="4096" y="191952"/>
                </a:cubicBezTo>
                <a:close/>
                <a:moveTo>
                  <a:pt x="29432" y="319206"/>
                </a:moveTo>
                <a:cubicBezTo>
                  <a:pt x="93536" y="323779"/>
                  <a:pt x="154781" y="313301"/>
                  <a:pt x="214598" y="315301"/>
                </a:cubicBezTo>
                <a:cubicBezTo>
                  <a:pt x="213360" y="269391"/>
                  <a:pt x="210884" y="226528"/>
                  <a:pt x="211455" y="183666"/>
                </a:cubicBezTo>
                <a:cubicBezTo>
                  <a:pt x="212027" y="140803"/>
                  <a:pt x="215551" y="97083"/>
                  <a:pt x="217837" y="54221"/>
                </a:cubicBezTo>
                <a:cubicBezTo>
                  <a:pt x="196596" y="49268"/>
                  <a:pt x="46387" y="56888"/>
                  <a:pt x="29432" y="62889"/>
                </a:cubicBezTo>
                <a:close/>
                <a:moveTo>
                  <a:pt x="153257" y="34695"/>
                </a:moveTo>
                <a:cubicBezTo>
                  <a:pt x="150686" y="20312"/>
                  <a:pt x="141351" y="22884"/>
                  <a:pt x="134207" y="22503"/>
                </a:cubicBezTo>
                <a:cubicBezTo>
                  <a:pt x="104585" y="20883"/>
                  <a:pt x="103061" y="21360"/>
                  <a:pt x="94298" y="33075"/>
                </a:cubicBezTo>
                <a:cubicBezTo>
                  <a:pt x="113555" y="36962"/>
                  <a:pt x="133338" y="37509"/>
                  <a:pt x="152781" y="3469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66" name="Shape 966"/>
        <p:cNvGrpSpPr/>
        <p:nvPr/>
      </p:nvGrpSpPr>
      <p:grpSpPr>
        <a:xfrm>
          <a:off x="0" y="0"/>
          <a:ext cx="0" cy="0"/>
          <a:chOff x="0" y="0"/>
          <a:chExt cx="0" cy="0"/>
        </a:xfrm>
      </p:grpSpPr>
      <p:grpSp>
        <p:nvGrpSpPr>
          <p:cNvPr id="967" name="Google Shape;967;p42"/>
          <p:cNvGrpSpPr/>
          <p:nvPr/>
        </p:nvGrpSpPr>
        <p:grpSpPr>
          <a:xfrm flipH="1" rot="-918591">
            <a:off x="6751619" y="1482199"/>
            <a:ext cx="3759075" cy="3965557"/>
            <a:chOff x="2368761" y="841731"/>
            <a:chExt cx="3148926" cy="3321893"/>
          </a:xfrm>
        </p:grpSpPr>
        <p:sp>
          <p:nvSpPr>
            <p:cNvPr id="968" name="Google Shape;968;p42"/>
            <p:cNvSpPr/>
            <p:nvPr/>
          </p:nvSpPr>
          <p:spPr>
            <a:xfrm rot="-5400000">
              <a:off x="2281268" y="934270"/>
              <a:ext cx="3321893" cy="3136815"/>
            </a:xfrm>
            <a:custGeom>
              <a:rect b="b" l="l" r="r" t="t"/>
              <a:pathLst>
                <a:path extrusionOk="0" h="3136815" w="3321893">
                  <a:moveTo>
                    <a:pt x="15340" y="3136815"/>
                  </a:moveTo>
                  <a:lnTo>
                    <a:pt x="7823" y="3136815"/>
                  </a:lnTo>
                  <a:lnTo>
                    <a:pt x="7246" y="3128385"/>
                  </a:lnTo>
                  <a:cubicBezTo>
                    <a:pt x="6349" y="3090892"/>
                    <a:pt x="7943" y="3056246"/>
                    <a:pt x="7943" y="3056246"/>
                  </a:cubicBezTo>
                  <a:close/>
                  <a:moveTo>
                    <a:pt x="3321893" y="1"/>
                  </a:moveTo>
                  <a:lnTo>
                    <a:pt x="3321893" y="3136815"/>
                  </a:lnTo>
                  <a:lnTo>
                    <a:pt x="17984" y="3136815"/>
                  </a:lnTo>
                  <a:lnTo>
                    <a:pt x="17230" y="3124210"/>
                  </a:lnTo>
                  <a:cubicBezTo>
                    <a:pt x="10841" y="3016343"/>
                    <a:pt x="1548" y="2851636"/>
                    <a:pt x="1548" y="2806198"/>
                  </a:cubicBezTo>
                  <a:cubicBezTo>
                    <a:pt x="1548" y="2736959"/>
                    <a:pt x="16347" y="2543684"/>
                    <a:pt x="16347" y="2543684"/>
                  </a:cubicBezTo>
                  <a:cubicBezTo>
                    <a:pt x="16347" y="2543684"/>
                    <a:pt x="-3275" y="2373088"/>
                    <a:pt x="1253" y="2303722"/>
                  </a:cubicBezTo>
                  <a:cubicBezTo>
                    <a:pt x="5782" y="2234348"/>
                    <a:pt x="45026" y="2187485"/>
                    <a:pt x="45026" y="2187485"/>
                  </a:cubicBezTo>
                  <a:lnTo>
                    <a:pt x="11470" y="2153021"/>
                  </a:lnTo>
                  <a:cubicBezTo>
                    <a:pt x="11470" y="2153021"/>
                    <a:pt x="-12796" y="1873544"/>
                    <a:pt x="9264" y="1796828"/>
                  </a:cubicBezTo>
                  <a:cubicBezTo>
                    <a:pt x="31324" y="1720106"/>
                    <a:pt x="64414" y="1714619"/>
                    <a:pt x="64414" y="1714619"/>
                  </a:cubicBezTo>
                  <a:cubicBezTo>
                    <a:pt x="64414" y="1714619"/>
                    <a:pt x="44560" y="1646127"/>
                    <a:pt x="64414" y="1558439"/>
                  </a:cubicBezTo>
                  <a:cubicBezTo>
                    <a:pt x="84269" y="1470764"/>
                    <a:pt x="84269" y="1435149"/>
                    <a:pt x="84269" y="1435149"/>
                  </a:cubicBezTo>
                  <a:lnTo>
                    <a:pt x="15882" y="1402265"/>
                  </a:lnTo>
                  <a:cubicBezTo>
                    <a:pt x="15882" y="1402265"/>
                    <a:pt x="5737" y="1346056"/>
                    <a:pt x="7945" y="1296678"/>
                  </a:cubicBezTo>
                  <a:cubicBezTo>
                    <a:pt x="10155" y="1247287"/>
                    <a:pt x="-890" y="948244"/>
                    <a:pt x="3528" y="843983"/>
                  </a:cubicBezTo>
                  <a:cubicBezTo>
                    <a:pt x="7945" y="739728"/>
                    <a:pt x="14320" y="614408"/>
                    <a:pt x="20563" y="573690"/>
                  </a:cubicBezTo>
                  <a:cubicBezTo>
                    <a:pt x="26805" y="532993"/>
                    <a:pt x="4957" y="211218"/>
                    <a:pt x="4957" y="211218"/>
                  </a:cubicBezTo>
                  <a:cubicBezTo>
                    <a:pt x="4957" y="211218"/>
                    <a:pt x="100156" y="224786"/>
                    <a:pt x="107958" y="158882"/>
                  </a:cubicBezTo>
                  <a:cubicBezTo>
                    <a:pt x="115762" y="92978"/>
                    <a:pt x="26805" y="77467"/>
                    <a:pt x="26805" y="77467"/>
                  </a:cubicBezTo>
                  <a:lnTo>
                    <a:pt x="22320"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69" name="Google Shape;969;p42"/>
            <p:cNvSpPr/>
            <p:nvPr/>
          </p:nvSpPr>
          <p:spPr>
            <a:xfrm rot="-5400000">
              <a:off x="2321639" y="901972"/>
              <a:ext cx="3243170" cy="3148926"/>
            </a:xfrm>
            <a:custGeom>
              <a:rect b="b" l="l" r="r" t="t"/>
              <a:pathLst>
                <a:path extrusionOk="0" h="3148926" w="3243170">
                  <a:moveTo>
                    <a:pt x="20529" y="3148926"/>
                  </a:moveTo>
                  <a:lnTo>
                    <a:pt x="13055" y="3148926"/>
                  </a:lnTo>
                  <a:lnTo>
                    <a:pt x="10969" y="3138376"/>
                  </a:lnTo>
                  <a:cubicBezTo>
                    <a:pt x="4356" y="3089791"/>
                    <a:pt x="7943" y="3011837"/>
                    <a:pt x="7943" y="3011837"/>
                  </a:cubicBezTo>
                  <a:close/>
                  <a:moveTo>
                    <a:pt x="3243170" y="0"/>
                  </a:moveTo>
                  <a:lnTo>
                    <a:pt x="3243170" y="3148926"/>
                  </a:lnTo>
                  <a:lnTo>
                    <a:pt x="21390" y="3148926"/>
                  </a:lnTo>
                  <a:lnTo>
                    <a:pt x="20126" y="3128183"/>
                  </a:lnTo>
                  <a:cubicBezTo>
                    <a:pt x="14197" y="3030150"/>
                    <a:pt x="1548" y="2814800"/>
                    <a:pt x="1548" y="2761789"/>
                  </a:cubicBezTo>
                  <a:cubicBezTo>
                    <a:pt x="1548" y="2692550"/>
                    <a:pt x="16347" y="2499275"/>
                    <a:pt x="16347" y="2499275"/>
                  </a:cubicBezTo>
                  <a:cubicBezTo>
                    <a:pt x="16347" y="2499275"/>
                    <a:pt x="-3275" y="2328679"/>
                    <a:pt x="1253" y="2259313"/>
                  </a:cubicBezTo>
                  <a:cubicBezTo>
                    <a:pt x="5782" y="2189939"/>
                    <a:pt x="45026" y="2143076"/>
                    <a:pt x="45026" y="2143076"/>
                  </a:cubicBezTo>
                  <a:lnTo>
                    <a:pt x="11470" y="2108612"/>
                  </a:lnTo>
                  <a:cubicBezTo>
                    <a:pt x="11470" y="2108612"/>
                    <a:pt x="-12796" y="1829135"/>
                    <a:pt x="9264" y="1752419"/>
                  </a:cubicBezTo>
                  <a:cubicBezTo>
                    <a:pt x="31324" y="1675697"/>
                    <a:pt x="64414" y="1670210"/>
                    <a:pt x="64414" y="1670210"/>
                  </a:cubicBezTo>
                  <a:cubicBezTo>
                    <a:pt x="64414" y="1670210"/>
                    <a:pt x="44560" y="1601718"/>
                    <a:pt x="64414" y="1514030"/>
                  </a:cubicBezTo>
                  <a:cubicBezTo>
                    <a:pt x="84269" y="1426355"/>
                    <a:pt x="84269" y="1390740"/>
                    <a:pt x="84269" y="1390740"/>
                  </a:cubicBezTo>
                  <a:lnTo>
                    <a:pt x="15882" y="1357856"/>
                  </a:lnTo>
                  <a:cubicBezTo>
                    <a:pt x="15882" y="1357856"/>
                    <a:pt x="5737" y="1301647"/>
                    <a:pt x="7945" y="1252269"/>
                  </a:cubicBezTo>
                  <a:cubicBezTo>
                    <a:pt x="10155" y="1202878"/>
                    <a:pt x="-890" y="903835"/>
                    <a:pt x="3528" y="799574"/>
                  </a:cubicBezTo>
                  <a:cubicBezTo>
                    <a:pt x="7945" y="695319"/>
                    <a:pt x="14320" y="569999"/>
                    <a:pt x="20563" y="529281"/>
                  </a:cubicBezTo>
                  <a:cubicBezTo>
                    <a:pt x="26805" y="488584"/>
                    <a:pt x="4957" y="166809"/>
                    <a:pt x="4957" y="166809"/>
                  </a:cubicBezTo>
                  <a:cubicBezTo>
                    <a:pt x="4957" y="166809"/>
                    <a:pt x="100156" y="180377"/>
                    <a:pt x="107958" y="114473"/>
                  </a:cubicBezTo>
                  <a:cubicBezTo>
                    <a:pt x="115762" y="48569"/>
                    <a:pt x="26805" y="33058"/>
                    <a:pt x="26805" y="33058"/>
                  </a:cubicBezTo>
                  <a:lnTo>
                    <a:pt x="24891" y="0"/>
                  </a:lnTo>
                  <a:close/>
                </a:path>
              </a:pathLst>
            </a:custGeom>
            <a:solidFill>
              <a:srgbClr val="F3F3F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rPr b="0" i="0" lang="en" sz="1800" u="none" cap="none" strike="noStrike">
                  <a:solidFill>
                    <a:srgbClr val="000000"/>
                  </a:solidFill>
                  <a:latin typeface="Calibri"/>
                  <a:ea typeface="Calibri"/>
                  <a:cs typeface="Calibri"/>
                  <a:sym typeface="Calibri"/>
                </a:rPr>
                <a:t>	</a:t>
              </a:r>
              <a:endParaRPr b="0" i="0" sz="1800" u="none" cap="none" strike="noStrike">
                <a:solidFill>
                  <a:srgbClr val="000000"/>
                </a:solidFill>
                <a:latin typeface="Calibri"/>
                <a:ea typeface="Calibri"/>
                <a:cs typeface="Calibri"/>
                <a:sym typeface="Calibri"/>
              </a:endParaRPr>
            </a:p>
          </p:txBody>
        </p:sp>
      </p:grpSp>
      <p:grpSp>
        <p:nvGrpSpPr>
          <p:cNvPr id="970" name="Google Shape;970;p42"/>
          <p:cNvGrpSpPr/>
          <p:nvPr/>
        </p:nvGrpSpPr>
        <p:grpSpPr>
          <a:xfrm>
            <a:off x="6543536" y="1448270"/>
            <a:ext cx="3652167" cy="3646200"/>
            <a:chOff x="6543536" y="1448270"/>
            <a:chExt cx="3652167" cy="3646200"/>
          </a:xfrm>
        </p:grpSpPr>
        <p:sp>
          <p:nvSpPr>
            <p:cNvPr id="971" name="Google Shape;971;p42"/>
            <p:cNvSpPr/>
            <p:nvPr/>
          </p:nvSpPr>
          <p:spPr>
            <a:xfrm flipH="1">
              <a:off x="6543536" y="1448270"/>
              <a:ext cx="3646200" cy="3646200"/>
            </a:xfrm>
            <a:prstGeom prst="rect">
              <a:avLst/>
            </a:prstGeom>
            <a:solidFill>
              <a:schemeClr val="accent1"/>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72" name="Google Shape;972;p42"/>
            <p:cNvSpPr/>
            <p:nvPr/>
          </p:nvSpPr>
          <p:spPr>
            <a:xfrm flipH="1">
              <a:off x="6549503" y="1453679"/>
              <a:ext cx="3646200" cy="7290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sp>
        <p:nvSpPr>
          <p:cNvPr id="973" name="Google Shape;973;p42"/>
          <p:cNvSpPr/>
          <p:nvPr/>
        </p:nvSpPr>
        <p:spPr>
          <a:xfrm flipH="1" rot="1936539">
            <a:off x="8635059" y="1513949"/>
            <a:ext cx="2151541" cy="608441"/>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
        <p:nvSpPr>
          <p:cNvPr id="974" name="Google Shape;974;p42"/>
          <p:cNvSpPr txBox="1"/>
          <p:nvPr>
            <p:ph type="title"/>
          </p:nvPr>
        </p:nvSpPr>
        <p:spPr>
          <a:xfrm>
            <a:off x="6797800" y="1583975"/>
            <a:ext cx="3247500" cy="7635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a:t>Presenting an app?</a:t>
            </a:r>
            <a:endParaRPr/>
          </a:p>
        </p:txBody>
      </p:sp>
      <p:sp>
        <p:nvSpPr>
          <p:cNvPr id="975" name="Google Shape;975;p42"/>
          <p:cNvSpPr txBox="1"/>
          <p:nvPr>
            <p:ph idx="1" type="body"/>
          </p:nvPr>
        </p:nvSpPr>
        <p:spPr>
          <a:xfrm>
            <a:off x="6797858" y="2508425"/>
            <a:ext cx="3247500" cy="20496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900"/>
              <a:buNone/>
            </a:pPr>
            <a:r>
              <a:rPr lang="en"/>
              <a:t>If you are presenting a website, an internet product or an app, you can place a screenshot of it here.</a:t>
            </a:r>
            <a:endParaRPr/>
          </a:p>
        </p:txBody>
      </p:sp>
      <p:sp>
        <p:nvSpPr>
          <p:cNvPr id="976" name="Google Shape;976;p42"/>
          <p:cNvSpPr/>
          <p:nvPr/>
        </p:nvSpPr>
        <p:spPr>
          <a:xfrm rot="5400000">
            <a:off x="740283" y="1199891"/>
            <a:ext cx="5384958" cy="4386426"/>
          </a:xfrm>
          <a:custGeom>
            <a:rect b="b" l="l" r="r" t="t"/>
            <a:pathLst>
              <a:path extrusionOk="0" h="348544" w="427887">
                <a:moveTo>
                  <a:pt x="221897" y="344049"/>
                </a:moveTo>
                <a:lnTo>
                  <a:pt x="50447" y="348049"/>
                </a:lnTo>
                <a:cubicBezTo>
                  <a:pt x="43846" y="348907"/>
                  <a:pt x="37150" y="348650"/>
                  <a:pt x="30635" y="347287"/>
                </a:cubicBezTo>
                <a:cubicBezTo>
                  <a:pt x="25425" y="345306"/>
                  <a:pt x="21443" y="341010"/>
                  <a:pt x="19871" y="335667"/>
                </a:cubicBezTo>
                <a:cubicBezTo>
                  <a:pt x="16252" y="295376"/>
                  <a:pt x="13775" y="254990"/>
                  <a:pt x="11108" y="214604"/>
                </a:cubicBezTo>
                <a:cubicBezTo>
                  <a:pt x="7365" y="158407"/>
                  <a:pt x="3746" y="102238"/>
                  <a:pt x="250" y="46107"/>
                </a:cubicBezTo>
                <a:cubicBezTo>
                  <a:pt x="-83" y="41700"/>
                  <a:pt x="-83" y="37274"/>
                  <a:pt x="250" y="32867"/>
                </a:cubicBezTo>
                <a:cubicBezTo>
                  <a:pt x="1679" y="16294"/>
                  <a:pt x="8251" y="8483"/>
                  <a:pt x="25015" y="7150"/>
                </a:cubicBezTo>
                <a:cubicBezTo>
                  <a:pt x="51590" y="5054"/>
                  <a:pt x="78260" y="3816"/>
                  <a:pt x="104835" y="3435"/>
                </a:cubicBezTo>
                <a:cubicBezTo>
                  <a:pt x="191512" y="1911"/>
                  <a:pt x="278161" y="768"/>
                  <a:pt x="364772" y="6"/>
                </a:cubicBezTo>
                <a:cubicBezTo>
                  <a:pt x="376621" y="-74"/>
                  <a:pt x="388460" y="657"/>
                  <a:pt x="400205" y="2197"/>
                </a:cubicBezTo>
                <a:cubicBezTo>
                  <a:pt x="422684" y="4864"/>
                  <a:pt x="423541" y="6197"/>
                  <a:pt x="424017" y="28105"/>
                </a:cubicBezTo>
                <a:cubicBezTo>
                  <a:pt x="424874" y="69538"/>
                  <a:pt x="425827" y="111067"/>
                  <a:pt x="426494" y="152501"/>
                </a:cubicBezTo>
                <a:cubicBezTo>
                  <a:pt x="427160" y="200126"/>
                  <a:pt x="428304" y="248799"/>
                  <a:pt x="427732" y="296900"/>
                </a:cubicBezTo>
                <a:cubicBezTo>
                  <a:pt x="427256" y="348049"/>
                  <a:pt x="425827" y="339667"/>
                  <a:pt x="386203" y="340715"/>
                </a:cubicBezTo>
                <a:cubicBezTo>
                  <a:pt x="331339" y="342144"/>
                  <a:pt x="276570" y="343192"/>
                  <a:pt x="221801" y="344430"/>
                </a:cubicBezTo>
                <a:close/>
                <a:moveTo>
                  <a:pt x="25777" y="28200"/>
                </a:moveTo>
                <a:lnTo>
                  <a:pt x="42636" y="300234"/>
                </a:lnTo>
                <a:cubicBezTo>
                  <a:pt x="162651" y="286232"/>
                  <a:pt x="280761" y="289852"/>
                  <a:pt x="401443" y="291376"/>
                </a:cubicBezTo>
                <a:cubicBezTo>
                  <a:pt x="400586" y="201650"/>
                  <a:pt x="400205" y="114020"/>
                  <a:pt x="397919" y="24676"/>
                </a:cubicBezTo>
                <a:cubicBezTo>
                  <a:pt x="272570" y="21818"/>
                  <a:pt x="150554" y="24866"/>
                  <a:pt x="25777" y="2820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80" name="Shape 980"/>
        <p:cNvGrpSpPr/>
        <p:nvPr/>
      </p:nvGrpSpPr>
      <p:grpSpPr>
        <a:xfrm>
          <a:off x="0" y="0"/>
          <a:ext cx="0" cy="0"/>
          <a:chOff x="0" y="0"/>
          <a:chExt cx="0" cy="0"/>
        </a:xfrm>
      </p:grpSpPr>
      <p:sp>
        <p:nvSpPr>
          <p:cNvPr id="981" name="Google Shape;981;p43"/>
          <p:cNvSpPr/>
          <p:nvPr/>
        </p:nvSpPr>
        <p:spPr>
          <a:xfrm rot="10789017">
            <a:off x="4821351" y="1279976"/>
            <a:ext cx="3654933" cy="4630546"/>
          </a:xfrm>
          <a:custGeom>
            <a:rect b="b" l="l" r="r" t="t"/>
            <a:pathLst>
              <a:path extrusionOk="0" h="6257494" w="4670817">
                <a:moveTo>
                  <a:pt x="4670817" y="6257494"/>
                </a:moveTo>
                <a:lnTo>
                  <a:pt x="4438346" y="6257494"/>
                </a:lnTo>
                <a:lnTo>
                  <a:pt x="4364253" y="6055707"/>
                </a:lnTo>
                <a:lnTo>
                  <a:pt x="4449914" y="6055707"/>
                </a:lnTo>
                <a:lnTo>
                  <a:pt x="4449914" y="5813564"/>
                </a:lnTo>
                <a:lnTo>
                  <a:pt x="4220515" y="5813564"/>
                </a:lnTo>
                <a:lnTo>
                  <a:pt x="4220515" y="6055707"/>
                </a:lnTo>
                <a:lnTo>
                  <a:pt x="4293095" y="6055707"/>
                </a:lnTo>
                <a:lnTo>
                  <a:pt x="4219001" y="6257494"/>
                </a:lnTo>
                <a:lnTo>
                  <a:pt x="3938934" y="6257494"/>
                </a:lnTo>
                <a:lnTo>
                  <a:pt x="3994841" y="6055707"/>
                </a:lnTo>
                <a:lnTo>
                  <a:pt x="4048678" y="6055707"/>
                </a:lnTo>
                <a:lnTo>
                  <a:pt x="4048678" y="5813564"/>
                </a:lnTo>
                <a:lnTo>
                  <a:pt x="3819279" y="5813564"/>
                </a:lnTo>
                <a:lnTo>
                  <a:pt x="3819279" y="6055707"/>
                </a:lnTo>
                <a:lnTo>
                  <a:pt x="3866898" y="6055707"/>
                </a:lnTo>
                <a:lnTo>
                  <a:pt x="3889047" y="6257494"/>
                </a:lnTo>
                <a:lnTo>
                  <a:pt x="3562635" y="6257494"/>
                </a:lnTo>
                <a:lnTo>
                  <a:pt x="3562635" y="6055707"/>
                </a:lnTo>
                <a:lnTo>
                  <a:pt x="3647442" y="6055707"/>
                </a:lnTo>
                <a:lnTo>
                  <a:pt x="3647442" y="5813564"/>
                </a:lnTo>
                <a:lnTo>
                  <a:pt x="3418043" y="5813564"/>
                </a:lnTo>
                <a:lnTo>
                  <a:pt x="3418043" y="6055707"/>
                </a:lnTo>
                <a:lnTo>
                  <a:pt x="3471801" y="6055707"/>
                </a:lnTo>
                <a:lnTo>
                  <a:pt x="3471801" y="6257494"/>
                </a:lnTo>
                <a:lnTo>
                  <a:pt x="3240916" y="6257494"/>
                </a:lnTo>
                <a:lnTo>
                  <a:pt x="3166823" y="6055707"/>
                </a:lnTo>
                <a:lnTo>
                  <a:pt x="3246206" y="6055707"/>
                </a:lnTo>
                <a:lnTo>
                  <a:pt x="3246206" y="5813564"/>
                </a:lnTo>
                <a:lnTo>
                  <a:pt x="3016807" y="5813564"/>
                </a:lnTo>
                <a:lnTo>
                  <a:pt x="3016807" y="6055707"/>
                </a:lnTo>
                <a:lnTo>
                  <a:pt x="3090477" y="6055707"/>
                </a:lnTo>
                <a:lnTo>
                  <a:pt x="3016383" y="6257494"/>
                </a:lnTo>
                <a:lnTo>
                  <a:pt x="2774394" y="6257494"/>
                </a:lnTo>
                <a:lnTo>
                  <a:pt x="2774394" y="6055707"/>
                </a:lnTo>
                <a:lnTo>
                  <a:pt x="2844970" y="6055707"/>
                </a:lnTo>
                <a:lnTo>
                  <a:pt x="2844970" y="5813564"/>
                </a:lnTo>
                <a:lnTo>
                  <a:pt x="2615571" y="5813564"/>
                </a:lnTo>
                <a:lnTo>
                  <a:pt x="2615571" y="6055707"/>
                </a:lnTo>
                <a:lnTo>
                  <a:pt x="2683560" y="6055707"/>
                </a:lnTo>
                <a:lnTo>
                  <a:pt x="2683560" y="6257494"/>
                </a:lnTo>
                <a:lnTo>
                  <a:pt x="2354456" y="6257494"/>
                </a:lnTo>
                <a:lnTo>
                  <a:pt x="2367055" y="6055707"/>
                </a:lnTo>
                <a:lnTo>
                  <a:pt x="2443734" y="6055707"/>
                </a:lnTo>
                <a:lnTo>
                  <a:pt x="2443734" y="5813564"/>
                </a:lnTo>
                <a:lnTo>
                  <a:pt x="2214335" y="5813564"/>
                </a:lnTo>
                <a:lnTo>
                  <a:pt x="2214335" y="5888960"/>
                </a:lnTo>
                <a:lnTo>
                  <a:pt x="2197996" y="5891054"/>
                </a:lnTo>
                <a:lnTo>
                  <a:pt x="2214335" y="5940814"/>
                </a:lnTo>
                <a:lnTo>
                  <a:pt x="2214335" y="6055707"/>
                </a:lnTo>
                <a:lnTo>
                  <a:pt x="2252059" y="6055707"/>
                </a:lnTo>
                <a:lnTo>
                  <a:pt x="2318315" y="6257494"/>
                </a:lnTo>
                <a:lnTo>
                  <a:pt x="2011412" y="6257494"/>
                </a:lnTo>
                <a:lnTo>
                  <a:pt x="1957745" y="6055707"/>
                </a:lnTo>
                <a:lnTo>
                  <a:pt x="2042498" y="6055707"/>
                </a:lnTo>
                <a:lnTo>
                  <a:pt x="2042498" y="5813564"/>
                </a:lnTo>
                <a:lnTo>
                  <a:pt x="1813098" y="5813564"/>
                </a:lnTo>
                <a:lnTo>
                  <a:pt x="1813098" y="6055707"/>
                </a:lnTo>
                <a:lnTo>
                  <a:pt x="1895469" y="6055707"/>
                </a:lnTo>
                <a:lnTo>
                  <a:pt x="1841802" y="6257494"/>
                </a:lnTo>
                <a:lnTo>
                  <a:pt x="1562259" y="6257494"/>
                </a:lnTo>
                <a:lnTo>
                  <a:pt x="1562259" y="6055707"/>
                </a:lnTo>
                <a:lnTo>
                  <a:pt x="1641262" y="6055707"/>
                </a:lnTo>
                <a:lnTo>
                  <a:pt x="1641262" y="5813564"/>
                </a:lnTo>
                <a:lnTo>
                  <a:pt x="1411862" y="5813564"/>
                </a:lnTo>
                <a:lnTo>
                  <a:pt x="1411862" y="6055707"/>
                </a:lnTo>
                <a:lnTo>
                  <a:pt x="1471425" y="6055707"/>
                </a:lnTo>
                <a:lnTo>
                  <a:pt x="1471425" y="6257494"/>
                </a:lnTo>
                <a:lnTo>
                  <a:pt x="1230719" y="6257494"/>
                </a:lnTo>
                <a:lnTo>
                  <a:pt x="1177052" y="6055707"/>
                </a:lnTo>
                <a:lnTo>
                  <a:pt x="1240026" y="6055707"/>
                </a:lnTo>
                <a:lnTo>
                  <a:pt x="1240026" y="5813564"/>
                </a:lnTo>
                <a:lnTo>
                  <a:pt x="1010626" y="5813564"/>
                </a:lnTo>
                <a:lnTo>
                  <a:pt x="1010626" y="6055707"/>
                </a:lnTo>
                <a:lnTo>
                  <a:pt x="1123902" y="6055707"/>
                </a:lnTo>
                <a:lnTo>
                  <a:pt x="1070235" y="6257494"/>
                </a:lnTo>
                <a:lnTo>
                  <a:pt x="789011" y="6257494"/>
                </a:lnTo>
                <a:lnTo>
                  <a:pt x="801609" y="6055707"/>
                </a:lnTo>
                <a:lnTo>
                  <a:pt x="838790" y="6055707"/>
                </a:lnTo>
                <a:lnTo>
                  <a:pt x="838790" y="5813564"/>
                </a:lnTo>
                <a:lnTo>
                  <a:pt x="609390" y="5813564"/>
                </a:lnTo>
                <a:lnTo>
                  <a:pt x="609390" y="6055707"/>
                </a:lnTo>
                <a:lnTo>
                  <a:pt x="674387" y="6055707"/>
                </a:lnTo>
                <a:lnTo>
                  <a:pt x="740643" y="6257494"/>
                </a:lnTo>
                <a:lnTo>
                  <a:pt x="433760" y="6257494"/>
                </a:lnTo>
                <a:lnTo>
                  <a:pt x="380093" y="6055707"/>
                </a:lnTo>
                <a:lnTo>
                  <a:pt x="437556" y="6055707"/>
                </a:lnTo>
                <a:lnTo>
                  <a:pt x="437556" y="5813564"/>
                </a:lnTo>
                <a:lnTo>
                  <a:pt x="208156" y="5813564"/>
                </a:lnTo>
                <a:lnTo>
                  <a:pt x="208156" y="6055707"/>
                </a:lnTo>
                <a:lnTo>
                  <a:pt x="297953" y="6055707"/>
                </a:lnTo>
                <a:lnTo>
                  <a:pt x="244287" y="6257494"/>
                </a:lnTo>
                <a:lnTo>
                  <a:pt x="0" y="6257494"/>
                </a:lnTo>
                <a:lnTo>
                  <a:pt x="0" y="170205"/>
                </a:lnTo>
                <a:cubicBezTo>
                  <a:pt x="0" y="76203"/>
                  <a:pt x="76203" y="0"/>
                  <a:pt x="170205" y="0"/>
                </a:cubicBezTo>
                <a:lnTo>
                  <a:pt x="4500613" y="0"/>
                </a:lnTo>
                <a:cubicBezTo>
                  <a:pt x="4594615" y="0"/>
                  <a:pt x="4670817" y="76203"/>
                  <a:pt x="4670817" y="170205"/>
                </a:cubicBezTo>
                <a:close/>
              </a:path>
            </a:pathLst>
          </a:custGeom>
          <a:solidFill>
            <a:srgbClr val="FFFFFF"/>
          </a:solidFill>
          <a:ln>
            <a:noFill/>
          </a:ln>
          <a:effectLst>
            <a:outerShdw blurRad="50800" rotWithShape="0" algn="tl" dir="27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982" name="Google Shape;982;p43"/>
          <p:cNvGrpSpPr/>
          <p:nvPr/>
        </p:nvGrpSpPr>
        <p:grpSpPr>
          <a:xfrm rot="782496">
            <a:off x="2745138" y="813505"/>
            <a:ext cx="2015015" cy="2125697"/>
            <a:chOff x="2368762" y="841731"/>
            <a:chExt cx="3148926" cy="3321893"/>
          </a:xfrm>
        </p:grpSpPr>
        <p:sp>
          <p:nvSpPr>
            <p:cNvPr id="983" name="Google Shape;983;p43"/>
            <p:cNvSpPr/>
            <p:nvPr/>
          </p:nvSpPr>
          <p:spPr>
            <a:xfrm rot="-5400000">
              <a:off x="2281268" y="934270"/>
              <a:ext cx="3321893" cy="3136815"/>
            </a:xfrm>
            <a:custGeom>
              <a:rect b="b" l="l" r="r" t="t"/>
              <a:pathLst>
                <a:path extrusionOk="0" h="3136815" w="3321893">
                  <a:moveTo>
                    <a:pt x="15340" y="3136815"/>
                  </a:moveTo>
                  <a:lnTo>
                    <a:pt x="7823" y="3136815"/>
                  </a:lnTo>
                  <a:lnTo>
                    <a:pt x="7246" y="3128385"/>
                  </a:lnTo>
                  <a:cubicBezTo>
                    <a:pt x="6349" y="3090892"/>
                    <a:pt x="7943" y="3056246"/>
                    <a:pt x="7943" y="3056246"/>
                  </a:cubicBezTo>
                  <a:close/>
                  <a:moveTo>
                    <a:pt x="3321893" y="1"/>
                  </a:moveTo>
                  <a:lnTo>
                    <a:pt x="3321893" y="3136815"/>
                  </a:lnTo>
                  <a:lnTo>
                    <a:pt x="17984" y="3136815"/>
                  </a:lnTo>
                  <a:lnTo>
                    <a:pt x="17230" y="3124210"/>
                  </a:lnTo>
                  <a:cubicBezTo>
                    <a:pt x="10841" y="3016343"/>
                    <a:pt x="1548" y="2851636"/>
                    <a:pt x="1548" y="2806198"/>
                  </a:cubicBezTo>
                  <a:cubicBezTo>
                    <a:pt x="1548" y="2736959"/>
                    <a:pt x="16347" y="2543684"/>
                    <a:pt x="16347" y="2543684"/>
                  </a:cubicBezTo>
                  <a:cubicBezTo>
                    <a:pt x="16347" y="2543684"/>
                    <a:pt x="-3275" y="2373088"/>
                    <a:pt x="1253" y="2303722"/>
                  </a:cubicBezTo>
                  <a:cubicBezTo>
                    <a:pt x="5782" y="2234348"/>
                    <a:pt x="45026" y="2187485"/>
                    <a:pt x="45026" y="2187485"/>
                  </a:cubicBezTo>
                  <a:lnTo>
                    <a:pt x="11470" y="2153021"/>
                  </a:lnTo>
                  <a:cubicBezTo>
                    <a:pt x="11470" y="2153021"/>
                    <a:pt x="-12796" y="1873544"/>
                    <a:pt x="9264" y="1796828"/>
                  </a:cubicBezTo>
                  <a:cubicBezTo>
                    <a:pt x="31324" y="1720106"/>
                    <a:pt x="64414" y="1714619"/>
                    <a:pt x="64414" y="1714619"/>
                  </a:cubicBezTo>
                  <a:cubicBezTo>
                    <a:pt x="64414" y="1714619"/>
                    <a:pt x="44560" y="1646127"/>
                    <a:pt x="64414" y="1558439"/>
                  </a:cubicBezTo>
                  <a:cubicBezTo>
                    <a:pt x="84269" y="1470764"/>
                    <a:pt x="84269" y="1435149"/>
                    <a:pt x="84269" y="1435149"/>
                  </a:cubicBezTo>
                  <a:lnTo>
                    <a:pt x="15882" y="1402265"/>
                  </a:lnTo>
                  <a:cubicBezTo>
                    <a:pt x="15882" y="1402265"/>
                    <a:pt x="5737" y="1346056"/>
                    <a:pt x="7945" y="1296678"/>
                  </a:cubicBezTo>
                  <a:cubicBezTo>
                    <a:pt x="10155" y="1247287"/>
                    <a:pt x="-890" y="948244"/>
                    <a:pt x="3528" y="843983"/>
                  </a:cubicBezTo>
                  <a:cubicBezTo>
                    <a:pt x="7945" y="739728"/>
                    <a:pt x="14320" y="614408"/>
                    <a:pt x="20563" y="573690"/>
                  </a:cubicBezTo>
                  <a:cubicBezTo>
                    <a:pt x="26805" y="532993"/>
                    <a:pt x="4957" y="211218"/>
                    <a:pt x="4957" y="211218"/>
                  </a:cubicBezTo>
                  <a:cubicBezTo>
                    <a:pt x="4957" y="211218"/>
                    <a:pt x="100156" y="224786"/>
                    <a:pt x="107958" y="158882"/>
                  </a:cubicBezTo>
                  <a:cubicBezTo>
                    <a:pt x="115762" y="92978"/>
                    <a:pt x="26805" y="77467"/>
                    <a:pt x="26805" y="77467"/>
                  </a:cubicBezTo>
                  <a:lnTo>
                    <a:pt x="22320"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84" name="Google Shape;984;p43"/>
            <p:cNvSpPr/>
            <p:nvPr/>
          </p:nvSpPr>
          <p:spPr>
            <a:xfrm rot="-5400000">
              <a:off x="2321640" y="901973"/>
              <a:ext cx="3243170" cy="3148926"/>
            </a:xfrm>
            <a:custGeom>
              <a:rect b="b" l="l" r="r" t="t"/>
              <a:pathLst>
                <a:path extrusionOk="0" h="3148926" w="3243170">
                  <a:moveTo>
                    <a:pt x="20529" y="3148926"/>
                  </a:moveTo>
                  <a:lnTo>
                    <a:pt x="13055" y="3148926"/>
                  </a:lnTo>
                  <a:lnTo>
                    <a:pt x="10969" y="3138376"/>
                  </a:lnTo>
                  <a:cubicBezTo>
                    <a:pt x="4356" y="3089791"/>
                    <a:pt x="7943" y="3011837"/>
                    <a:pt x="7943" y="3011837"/>
                  </a:cubicBezTo>
                  <a:close/>
                  <a:moveTo>
                    <a:pt x="3243170" y="0"/>
                  </a:moveTo>
                  <a:lnTo>
                    <a:pt x="3243170" y="3148926"/>
                  </a:lnTo>
                  <a:lnTo>
                    <a:pt x="21390" y="3148926"/>
                  </a:lnTo>
                  <a:lnTo>
                    <a:pt x="20126" y="3128183"/>
                  </a:lnTo>
                  <a:cubicBezTo>
                    <a:pt x="14197" y="3030150"/>
                    <a:pt x="1548" y="2814800"/>
                    <a:pt x="1548" y="2761789"/>
                  </a:cubicBezTo>
                  <a:cubicBezTo>
                    <a:pt x="1548" y="2692550"/>
                    <a:pt x="16347" y="2499275"/>
                    <a:pt x="16347" y="2499275"/>
                  </a:cubicBezTo>
                  <a:cubicBezTo>
                    <a:pt x="16347" y="2499275"/>
                    <a:pt x="-3275" y="2328679"/>
                    <a:pt x="1253" y="2259313"/>
                  </a:cubicBezTo>
                  <a:cubicBezTo>
                    <a:pt x="5782" y="2189939"/>
                    <a:pt x="45026" y="2143076"/>
                    <a:pt x="45026" y="2143076"/>
                  </a:cubicBezTo>
                  <a:lnTo>
                    <a:pt x="11470" y="2108612"/>
                  </a:lnTo>
                  <a:cubicBezTo>
                    <a:pt x="11470" y="2108612"/>
                    <a:pt x="-12796" y="1829135"/>
                    <a:pt x="9264" y="1752419"/>
                  </a:cubicBezTo>
                  <a:cubicBezTo>
                    <a:pt x="31324" y="1675697"/>
                    <a:pt x="64414" y="1670210"/>
                    <a:pt x="64414" y="1670210"/>
                  </a:cubicBezTo>
                  <a:cubicBezTo>
                    <a:pt x="64414" y="1670210"/>
                    <a:pt x="44560" y="1601718"/>
                    <a:pt x="64414" y="1514030"/>
                  </a:cubicBezTo>
                  <a:cubicBezTo>
                    <a:pt x="84269" y="1426355"/>
                    <a:pt x="84269" y="1390740"/>
                    <a:pt x="84269" y="1390740"/>
                  </a:cubicBezTo>
                  <a:lnTo>
                    <a:pt x="15882" y="1357856"/>
                  </a:lnTo>
                  <a:cubicBezTo>
                    <a:pt x="15882" y="1357856"/>
                    <a:pt x="5737" y="1301647"/>
                    <a:pt x="7945" y="1252269"/>
                  </a:cubicBezTo>
                  <a:cubicBezTo>
                    <a:pt x="10155" y="1202878"/>
                    <a:pt x="-890" y="903835"/>
                    <a:pt x="3528" y="799574"/>
                  </a:cubicBezTo>
                  <a:cubicBezTo>
                    <a:pt x="7945" y="695319"/>
                    <a:pt x="14320" y="569999"/>
                    <a:pt x="20563" y="529281"/>
                  </a:cubicBezTo>
                  <a:cubicBezTo>
                    <a:pt x="26805" y="488584"/>
                    <a:pt x="4957" y="166809"/>
                    <a:pt x="4957" y="166809"/>
                  </a:cubicBezTo>
                  <a:cubicBezTo>
                    <a:pt x="4957" y="166809"/>
                    <a:pt x="100156" y="180377"/>
                    <a:pt x="107958" y="114473"/>
                  </a:cubicBezTo>
                  <a:cubicBezTo>
                    <a:pt x="115762" y="48569"/>
                    <a:pt x="26805" y="33058"/>
                    <a:pt x="26805" y="33058"/>
                  </a:cubicBezTo>
                  <a:lnTo>
                    <a:pt x="24891"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rPr b="0" i="0" lang="en" sz="1800" u="none" cap="none" strike="noStrike">
                  <a:solidFill>
                    <a:srgbClr val="000000"/>
                  </a:solidFill>
                  <a:latin typeface="Calibri"/>
                  <a:ea typeface="Calibri"/>
                  <a:cs typeface="Calibri"/>
                  <a:sym typeface="Calibri"/>
                </a:rPr>
                <a:t>	</a:t>
              </a:r>
              <a:endParaRPr b="0" i="0" sz="1800" u="none" cap="none" strike="noStrike">
                <a:solidFill>
                  <a:srgbClr val="000000"/>
                </a:solidFill>
                <a:latin typeface="Calibri"/>
                <a:ea typeface="Calibri"/>
                <a:cs typeface="Calibri"/>
                <a:sym typeface="Calibri"/>
              </a:endParaRPr>
            </a:p>
          </p:txBody>
        </p:sp>
      </p:grpSp>
      <p:sp>
        <p:nvSpPr>
          <p:cNvPr id="985" name="Google Shape;985;p43"/>
          <p:cNvSpPr/>
          <p:nvPr/>
        </p:nvSpPr>
        <p:spPr>
          <a:xfrm>
            <a:off x="2462725" y="3847371"/>
            <a:ext cx="2524864" cy="1913095"/>
          </a:xfrm>
          <a:custGeom>
            <a:rect b="b" l="l" r="r" t="t"/>
            <a:pathLst>
              <a:path extrusionOk="0" h="2354579" w="3107525">
                <a:moveTo>
                  <a:pt x="3045143" y="1724978"/>
                </a:moveTo>
                <a:cubicBezTo>
                  <a:pt x="3062288" y="1668780"/>
                  <a:pt x="3070860" y="1610678"/>
                  <a:pt x="3070860" y="1550670"/>
                </a:cubicBezTo>
                <a:cubicBezTo>
                  <a:pt x="3070860" y="1309688"/>
                  <a:pt x="2930843" y="1098233"/>
                  <a:pt x="2721293" y="1000125"/>
                </a:cubicBezTo>
                <a:cubicBezTo>
                  <a:pt x="2736533" y="929640"/>
                  <a:pt x="2738438" y="855345"/>
                  <a:pt x="2727008" y="780098"/>
                </a:cubicBezTo>
                <a:cubicBezTo>
                  <a:pt x="2691765" y="538163"/>
                  <a:pt x="2459355" y="307658"/>
                  <a:pt x="2217420" y="273368"/>
                </a:cubicBezTo>
                <a:cubicBezTo>
                  <a:pt x="2140268" y="261938"/>
                  <a:pt x="2064068" y="264795"/>
                  <a:pt x="1991678" y="281940"/>
                </a:cubicBezTo>
                <a:cubicBezTo>
                  <a:pt x="1882140" y="108585"/>
                  <a:pt x="1689735" y="0"/>
                  <a:pt x="1479233" y="0"/>
                </a:cubicBezTo>
                <a:cubicBezTo>
                  <a:pt x="1268730" y="0"/>
                  <a:pt x="1076325" y="108585"/>
                  <a:pt x="965835" y="280988"/>
                </a:cubicBezTo>
                <a:cubicBezTo>
                  <a:pt x="921068" y="270510"/>
                  <a:pt x="875348" y="265748"/>
                  <a:pt x="828675" y="265748"/>
                </a:cubicBezTo>
                <a:cubicBezTo>
                  <a:pt x="493395" y="265748"/>
                  <a:pt x="220028" y="538163"/>
                  <a:pt x="220028" y="874395"/>
                </a:cubicBezTo>
                <a:cubicBezTo>
                  <a:pt x="220028" y="937260"/>
                  <a:pt x="229553" y="999173"/>
                  <a:pt x="248603" y="1058228"/>
                </a:cubicBezTo>
                <a:cubicBezTo>
                  <a:pt x="95250" y="1171575"/>
                  <a:pt x="0" y="1352550"/>
                  <a:pt x="0" y="1550670"/>
                </a:cubicBezTo>
                <a:cubicBezTo>
                  <a:pt x="0" y="1677353"/>
                  <a:pt x="40005" y="1800225"/>
                  <a:pt x="112395" y="1902143"/>
                </a:cubicBezTo>
                <a:cubicBezTo>
                  <a:pt x="102870" y="1917383"/>
                  <a:pt x="94298" y="1934528"/>
                  <a:pt x="88583" y="1953578"/>
                </a:cubicBezTo>
                <a:cubicBezTo>
                  <a:pt x="44768" y="2087880"/>
                  <a:pt x="119063" y="2241233"/>
                  <a:pt x="260033" y="2309813"/>
                </a:cubicBezTo>
                <a:cubicBezTo>
                  <a:pt x="342900" y="2349818"/>
                  <a:pt x="430530" y="2354580"/>
                  <a:pt x="497205" y="2354580"/>
                </a:cubicBezTo>
                <a:cubicBezTo>
                  <a:pt x="516255" y="2354580"/>
                  <a:pt x="535305" y="2354580"/>
                  <a:pt x="554355" y="2353628"/>
                </a:cubicBezTo>
                <a:cubicBezTo>
                  <a:pt x="916305" y="2344103"/>
                  <a:pt x="1283970" y="2339340"/>
                  <a:pt x="1646873" y="2339340"/>
                </a:cubicBezTo>
                <a:cubicBezTo>
                  <a:pt x="1927860" y="2339340"/>
                  <a:pt x="2212658" y="2342198"/>
                  <a:pt x="2492693" y="2347913"/>
                </a:cubicBezTo>
                <a:cubicBezTo>
                  <a:pt x="2515553" y="2347913"/>
                  <a:pt x="2539365" y="2348865"/>
                  <a:pt x="2564130" y="2348865"/>
                </a:cubicBezTo>
                <a:lnTo>
                  <a:pt x="2564130" y="2348865"/>
                </a:lnTo>
                <a:cubicBezTo>
                  <a:pt x="2635568" y="2348865"/>
                  <a:pt x="2720340" y="2345055"/>
                  <a:pt x="2807018" y="2318385"/>
                </a:cubicBezTo>
                <a:cubicBezTo>
                  <a:pt x="2947988" y="2274570"/>
                  <a:pt x="3055620" y="2174558"/>
                  <a:pt x="3092768" y="2051685"/>
                </a:cubicBezTo>
                <a:cubicBezTo>
                  <a:pt x="3123248" y="1949768"/>
                  <a:pt x="3106103" y="1833563"/>
                  <a:pt x="3045143" y="1724978"/>
                </a:cubicBezTo>
                <a:close/>
              </a:path>
            </a:pathLst>
          </a:custGeom>
          <a:solidFill>
            <a:schemeClr val="accent4"/>
          </a:solidFill>
          <a:ln>
            <a:noFill/>
          </a:ln>
          <a:effectLst>
            <a:outerShdw blurRad="50800" rotWithShape="0" algn="tr" dir="8100000"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86" name="Google Shape;986;p43"/>
          <p:cNvGrpSpPr/>
          <p:nvPr/>
        </p:nvGrpSpPr>
        <p:grpSpPr>
          <a:xfrm rot="-2106343">
            <a:off x="6541826" y="5112422"/>
            <a:ext cx="2859367" cy="655046"/>
            <a:chOff x="3307259" y="2790873"/>
            <a:chExt cx="5585545" cy="1279581"/>
          </a:xfrm>
        </p:grpSpPr>
        <p:sp>
          <p:nvSpPr>
            <p:cNvPr id="987" name="Google Shape;987;p43"/>
            <p:cNvSpPr/>
            <p:nvPr/>
          </p:nvSpPr>
          <p:spPr>
            <a:xfrm>
              <a:off x="3307259" y="2790873"/>
              <a:ext cx="5585545" cy="1279581"/>
            </a:xfrm>
            <a:custGeom>
              <a:rect b="b" l="l" r="r" t="t"/>
              <a:pathLst>
                <a:path extrusionOk="0" h="1279581" w="5585545">
                  <a:moveTo>
                    <a:pt x="50303" y="64721"/>
                  </a:moveTo>
                  <a:cubicBezTo>
                    <a:pt x="-63997" y="80914"/>
                    <a:pt x="184605" y="208549"/>
                    <a:pt x="252233" y="280939"/>
                  </a:cubicBezTo>
                  <a:cubicBezTo>
                    <a:pt x="263663" y="293321"/>
                    <a:pt x="276045" y="306656"/>
                    <a:pt x="276045" y="321896"/>
                  </a:cubicBezTo>
                  <a:cubicBezTo>
                    <a:pt x="276998" y="344756"/>
                    <a:pt x="250328" y="362854"/>
                    <a:pt x="224610" y="375236"/>
                  </a:cubicBezTo>
                  <a:cubicBezTo>
                    <a:pt x="194130" y="389524"/>
                    <a:pt x="161745" y="400954"/>
                    <a:pt x="128408" y="408574"/>
                  </a:cubicBezTo>
                  <a:cubicBezTo>
                    <a:pt x="112215" y="412384"/>
                    <a:pt x="94118" y="416194"/>
                    <a:pt x="83640" y="425719"/>
                  </a:cubicBezTo>
                  <a:cubicBezTo>
                    <a:pt x="63638" y="443816"/>
                    <a:pt x="75068" y="470486"/>
                    <a:pt x="90308" y="491441"/>
                  </a:cubicBezTo>
                  <a:cubicBezTo>
                    <a:pt x="116025" y="526684"/>
                    <a:pt x="148410" y="559069"/>
                    <a:pt x="169365" y="597169"/>
                  </a:cubicBezTo>
                  <a:cubicBezTo>
                    <a:pt x="189368" y="634316"/>
                    <a:pt x="196035" y="679084"/>
                    <a:pt x="168413" y="714326"/>
                  </a:cubicBezTo>
                  <a:cubicBezTo>
                    <a:pt x="140790" y="748616"/>
                    <a:pt x="88403" y="764809"/>
                    <a:pt x="41730" y="782906"/>
                  </a:cubicBezTo>
                  <a:cubicBezTo>
                    <a:pt x="24585" y="789574"/>
                    <a:pt x="6488" y="797194"/>
                    <a:pt x="1725" y="811481"/>
                  </a:cubicBezTo>
                  <a:cubicBezTo>
                    <a:pt x="-3990" y="825769"/>
                    <a:pt x="5535" y="841009"/>
                    <a:pt x="15060" y="853391"/>
                  </a:cubicBezTo>
                  <a:cubicBezTo>
                    <a:pt x="67448" y="925781"/>
                    <a:pt x="118883" y="999124"/>
                    <a:pt x="171270" y="1071514"/>
                  </a:cubicBezTo>
                  <a:cubicBezTo>
                    <a:pt x="102690" y="1118186"/>
                    <a:pt x="48398" y="1177241"/>
                    <a:pt x="14108" y="1241059"/>
                  </a:cubicBezTo>
                  <a:cubicBezTo>
                    <a:pt x="47445" y="1247726"/>
                    <a:pt x="80783" y="1253441"/>
                    <a:pt x="114120" y="1260109"/>
                  </a:cubicBezTo>
                  <a:cubicBezTo>
                    <a:pt x="114120" y="1260109"/>
                    <a:pt x="4496573" y="1303924"/>
                    <a:pt x="5381446" y="1260109"/>
                  </a:cubicBezTo>
                  <a:cubicBezTo>
                    <a:pt x="5408116" y="1259156"/>
                    <a:pt x="5433833" y="1258204"/>
                    <a:pt x="5460503" y="1259156"/>
                  </a:cubicBezTo>
                  <a:cubicBezTo>
                    <a:pt x="5472885" y="1204864"/>
                    <a:pt x="5453835" y="1147714"/>
                    <a:pt x="5408116" y="1103899"/>
                  </a:cubicBezTo>
                  <a:cubicBezTo>
                    <a:pt x="5402401" y="1099136"/>
                    <a:pt x="5396685" y="1093421"/>
                    <a:pt x="5394780" y="1086754"/>
                  </a:cubicBezTo>
                  <a:cubicBezTo>
                    <a:pt x="5391923" y="1076276"/>
                    <a:pt x="5399543" y="1066751"/>
                    <a:pt x="5409068" y="1059131"/>
                  </a:cubicBezTo>
                  <a:cubicBezTo>
                    <a:pt x="5453835" y="1020079"/>
                    <a:pt x="5530035" y="1001029"/>
                    <a:pt x="5554801" y="953404"/>
                  </a:cubicBezTo>
                  <a:cubicBezTo>
                    <a:pt x="5573851" y="917209"/>
                    <a:pt x="5553848" y="874346"/>
                    <a:pt x="5519558" y="844819"/>
                  </a:cubicBezTo>
                  <a:cubicBezTo>
                    <a:pt x="5485268" y="815291"/>
                    <a:pt x="5438596" y="797194"/>
                    <a:pt x="5392876" y="779096"/>
                  </a:cubicBezTo>
                  <a:cubicBezTo>
                    <a:pt x="5364301" y="767666"/>
                    <a:pt x="5330963" y="749569"/>
                    <a:pt x="5336678" y="725756"/>
                  </a:cubicBezTo>
                  <a:cubicBezTo>
                    <a:pt x="5339535" y="712421"/>
                    <a:pt x="5353823" y="701944"/>
                    <a:pt x="5368110" y="694324"/>
                  </a:cubicBezTo>
                  <a:cubicBezTo>
                    <a:pt x="5435738" y="654319"/>
                    <a:pt x="5519558" y="626696"/>
                    <a:pt x="5567183" y="572404"/>
                  </a:cubicBezTo>
                  <a:cubicBezTo>
                    <a:pt x="5578613" y="560021"/>
                    <a:pt x="5587185" y="544781"/>
                    <a:pt x="5585280" y="529541"/>
                  </a:cubicBezTo>
                  <a:cubicBezTo>
                    <a:pt x="5583376" y="507634"/>
                    <a:pt x="5561468" y="490489"/>
                    <a:pt x="5540513" y="476201"/>
                  </a:cubicBezTo>
                  <a:cubicBezTo>
                    <a:pt x="5468123" y="427624"/>
                    <a:pt x="5382398" y="392381"/>
                    <a:pt x="5298578" y="355234"/>
                  </a:cubicBezTo>
                  <a:cubicBezTo>
                    <a:pt x="5290005" y="351424"/>
                    <a:pt x="5280480" y="347614"/>
                    <a:pt x="5277623" y="339994"/>
                  </a:cubicBezTo>
                  <a:cubicBezTo>
                    <a:pt x="5272860" y="330469"/>
                    <a:pt x="5280480" y="320944"/>
                    <a:pt x="5288101" y="312371"/>
                  </a:cubicBezTo>
                  <a:cubicBezTo>
                    <a:pt x="5362396" y="232361"/>
                    <a:pt x="5470028" y="165686"/>
                    <a:pt x="5502413" y="71389"/>
                  </a:cubicBezTo>
                  <a:cubicBezTo>
                    <a:pt x="5433833" y="57101"/>
                    <a:pt x="5360491" y="53291"/>
                    <a:pt x="5290005" y="60911"/>
                  </a:cubicBezTo>
                  <a:cubicBezTo>
                    <a:pt x="5286196" y="59959"/>
                    <a:pt x="1064715" y="-78154"/>
                    <a:pt x="50303" y="647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8" name="Google Shape;988;p43"/>
            <p:cNvSpPr/>
            <p:nvPr/>
          </p:nvSpPr>
          <p:spPr>
            <a:xfrm>
              <a:off x="3943350" y="3677602"/>
              <a:ext cx="187642" cy="179070"/>
            </a:xfrm>
            <a:custGeom>
              <a:rect b="b" l="l" r="r" t="t"/>
              <a:pathLst>
                <a:path extrusionOk="0" h="179070" w="187642">
                  <a:moveTo>
                    <a:pt x="93345" y="0"/>
                  </a:moveTo>
                  <a:lnTo>
                    <a:pt x="122873" y="59055"/>
                  </a:lnTo>
                  <a:lnTo>
                    <a:pt x="187642" y="68580"/>
                  </a:lnTo>
                  <a:lnTo>
                    <a:pt x="140970" y="114300"/>
                  </a:lnTo>
                  <a:lnTo>
                    <a:pt x="151448" y="179070"/>
                  </a:lnTo>
                  <a:lnTo>
                    <a:pt x="93345" y="148590"/>
                  </a:lnTo>
                  <a:lnTo>
                    <a:pt x="35242" y="179070"/>
                  </a:lnTo>
                  <a:lnTo>
                    <a:pt x="46673" y="114300"/>
                  </a:lnTo>
                  <a:lnTo>
                    <a:pt x="0" y="68580"/>
                  </a:lnTo>
                  <a:lnTo>
                    <a:pt x="64770" y="59055"/>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9" name="Google Shape;989;p43"/>
            <p:cNvSpPr/>
            <p:nvPr/>
          </p:nvSpPr>
          <p:spPr>
            <a:xfrm>
              <a:off x="3778567" y="3296602"/>
              <a:ext cx="110489" cy="105727"/>
            </a:xfrm>
            <a:custGeom>
              <a:rect b="b" l="l" r="r" t="t"/>
              <a:pathLst>
                <a:path extrusionOk="0" h="105727" w="110489">
                  <a:moveTo>
                    <a:pt x="55245" y="0"/>
                  </a:moveTo>
                  <a:lnTo>
                    <a:pt x="71438" y="35243"/>
                  </a:lnTo>
                  <a:lnTo>
                    <a:pt x="110490" y="40005"/>
                  </a:lnTo>
                  <a:lnTo>
                    <a:pt x="82868" y="67628"/>
                  </a:lnTo>
                  <a:lnTo>
                    <a:pt x="88582" y="105727"/>
                  </a:lnTo>
                  <a:lnTo>
                    <a:pt x="55245" y="87630"/>
                  </a:lnTo>
                  <a:lnTo>
                    <a:pt x="20955" y="105727"/>
                  </a:lnTo>
                  <a:lnTo>
                    <a:pt x="27622" y="67628"/>
                  </a:lnTo>
                  <a:lnTo>
                    <a:pt x="0" y="40005"/>
                  </a:lnTo>
                  <a:lnTo>
                    <a:pt x="38100" y="35243"/>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0" name="Google Shape;990;p43"/>
            <p:cNvSpPr/>
            <p:nvPr/>
          </p:nvSpPr>
          <p:spPr>
            <a:xfrm>
              <a:off x="4186237" y="3027997"/>
              <a:ext cx="140970" cy="134302"/>
            </a:xfrm>
            <a:custGeom>
              <a:rect b="b" l="l" r="r" t="t"/>
              <a:pathLst>
                <a:path extrusionOk="0" h="134302" w="140970">
                  <a:moveTo>
                    <a:pt x="70485" y="0"/>
                  </a:moveTo>
                  <a:lnTo>
                    <a:pt x="92392" y="44768"/>
                  </a:lnTo>
                  <a:lnTo>
                    <a:pt x="140970" y="51435"/>
                  </a:lnTo>
                  <a:lnTo>
                    <a:pt x="105727" y="85725"/>
                  </a:lnTo>
                  <a:lnTo>
                    <a:pt x="114300" y="134303"/>
                  </a:lnTo>
                  <a:lnTo>
                    <a:pt x="70485" y="111442"/>
                  </a:lnTo>
                  <a:lnTo>
                    <a:pt x="26670" y="134303"/>
                  </a:lnTo>
                  <a:lnTo>
                    <a:pt x="35242" y="85725"/>
                  </a:lnTo>
                  <a:lnTo>
                    <a:pt x="0" y="51435"/>
                  </a:lnTo>
                  <a:lnTo>
                    <a:pt x="48577" y="44768"/>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1" name="Google Shape;991;p43"/>
            <p:cNvSpPr/>
            <p:nvPr/>
          </p:nvSpPr>
          <p:spPr>
            <a:xfrm>
              <a:off x="8150542" y="3483292"/>
              <a:ext cx="211455" cy="200977"/>
            </a:xfrm>
            <a:custGeom>
              <a:rect b="b" l="l" r="r" t="t"/>
              <a:pathLst>
                <a:path extrusionOk="0" h="200977" w="211455">
                  <a:moveTo>
                    <a:pt x="105727" y="0"/>
                  </a:moveTo>
                  <a:lnTo>
                    <a:pt x="138113" y="65723"/>
                  </a:lnTo>
                  <a:lnTo>
                    <a:pt x="211455" y="76200"/>
                  </a:lnTo>
                  <a:lnTo>
                    <a:pt x="159068" y="128588"/>
                  </a:lnTo>
                  <a:lnTo>
                    <a:pt x="171450" y="200978"/>
                  </a:lnTo>
                  <a:lnTo>
                    <a:pt x="105727" y="166688"/>
                  </a:lnTo>
                  <a:lnTo>
                    <a:pt x="40005" y="200978"/>
                  </a:lnTo>
                  <a:lnTo>
                    <a:pt x="52388" y="128588"/>
                  </a:lnTo>
                  <a:lnTo>
                    <a:pt x="0" y="76200"/>
                  </a:lnTo>
                  <a:lnTo>
                    <a:pt x="73343" y="65723"/>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2" name="Google Shape;992;p43"/>
            <p:cNvSpPr/>
            <p:nvPr/>
          </p:nvSpPr>
          <p:spPr>
            <a:xfrm>
              <a:off x="7609522" y="3714750"/>
              <a:ext cx="110490" cy="104775"/>
            </a:xfrm>
            <a:custGeom>
              <a:rect b="b" l="l" r="r" t="t"/>
              <a:pathLst>
                <a:path extrusionOk="0" h="104775" w="110490">
                  <a:moveTo>
                    <a:pt x="55245" y="0"/>
                  </a:moveTo>
                  <a:lnTo>
                    <a:pt x="72390" y="34290"/>
                  </a:lnTo>
                  <a:lnTo>
                    <a:pt x="110490" y="40005"/>
                  </a:lnTo>
                  <a:lnTo>
                    <a:pt x="82868" y="66675"/>
                  </a:lnTo>
                  <a:lnTo>
                    <a:pt x="89535" y="104775"/>
                  </a:lnTo>
                  <a:lnTo>
                    <a:pt x="55245" y="86677"/>
                  </a:lnTo>
                  <a:lnTo>
                    <a:pt x="20955" y="104775"/>
                  </a:lnTo>
                  <a:lnTo>
                    <a:pt x="27622" y="66675"/>
                  </a:lnTo>
                  <a:lnTo>
                    <a:pt x="0" y="40005"/>
                  </a:lnTo>
                  <a:lnTo>
                    <a:pt x="38100" y="34290"/>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3" name="Google Shape;993;p43"/>
            <p:cNvSpPr/>
            <p:nvPr/>
          </p:nvSpPr>
          <p:spPr>
            <a:xfrm>
              <a:off x="7909559" y="3215639"/>
              <a:ext cx="140970" cy="133350"/>
            </a:xfrm>
            <a:custGeom>
              <a:rect b="b" l="l" r="r" t="t"/>
              <a:pathLst>
                <a:path extrusionOk="0" h="133350" w="140970">
                  <a:moveTo>
                    <a:pt x="70485" y="0"/>
                  </a:moveTo>
                  <a:lnTo>
                    <a:pt x="92393" y="43815"/>
                  </a:lnTo>
                  <a:lnTo>
                    <a:pt x="140970" y="51435"/>
                  </a:lnTo>
                  <a:lnTo>
                    <a:pt x="105728" y="85725"/>
                  </a:lnTo>
                  <a:lnTo>
                    <a:pt x="114300" y="133350"/>
                  </a:lnTo>
                  <a:lnTo>
                    <a:pt x="70485" y="110490"/>
                  </a:lnTo>
                  <a:lnTo>
                    <a:pt x="26670" y="133350"/>
                  </a:lnTo>
                  <a:lnTo>
                    <a:pt x="35243" y="85725"/>
                  </a:lnTo>
                  <a:lnTo>
                    <a:pt x="0" y="51435"/>
                  </a:lnTo>
                  <a:lnTo>
                    <a:pt x="48578" y="43815"/>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4" name="Google Shape;994;p43"/>
            <p:cNvSpPr/>
            <p:nvPr/>
          </p:nvSpPr>
          <p:spPr>
            <a:xfrm>
              <a:off x="3778193" y="3665220"/>
              <a:ext cx="34693" cy="36194"/>
            </a:xfrm>
            <a:custGeom>
              <a:rect b="b" l="l" r="r" t="t"/>
              <a:pathLst>
                <a:path extrusionOk="0" h="36194" w="34693">
                  <a:moveTo>
                    <a:pt x="16566" y="0"/>
                  </a:moveTo>
                  <a:cubicBezTo>
                    <a:pt x="-6294" y="0"/>
                    <a:pt x="-5341" y="36195"/>
                    <a:pt x="18471" y="36195"/>
                  </a:cubicBezTo>
                  <a:cubicBezTo>
                    <a:pt x="41331" y="35242"/>
                    <a:pt x="39426"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5" name="Google Shape;995;p43"/>
            <p:cNvSpPr/>
            <p:nvPr/>
          </p:nvSpPr>
          <p:spPr>
            <a:xfrm>
              <a:off x="4285876" y="3429952"/>
              <a:ext cx="34693" cy="36195"/>
            </a:xfrm>
            <a:custGeom>
              <a:rect b="b" l="l" r="r" t="t"/>
              <a:pathLst>
                <a:path extrusionOk="0" h="36195" w="34693">
                  <a:moveTo>
                    <a:pt x="16566" y="0"/>
                  </a:moveTo>
                  <a:cubicBezTo>
                    <a:pt x="-6294" y="0"/>
                    <a:pt x="-5341" y="36195"/>
                    <a:pt x="18471" y="36195"/>
                  </a:cubicBezTo>
                  <a:cubicBezTo>
                    <a:pt x="41331" y="36195"/>
                    <a:pt x="39426"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6" name="Google Shape;996;p43"/>
            <p:cNvSpPr/>
            <p:nvPr/>
          </p:nvSpPr>
          <p:spPr>
            <a:xfrm>
              <a:off x="3977266" y="2915602"/>
              <a:ext cx="35037" cy="36194"/>
            </a:xfrm>
            <a:custGeom>
              <a:rect b="b" l="l" r="r" t="t"/>
              <a:pathLst>
                <a:path extrusionOk="0" h="36194" w="35037">
                  <a:moveTo>
                    <a:pt x="16566" y="0"/>
                  </a:moveTo>
                  <a:cubicBezTo>
                    <a:pt x="-6294" y="0"/>
                    <a:pt x="-5341" y="36195"/>
                    <a:pt x="18471" y="36195"/>
                  </a:cubicBezTo>
                  <a:cubicBezTo>
                    <a:pt x="41331" y="36195"/>
                    <a:pt x="40379"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7" name="Google Shape;997;p43"/>
            <p:cNvSpPr/>
            <p:nvPr/>
          </p:nvSpPr>
          <p:spPr>
            <a:xfrm>
              <a:off x="8221606" y="3882389"/>
              <a:ext cx="34693" cy="36195"/>
            </a:xfrm>
            <a:custGeom>
              <a:rect b="b" l="l" r="r" t="t"/>
              <a:pathLst>
                <a:path extrusionOk="0" h="36195" w="34693">
                  <a:moveTo>
                    <a:pt x="16566" y="0"/>
                  </a:moveTo>
                  <a:cubicBezTo>
                    <a:pt x="-6294" y="0"/>
                    <a:pt x="-5342" y="36195"/>
                    <a:pt x="18471" y="36195"/>
                  </a:cubicBezTo>
                  <a:cubicBezTo>
                    <a:pt x="41331" y="36195"/>
                    <a:pt x="39426"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8" name="Google Shape;998;p43"/>
            <p:cNvSpPr/>
            <p:nvPr/>
          </p:nvSpPr>
          <p:spPr>
            <a:xfrm>
              <a:off x="8345431" y="3144202"/>
              <a:ext cx="34323" cy="36195"/>
            </a:xfrm>
            <a:custGeom>
              <a:rect b="b" l="l" r="r" t="t"/>
              <a:pathLst>
                <a:path extrusionOk="0" h="36195" w="34323">
                  <a:moveTo>
                    <a:pt x="16566" y="0"/>
                  </a:moveTo>
                  <a:cubicBezTo>
                    <a:pt x="-6294" y="0"/>
                    <a:pt x="-5342" y="36195"/>
                    <a:pt x="18471" y="36195"/>
                  </a:cubicBezTo>
                  <a:cubicBezTo>
                    <a:pt x="40379" y="36195"/>
                    <a:pt x="39426"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9" name="Google Shape;999;p43"/>
            <p:cNvSpPr/>
            <p:nvPr/>
          </p:nvSpPr>
          <p:spPr>
            <a:xfrm>
              <a:off x="7945381" y="3565207"/>
              <a:ext cx="34693" cy="36194"/>
            </a:xfrm>
            <a:custGeom>
              <a:rect b="b" l="l" r="r" t="t"/>
              <a:pathLst>
                <a:path extrusionOk="0" h="36194" w="34693">
                  <a:moveTo>
                    <a:pt x="16566" y="0"/>
                  </a:moveTo>
                  <a:cubicBezTo>
                    <a:pt x="-6294" y="0"/>
                    <a:pt x="-5341" y="36195"/>
                    <a:pt x="18471" y="36195"/>
                  </a:cubicBezTo>
                  <a:cubicBezTo>
                    <a:pt x="41331" y="36195"/>
                    <a:pt x="39426"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0" name="Google Shape;1000;p43"/>
            <p:cNvSpPr/>
            <p:nvPr/>
          </p:nvSpPr>
          <p:spPr>
            <a:xfrm>
              <a:off x="7735831" y="3025140"/>
              <a:ext cx="35037" cy="36194"/>
            </a:xfrm>
            <a:custGeom>
              <a:rect b="b" l="l" r="r" t="t"/>
              <a:pathLst>
                <a:path extrusionOk="0" h="36194" w="35037">
                  <a:moveTo>
                    <a:pt x="16566" y="0"/>
                  </a:moveTo>
                  <a:cubicBezTo>
                    <a:pt x="-6294" y="0"/>
                    <a:pt x="-5341" y="36195"/>
                    <a:pt x="18471" y="36195"/>
                  </a:cubicBezTo>
                  <a:cubicBezTo>
                    <a:pt x="41331" y="36195"/>
                    <a:pt x="40379"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01" name="Google Shape;1001;p43"/>
          <p:cNvSpPr/>
          <p:nvPr/>
        </p:nvSpPr>
        <p:spPr>
          <a:xfrm rot="-1613216">
            <a:off x="2480671" y="757861"/>
            <a:ext cx="1524318" cy="439669"/>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
        <p:nvSpPr>
          <p:cNvPr id="1002" name="Google Shape;1002;p43"/>
          <p:cNvSpPr/>
          <p:nvPr/>
        </p:nvSpPr>
        <p:spPr>
          <a:xfrm rot="-4819795">
            <a:off x="3326683" y="3495189"/>
            <a:ext cx="851892" cy="744377"/>
          </a:xfrm>
          <a:custGeom>
            <a:rect b="b" l="l" r="r" t="t"/>
            <a:pathLst>
              <a:path extrusionOk="0" h="505198" w="578167">
                <a:moveTo>
                  <a:pt x="428625" y="256596"/>
                </a:moveTo>
                <a:cubicBezTo>
                  <a:pt x="429578" y="256596"/>
                  <a:pt x="432435" y="254691"/>
                  <a:pt x="437198" y="248976"/>
                </a:cubicBezTo>
                <a:cubicBezTo>
                  <a:pt x="483870" y="203256"/>
                  <a:pt x="531495" y="156584"/>
                  <a:pt x="578168" y="110864"/>
                </a:cubicBezTo>
                <a:cubicBezTo>
                  <a:pt x="568643" y="108006"/>
                  <a:pt x="560070" y="106101"/>
                  <a:pt x="550545" y="103244"/>
                </a:cubicBezTo>
                <a:cubicBezTo>
                  <a:pt x="547688" y="102291"/>
                  <a:pt x="544830" y="101339"/>
                  <a:pt x="541020" y="100386"/>
                </a:cubicBezTo>
                <a:cubicBezTo>
                  <a:pt x="538163" y="99434"/>
                  <a:pt x="532448" y="93719"/>
                  <a:pt x="531495" y="97529"/>
                </a:cubicBezTo>
                <a:cubicBezTo>
                  <a:pt x="527685" y="91814"/>
                  <a:pt x="482918" y="78479"/>
                  <a:pt x="521970" y="94671"/>
                </a:cubicBezTo>
                <a:cubicBezTo>
                  <a:pt x="507683" y="88956"/>
                  <a:pt x="496253" y="85146"/>
                  <a:pt x="490538" y="82289"/>
                </a:cubicBezTo>
                <a:cubicBezTo>
                  <a:pt x="488633" y="82289"/>
                  <a:pt x="487680" y="82289"/>
                  <a:pt x="486728" y="81336"/>
                </a:cubicBezTo>
                <a:cubicBezTo>
                  <a:pt x="489585" y="82289"/>
                  <a:pt x="498158" y="86099"/>
                  <a:pt x="513398" y="90861"/>
                </a:cubicBezTo>
                <a:cubicBezTo>
                  <a:pt x="505778" y="88004"/>
                  <a:pt x="500063" y="86099"/>
                  <a:pt x="494348" y="85146"/>
                </a:cubicBezTo>
                <a:cubicBezTo>
                  <a:pt x="493395" y="85146"/>
                  <a:pt x="492443" y="85146"/>
                  <a:pt x="491490" y="85146"/>
                </a:cubicBezTo>
                <a:cubicBezTo>
                  <a:pt x="495300" y="86099"/>
                  <a:pt x="499110" y="87051"/>
                  <a:pt x="503873" y="88004"/>
                </a:cubicBezTo>
                <a:cubicBezTo>
                  <a:pt x="498158" y="87051"/>
                  <a:pt x="493395" y="85146"/>
                  <a:pt x="489585" y="85146"/>
                </a:cubicBezTo>
                <a:cubicBezTo>
                  <a:pt x="485775" y="85146"/>
                  <a:pt x="481965" y="85146"/>
                  <a:pt x="479108" y="85146"/>
                </a:cubicBezTo>
                <a:cubicBezTo>
                  <a:pt x="476250" y="85146"/>
                  <a:pt x="473393" y="86099"/>
                  <a:pt x="470535" y="86099"/>
                </a:cubicBezTo>
                <a:cubicBezTo>
                  <a:pt x="466725" y="87051"/>
                  <a:pt x="463868" y="88004"/>
                  <a:pt x="462915" y="88956"/>
                </a:cubicBezTo>
                <a:cubicBezTo>
                  <a:pt x="461963" y="89909"/>
                  <a:pt x="461010" y="89909"/>
                  <a:pt x="460058" y="89909"/>
                </a:cubicBezTo>
                <a:cubicBezTo>
                  <a:pt x="457200" y="90861"/>
                  <a:pt x="457200" y="90861"/>
                  <a:pt x="458153" y="89909"/>
                </a:cubicBezTo>
                <a:cubicBezTo>
                  <a:pt x="461963" y="89909"/>
                  <a:pt x="463868" y="88004"/>
                  <a:pt x="468630" y="85146"/>
                </a:cubicBezTo>
                <a:cubicBezTo>
                  <a:pt x="465773" y="87051"/>
                  <a:pt x="462915" y="88956"/>
                  <a:pt x="461010" y="89909"/>
                </a:cubicBezTo>
                <a:cubicBezTo>
                  <a:pt x="461963" y="88956"/>
                  <a:pt x="462915" y="88004"/>
                  <a:pt x="464820" y="87051"/>
                </a:cubicBezTo>
                <a:cubicBezTo>
                  <a:pt x="462915" y="88956"/>
                  <a:pt x="461010" y="89909"/>
                  <a:pt x="460058" y="90861"/>
                </a:cubicBezTo>
                <a:cubicBezTo>
                  <a:pt x="453390" y="94671"/>
                  <a:pt x="457200" y="90861"/>
                  <a:pt x="471488" y="76574"/>
                </a:cubicBezTo>
                <a:cubicBezTo>
                  <a:pt x="450533" y="98481"/>
                  <a:pt x="449580" y="99434"/>
                  <a:pt x="467678" y="75621"/>
                </a:cubicBezTo>
                <a:cubicBezTo>
                  <a:pt x="448628" y="100386"/>
                  <a:pt x="447675" y="100386"/>
                  <a:pt x="461963" y="73716"/>
                </a:cubicBezTo>
                <a:cubicBezTo>
                  <a:pt x="447675" y="101339"/>
                  <a:pt x="446723" y="101339"/>
                  <a:pt x="457200" y="71811"/>
                </a:cubicBezTo>
                <a:cubicBezTo>
                  <a:pt x="446723" y="101339"/>
                  <a:pt x="445770" y="102291"/>
                  <a:pt x="453390" y="70859"/>
                </a:cubicBezTo>
                <a:cubicBezTo>
                  <a:pt x="448628" y="91814"/>
                  <a:pt x="446723" y="98481"/>
                  <a:pt x="446723" y="89909"/>
                </a:cubicBezTo>
                <a:cubicBezTo>
                  <a:pt x="447675" y="86099"/>
                  <a:pt x="448628" y="81336"/>
                  <a:pt x="450533" y="73716"/>
                </a:cubicBezTo>
                <a:cubicBezTo>
                  <a:pt x="448628" y="80384"/>
                  <a:pt x="447675" y="86099"/>
                  <a:pt x="446723" y="88956"/>
                </a:cubicBezTo>
                <a:cubicBezTo>
                  <a:pt x="446723" y="87051"/>
                  <a:pt x="446723" y="83241"/>
                  <a:pt x="446723" y="79431"/>
                </a:cubicBezTo>
                <a:cubicBezTo>
                  <a:pt x="447675" y="80384"/>
                  <a:pt x="447675" y="79431"/>
                  <a:pt x="446723" y="77526"/>
                </a:cubicBezTo>
                <a:cubicBezTo>
                  <a:pt x="446723" y="74669"/>
                  <a:pt x="446723" y="70859"/>
                  <a:pt x="446723" y="67049"/>
                </a:cubicBezTo>
                <a:cubicBezTo>
                  <a:pt x="446723" y="70859"/>
                  <a:pt x="446723" y="74669"/>
                  <a:pt x="446723" y="77526"/>
                </a:cubicBezTo>
                <a:cubicBezTo>
                  <a:pt x="445770" y="76574"/>
                  <a:pt x="445770" y="75621"/>
                  <a:pt x="444818" y="74669"/>
                </a:cubicBezTo>
                <a:cubicBezTo>
                  <a:pt x="443865" y="73716"/>
                  <a:pt x="442913" y="72764"/>
                  <a:pt x="441008" y="71811"/>
                </a:cubicBezTo>
                <a:cubicBezTo>
                  <a:pt x="441008" y="72764"/>
                  <a:pt x="441008" y="73716"/>
                  <a:pt x="441008" y="74669"/>
                </a:cubicBezTo>
                <a:cubicBezTo>
                  <a:pt x="443865" y="76574"/>
                  <a:pt x="445770" y="77526"/>
                  <a:pt x="445770" y="78479"/>
                </a:cubicBezTo>
                <a:cubicBezTo>
                  <a:pt x="445770" y="78479"/>
                  <a:pt x="446723" y="79431"/>
                  <a:pt x="446723" y="79431"/>
                </a:cubicBezTo>
                <a:cubicBezTo>
                  <a:pt x="446723" y="85146"/>
                  <a:pt x="445770" y="88956"/>
                  <a:pt x="445770" y="91814"/>
                </a:cubicBezTo>
                <a:cubicBezTo>
                  <a:pt x="444818" y="95624"/>
                  <a:pt x="444818" y="95624"/>
                  <a:pt x="443865" y="90861"/>
                </a:cubicBezTo>
                <a:cubicBezTo>
                  <a:pt x="443865" y="90861"/>
                  <a:pt x="443865" y="89909"/>
                  <a:pt x="442913" y="88956"/>
                </a:cubicBezTo>
                <a:cubicBezTo>
                  <a:pt x="441960" y="87051"/>
                  <a:pt x="437198" y="80384"/>
                  <a:pt x="434340" y="75621"/>
                </a:cubicBezTo>
                <a:cubicBezTo>
                  <a:pt x="428625" y="70859"/>
                  <a:pt x="421958" y="65144"/>
                  <a:pt x="418148" y="61334"/>
                </a:cubicBezTo>
                <a:cubicBezTo>
                  <a:pt x="411480" y="57524"/>
                  <a:pt x="405765" y="54666"/>
                  <a:pt x="406718" y="52761"/>
                </a:cubicBezTo>
                <a:cubicBezTo>
                  <a:pt x="397193" y="49904"/>
                  <a:pt x="392430" y="49904"/>
                  <a:pt x="393383" y="48951"/>
                </a:cubicBezTo>
                <a:cubicBezTo>
                  <a:pt x="380048" y="51809"/>
                  <a:pt x="379095" y="51809"/>
                  <a:pt x="391478" y="45141"/>
                </a:cubicBezTo>
                <a:cubicBezTo>
                  <a:pt x="373380" y="54666"/>
                  <a:pt x="374333" y="52761"/>
                  <a:pt x="391478" y="33711"/>
                </a:cubicBezTo>
                <a:cubicBezTo>
                  <a:pt x="373380" y="53714"/>
                  <a:pt x="371475" y="55619"/>
                  <a:pt x="380048" y="33711"/>
                </a:cubicBezTo>
                <a:cubicBezTo>
                  <a:pt x="375285" y="47046"/>
                  <a:pt x="373380" y="50856"/>
                  <a:pt x="373380" y="45141"/>
                </a:cubicBezTo>
                <a:cubicBezTo>
                  <a:pt x="373380" y="45141"/>
                  <a:pt x="372428" y="42284"/>
                  <a:pt x="371475" y="35616"/>
                </a:cubicBezTo>
                <a:cubicBezTo>
                  <a:pt x="370523" y="33711"/>
                  <a:pt x="369570" y="30854"/>
                  <a:pt x="368618" y="27996"/>
                </a:cubicBezTo>
                <a:cubicBezTo>
                  <a:pt x="365760" y="23234"/>
                  <a:pt x="359093" y="14661"/>
                  <a:pt x="349568" y="4184"/>
                </a:cubicBezTo>
                <a:cubicBezTo>
                  <a:pt x="371475" y="29901"/>
                  <a:pt x="346710" y="5136"/>
                  <a:pt x="338138" y="374"/>
                </a:cubicBezTo>
                <a:cubicBezTo>
                  <a:pt x="331470" y="-579"/>
                  <a:pt x="325755" y="374"/>
                  <a:pt x="320993" y="2279"/>
                </a:cubicBezTo>
                <a:cubicBezTo>
                  <a:pt x="316230" y="4184"/>
                  <a:pt x="311468" y="7041"/>
                  <a:pt x="306705" y="10851"/>
                </a:cubicBezTo>
                <a:cubicBezTo>
                  <a:pt x="302895" y="14661"/>
                  <a:pt x="299085" y="18471"/>
                  <a:pt x="295275" y="23234"/>
                </a:cubicBezTo>
                <a:cubicBezTo>
                  <a:pt x="290513" y="28949"/>
                  <a:pt x="285750" y="34664"/>
                  <a:pt x="280988" y="40379"/>
                </a:cubicBezTo>
                <a:cubicBezTo>
                  <a:pt x="239078" y="91814"/>
                  <a:pt x="263843" y="65144"/>
                  <a:pt x="221933" y="116579"/>
                </a:cubicBezTo>
                <a:cubicBezTo>
                  <a:pt x="181928" y="165156"/>
                  <a:pt x="171450" y="156584"/>
                  <a:pt x="129540" y="204209"/>
                </a:cubicBezTo>
                <a:cubicBezTo>
                  <a:pt x="96203" y="242309"/>
                  <a:pt x="41910" y="278504"/>
                  <a:pt x="11430" y="321366"/>
                </a:cubicBezTo>
                <a:cubicBezTo>
                  <a:pt x="7620" y="327081"/>
                  <a:pt x="3810" y="333749"/>
                  <a:pt x="0" y="340416"/>
                </a:cubicBezTo>
                <a:cubicBezTo>
                  <a:pt x="5715" y="343274"/>
                  <a:pt x="13335" y="355656"/>
                  <a:pt x="15240" y="348989"/>
                </a:cubicBezTo>
                <a:cubicBezTo>
                  <a:pt x="20955" y="361371"/>
                  <a:pt x="31433" y="379469"/>
                  <a:pt x="28575" y="360419"/>
                </a:cubicBezTo>
                <a:cubicBezTo>
                  <a:pt x="34290" y="383279"/>
                  <a:pt x="56198" y="392804"/>
                  <a:pt x="40958" y="373754"/>
                </a:cubicBezTo>
                <a:cubicBezTo>
                  <a:pt x="43815" y="377564"/>
                  <a:pt x="46673" y="380421"/>
                  <a:pt x="49530" y="383279"/>
                </a:cubicBezTo>
                <a:cubicBezTo>
                  <a:pt x="60008" y="388994"/>
                  <a:pt x="67628" y="391851"/>
                  <a:pt x="68580" y="392804"/>
                </a:cubicBezTo>
                <a:cubicBezTo>
                  <a:pt x="72390" y="393756"/>
                  <a:pt x="74295" y="393756"/>
                  <a:pt x="74295" y="393756"/>
                </a:cubicBezTo>
                <a:cubicBezTo>
                  <a:pt x="75248" y="394709"/>
                  <a:pt x="70485" y="394709"/>
                  <a:pt x="59055" y="396614"/>
                </a:cubicBezTo>
                <a:cubicBezTo>
                  <a:pt x="70485" y="394709"/>
                  <a:pt x="77153" y="394709"/>
                  <a:pt x="77153" y="393756"/>
                </a:cubicBezTo>
                <a:cubicBezTo>
                  <a:pt x="78105" y="394709"/>
                  <a:pt x="72390" y="394709"/>
                  <a:pt x="60960" y="397566"/>
                </a:cubicBezTo>
                <a:cubicBezTo>
                  <a:pt x="72390" y="394709"/>
                  <a:pt x="79058" y="394709"/>
                  <a:pt x="78105" y="394709"/>
                </a:cubicBezTo>
                <a:cubicBezTo>
                  <a:pt x="78105" y="395661"/>
                  <a:pt x="77153" y="395661"/>
                  <a:pt x="73343" y="397566"/>
                </a:cubicBezTo>
                <a:cubicBezTo>
                  <a:pt x="70485" y="398519"/>
                  <a:pt x="67628" y="399471"/>
                  <a:pt x="63818" y="400424"/>
                </a:cubicBezTo>
                <a:cubicBezTo>
                  <a:pt x="67628" y="399471"/>
                  <a:pt x="70485" y="398519"/>
                  <a:pt x="73343" y="397566"/>
                </a:cubicBezTo>
                <a:cubicBezTo>
                  <a:pt x="70485" y="398519"/>
                  <a:pt x="66675" y="399471"/>
                  <a:pt x="62865" y="401376"/>
                </a:cubicBezTo>
                <a:cubicBezTo>
                  <a:pt x="72390" y="397566"/>
                  <a:pt x="78105" y="396614"/>
                  <a:pt x="80010" y="395661"/>
                </a:cubicBezTo>
                <a:cubicBezTo>
                  <a:pt x="80010" y="395661"/>
                  <a:pt x="80010" y="395661"/>
                  <a:pt x="80010" y="395661"/>
                </a:cubicBezTo>
                <a:cubicBezTo>
                  <a:pt x="80010" y="395661"/>
                  <a:pt x="80010" y="396614"/>
                  <a:pt x="80010" y="396614"/>
                </a:cubicBezTo>
                <a:cubicBezTo>
                  <a:pt x="77153" y="397566"/>
                  <a:pt x="72390" y="399471"/>
                  <a:pt x="65723" y="402329"/>
                </a:cubicBezTo>
                <a:cubicBezTo>
                  <a:pt x="72390" y="399471"/>
                  <a:pt x="78105" y="397566"/>
                  <a:pt x="80010" y="396614"/>
                </a:cubicBezTo>
                <a:cubicBezTo>
                  <a:pt x="79058" y="398519"/>
                  <a:pt x="74295" y="400424"/>
                  <a:pt x="67628" y="405186"/>
                </a:cubicBezTo>
                <a:cubicBezTo>
                  <a:pt x="75248" y="400424"/>
                  <a:pt x="80010" y="398519"/>
                  <a:pt x="80963" y="396614"/>
                </a:cubicBezTo>
                <a:cubicBezTo>
                  <a:pt x="80963" y="396614"/>
                  <a:pt x="80963" y="396614"/>
                  <a:pt x="81915" y="396614"/>
                </a:cubicBezTo>
                <a:cubicBezTo>
                  <a:pt x="81915" y="398519"/>
                  <a:pt x="77153" y="401376"/>
                  <a:pt x="68580" y="406139"/>
                </a:cubicBezTo>
                <a:cubicBezTo>
                  <a:pt x="77153" y="400424"/>
                  <a:pt x="82868" y="397566"/>
                  <a:pt x="81915" y="396614"/>
                </a:cubicBezTo>
                <a:cubicBezTo>
                  <a:pt x="81915" y="396614"/>
                  <a:pt x="81915" y="396614"/>
                  <a:pt x="81915" y="396614"/>
                </a:cubicBezTo>
                <a:cubicBezTo>
                  <a:pt x="83820" y="398519"/>
                  <a:pt x="79058" y="402329"/>
                  <a:pt x="70485" y="408996"/>
                </a:cubicBezTo>
                <a:cubicBezTo>
                  <a:pt x="80010" y="402329"/>
                  <a:pt x="85725" y="399471"/>
                  <a:pt x="82868" y="397566"/>
                </a:cubicBezTo>
                <a:cubicBezTo>
                  <a:pt x="84773" y="399471"/>
                  <a:pt x="81915" y="402329"/>
                  <a:pt x="75248" y="406139"/>
                </a:cubicBezTo>
                <a:cubicBezTo>
                  <a:pt x="74295" y="407091"/>
                  <a:pt x="72390" y="408044"/>
                  <a:pt x="71438" y="408996"/>
                </a:cubicBezTo>
                <a:cubicBezTo>
                  <a:pt x="72390" y="408044"/>
                  <a:pt x="73343" y="408044"/>
                  <a:pt x="74295" y="407091"/>
                </a:cubicBezTo>
                <a:cubicBezTo>
                  <a:pt x="73343" y="408044"/>
                  <a:pt x="72390" y="408996"/>
                  <a:pt x="70485" y="409949"/>
                </a:cubicBezTo>
                <a:cubicBezTo>
                  <a:pt x="72390" y="408996"/>
                  <a:pt x="73343" y="408044"/>
                  <a:pt x="74295" y="407091"/>
                </a:cubicBezTo>
                <a:cubicBezTo>
                  <a:pt x="81915" y="402329"/>
                  <a:pt x="87630" y="399471"/>
                  <a:pt x="85725" y="397566"/>
                </a:cubicBezTo>
                <a:cubicBezTo>
                  <a:pt x="87630" y="398519"/>
                  <a:pt x="87630" y="400424"/>
                  <a:pt x="88583" y="402329"/>
                </a:cubicBezTo>
                <a:cubicBezTo>
                  <a:pt x="88583" y="402329"/>
                  <a:pt x="88583" y="402329"/>
                  <a:pt x="89535" y="403281"/>
                </a:cubicBezTo>
                <a:cubicBezTo>
                  <a:pt x="89535" y="402329"/>
                  <a:pt x="88583" y="400424"/>
                  <a:pt x="88583" y="399471"/>
                </a:cubicBezTo>
                <a:cubicBezTo>
                  <a:pt x="88583" y="399471"/>
                  <a:pt x="89535" y="399471"/>
                  <a:pt x="89535" y="399471"/>
                </a:cubicBezTo>
                <a:cubicBezTo>
                  <a:pt x="90488" y="400424"/>
                  <a:pt x="90488" y="401376"/>
                  <a:pt x="91440" y="402329"/>
                </a:cubicBezTo>
                <a:cubicBezTo>
                  <a:pt x="91440" y="401376"/>
                  <a:pt x="90488" y="400424"/>
                  <a:pt x="90488" y="399471"/>
                </a:cubicBezTo>
                <a:cubicBezTo>
                  <a:pt x="90488" y="399471"/>
                  <a:pt x="91440" y="399471"/>
                  <a:pt x="91440" y="399471"/>
                </a:cubicBezTo>
                <a:cubicBezTo>
                  <a:pt x="91440" y="400424"/>
                  <a:pt x="92393" y="401376"/>
                  <a:pt x="92393" y="402329"/>
                </a:cubicBezTo>
                <a:lnTo>
                  <a:pt x="92393" y="402329"/>
                </a:lnTo>
                <a:cubicBezTo>
                  <a:pt x="92393" y="402329"/>
                  <a:pt x="93345" y="402329"/>
                  <a:pt x="93345" y="403281"/>
                </a:cubicBezTo>
                <a:cubicBezTo>
                  <a:pt x="93345" y="402329"/>
                  <a:pt x="92393" y="400424"/>
                  <a:pt x="92393" y="399471"/>
                </a:cubicBezTo>
                <a:cubicBezTo>
                  <a:pt x="92393" y="399471"/>
                  <a:pt x="93345" y="399471"/>
                  <a:pt x="93345" y="399471"/>
                </a:cubicBezTo>
                <a:cubicBezTo>
                  <a:pt x="94298" y="399471"/>
                  <a:pt x="95250" y="399471"/>
                  <a:pt x="95250" y="400424"/>
                </a:cubicBezTo>
                <a:cubicBezTo>
                  <a:pt x="95250" y="401376"/>
                  <a:pt x="95250" y="402329"/>
                  <a:pt x="95250" y="403281"/>
                </a:cubicBezTo>
                <a:cubicBezTo>
                  <a:pt x="95250" y="403281"/>
                  <a:pt x="94298" y="402329"/>
                  <a:pt x="94298" y="402329"/>
                </a:cubicBezTo>
                <a:cubicBezTo>
                  <a:pt x="94298" y="402329"/>
                  <a:pt x="95250" y="403281"/>
                  <a:pt x="95250" y="403281"/>
                </a:cubicBezTo>
                <a:cubicBezTo>
                  <a:pt x="95250" y="403281"/>
                  <a:pt x="95250" y="404234"/>
                  <a:pt x="95250" y="404234"/>
                </a:cubicBezTo>
                <a:cubicBezTo>
                  <a:pt x="96203" y="405186"/>
                  <a:pt x="96203" y="406139"/>
                  <a:pt x="97155" y="408044"/>
                </a:cubicBezTo>
                <a:cubicBezTo>
                  <a:pt x="97155" y="408044"/>
                  <a:pt x="97155" y="408044"/>
                  <a:pt x="97155" y="408044"/>
                </a:cubicBezTo>
                <a:cubicBezTo>
                  <a:pt x="97155" y="408044"/>
                  <a:pt x="97155" y="408044"/>
                  <a:pt x="97155" y="408044"/>
                </a:cubicBezTo>
                <a:cubicBezTo>
                  <a:pt x="97155" y="408996"/>
                  <a:pt x="98108" y="409949"/>
                  <a:pt x="98108" y="411854"/>
                </a:cubicBezTo>
                <a:cubicBezTo>
                  <a:pt x="100013" y="414711"/>
                  <a:pt x="100965" y="417569"/>
                  <a:pt x="101918" y="420426"/>
                </a:cubicBezTo>
                <a:cubicBezTo>
                  <a:pt x="101918" y="420426"/>
                  <a:pt x="101918" y="420426"/>
                  <a:pt x="101918" y="420426"/>
                </a:cubicBezTo>
                <a:cubicBezTo>
                  <a:pt x="101918" y="420426"/>
                  <a:pt x="101918" y="420426"/>
                  <a:pt x="101918" y="420426"/>
                </a:cubicBezTo>
                <a:cubicBezTo>
                  <a:pt x="101918" y="420426"/>
                  <a:pt x="101918" y="420426"/>
                  <a:pt x="101918" y="420426"/>
                </a:cubicBezTo>
                <a:cubicBezTo>
                  <a:pt x="101918" y="421379"/>
                  <a:pt x="102870" y="422331"/>
                  <a:pt x="102870" y="424236"/>
                </a:cubicBezTo>
                <a:cubicBezTo>
                  <a:pt x="102870" y="425189"/>
                  <a:pt x="102870" y="426141"/>
                  <a:pt x="102870" y="427094"/>
                </a:cubicBezTo>
                <a:cubicBezTo>
                  <a:pt x="102870" y="426141"/>
                  <a:pt x="102870" y="426141"/>
                  <a:pt x="102870" y="425189"/>
                </a:cubicBezTo>
                <a:cubicBezTo>
                  <a:pt x="102870" y="426141"/>
                  <a:pt x="102870" y="426141"/>
                  <a:pt x="102870" y="427094"/>
                </a:cubicBezTo>
                <a:cubicBezTo>
                  <a:pt x="102870" y="427094"/>
                  <a:pt x="102870" y="427094"/>
                  <a:pt x="102870" y="427094"/>
                </a:cubicBezTo>
                <a:cubicBezTo>
                  <a:pt x="102870" y="426141"/>
                  <a:pt x="102870" y="425189"/>
                  <a:pt x="102870" y="424236"/>
                </a:cubicBezTo>
                <a:cubicBezTo>
                  <a:pt x="102870" y="423284"/>
                  <a:pt x="102870" y="423284"/>
                  <a:pt x="101918" y="422331"/>
                </a:cubicBezTo>
                <a:cubicBezTo>
                  <a:pt x="101918" y="422331"/>
                  <a:pt x="101918" y="422331"/>
                  <a:pt x="101918" y="422331"/>
                </a:cubicBezTo>
                <a:cubicBezTo>
                  <a:pt x="101918" y="422331"/>
                  <a:pt x="101918" y="422331"/>
                  <a:pt x="101918" y="422331"/>
                </a:cubicBezTo>
                <a:cubicBezTo>
                  <a:pt x="101918" y="422331"/>
                  <a:pt x="101918" y="422331"/>
                  <a:pt x="101918" y="422331"/>
                </a:cubicBezTo>
                <a:cubicBezTo>
                  <a:pt x="100965" y="420426"/>
                  <a:pt x="100013" y="417569"/>
                  <a:pt x="99060" y="415664"/>
                </a:cubicBezTo>
                <a:cubicBezTo>
                  <a:pt x="99060" y="416616"/>
                  <a:pt x="99060" y="416616"/>
                  <a:pt x="99060" y="417569"/>
                </a:cubicBezTo>
                <a:cubicBezTo>
                  <a:pt x="99060" y="417569"/>
                  <a:pt x="99060" y="417569"/>
                  <a:pt x="99060" y="418521"/>
                </a:cubicBezTo>
                <a:cubicBezTo>
                  <a:pt x="100013" y="420426"/>
                  <a:pt x="100965" y="422331"/>
                  <a:pt x="101918" y="424236"/>
                </a:cubicBezTo>
                <a:lnTo>
                  <a:pt x="101918" y="424236"/>
                </a:lnTo>
                <a:cubicBezTo>
                  <a:pt x="100965" y="423284"/>
                  <a:pt x="100965" y="421379"/>
                  <a:pt x="100013" y="420426"/>
                </a:cubicBezTo>
                <a:cubicBezTo>
                  <a:pt x="100013" y="420426"/>
                  <a:pt x="100013" y="421379"/>
                  <a:pt x="100013" y="421379"/>
                </a:cubicBezTo>
                <a:cubicBezTo>
                  <a:pt x="100965" y="422331"/>
                  <a:pt x="100965" y="423284"/>
                  <a:pt x="101918" y="425189"/>
                </a:cubicBezTo>
                <a:cubicBezTo>
                  <a:pt x="101918" y="425189"/>
                  <a:pt x="101918" y="425189"/>
                  <a:pt x="101918" y="425189"/>
                </a:cubicBezTo>
                <a:cubicBezTo>
                  <a:pt x="101918" y="424236"/>
                  <a:pt x="100965" y="423284"/>
                  <a:pt x="100965" y="422331"/>
                </a:cubicBezTo>
                <a:cubicBezTo>
                  <a:pt x="100965" y="422331"/>
                  <a:pt x="100965" y="422331"/>
                  <a:pt x="100965" y="422331"/>
                </a:cubicBezTo>
                <a:cubicBezTo>
                  <a:pt x="100965" y="422331"/>
                  <a:pt x="100965" y="422331"/>
                  <a:pt x="100965" y="422331"/>
                </a:cubicBezTo>
                <a:cubicBezTo>
                  <a:pt x="100965" y="421379"/>
                  <a:pt x="100013" y="421379"/>
                  <a:pt x="100013" y="420426"/>
                </a:cubicBezTo>
                <a:cubicBezTo>
                  <a:pt x="100013" y="420426"/>
                  <a:pt x="100013" y="419474"/>
                  <a:pt x="100013" y="419474"/>
                </a:cubicBezTo>
                <a:cubicBezTo>
                  <a:pt x="100013" y="419474"/>
                  <a:pt x="100013" y="420426"/>
                  <a:pt x="100965" y="420426"/>
                </a:cubicBezTo>
                <a:cubicBezTo>
                  <a:pt x="100965" y="420426"/>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8521"/>
                </a:cubicBezTo>
                <a:cubicBezTo>
                  <a:pt x="100965" y="418521"/>
                  <a:pt x="100965" y="418521"/>
                  <a:pt x="100965" y="418521"/>
                </a:cubicBezTo>
                <a:cubicBezTo>
                  <a:pt x="100965" y="418521"/>
                  <a:pt x="100965" y="418521"/>
                  <a:pt x="100965" y="417569"/>
                </a:cubicBezTo>
                <a:cubicBezTo>
                  <a:pt x="100965" y="417569"/>
                  <a:pt x="100965" y="417569"/>
                  <a:pt x="100965" y="417569"/>
                </a:cubicBezTo>
                <a:cubicBezTo>
                  <a:pt x="100965" y="417569"/>
                  <a:pt x="100965" y="417569"/>
                  <a:pt x="100965" y="418521"/>
                </a:cubicBezTo>
                <a:cubicBezTo>
                  <a:pt x="100965" y="418521"/>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9474"/>
                </a:cubicBezTo>
                <a:cubicBezTo>
                  <a:pt x="100965" y="420426"/>
                  <a:pt x="100965" y="420426"/>
                  <a:pt x="100013" y="420426"/>
                </a:cubicBezTo>
                <a:cubicBezTo>
                  <a:pt x="100013" y="420426"/>
                  <a:pt x="100013" y="420426"/>
                  <a:pt x="100013" y="420426"/>
                </a:cubicBezTo>
                <a:cubicBezTo>
                  <a:pt x="100013" y="420426"/>
                  <a:pt x="100013" y="420426"/>
                  <a:pt x="100013" y="420426"/>
                </a:cubicBezTo>
                <a:cubicBezTo>
                  <a:pt x="100013" y="420426"/>
                  <a:pt x="100013" y="420426"/>
                  <a:pt x="100013" y="420426"/>
                </a:cubicBezTo>
                <a:cubicBezTo>
                  <a:pt x="99060" y="422331"/>
                  <a:pt x="96203" y="423284"/>
                  <a:pt x="92393" y="422331"/>
                </a:cubicBezTo>
                <a:cubicBezTo>
                  <a:pt x="94298" y="423284"/>
                  <a:pt x="96203" y="423284"/>
                  <a:pt x="98108" y="422331"/>
                </a:cubicBezTo>
                <a:cubicBezTo>
                  <a:pt x="99060" y="423284"/>
                  <a:pt x="100965" y="423284"/>
                  <a:pt x="101918" y="423284"/>
                </a:cubicBezTo>
                <a:cubicBezTo>
                  <a:pt x="100965" y="426141"/>
                  <a:pt x="99060" y="427094"/>
                  <a:pt x="95250" y="424236"/>
                </a:cubicBezTo>
                <a:cubicBezTo>
                  <a:pt x="100013" y="427094"/>
                  <a:pt x="101918" y="426141"/>
                  <a:pt x="102870" y="423284"/>
                </a:cubicBezTo>
                <a:cubicBezTo>
                  <a:pt x="103823" y="424236"/>
                  <a:pt x="104775" y="425189"/>
                  <a:pt x="105728" y="426141"/>
                </a:cubicBezTo>
                <a:cubicBezTo>
                  <a:pt x="105728" y="426141"/>
                  <a:pt x="105728" y="426141"/>
                  <a:pt x="105728" y="426141"/>
                </a:cubicBezTo>
                <a:cubicBezTo>
                  <a:pt x="105728" y="426141"/>
                  <a:pt x="105728" y="426141"/>
                  <a:pt x="105728" y="426141"/>
                </a:cubicBezTo>
                <a:cubicBezTo>
                  <a:pt x="105728" y="426141"/>
                  <a:pt x="105728" y="426141"/>
                  <a:pt x="105728" y="426141"/>
                </a:cubicBezTo>
                <a:cubicBezTo>
                  <a:pt x="105728" y="427094"/>
                  <a:pt x="105728" y="427094"/>
                  <a:pt x="105728" y="428046"/>
                </a:cubicBezTo>
                <a:cubicBezTo>
                  <a:pt x="105728" y="428046"/>
                  <a:pt x="105728" y="428046"/>
                  <a:pt x="105728" y="428046"/>
                </a:cubicBezTo>
                <a:cubicBezTo>
                  <a:pt x="105728" y="428046"/>
                  <a:pt x="105728" y="427094"/>
                  <a:pt x="105728" y="427094"/>
                </a:cubicBezTo>
                <a:cubicBezTo>
                  <a:pt x="105728" y="427094"/>
                  <a:pt x="105728" y="427094"/>
                  <a:pt x="105728" y="428046"/>
                </a:cubicBezTo>
                <a:lnTo>
                  <a:pt x="105728" y="428046"/>
                </a:lnTo>
                <a:cubicBezTo>
                  <a:pt x="105728" y="428046"/>
                  <a:pt x="105728" y="428046"/>
                  <a:pt x="105728" y="427094"/>
                </a:cubicBezTo>
                <a:cubicBezTo>
                  <a:pt x="105728" y="427094"/>
                  <a:pt x="105728" y="427094"/>
                  <a:pt x="105728" y="426141"/>
                </a:cubicBezTo>
                <a:cubicBezTo>
                  <a:pt x="105728" y="426141"/>
                  <a:pt x="105728" y="427094"/>
                  <a:pt x="106680" y="427094"/>
                </a:cubicBezTo>
                <a:cubicBezTo>
                  <a:pt x="106680" y="427094"/>
                  <a:pt x="106680" y="426141"/>
                  <a:pt x="105728" y="426141"/>
                </a:cubicBezTo>
                <a:cubicBezTo>
                  <a:pt x="105728" y="426141"/>
                  <a:pt x="105728" y="425189"/>
                  <a:pt x="105728" y="425189"/>
                </a:cubicBezTo>
                <a:cubicBezTo>
                  <a:pt x="105728" y="426141"/>
                  <a:pt x="106680" y="426141"/>
                  <a:pt x="106680" y="427094"/>
                </a:cubicBezTo>
                <a:cubicBezTo>
                  <a:pt x="106680" y="427094"/>
                  <a:pt x="106680" y="427094"/>
                  <a:pt x="106680" y="427094"/>
                </a:cubicBezTo>
                <a:cubicBezTo>
                  <a:pt x="106680" y="427094"/>
                  <a:pt x="106680" y="427094"/>
                  <a:pt x="106680" y="427094"/>
                </a:cubicBezTo>
                <a:lnTo>
                  <a:pt x="106680" y="427094"/>
                </a:lnTo>
                <a:lnTo>
                  <a:pt x="106680" y="427094"/>
                </a:lnTo>
                <a:cubicBezTo>
                  <a:pt x="106680" y="427094"/>
                  <a:pt x="106680" y="428046"/>
                  <a:pt x="106680" y="428046"/>
                </a:cubicBezTo>
                <a:lnTo>
                  <a:pt x="106680" y="428046"/>
                </a:lnTo>
                <a:cubicBezTo>
                  <a:pt x="106680" y="428046"/>
                  <a:pt x="106680" y="428046"/>
                  <a:pt x="106680" y="428046"/>
                </a:cubicBezTo>
                <a:lnTo>
                  <a:pt x="106680" y="428046"/>
                </a:lnTo>
                <a:lnTo>
                  <a:pt x="106680" y="428046"/>
                </a:lnTo>
                <a:cubicBezTo>
                  <a:pt x="106680" y="428046"/>
                  <a:pt x="106680" y="428046"/>
                  <a:pt x="106680" y="428046"/>
                </a:cubicBezTo>
                <a:cubicBezTo>
                  <a:pt x="106680" y="428046"/>
                  <a:pt x="106680" y="428046"/>
                  <a:pt x="106680" y="427094"/>
                </a:cubicBezTo>
                <a:lnTo>
                  <a:pt x="106680" y="427094"/>
                </a:lnTo>
                <a:cubicBezTo>
                  <a:pt x="106680" y="427094"/>
                  <a:pt x="106680" y="427094"/>
                  <a:pt x="106680" y="428046"/>
                </a:cubicBezTo>
                <a:cubicBezTo>
                  <a:pt x="106680" y="428999"/>
                  <a:pt x="106680" y="428999"/>
                  <a:pt x="105728" y="428999"/>
                </a:cubicBezTo>
                <a:cubicBezTo>
                  <a:pt x="105728" y="428999"/>
                  <a:pt x="105728" y="428046"/>
                  <a:pt x="105728" y="428046"/>
                </a:cubicBezTo>
                <a:cubicBezTo>
                  <a:pt x="105728" y="428046"/>
                  <a:pt x="105728" y="428046"/>
                  <a:pt x="105728" y="428046"/>
                </a:cubicBezTo>
                <a:cubicBezTo>
                  <a:pt x="105728" y="428046"/>
                  <a:pt x="105728" y="428999"/>
                  <a:pt x="105728" y="428999"/>
                </a:cubicBezTo>
                <a:cubicBezTo>
                  <a:pt x="104775" y="428999"/>
                  <a:pt x="103823" y="428046"/>
                  <a:pt x="101918" y="427094"/>
                </a:cubicBezTo>
                <a:cubicBezTo>
                  <a:pt x="103823" y="428999"/>
                  <a:pt x="104775" y="428999"/>
                  <a:pt x="105728" y="428999"/>
                </a:cubicBezTo>
                <a:cubicBezTo>
                  <a:pt x="105728" y="429951"/>
                  <a:pt x="104775" y="430904"/>
                  <a:pt x="103823" y="430904"/>
                </a:cubicBezTo>
                <a:cubicBezTo>
                  <a:pt x="102870" y="430904"/>
                  <a:pt x="102870" y="429951"/>
                  <a:pt x="101918" y="428999"/>
                </a:cubicBezTo>
                <a:cubicBezTo>
                  <a:pt x="102870" y="429951"/>
                  <a:pt x="102870" y="429951"/>
                  <a:pt x="103823" y="430904"/>
                </a:cubicBezTo>
                <a:cubicBezTo>
                  <a:pt x="102870" y="430904"/>
                  <a:pt x="100965" y="429951"/>
                  <a:pt x="99060" y="428046"/>
                </a:cubicBezTo>
                <a:cubicBezTo>
                  <a:pt x="100965" y="429951"/>
                  <a:pt x="102870" y="430904"/>
                  <a:pt x="103823" y="430904"/>
                </a:cubicBezTo>
                <a:cubicBezTo>
                  <a:pt x="105728" y="432809"/>
                  <a:pt x="106680" y="431856"/>
                  <a:pt x="106680" y="429951"/>
                </a:cubicBezTo>
                <a:cubicBezTo>
                  <a:pt x="108585" y="435666"/>
                  <a:pt x="107633" y="438524"/>
                  <a:pt x="102870" y="431856"/>
                </a:cubicBezTo>
                <a:cubicBezTo>
                  <a:pt x="104775" y="434714"/>
                  <a:pt x="106680" y="435666"/>
                  <a:pt x="107633" y="436619"/>
                </a:cubicBezTo>
                <a:cubicBezTo>
                  <a:pt x="107633" y="436619"/>
                  <a:pt x="107633" y="436619"/>
                  <a:pt x="107633" y="435666"/>
                </a:cubicBezTo>
                <a:cubicBezTo>
                  <a:pt x="107633" y="435666"/>
                  <a:pt x="107633" y="436619"/>
                  <a:pt x="107633" y="436619"/>
                </a:cubicBezTo>
                <a:cubicBezTo>
                  <a:pt x="109538" y="436619"/>
                  <a:pt x="109538" y="434714"/>
                  <a:pt x="107633" y="430904"/>
                </a:cubicBezTo>
                <a:cubicBezTo>
                  <a:pt x="107633" y="430904"/>
                  <a:pt x="107633" y="430904"/>
                  <a:pt x="107633" y="430904"/>
                </a:cubicBezTo>
                <a:cubicBezTo>
                  <a:pt x="109538" y="435666"/>
                  <a:pt x="110490" y="440429"/>
                  <a:pt x="109538" y="440429"/>
                </a:cubicBezTo>
                <a:cubicBezTo>
                  <a:pt x="109538" y="440429"/>
                  <a:pt x="109538" y="440429"/>
                  <a:pt x="109538" y="440429"/>
                </a:cubicBezTo>
                <a:cubicBezTo>
                  <a:pt x="109538" y="440429"/>
                  <a:pt x="109538" y="440429"/>
                  <a:pt x="109538" y="440429"/>
                </a:cubicBezTo>
                <a:cubicBezTo>
                  <a:pt x="109538" y="440429"/>
                  <a:pt x="108585" y="439476"/>
                  <a:pt x="107633" y="438524"/>
                </a:cubicBezTo>
                <a:cubicBezTo>
                  <a:pt x="108585" y="440429"/>
                  <a:pt x="109538" y="441381"/>
                  <a:pt x="109538" y="441381"/>
                </a:cubicBezTo>
                <a:cubicBezTo>
                  <a:pt x="110490" y="443286"/>
                  <a:pt x="111443" y="443286"/>
                  <a:pt x="111443" y="443286"/>
                </a:cubicBezTo>
                <a:cubicBezTo>
                  <a:pt x="111443" y="442334"/>
                  <a:pt x="110490" y="441381"/>
                  <a:pt x="110490" y="439476"/>
                </a:cubicBezTo>
                <a:cubicBezTo>
                  <a:pt x="110490" y="440429"/>
                  <a:pt x="111443" y="442334"/>
                  <a:pt x="111443" y="443286"/>
                </a:cubicBezTo>
                <a:cubicBezTo>
                  <a:pt x="111443" y="443286"/>
                  <a:pt x="111443" y="443286"/>
                  <a:pt x="111443" y="442334"/>
                </a:cubicBezTo>
                <a:cubicBezTo>
                  <a:pt x="111443" y="440429"/>
                  <a:pt x="110490" y="437571"/>
                  <a:pt x="108585" y="433761"/>
                </a:cubicBezTo>
                <a:cubicBezTo>
                  <a:pt x="109538" y="436619"/>
                  <a:pt x="110490" y="438524"/>
                  <a:pt x="110490" y="439476"/>
                </a:cubicBezTo>
                <a:cubicBezTo>
                  <a:pt x="111443" y="441381"/>
                  <a:pt x="110490" y="442334"/>
                  <a:pt x="109538" y="441381"/>
                </a:cubicBezTo>
                <a:cubicBezTo>
                  <a:pt x="110490" y="441381"/>
                  <a:pt x="110490" y="441381"/>
                  <a:pt x="110490" y="439476"/>
                </a:cubicBezTo>
                <a:cubicBezTo>
                  <a:pt x="110490" y="437571"/>
                  <a:pt x="109538" y="435666"/>
                  <a:pt x="108585" y="433761"/>
                </a:cubicBezTo>
                <a:cubicBezTo>
                  <a:pt x="108585" y="432809"/>
                  <a:pt x="107633" y="432809"/>
                  <a:pt x="107633" y="431856"/>
                </a:cubicBezTo>
                <a:cubicBezTo>
                  <a:pt x="107633" y="431856"/>
                  <a:pt x="107633" y="432809"/>
                  <a:pt x="108585" y="432809"/>
                </a:cubicBezTo>
                <a:cubicBezTo>
                  <a:pt x="108585" y="431856"/>
                  <a:pt x="107633" y="431856"/>
                  <a:pt x="107633" y="430904"/>
                </a:cubicBezTo>
                <a:cubicBezTo>
                  <a:pt x="107633" y="430904"/>
                  <a:pt x="107633" y="430904"/>
                  <a:pt x="107633" y="430904"/>
                </a:cubicBezTo>
                <a:cubicBezTo>
                  <a:pt x="107633" y="430904"/>
                  <a:pt x="107633" y="430904"/>
                  <a:pt x="107633" y="430904"/>
                </a:cubicBezTo>
                <a:cubicBezTo>
                  <a:pt x="107633" y="430904"/>
                  <a:pt x="107633" y="430904"/>
                  <a:pt x="107633" y="430904"/>
                </a:cubicBezTo>
                <a:cubicBezTo>
                  <a:pt x="107633" y="429951"/>
                  <a:pt x="106680" y="429951"/>
                  <a:pt x="106680" y="428999"/>
                </a:cubicBezTo>
                <a:cubicBezTo>
                  <a:pt x="106680" y="428999"/>
                  <a:pt x="106680" y="428999"/>
                  <a:pt x="106680" y="428999"/>
                </a:cubicBezTo>
                <a:cubicBezTo>
                  <a:pt x="106680" y="429951"/>
                  <a:pt x="107633" y="429951"/>
                  <a:pt x="107633" y="430904"/>
                </a:cubicBezTo>
                <a:lnTo>
                  <a:pt x="107633" y="430904"/>
                </a:lnTo>
                <a:lnTo>
                  <a:pt x="107633" y="430904"/>
                </a:lnTo>
                <a:cubicBezTo>
                  <a:pt x="108585" y="431856"/>
                  <a:pt x="108585" y="432809"/>
                  <a:pt x="109538" y="433761"/>
                </a:cubicBezTo>
                <a:cubicBezTo>
                  <a:pt x="112395" y="438524"/>
                  <a:pt x="113348" y="442334"/>
                  <a:pt x="113348" y="444239"/>
                </a:cubicBezTo>
                <a:cubicBezTo>
                  <a:pt x="114300" y="446144"/>
                  <a:pt x="113348" y="446144"/>
                  <a:pt x="113348" y="446144"/>
                </a:cubicBezTo>
                <a:cubicBezTo>
                  <a:pt x="114300" y="448049"/>
                  <a:pt x="114300" y="449001"/>
                  <a:pt x="114300" y="447096"/>
                </a:cubicBezTo>
                <a:cubicBezTo>
                  <a:pt x="115253" y="446144"/>
                  <a:pt x="112395" y="439476"/>
                  <a:pt x="108585" y="432809"/>
                </a:cubicBezTo>
                <a:cubicBezTo>
                  <a:pt x="111443" y="437571"/>
                  <a:pt x="113348" y="441381"/>
                  <a:pt x="114300" y="444239"/>
                </a:cubicBezTo>
                <a:cubicBezTo>
                  <a:pt x="114300" y="443286"/>
                  <a:pt x="114300" y="443286"/>
                  <a:pt x="114300" y="442334"/>
                </a:cubicBezTo>
                <a:cubicBezTo>
                  <a:pt x="114300" y="443286"/>
                  <a:pt x="114300" y="444239"/>
                  <a:pt x="114300" y="445191"/>
                </a:cubicBezTo>
                <a:cubicBezTo>
                  <a:pt x="114300" y="446144"/>
                  <a:pt x="115253" y="447096"/>
                  <a:pt x="115253" y="448049"/>
                </a:cubicBezTo>
                <a:cubicBezTo>
                  <a:pt x="115253" y="449001"/>
                  <a:pt x="115253" y="449001"/>
                  <a:pt x="115253" y="449954"/>
                </a:cubicBezTo>
                <a:cubicBezTo>
                  <a:pt x="115253" y="449954"/>
                  <a:pt x="115253" y="449001"/>
                  <a:pt x="115253" y="448049"/>
                </a:cubicBezTo>
                <a:cubicBezTo>
                  <a:pt x="115253" y="448049"/>
                  <a:pt x="115253" y="448049"/>
                  <a:pt x="115253" y="449001"/>
                </a:cubicBezTo>
                <a:cubicBezTo>
                  <a:pt x="115253" y="449954"/>
                  <a:pt x="116205" y="449954"/>
                  <a:pt x="116205" y="449954"/>
                </a:cubicBezTo>
                <a:cubicBezTo>
                  <a:pt x="117158" y="452811"/>
                  <a:pt x="117158" y="454716"/>
                  <a:pt x="116205" y="453764"/>
                </a:cubicBezTo>
                <a:cubicBezTo>
                  <a:pt x="119063" y="455669"/>
                  <a:pt x="118110" y="451859"/>
                  <a:pt x="117158" y="444239"/>
                </a:cubicBezTo>
                <a:cubicBezTo>
                  <a:pt x="118110" y="451859"/>
                  <a:pt x="120968" y="457574"/>
                  <a:pt x="117158" y="455669"/>
                </a:cubicBezTo>
                <a:cubicBezTo>
                  <a:pt x="121920" y="458526"/>
                  <a:pt x="123825" y="456621"/>
                  <a:pt x="120968" y="448049"/>
                </a:cubicBezTo>
                <a:cubicBezTo>
                  <a:pt x="123825" y="456621"/>
                  <a:pt x="126683" y="461384"/>
                  <a:pt x="120015" y="458526"/>
                </a:cubicBezTo>
                <a:cubicBezTo>
                  <a:pt x="122873" y="460431"/>
                  <a:pt x="126683" y="461384"/>
                  <a:pt x="130493" y="463289"/>
                </a:cubicBezTo>
                <a:cubicBezTo>
                  <a:pt x="128588" y="462336"/>
                  <a:pt x="126683" y="461384"/>
                  <a:pt x="124778" y="460431"/>
                </a:cubicBezTo>
                <a:cubicBezTo>
                  <a:pt x="127635" y="461384"/>
                  <a:pt x="129540" y="462336"/>
                  <a:pt x="132398" y="463289"/>
                </a:cubicBezTo>
                <a:cubicBezTo>
                  <a:pt x="134303" y="464241"/>
                  <a:pt x="136208" y="464241"/>
                  <a:pt x="137160" y="464241"/>
                </a:cubicBezTo>
                <a:cubicBezTo>
                  <a:pt x="135255" y="463289"/>
                  <a:pt x="132398" y="462336"/>
                  <a:pt x="130493" y="461384"/>
                </a:cubicBezTo>
                <a:cubicBezTo>
                  <a:pt x="133350" y="462336"/>
                  <a:pt x="135255" y="463289"/>
                  <a:pt x="138113" y="464241"/>
                </a:cubicBezTo>
                <a:cubicBezTo>
                  <a:pt x="140970" y="464241"/>
                  <a:pt x="141923" y="463289"/>
                  <a:pt x="134303" y="457574"/>
                </a:cubicBezTo>
                <a:cubicBezTo>
                  <a:pt x="141923" y="463289"/>
                  <a:pt x="142875" y="465194"/>
                  <a:pt x="140970" y="465194"/>
                </a:cubicBezTo>
                <a:cubicBezTo>
                  <a:pt x="142875" y="466146"/>
                  <a:pt x="143828" y="466146"/>
                  <a:pt x="145733" y="467099"/>
                </a:cubicBezTo>
                <a:cubicBezTo>
                  <a:pt x="148590" y="468051"/>
                  <a:pt x="150495" y="468051"/>
                  <a:pt x="148590" y="466146"/>
                </a:cubicBezTo>
                <a:cubicBezTo>
                  <a:pt x="148590" y="466146"/>
                  <a:pt x="148590" y="466146"/>
                  <a:pt x="148590" y="466146"/>
                </a:cubicBezTo>
                <a:cubicBezTo>
                  <a:pt x="148590" y="466146"/>
                  <a:pt x="148590" y="466146"/>
                  <a:pt x="148590" y="466146"/>
                </a:cubicBezTo>
                <a:cubicBezTo>
                  <a:pt x="147638" y="465194"/>
                  <a:pt x="145733" y="463289"/>
                  <a:pt x="141923" y="461384"/>
                </a:cubicBezTo>
                <a:cubicBezTo>
                  <a:pt x="145733" y="464241"/>
                  <a:pt x="148590" y="465194"/>
                  <a:pt x="149543" y="467099"/>
                </a:cubicBezTo>
                <a:cubicBezTo>
                  <a:pt x="167640" y="475671"/>
                  <a:pt x="167640" y="475671"/>
                  <a:pt x="149543" y="469956"/>
                </a:cubicBezTo>
                <a:cubicBezTo>
                  <a:pt x="169545" y="476624"/>
                  <a:pt x="173355" y="475671"/>
                  <a:pt x="169545" y="480434"/>
                </a:cubicBezTo>
                <a:cubicBezTo>
                  <a:pt x="173355" y="475671"/>
                  <a:pt x="173355" y="475671"/>
                  <a:pt x="180023" y="487101"/>
                </a:cubicBezTo>
                <a:cubicBezTo>
                  <a:pt x="174308" y="476624"/>
                  <a:pt x="175260" y="478529"/>
                  <a:pt x="192405" y="493769"/>
                </a:cubicBezTo>
                <a:cubicBezTo>
                  <a:pt x="177165" y="478529"/>
                  <a:pt x="182880" y="484244"/>
                  <a:pt x="203835" y="499484"/>
                </a:cubicBezTo>
                <a:cubicBezTo>
                  <a:pt x="185738" y="485196"/>
                  <a:pt x="200978" y="495674"/>
                  <a:pt x="215265" y="505199"/>
                </a:cubicBezTo>
                <a:cubicBezTo>
                  <a:pt x="206693" y="493769"/>
                  <a:pt x="222885" y="491864"/>
                  <a:pt x="230505" y="489006"/>
                </a:cubicBezTo>
                <a:cubicBezTo>
                  <a:pt x="232410" y="481386"/>
                  <a:pt x="238125" y="475671"/>
                  <a:pt x="245745" y="472814"/>
                </a:cubicBezTo>
                <a:cubicBezTo>
                  <a:pt x="247650" y="465194"/>
                  <a:pt x="254318" y="460431"/>
                  <a:pt x="260985" y="456621"/>
                </a:cubicBezTo>
                <a:cubicBezTo>
                  <a:pt x="263843" y="449954"/>
                  <a:pt x="268605" y="444239"/>
                  <a:pt x="276225" y="440429"/>
                </a:cubicBezTo>
                <a:cubicBezTo>
                  <a:pt x="279083" y="433761"/>
                  <a:pt x="285750" y="429951"/>
                  <a:pt x="291465" y="424236"/>
                </a:cubicBezTo>
                <a:cubicBezTo>
                  <a:pt x="296228" y="418521"/>
                  <a:pt x="300990" y="412806"/>
                  <a:pt x="306705" y="408044"/>
                </a:cubicBezTo>
                <a:cubicBezTo>
                  <a:pt x="311468" y="402329"/>
                  <a:pt x="317183" y="397566"/>
                  <a:pt x="321945" y="391851"/>
                </a:cubicBezTo>
                <a:cubicBezTo>
                  <a:pt x="332423" y="381374"/>
                  <a:pt x="341948" y="369944"/>
                  <a:pt x="352425" y="359466"/>
                </a:cubicBezTo>
                <a:cubicBezTo>
                  <a:pt x="375285" y="335654"/>
                  <a:pt x="397193" y="311841"/>
                  <a:pt x="415290" y="284219"/>
                </a:cubicBezTo>
                <a:cubicBezTo>
                  <a:pt x="426720" y="257549"/>
                  <a:pt x="412433" y="280409"/>
                  <a:pt x="428625" y="256596"/>
                </a:cubicBezTo>
                <a:close/>
                <a:moveTo>
                  <a:pt x="81915" y="394709"/>
                </a:moveTo>
                <a:cubicBezTo>
                  <a:pt x="81915" y="394709"/>
                  <a:pt x="81915" y="394709"/>
                  <a:pt x="81915" y="394709"/>
                </a:cubicBezTo>
                <a:cubicBezTo>
                  <a:pt x="81915" y="394709"/>
                  <a:pt x="81915" y="394709"/>
                  <a:pt x="81915" y="394709"/>
                </a:cubicBezTo>
                <a:cubicBezTo>
                  <a:pt x="81915" y="394709"/>
                  <a:pt x="81915" y="394709"/>
                  <a:pt x="81915" y="394709"/>
                </a:cubicBezTo>
                <a:close/>
                <a:moveTo>
                  <a:pt x="82868" y="394709"/>
                </a:moveTo>
                <a:cubicBezTo>
                  <a:pt x="83820" y="394709"/>
                  <a:pt x="83820" y="393756"/>
                  <a:pt x="82868" y="394709"/>
                </a:cubicBezTo>
                <a:cubicBezTo>
                  <a:pt x="83820" y="394709"/>
                  <a:pt x="83820" y="394709"/>
                  <a:pt x="82868" y="394709"/>
                </a:cubicBezTo>
                <a:cubicBezTo>
                  <a:pt x="83820" y="394709"/>
                  <a:pt x="83820" y="394709"/>
                  <a:pt x="82868" y="394709"/>
                </a:cubicBezTo>
                <a:cubicBezTo>
                  <a:pt x="83820" y="394709"/>
                  <a:pt x="83820" y="394709"/>
                  <a:pt x="82868" y="394709"/>
                </a:cubicBezTo>
                <a:close/>
                <a:moveTo>
                  <a:pt x="80010" y="403281"/>
                </a:moveTo>
                <a:cubicBezTo>
                  <a:pt x="84773" y="399471"/>
                  <a:pt x="87630" y="396614"/>
                  <a:pt x="85725" y="395661"/>
                </a:cubicBezTo>
                <a:cubicBezTo>
                  <a:pt x="87630" y="396614"/>
                  <a:pt x="85725" y="399471"/>
                  <a:pt x="80010" y="403281"/>
                </a:cubicBezTo>
                <a:close/>
                <a:moveTo>
                  <a:pt x="91440" y="395661"/>
                </a:moveTo>
                <a:cubicBezTo>
                  <a:pt x="92393" y="396614"/>
                  <a:pt x="92393" y="396614"/>
                  <a:pt x="93345" y="397566"/>
                </a:cubicBezTo>
                <a:cubicBezTo>
                  <a:pt x="92393" y="397566"/>
                  <a:pt x="91440" y="396614"/>
                  <a:pt x="91440" y="395661"/>
                </a:cubicBezTo>
                <a:close/>
                <a:moveTo>
                  <a:pt x="100965" y="421379"/>
                </a:moveTo>
                <a:cubicBezTo>
                  <a:pt x="100965" y="421379"/>
                  <a:pt x="100965" y="422331"/>
                  <a:pt x="101918" y="422331"/>
                </a:cubicBezTo>
                <a:cubicBezTo>
                  <a:pt x="101918" y="422331"/>
                  <a:pt x="101918" y="422331"/>
                  <a:pt x="100965" y="421379"/>
                </a:cubicBezTo>
                <a:cubicBezTo>
                  <a:pt x="100965" y="422331"/>
                  <a:pt x="100965" y="421379"/>
                  <a:pt x="100965" y="421379"/>
                </a:cubicBezTo>
                <a:close/>
                <a:moveTo>
                  <a:pt x="100965" y="422331"/>
                </a:moveTo>
                <a:cubicBezTo>
                  <a:pt x="100965" y="422331"/>
                  <a:pt x="100013" y="422331"/>
                  <a:pt x="100965" y="422331"/>
                </a:cubicBezTo>
                <a:cubicBezTo>
                  <a:pt x="100013" y="422331"/>
                  <a:pt x="100013" y="422331"/>
                  <a:pt x="100013" y="421379"/>
                </a:cubicBezTo>
                <a:cubicBezTo>
                  <a:pt x="100013" y="420426"/>
                  <a:pt x="100013" y="420426"/>
                  <a:pt x="100013" y="419474"/>
                </a:cubicBezTo>
                <a:cubicBezTo>
                  <a:pt x="100013" y="421379"/>
                  <a:pt x="100013" y="421379"/>
                  <a:pt x="100965" y="422331"/>
                </a:cubicBezTo>
                <a:close/>
                <a:moveTo>
                  <a:pt x="100013" y="422331"/>
                </a:moveTo>
                <a:cubicBezTo>
                  <a:pt x="100013" y="422331"/>
                  <a:pt x="100013" y="422331"/>
                  <a:pt x="100013" y="422331"/>
                </a:cubicBezTo>
                <a:cubicBezTo>
                  <a:pt x="99060" y="422331"/>
                  <a:pt x="100013" y="422331"/>
                  <a:pt x="100013" y="422331"/>
                </a:cubicBezTo>
                <a:cubicBezTo>
                  <a:pt x="100013" y="422331"/>
                  <a:pt x="100013" y="422331"/>
                  <a:pt x="100013" y="422331"/>
                </a:cubicBezTo>
                <a:close/>
                <a:moveTo>
                  <a:pt x="98108" y="418521"/>
                </a:moveTo>
                <a:cubicBezTo>
                  <a:pt x="98108" y="419474"/>
                  <a:pt x="99060" y="419474"/>
                  <a:pt x="99060" y="420426"/>
                </a:cubicBezTo>
                <a:cubicBezTo>
                  <a:pt x="99060" y="421379"/>
                  <a:pt x="99060" y="421379"/>
                  <a:pt x="99060" y="422331"/>
                </a:cubicBezTo>
                <a:cubicBezTo>
                  <a:pt x="99060" y="421379"/>
                  <a:pt x="98108" y="421379"/>
                  <a:pt x="97155" y="420426"/>
                </a:cubicBezTo>
                <a:cubicBezTo>
                  <a:pt x="98108" y="419474"/>
                  <a:pt x="98108" y="418521"/>
                  <a:pt x="98108" y="418521"/>
                </a:cubicBezTo>
                <a:close/>
                <a:moveTo>
                  <a:pt x="96203" y="421379"/>
                </a:moveTo>
                <a:cubicBezTo>
                  <a:pt x="97155" y="421379"/>
                  <a:pt x="98108" y="420426"/>
                  <a:pt x="98108" y="419474"/>
                </a:cubicBezTo>
                <a:cubicBezTo>
                  <a:pt x="99060" y="420426"/>
                  <a:pt x="99060" y="420426"/>
                  <a:pt x="100013" y="421379"/>
                </a:cubicBezTo>
                <a:cubicBezTo>
                  <a:pt x="100013" y="421379"/>
                  <a:pt x="100013" y="422331"/>
                  <a:pt x="100013" y="422331"/>
                </a:cubicBezTo>
                <a:cubicBezTo>
                  <a:pt x="100013" y="422331"/>
                  <a:pt x="100013" y="422331"/>
                  <a:pt x="100013" y="422331"/>
                </a:cubicBezTo>
                <a:cubicBezTo>
                  <a:pt x="100013" y="422331"/>
                  <a:pt x="100013" y="422331"/>
                  <a:pt x="100013" y="422331"/>
                </a:cubicBezTo>
                <a:cubicBezTo>
                  <a:pt x="100013" y="422331"/>
                  <a:pt x="100013" y="422331"/>
                  <a:pt x="100013" y="422331"/>
                </a:cubicBezTo>
                <a:cubicBezTo>
                  <a:pt x="98108" y="423284"/>
                  <a:pt x="97155" y="422331"/>
                  <a:pt x="96203" y="421379"/>
                </a:cubicBezTo>
                <a:close/>
                <a:moveTo>
                  <a:pt x="101918" y="426141"/>
                </a:moveTo>
                <a:cubicBezTo>
                  <a:pt x="100965" y="425189"/>
                  <a:pt x="100013" y="424236"/>
                  <a:pt x="99060" y="423284"/>
                </a:cubicBezTo>
                <a:lnTo>
                  <a:pt x="99060" y="423284"/>
                </a:lnTo>
                <a:cubicBezTo>
                  <a:pt x="99060" y="423284"/>
                  <a:pt x="99060" y="423284"/>
                  <a:pt x="100013" y="423284"/>
                </a:cubicBezTo>
                <a:cubicBezTo>
                  <a:pt x="100965" y="424236"/>
                  <a:pt x="100965" y="425189"/>
                  <a:pt x="101918" y="426141"/>
                </a:cubicBezTo>
                <a:cubicBezTo>
                  <a:pt x="101918" y="425189"/>
                  <a:pt x="101918" y="426141"/>
                  <a:pt x="101918" y="426141"/>
                </a:cubicBezTo>
                <a:close/>
                <a:moveTo>
                  <a:pt x="101918" y="425189"/>
                </a:moveTo>
                <a:cubicBezTo>
                  <a:pt x="101918" y="424236"/>
                  <a:pt x="101918" y="424236"/>
                  <a:pt x="101918" y="425189"/>
                </a:cubicBezTo>
                <a:cubicBezTo>
                  <a:pt x="101918" y="424236"/>
                  <a:pt x="101918" y="424236"/>
                  <a:pt x="101918" y="425189"/>
                </a:cubicBezTo>
                <a:cubicBezTo>
                  <a:pt x="100965" y="424236"/>
                  <a:pt x="100965" y="423284"/>
                  <a:pt x="100013" y="423284"/>
                </a:cubicBezTo>
                <a:cubicBezTo>
                  <a:pt x="100013" y="423284"/>
                  <a:pt x="100013" y="423284"/>
                  <a:pt x="100965" y="423284"/>
                </a:cubicBezTo>
                <a:lnTo>
                  <a:pt x="100965" y="423284"/>
                </a:lnTo>
                <a:cubicBezTo>
                  <a:pt x="100965" y="423284"/>
                  <a:pt x="100965" y="423284"/>
                  <a:pt x="100965" y="423284"/>
                </a:cubicBezTo>
                <a:cubicBezTo>
                  <a:pt x="100965" y="423284"/>
                  <a:pt x="100965" y="423284"/>
                  <a:pt x="100965" y="423284"/>
                </a:cubicBezTo>
                <a:cubicBezTo>
                  <a:pt x="100965" y="423284"/>
                  <a:pt x="100965" y="424236"/>
                  <a:pt x="100965" y="424236"/>
                </a:cubicBezTo>
                <a:cubicBezTo>
                  <a:pt x="100965" y="425189"/>
                  <a:pt x="101918" y="426141"/>
                  <a:pt x="101918" y="427094"/>
                </a:cubicBezTo>
                <a:cubicBezTo>
                  <a:pt x="101918" y="425189"/>
                  <a:pt x="101918" y="425189"/>
                  <a:pt x="101918" y="425189"/>
                </a:cubicBezTo>
                <a:close/>
                <a:moveTo>
                  <a:pt x="102870" y="427094"/>
                </a:moveTo>
                <a:cubicBezTo>
                  <a:pt x="102870" y="427094"/>
                  <a:pt x="102870" y="427094"/>
                  <a:pt x="102870" y="427094"/>
                </a:cubicBezTo>
                <a:cubicBezTo>
                  <a:pt x="102870" y="427094"/>
                  <a:pt x="102870" y="427094"/>
                  <a:pt x="102870" y="427094"/>
                </a:cubicBezTo>
                <a:lnTo>
                  <a:pt x="102870" y="427094"/>
                </a:lnTo>
                <a:cubicBezTo>
                  <a:pt x="102870" y="427094"/>
                  <a:pt x="102870" y="427094"/>
                  <a:pt x="102870" y="427094"/>
                </a:cubicBezTo>
                <a:close/>
                <a:moveTo>
                  <a:pt x="102870" y="428046"/>
                </a:moveTo>
                <a:cubicBezTo>
                  <a:pt x="102870" y="428046"/>
                  <a:pt x="102870" y="428046"/>
                  <a:pt x="102870" y="428046"/>
                </a:cubicBezTo>
                <a:cubicBezTo>
                  <a:pt x="102870" y="428999"/>
                  <a:pt x="102870" y="428046"/>
                  <a:pt x="102870" y="428046"/>
                </a:cubicBezTo>
                <a:cubicBezTo>
                  <a:pt x="102870" y="428046"/>
                  <a:pt x="102870" y="428046"/>
                  <a:pt x="102870" y="428046"/>
                </a:cubicBezTo>
                <a:close/>
                <a:moveTo>
                  <a:pt x="100965" y="430904"/>
                </a:moveTo>
                <a:cubicBezTo>
                  <a:pt x="101918" y="430904"/>
                  <a:pt x="102870" y="429951"/>
                  <a:pt x="102870" y="428999"/>
                </a:cubicBezTo>
                <a:cubicBezTo>
                  <a:pt x="102870" y="428999"/>
                  <a:pt x="103823" y="428046"/>
                  <a:pt x="103823" y="428046"/>
                </a:cubicBezTo>
                <a:cubicBezTo>
                  <a:pt x="103823" y="428046"/>
                  <a:pt x="103823" y="428046"/>
                  <a:pt x="103823" y="428046"/>
                </a:cubicBezTo>
                <a:cubicBezTo>
                  <a:pt x="103823" y="431856"/>
                  <a:pt x="102870" y="432809"/>
                  <a:pt x="100965" y="430904"/>
                </a:cubicBezTo>
                <a:close/>
              </a:path>
            </a:pathLst>
          </a:custGeom>
          <a:solidFill>
            <a:schemeClr val="lt1">
              <a:alpha val="50980"/>
            </a:scheme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003" name="Google Shape;1003;p43"/>
          <p:cNvSpPr txBox="1"/>
          <p:nvPr>
            <p:ph type="title"/>
          </p:nvPr>
        </p:nvSpPr>
        <p:spPr>
          <a:xfrm>
            <a:off x="4987600" y="1736375"/>
            <a:ext cx="3198900" cy="13416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7000"/>
              <a:buNone/>
            </a:pPr>
            <a:r>
              <a:rPr lang="en"/>
              <a:t>Thank you!</a:t>
            </a:r>
            <a:endParaRPr/>
          </a:p>
        </p:txBody>
      </p:sp>
      <p:sp>
        <p:nvSpPr>
          <p:cNvPr id="1004" name="Google Shape;1004;p43"/>
          <p:cNvSpPr txBox="1"/>
          <p:nvPr>
            <p:ph idx="1" type="subTitle"/>
          </p:nvPr>
        </p:nvSpPr>
        <p:spPr>
          <a:xfrm>
            <a:off x="4987600" y="2974025"/>
            <a:ext cx="3392700" cy="717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2100"/>
              <a:buNone/>
            </a:pPr>
            <a:r>
              <a:rPr lang="en" sz="2400"/>
              <a:t>Do you have any questions?</a:t>
            </a:r>
            <a:endParaRPr sz="2400"/>
          </a:p>
        </p:txBody>
      </p:sp>
      <p:sp>
        <p:nvSpPr>
          <p:cNvPr id="1005" name="Google Shape;1005;p43"/>
          <p:cNvSpPr/>
          <p:nvPr/>
        </p:nvSpPr>
        <p:spPr>
          <a:xfrm>
            <a:off x="3221200" y="1480528"/>
            <a:ext cx="1185921" cy="964821"/>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l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06" name="Google Shape;1006;p43"/>
          <p:cNvSpPr txBox="1"/>
          <p:nvPr>
            <p:ph idx="2" type="body"/>
          </p:nvPr>
        </p:nvSpPr>
        <p:spPr>
          <a:xfrm>
            <a:off x="4987600" y="3991225"/>
            <a:ext cx="3039900" cy="13416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1900"/>
              <a:buNone/>
            </a:pPr>
            <a:r>
              <a:rPr lang="en" sz="1500"/>
              <a:t>hello@mail.com</a:t>
            </a:r>
            <a:endParaRPr sz="1500"/>
          </a:p>
          <a:p>
            <a:pPr indent="0" lvl="0" marL="0" rtl="0" algn="l">
              <a:lnSpc>
                <a:spcPct val="100000"/>
              </a:lnSpc>
              <a:spcBef>
                <a:spcPts val="0"/>
              </a:spcBef>
              <a:spcAft>
                <a:spcPts val="0"/>
              </a:spcAft>
              <a:buSzPts val="1900"/>
              <a:buNone/>
            </a:pPr>
            <a:r>
              <a:rPr lang="en" sz="1500"/>
              <a:t>555-111-222</a:t>
            </a:r>
            <a:endParaRPr sz="1500"/>
          </a:p>
          <a:p>
            <a:pPr indent="0" lvl="0" marL="0" rtl="0" algn="l">
              <a:lnSpc>
                <a:spcPct val="100000"/>
              </a:lnSpc>
              <a:spcBef>
                <a:spcPts val="0"/>
              </a:spcBef>
              <a:spcAft>
                <a:spcPts val="0"/>
              </a:spcAft>
              <a:buSzPts val="1900"/>
              <a:buNone/>
            </a:pPr>
            <a:r>
              <a:rPr lang="en" sz="1500"/>
              <a:t>mydomain.com</a:t>
            </a:r>
            <a:endParaRPr sz="1500"/>
          </a:p>
          <a:p>
            <a:pPr indent="0" lvl="0" marL="0" rtl="0" algn="l">
              <a:lnSpc>
                <a:spcPct val="100000"/>
              </a:lnSpc>
              <a:spcBef>
                <a:spcPts val="0"/>
              </a:spcBef>
              <a:spcAft>
                <a:spcPts val="0"/>
              </a:spcAft>
              <a:buSzPts val="1900"/>
              <a:buNone/>
            </a:pPr>
            <a:r>
              <a:t/>
            </a:r>
            <a:endParaRPr sz="1500"/>
          </a:p>
        </p:txBody>
      </p:sp>
      <p:sp>
        <p:nvSpPr>
          <p:cNvPr id="1007" name="Google Shape;1007;p43"/>
          <p:cNvSpPr txBox="1"/>
          <p:nvPr>
            <p:ph type="title"/>
          </p:nvPr>
        </p:nvSpPr>
        <p:spPr>
          <a:xfrm>
            <a:off x="2597163" y="4360913"/>
            <a:ext cx="2256000" cy="1341600"/>
          </a:xfrm>
          <a:prstGeom prst="rect">
            <a:avLst/>
          </a:prstGeom>
          <a:noFill/>
          <a:ln>
            <a:noFill/>
          </a:ln>
        </p:spPr>
        <p:txBody>
          <a:bodyPr anchorCtr="0" anchor="t" bIns="121900" lIns="121900" spcFirstLastPara="1" rIns="121900" wrap="square" tIns="121900">
            <a:noAutofit/>
          </a:bodyPr>
          <a:lstStyle/>
          <a:p>
            <a:pPr indent="0" lvl="0" marL="0" rtl="0" algn="ctr">
              <a:lnSpc>
                <a:spcPct val="100000"/>
              </a:lnSpc>
              <a:spcBef>
                <a:spcPts val="0"/>
              </a:spcBef>
              <a:spcAft>
                <a:spcPts val="0"/>
              </a:spcAft>
              <a:buSzPts val="7000"/>
              <a:buNone/>
            </a:pPr>
            <a:r>
              <a:rPr lang="en" sz="6000"/>
              <a:t>¡Gracias!</a:t>
            </a:r>
            <a:endParaRPr sz="6000"/>
          </a:p>
        </p:txBody>
      </p:sp>
      <p:sp>
        <p:nvSpPr>
          <p:cNvPr id="1008" name="Google Shape;1008;p43"/>
          <p:cNvSpPr/>
          <p:nvPr/>
        </p:nvSpPr>
        <p:spPr>
          <a:xfrm rot="-7887314">
            <a:off x="7568443" y="1377969"/>
            <a:ext cx="1532954" cy="438812"/>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12" name="Shape 1012"/>
        <p:cNvGrpSpPr/>
        <p:nvPr/>
      </p:nvGrpSpPr>
      <p:grpSpPr>
        <a:xfrm>
          <a:off x="0" y="0"/>
          <a:ext cx="0" cy="0"/>
          <a:chOff x="0" y="0"/>
          <a:chExt cx="0" cy="0"/>
        </a:xfrm>
      </p:grpSpPr>
      <p:sp>
        <p:nvSpPr>
          <p:cNvPr id="1013" name="Google Shape;1013;p44"/>
          <p:cNvSpPr/>
          <p:nvPr/>
        </p:nvSpPr>
        <p:spPr>
          <a:xfrm rot="-492561">
            <a:off x="6419275" y="962162"/>
            <a:ext cx="4425949" cy="4742626"/>
          </a:xfrm>
          <a:custGeom>
            <a:rect b="b" l="l" r="r" t="t"/>
            <a:pathLst>
              <a:path extrusionOk="0" h="3710694" w="3462922">
                <a:moveTo>
                  <a:pt x="0" y="0"/>
                </a:moveTo>
                <a:lnTo>
                  <a:pt x="317151" y="0"/>
                </a:lnTo>
                <a:lnTo>
                  <a:pt x="274831" y="8544"/>
                </a:lnTo>
                <a:cubicBezTo>
                  <a:pt x="216604" y="33172"/>
                  <a:pt x="175747" y="90829"/>
                  <a:pt x="175747" y="158027"/>
                </a:cubicBezTo>
                <a:cubicBezTo>
                  <a:pt x="175747" y="247625"/>
                  <a:pt x="248381" y="320259"/>
                  <a:pt x="337979" y="320259"/>
                </a:cubicBezTo>
                <a:cubicBezTo>
                  <a:pt x="427577" y="320259"/>
                  <a:pt x="500211" y="247625"/>
                  <a:pt x="500211" y="158027"/>
                </a:cubicBezTo>
                <a:cubicBezTo>
                  <a:pt x="500211" y="90829"/>
                  <a:pt x="459355" y="33172"/>
                  <a:pt x="401127" y="8544"/>
                </a:cubicBezTo>
                <a:lnTo>
                  <a:pt x="358807" y="0"/>
                </a:lnTo>
                <a:lnTo>
                  <a:pt x="868544" y="0"/>
                </a:lnTo>
                <a:lnTo>
                  <a:pt x="826224" y="8544"/>
                </a:lnTo>
                <a:cubicBezTo>
                  <a:pt x="767997" y="33172"/>
                  <a:pt x="727140" y="90829"/>
                  <a:pt x="727140" y="158027"/>
                </a:cubicBezTo>
                <a:cubicBezTo>
                  <a:pt x="727140" y="247625"/>
                  <a:pt x="799774" y="320259"/>
                  <a:pt x="889372" y="320259"/>
                </a:cubicBezTo>
                <a:cubicBezTo>
                  <a:pt x="978970" y="320259"/>
                  <a:pt x="1051604" y="247625"/>
                  <a:pt x="1051604" y="158027"/>
                </a:cubicBezTo>
                <a:cubicBezTo>
                  <a:pt x="1051604" y="90829"/>
                  <a:pt x="1010748" y="33172"/>
                  <a:pt x="952520" y="8544"/>
                </a:cubicBezTo>
                <a:lnTo>
                  <a:pt x="910200" y="0"/>
                </a:lnTo>
                <a:lnTo>
                  <a:pt x="1419937" y="0"/>
                </a:lnTo>
                <a:lnTo>
                  <a:pt x="1377617" y="8544"/>
                </a:lnTo>
                <a:cubicBezTo>
                  <a:pt x="1319390" y="33172"/>
                  <a:pt x="1278533" y="90829"/>
                  <a:pt x="1278533" y="158027"/>
                </a:cubicBezTo>
                <a:cubicBezTo>
                  <a:pt x="1278533" y="247625"/>
                  <a:pt x="1351167" y="320259"/>
                  <a:pt x="1440765" y="320259"/>
                </a:cubicBezTo>
                <a:cubicBezTo>
                  <a:pt x="1530363" y="320259"/>
                  <a:pt x="1602997" y="247625"/>
                  <a:pt x="1602997" y="158027"/>
                </a:cubicBezTo>
                <a:cubicBezTo>
                  <a:pt x="1602997" y="90829"/>
                  <a:pt x="1562141" y="33172"/>
                  <a:pt x="1503913" y="8544"/>
                </a:cubicBezTo>
                <a:lnTo>
                  <a:pt x="1461593" y="0"/>
                </a:lnTo>
                <a:lnTo>
                  <a:pt x="1971330" y="0"/>
                </a:lnTo>
                <a:lnTo>
                  <a:pt x="1929010" y="8544"/>
                </a:lnTo>
                <a:cubicBezTo>
                  <a:pt x="1870783" y="33172"/>
                  <a:pt x="1829926" y="90829"/>
                  <a:pt x="1829926" y="158027"/>
                </a:cubicBezTo>
                <a:cubicBezTo>
                  <a:pt x="1829926" y="247625"/>
                  <a:pt x="1902560" y="320259"/>
                  <a:pt x="1992158" y="320259"/>
                </a:cubicBezTo>
                <a:cubicBezTo>
                  <a:pt x="2081756" y="320259"/>
                  <a:pt x="2154390" y="247625"/>
                  <a:pt x="2154390" y="158027"/>
                </a:cubicBezTo>
                <a:cubicBezTo>
                  <a:pt x="2154390" y="90829"/>
                  <a:pt x="2113533" y="33172"/>
                  <a:pt x="2055306" y="8544"/>
                </a:cubicBezTo>
                <a:lnTo>
                  <a:pt x="2012986" y="0"/>
                </a:lnTo>
                <a:lnTo>
                  <a:pt x="2522723" y="0"/>
                </a:lnTo>
                <a:lnTo>
                  <a:pt x="2480403" y="8544"/>
                </a:lnTo>
                <a:cubicBezTo>
                  <a:pt x="2422176" y="33172"/>
                  <a:pt x="2381319" y="90829"/>
                  <a:pt x="2381319" y="158027"/>
                </a:cubicBezTo>
                <a:cubicBezTo>
                  <a:pt x="2381319" y="247625"/>
                  <a:pt x="2453953" y="320259"/>
                  <a:pt x="2543551" y="320259"/>
                </a:cubicBezTo>
                <a:cubicBezTo>
                  <a:pt x="2633149" y="320259"/>
                  <a:pt x="2705783" y="247625"/>
                  <a:pt x="2705783" y="158027"/>
                </a:cubicBezTo>
                <a:cubicBezTo>
                  <a:pt x="2705783" y="90829"/>
                  <a:pt x="2664926" y="33172"/>
                  <a:pt x="2606699" y="8544"/>
                </a:cubicBezTo>
                <a:lnTo>
                  <a:pt x="2564379" y="0"/>
                </a:lnTo>
                <a:lnTo>
                  <a:pt x="3074117" y="0"/>
                </a:lnTo>
                <a:lnTo>
                  <a:pt x="3031797" y="8544"/>
                </a:lnTo>
                <a:cubicBezTo>
                  <a:pt x="2973570" y="33172"/>
                  <a:pt x="2932713" y="90829"/>
                  <a:pt x="2932713" y="158027"/>
                </a:cubicBezTo>
                <a:cubicBezTo>
                  <a:pt x="2932713" y="247625"/>
                  <a:pt x="3005347" y="320259"/>
                  <a:pt x="3094945" y="320259"/>
                </a:cubicBezTo>
                <a:cubicBezTo>
                  <a:pt x="3184543" y="320259"/>
                  <a:pt x="3257177" y="247625"/>
                  <a:pt x="3257177" y="158027"/>
                </a:cubicBezTo>
                <a:cubicBezTo>
                  <a:pt x="3257177" y="90829"/>
                  <a:pt x="3216320" y="33172"/>
                  <a:pt x="3158093" y="8544"/>
                </a:cubicBezTo>
                <a:lnTo>
                  <a:pt x="3115773" y="0"/>
                </a:lnTo>
                <a:lnTo>
                  <a:pt x="3462922" y="0"/>
                </a:lnTo>
                <a:lnTo>
                  <a:pt x="3462922" y="3710694"/>
                </a:lnTo>
                <a:lnTo>
                  <a:pt x="0" y="3710694"/>
                </a:lnTo>
                <a:close/>
              </a:path>
            </a:pathLst>
          </a:custGeom>
          <a:solidFill>
            <a:schemeClr val="accent2"/>
          </a:solidFill>
          <a:ln>
            <a:noFill/>
          </a:ln>
          <a:effectLst>
            <a:outerShdw blurRad="50800" rotWithShape="0" algn="tl" dir="2700000" dist="127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014" name="Google Shape;1014;p44"/>
          <p:cNvGrpSpPr/>
          <p:nvPr/>
        </p:nvGrpSpPr>
        <p:grpSpPr>
          <a:xfrm rot="918659">
            <a:off x="6480427" y="1322698"/>
            <a:ext cx="4164258" cy="4392996"/>
            <a:chOff x="2368761" y="841731"/>
            <a:chExt cx="3148926" cy="3321893"/>
          </a:xfrm>
        </p:grpSpPr>
        <p:sp>
          <p:nvSpPr>
            <p:cNvPr id="1015" name="Google Shape;1015;p44"/>
            <p:cNvSpPr/>
            <p:nvPr/>
          </p:nvSpPr>
          <p:spPr>
            <a:xfrm rot="-5400000">
              <a:off x="2281268" y="934270"/>
              <a:ext cx="3321893" cy="3136815"/>
            </a:xfrm>
            <a:custGeom>
              <a:rect b="b" l="l" r="r" t="t"/>
              <a:pathLst>
                <a:path extrusionOk="0" h="3136815" w="3321893">
                  <a:moveTo>
                    <a:pt x="15340" y="3136815"/>
                  </a:moveTo>
                  <a:lnTo>
                    <a:pt x="7823" y="3136815"/>
                  </a:lnTo>
                  <a:lnTo>
                    <a:pt x="7246" y="3128385"/>
                  </a:lnTo>
                  <a:cubicBezTo>
                    <a:pt x="6349" y="3090892"/>
                    <a:pt x="7943" y="3056246"/>
                    <a:pt x="7943" y="3056246"/>
                  </a:cubicBezTo>
                  <a:close/>
                  <a:moveTo>
                    <a:pt x="3321893" y="1"/>
                  </a:moveTo>
                  <a:lnTo>
                    <a:pt x="3321893" y="3136815"/>
                  </a:lnTo>
                  <a:lnTo>
                    <a:pt x="17984" y="3136815"/>
                  </a:lnTo>
                  <a:lnTo>
                    <a:pt x="17230" y="3124210"/>
                  </a:lnTo>
                  <a:cubicBezTo>
                    <a:pt x="10841" y="3016343"/>
                    <a:pt x="1548" y="2851636"/>
                    <a:pt x="1548" y="2806198"/>
                  </a:cubicBezTo>
                  <a:cubicBezTo>
                    <a:pt x="1548" y="2736959"/>
                    <a:pt x="16347" y="2543684"/>
                    <a:pt x="16347" y="2543684"/>
                  </a:cubicBezTo>
                  <a:cubicBezTo>
                    <a:pt x="16347" y="2543684"/>
                    <a:pt x="-3275" y="2373088"/>
                    <a:pt x="1253" y="2303722"/>
                  </a:cubicBezTo>
                  <a:cubicBezTo>
                    <a:pt x="5782" y="2234348"/>
                    <a:pt x="45026" y="2187485"/>
                    <a:pt x="45026" y="2187485"/>
                  </a:cubicBezTo>
                  <a:lnTo>
                    <a:pt x="11470" y="2153021"/>
                  </a:lnTo>
                  <a:cubicBezTo>
                    <a:pt x="11470" y="2153021"/>
                    <a:pt x="-12796" y="1873544"/>
                    <a:pt x="9264" y="1796828"/>
                  </a:cubicBezTo>
                  <a:cubicBezTo>
                    <a:pt x="31324" y="1720106"/>
                    <a:pt x="64414" y="1714619"/>
                    <a:pt x="64414" y="1714619"/>
                  </a:cubicBezTo>
                  <a:cubicBezTo>
                    <a:pt x="64414" y="1714619"/>
                    <a:pt x="44560" y="1646127"/>
                    <a:pt x="64414" y="1558439"/>
                  </a:cubicBezTo>
                  <a:cubicBezTo>
                    <a:pt x="84269" y="1470764"/>
                    <a:pt x="84269" y="1435149"/>
                    <a:pt x="84269" y="1435149"/>
                  </a:cubicBezTo>
                  <a:lnTo>
                    <a:pt x="15882" y="1402265"/>
                  </a:lnTo>
                  <a:cubicBezTo>
                    <a:pt x="15882" y="1402265"/>
                    <a:pt x="5737" y="1346056"/>
                    <a:pt x="7945" y="1296678"/>
                  </a:cubicBezTo>
                  <a:cubicBezTo>
                    <a:pt x="10155" y="1247287"/>
                    <a:pt x="-890" y="948244"/>
                    <a:pt x="3528" y="843983"/>
                  </a:cubicBezTo>
                  <a:cubicBezTo>
                    <a:pt x="7945" y="739728"/>
                    <a:pt x="14320" y="614408"/>
                    <a:pt x="20563" y="573690"/>
                  </a:cubicBezTo>
                  <a:cubicBezTo>
                    <a:pt x="26805" y="532993"/>
                    <a:pt x="4957" y="211218"/>
                    <a:pt x="4957" y="211218"/>
                  </a:cubicBezTo>
                  <a:cubicBezTo>
                    <a:pt x="4957" y="211218"/>
                    <a:pt x="100156" y="224786"/>
                    <a:pt x="107958" y="158882"/>
                  </a:cubicBezTo>
                  <a:cubicBezTo>
                    <a:pt x="115762" y="92978"/>
                    <a:pt x="26805" y="77467"/>
                    <a:pt x="26805" y="77467"/>
                  </a:cubicBezTo>
                  <a:lnTo>
                    <a:pt x="22320"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16" name="Google Shape;1016;p44"/>
            <p:cNvSpPr/>
            <p:nvPr/>
          </p:nvSpPr>
          <p:spPr>
            <a:xfrm rot="-5400000">
              <a:off x="2321639" y="901972"/>
              <a:ext cx="3243170" cy="3148926"/>
            </a:xfrm>
            <a:custGeom>
              <a:rect b="b" l="l" r="r" t="t"/>
              <a:pathLst>
                <a:path extrusionOk="0" h="3148926" w="3243170">
                  <a:moveTo>
                    <a:pt x="20529" y="3148926"/>
                  </a:moveTo>
                  <a:lnTo>
                    <a:pt x="13055" y="3148926"/>
                  </a:lnTo>
                  <a:lnTo>
                    <a:pt x="10969" y="3138376"/>
                  </a:lnTo>
                  <a:cubicBezTo>
                    <a:pt x="4356" y="3089791"/>
                    <a:pt x="7943" y="3011837"/>
                    <a:pt x="7943" y="3011837"/>
                  </a:cubicBezTo>
                  <a:close/>
                  <a:moveTo>
                    <a:pt x="3243170" y="0"/>
                  </a:moveTo>
                  <a:lnTo>
                    <a:pt x="3243170" y="3148926"/>
                  </a:lnTo>
                  <a:lnTo>
                    <a:pt x="21390" y="3148926"/>
                  </a:lnTo>
                  <a:lnTo>
                    <a:pt x="20126" y="3128183"/>
                  </a:lnTo>
                  <a:cubicBezTo>
                    <a:pt x="14197" y="3030150"/>
                    <a:pt x="1548" y="2814800"/>
                    <a:pt x="1548" y="2761789"/>
                  </a:cubicBezTo>
                  <a:cubicBezTo>
                    <a:pt x="1548" y="2692550"/>
                    <a:pt x="16347" y="2499275"/>
                    <a:pt x="16347" y="2499275"/>
                  </a:cubicBezTo>
                  <a:cubicBezTo>
                    <a:pt x="16347" y="2499275"/>
                    <a:pt x="-3275" y="2328679"/>
                    <a:pt x="1253" y="2259313"/>
                  </a:cubicBezTo>
                  <a:cubicBezTo>
                    <a:pt x="5782" y="2189939"/>
                    <a:pt x="45026" y="2143076"/>
                    <a:pt x="45026" y="2143076"/>
                  </a:cubicBezTo>
                  <a:lnTo>
                    <a:pt x="11470" y="2108612"/>
                  </a:lnTo>
                  <a:cubicBezTo>
                    <a:pt x="11470" y="2108612"/>
                    <a:pt x="-12796" y="1829135"/>
                    <a:pt x="9264" y="1752419"/>
                  </a:cubicBezTo>
                  <a:cubicBezTo>
                    <a:pt x="31324" y="1675697"/>
                    <a:pt x="64414" y="1670210"/>
                    <a:pt x="64414" y="1670210"/>
                  </a:cubicBezTo>
                  <a:cubicBezTo>
                    <a:pt x="64414" y="1670210"/>
                    <a:pt x="44560" y="1601718"/>
                    <a:pt x="64414" y="1514030"/>
                  </a:cubicBezTo>
                  <a:cubicBezTo>
                    <a:pt x="84269" y="1426355"/>
                    <a:pt x="84269" y="1390740"/>
                    <a:pt x="84269" y="1390740"/>
                  </a:cubicBezTo>
                  <a:lnTo>
                    <a:pt x="15882" y="1357856"/>
                  </a:lnTo>
                  <a:cubicBezTo>
                    <a:pt x="15882" y="1357856"/>
                    <a:pt x="5737" y="1301647"/>
                    <a:pt x="7945" y="1252269"/>
                  </a:cubicBezTo>
                  <a:cubicBezTo>
                    <a:pt x="10155" y="1202878"/>
                    <a:pt x="-890" y="903835"/>
                    <a:pt x="3528" y="799574"/>
                  </a:cubicBezTo>
                  <a:cubicBezTo>
                    <a:pt x="7945" y="695319"/>
                    <a:pt x="14320" y="569999"/>
                    <a:pt x="20563" y="529281"/>
                  </a:cubicBezTo>
                  <a:cubicBezTo>
                    <a:pt x="26805" y="488584"/>
                    <a:pt x="4957" y="166809"/>
                    <a:pt x="4957" y="166809"/>
                  </a:cubicBezTo>
                  <a:cubicBezTo>
                    <a:pt x="4957" y="166809"/>
                    <a:pt x="100156" y="180377"/>
                    <a:pt x="107958" y="114473"/>
                  </a:cubicBezTo>
                  <a:cubicBezTo>
                    <a:pt x="115762" y="48569"/>
                    <a:pt x="26805" y="33058"/>
                    <a:pt x="26805" y="33058"/>
                  </a:cubicBezTo>
                  <a:lnTo>
                    <a:pt x="24891" y="0"/>
                  </a:lnTo>
                  <a:close/>
                </a:path>
              </a:pathLst>
            </a:custGeom>
            <a:solidFill>
              <a:srgbClr val="F3F3F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rPr b="0" i="0" lang="en" sz="1800" u="none" cap="none" strike="noStrike">
                  <a:solidFill>
                    <a:srgbClr val="000000"/>
                  </a:solidFill>
                  <a:latin typeface="Calibri"/>
                  <a:ea typeface="Calibri"/>
                  <a:cs typeface="Calibri"/>
                  <a:sym typeface="Calibri"/>
                </a:rPr>
                <a:t>	</a:t>
              </a:r>
              <a:endParaRPr b="0" i="0" sz="1800" u="none" cap="none" strike="noStrike">
                <a:solidFill>
                  <a:srgbClr val="000000"/>
                </a:solidFill>
                <a:latin typeface="Calibri"/>
                <a:ea typeface="Calibri"/>
                <a:cs typeface="Calibri"/>
                <a:sym typeface="Calibri"/>
              </a:endParaRPr>
            </a:p>
          </p:txBody>
        </p:sp>
      </p:grpSp>
      <p:sp>
        <p:nvSpPr>
          <p:cNvPr id="1017" name="Google Shape;1017;p44"/>
          <p:cNvSpPr/>
          <p:nvPr/>
        </p:nvSpPr>
        <p:spPr>
          <a:xfrm rot="8321483">
            <a:off x="5800357" y="1347857"/>
            <a:ext cx="1682451" cy="480542"/>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
        <p:nvSpPr>
          <p:cNvPr id="1018" name="Google Shape;1018;p44"/>
          <p:cNvSpPr/>
          <p:nvPr/>
        </p:nvSpPr>
        <p:spPr>
          <a:xfrm rot="8321483">
            <a:off x="9872382" y="4818007"/>
            <a:ext cx="1682451" cy="480542"/>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
        <p:nvSpPr>
          <p:cNvPr id="1019" name="Google Shape;1019;p44"/>
          <p:cNvSpPr txBox="1"/>
          <p:nvPr>
            <p:ph type="title"/>
          </p:nvPr>
        </p:nvSpPr>
        <p:spPr>
          <a:xfrm>
            <a:off x="1123750" y="1431575"/>
            <a:ext cx="5630100" cy="7635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sz="6000"/>
              <a:t>Credits.</a:t>
            </a:r>
            <a:endParaRPr sz="6000"/>
          </a:p>
        </p:txBody>
      </p:sp>
      <p:sp>
        <p:nvSpPr>
          <p:cNvPr id="1020" name="Google Shape;1020;p44"/>
          <p:cNvSpPr txBox="1"/>
          <p:nvPr>
            <p:ph idx="1" type="body"/>
          </p:nvPr>
        </p:nvSpPr>
        <p:spPr>
          <a:xfrm>
            <a:off x="1123925" y="2508425"/>
            <a:ext cx="5290800" cy="31068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sz="2400"/>
              <a:t>Presentation Template: </a:t>
            </a:r>
            <a:r>
              <a:rPr lang="en" sz="2400" u="sng">
                <a:solidFill>
                  <a:schemeClr val="hlink"/>
                </a:solidFill>
                <a:hlinkClick r:id="rId3"/>
              </a:rPr>
              <a:t>SlidesMania</a:t>
            </a:r>
            <a:endParaRPr sz="2400"/>
          </a:p>
          <a:p>
            <a:pPr indent="0" lvl="0" marL="0" rtl="0" algn="l">
              <a:lnSpc>
                <a:spcPct val="115000"/>
              </a:lnSpc>
              <a:spcBef>
                <a:spcPts val="2100"/>
              </a:spcBef>
              <a:spcAft>
                <a:spcPts val="0"/>
              </a:spcAft>
              <a:buSzPts val="1900"/>
              <a:buNone/>
            </a:pPr>
            <a:r>
              <a:rPr lang="en" sz="2400"/>
              <a:t>Images: </a:t>
            </a:r>
            <a:r>
              <a:rPr lang="en" sz="2400" u="sng">
                <a:solidFill>
                  <a:schemeClr val="hlink"/>
                </a:solidFill>
                <a:hlinkClick r:id="rId4"/>
              </a:rPr>
              <a:t>Unsplash</a:t>
            </a:r>
            <a:endParaRPr sz="2400"/>
          </a:p>
          <a:p>
            <a:pPr indent="0" lvl="0" marL="0" rtl="0" algn="l">
              <a:lnSpc>
                <a:spcPct val="115000"/>
              </a:lnSpc>
              <a:spcBef>
                <a:spcPts val="2100"/>
              </a:spcBef>
              <a:spcAft>
                <a:spcPts val="0"/>
              </a:spcAft>
              <a:buSzPts val="1900"/>
              <a:buNone/>
            </a:pPr>
            <a:r>
              <a:rPr lang="en"/>
              <a:t>Fonts used in this presentation: Coming Soon and </a:t>
            </a:r>
            <a:r>
              <a:rPr b="0" lang="en" sz="2600">
                <a:latin typeface="Just Another Hand"/>
                <a:ea typeface="Just Another Hand"/>
                <a:cs typeface="Just Another Hand"/>
                <a:sym typeface="Just Another Hand"/>
              </a:rPr>
              <a:t>Just another Hand</a:t>
            </a:r>
            <a:endParaRPr b="0" sz="2600">
              <a:latin typeface="Just Another Hand"/>
              <a:ea typeface="Just Another Hand"/>
              <a:cs typeface="Just Another Hand"/>
              <a:sym typeface="Just Another Hand"/>
            </a:endParaRPr>
          </a:p>
          <a:p>
            <a:pPr indent="0" lvl="0" marL="0" rtl="0" algn="l">
              <a:lnSpc>
                <a:spcPct val="115000"/>
              </a:lnSpc>
              <a:spcBef>
                <a:spcPts val="2100"/>
              </a:spcBef>
              <a:spcAft>
                <a:spcPts val="2100"/>
              </a:spcAft>
              <a:buSzPts val="1900"/>
              <a:buNone/>
            </a:pPr>
            <a:r>
              <a:t/>
            </a:r>
            <a:endParaRPr/>
          </a:p>
        </p:txBody>
      </p:sp>
      <p:pic>
        <p:nvPicPr>
          <p:cNvPr id="1021" name="Google Shape;1021;p44"/>
          <p:cNvPicPr preferRelativeResize="0"/>
          <p:nvPr/>
        </p:nvPicPr>
        <p:blipFill>
          <a:blip r:embed="rId5">
            <a:alphaModFix/>
          </a:blip>
          <a:stretch>
            <a:fillRect/>
          </a:stretch>
        </p:blipFill>
        <p:spPr>
          <a:xfrm rot="940456">
            <a:off x="6656118" y="1803253"/>
            <a:ext cx="3799870" cy="3518874"/>
          </a:xfrm>
          <a:prstGeom prst="rect">
            <a:avLst/>
          </a:prstGeom>
          <a:noFill/>
          <a:ln>
            <a:noFill/>
          </a:ln>
        </p:spPr>
      </p:pic>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25" name="Shape 1025"/>
        <p:cNvGrpSpPr/>
        <p:nvPr/>
      </p:nvGrpSpPr>
      <p:grpSpPr>
        <a:xfrm>
          <a:off x="0" y="0"/>
          <a:ext cx="0" cy="0"/>
          <a:chOff x="0" y="0"/>
          <a:chExt cx="0" cy="0"/>
        </a:xfrm>
      </p:grpSpPr>
      <p:sp>
        <p:nvSpPr>
          <p:cNvPr id="1026" name="Google Shape;1026;p45"/>
          <p:cNvSpPr txBox="1"/>
          <p:nvPr>
            <p:ph type="title"/>
          </p:nvPr>
        </p:nvSpPr>
        <p:spPr>
          <a:xfrm>
            <a:off x="415650" y="497302"/>
            <a:ext cx="11360700" cy="867000"/>
          </a:xfrm>
          <a:prstGeom prst="rect">
            <a:avLst/>
          </a:prstGeom>
          <a:noFill/>
          <a:ln>
            <a:noFill/>
          </a:ln>
        </p:spPr>
        <p:txBody>
          <a:bodyPr anchorCtr="0" anchor="t" bIns="121900" lIns="121900" spcFirstLastPara="1" rIns="121900" wrap="square" tIns="121900">
            <a:noAutofit/>
          </a:bodyPr>
          <a:lstStyle/>
          <a:p>
            <a:pPr indent="0" lvl="0" marL="0" rtl="0" algn="ctr">
              <a:lnSpc>
                <a:spcPct val="100000"/>
              </a:lnSpc>
              <a:spcBef>
                <a:spcPts val="0"/>
              </a:spcBef>
              <a:spcAft>
                <a:spcPts val="0"/>
              </a:spcAft>
              <a:buSzPts val="5000"/>
              <a:buNone/>
            </a:pPr>
            <a:r>
              <a:rPr lang="en" sz="6000"/>
              <a:t>Editable Icons</a:t>
            </a:r>
            <a:endParaRPr sz="6000"/>
          </a:p>
        </p:txBody>
      </p:sp>
      <p:grpSp>
        <p:nvGrpSpPr>
          <p:cNvPr id="1027" name="Google Shape;1027;p45"/>
          <p:cNvGrpSpPr/>
          <p:nvPr/>
        </p:nvGrpSpPr>
        <p:grpSpPr>
          <a:xfrm>
            <a:off x="3570763" y="1697555"/>
            <a:ext cx="405160" cy="253589"/>
            <a:chOff x="4797800" y="1994125"/>
            <a:chExt cx="306475" cy="186025"/>
          </a:xfrm>
        </p:grpSpPr>
        <p:sp>
          <p:nvSpPr>
            <p:cNvPr id="1028" name="Google Shape;1028;p45"/>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29" name="Google Shape;1029;p45"/>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030" name="Google Shape;1030;p45"/>
          <p:cNvSpPr/>
          <p:nvPr/>
        </p:nvSpPr>
        <p:spPr>
          <a:xfrm>
            <a:off x="3013572" y="17134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31" name="Google Shape;1031;p45"/>
          <p:cNvSpPr/>
          <p:nvPr/>
        </p:nvSpPr>
        <p:spPr>
          <a:xfrm>
            <a:off x="2598483" y="16300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32" name="Google Shape;1032;p45"/>
          <p:cNvSpPr/>
          <p:nvPr/>
        </p:nvSpPr>
        <p:spPr>
          <a:xfrm>
            <a:off x="4125519" y="16979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33" name="Google Shape;1033;p45"/>
          <p:cNvSpPr/>
          <p:nvPr/>
        </p:nvSpPr>
        <p:spPr>
          <a:xfrm>
            <a:off x="4629024" y="16550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34" name="Google Shape;1034;p45"/>
          <p:cNvSpPr/>
          <p:nvPr/>
        </p:nvSpPr>
        <p:spPr>
          <a:xfrm>
            <a:off x="5618340" y="16887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035" name="Google Shape;1035;p45"/>
          <p:cNvGrpSpPr/>
          <p:nvPr/>
        </p:nvGrpSpPr>
        <p:grpSpPr>
          <a:xfrm>
            <a:off x="6164052" y="1701573"/>
            <a:ext cx="352082" cy="254203"/>
            <a:chOff x="4250025" y="2848800"/>
            <a:chExt cx="266325" cy="186475"/>
          </a:xfrm>
        </p:grpSpPr>
        <p:sp>
          <p:nvSpPr>
            <p:cNvPr id="1036" name="Google Shape;1036;p45"/>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37" name="Google Shape;1037;p45"/>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38" name="Google Shape;1038;p45"/>
          <p:cNvGrpSpPr/>
          <p:nvPr/>
        </p:nvGrpSpPr>
        <p:grpSpPr>
          <a:xfrm>
            <a:off x="6761411" y="1665686"/>
            <a:ext cx="343224" cy="326555"/>
            <a:chOff x="4707700" y="2822475"/>
            <a:chExt cx="259625" cy="239550"/>
          </a:xfrm>
        </p:grpSpPr>
        <p:sp>
          <p:nvSpPr>
            <p:cNvPr id="1039" name="Google Shape;1039;p45"/>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40" name="Google Shape;1040;p45"/>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41" name="Google Shape;1041;p45"/>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042" name="Google Shape;1042;p45"/>
          <p:cNvSpPr/>
          <p:nvPr/>
        </p:nvSpPr>
        <p:spPr>
          <a:xfrm>
            <a:off x="7235378" y="16692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43" name="Google Shape;1043;p45"/>
          <p:cNvSpPr/>
          <p:nvPr/>
        </p:nvSpPr>
        <p:spPr>
          <a:xfrm>
            <a:off x="7758873" y="17021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044" name="Google Shape;1044;p45"/>
          <p:cNvGrpSpPr/>
          <p:nvPr/>
        </p:nvGrpSpPr>
        <p:grpSpPr>
          <a:xfrm>
            <a:off x="8396566" y="1629196"/>
            <a:ext cx="351487" cy="398940"/>
            <a:chOff x="6425500" y="2795700"/>
            <a:chExt cx="265875" cy="292650"/>
          </a:xfrm>
        </p:grpSpPr>
        <p:sp>
          <p:nvSpPr>
            <p:cNvPr id="1045" name="Google Shape;1045;p45"/>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46" name="Google Shape;1046;p45"/>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047" name="Google Shape;1047;p45"/>
          <p:cNvSpPr/>
          <p:nvPr/>
        </p:nvSpPr>
        <p:spPr>
          <a:xfrm>
            <a:off x="8894278" y="16616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048" name="Google Shape;1048;p45"/>
          <p:cNvGrpSpPr/>
          <p:nvPr/>
        </p:nvGrpSpPr>
        <p:grpSpPr>
          <a:xfrm>
            <a:off x="9474617" y="1683833"/>
            <a:ext cx="350297" cy="290464"/>
            <a:chOff x="5549875" y="2418425"/>
            <a:chExt cx="264975" cy="213075"/>
          </a:xfrm>
        </p:grpSpPr>
        <p:sp>
          <p:nvSpPr>
            <p:cNvPr id="1049" name="Google Shape;1049;p45"/>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50" name="Google Shape;1050;p45"/>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051" name="Google Shape;1051;p45"/>
          <p:cNvSpPr/>
          <p:nvPr/>
        </p:nvSpPr>
        <p:spPr>
          <a:xfrm>
            <a:off x="2620588" y="22926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052" name="Google Shape;1052;p45"/>
          <p:cNvGrpSpPr/>
          <p:nvPr/>
        </p:nvGrpSpPr>
        <p:grpSpPr>
          <a:xfrm>
            <a:off x="3570698" y="2328339"/>
            <a:ext cx="299598" cy="308322"/>
            <a:chOff x="3739275" y="2525850"/>
            <a:chExt cx="226625" cy="226175"/>
          </a:xfrm>
        </p:grpSpPr>
        <p:sp>
          <p:nvSpPr>
            <p:cNvPr id="1053" name="Google Shape;1053;p45"/>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54" name="Google Shape;1054;p45"/>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55" name="Google Shape;1055;p45"/>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56" name="Google Shape;1056;p45"/>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57" name="Google Shape;1057;p45"/>
          <p:cNvGrpSpPr/>
          <p:nvPr/>
        </p:nvGrpSpPr>
        <p:grpSpPr>
          <a:xfrm>
            <a:off x="3043880" y="2301576"/>
            <a:ext cx="272464" cy="361861"/>
            <a:chOff x="4518575" y="2506200"/>
            <a:chExt cx="206100" cy="265450"/>
          </a:xfrm>
        </p:grpSpPr>
        <p:sp>
          <p:nvSpPr>
            <p:cNvPr id="1058" name="Google Shape;1058;p45"/>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59" name="Google Shape;1059;p45"/>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0" name="Google Shape;1060;p45"/>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1" name="Google Shape;1061;p45"/>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2" name="Google Shape;1062;p45"/>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3" name="Google Shape;1063;p45"/>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4" name="Google Shape;1064;p45"/>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5" name="Google Shape;1065;p45"/>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6" name="Google Shape;1066;p45"/>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67" name="Google Shape;1067;p45"/>
          <p:cNvGrpSpPr/>
          <p:nvPr/>
        </p:nvGrpSpPr>
        <p:grpSpPr>
          <a:xfrm>
            <a:off x="4125083" y="2328540"/>
            <a:ext cx="299631" cy="308322"/>
            <a:chOff x="4164375" y="1677425"/>
            <a:chExt cx="226650" cy="226175"/>
          </a:xfrm>
        </p:grpSpPr>
        <p:sp>
          <p:nvSpPr>
            <p:cNvPr id="1068" name="Google Shape;1068;p45"/>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9" name="Google Shape;1069;p45"/>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70" name="Google Shape;1070;p45"/>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71" name="Google Shape;1071;p45"/>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72" name="Google Shape;1072;p45"/>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73" name="Google Shape;1073;p45"/>
          <p:cNvGrpSpPr/>
          <p:nvPr/>
        </p:nvGrpSpPr>
        <p:grpSpPr>
          <a:xfrm>
            <a:off x="5179050" y="2319729"/>
            <a:ext cx="299003" cy="308322"/>
            <a:chOff x="5226025" y="1677425"/>
            <a:chExt cx="226175" cy="226175"/>
          </a:xfrm>
        </p:grpSpPr>
        <p:sp>
          <p:nvSpPr>
            <p:cNvPr id="1074" name="Google Shape;1074;p45"/>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75" name="Google Shape;1075;p45"/>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76" name="Google Shape;1076;p45"/>
          <p:cNvGrpSpPr/>
          <p:nvPr/>
        </p:nvGrpSpPr>
        <p:grpSpPr>
          <a:xfrm>
            <a:off x="4652434" y="2319823"/>
            <a:ext cx="299003" cy="308322"/>
            <a:chOff x="4835275" y="1198350"/>
            <a:chExt cx="226175" cy="226175"/>
          </a:xfrm>
        </p:grpSpPr>
        <p:sp>
          <p:nvSpPr>
            <p:cNvPr id="1077" name="Google Shape;1077;p45"/>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78" name="Google Shape;1078;p45"/>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79" name="Google Shape;1079;p45"/>
          <p:cNvGrpSpPr/>
          <p:nvPr/>
        </p:nvGrpSpPr>
        <p:grpSpPr>
          <a:xfrm>
            <a:off x="6339269" y="2303722"/>
            <a:ext cx="347356" cy="358215"/>
            <a:chOff x="968775" y="1180050"/>
            <a:chExt cx="262750" cy="262775"/>
          </a:xfrm>
        </p:grpSpPr>
        <p:sp>
          <p:nvSpPr>
            <p:cNvPr id="1080" name="Google Shape;1080;p45"/>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81" name="Google Shape;1081;p45"/>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82" name="Google Shape;1082;p45"/>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83" name="Google Shape;1083;p45"/>
          <p:cNvGrpSpPr/>
          <p:nvPr/>
        </p:nvGrpSpPr>
        <p:grpSpPr>
          <a:xfrm>
            <a:off x="5704172" y="2370791"/>
            <a:ext cx="386288" cy="224042"/>
            <a:chOff x="1678900" y="1231350"/>
            <a:chExt cx="292200" cy="164350"/>
          </a:xfrm>
        </p:grpSpPr>
        <p:sp>
          <p:nvSpPr>
            <p:cNvPr id="1084" name="Google Shape;1084;p45"/>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85" name="Google Shape;1085;p45"/>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86" name="Google Shape;1086;p45"/>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087" name="Google Shape;1087;p45"/>
          <p:cNvSpPr/>
          <p:nvPr/>
        </p:nvSpPr>
        <p:spPr>
          <a:xfrm>
            <a:off x="7023159" y="22926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088" name="Google Shape;1088;p45"/>
          <p:cNvGrpSpPr/>
          <p:nvPr/>
        </p:nvGrpSpPr>
        <p:grpSpPr>
          <a:xfrm>
            <a:off x="7467407" y="2297332"/>
            <a:ext cx="322006" cy="353205"/>
            <a:chOff x="2405550" y="1181850"/>
            <a:chExt cx="243575" cy="259100"/>
          </a:xfrm>
        </p:grpSpPr>
        <p:sp>
          <p:nvSpPr>
            <p:cNvPr id="1089" name="Google Shape;1089;p45"/>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90" name="Google Shape;1090;p45"/>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91" name="Google Shape;1091;p45"/>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92" name="Google Shape;1092;p45"/>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93" name="Google Shape;1093;p45"/>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94" name="Google Shape;1094;p45"/>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095" name="Google Shape;1095;p45"/>
          <p:cNvSpPr/>
          <p:nvPr/>
        </p:nvSpPr>
        <p:spPr>
          <a:xfrm>
            <a:off x="8075550" y="23203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096" name="Google Shape;1096;p45"/>
          <p:cNvGrpSpPr/>
          <p:nvPr/>
        </p:nvGrpSpPr>
        <p:grpSpPr>
          <a:xfrm>
            <a:off x="8500587" y="2295135"/>
            <a:ext cx="286610" cy="357601"/>
            <a:chOff x="3086700" y="1180050"/>
            <a:chExt cx="216800" cy="262325"/>
          </a:xfrm>
        </p:grpSpPr>
        <p:sp>
          <p:nvSpPr>
            <p:cNvPr id="1097" name="Google Shape;1097;p45"/>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98" name="Google Shape;1098;p45"/>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99" name="Google Shape;1099;p45"/>
          <p:cNvGrpSpPr/>
          <p:nvPr/>
        </p:nvGrpSpPr>
        <p:grpSpPr>
          <a:xfrm>
            <a:off x="9007193" y="2283274"/>
            <a:ext cx="228243" cy="381321"/>
            <a:chOff x="3741075" y="1171575"/>
            <a:chExt cx="172650" cy="279725"/>
          </a:xfrm>
        </p:grpSpPr>
        <p:sp>
          <p:nvSpPr>
            <p:cNvPr id="1100" name="Google Shape;1100;p45"/>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1" name="Google Shape;1101;p45"/>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2" name="Google Shape;1102;p45"/>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3" name="Google Shape;1103;p45"/>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104" name="Google Shape;1104;p45"/>
          <p:cNvSpPr/>
          <p:nvPr/>
        </p:nvSpPr>
        <p:spPr>
          <a:xfrm>
            <a:off x="9465599" y="22956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105" name="Google Shape;1105;p45"/>
          <p:cNvGrpSpPr/>
          <p:nvPr/>
        </p:nvGrpSpPr>
        <p:grpSpPr>
          <a:xfrm>
            <a:off x="2528681" y="3027379"/>
            <a:ext cx="351520" cy="253623"/>
            <a:chOff x="952700" y="1101100"/>
            <a:chExt cx="265900" cy="186050"/>
          </a:xfrm>
        </p:grpSpPr>
        <p:sp>
          <p:nvSpPr>
            <p:cNvPr id="1106" name="Google Shape;1106;p45"/>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7" name="Google Shape;1107;p45"/>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8" name="Google Shape;1108;p45"/>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109" name="Google Shape;1109;p45"/>
          <p:cNvSpPr/>
          <p:nvPr/>
        </p:nvSpPr>
        <p:spPr>
          <a:xfrm>
            <a:off x="3055153" y="29442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0" name="Google Shape;1110;p45"/>
          <p:cNvSpPr/>
          <p:nvPr/>
        </p:nvSpPr>
        <p:spPr>
          <a:xfrm>
            <a:off x="3477015" y="29716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1" name="Google Shape;1111;p45"/>
          <p:cNvSpPr/>
          <p:nvPr/>
        </p:nvSpPr>
        <p:spPr>
          <a:xfrm>
            <a:off x="4048633" y="29716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2" name="Google Shape;1112;p45"/>
          <p:cNvSpPr/>
          <p:nvPr/>
        </p:nvSpPr>
        <p:spPr>
          <a:xfrm>
            <a:off x="4658000" y="30098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113" name="Google Shape;1113;p45"/>
          <p:cNvGrpSpPr/>
          <p:nvPr/>
        </p:nvGrpSpPr>
        <p:grpSpPr>
          <a:xfrm>
            <a:off x="5219947" y="3005977"/>
            <a:ext cx="317875" cy="344208"/>
            <a:chOff x="5583325" y="1073450"/>
            <a:chExt cx="240450" cy="252500"/>
          </a:xfrm>
        </p:grpSpPr>
        <p:sp>
          <p:nvSpPr>
            <p:cNvPr id="1114" name="Google Shape;1114;p45"/>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5" name="Google Shape;1115;p45"/>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6" name="Google Shape;1116;p45"/>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7" name="Google Shape;1117;p45"/>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118" name="Google Shape;1118;p45"/>
          <p:cNvGrpSpPr/>
          <p:nvPr/>
        </p:nvGrpSpPr>
        <p:grpSpPr>
          <a:xfrm>
            <a:off x="5703823" y="2995735"/>
            <a:ext cx="386850" cy="294962"/>
            <a:chOff x="1502275" y="3638775"/>
            <a:chExt cx="292625" cy="216375"/>
          </a:xfrm>
        </p:grpSpPr>
        <p:sp>
          <p:nvSpPr>
            <p:cNvPr id="1119" name="Google Shape;1119;p45"/>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20" name="Google Shape;1120;p45"/>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21" name="Google Shape;1121;p45"/>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22" name="Google Shape;1122;p45"/>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23" name="Google Shape;1123;p45"/>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124" name="Google Shape;1124;p45"/>
          <p:cNvGrpSpPr/>
          <p:nvPr/>
        </p:nvGrpSpPr>
        <p:grpSpPr>
          <a:xfrm>
            <a:off x="6258859" y="2940211"/>
            <a:ext cx="354428" cy="362441"/>
            <a:chOff x="3171000" y="4021950"/>
            <a:chExt cx="268100" cy="265875"/>
          </a:xfrm>
        </p:grpSpPr>
        <p:sp>
          <p:nvSpPr>
            <p:cNvPr id="1125" name="Google Shape;1125;p45"/>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26" name="Google Shape;1126;p45"/>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127" name="Google Shape;1127;p45"/>
          <p:cNvSpPr/>
          <p:nvPr/>
        </p:nvSpPr>
        <p:spPr>
          <a:xfrm>
            <a:off x="6779633" y="29745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28" name="Google Shape;1128;p45"/>
          <p:cNvSpPr/>
          <p:nvPr/>
        </p:nvSpPr>
        <p:spPr>
          <a:xfrm>
            <a:off x="7334021" y="29590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129" name="Google Shape;1129;p45"/>
          <p:cNvGrpSpPr/>
          <p:nvPr/>
        </p:nvGrpSpPr>
        <p:grpSpPr>
          <a:xfrm>
            <a:off x="7848130" y="2991874"/>
            <a:ext cx="334400" cy="344821"/>
            <a:chOff x="5684575" y="4038000"/>
            <a:chExt cx="252950" cy="252950"/>
          </a:xfrm>
        </p:grpSpPr>
        <p:sp>
          <p:nvSpPr>
            <p:cNvPr id="1130" name="Google Shape;1130;p45"/>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31" name="Google Shape;1131;p45"/>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32" name="Google Shape;1132;p45"/>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33" name="Google Shape;1133;p45"/>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34" name="Google Shape;1134;p45"/>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35" name="Google Shape;1135;p45"/>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136" name="Google Shape;1136;p45"/>
          <p:cNvGrpSpPr/>
          <p:nvPr/>
        </p:nvGrpSpPr>
        <p:grpSpPr>
          <a:xfrm>
            <a:off x="8441725" y="2950299"/>
            <a:ext cx="247115" cy="399520"/>
            <a:chOff x="1982675" y="3599525"/>
            <a:chExt cx="186925" cy="293075"/>
          </a:xfrm>
        </p:grpSpPr>
        <p:sp>
          <p:nvSpPr>
            <p:cNvPr id="1137" name="Google Shape;1137;p45"/>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38" name="Google Shape;1138;p45"/>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39" name="Google Shape;1139;p45"/>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40" name="Google Shape;1140;p45"/>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41" name="Google Shape;1141;p45"/>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142" name="Google Shape;1142;p45"/>
          <p:cNvGrpSpPr/>
          <p:nvPr/>
        </p:nvGrpSpPr>
        <p:grpSpPr>
          <a:xfrm>
            <a:off x="8947743" y="2950306"/>
            <a:ext cx="178106" cy="398940"/>
            <a:chOff x="2397075" y="3602200"/>
            <a:chExt cx="134725" cy="292650"/>
          </a:xfrm>
        </p:grpSpPr>
        <p:sp>
          <p:nvSpPr>
            <p:cNvPr id="1143" name="Google Shape;1143;p45"/>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44" name="Google Shape;1144;p45"/>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45" name="Google Shape;1145;p45"/>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46" name="Google Shape;1146;p45"/>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47" name="Google Shape;1147;p45"/>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148" name="Google Shape;1148;p45"/>
          <p:cNvGrpSpPr/>
          <p:nvPr/>
        </p:nvGrpSpPr>
        <p:grpSpPr>
          <a:xfrm>
            <a:off x="2581849" y="3634721"/>
            <a:ext cx="246520" cy="383741"/>
            <a:chOff x="2717350" y="3603525"/>
            <a:chExt cx="186475" cy="281500"/>
          </a:xfrm>
        </p:grpSpPr>
        <p:sp>
          <p:nvSpPr>
            <p:cNvPr id="1149" name="Google Shape;1149;p45"/>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50" name="Google Shape;1150;p45"/>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51" name="Google Shape;1151;p45"/>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52" name="Google Shape;1152;p45"/>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153" name="Google Shape;1153;p45"/>
          <p:cNvSpPr/>
          <p:nvPr/>
        </p:nvSpPr>
        <p:spPr>
          <a:xfrm>
            <a:off x="9383691" y="29747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154" name="Google Shape;1154;p45"/>
          <p:cNvGrpSpPr/>
          <p:nvPr/>
        </p:nvGrpSpPr>
        <p:grpSpPr>
          <a:xfrm>
            <a:off x="3024775" y="3645070"/>
            <a:ext cx="332053" cy="363054"/>
            <a:chOff x="3927075" y="3612900"/>
            <a:chExt cx="251175" cy="266325"/>
          </a:xfrm>
        </p:grpSpPr>
        <p:sp>
          <p:nvSpPr>
            <p:cNvPr id="1155" name="Google Shape;1155;p45"/>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56" name="Google Shape;1156;p45"/>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157" name="Google Shape;1157;p45"/>
          <p:cNvGrpSpPr/>
          <p:nvPr/>
        </p:nvGrpSpPr>
        <p:grpSpPr>
          <a:xfrm>
            <a:off x="3552867" y="3704666"/>
            <a:ext cx="336152" cy="347241"/>
            <a:chOff x="4324975" y="3617800"/>
            <a:chExt cx="254275" cy="254725"/>
          </a:xfrm>
        </p:grpSpPr>
        <p:sp>
          <p:nvSpPr>
            <p:cNvPr id="1158" name="Google Shape;1158;p45"/>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59" name="Google Shape;1159;p45"/>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60" name="Google Shape;1160;p45"/>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161" name="Google Shape;1161;p45"/>
          <p:cNvGrpSpPr/>
          <p:nvPr/>
        </p:nvGrpSpPr>
        <p:grpSpPr>
          <a:xfrm>
            <a:off x="4086533" y="3770339"/>
            <a:ext cx="399872" cy="217737"/>
            <a:chOff x="4728650" y="3665975"/>
            <a:chExt cx="302475" cy="159725"/>
          </a:xfrm>
        </p:grpSpPr>
        <p:sp>
          <p:nvSpPr>
            <p:cNvPr id="1162" name="Google Shape;1162;p45"/>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63" name="Google Shape;1163;p45"/>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164" name="Google Shape;1164;p45"/>
          <p:cNvGrpSpPr/>
          <p:nvPr/>
        </p:nvGrpSpPr>
        <p:grpSpPr>
          <a:xfrm>
            <a:off x="4613200" y="3727493"/>
            <a:ext cx="382719" cy="282796"/>
            <a:chOff x="5164925" y="3642775"/>
            <a:chExt cx="289500" cy="207450"/>
          </a:xfrm>
        </p:grpSpPr>
        <p:sp>
          <p:nvSpPr>
            <p:cNvPr id="1165" name="Google Shape;1165;p45"/>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66" name="Google Shape;1166;p45"/>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67" name="Google Shape;1167;p45"/>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68" name="Google Shape;1168;p45"/>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69" name="Google Shape;1169;p45"/>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170" name="Google Shape;1170;p45"/>
          <p:cNvSpPr/>
          <p:nvPr/>
        </p:nvSpPr>
        <p:spPr>
          <a:xfrm>
            <a:off x="5213990" y="36412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1" name="Google Shape;1171;p45"/>
          <p:cNvSpPr/>
          <p:nvPr/>
        </p:nvSpPr>
        <p:spPr>
          <a:xfrm>
            <a:off x="5717809" y="36731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2" name="Google Shape;1172;p45"/>
          <p:cNvSpPr/>
          <p:nvPr/>
        </p:nvSpPr>
        <p:spPr>
          <a:xfrm>
            <a:off x="6195030" y="36623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3" name="Google Shape;1173;p45"/>
          <p:cNvSpPr/>
          <p:nvPr/>
        </p:nvSpPr>
        <p:spPr>
          <a:xfrm>
            <a:off x="6776032" y="35886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4" name="Google Shape;1174;p45"/>
          <p:cNvSpPr/>
          <p:nvPr/>
        </p:nvSpPr>
        <p:spPr>
          <a:xfrm>
            <a:off x="7285385" y="35883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5" name="Google Shape;1175;p45"/>
          <p:cNvSpPr/>
          <p:nvPr/>
        </p:nvSpPr>
        <p:spPr>
          <a:xfrm>
            <a:off x="7794738" y="35808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6" name="Google Shape;1176;p45"/>
          <p:cNvSpPr/>
          <p:nvPr/>
        </p:nvSpPr>
        <p:spPr>
          <a:xfrm>
            <a:off x="8408731" y="36372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177" name="Google Shape;1177;p45"/>
          <p:cNvGrpSpPr/>
          <p:nvPr/>
        </p:nvGrpSpPr>
        <p:grpSpPr>
          <a:xfrm>
            <a:off x="8933827" y="3641712"/>
            <a:ext cx="327294" cy="334632"/>
            <a:chOff x="5717150" y="2098500"/>
            <a:chExt cx="247575" cy="245475"/>
          </a:xfrm>
        </p:grpSpPr>
        <p:sp>
          <p:nvSpPr>
            <p:cNvPr id="1178" name="Google Shape;1178;p45"/>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9" name="Google Shape;1179;p45"/>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0" name="Google Shape;1180;p45"/>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181" name="Google Shape;1181;p45"/>
          <p:cNvSpPr/>
          <p:nvPr/>
        </p:nvSpPr>
        <p:spPr>
          <a:xfrm>
            <a:off x="9483441" y="35746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2" name="Google Shape;1182;p45"/>
          <p:cNvSpPr/>
          <p:nvPr/>
        </p:nvSpPr>
        <p:spPr>
          <a:xfrm>
            <a:off x="2519500" y="43733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3" name="Google Shape;1183;p45"/>
          <p:cNvSpPr/>
          <p:nvPr/>
        </p:nvSpPr>
        <p:spPr>
          <a:xfrm>
            <a:off x="3039790" y="43542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184" name="Google Shape;1184;p45"/>
          <p:cNvGrpSpPr/>
          <p:nvPr/>
        </p:nvGrpSpPr>
        <p:grpSpPr>
          <a:xfrm>
            <a:off x="3511290" y="4282644"/>
            <a:ext cx="352082" cy="317455"/>
            <a:chOff x="6435300" y="2742175"/>
            <a:chExt cx="266325" cy="232875"/>
          </a:xfrm>
        </p:grpSpPr>
        <p:sp>
          <p:nvSpPr>
            <p:cNvPr id="1185" name="Google Shape;1185;p45"/>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6" name="Google Shape;1186;p45"/>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187" name="Google Shape;1187;p45"/>
          <p:cNvGrpSpPr/>
          <p:nvPr/>
        </p:nvGrpSpPr>
        <p:grpSpPr>
          <a:xfrm>
            <a:off x="4558258" y="4361767"/>
            <a:ext cx="333805" cy="344208"/>
            <a:chOff x="674800" y="2146225"/>
            <a:chExt cx="252500" cy="252500"/>
          </a:xfrm>
        </p:grpSpPr>
        <p:sp>
          <p:nvSpPr>
            <p:cNvPr id="1188" name="Google Shape;1188;p45"/>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9" name="Google Shape;1189;p45"/>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90" name="Google Shape;1190;p45"/>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91" name="Google Shape;1191;p45"/>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192" name="Google Shape;1192;p45"/>
          <p:cNvGrpSpPr/>
          <p:nvPr/>
        </p:nvGrpSpPr>
        <p:grpSpPr>
          <a:xfrm>
            <a:off x="5085306" y="4373253"/>
            <a:ext cx="333805" cy="344208"/>
            <a:chOff x="2164225" y="2146225"/>
            <a:chExt cx="252500" cy="252500"/>
          </a:xfrm>
        </p:grpSpPr>
        <p:sp>
          <p:nvSpPr>
            <p:cNvPr id="1193" name="Google Shape;1193;p45"/>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94" name="Google Shape;1194;p45"/>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95" name="Google Shape;1195;p45"/>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96" name="Google Shape;1196;p45"/>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197" name="Google Shape;1197;p45"/>
          <p:cNvGrpSpPr/>
          <p:nvPr/>
        </p:nvGrpSpPr>
        <p:grpSpPr>
          <a:xfrm>
            <a:off x="4031217" y="4373029"/>
            <a:ext cx="334400" cy="344821"/>
            <a:chOff x="689975" y="1737200"/>
            <a:chExt cx="252950" cy="252950"/>
          </a:xfrm>
        </p:grpSpPr>
        <p:sp>
          <p:nvSpPr>
            <p:cNvPr id="1198" name="Google Shape;1198;p45"/>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99" name="Google Shape;1199;p45"/>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00" name="Google Shape;1200;p45"/>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01" name="Google Shape;1201;p45"/>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02" name="Google Shape;1202;p45"/>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03" name="Google Shape;1203;p45"/>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04" name="Google Shape;1204;p45"/>
          <p:cNvGrpSpPr/>
          <p:nvPr/>
        </p:nvGrpSpPr>
        <p:grpSpPr>
          <a:xfrm>
            <a:off x="5612074" y="4362902"/>
            <a:ext cx="334400" cy="344208"/>
            <a:chOff x="2961350" y="1740750"/>
            <a:chExt cx="252950" cy="252500"/>
          </a:xfrm>
        </p:grpSpPr>
        <p:sp>
          <p:nvSpPr>
            <p:cNvPr id="1205" name="Google Shape;1205;p45"/>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06" name="Google Shape;1206;p45"/>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07" name="Google Shape;1207;p45"/>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08" name="Google Shape;1208;p45"/>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09" name="Google Shape;1209;p45"/>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10" name="Google Shape;1210;p45"/>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211" name="Google Shape;1211;p45"/>
          <p:cNvSpPr/>
          <p:nvPr/>
        </p:nvSpPr>
        <p:spPr>
          <a:xfrm>
            <a:off x="6169754" y="43920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900"/>
              <a:buFont typeface="Arial"/>
              <a:buNone/>
            </a:pPr>
            <a:r>
              <a:t/>
            </a:r>
            <a:endParaRPr b="0" i="0" sz="1900" u="none" cap="none" strike="noStrike">
              <a:solidFill>
                <a:srgbClr val="000000"/>
              </a:solidFill>
              <a:latin typeface="Arial"/>
              <a:ea typeface="Arial"/>
              <a:cs typeface="Arial"/>
              <a:sym typeface="Arial"/>
            </a:endParaRPr>
          </a:p>
        </p:txBody>
      </p:sp>
      <p:grpSp>
        <p:nvGrpSpPr>
          <p:cNvPr id="1212" name="Google Shape;1212;p45"/>
          <p:cNvGrpSpPr/>
          <p:nvPr/>
        </p:nvGrpSpPr>
        <p:grpSpPr>
          <a:xfrm>
            <a:off x="6696115" y="4311264"/>
            <a:ext cx="271902" cy="376448"/>
            <a:chOff x="4026550" y="3640100"/>
            <a:chExt cx="205675" cy="276150"/>
          </a:xfrm>
        </p:grpSpPr>
        <p:sp>
          <p:nvSpPr>
            <p:cNvPr id="1213" name="Google Shape;1213;p45"/>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14" name="Google Shape;1214;p45"/>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15" name="Google Shape;1215;p45"/>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16" name="Google Shape;1216;p45"/>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17" name="Google Shape;1217;p45"/>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18" name="Google Shape;1218;p45"/>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219" name="Google Shape;1219;p45"/>
          <p:cNvSpPr/>
          <p:nvPr/>
        </p:nvSpPr>
        <p:spPr>
          <a:xfrm>
            <a:off x="7189931" y="43771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220" name="Google Shape;1220;p45"/>
          <p:cNvGrpSpPr/>
          <p:nvPr/>
        </p:nvGrpSpPr>
        <p:grpSpPr>
          <a:xfrm>
            <a:off x="7732712" y="4410505"/>
            <a:ext cx="351487" cy="294826"/>
            <a:chOff x="853250" y="4006875"/>
            <a:chExt cx="265875" cy="216275"/>
          </a:xfrm>
        </p:grpSpPr>
        <p:sp>
          <p:nvSpPr>
            <p:cNvPr id="1221" name="Google Shape;1221;p45"/>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22" name="Google Shape;1222;p45"/>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23" name="Google Shape;1223;p45"/>
          <p:cNvGrpSpPr/>
          <p:nvPr/>
        </p:nvGrpSpPr>
        <p:grpSpPr>
          <a:xfrm>
            <a:off x="8910281" y="4376077"/>
            <a:ext cx="245925" cy="363668"/>
            <a:chOff x="1978675" y="3981800"/>
            <a:chExt cx="186025" cy="266775"/>
          </a:xfrm>
        </p:grpSpPr>
        <p:sp>
          <p:nvSpPr>
            <p:cNvPr id="1224" name="Google Shape;1224;p45"/>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25" name="Google Shape;1225;p45"/>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226" name="Google Shape;1226;p45"/>
          <p:cNvSpPr/>
          <p:nvPr/>
        </p:nvSpPr>
        <p:spPr>
          <a:xfrm>
            <a:off x="8307296" y="43975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227" name="Google Shape;1227;p45"/>
          <p:cNvGrpSpPr/>
          <p:nvPr/>
        </p:nvGrpSpPr>
        <p:grpSpPr>
          <a:xfrm>
            <a:off x="9440020" y="4385533"/>
            <a:ext cx="333805" cy="344821"/>
            <a:chOff x="480325" y="3970200"/>
            <a:chExt cx="252500" cy="252950"/>
          </a:xfrm>
        </p:grpSpPr>
        <p:sp>
          <p:nvSpPr>
            <p:cNvPr id="1228" name="Google Shape;1228;p45"/>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29" name="Google Shape;1229;p45"/>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30" name="Google Shape;1230;p45"/>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31" name="Google Shape;1231;p45"/>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32" name="Google Shape;1232;p45"/>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233" name="Google Shape;1233;p45"/>
          <p:cNvSpPr/>
          <p:nvPr/>
        </p:nvSpPr>
        <p:spPr>
          <a:xfrm>
            <a:off x="2607371" y="49963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234" name="Google Shape;1234;p45"/>
          <p:cNvGrpSpPr/>
          <p:nvPr/>
        </p:nvGrpSpPr>
        <p:grpSpPr>
          <a:xfrm>
            <a:off x="3015741" y="4975131"/>
            <a:ext cx="334400" cy="344208"/>
            <a:chOff x="5745250" y="4378350"/>
            <a:chExt cx="252950" cy="252500"/>
          </a:xfrm>
        </p:grpSpPr>
        <p:sp>
          <p:nvSpPr>
            <p:cNvPr id="1235" name="Google Shape;1235;p45"/>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36" name="Google Shape;1236;p45"/>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37" name="Google Shape;1237;p45"/>
          <p:cNvGrpSpPr/>
          <p:nvPr/>
        </p:nvGrpSpPr>
        <p:grpSpPr>
          <a:xfrm>
            <a:off x="3525240" y="4979399"/>
            <a:ext cx="334400" cy="344821"/>
            <a:chOff x="6130650" y="4381475"/>
            <a:chExt cx="252950" cy="252950"/>
          </a:xfrm>
        </p:grpSpPr>
        <p:sp>
          <p:nvSpPr>
            <p:cNvPr id="1238" name="Google Shape;1238;p45"/>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39" name="Google Shape;1239;p45"/>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240" name="Google Shape;1240;p45"/>
          <p:cNvSpPr/>
          <p:nvPr/>
        </p:nvSpPr>
        <p:spPr>
          <a:xfrm>
            <a:off x="4032278" y="49942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241" name="Google Shape;1241;p45"/>
          <p:cNvGrpSpPr/>
          <p:nvPr/>
        </p:nvGrpSpPr>
        <p:grpSpPr>
          <a:xfrm>
            <a:off x="4533037" y="5002472"/>
            <a:ext cx="352082" cy="299802"/>
            <a:chOff x="6919750" y="1464650"/>
            <a:chExt cx="266325" cy="219925"/>
          </a:xfrm>
        </p:grpSpPr>
        <p:sp>
          <p:nvSpPr>
            <p:cNvPr id="1242" name="Google Shape;1242;p45"/>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43" name="Google Shape;1243;p45"/>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44" name="Google Shape;1244;p45"/>
          <p:cNvGrpSpPr/>
          <p:nvPr/>
        </p:nvGrpSpPr>
        <p:grpSpPr>
          <a:xfrm>
            <a:off x="5059243" y="4977916"/>
            <a:ext cx="366855" cy="339948"/>
            <a:chOff x="4759875" y="1027050"/>
            <a:chExt cx="277500" cy="249375"/>
          </a:xfrm>
        </p:grpSpPr>
        <p:sp>
          <p:nvSpPr>
            <p:cNvPr id="1245" name="Google Shape;1245;p45"/>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46" name="Google Shape;1246;p45"/>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47" name="Google Shape;1247;p45"/>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48" name="Google Shape;1248;p45"/>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49" name="Google Shape;1249;p45"/>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50" name="Google Shape;1250;p45"/>
          <p:cNvGrpSpPr/>
          <p:nvPr/>
        </p:nvGrpSpPr>
        <p:grpSpPr>
          <a:xfrm>
            <a:off x="5600527" y="4961888"/>
            <a:ext cx="372738" cy="343186"/>
            <a:chOff x="3357900" y="1057675"/>
            <a:chExt cx="281950" cy="251750"/>
          </a:xfrm>
        </p:grpSpPr>
        <p:sp>
          <p:nvSpPr>
            <p:cNvPr id="1251" name="Google Shape;1251;p45"/>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2" name="Google Shape;1252;p45"/>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3" name="Google Shape;1253;p45"/>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54" name="Google Shape;1254;p45"/>
          <p:cNvGrpSpPr/>
          <p:nvPr/>
        </p:nvGrpSpPr>
        <p:grpSpPr>
          <a:xfrm>
            <a:off x="6163703" y="4946894"/>
            <a:ext cx="191095" cy="401974"/>
            <a:chOff x="3783900" y="1046675"/>
            <a:chExt cx="144550" cy="294875"/>
          </a:xfrm>
        </p:grpSpPr>
        <p:sp>
          <p:nvSpPr>
            <p:cNvPr id="1255" name="Google Shape;1255;p45"/>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6" name="Google Shape;1256;p45"/>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257" name="Google Shape;1257;p45"/>
          <p:cNvSpPr/>
          <p:nvPr/>
        </p:nvSpPr>
        <p:spPr>
          <a:xfrm>
            <a:off x="6688739" y="49711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258" name="Google Shape;1258;p45"/>
          <p:cNvGrpSpPr/>
          <p:nvPr/>
        </p:nvGrpSpPr>
        <p:grpSpPr>
          <a:xfrm>
            <a:off x="7062980" y="4704278"/>
            <a:ext cx="552596" cy="674409"/>
            <a:chOff x="238550" y="1487175"/>
            <a:chExt cx="418000" cy="494725"/>
          </a:xfrm>
        </p:grpSpPr>
        <p:sp>
          <p:nvSpPr>
            <p:cNvPr id="1259" name="Google Shape;1259;p45"/>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0" name="Google Shape;1260;p45"/>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1" name="Google Shape;1261;p45"/>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2" name="Google Shape;1262;p45"/>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3" name="Google Shape;1263;p45"/>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4" name="Google Shape;1264;p45"/>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5" name="Google Shape;1265;p45"/>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6" name="Google Shape;1266;p45"/>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7" name="Google Shape;1267;p45"/>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268" name="Google Shape;1268;p45"/>
          <p:cNvSpPr/>
          <p:nvPr/>
        </p:nvSpPr>
        <p:spPr>
          <a:xfrm>
            <a:off x="7732374" y="51050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9" name="Google Shape;1269;p45"/>
          <p:cNvSpPr/>
          <p:nvPr/>
        </p:nvSpPr>
        <p:spPr>
          <a:xfrm>
            <a:off x="8223836" y="50157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270" name="Google Shape;1270;p45"/>
          <p:cNvGrpSpPr/>
          <p:nvPr/>
        </p:nvGrpSpPr>
        <p:grpSpPr>
          <a:xfrm>
            <a:off x="8815353" y="5031037"/>
            <a:ext cx="364707" cy="363804"/>
            <a:chOff x="6010925" y="3998175"/>
            <a:chExt cx="275875" cy="266875"/>
          </a:xfrm>
        </p:grpSpPr>
        <p:sp>
          <p:nvSpPr>
            <p:cNvPr id="1271" name="Google Shape;1271;p45"/>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72" name="Google Shape;1272;p45"/>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73" name="Google Shape;1273;p45"/>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74" name="Google Shape;1274;p45"/>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75" name="Google Shape;1275;p45"/>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76" name="Google Shape;1276;p45"/>
          <p:cNvGrpSpPr/>
          <p:nvPr/>
        </p:nvGrpSpPr>
        <p:grpSpPr>
          <a:xfrm>
            <a:off x="9417545" y="5049661"/>
            <a:ext cx="352082" cy="308322"/>
            <a:chOff x="6866650" y="1038650"/>
            <a:chExt cx="266325" cy="226175"/>
          </a:xfrm>
        </p:grpSpPr>
        <p:sp>
          <p:nvSpPr>
            <p:cNvPr id="1277" name="Google Shape;1277;p45"/>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78" name="Google Shape;1278;p45"/>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79" name="Google Shape;1279;p45"/>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80" name="Google Shape;1280;p45"/>
          <p:cNvGrpSpPr/>
          <p:nvPr/>
        </p:nvGrpSpPr>
        <p:grpSpPr>
          <a:xfrm>
            <a:off x="5155089" y="1685810"/>
            <a:ext cx="272497" cy="362441"/>
            <a:chOff x="2033075" y="2942475"/>
            <a:chExt cx="206125" cy="265875"/>
          </a:xfrm>
        </p:grpSpPr>
        <p:sp>
          <p:nvSpPr>
            <p:cNvPr id="1281" name="Google Shape;1281;p45"/>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2" name="Google Shape;1282;p45"/>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3" name="Google Shape;1283;p45"/>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4" name="Google Shape;1284;p45"/>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5" name="Google Shape;1285;p45"/>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6" name="Google Shape;1286;p45"/>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287" name="Google Shape;1287;p45"/>
          <p:cNvSpPr/>
          <p:nvPr/>
        </p:nvSpPr>
        <p:spPr>
          <a:xfrm>
            <a:off x="2519516" y="56262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288" name="Google Shape;1288;p45"/>
          <p:cNvGrpSpPr/>
          <p:nvPr/>
        </p:nvGrpSpPr>
        <p:grpSpPr>
          <a:xfrm>
            <a:off x="3016796" y="5662213"/>
            <a:ext cx="325576" cy="362441"/>
            <a:chOff x="3081775" y="1061400"/>
            <a:chExt cx="246275" cy="265875"/>
          </a:xfrm>
        </p:grpSpPr>
        <p:sp>
          <p:nvSpPr>
            <p:cNvPr id="1289" name="Google Shape;1289;p45"/>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0" name="Google Shape;1290;p45"/>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1" name="Google Shape;1291;p45"/>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92" name="Google Shape;1292;p45"/>
          <p:cNvGrpSpPr/>
          <p:nvPr/>
        </p:nvGrpSpPr>
        <p:grpSpPr>
          <a:xfrm>
            <a:off x="3556508" y="5704335"/>
            <a:ext cx="369202" cy="325941"/>
            <a:chOff x="2847150" y="1805000"/>
            <a:chExt cx="279275" cy="239100"/>
          </a:xfrm>
        </p:grpSpPr>
        <p:sp>
          <p:nvSpPr>
            <p:cNvPr id="1293" name="Google Shape;1293;p45"/>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4" name="Google Shape;1294;p45"/>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295" name="Google Shape;1295;p45"/>
          <p:cNvSpPr/>
          <p:nvPr/>
        </p:nvSpPr>
        <p:spPr>
          <a:xfrm>
            <a:off x="4138834" y="57541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296" name="Google Shape;1296;p45"/>
          <p:cNvGrpSpPr/>
          <p:nvPr/>
        </p:nvGrpSpPr>
        <p:grpSpPr>
          <a:xfrm>
            <a:off x="4742299" y="5648592"/>
            <a:ext cx="352082" cy="363054"/>
            <a:chOff x="6435300" y="1095300"/>
            <a:chExt cx="266325" cy="266325"/>
          </a:xfrm>
        </p:grpSpPr>
        <p:sp>
          <p:nvSpPr>
            <p:cNvPr id="1297" name="Google Shape;1297;p45"/>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8" name="Google Shape;1298;p45"/>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9" name="Google Shape;1299;p45"/>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300" name="Google Shape;1300;p45"/>
          <p:cNvSpPr/>
          <p:nvPr/>
        </p:nvSpPr>
        <p:spPr>
          <a:xfrm>
            <a:off x="5306157" y="56627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01" name="Google Shape;1301;p45"/>
          <p:cNvSpPr/>
          <p:nvPr/>
        </p:nvSpPr>
        <p:spPr>
          <a:xfrm>
            <a:off x="5766907" y="56344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302" name="Google Shape;1302;p45"/>
          <p:cNvGrpSpPr/>
          <p:nvPr/>
        </p:nvGrpSpPr>
        <p:grpSpPr>
          <a:xfrm>
            <a:off x="6295374" y="5643656"/>
            <a:ext cx="301350" cy="363054"/>
            <a:chOff x="4506525" y="1060950"/>
            <a:chExt cx="227950" cy="266325"/>
          </a:xfrm>
        </p:grpSpPr>
        <p:sp>
          <p:nvSpPr>
            <p:cNvPr id="1303" name="Google Shape;1303;p45"/>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04" name="Google Shape;1304;p45"/>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05" name="Google Shape;1305;p45"/>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06" name="Google Shape;1306;p45"/>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07" name="Google Shape;1307;p45"/>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08" name="Google Shape;1308;p45"/>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09" name="Google Shape;1309;p45"/>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310" name="Google Shape;1310;p45"/>
          <p:cNvSpPr/>
          <p:nvPr/>
        </p:nvSpPr>
        <p:spPr>
          <a:xfrm>
            <a:off x="6754423" y="57669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11" name="Google Shape;1311;p45"/>
          <p:cNvSpPr/>
          <p:nvPr/>
        </p:nvSpPr>
        <p:spPr>
          <a:xfrm>
            <a:off x="7751141" y="57213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312" name="Google Shape;1312;p45"/>
          <p:cNvGrpSpPr/>
          <p:nvPr/>
        </p:nvGrpSpPr>
        <p:grpSpPr>
          <a:xfrm>
            <a:off x="7301010" y="5721518"/>
            <a:ext cx="251246" cy="356340"/>
            <a:chOff x="867500" y="3647700"/>
            <a:chExt cx="190050" cy="261400"/>
          </a:xfrm>
        </p:grpSpPr>
        <p:sp>
          <p:nvSpPr>
            <p:cNvPr id="1313" name="Google Shape;1313;p45"/>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14" name="Google Shape;1314;p45"/>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15" name="Google Shape;1315;p45"/>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16" name="Google Shape;1316;p45"/>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17" name="Google Shape;1317;p45"/>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318" name="Google Shape;1318;p45"/>
          <p:cNvSpPr/>
          <p:nvPr/>
        </p:nvSpPr>
        <p:spPr>
          <a:xfrm>
            <a:off x="8257587" y="56881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19" name="Google Shape;1319;p45"/>
          <p:cNvSpPr/>
          <p:nvPr/>
        </p:nvSpPr>
        <p:spPr>
          <a:xfrm>
            <a:off x="8859393" y="56868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320" name="Google Shape;1320;p45"/>
          <p:cNvGrpSpPr/>
          <p:nvPr/>
        </p:nvGrpSpPr>
        <p:grpSpPr>
          <a:xfrm>
            <a:off x="9443292" y="5676684"/>
            <a:ext cx="299598" cy="398327"/>
            <a:chOff x="3707175" y="1322350"/>
            <a:chExt cx="226625" cy="292200"/>
          </a:xfrm>
        </p:grpSpPr>
        <p:sp>
          <p:nvSpPr>
            <p:cNvPr id="1321" name="Google Shape;1321;p45"/>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22" name="Google Shape;1322;p45"/>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26" name="Shape 1326"/>
        <p:cNvGrpSpPr/>
        <p:nvPr/>
      </p:nvGrpSpPr>
      <p:grpSpPr>
        <a:xfrm>
          <a:off x="0" y="0"/>
          <a:ext cx="0" cy="0"/>
          <a:chOff x="0" y="0"/>
          <a:chExt cx="0" cy="0"/>
        </a:xfrm>
      </p:grpSpPr>
      <p:sp>
        <p:nvSpPr>
          <p:cNvPr id="1327" name="Google Shape;1327;p46"/>
          <p:cNvSpPr/>
          <p:nvPr/>
        </p:nvSpPr>
        <p:spPr>
          <a:xfrm rot="10800000">
            <a:off x="4486850" y="1782696"/>
            <a:ext cx="3882325" cy="4328904"/>
          </a:xfrm>
          <a:custGeom>
            <a:rect b="b" l="l" r="r" t="t"/>
            <a:pathLst>
              <a:path extrusionOk="0" h="4275461" w="3619883">
                <a:moveTo>
                  <a:pt x="3619883" y="4275461"/>
                </a:moveTo>
                <a:lnTo>
                  <a:pt x="3439718" y="4275461"/>
                </a:lnTo>
                <a:lnTo>
                  <a:pt x="3382296" y="4128157"/>
                </a:lnTo>
                <a:lnTo>
                  <a:pt x="3448683" y="4128157"/>
                </a:lnTo>
                <a:lnTo>
                  <a:pt x="3448683" y="3951392"/>
                </a:lnTo>
                <a:lnTo>
                  <a:pt x="3270899" y="3951392"/>
                </a:lnTo>
                <a:lnTo>
                  <a:pt x="3270899" y="4128157"/>
                </a:lnTo>
                <a:lnTo>
                  <a:pt x="3327149" y="4128157"/>
                </a:lnTo>
                <a:lnTo>
                  <a:pt x="3269726" y="4275461"/>
                </a:lnTo>
                <a:lnTo>
                  <a:pt x="3052674" y="4275461"/>
                </a:lnTo>
                <a:lnTo>
                  <a:pt x="3096002" y="4128157"/>
                </a:lnTo>
                <a:lnTo>
                  <a:pt x="3137725" y="4128157"/>
                </a:lnTo>
                <a:lnTo>
                  <a:pt x="3137725" y="3951392"/>
                </a:lnTo>
                <a:lnTo>
                  <a:pt x="2959941" y="3951392"/>
                </a:lnTo>
                <a:lnTo>
                  <a:pt x="2959941" y="4128157"/>
                </a:lnTo>
                <a:lnTo>
                  <a:pt x="2996846" y="4128157"/>
                </a:lnTo>
                <a:lnTo>
                  <a:pt x="3014011" y="4275461"/>
                </a:lnTo>
                <a:lnTo>
                  <a:pt x="2761042" y="4275461"/>
                </a:lnTo>
                <a:lnTo>
                  <a:pt x="2761042" y="4128157"/>
                </a:lnTo>
                <a:lnTo>
                  <a:pt x="2826768" y="4128157"/>
                </a:lnTo>
                <a:lnTo>
                  <a:pt x="2826768" y="3951392"/>
                </a:lnTo>
                <a:lnTo>
                  <a:pt x="2648983" y="3951392"/>
                </a:lnTo>
                <a:lnTo>
                  <a:pt x="2648983" y="4128157"/>
                </a:lnTo>
                <a:lnTo>
                  <a:pt x="2690646" y="4128157"/>
                </a:lnTo>
                <a:lnTo>
                  <a:pt x="2690646" y="4275461"/>
                </a:lnTo>
                <a:lnTo>
                  <a:pt x="2511710" y="4275461"/>
                </a:lnTo>
                <a:lnTo>
                  <a:pt x="2454288" y="4128157"/>
                </a:lnTo>
                <a:lnTo>
                  <a:pt x="2515810" y="4128157"/>
                </a:lnTo>
                <a:lnTo>
                  <a:pt x="2515810" y="3951392"/>
                </a:lnTo>
                <a:lnTo>
                  <a:pt x="2338025" y="3951392"/>
                </a:lnTo>
                <a:lnTo>
                  <a:pt x="2338025" y="4128157"/>
                </a:lnTo>
                <a:lnTo>
                  <a:pt x="2395120" y="4128157"/>
                </a:lnTo>
                <a:lnTo>
                  <a:pt x="2337697" y="4275461"/>
                </a:lnTo>
                <a:lnTo>
                  <a:pt x="2150155" y="4275461"/>
                </a:lnTo>
                <a:lnTo>
                  <a:pt x="2150155" y="4128157"/>
                </a:lnTo>
                <a:lnTo>
                  <a:pt x="2204852" y="4128157"/>
                </a:lnTo>
                <a:lnTo>
                  <a:pt x="2204852" y="3951392"/>
                </a:lnTo>
                <a:lnTo>
                  <a:pt x="2027068" y="3951392"/>
                </a:lnTo>
                <a:lnTo>
                  <a:pt x="2027068" y="4128157"/>
                </a:lnTo>
                <a:lnTo>
                  <a:pt x="2079759" y="4128157"/>
                </a:lnTo>
                <a:lnTo>
                  <a:pt x="2079759" y="4275461"/>
                </a:lnTo>
                <a:lnTo>
                  <a:pt x="1824703" y="4275461"/>
                </a:lnTo>
                <a:lnTo>
                  <a:pt x="1834468" y="4128157"/>
                </a:lnTo>
                <a:lnTo>
                  <a:pt x="1893894" y="4128157"/>
                </a:lnTo>
                <a:lnTo>
                  <a:pt x="1893894" y="3951392"/>
                </a:lnTo>
                <a:lnTo>
                  <a:pt x="1716110" y="3951392"/>
                </a:lnTo>
                <a:lnTo>
                  <a:pt x="1716110" y="4006431"/>
                </a:lnTo>
                <a:lnTo>
                  <a:pt x="1703447" y="4007960"/>
                </a:lnTo>
                <a:lnTo>
                  <a:pt x="1716110" y="4044284"/>
                </a:lnTo>
                <a:lnTo>
                  <a:pt x="1716110" y="4128157"/>
                </a:lnTo>
                <a:lnTo>
                  <a:pt x="1745346" y="4128157"/>
                </a:lnTo>
                <a:lnTo>
                  <a:pt x="1796694" y="4275461"/>
                </a:lnTo>
                <a:lnTo>
                  <a:pt x="1558844" y="4275461"/>
                </a:lnTo>
                <a:lnTo>
                  <a:pt x="1517252" y="4128157"/>
                </a:lnTo>
                <a:lnTo>
                  <a:pt x="1582936" y="4128157"/>
                </a:lnTo>
                <a:lnTo>
                  <a:pt x="1582936" y="3951392"/>
                </a:lnTo>
                <a:lnTo>
                  <a:pt x="1405151" y="3951392"/>
                </a:lnTo>
                <a:lnTo>
                  <a:pt x="1405151" y="4128157"/>
                </a:lnTo>
                <a:lnTo>
                  <a:pt x="1468988" y="4128157"/>
                </a:lnTo>
                <a:lnTo>
                  <a:pt x="1427396" y="4275461"/>
                </a:lnTo>
                <a:lnTo>
                  <a:pt x="1210751" y="4275461"/>
                </a:lnTo>
                <a:lnTo>
                  <a:pt x="1210751" y="4128157"/>
                </a:lnTo>
                <a:lnTo>
                  <a:pt x="1271978" y="4128157"/>
                </a:lnTo>
                <a:lnTo>
                  <a:pt x="1271978" y="3951392"/>
                </a:lnTo>
                <a:lnTo>
                  <a:pt x="1094193" y="3951392"/>
                </a:lnTo>
                <a:lnTo>
                  <a:pt x="1094193" y="4128157"/>
                </a:lnTo>
                <a:lnTo>
                  <a:pt x="1140354" y="4128157"/>
                </a:lnTo>
                <a:lnTo>
                  <a:pt x="1140354" y="4275461"/>
                </a:lnTo>
                <a:lnTo>
                  <a:pt x="953807" y="4275461"/>
                </a:lnTo>
                <a:lnTo>
                  <a:pt x="912215" y="4128157"/>
                </a:lnTo>
                <a:lnTo>
                  <a:pt x="961020" y="4128157"/>
                </a:lnTo>
                <a:lnTo>
                  <a:pt x="961020" y="3951392"/>
                </a:lnTo>
                <a:lnTo>
                  <a:pt x="783235" y="3951392"/>
                </a:lnTo>
                <a:lnTo>
                  <a:pt x="783235" y="4128157"/>
                </a:lnTo>
                <a:lnTo>
                  <a:pt x="871024" y="4128157"/>
                </a:lnTo>
                <a:lnTo>
                  <a:pt x="829432" y="4275461"/>
                </a:lnTo>
                <a:lnTo>
                  <a:pt x="611484" y="4275461"/>
                </a:lnTo>
                <a:lnTo>
                  <a:pt x="621247" y="4128157"/>
                </a:lnTo>
                <a:lnTo>
                  <a:pt x="650062" y="4128157"/>
                </a:lnTo>
                <a:lnTo>
                  <a:pt x="650062" y="3951392"/>
                </a:lnTo>
                <a:lnTo>
                  <a:pt x="472277" y="3951392"/>
                </a:lnTo>
                <a:lnTo>
                  <a:pt x="472277" y="4128157"/>
                </a:lnTo>
                <a:lnTo>
                  <a:pt x="522650" y="4128157"/>
                </a:lnTo>
                <a:lnTo>
                  <a:pt x="573998" y="4275461"/>
                </a:lnTo>
                <a:lnTo>
                  <a:pt x="336164" y="4275461"/>
                </a:lnTo>
                <a:lnTo>
                  <a:pt x="294572" y="4128157"/>
                </a:lnTo>
                <a:lnTo>
                  <a:pt x="339106" y="4128157"/>
                </a:lnTo>
                <a:lnTo>
                  <a:pt x="339106" y="3951392"/>
                </a:lnTo>
                <a:lnTo>
                  <a:pt x="161321" y="3951392"/>
                </a:lnTo>
                <a:lnTo>
                  <a:pt x="161321" y="4128157"/>
                </a:lnTo>
                <a:lnTo>
                  <a:pt x="230914" y="4128157"/>
                </a:lnTo>
                <a:lnTo>
                  <a:pt x="189322" y="4275461"/>
                </a:lnTo>
                <a:lnTo>
                  <a:pt x="0" y="4275461"/>
                </a:lnTo>
                <a:lnTo>
                  <a:pt x="0" y="42229"/>
                </a:lnTo>
                <a:lnTo>
                  <a:pt x="42464" y="40518"/>
                </a:lnTo>
                <a:cubicBezTo>
                  <a:pt x="74971" y="39124"/>
                  <a:pt x="107865" y="37493"/>
                  <a:pt x="137733" y="35355"/>
                </a:cubicBezTo>
                <a:cubicBezTo>
                  <a:pt x="190259" y="31594"/>
                  <a:pt x="207620" y="26813"/>
                  <a:pt x="270565" y="29759"/>
                </a:cubicBezTo>
                <a:cubicBezTo>
                  <a:pt x="340476" y="33031"/>
                  <a:pt x="410011" y="40222"/>
                  <a:pt x="479734" y="45455"/>
                </a:cubicBezTo>
                <a:cubicBezTo>
                  <a:pt x="494525" y="44178"/>
                  <a:pt x="509610" y="43513"/>
                  <a:pt x="524103" y="41625"/>
                </a:cubicBezTo>
                <a:cubicBezTo>
                  <a:pt x="601697" y="31514"/>
                  <a:pt x="556443" y="34957"/>
                  <a:pt x="624416" y="22696"/>
                </a:cubicBezTo>
                <a:cubicBezTo>
                  <a:pt x="635212" y="20749"/>
                  <a:pt x="646648" y="19799"/>
                  <a:pt x="657762" y="18351"/>
                </a:cubicBezTo>
                <a:cubicBezTo>
                  <a:pt x="668693" y="20831"/>
                  <a:pt x="679780" y="23102"/>
                  <a:pt x="690557" y="25792"/>
                </a:cubicBezTo>
                <a:cubicBezTo>
                  <a:pt x="708912" y="30373"/>
                  <a:pt x="725511" y="38069"/>
                  <a:pt x="745123" y="40157"/>
                </a:cubicBezTo>
                <a:cubicBezTo>
                  <a:pt x="760140" y="41756"/>
                  <a:pt x="774703" y="37604"/>
                  <a:pt x="789493" y="36327"/>
                </a:cubicBezTo>
                <a:cubicBezTo>
                  <a:pt x="861365" y="65797"/>
                  <a:pt x="781581" y="31381"/>
                  <a:pt x="854255" y="68887"/>
                </a:cubicBezTo>
                <a:cubicBezTo>
                  <a:pt x="867904" y="75932"/>
                  <a:pt x="883997" y="81514"/>
                  <a:pt x="897520" y="88629"/>
                </a:cubicBezTo>
                <a:cubicBezTo>
                  <a:pt x="912821" y="96679"/>
                  <a:pt x="924193" y="106820"/>
                  <a:pt x="940510" y="114265"/>
                </a:cubicBezTo>
                <a:cubicBezTo>
                  <a:pt x="978926" y="131794"/>
                  <a:pt x="1040358" y="137490"/>
                  <a:pt x="1082712" y="144543"/>
                </a:cubicBezTo>
                <a:cubicBezTo>
                  <a:pt x="1118214" y="136811"/>
                  <a:pt x="1170817" y="124786"/>
                  <a:pt x="1205348" y="120753"/>
                </a:cubicBezTo>
                <a:cubicBezTo>
                  <a:pt x="1226874" y="118238"/>
                  <a:pt x="1249625" y="118888"/>
                  <a:pt x="1271764" y="117956"/>
                </a:cubicBezTo>
                <a:cubicBezTo>
                  <a:pt x="1286371" y="120607"/>
                  <a:pt x="1301530" y="122404"/>
                  <a:pt x="1315583" y="125912"/>
                </a:cubicBezTo>
                <a:cubicBezTo>
                  <a:pt x="1330825" y="129716"/>
                  <a:pt x="1344183" y="135594"/>
                  <a:pt x="1359125" y="139761"/>
                </a:cubicBezTo>
                <a:cubicBezTo>
                  <a:pt x="1369691" y="142709"/>
                  <a:pt x="1380988" y="144722"/>
                  <a:pt x="1391919" y="147202"/>
                </a:cubicBezTo>
                <a:cubicBezTo>
                  <a:pt x="1406801" y="143961"/>
                  <a:pt x="1423676" y="142513"/>
                  <a:pt x="1436563" y="137480"/>
                </a:cubicBezTo>
                <a:cubicBezTo>
                  <a:pt x="1471672" y="123768"/>
                  <a:pt x="1451884" y="116940"/>
                  <a:pt x="1471566" y="97777"/>
                </a:cubicBezTo>
                <a:cubicBezTo>
                  <a:pt x="1480193" y="89377"/>
                  <a:pt x="1494348" y="83095"/>
                  <a:pt x="1505739" y="75753"/>
                </a:cubicBezTo>
                <a:cubicBezTo>
                  <a:pt x="1577183" y="91962"/>
                  <a:pt x="1533597" y="77394"/>
                  <a:pt x="1590891" y="144702"/>
                </a:cubicBezTo>
                <a:cubicBezTo>
                  <a:pt x="1598697" y="133398"/>
                  <a:pt x="1605803" y="118291"/>
                  <a:pt x="1625616" y="110893"/>
                </a:cubicBezTo>
                <a:cubicBezTo>
                  <a:pt x="1634871" y="107437"/>
                  <a:pt x="1647847" y="107996"/>
                  <a:pt x="1658964" y="106547"/>
                </a:cubicBezTo>
                <a:cubicBezTo>
                  <a:pt x="1658964" y="106547"/>
                  <a:pt x="1717565" y="116830"/>
                  <a:pt x="1746598" y="122460"/>
                </a:cubicBezTo>
                <a:cubicBezTo>
                  <a:pt x="1784954" y="129898"/>
                  <a:pt x="1777755" y="129229"/>
                  <a:pt x="1811913" y="143234"/>
                </a:cubicBezTo>
                <a:cubicBezTo>
                  <a:pt x="1826795" y="139993"/>
                  <a:pt x="1840838" y="135560"/>
                  <a:pt x="1856557" y="133511"/>
                </a:cubicBezTo>
                <a:cubicBezTo>
                  <a:pt x="1928018" y="124200"/>
                  <a:pt x="1988968" y="136755"/>
                  <a:pt x="2066003" y="143313"/>
                </a:cubicBezTo>
                <a:cubicBezTo>
                  <a:pt x="2066003" y="143313"/>
                  <a:pt x="2140825" y="127584"/>
                  <a:pt x="2177615" y="119007"/>
                </a:cubicBezTo>
                <a:cubicBezTo>
                  <a:pt x="2204144" y="112823"/>
                  <a:pt x="2229794" y="105701"/>
                  <a:pt x="2255883" y="99047"/>
                </a:cubicBezTo>
                <a:cubicBezTo>
                  <a:pt x="2285463" y="96494"/>
                  <a:pt x="2315224" y="94357"/>
                  <a:pt x="2344622" y="91388"/>
                </a:cubicBezTo>
                <a:cubicBezTo>
                  <a:pt x="2381841" y="87629"/>
                  <a:pt x="2417828" y="80978"/>
                  <a:pt x="2455682" y="78869"/>
                </a:cubicBezTo>
                <a:cubicBezTo>
                  <a:pt x="2514146" y="75610"/>
                  <a:pt x="2573634" y="76515"/>
                  <a:pt x="2632609" y="75338"/>
                </a:cubicBezTo>
                <a:lnTo>
                  <a:pt x="2742291" y="92282"/>
                </a:lnTo>
                <a:lnTo>
                  <a:pt x="2851974" y="109227"/>
                </a:lnTo>
                <a:cubicBezTo>
                  <a:pt x="2870530" y="106158"/>
                  <a:pt x="2892297" y="106201"/>
                  <a:pt x="2907643" y="100020"/>
                </a:cubicBezTo>
                <a:cubicBezTo>
                  <a:pt x="2937923" y="87823"/>
                  <a:pt x="2940565" y="43036"/>
                  <a:pt x="2944022" y="30853"/>
                </a:cubicBezTo>
                <a:cubicBezTo>
                  <a:pt x="2970111" y="24199"/>
                  <a:pt x="2993094" y="12639"/>
                  <a:pt x="3022289" y="10893"/>
                </a:cubicBezTo>
                <a:cubicBezTo>
                  <a:pt x="3035344" y="10111"/>
                  <a:pt x="3043336" y="20290"/>
                  <a:pt x="3054807" y="24226"/>
                </a:cubicBezTo>
                <a:cubicBezTo>
                  <a:pt x="3083266" y="33989"/>
                  <a:pt x="3112862" y="42692"/>
                  <a:pt x="3141892" y="51925"/>
                </a:cubicBezTo>
                <a:cubicBezTo>
                  <a:pt x="3156498" y="54577"/>
                  <a:pt x="3173315" y="54799"/>
                  <a:pt x="3185711" y="59881"/>
                </a:cubicBezTo>
                <a:cubicBezTo>
                  <a:pt x="3221000" y="74351"/>
                  <a:pt x="3196552" y="98318"/>
                  <a:pt x="3219056" y="55536"/>
                </a:cubicBezTo>
                <a:cubicBezTo>
                  <a:pt x="3233847" y="54259"/>
                  <a:pt x="3248275" y="50997"/>
                  <a:pt x="3263425" y="51706"/>
                </a:cubicBezTo>
                <a:cubicBezTo>
                  <a:pt x="3275045" y="52250"/>
                  <a:pt x="3285322" y="60949"/>
                  <a:pt x="3296219" y="59147"/>
                </a:cubicBezTo>
                <a:cubicBezTo>
                  <a:pt x="3308643" y="57093"/>
                  <a:pt x="3311469" y="48049"/>
                  <a:pt x="3319094" y="42500"/>
                </a:cubicBezTo>
                <a:cubicBezTo>
                  <a:pt x="3399611" y="29185"/>
                  <a:pt x="3363375" y="41582"/>
                  <a:pt x="3420511" y="0"/>
                </a:cubicBezTo>
                <a:cubicBezTo>
                  <a:pt x="3431442" y="2480"/>
                  <a:pt x="3443361" y="3886"/>
                  <a:pt x="3453305" y="7440"/>
                </a:cubicBezTo>
                <a:cubicBezTo>
                  <a:pt x="3469029" y="13059"/>
                  <a:pt x="3483905" y="19630"/>
                  <a:pt x="3496571" y="27182"/>
                </a:cubicBezTo>
                <a:cubicBezTo>
                  <a:pt x="3535674" y="50500"/>
                  <a:pt x="3592081" y="121578"/>
                  <a:pt x="3602117" y="132521"/>
                </a:cubicBezTo>
                <a:lnTo>
                  <a:pt x="3619883" y="140049"/>
                </a:lnTo>
                <a:close/>
              </a:path>
            </a:pathLst>
          </a:custGeom>
          <a:solidFill>
            <a:srgbClr val="FFFFFF"/>
          </a:solidFill>
          <a:ln>
            <a:noFill/>
          </a:ln>
          <a:effectLst>
            <a:outerShdw blurRad="50800" rotWithShape="0" algn="tl" dir="27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1328" name="Google Shape;1328;p46"/>
          <p:cNvGrpSpPr/>
          <p:nvPr/>
        </p:nvGrpSpPr>
        <p:grpSpPr>
          <a:xfrm rot="2454988">
            <a:off x="3908060" y="5579930"/>
            <a:ext cx="1541880" cy="353226"/>
            <a:chOff x="5438339" y="233749"/>
            <a:chExt cx="5585545" cy="1279581"/>
          </a:xfrm>
        </p:grpSpPr>
        <p:sp>
          <p:nvSpPr>
            <p:cNvPr id="1329" name="Google Shape;1329;p46"/>
            <p:cNvSpPr/>
            <p:nvPr/>
          </p:nvSpPr>
          <p:spPr>
            <a:xfrm>
              <a:off x="5438339" y="233749"/>
              <a:ext cx="5585545" cy="1279581"/>
            </a:xfrm>
            <a:custGeom>
              <a:rect b="b" l="l" r="r" t="t"/>
              <a:pathLst>
                <a:path extrusionOk="0" h="1279581" w="5585545">
                  <a:moveTo>
                    <a:pt x="50303" y="64721"/>
                  </a:moveTo>
                  <a:cubicBezTo>
                    <a:pt x="-63997" y="80914"/>
                    <a:pt x="184605" y="208549"/>
                    <a:pt x="252233" y="280939"/>
                  </a:cubicBezTo>
                  <a:cubicBezTo>
                    <a:pt x="263663" y="293321"/>
                    <a:pt x="276045" y="306656"/>
                    <a:pt x="276045" y="321896"/>
                  </a:cubicBezTo>
                  <a:cubicBezTo>
                    <a:pt x="276998" y="344756"/>
                    <a:pt x="250328" y="362854"/>
                    <a:pt x="224610" y="375236"/>
                  </a:cubicBezTo>
                  <a:cubicBezTo>
                    <a:pt x="194130" y="389524"/>
                    <a:pt x="161745" y="400954"/>
                    <a:pt x="128408" y="408574"/>
                  </a:cubicBezTo>
                  <a:cubicBezTo>
                    <a:pt x="112215" y="412384"/>
                    <a:pt x="94118" y="416194"/>
                    <a:pt x="83640" y="425719"/>
                  </a:cubicBezTo>
                  <a:cubicBezTo>
                    <a:pt x="63638" y="443816"/>
                    <a:pt x="75068" y="470486"/>
                    <a:pt x="90308" y="491441"/>
                  </a:cubicBezTo>
                  <a:cubicBezTo>
                    <a:pt x="116025" y="526684"/>
                    <a:pt x="148410" y="559069"/>
                    <a:pt x="169365" y="597169"/>
                  </a:cubicBezTo>
                  <a:cubicBezTo>
                    <a:pt x="190320" y="635269"/>
                    <a:pt x="196035" y="679084"/>
                    <a:pt x="168413" y="714326"/>
                  </a:cubicBezTo>
                  <a:cubicBezTo>
                    <a:pt x="140790" y="748616"/>
                    <a:pt x="88403" y="764809"/>
                    <a:pt x="41730" y="782906"/>
                  </a:cubicBezTo>
                  <a:cubicBezTo>
                    <a:pt x="24585" y="789574"/>
                    <a:pt x="6488" y="797194"/>
                    <a:pt x="1725" y="811481"/>
                  </a:cubicBezTo>
                  <a:cubicBezTo>
                    <a:pt x="-3990" y="825769"/>
                    <a:pt x="5535" y="841009"/>
                    <a:pt x="15060" y="853391"/>
                  </a:cubicBezTo>
                  <a:cubicBezTo>
                    <a:pt x="67448" y="925781"/>
                    <a:pt x="118883" y="999124"/>
                    <a:pt x="171270" y="1071514"/>
                  </a:cubicBezTo>
                  <a:cubicBezTo>
                    <a:pt x="102690" y="1118186"/>
                    <a:pt x="48398" y="1177241"/>
                    <a:pt x="14108" y="1241059"/>
                  </a:cubicBezTo>
                  <a:cubicBezTo>
                    <a:pt x="47445" y="1247726"/>
                    <a:pt x="80783" y="1253441"/>
                    <a:pt x="114120" y="1260109"/>
                  </a:cubicBezTo>
                  <a:cubicBezTo>
                    <a:pt x="114120" y="1260109"/>
                    <a:pt x="4496573" y="1303924"/>
                    <a:pt x="5381446" y="1260109"/>
                  </a:cubicBezTo>
                  <a:cubicBezTo>
                    <a:pt x="5408116" y="1259156"/>
                    <a:pt x="5433833" y="1258204"/>
                    <a:pt x="5460503" y="1259156"/>
                  </a:cubicBezTo>
                  <a:cubicBezTo>
                    <a:pt x="5472885" y="1204864"/>
                    <a:pt x="5453835" y="1147714"/>
                    <a:pt x="5408116" y="1103899"/>
                  </a:cubicBezTo>
                  <a:cubicBezTo>
                    <a:pt x="5402401" y="1099136"/>
                    <a:pt x="5396685" y="1093421"/>
                    <a:pt x="5394780" y="1086754"/>
                  </a:cubicBezTo>
                  <a:cubicBezTo>
                    <a:pt x="5391923" y="1076276"/>
                    <a:pt x="5399543" y="1066751"/>
                    <a:pt x="5409068" y="1059131"/>
                  </a:cubicBezTo>
                  <a:cubicBezTo>
                    <a:pt x="5453835" y="1020079"/>
                    <a:pt x="5530035" y="1001029"/>
                    <a:pt x="5554801" y="953404"/>
                  </a:cubicBezTo>
                  <a:cubicBezTo>
                    <a:pt x="5573851" y="917209"/>
                    <a:pt x="5553848" y="874346"/>
                    <a:pt x="5519558" y="844819"/>
                  </a:cubicBezTo>
                  <a:cubicBezTo>
                    <a:pt x="5485268" y="815291"/>
                    <a:pt x="5438596" y="797194"/>
                    <a:pt x="5392876" y="779096"/>
                  </a:cubicBezTo>
                  <a:cubicBezTo>
                    <a:pt x="5364301" y="767666"/>
                    <a:pt x="5330963" y="749569"/>
                    <a:pt x="5336678" y="725756"/>
                  </a:cubicBezTo>
                  <a:cubicBezTo>
                    <a:pt x="5339535" y="712421"/>
                    <a:pt x="5353823" y="701944"/>
                    <a:pt x="5368110" y="694324"/>
                  </a:cubicBezTo>
                  <a:cubicBezTo>
                    <a:pt x="5435738" y="654319"/>
                    <a:pt x="5519558" y="626696"/>
                    <a:pt x="5567183" y="572404"/>
                  </a:cubicBezTo>
                  <a:cubicBezTo>
                    <a:pt x="5578613" y="560021"/>
                    <a:pt x="5587185" y="544781"/>
                    <a:pt x="5585280" y="529541"/>
                  </a:cubicBezTo>
                  <a:cubicBezTo>
                    <a:pt x="5583376" y="507634"/>
                    <a:pt x="5561468" y="490489"/>
                    <a:pt x="5540513" y="476201"/>
                  </a:cubicBezTo>
                  <a:cubicBezTo>
                    <a:pt x="5468123" y="427624"/>
                    <a:pt x="5382398" y="392381"/>
                    <a:pt x="5298578" y="355234"/>
                  </a:cubicBezTo>
                  <a:cubicBezTo>
                    <a:pt x="5290005" y="351424"/>
                    <a:pt x="5280480" y="347614"/>
                    <a:pt x="5277623" y="339994"/>
                  </a:cubicBezTo>
                  <a:cubicBezTo>
                    <a:pt x="5272860" y="330469"/>
                    <a:pt x="5280480" y="320944"/>
                    <a:pt x="5288101" y="312371"/>
                  </a:cubicBezTo>
                  <a:cubicBezTo>
                    <a:pt x="5362396" y="232361"/>
                    <a:pt x="5470028" y="165686"/>
                    <a:pt x="5502413" y="71389"/>
                  </a:cubicBezTo>
                  <a:cubicBezTo>
                    <a:pt x="5433833" y="57101"/>
                    <a:pt x="5360491" y="53291"/>
                    <a:pt x="5290005" y="60911"/>
                  </a:cubicBezTo>
                  <a:cubicBezTo>
                    <a:pt x="5286196" y="59959"/>
                    <a:pt x="1064715" y="-78154"/>
                    <a:pt x="50303" y="6472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0" name="Google Shape;1330;p46"/>
            <p:cNvSpPr/>
            <p:nvPr/>
          </p:nvSpPr>
          <p:spPr>
            <a:xfrm>
              <a:off x="6151773" y="1267163"/>
              <a:ext cx="87247" cy="89542"/>
            </a:xfrm>
            <a:custGeom>
              <a:rect b="b" l="l" r="r" t="t"/>
              <a:pathLst>
                <a:path extrusionOk="0" h="89542" w="87247">
                  <a:moveTo>
                    <a:pt x="41719" y="0"/>
                  </a:moveTo>
                  <a:cubicBezTo>
                    <a:pt x="-16384" y="0"/>
                    <a:pt x="-12574" y="89535"/>
                    <a:pt x="45529" y="89535"/>
                  </a:cubicBezTo>
                  <a:cubicBezTo>
                    <a:pt x="103631" y="90488"/>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1" name="Google Shape;1331;p46"/>
            <p:cNvSpPr/>
            <p:nvPr/>
          </p:nvSpPr>
          <p:spPr>
            <a:xfrm>
              <a:off x="6754706" y="923311"/>
              <a:ext cx="86533" cy="89535"/>
            </a:xfrm>
            <a:custGeom>
              <a:rect b="b" l="l" r="r" t="t"/>
              <a:pathLst>
                <a:path extrusionOk="0" h="89535" w="86533">
                  <a:moveTo>
                    <a:pt x="41719" y="0"/>
                  </a:moveTo>
                  <a:cubicBezTo>
                    <a:pt x="-16384" y="0"/>
                    <a:pt x="-12574" y="89535"/>
                    <a:pt x="45529" y="89535"/>
                  </a:cubicBezTo>
                  <a:cubicBezTo>
                    <a:pt x="102679" y="89535"/>
                    <a:pt x="98869"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2" name="Google Shape;1332;p46"/>
            <p:cNvSpPr/>
            <p:nvPr/>
          </p:nvSpPr>
          <p:spPr>
            <a:xfrm>
              <a:off x="6287981" y="506116"/>
              <a:ext cx="86879" cy="89542"/>
            </a:xfrm>
            <a:custGeom>
              <a:rect b="b" l="l" r="r" t="t"/>
              <a:pathLst>
                <a:path extrusionOk="0" h="89542" w="86879">
                  <a:moveTo>
                    <a:pt x="41719" y="0"/>
                  </a:moveTo>
                  <a:cubicBezTo>
                    <a:pt x="-16384" y="0"/>
                    <a:pt x="-12574" y="89535"/>
                    <a:pt x="45529" y="89535"/>
                  </a:cubicBezTo>
                  <a:cubicBezTo>
                    <a:pt x="102679" y="90487"/>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3" name="Google Shape;1333;p46"/>
            <p:cNvSpPr/>
            <p:nvPr/>
          </p:nvSpPr>
          <p:spPr>
            <a:xfrm>
              <a:off x="7370021" y="438488"/>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4" name="Google Shape;1334;p46"/>
            <p:cNvSpPr/>
            <p:nvPr/>
          </p:nvSpPr>
          <p:spPr>
            <a:xfrm>
              <a:off x="7397643" y="1330980"/>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5" name="Google Shape;1335;p46"/>
            <p:cNvSpPr/>
            <p:nvPr/>
          </p:nvSpPr>
          <p:spPr>
            <a:xfrm>
              <a:off x="8135831" y="918548"/>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6" name="Google Shape;1336;p46"/>
            <p:cNvSpPr/>
            <p:nvPr/>
          </p:nvSpPr>
          <p:spPr>
            <a:xfrm>
              <a:off x="8729238" y="415628"/>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7" name="Google Shape;1337;p46"/>
            <p:cNvSpPr/>
            <p:nvPr/>
          </p:nvSpPr>
          <p:spPr>
            <a:xfrm>
              <a:off x="8824488" y="1317646"/>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8" name="Google Shape;1338;p46"/>
            <p:cNvSpPr/>
            <p:nvPr/>
          </p:nvSpPr>
          <p:spPr>
            <a:xfrm>
              <a:off x="9526481" y="882353"/>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9" name="Google Shape;1339;p46"/>
            <p:cNvSpPr/>
            <p:nvPr/>
          </p:nvSpPr>
          <p:spPr>
            <a:xfrm>
              <a:off x="10134176" y="443251"/>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0" name="Google Shape;1340;p46"/>
            <p:cNvSpPr/>
            <p:nvPr/>
          </p:nvSpPr>
          <p:spPr>
            <a:xfrm>
              <a:off x="10233236" y="1312883"/>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41" name="Google Shape;1341;p46"/>
          <p:cNvGrpSpPr/>
          <p:nvPr/>
        </p:nvGrpSpPr>
        <p:grpSpPr>
          <a:xfrm rot="2454988">
            <a:off x="7471011" y="2016584"/>
            <a:ext cx="1541880" cy="353226"/>
            <a:chOff x="5438339" y="233749"/>
            <a:chExt cx="5585545" cy="1279581"/>
          </a:xfrm>
        </p:grpSpPr>
        <p:sp>
          <p:nvSpPr>
            <p:cNvPr id="1342" name="Google Shape;1342;p46"/>
            <p:cNvSpPr/>
            <p:nvPr/>
          </p:nvSpPr>
          <p:spPr>
            <a:xfrm>
              <a:off x="5438339" y="233749"/>
              <a:ext cx="5585545" cy="1279581"/>
            </a:xfrm>
            <a:custGeom>
              <a:rect b="b" l="l" r="r" t="t"/>
              <a:pathLst>
                <a:path extrusionOk="0" h="1279581" w="5585545">
                  <a:moveTo>
                    <a:pt x="50303" y="64721"/>
                  </a:moveTo>
                  <a:cubicBezTo>
                    <a:pt x="-63997" y="80914"/>
                    <a:pt x="184605" y="208549"/>
                    <a:pt x="252233" y="280939"/>
                  </a:cubicBezTo>
                  <a:cubicBezTo>
                    <a:pt x="263663" y="293321"/>
                    <a:pt x="276045" y="306656"/>
                    <a:pt x="276045" y="321896"/>
                  </a:cubicBezTo>
                  <a:cubicBezTo>
                    <a:pt x="276998" y="344756"/>
                    <a:pt x="250328" y="362854"/>
                    <a:pt x="224610" y="375236"/>
                  </a:cubicBezTo>
                  <a:cubicBezTo>
                    <a:pt x="194130" y="389524"/>
                    <a:pt x="161745" y="400954"/>
                    <a:pt x="128408" y="408574"/>
                  </a:cubicBezTo>
                  <a:cubicBezTo>
                    <a:pt x="112215" y="412384"/>
                    <a:pt x="94118" y="416194"/>
                    <a:pt x="83640" y="425719"/>
                  </a:cubicBezTo>
                  <a:cubicBezTo>
                    <a:pt x="63638" y="443816"/>
                    <a:pt x="75068" y="470486"/>
                    <a:pt x="90308" y="491441"/>
                  </a:cubicBezTo>
                  <a:cubicBezTo>
                    <a:pt x="116025" y="526684"/>
                    <a:pt x="148410" y="559069"/>
                    <a:pt x="169365" y="597169"/>
                  </a:cubicBezTo>
                  <a:cubicBezTo>
                    <a:pt x="190320" y="635269"/>
                    <a:pt x="196035" y="679084"/>
                    <a:pt x="168413" y="714326"/>
                  </a:cubicBezTo>
                  <a:cubicBezTo>
                    <a:pt x="140790" y="748616"/>
                    <a:pt x="88403" y="764809"/>
                    <a:pt x="41730" y="782906"/>
                  </a:cubicBezTo>
                  <a:cubicBezTo>
                    <a:pt x="24585" y="789574"/>
                    <a:pt x="6488" y="797194"/>
                    <a:pt x="1725" y="811481"/>
                  </a:cubicBezTo>
                  <a:cubicBezTo>
                    <a:pt x="-3990" y="825769"/>
                    <a:pt x="5535" y="841009"/>
                    <a:pt x="15060" y="853391"/>
                  </a:cubicBezTo>
                  <a:cubicBezTo>
                    <a:pt x="67448" y="925781"/>
                    <a:pt x="118883" y="999124"/>
                    <a:pt x="171270" y="1071514"/>
                  </a:cubicBezTo>
                  <a:cubicBezTo>
                    <a:pt x="102690" y="1118186"/>
                    <a:pt x="48398" y="1177241"/>
                    <a:pt x="14108" y="1241059"/>
                  </a:cubicBezTo>
                  <a:cubicBezTo>
                    <a:pt x="47445" y="1247726"/>
                    <a:pt x="80783" y="1253441"/>
                    <a:pt x="114120" y="1260109"/>
                  </a:cubicBezTo>
                  <a:cubicBezTo>
                    <a:pt x="114120" y="1260109"/>
                    <a:pt x="4496573" y="1303924"/>
                    <a:pt x="5381446" y="1260109"/>
                  </a:cubicBezTo>
                  <a:cubicBezTo>
                    <a:pt x="5408116" y="1259156"/>
                    <a:pt x="5433833" y="1258204"/>
                    <a:pt x="5460503" y="1259156"/>
                  </a:cubicBezTo>
                  <a:cubicBezTo>
                    <a:pt x="5472885" y="1204864"/>
                    <a:pt x="5453835" y="1147714"/>
                    <a:pt x="5408116" y="1103899"/>
                  </a:cubicBezTo>
                  <a:cubicBezTo>
                    <a:pt x="5402401" y="1099136"/>
                    <a:pt x="5396685" y="1093421"/>
                    <a:pt x="5394780" y="1086754"/>
                  </a:cubicBezTo>
                  <a:cubicBezTo>
                    <a:pt x="5391923" y="1076276"/>
                    <a:pt x="5399543" y="1066751"/>
                    <a:pt x="5409068" y="1059131"/>
                  </a:cubicBezTo>
                  <a:cubicBezTo>
                    <a:pt x="5453835" y="1020079"/>
                    <a:pt x="5530035" y="1001029"/>
                    <a:pt x="5554801" y="953404"/>
                  </a:cubicBezTo>
                  <a:cubicBezTo>
                    <a:pt x="5573851" y="917209"/>
                    <a:pt x="5553848" y="874346"/>
                    <a:pt x="5519558" y="844819"/>
                  </a:cubicBezTo>
                  <a:cubicBezTo>
                    <a:pt x="5485268" y="815291"/>
                    <a:pt x="5438596" y="797194"/>
                    <a:pt x="5392876" y="779096"/>
                  </a:cubicBezTo>
                  <a:cubicBezTo>
                    <a:pt x="5364301" y="767666"/>
                    <a:pt x="5330963" y="749569"/>
                    <a:pt x="5336678" y="725756"/>
                  </a:cubicBezTo>
                  <a:cubicBezTo>
                    <a:pt x="5339535" y="712421"/>
                    <a:pt x="5353823" y="701944"/>
                    <a:pt x="5368110" y="694324"/>
                  </a:cubicBezTo>
                  <a:cubicBezTo>
                    <a:pt x="5435738" y="654319"/>
                    <a:pt x="5519558" y="626696"/>
                    <a:pt x="5567183" y="572404"/>
                  </a:cubicBezTo>
                  <a:cubicBezTo>
                    <a:pt x="5578613" y="560021"/>
                    <a:pt x="5587185" y="544781"/>
                    <a:pt x="5585280" y="529541"/>
                  </a:cubicBezTo>
                  <a:cubicBezTo>
                    <a:pt x="5583376" y="507634"/>
                    <a:pt x="5561468" y="490489"/>
                    <a:pt x="5540513" y="476201"/>
                  </a:cubicBezTo>
                  <a:cubicBezTo>
                    <a:pt x="5468123" y="427624"/>
                    <a:pt x="5382398" y="392381"/>
                    <a:pt x="5298578" y="355234"/>
                  </a:cubicBezTo>
                  <a:cubicBezTo>
                    <a:pt x="5290005" y="351424"/>
                    <a:pt x="5280480" y="347614"/>
                    <a:pt x="5277623" y="339994"/>
                  </a:cubicBezTo>
                  <a:cubicBezTo>
                    <a:pt x="5272860" y="330469"/>
                    <a:pt x="5280480" y="320944"/>
                    <a:pt x="5288101" y="312371"/>
                  </a:cubicBezTo>
                  <a:cubicBezTo>
                    <a:pt x="5362396" y="232361"/>
                    <a:pt x="5470028" y="165686"/>
                    <a:pt x="5502413" y="71389"/>
                  </a:cubicBezTo>
                  <a:cubicBezTo>
                    <a:pt x="5433833" y="57101"/>
                    <a:pt x="5360491" y="53291"/>
                    <a:pt x="5290005" y="60911"/>
                  </a:cubicBezTo>
                  <a:cubicBezTo>
                    <a:pt x="5286196" y="59959"/>
                    <a:pt x="1064715" y="-78154"/>
                    <a:pt x="50303" y="647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3" name="Google Shape;1343;p46"/>
            <p:cNvSpPr/>
            <p:nvPr/>
          </p:nvSpPr>
          <p:spPr>
            <a:xfrm>
              <a:off x="6151773" y="1267163"/>
              <a:ext cx="87247" cy="89542"/>
            </a:xfrm>
            <a:custGeom>
              <a:rect b="b" l="l" r="r" t="t"/>
              <a:pathLst>
                <a:path extrusionOk="0" h="89542" w="87247">
                  <a:moveTo>
                    <a:pt x="41719" y="0"/>
                  </a:moveTo>
                  <a:cubicBezTo>
                    <a:pt x="-16384" y="0"/>
                    <a:pt x="-12574" y="89535"/>
                    <a:pt x="45529" y="89535"/>
                  </a:cubicBezTo>
                  <a:cubicBezTo>
                    <a:pt x="103631" y="90488"/>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4" name="Google Shape;1344;p46"/>
            <p:cNvSpPr/>
            <p:nvPr/>
          </p:nvSpPr>
          <p:spPr>
            <a:xfrm>
              <a:off x="6754706" y="923311"/>
              <a:ext cx="86533" cy="89535"/>
            </a:xfrm>
            <a:custGeom>
              <a:rect b="b" l="l" r="r" t="t"/>
              <a:pathLst>
                <a:path extrusionOk="0" h="89535" w="86533">
                  <a:moveTo>
                    <a:pt x="41719" y="0"/>
                  </a:moveTo>
                  <a:cubicBezTo>
                    <a:pt x="-16384" y="0"/>
                    <a:pt x="-12574" y="89535"/>
                    <a:pt x="45529" y="89535"/>
                  </a:cubicBezTo>
                  <a:cubicBezTo>
                    <a:pt x="102679" y="89535"/>
                    <a:pt x="98869"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5" name="Google Shape;1345;p46"/>
            <p:cNvSpPr/>
            <p:nvPr/>
          </p:nvSpPr>
          <p:spPr>
            <a:xfrm>
              <a:off x="6287981" y="506116"/>
              <a:ext cx="86879" cy="89542"/>
            </a:xfrm>
            <a:custGeom>
              <a:rect b="b" l="l" r="r" t="t"/>
              <a:pathLst>
                <a:path extrusionOk="0" h="89542" w="86879">
                  <a:moveTo>
                    <a:pt x="41719" y="0"/>
                  </a:moveTo>
                  <a:cubicBezTo>
                    <a:pt x="-16384" y="0"/>
                    <a:pt x="-12574" y="89535"/>
                    <a:pt x="45529" y="89535"/>
                  </a:cubicBezTo>
                  <a:cubicBezTo>
                    <a:pt x="102679" y="90487"/>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6" name="Google Shape;1346;p46"/>
            <p:cNvSpPr/>
            <p:nvPr/>
          </p:nvSpPr>
          <p:spPr>
            <a:xfrm>
              <a:off x="7370021" y="438488"/>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7" name="Google Shape;1347;p46"/>
            <p:cNvSpPr/>
            <p:nvPr/>
          </p:nvSpPr>
          <p:spPr>
            <a:xfrm>
              <a:off x="7397643" y="1330980"/>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8" name="Google Shape;1348;p46"/>
            <p:cNvSpPr/>
            <p:nvPr/>
          </p:nvSpPr>
          <p:spPr>
            <a:xfrm>
              <a:off x="8135831" y="918548"/>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9" name="Google Shape;1349;p46"/>
            <p:cNvSpPr/>
            <p:nvPr/>
          </p:nvSpPr>
          <p:spPr>
            <a:xfrm>
              <a:off x="8729238" y="415628"/>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0" name="Google Shape;1350;p46"/>
            <p:cNvSpPr/>
            <p:nvPr/>
          </p:nvSpPr>
          <p:spPr>
            <a:xfrm>
              <a:off x="8824488" y="1317646"/>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1" name="Google Shape;1351;p46"/>
            <p:cNvSpPr/>
            <p:nvPr/>
          </p:nvSpPr>
          <p:spPr>
            <a:xfrm>
              <a:off x="9526481" y="882353"/>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2" name="Google Shape;1352;p46"/>
            <p:cNvSpPr/>
            <p:nvPr/>
          </p:nvSpPr>
          <p:spPr>
            <a:xfrm>
              <a:off x="10134176" y="443251"/>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3" name="Google Shape;1353;p46"/>
            <p:cNvSpPr/>
            <p:nvPr/>
          </p:nvSpPr>
          <p:spPr>
            <a:xfrm>
              <a:off x="10233236" y="1312883"/>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354" name="Google Shape;1354;p46"/>
          <p:cNvSpPr txBox="1"/>
          <p:nvPr>
            <p:ph type="title"/>
          </p:nvPr>
        </p:nvSpPr>
        <p:spPr>
          <a:xfrm>
            <a:off x="717800" y="421100"/>
            <a:ext cx="5791800" cy="1133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7000"/>
              <a:t>Today is Monday February</a:t>
            </a:r>
            <a:endParaRPr sz="7000"/>
          </a:p>
        </p:txBody>
      </p:sp>
      <p:grpSp>
        <p:nvGrpSpPr>
          <p:cNvPr id="1355" name="Google Shape;1355;p46"/>
          <p:cNvGrpSpPr/>
          <p:nvPr/>
        </p:nvGrpSpPr>
        <p:grpSpPr>
          <a:xfrm>
            <a:off x="6013755" y="421286"/>
            <a:ext cx="1709294" cy="1709294"/>
            <a:chOff x="5662013" y="3836240"/>
            <a:chExt cx="1962000" cy="1962000"/>
          </a:xfrm>
        </p:grpSpPr>
        <p:sp>
          <p:nvSpPr>
            <p:cNvPr id="1356" name="Google Shape;1356;p46"/>
            <p:cNvSpPr/>
            <p:nvPr/>
          </p:nvSpPr>
          <p:spPr>
            <a:xfrm>
              <a:off x="5662013" y="3836240"/>
              <a:ext cx="1962000" cy="1962000"/>
            </a:xfrm>
            <a:prstGeom prst="ellipse">
              <a:avLst/>
            </a:prstGeom>
            <a:solidFill>
              <a:schemeClr val="accent4"/>
            </a:solidFill>
            <a:ln>
              <a:noFill/>
            </a:ln>
            <a:effectLst>
              <a:outerShdw blurRad="25400" rotWithShape="0" algn="tl" dir="2700000" dist="50800">
                <a:srgbClr val="000000">
                  <a:alpha val="2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pic>
          <p:nvPicPr>
            <p:cNvPr descr="A picture containing drawing&#10;&#10;Description automatically generated" id="1357" name="Google Shape;1357;p46"/>
            <p:cNvPicPr preferRelativeResize="0"/>
            <p:nvPr/>
          </p:nvPicPr>
          <p:blipFill rotWithShape="1">
            <a:blip r:embed="rId3">
              <a:alphaModFix amt="14000"/>
            </a:blip>
            <a:srcRect b="58781" l="0" r="41138" t="0"/>
            <a:stretch/>
          </p:blipFill>
          <p:spPr>
            <a:xfrm>
              <a:off x="5743778" y="3945244"/>
              <a:ext cx="1779300" cy="1731900"/>
            </a:xfrm>
            <a:prstGeom prst="ellipse">
              <a:avLst/>
            </a:prstGeom>
            <a:noFill/>
            <a:ln>
              <a:noFill/>
            </a:ln>
          </p:spPr>
        </p:pic>
      </p:grpSp>
      <p:sp>
        <p:nvSpPr>
          <p:cNvPr id="1358" name="Google Shape;1358;p46"/>
          <p:cNvSpPr/>
          <p:nvPr/>
        </p:nvSpPr>
        <p:spPr>
          <a:xfrm>
            <a:off x="5936222" y="421104"/>
            <a:ext cx="703918" cy="615079"/>
          </a:xfrm>
          <a:custGeom>
            <a:rect b="b" l="l" r="r" t="t"/>
            <a:pathLst>
              <a:path extrusionOk="0" h="505198" w="578167">
                <a:moveTo>
                  <a:pt x="428625" y="256596"/>
                </a:moveTo>
                <a:cubicBezTo>
                  <a:pt x="429578" y="256596"/>
                  <a:pt x="432435" y="254691"/>
                  <a:pt x="437198" y="248976"/>
                </a:cubicBezTo>
                <a:cubicBezTo>
                  <a:pt x="483870" y="203256"/>
                  <a:pt x="531495" y="156584"/>
                  <a:pt x="578168" y="110864"/>
                </a:cubicBezTo>
                <a:cubicBezTo>
                  <a:pt x="568643" y="108006"/>
                  <a:pt x="560070" y="106101"/>
                  <a:pt x="550545" y="103244"/>
                </a:cubicBezTo>
                <a:cubicBezTo>
                  <a:pt x="547688" y="102291"/>
                  <a:pt x="544830" y="101339"/>
                  <a:pt x="541020" y="100386"/>
                </a:cubicBezTo>
                <a:cubicBezTo>
                  <a:pt x="538163" y="99434"/>
                  <a:pt x="532448" y="93719"/>
                  <a:pt x="531495" y="97529"/>
                </a:cubicBezTo>
                <a:cubicBezTo>
                  <a:pt x="527685" y="91814"/>
                  <a:pt x="482918" y="78479"/>
                  <a:pt x="521970" y="94671"/>
                </a:cubicBezTo>
                <a:cubicBezTo>
                  <a:pt x="507683" y="88956"/>
                  <a:pt x="496253" y="85146"/>
                  <a:pt x="490538" y="82289"/>
                </a:cubicBezTo>
                <a:cubicBezTo>
                  <a:pt x="488633" y="82289"/>
                  <a:pt x="487680" y="82289"/>
                  <a:pt x="486728" y="81336"/>
                </a:cubicBezTo>
                <a:cubicBezTo>
                  <a:pt x="489585" y="82289"/>
                  <a:pt x="498158" y="86099"/>
                  <a:pt x="513398" y="90861"/>
                </a:cubicBezTo>
                <a:cubicBezTo>
                  <a:pt x="505778" y="88004"/>
                  <a:pt x="500063" y="86099"/>
                  <a:pt x="494348" y="85146"/>
                </a:cubicBezTo>
                <a:cubicBezTo>
                  <a:pt x="493395" y="85146"/>
                  <a:pt x="492443" y="85146"/>
                  <a:pt x="491490" y="85146"/>
                </a:cubicBezTo>
                <a:cubicBezTo>
                  <a:pt x="495300" y="86099"/>
                  <a:pt x="499110" y="87051"/>
                  <a:pt x="503873" y="88004"/>
                </a:cubicBezTo>
                <a:cubicBezTo>
                  <a:pt x="498158" y="87051"/>
                  <a:pt x="493395" y="85146"/>
                  <a:pt x="489585" y="85146"/>
                </a:cubicBezTo>
                <a:cubicBezTo>
                  <a:pt x="485775" y="85146"/>
                  <a:pt x="481965" y="85146"/>
                  <a:pt x="479108" y="85146"/>
                </a:cubicBezTo>
                <a:cubicBezTo>
                  <a:pt x="476250" y="85146"/>
                  <a:pt x="473393" y="86099"/>
                  <a:pt x="470535" y="86099"/>
                </a:cubicBezTo>
                <a:cubicBezTo>
                  <a:pt x="466725" y="87051"/>
                  <a:pt x="463868" y="88004"/>
                  <a:pt x="462915" y="88956"/>
                </a:cubicBezTo>
                <a:cubicBezTo>
                  <a:pt x="461963" y="89909"/>
                  <a:pt x="461010" y="89909"/>
                  <a:pt x="460058" y="89909"/>
                </a:cubicBezTo>
                <a:cubicBezTo>
                  <a:pt x="457200" y="90861"/>
                  <a:pt x="457200" y="90861"/>
                  <a:pt x="458153" y="89909"/>
                </a:cubicBezTo>
                <a:cubicBezTo>
                  <a:pt x="461963" y="89909"/>
                  <a:pt x="463868" y="88004"/>
                  <a:pt x="468630" y="85146"/>
                </a:cubicBezTo>
                <a:cubicBezTo>
                  <a:pt x="465773" y="87051"/>
                  <a:pt x="462915" y="88956"/>
                  <a:pt x="461010" y="89909"/>
                </a:cubicBezTo>
                <a:cubicBezTo>
                  <a:pt x="461963" y="88956"/>
                  <a:pt x="462915" y="88004"/>
                  <a:pt x="464820" y="87051"/>
                </a:cubicBezTo>
                <a:cubicBezTo>
                  <a:pt x="462915" y="88956"/>
                  <a:pt x="461010" y="89909"/>
                  <a:pt x="460058" y="90861"/>
                </a:cubicBezTo>
                <a:cubicBezTo>
                  <a:pt x="453390" y="94671"/>
                  <a:pt x="457200" y="90861"/>
                  <a:pt x="471488" y="76574"/>
                </a:cubicBezTo>
                <a:cubicBezTo>
                  <a:pt x="450533" y="98481"/>
                  <a:pt x="449580" y="99434"/>
                  <a:pt x="467678" y="75621"/>
                </a:cubicBezTo>
                <a:cubicBezTo>
                  <a:pt x="448628" y="100386"/>
                  <a:pt x="447675" y="100386"/>
                  <a:pt x="461963" y="73716"/>
                </a:cubicBezTo>
                <a:cubicBezTo>
                  <a:pt x="447675" y="101339"/>
                  <a:pt x="446723" y="101339"/>
                  <a:pt x="457200" y="71811"/>
                </a:cubicBezTo>
                <a:cubicBezTo>
                  <a:pt x="446723" y="101339"/>
                  <a:pt x="445770" y="102291"/>
                  <a:pt x="453390" y="70859"/>
                </a:cubicBezTo>
                <a:cubicBezTo>
                  <a:pt x="448628" y="91814"/>
                  <a:pt x="446723" y="98481"/>
                  <a:pt x="446723" y="89909"/>
                </a:cubicBezTo>
                <a:cubicBezTo>
                  <a:pt x="447675" y="86099"/>
                  <a:pt x="448628" y="81336"/>
                  <a:pt x="450533" y="73716"/>
                </a:cubicBezTo>
                <a:cubicBezTo>
                  <a:pt x="448628" y="80384"/>
                  <a:pt x="447675" y="86099"/>
                  <a:pt x="446723" y="88956"/>
                </a:cubicBezTo>
                <a:cubicBezTo>
                  <a:pt x="446723" y="87051"/>
                  <a:pt x="446723" y="83241"/>
                  <a:pt x="446723" y="79431"/>
                </a:cubicBezTo>
                <a:cubicBezTo>
                  <a:pt x="447675" y="80384"/>
                  <a:pt x="447675" y="79431"/>
                  <a:pt x="446723" y="77526"/>
                </a:cubicBezTo>
                <a:cubicBezTo>
                  <a:pt x="446723" y="74669"/>
                  <a:pt x="446723" y="70859"/>
                  <a:pt x="446723" y="67049"/>
                </a:cubicBezTo>
                <a:cubicBezTo>
                  <a:pt x="446723" y="70859"/>
                  <a:pt x="446723" y="74669"/>
                  <a:pt x="446723" y="77526"/>
                </a:cubicBezTo>
                <a:cubicBezTo>
                  <a:pt x="445770" y="76574"/>
                  <a:pt x="445770" y="75621"/>
                  <a:pt x="444818" y="74669"/>
                </a:cubicBezTo>
                <a:cubicBezTo>
                  <a:pt x="443865" y="73716"/>
                  <a:pt x="442913" y="72764"/>
                  <a:pt x="441008" y="71811"/>
                </a:cubicBezTo>
                <a:cubicBezTo>
                  <a:pt x="441008" y="72764"/>
                  <a:pt x="441008" y="73716"/>
                  <a:pt x="441008" y="74669"/>
                </a:cubicBezTo>
                <a:cubicBezTo>
                  <a:pt x="443865" y="76574"/>
                  <a:pt x="445770" y="77526"/>
                  <a:pt x="445770" y="78479"/>
                </a:cubicBezTo>
                <a:cubicBezTo>
                  <a:pt x="445770" y="78479"/>
                  <a:pt x="446723" y="79431"/>
                  <a:pt x="446723" y="79431"/>
                </a:cubicBezTo>
                <a:cubicBezTo>
                  <a:pt x="446723" y="85146"/>
                  <a:pt x="445770" y="88956"/>
                  <a:pt x="445770" y="91814"/>
                </a:cubicBezTo>
                <a:cubicBezTo>
                  <a:pt x="444818" y="95624"/>
                  <a:pt x="444818" y="95624"/>
                  <a:pt x="443865" y="90861"/>
                </a:cubicBezTo>
                <a:cubicBezTo>
                  <a:pt x="443865" y="90861"/>
                  <a:pt x="443865" y="89909"/>
                  <a:pt x="442913" y="88956"/>
                </a:cubicBezTo>
                <a:cubicBezTo>
                  <a:pt x="441960" y="87051"/>
                  <a:pt x="437198" y="80384"/>
                  <a:pt x="434340" y="75621"/>
                </a:cubicBezTo>
                <a:cubicBezTo>
                  <a:pt x="428625" y="70859"/>
                  <a:pt x="421958" y="65144"/>
                  <a:pt x="418148" y="61334"/>
                </a:cubicBezTo>
                <a:cubicBezTo>
                  <a:pt x="411480" y="57524"/>
                  <a:pt x="405765" y="54666"/>
                  <a:pt x="406718" y="52761"/>
                </a:cubicBezTo>
                <a:cubicBezTo>
                  <a:pt x="397193" y="49904"/>
                  <a:pt x="392430" y="49904"/>
                  <a:pt x="393383" y="48951"/>
                </a:cubicBezTo>
                <a:cubicBezTo>
                  <a:pt x="380048" y="51809"/>
                  <a:pt x="379095" y="51809"/>
                  <a:pt x="391478" y="45141"/>
                </a:cubicBezTo>
                <a:cubicBezTo>
                  <a:pt x="373380" y="54666"/>
                  <a:pt x="374333" y="52761"/>
                  <a:pt x="391478" y="33711"/>
                </a:cubicBezTo>
                <a:cubicBezTo>
                  <a:pt x="373380" y="53714"/>
                  <a:pt x="371475" y="55619"/>
                  <a:pt x="380048" y="33711"/>
                </a:cubicBezTo>
                <a:cubicBezTo>
                  <a:pt x="375285" y="47046"/>
                  <a:pt x="373380" y="50856"/>
                  <a:pt x="373380" y="45141"/>
                </a:cubicBezTo>
                <a:cubicBezTo>
                  <a:pt x="373380" y="45141"/>
                  <a:pt x="372428" y="42284"/>
                  <a:pt x="371475" y="35616"/>
                </a:cubicBezTo>
                <a:cubicBezTo>
                  <a:pt x="370523" y="33711"/>
                  <a:pt x="369570" y="30854"/>
                  <a:pt x="368618" y="27996"/>
                </a:cubicBezTo>
                <a:cubicBezTo>
                  <a:pt x="365760" y="23234"/>
                  <a:pt x="359093" y="14661"/>
                  <a:pt x="349568" y="4184"/>
                </a:cubicBezTo>
                <a:cubicBezTo>
                  <a:pt x="371475" y="29901"/>
                  <a:pt x="346710" y="5136"/>
                  <a:pt x="338138" y="374"/>
                </a:cubicBezTo>
                <a:cubicBezTo>
                  <a:pt x="331470" y="-579"/>
                  <a:pt x="325755" y="374"/>
                  <a:pt x="320993" y="2279"/>
                </a:cubicBezTo>
                <a:cubicBezTo>
                  <a:pt x="316230" y="4184"/>
                  <a:pt x="311468" y="7041"/>
                  <a:pt x="306705" y="10851"/>
                </a:cubicBezTo>
                <a:cubicBezTo>
                  <a:pt x="302895" y="14661"/>
                  <a:pt x="299085" y="18471"/>
                  <a:pt x="295275" y="23234"/>
                </a:cubicBezTo>
                <a:cubicBezTo>
                  <a:pt x="290513" y="28949"/>
                  <a:pt x="285750" y="34664"/>
                  <a:pt x="280988" y="40379"/>
                </a:cubicBezTo>
                <a:cubicBezTo>
                  <a:pt x="239078" y="91814"/>
                  <a:pt x="263843" y="65144"/>
                  <a:pt x="221933" y="116579"/>
                </a:cubicBezTo>
                <a:cubicBezTo>
                  <a:pt x="181928" y="165156"/>
                  <a:pt x="171450" y="156584"/>
                  <a:pt x="129540" y="204209"/>
                </a:cubicBezTo>
                <a:cubicBezTo>
                  <a:pt x="96203" y="242309"/>
                  <a:pt x="41910" y="278504"/>
                  <a:pt x="11430" y="321366"/>
                </a:cubicBezTo>
                <a:cubicBezTo>
                  <a:pt x="7620" y="327081"/>
                  <a:pt x="3810" y="333749"/>
                  <a:pt x="0" y="340416"/>
                </a:cubicBezTo>
                <a:cubicBezTo>
                  <a:pt x="5715" y="343274"/>
                  <a:pt x="13335" y="355656"/>
                  <a:pt x="15240" y="348989"/>
                </a:cubicBezTo>
                <a:cubicBezTo>
                  <a:pt x="20955" y="361371"/>
                  <a:pt x="31433" y="379469"/>
                  <a:pt x="28575" y="360419"/>
                </a:cubicBezTo>
                <a:cubicBezTo>
                  <a:pt x="34290" y="383279"/>
                  <a:pt x="56198" y="392804"/>
                  <a:pt x="40958" y="373754"/>
                </a:cubicBezTo>
                <a:cubicBezTo>
                  <a:pt x="43815" y="377564"/>
                  <a:pt x="46673" y="380421"/>
                  <a:pt x="49530" y="383279"/>
                </a:cubicBezTo>
                <a:cubicBezTo>
                  <a:pt x="60008" y="388994"/>
                  <a:pt x="67628" y="391851"/>
                  <a:pt x="68580" y="392804"/>
                </a:cubicBezTo>
                <a:cubicBezTo>
                  <a:pt x="72390" y="393756"/>
                  <a:pt x="74295" y="393756"/>
                  <a:pt x="74295" y="393756"/>
                </a:cubicBezTo>
                <a:cubicBezTo>
                  <a:pt x="75248" y="394709"/>
                  <a:pt x="70485" y="394709"/>
                  <a:pt x="59055" y="396614"/>
                </a:cubicBezTo>
                <a:cubicBezTo>
                  <a:pt x="70485" y="394709"/>
                  <a:pt x="77153" y="394709"/>
                  <a:pt x="77153" y="393756"/>
                </a:cubicBezTo>
                <a:cubicBezTo>
                  <a:pt x="78105" y="394709"/>
                  <a:pt x="72390" y="394709"/>
                  <a:pt x="60960" y="397566"/>
                </a:cubicBezTo>
                <a:cubicBezTo>
                  <a:pt x="72390" y="394709"/>
                  <a:pt x="79058" y="394709"/>
                  <a:pt x="78105" y="394709"/>
                </a:cubicBezTo>
                <a:cubicBezTo>
                  <a:pt x="78105" y="395661"/>
                  <a:pt x="77153" y="395661"/>
                  <a:pt x="73343" y="397566"/>
                </a:cubicBezTo>
                <a:cubicBezTo>
                  <a:pt x="70485" y="398519"/>
                  <a:pt x="67628" y="399471"/>
                  <a:pt x="63818" y="400424"/>
                </a:cubicBezTo>
                <a:cubicBezTo>
                  <a:pt x="67628" y="399471"/>
                  <a:pt x="70485" y="398519"/>
                  <a:pt x="73343" y="397566"/>
                </a:cubicBezTo>
                <a:cubicBezTo>
                  <a:pt x="70485" y="398519"/>
                  <a:pt x="66675" y="399471"/>
                  <a:pt x="62865" y="401376"/>
                </a:cubicBezTo>
                <a:cubicBezTo>
                  <a:pt x="72390" y="397566"/>
                  <a:pt x="78105" y="396614"/>
                  <a:pt x="80010" y="395661"/>
                </a:cubicBezTo>
                <a:cubicBezTo>
                  <a:pt x="80010" y="395661"/>
                  <a:pt x="80010" y="395661"/>
                  <a:pt x="80010" y="395661"/>
                </a:cubicBezTo>
                <a:cubicBezTo>
                  <a:pt x="80010" y="395661"/>
                  <a:pt x="80010" y="396614"/>
                  <a:pt x="80010" y="396614"/>
                </a:cubicBezTo>
                <a:cubicBezTo>
                  <a:pt x="77153" y="397566"/>
                  <a:pt x="72390" y="399471"/>
                  <a:pt x="65723" y="402329"/>
                </a:cubicBezTo>
                <a:cubicBezTo>
                  <a:pt x="72390" y="399471"/>
                  <a:pt x="78105" y="397566"/>
                  <a:pt x="80010" y="396614"/>
                </a:cubicBezTo>
                <a:cubicBezTo>
                  <a:pt x="79058" y="398519"/>
                  <a:pt x="74295" y="400424"/>
                  <a:pt x="67628" y="405186"/>
                </a:cubicBezTo>
                <a:cubicBezTo>
                  <a:pt x="75248" y="400424"/>
                  <a:pt x="80010" y="398519"/>
                  <a:pt x="80963" y="396614"/>
                </a:cubicBezTo>
                <a:cubicBezTo>
                  <a:pt x="80963" y="396614"/>
                  <a:pt x="80963" y="396614"/>
                  <a:pt x="81915" y="396614"/>
                </a:cubicBezTo>
                <a:cubicBezTo>
                  <a:pt x="81915" y="398519"/>
                  <a:pt x="77153" y="401376"/>
                  <a:pt x="68580" y="406139"/>
                </a:cubicBezTo>
                <a:cubicBezTo>
                  <a:pt x="77153" y="400424"/>
                  <a:pt x="82868" y="397566"/>
                  <a:pt x="81915" y="396614"/>
                </a:cubicBezTo>
                <a:cubicBezTo>
                  <a:pt x="81915" y="396614"/>
                  <a:pt x="81915" y="396614"/>
                  <a:pt x="81915" y="396614"/>
                </a:cubicBezTo>
                <a:cubicBezTo>
                  <a:pt x="83820" y="398519"/>
                  <a:pt x="79058" y="402329"/>
                  <a:pt x="70485" y="408996"/>
                </a:cubicBezTo>
                <a:cubicBezTo>
                  <a:pt x="80010" y="402329"/>
                  <a:pt x="85725" y="399471"/>
                  <a:pt x="82868" y="397566"/>
                </a:cubicBezTo>
                <a:cubicBezTo>
                  <a:pt x="84773" y="399471"/>
                  <a:pt x="81915" y="402329"/>
                  <a:pt x="75248" y="406139"/>
                </a:cubicBezTo>
                <a:cubicBezTo>
                  <a:pt x="74295" y="407091"/>
                  <a:pt x="72390" y="408044"/>
                  <a:pt x="71438" y="408996"/>
                </a:cubicBezTo>
                <a:cubicBezTo>
                  <a:pt x="72390" y="408044"/>
                  <a:pt x="73343" y="408044"/>
                  <a:pt x="74295" y="407091"/>
                </a:cubicBezTo>
                <a:cubicBezTo>
                  <a:pt x="73343" y="408044"/>
                  <a:pt x="72390" y="408996"/>
                  <a:pt x="70485" y="409949"/>
                </a:cubicBezTo>
                <a:cubicBezTo>
                  <a:pt x="72390" y="408996"/>
                  <a:pt x="73343" y="408044"/>
                  <a:pt x="74295" y="407091"/>
                </a:cubicBezTo>
                <a:cubicBezTo>
                  <a:pt x="81915" y="402329"/>
                  <a:pt x="87630" y="399471"/>
                  <a:pt x="85725" y="397566"/>
                </a:cubicBezTo>
                <a:cubicBezTo>
                  <a:pt x="87630" y="398519"/>
                  <a:pt x="87630" y="400424"/>
                  <a:pt x="88583" y="402329"/>
                </a:cubicBezTo>
                <a:cubicBezTo>
                  <a:pt x="88583" y="402329"/>
                  <a:pt x="88583" y="402329"/>
                  <a:pt x="89535" y="403281"/>
                </a:cubicBezTo>
                <a:cubicBezTo>
                  <a:pt x="89535" y="402329"/>
                  <a:pt x="88583" y="400424"/>
                  <a:pt x="88583" y="399471"/>
                </a:cubicBezTo>
                <a:cubicBezTo>
                  <a:pt x="88583" y="399471"/>
                  <a:pt x="89535" y="399471"/>
                  <a:pt x="89535" y="399471"/>
                </a:cubicBezTo>
                <a:cubicBezTo>
                  <a:pt x="90488" y="400424"/>
                  <a:pt x="90488" y="401376"/>
                  <a:pt x="91440" y="402329"/>
                </a:cubicBezTo>
                <a:cubicBezTo>
                  <a:pt x="91440" y="401376"/>
                  <a:pt x="90488" y="400424"/>
                  <a:pt x="90488" y="399471"/>
                </a:cubicBezTo>
                <a:cubicBezTo>
                  <a:pt x="90488" y="399471"/>
                  <a:pt x="91440" y="399471"/>
                  <a:pt x="91440" y="399471"/>
                </a:cubicBezTo>
                <a:cubicBezTo>
                  <a:pt x="91440" y="400424"/>
                  <a:pt x="92393" y="401376"/>
                  <a:pt x="92393" y="402329"/>
                </a:cubicBezTo>
                <a:lnTo>
                  <a:pt x="92393" y="402329"/>
                </a:lnTo>
                <a:cubicBezTo>
                  <a:pt x="92393" y="402329"/>
                  <a:pt x="93345" y="402329"/>
                  <a:pt x="93345" y="403281"/>
                </a:cubicBezTo>
                <a:cubicBezTo>
                  <a:pt x="93345" y="402329"/>
                  <a:pt x="92393" y="400424"/>
                  <a:pt x="92393" y="399471"/>
                </a:cubicBezTo>
                <a:cubicBezTo>
                  <a:pt x="92393" y="399471"/>
                  <a:pt x="93345" y="399471"/>
                  <a:pt x="93345" y="399471"/>
                </a:cubicBezTo>
                <a:cubicBezTo>
                  <a:pt x="94298" y="399471"/>
                  <a:pt x="95250" y="399471"/>
                  <a:pt x="95250" y="400424"/>
                </a:cubicBezTo>
                <a:cubicBezTo>
                  <a:pt x="95250" y="401376"/>
                  <a:pt x="95250" y="402329"/>
                  <a:pt x="95250" y="403281"/>
                </a:cubicBezTo>
                <a:cubicBezTo>
                  <a:pt x="95250" y="403281"/>
                  <a:pt x="94298" y="402329"/>
                  <a:pt x="94298" y="402329"/>
                </a:cubicBezTo>
                <a:cubicBezTo>
                  <a:pt x="94298" y="402329"/>
                  <a:pt x="95250" y="403281"/>
                  <a:pt x="95250" y="403281"/>
                </a:cubicBezTo>
                <a:cubicBezTo>
                  <a:pt x="95250" y="403281"/>
                  <a:pt x="95250" y="404234"/>
                  <a:pt x="95250" y="404234"/>
                </a:cubicBezTo>
                <a:cubicBezTo>
                  <a:pt x="96203" y="405186"/>
                  <a:pt x="96203" y="406139"/>
                  <a:pt x="97155" y="408044"/>
                </a:cubicBezTo>
                <a:cubicBezTo>
                  <a:pt x="97155" y="408044"/>
                  <a:pt x="97155" y="408044"/>
                  <a:pt x="97155" y="408044"/>
                </a:cubicBezTo>
                <a:cubicBezTo>
                  <a:pt x="97155" y="408044"/>
                  <a:pt x="97155" y="408044"/>
                  <a:pt x="97155" y="408044"/>
                </a:cubicBezTo>
                <a:cubicBezTo>
                  <a:pt x="97155" y="408996"/>
                  <a:pt x="98108" y="409949"/>
                  <a:pt x="98108" y="411854"/>
                </a:cubicBezTo>
                <a:cubicBezTo>
                  <a:pt x="100013" y="414711"/>
                  <a:pt x="100965" y="417569"/>
                  <a:pt x="101918" y="420426"/>
                </a:cubicBezTo>
                <a:cubicBezTo>
                  <a:pt x="101918" y="420426"/>
                  <a:pt x="101918" y="420426"/>
                  <a:pt x="101918" y="420426"/>
                </a:cubicBezTo>
                <a:cubicBezTo>
                  <a:pt x="101918" y="420426"/>
                  <a:pt x="101918" y="420426"/>
                  <a:pt x="101918" y="420426"/>
                </a:cubicBezTo>
                <a:cubicBezTo>
                  <a:pt x="101918" y="420426"/>
                  <a:pt x="101918" y="420426"/>
                  <a:pt x="101918" y="420426"/>
                </a:cubicBezTo>
                <a:cubicBezTo>
                  <a:pt x="101918" y="421379"/>
                  <a:pt x="102870" y="422331"/>
                  <a:pt x="102870" y="424236"/>
                </a:cubicBezTo>
                <a:cubicBezTo>
                  <a:pt x="102870" y="425189"/>
                  <a:pt x="102870" y="426141"/>
                  <a:pt x="102870" y="427094"/>
                </a:cubicBezTo>
                <a:cubicBezTo>
                  <a:pt x="102870" y="426141"/>
                  <a:pt x="102870" y="426141"/>
                  <a:pt x="102870" y="425189"/>
                </a:cubicBezTo>
                <a:cubicBezTo>
                  <a:pt x="102870" y="426141"/>
                  <a:pt x="102870" y="426141"/>
                  <a:pt x="102870" y="427094"/>
                </a:cubicBezTo>
                <a:cubicBezTo>
                  <a:pt x="102870" y="427094"/>
                  <a:pt x="102870" y="427094"/>
                  <a:pt x="102870" y="427094"/>
                </a:cubicBezTo>
                <a:cubicBezTo>
                  <a:pt x="102870" y="426141"/>
                  <a:pt x="102870" y="425189"/>
                  <a:pt x="102870" y="424236"/>
                </a:cubicBezTo>
                <a:cubicBezTo>
                  <a:pt x="102870" y="423284"/>
                  <a:pt x="102870" y="423284"/>
                  <a:pt x="101918" y="422331"/>
                </a:cubicBezTo>
                <a:cubicBezTo>
                  <a:pt x="101918" y="422331"/>
                  <a:pt x="101918" y="422331"/>
                  <a:pt x="101918" y="422331"/>
                </a:cubicBezTo>
                <a:cubicBezTo>
                  <a:pt x="101918" y="422331"/>
                  <a:pt x="101918" y="422331"/>
                  <a:pt x="101918" y="422331"/>
                </a:cubicBezTo>
                <a:cubicBezTo>
                  <a:pt x="101918" y="422331"/>
                  <a:pt x="101918" y="422331"/>
                  <a:pt x="101918" y="422331"/>
                </a:cubicBezTo>
                <a:cubicBezTo>
                  <a:pt x="100965" y="420426"/>
                  <a:pt x="100013" y="417569"/>
                  <a:pt x="99060" y="415664"/>
                </a:cubicBezTo>
                <a:cubicBezTo>
                  <a:pt x="99060" y="416616"/>
                  <a:pt x="99060" y="416616"/>
                  <a:pt x="99060" y="417569"/>
                </a:cubicBezTo>
                <a:cubicBezTo>
                  <a:pt x="99060" y="417569"/>
                  <a:pt x="99060" y="417569"/>
                  <a:pt x="99060" y="418521"/>
                </a:cubicBezTo>
                <a:cubicBezTo>
                  <a:pt x="100013" y="420426"/>
                  <a:pt x="100965" y="422331"/>
                  <a:pt x="101918" y="424236"/>
                </a:cubicBezTo>
                <a:lnTo>
                  <a:pt x="101918" y="424236"/>
                </a:lnTo>
                <a:cubicBezTo>
                  <a:pt x="100965" y="423284"/>
                  <a:pt x="100965" y="421379"/>
                  <a:pt x="100013" y="420426"/>
                </a:cubicBezTo>
                <a:cubicBezTo>
                  <a:pt x="100013" y="420426"/>
                  <a:pt x="100013" y="421379"/>
                  <a:pt x="100013" y="421379"/>
                </a:cubicBezTo>
                <a:cubicBezTo>
                  <a:pt x="100965" y="422331"/>
                  <a:pt x="100965" y="423284"/>
                  <a:pt x="101918" y="425189"/>
                </a:cubicBezTo>
                <a:cubicBezTo>
                  <a:pt x="101918" y="425189"/>
                  <a:pt x="101918" y="425189"/>
                  <a:pt x="101918" y="425189"/>
                </a:cubicBezTo>
                <a:cubicBezTo>
                  <a:pt x="101918" y="424236"/>
                  <a:pt x="100965" y="423284"/>
                  <a:pt x="100965" y="422331"/>
                </a:cubicBezTo>
                <a:cubicBezTo>
                  <a:pt x="100965" y="422331"/>
                  <a:pt x="100965" y="422331"/>
                  <a:pt x="100965" y="422331"/>
                </a:cubicBezTo>
                <a:cubicBezTo>
                  <a:pt x="100965" y="422331"/>
                  <a:pt x="100965" y="422331"/>
                  <a:pt x="100965" y="422331"/>
                </a:cubicBezTo>
                <a:cubicBezTo>
                  <a:pt x="100965" y="421379"/>
                  <a:pt x="100013" y="421379"/>
                  <a:pt x="100013" y="420426"/>
                </a:cubicBezTo>
                <a:cubicBezTo>
                  <a:pt x="100013" y="420426"/>
                  <a:pt x="100013" y="419474"/>
                  <a:pt x="100013" y="419474"/>
                </a:cubicBezTo>
                <a:cubicBezTo>
                  <a:pt x="100013" y="419474"/>
                  <a:pt x="100013" y="420426"/>
                  <a:pt x="100965" y="420426"/>
                </a:cubicBezTo>
                <a:cubicBezTo>
                  <a:pt x="100965" y="420426"/>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8521"/>
                </a:cubicBezTo>
                <a:cubicBezTo>
                  <a:pt x="100965" y="418521"/>
                  <a:pt x="100965" y="418521"/>
                  <a:pt x="100965" y="418521"/>
                </a:cubicBezTo>
                <a:cubicBezTo>
                  <a:pt x="100965" y="418521"/>
                  <a:pt x="100965" y="418521"/>
                  <a:pt x="100965" y="417569"/>
                </a:cubicBezTo>
                <a:cubicBezTo>
                  <a:pt x="100965" y="417569"/>
                  <a:pt x="100965" y="417569"/>
                  <a:pt x="100965" y="417569"/>
                </a:cubicBezTo>
                <a:cubicBezTo>
                  <a:pt x="100965" y="417569"/>
                  <a:pt x="100965" y="417569"/>
                  <a:pt x="100965" y="418521"/>
                </a:cubicBezTo>
                <a:cubicBezTo>
                  <a:pt x="100965" y="418521"/>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9474"/>
                </a:cubicBezTo>
                <a:cubicBezTo>
                  <a:pt x="100965" y="420426"/>
                  <a:pt x="100965" y="420426"/>
                  <a:pt x="100013" y="420426"/>
                </a:cubicBezTo>
                <a:cubicBezTo>
                  <a:pt x="100013" y="420426"/>
                  <a:pt x="100013" y="420426"/>
                  <a:pt x="100013" y="420426"/>
                </a:cubicBezTo>
                <a:cubicBezTo>
                  <a:pt x="100013" y="420426"/>
                  <a:pt x="100013" y="420426"/>
                  <a:pt x="100013" y="420426"/>
                </a:cubicBezTo>
                <a:cubicBezTo>
                  <a:pt x="100013" y="420426"/>
                  <a:pt x="100013" y="420426"/>
                  <a:pt x="100013" y="420426"/>
                </a:cubicBezTo>
                <a:cubicBezTo>
                  <a:pt x="99060" y="422331"/>
                  <a:pt x="96203" y="423284"/>
                  <a:pt x="92393" y="422331"/>
                </a:cubicBezTo>
                <a:cubicBezTo>
                  <a:pt x="94298" y="423284"/>
                  <a:pt x="96203" y="423284"/>
                  <a:pt x="98108" y="422331"/>
                </a:cubicBezTo>
                <a:cubicBezTo>
                  <a:pt x="99060" y="423284"/>
                  <a:pt x="100965" y="423284"/>
                  <a:pt x="101918" y="423284"/>
                </a:cubicBezTo>
                <a:cubicBezTo>
                  <a:pt x="100965" y="426141"/>
                  <a:pt x="99060" y="427094"/>
                  <a:pt x="95250" y="424236"/>
                </a:cubicBezTo>
                <a:cubicBezTo>
                  <a:pt x="100013" y="427094"/>
                  <a:pt x="101918" y="426141"/>
                  <a:pt x="102870" y="423284"/>
                </a:cubicBezTo>
                <a:cubicBezTo>
                  <a:pt x="103823" y="424236"/>
                  <a:pt x="104775" y="425189"/>
                  <a:pt x="105728" y="426141"/>
                </a:cubicBezTo>
                <a:cubicBezTo>
                  <a:pt x="105728" y="426141"/>
                  <a:pt x="105728" y="426141"/>
                  <a:pt x="105728" y="426141"/>
                </a:cubicBezTo>
                <a:cubicBezTo>
                  <a:pt x="105728" y="426141"/>
                  <a:pt x="105728" y="426141"/>
                  <a:pt x="105728" y="426141"/>
                </a:cubicBezTo>
                <a:cubicBezTo>
                  <a:pt x="105728" y="426141"/>
                  <a:pt x="105728" y="426141"/>
                  <a:pt x="105728" y="426141"/>
                </a:cubicBezTo>
                <a:cubicBezTo>
                  <a:pt x="105728" y="427094"/>
                  <a:pt x="105728" y="427094"/>
                  <a:pt x="105728" y="428046"/>
                </a:cubicBezTo>
                <a:cubicBezTo>
                  <a:pt x="105728" y="428046"/>
                  <a:pt x="105728" y="428046"/>
                  <a:pt x="105728" y="428046"/>
                </a:cubicBezTo>
                <a:cubicBezTo>
                  <a:pt x="105728" y="428046"/>
                  <a:pt x="105728" y="427094"/>
                  <a:pt x="105728" y="427094"/>
                </a:cubicBezTo>
                <a:cubicBezTo>
                  <a:pt x="105728" y="427094"/>
                  <a:pt x="105728" y="427094"/>
                  <a:pt x="105728" y="428046"/>
                </a:cubicBezTo>
                <a:lnTo>
                  <a:pt x="105728" y="428046"/>
                </a:lnTo>
                <a:cubicBezTo>
                  <a:pt x="105728" y="428046"/>
                  <a:pt x="105728" y="428046"/>
                  <a:pt x="105728" y="427094"/>
                </a:cubicBezTo>
                <a:cubicBezTo>
                  <a:pt x="105728" y="427094"/>
                  <a:pt x="105728" y="427094"/>
                  <a:pt x="105728" y="426141"/>
                </a:cubicBezTo>
                <a:cubicBezTo>
                  <a:pt x="105728" y="426141"/>
                  <a:pt x="105728" y="427094"/>
                  <a:pt x="106680" y="427094"/>
                </a:cubicBezTo>
                <a:cubicBezTo>
                  <a:pt x="106680" y="427094"/>
                  <a:pt x="106680" y="426141"/>
                  <a:pt x="105728" y="426141"/>
                </a:cubicBezTo>
                <a:cubicBezTo>
                  <a:pt x="105728" y="426141"/>
                  <a:pt x="105728" y="425189"/>
                  <a:pt x="105728" y="425189"/>
                </a:cubicBezTo>
                <a:cubicBezTo>
                  <a:pt x="105728" y="426141"/>
                  <a:pt x="106680" y="426141"/>
                  <a:pt x="106680" y="427094"/>
                </a:cubicBezTo>
                <a:cubicBezTo>
                  <a:pt x="106680" y="427094"/>
                  <a:pt x="106680" y="427094"/>
                  <a:pt x="106680" y="427094"/>
                </a:cubicBezTo>
                <a:cubicBezTo>
                  <a:pt x="106680" y="427094"/>
                  <a:pt x="106680" y="427094"/>
                  <a:pt x="106680" y="427094"/>
                </a:cubicBezTo>
                <a:lnTo>
                  <a:pt x="106680" y="427094"/>
                </a:lnTo>
                <a:lnTo>
                  <a:pt x="106680" y="427094"/>
                </a:lnTo>
                <a:cubicBezTo>
                  <a:pt x="106680" y="427094"/>
                  <a:pt x="106680" y="428046"/>
                  <a:pt x="106680" y="428046"/>
                </a:cubicBezTo>
                <a:lnTo>
                  <a:pt x="106680" y="428046"/>
                </a:lnTo>
                <a:cubicBezTo>
                  <a:pt x="106680" y="428046"/>
                  <a:pt x="106680" y="428046"/>
                  <a:pt x="106680" y="428046"/>
                </a:cubicBezTo>
                <a:lnTo>
                  <a:pt x="106680" y="428046"/>
                </a:lnTo>
                <a:lnTo>
                  <a:pt x="106680" y="428046"/>
                </a:lnTo>
                <a:cubicBezTo>
                  <a:pt x="106680" y="428046"/>
                  <a:pt x="106680" y="428046"/>
                  <a:pt x="106680" y="428046"/>
                </a:cubicBezTo>
                <a:cubicBezTo>
                  <a:pt x="106680" y="428046"/>
                  <a:pt x="106680" y="428046"/>
                  <a:pt x="106680" y="427094"/>
                </a:cubicBezTo>
                <a:lnTo>
                  <a:pt x="106680" y="427094"/>
                </a:lnTo>
                <a:cubicBezTo>
                  <a:pt x="106680" y="427094"/>
                  <a:pt x="106680" y="427094"/>
                  <a:pt x="106680" y="428046"/>
                </a:cubicBezTo>
                <a:cubicBezTo>
                  <a:pt x="106680" y="428999"/>
                  <a:pt x="106680" y="428999"/>
                  <a:pt x="105728" y="428999"/>
                </a:cubicBezTo>
                <a:cubicBezTo>
                  <a:pt x="105728" y="428999"/>
                  <a:pt x="105728" y="428046"/>
                  <a:pt x="105728" y="428046"/>
                </a:cubicBezTo>
                <a:cubicBezTo>
                  <a:pt x="105728" y="428046"/>
                  <a:pt x="105728" y="428046"/>
                  <a:pt x="105728" y="428046"/>
                </a:cubicBezTo>
                <a:cubicBezTo>
                  <a:pt x="105728" y="428046"/>
                  <a:pt x="105728" y="428999"/>
                  <a:pt x="105728" y="428999"/>
                </a:cubicBezTo>
                <a:cubicBezTo>
                  <a:pt x="104775" y="428999"/>
                  <a:pt x="103823" y="428046"/>
                  <a:pt x="101918" y="427094"/>
                </a:cubicBezTo>
                <a:cubicBezTo>
                  <a:pt x="103823" y="428999"/>
                  <a:pt x="104775" y="428999"/>
                  <a:pt x="105728" y="428999"/>
                </a:cubicBezTo>
                <a:cubicBezTo>
                  <a:pt x="105728" y="429951"/>
                  <a:pt x="104775" y="430904"/>
                  <a:pt x="103823" y="430904"/>
                </a:cubicBezTo>
                <a:cubicBezTo>
                  <a:pt x="102870" y="430904"/>
                  <a:pt x="102870" y="429951"/>
                  <a:pt x="101918" y="428999"/>
                </a:cubicBezTo>
                <a:cubicBezTo>
                  <a:pt x="102870" y="429951"/>
                  <a:pt x="102870" y="429951"/>
                  <a:pt x="103823" y="430904"/>
                </a:cubicBezTo>
                <a:cubicBezTo>
                  <a:pt x="102870" y="430904"/>
                  <a:pt x="100965" y="429951"/>
                  <a:pt x="99060" y="428046"/>
                </a:cubicBezTo>
                <a:cubicBezTo>
                  <a:pt x="100965" y="429951"/>
                  <a:pt x="102870" y="430904"/>
                  <a:pt x="103823" y="430904"/>
                </a:cubicBezTo>
                <a:cubicBezTo>
                  <a:pt x="105728" y="432809"/>
                  <a:pt x="106680" y="431856"/>
                  <a:pt x="106680" y="429951"/>
                </a:cubicBezTo>
                <a:cubicBezTo>
                  <a:pt x="108585" y="435666"/>
                  <a:pt x="107633" y="438524"/>
                  <a:pt x="102870" y="431856"/>
                </a:cubicBezTo>
                <a:cubicBezTo>
                  <a:pt x="104775" y="434714"/>
                  <a:pt x="106680" y="435666"/>
                  <a:pt x="107633" y="436619"/>
                </a:cubicBezTo>
                <a:cubicBezTo>
                  <a:pt x="107633" y="436619"/>
                  <a:pt x="107633" y="436619"/>
                  <a:pt x="107633" y="435666"/>
                </a:cubicBezTo>
                <a:cubicBezTo>
                  <a:pt x="107633" y="435666"/>
                  <a:pt x="107633" y="436619"/>
                  <a:pt x="107633" y="436619"/>
                </a:cubicBezTo>
                <a:cubicBezTo>
                  <a:pt x="109538" y="436619"/>
                  <a:pt x="109538" y="434714"/>
                  <a:pt x="107633" y="430904"/>
                </a:cubicBezTo>
                <a:cubicBezTo>
                  <a:pt x="107633" y="430904"/>
                  <a:pt x="107633" y="430904"/>
                  <a:pt x="107633" y="430904"/>
                </a:cubicBezTo>
                <a:cubicBezTo>
                  <a:pt x="109538" y="435666"/>
                  <a:pt x="110490" y="440429"/>
                  <a:pt x="109538" y="440429"/>
                </a:cubicBezTo>
                <a:cubicBezTo>
                  <a:pt x="109538" y="440429"/>
                  <a:pt x="109538" y="440429"/>
                  <a:pt x="109538" y="440429"/>
                </a:cubicBezTo>
                <a:cubicBezTo>
                  <a:pt x="109538" y="440429"/>
                  <a:pt x="109538" y="440429"/>
                  <a:pt x="109538" y="440429"/>
                </a:cubicBezTo>
                <a:cubicBezTo>
                  <a:pt x="109538" y="440429"/>
                  <a:pt x="108585" y="439476"/>
                  <a:pt x="107633" y="438524"/>
                </a:cubicBezTo>
                <a:cubicBezTo>
                  <a:pt x="108585" y="440429"/>
                  <a:pt x="109538" y="441381"/>
                  <a:pt x="109538" y="441381"/>
                </a:cubicBezTo>
                <a:cubicBezTo>
                  <a:pt x="110490" y="443286"/>
                  <a:pt x="111443" y="443286"/>
                  <a:pt x="111443" y="443286"/>
                </a:cubicBezTo>
                <a:cubicBezTo>
                  <a:pt x="111443" y="442334"/>
                  <a:pt x="110490" y="441381"/>
                  <a:pt x="110490" y="439476"/>
                </a:cubicBezTo>
                <a:cubicBezTo>
                  <a:pt x="110490" y="440429"/>
                  <a:pt x="111443" y="442334"/>
                  <a:pt x="111443" y="443286"/>
                </a:cubicBezTo>
                <a:cubicBezTo>
                  <a:pt x="111443" y="443286"/>
                  <a:pt x="111443" y="443286"/>
                  <a:pt x="111443" y="442334"/>
                </a:cubicBezTo>
                <a:cubicBezTo>
                  <a:pt x="111443" y="440429"/>
                  <a:pt x="110490" y="437571"/>
                  <a:pt x="108585" y="433761"/>
                </a:cubicBezTo>
                <a:cubicBezTo>
                  <a:pt x="109538" y="436619"/>
                  <a:pt x="110490" y="438524"/>
                  <a:pt x="110490" y="439476"/>
                </a:cubicBezTo>
                <a:cubicBezTo>
                  <a:pt x="111443" y="441381"/>
                  <a:pt x="110490" y="442334"/>
                  <a:pt x="109538" y="441381"/>
                </a:cubicBezTo>
                <a:cubicBezTo>
                  <a:pt x="110490" y="441381"/>
                  <a:pt x="110490" y="441381"/>
                  <a:pt x="110490" y="439476"/>
                </a:cubicBezTo>
                <a:cubicBezTo>
                  <a:pt x="110490" y="437571"/>
                  <a:pt x="109538" y="435666"/>
                  <a:pt x="108585" y="433761"/>
                </a:cubicBezTo>
                <a:cubicBezTo>
                  <a:pt x="108585" y="432809"/>
                  <a:pt x="107633" y="432809"/>
                  <a:pt x="107633" y="431856"/>
                </a:cubicBezTo>
                <a:cubicBezTo>
                  <a:pt x="107633" y="431856"/>
                  <a:pt x="107633" y="432809"/>
                  <a:pt x="108585" y="432809"/>
                </a:cubicBezTo>
                <a:cubicBezTo>
                  <a:pt x="108585" y="431856"/>
                  <a:pt x="107633" y="431856"/>
                  <a:pt x="107633" y="430904"/>
                </a:cubicBezTo>
                <a:cubicBezTo>
                  <a:pt x="107633" y="430904"/>
                  <a:pt x="107633" y="430904"/>
                  <a:pt x="107633" y="430904"/>
                </a:cubicBezTo>
                <a:cubicBezTo>
                  <a:pt x="107633" y="430904"/>
                  <a:pt x="107633" y="430904"/>
                  <a:pt x="107633" y="430904"/>
                </a:cubicBezTo>
                <a:cubicBezTo>
                  <a:pt x="107633" y="430904"/>
                  <a:pt x="107633" y="430904"/>
                  <a:pt x="107633" y="430904"/>
                </a:cubicBezTo>
                <a:cubicBezTo>
                  <a:pt x="107633" y="429951"/>
                  <a:pt x="106680" y="429951"/>
                  <a:pt x="106680" y="428999"/>
                </a:cubicBezTo>
                <a:cubicBezTo>
                  <a:pt x="106680" y="428999"/>
                  <a:pt x="106680" y="428999"/>
                  <a:pt x="106680" y="428999"/>
                </a:cubicBezTo>
                <a:cubicBezTo>
                  <a:pt x="106680" y="429951"/>
                  <a:pt x="107633" y="429951"/>
                  <a:pt x="107633" y="430904"/>
                </a:cubicBezTo>
                <a:lnTo>
                  <a:pt x="107633" y="430904"/>
                </a:lnTo>
                <a:lnTo>
                  <a:pt x="107633" y="430904"/>
                </a:lnTo>
                <a:cubicBezTo>
                  <a:pt x="108585" y="431856"/>
                  <a:pt x="108585" y="432809"/>
                  <a:pt x="109538" y="433761"/>
                </a:cubicBezTo>
                <a:cubicBezTo>
                  <a:pt x="112395" y="438524"/>
                  <a:pt x="113348" y="442334"/>
                  <a:pt x="113348" y="444239"/>
                </a:cubicBezTo>
                <a:cubicBezTo>
                  <a:pt x="114300" y="446144"/>
                  <a:pt x="113348" y="446144"/>
                  <a:pt x="113348" y="446144"/>
                </a:cubicBezTo>
                <a:cubicBezTo>
                  <a:pt x="114300" y="448049"/>
                  <a:pt x="114300" y="449001"/>
                  <a:pt x="114300" y="447096"/>
                </a:cubicBezTo>
                <a:cubicBezTo>
                  <a:pt x="115253" y="446144"/>
                  <a:pt x="112395" y="439476"/>
                  <a:pt x="108585" y="432809"/>
                </a:cubicBezTo>
                <a:cubicBezTo>
                  <a:pt x="111443" y="437571"/>
                  <a:pt x="113348" y="441381"/>
                  <a:pt x="114300" y="444239"/>
                </a:cubicBezTo>
                <a:cubicBezTo>
                  <a:pt x="114300" y="443286"/>
                  <a:pt x="114300" y="443286"/>
                  <a:pt x="114300" y="442334"/>
                </a:cubicBezTo>
                <a:cubicBezTo>
                  <a:pt x="114300" y="443286"/>
                  <a:pt x="114300" y="444239"/>
                  <a:pt x="114300" y="445191"/>
                </a:cubicBezTo>
                <a:cubicBezTo>
                  <a:pt x="114300" y="446144"/>
                  <a:pt x="115253" y="447096"/>
                  <a:pt x="115253" y="448049"/>
                </a:cubicBezTo>
                <a:cubicBezTo>
                  <a:pt x="115253" y="449001"/>
                  <a:pt x="115253" y="449001"/>
                  <a:pt x="115253" y="449954"/>
                </a:cubicBezTo>
                <a:cubicBezTo>
                  <a:pt x="115253" y="449954"/>
                  <a:pt x="115253" y="449001"/>
                  <a:pt x="115253" y="448049"/>
                </a:cubicBezTo>
                <a:cubicBezTo>
                  <a:pt x="115253" y="448049"/>
                  <a:pt x="115253" y="448049"/>
                  <a:pt x="115253" y="449001"/>
                </a:cubicBezTo>
                <a:cubicBezTo>
                  <a:pt x="115253" y="449954"/>
                  <a:pt x="116205" y="449954"/>
                  <a:pt x="116205" y="449954"/>
                </a:cubicBezTo>
                <a:cubicBezTo>
                  <a:pt x="117158" y="452811"/>
                  <a:pt x="117158" y="454716"/>
                  <a:pt x="116205" y="453764"/>
                </a:cubicBezTo>
                <a:cubicBezTo>
                  <a:pt x="119063" y="455669"/>
                  <a:pt x="118110" y="451859"/>
                  <a:pt x="117158" y="444239"/>
                </a:cubicBezTo>
                <a:cubicBezTo>
                  <a:pt x="118110" y="451859"/>
                  <a:pt x="120968" y="457574"/>
                  <a:pt x="117158" y="455669"/>
                </a:cubicBezTo>
                <a:cubicBezTo>
                  <a:pt x="121920" y="458526"/>
                  <a:pt x="123825" y="456621"/>
                  <a:pt x="120968" y="448049"/>
                </a:cubicBezTo>
                <a:cubicBezTo>
                  <a:pt x="123825" y="456621"/>
                  <a:pt x="126683" y="461384"/>
                  <a:pt x="120015" y="458526"/>
                </a:cubicBezTo>
                <a:cubicBezTo>
                  <a:pt x="122873" y="460431"/>
                  <a:pt x="126683" y="461384"/>
                  <a:pt x="130493" y="463289"/>
                </a:cubicBezTo>
                <a:cubicBezTo>
                  <a:pt x="128588" y="462336"/>
                  <a:pt x="126683" y="461384"/>
                  <a:pt x="124778" y="460431"/>
                </a:cubicBezTo>
                <a:cubicBezTo>
                  <a:pt x="127635" y="461384"/>
                  <a:pt x="129540" y="462336"/>
                  <a:pt x="132398" y="463289"/>
                </a:cubicBezTo>
                <a:cubicBezTo>
                  <a:pt x="134303" y="464241"/>
                  <a:pt x="136208" y="464241"/>
                  <a:pt x="137160" y="464241"/>
                </a:cubicBezTo>
                <a:cubicBezTo>
                  <a:pt x="135255" y="463289"/>
                  <a:pt x="132398" y="462336"/>
                  <a:pt x="130493" y="461384"/>
                </a:cubicBezTo>
                <a:cubicBezTo>
                  <a:pt x="133350" y="462336"/>
                  <a:pt x="135255" y="463289"/>
                  <a:pt x="138113" y="464241"/>
                </a:cubicBezTo>
                <a:cubicBezTo>
                  <a:pt x="140970" y="464241"/>
                  <a:pt x="141923" y="463289"/>
                  <a:pt x="134303" y="457574"/>
                </a:cubicBezTo>
                <a:cubicBezTo>
                  <a:pt x="141923" y="463289"/>
                  <a:pt x="142875" y="465194"/>
                  <a:pt x="140970" y="465194"/>
                </a:cubicBezTo>
                <a:cubicBezTo>
                  <a:pt x="142875" y="466146"/>
                  <a:pt x="143828" y="466146"/>
                  <a:pt x="145733" y="467099"/>
                </a:cubicBezTo>
                <a:cubicBezTo>
                  <a:pt x="148590" y="468051"/>
                  <a:pt x="150495" y="468051"/>
                  <a:pt x="148590" y="466146"/>
                </a:cubicBezTo>
                <a:cubicBezTo>
                  <a:pt x="148590" y="466146"/>
                  <a:pt x="148590" y="466146"/>
                  <a:pt x="148590" y="466146"/>
                </a:cubicBezTo>
                <a:cubicBezTo>
                  <a:pt x="148590" y="466146"/>
                  <a:pt x="148590" y="466146"/>
                  <a:pt x="148590" y="466146"/>
                </a:cubicBezTo>
                <a:cubicBezTo>
                  <a:pt x="147638" y="465194"/>
                  <a:pt x="145733" y="463289"/>
                  <a:pt x="141923" y="461384"/>
                </a:cubicBezTo>
                <a:cubicBezTo>
                  <a:pt x="145733" y="464241"/>
                  <a:pt x="148590" y="465194"/>
                  <a:pt x="149543" y="467099"/>
                </a:cubicBezTo>
                <a:cubicBezTo>
                  <a:pt x="167640" y="475671"/>
                  <a:pt x="167640" y="475671"/>
                  <a:pt x="149543" y="469956"/>
                </a:cubicBezTo>
                <a:cubicBezTo>
                  <a:pt x="169545" y="476624"/>
                  <a:pt x="173355" y="475671"/>
                  <a:pt x="169545" y="480434"/>
                </a:cubicBezTo>
                <a:cubicBezTo>
                  <a:pt x="173355" y="475671"/>
                  <a:pt x="173355" y="475671"/>
                  <a:pt x="180023" y="487101"/>
                </a:cubicBezTo>
                <a:cubicBezTo>
                  <a:pt x="174308" y="476624"/>
                  <a:pt x="175260" y="478529"/>
                  <a:pt x="192405" y="493769"/>
                </a:cubicBezTo>
                <a:cubicBezTo>
                  <a:pt x="177165" y="478529"/>
                  <a:pt x="182880" y="484244"/>
                  <a:pt x="203835" y="499484"/>
                </a:cubicBezTo>
                <a:cubicBezTo>
                  <a:pt x="185738" y="485196"/>
                  <a:pt x="200978" y="495674"/>
                  <a:pt x="215265" y="505199"/>
                </a:cubicBezTo>
                <a:cubicBezTo>
                  <a:pt x="206693" y="493769"/>
                  <a:pt x="222885" y="491864"/>
                  <a:pt x="230505" y="489006"/>
                </a:cubicBezTo>
                <a:cubicBezTo>
                  <a:pt x="232410" y="481386"/>
                  <a:pt x="238125" y="475671"/>
                  <a:pt x="245745" y="472814"/>
                </a:cubicBezTo>
                <a:cubicBezTo>
                  <a:pt x="247650" y="465194"/>
                  <a:pt x="254318" y="460431"/>
                  <a:pt x="260985" y="456621"/>
                </a:cubicBezTo>
                <a:cubicBezTo>
                  <a:pt x="263843" y="449954"/>
                  <a:pt x="268605" y="444239"/>
                  <a:pt x="276225" y="440429"/>
                </a:cubicBezTo>
                <a:cubicBezTo>
                  <a:pt x="279083" y="433761"/>
                  <a:pt x="285750" y="429951"/>
                  <a:pt x="291465" y="424236"/>
                </a:cubicBezTo>
                <a:cubicBezTo>
                  <a:pt x="296228" y="418521"/>
                  <a:pt x="300990" y="412806"/>
                  <a:pt x="306705" y="408044"/>
                </a:cubicBezTo>
                <a:cubicBezTo>
                  <a:pt x="311468" y="402329"/>
                  <a:pt x="317183" y="397566"/>
                  <a:pt x="321945" y="391851"/>
                </a:cubicBezTo>
                <a:cubicBezTo>
                  <a:pt x="332423" y="381374"/>
                  <a:pt x="341948" y="369944"/>
                  <a:pt x="352425" y="359466"/>
                </a:cubicBezTo>
                <a:cubicBezTo>
                  <a:pt x="375285" y="335654"/>
                  <a:pt x="397193" y="311841"/>
                  <a:pt x="415290" y="284219"/>
                </a:cubicBezTo>
                <a:cubicBezTo>
                  <a:pt x="426720" y="257549"/>
                  <a:pt x="412433" y="280409"/>
                  <a:pt x="428625" y="256596"/>
                </a:cubicBezTo>
                <a:close/>
                <a:moveTo>
                  <a:pt x="81915" y="394709"/>
                </a:moveTo>
                <a:cubicBezTo>
                  <a:pt x="81915" y="394709"/>
                  <a:pt x="81915" y="394709"/>
                  <a:pt x="81915" y="394709"/>
                </a:cubicBezTo>
                <a:cubicBezTo>
                  <a:pt x="81915" y="394709"/>
                  <a:pt x="81915" y="394709"/>
                  <a:pt x="81915" y="394709"/>
                </a:cubicBezTo>
                <a:cubicBezTo>
                  <a:pt x="81915" y="394709"/>
                  <a:pt x="81915" y="394709"/>
                  <a:pt x="81915" y="394709"/>
                </a:cubicBezTo>
                <a:close/>
                <a:moveTo>
                  <a:pt x="82868" y="394709"/>
                </a:moveTo>
                <a:cubicBezTo>
                  <a:pt x="83820" y="394709"/>
                  <a:pt x="83820" y="393756"/>
                  <a:pt x="82868" y="394709"/>
                </a:cubicBezTo>
                <a:cubicBezTo>
                  <a:pt x="83820" y="394709"/>
                  <a:pt x="83820" y="394709"/>
                  <a:pt x="82868" y="394709"/>
                </a:cubicBezTo>
                <a:cubicBezTo>
                  <a:pt x="83820" y="394709"/>
                  <a:pt x="83820" y="394709"/>
                  <a:pt x="82868" y="394709"/>
                </a:cubicBezTo>
                <a:cubicBezTo>
                  <a:pt x="83820" y="394709"/>
                  <a:pt x="83820" y="394709"/>
                  <a:pt x="82868" y="394709"/>
                </a:cubicBezTo>
                <a:close/>
                <a:moveTo>
                  <a:pt x="80010" y="403281"/>
                </a:moveTo>
                <a:cubicBezTo>
                  <a:pt x="84773" y="399471"/>
                  <a:pt x="87630" y="396614"/>
                  <a:pt x="85725" y="395661"/>
                </a:cubicBezTo>
                <a:cubicBezTo>
                  <a:pt x="87630" y="396614"/>
                  <a:pt x="85725" y="399471"/>
                  <a:pt x="80010" y="403281"/>
                </a:cubicBezTo>
                <a:close/>
                <a:moveTo>
                  <a:pt x="91440" y="395661"/>
                </a:moveTo>
                <a:cubicBezTo>
                  <a:pt x="92393" y="396614"/>
                  <a:pt x="92393" y="396614"/>
                  <a:pt x="93345" y="397566"/>
                </a:cubicBezTo>
                <a:cubicBezTo>
                  <a:pt x="92393" y="397566"/>
                  <a:pt x="91440" y="396614"/>
                  <a:pt x="91440" y="395661"/>
                </a:cubicBezTo>
                <a:close/>
                <a:moveTo>
                  <a:pt x="100965" y="421379"/>
                </a:moveTo>
                <a:cubicBezTo>
                  <a:pt x="100965" y="421379"/>
                  <a:pt x="100965" y="422331"/>
                  <a:pt x="101918" y="422331"/>
                </a:cubicBezTo>
                <a:cubicBezTo>
                  <a:pt x="101918" y="422331"/>
                  <a:pt x="101918" y="422331"/>
                  <a:pt x="100965" y="421379"/>
                </a:cubicBezTo>
                <a:cubicBezTo>
                  <a:pt x="100965" y="422331"/>
                  <a:pt x="100965" y="421379"/>
                  <a:pt x="100965" y="421379"/>
                </a:cubicBezTo>
                <a:close/>
                <a:moveTo>
                  <a:pt x="100965" y="422331"/>
                </a:moveTo>
                <a:cubicBezTo>
                  <a:pt x="100965" y="422331"/>
                  <a:pt x="100013" y="422331"/>
                  <a:pt x="100965" y="422331"/>
                </a:cubicBezTo>
                <a:cubicBezTo>
                  <a:pt x="100013" y="422331"/>
                  <a:pt x="100013" y="422331"/>
                  <a:pt x="100013" y="421379"/>
                </a:cubicBezTo>
                <a:cubicBezTo>
                  <a:pt x="100013" y="420426"/>
                  <a:pt x="100013" y="420426"/>
                  <a:pt x="100013" y="419474"/>
                </a:cubicBezTo>
                <a:cubicBezTo>
                  <a:pt x="100013" y="421379"/>
                  <a:pt x="100013" y="421379"/>
                  <a:pt x="100965" y="422331"/>
                </a:cubicBezTo>
                <a:close/>
                <a:moveTo>
                  <a:pt x="100013" y="422331"/>
                </a:moveTo>
                <a:cubicBezTo>
                  <a:pt x="100013" y="422331"/>
                  <a:pt x="100013" y="422331"/>
                  <a:pt x="100013" y="422331"/>
                </a:cubicBezTo>
                <a:cubicBezTo>
                  <a:pt x="99060" y="422331"/>
                  <a:pt x="100013" y="422331"/>
                  <a:pt x="100013" y="422331"/>
                </a:cubicBezTo>
                <a:cubicBezTo>
                  <a:pt x="100013" y="422331"/>
                  <a:pt x="100013" y="422331"/>
                  <a:pt x="100013" y="422331"/>
                </a:cubicBezTo>
                <a:close/>
                <a:moveTo>
                  <a:pt x="98108" y="418521"/>
                </a:moveTo>
                <a:cubicBezTo>
                  <a:pt x="98108" y="419474"/>
                  <a:pt x="99060" y="419474"/>
                  <a:pt x="99060" y="420426"/>
                </a:cubicBezTo>
                <a:cubicBezTo>
                  <a:pt x="99060" y="421379"/>
                  <a:pt x="99060" y="421379"/>
                  <a:pt x="99060" y="422331"/>
                </a:cubicBezTo>
                <a:cubicBezTo>
                  <a:pt x="99060" y="421379"/>
                  <a:pt x="98108" y="421379"/>
                  <a:pt x="97155" y="420426"/>
                </a:cubicBezTo>
                <a:cubicBezTo>
                  <a:pt x="98108" y="419474"/>
                  <a:pt x="98108" y="418521"/>
                  <a:pt x="98108" y="418521"/>
                </a:cubicBezTo>
                <a:close/>
                <a:moveTo>
                  <a:pt x="96203" y="421379"/>
                </a:moveTo>
                <a:cubicBezTo>
                  <a:pt x="97155" y="421379"/>
                  <a:pt x="98108" y="420426"/>
                  <a:pt x="98108" y="419474"/>
                </a:cubicBezTo>
                <a:cubicBezTo>
                  <a:pt x="99060" y="420426"/>
                  <a:pt x="99060" y="420426"/>
                  <a:pt x="100013" y="421379"/>
                </a:cubicBezTo>
                <a:cubicBezTo>
                  <a:pt x="100013" y="421379"/>
                  <a:pt x="100013" y="422331"/>
                  <a:pt x="100013" y="422331"/>
                </a:cubicBezTo>
                <a:cubicBezTo>
                  <a:pt x="100013" y="422331"/>
                  <a:pt x="100013" y="422331"/>
                  <a:pt x="100013" y="422331"/>
                </a:cubicBezTo>
                <a:cubicBezTo>
                  <a:pt x="100013" y="422331"/>
                  <a:pt x="100013" y="422331"/>
                  <a:pt x="100013" y="422331"/>
                </a:cubicBezTo>
                <a:cubicBezTo>
                  <a:pt x="100013" y="422331"/>
                  <a:pt x="100013" y="422331"/>
                  <a:pt x="100013" y="422331"/>
                </a:cubicBezTo>
                <a:cubicBezTo>
                  <a:pt x="98108" y="423284"/>
                  <a:pt x="97155" y="422331"/>
                  <a:pt x="96203" y="421379"/>
                </a:cubicBezTo>
                <a:close/>
                <a:moveTo>
                  <a:pt x="101918" y="426141"/>
                </a:moveTo>
                <a:cubicBezTo>
                  <a:pt x="100965" y="425189"/>
                  <a:pt x="100013" y="424236"/>
                  <a:pt x="99060" y="423284"/>
                </a:cubicBezTo>
                <a:lnTo>
                  <a:pt x="99060" y="423284"/>
                </a:lnTo>
                <a:cubicBezTo>
                  <a:pt x="99060" y="423284"/>
                  <a:pt x="99060" y="423284"/>
                  <a:pt x="100013" y="423284"/>
                </a:cubicBezTo>
                <a:cubicBezTo>
                  <a:pt x="100965" y="424236"/>
                  <a:pt x="100965" y="425189"/>
                  <a:pt x="101918" y="426141"/>
                </a:cubicBezTo>
                <a:cubicBezTo>
                  <a:pt x="101918" y="425189"/>
                  <a:pt x="101918" y="426141"/>
                  <a:pt x="101918" y="426141"/>
                </a:cubicBezTo>
                <a:close/>
                <a:moveTo>
                  <a:pt x="101918" y="425189"/>
                </a:moveTo>
                <a:cubicBezTo>
                  <a:pt x="101918" y="424236"/>
                  <a:pt x="101918" y="424236"/>
                  <a:pt x="101918" y="425189"/>
                </a:cubicBezTo>
                <a:cubicBezTo>
                  <a:pt x="101918" y="424236"/>
                  <a:pt x="101918" y="424236"/>
                  <a:pt x="101918" y="425189"/>
                </a:cubicBezTo>
                <a:cubicBezTo>
                  <a:pt x="100965" y="424236"/>
                  <a:pt x="100965" y="423284"/>
                  <a:pt x="100013" y="423284"/>
                </a:cubicBezTo>
                <a:cubicBezTo>
                  <a:pt x="100013" y="423284"/>
                  <a:pt x="100013" y="423284"/>
                  <a:pt x="100965" y="423284"/>
                </a:cubicBezTo>
                <a:lnTo>
                  <a:pt x="100965" y="423284"/>
                </a:lnTo>
                <a:cubicBezTo>
                  <a:pt x="100965" y="423284"/>
                  <a:pt x="100965" y="423284"/>
                  <a:pt x="100965" y="423284"/>
                </a:cubicBezTo>
                <a:cubicBezTo>
                  <a:pt x="100965" y="423284"/>
                  <a:pt x="100965" y="423284"/>
                  <a:pt x="100965" y="423284"/>
                </a:cubicBezTo>
                <a:cubicBezTo>
                  <a:pt x="100965" y="423284"/>
                  <a:pt x="100965" y="424236"/>
                  <a:pt x="100965" y="424236"/>
                </a:cubicBezTo>
                <a:cubicBezTo>
                  <a:pt x="100965" y="425189"/>
                  <a:pt x="101918" y="426141"/>
                  <a:pt x="101918" y="427094"/>
                </a:cubicBezTo>
                <a:cubicBezTo>
                  <a:pt x="101918" y="425189"/>
                  <a:pt x="101918" y="425189"/>
                  <a:pt x="101918" y="425189"/>
                </a:cubicBezTo>
                <a:close/>
                <a:moveTo>
                  <a:pt x="102870" y="427094"/>
                </a:moveTo>
                <a:cubicBezTo>
                  <a:pt x="102870" y="427094"/>
                  <a:pt x="102870" y="427094"/>
                  <a:pt x="102870" y="427094"/>
                </a:cubicBezTo>
                <a:cubicBezTo>
                  <a:pt x="102870" y="427094"/>
                  <a:pt x="102870" y="427094"/>
                  <a:pt x="102870" y="427094"/>
                </a:cubicBezTo>
                <a:lnTo>
                  <a:pt x="102870" y="427094"/>
                </a:lnTo>
                <a:cubicBezTo>
                  <a:pt x="102870" y="427094"/>
                  <a:pt x="102870" y="427094"/>
                  <a:pt x="102870" y="427094"/>
                </a:cubicBezTo>
                <a:close/>
                <a:moveTo>
                  <a:pt x="102870" y="428046"/>
                </a:moveTo>
                <a:cubicBezTo>
                  <a:pt x="102870" y="428046"/>
                  <a:pt x="102870" y="428046"/>
                  <a:pt x="102870" y="428046"/>
                </a:cubicBezTo>
                <a:cubicBezTo>
                  <a:pt x="102870" y="428999"/>
                  <a:pt x="102870" y="428046"/>
                  <a:pt x="102870" y="428046"/>
                </a:cubicBezTo>
                <a:cubicBezTo>
                  <a:pt x="102870" y="428046"/>
                  <a:pt x="102870" y="428046"/>
                  <a:pt x="102870" y="428046"/>
                </a:cubicBezTo>
                <a:close/>
                <a:moveTo>
                  <a:pt x="100965" y="430904"/>
                </a:moveTo>
                <a:cubicBezTo>
                  <a:pt x="101918" y="430904"/>
                  <a:pt x="102870" y="429951"/>
                  <a:pt x="102870" y="428999"/>
                </a:cubicBezTo>
                <a:cubicBezTo>
                  <a:pt x="102870" y="428999"/>
                  <a:pt x="103823" y="428046"/>
                  <a:pt x="103823" y="428046"/>
                </a:cubicBezTo>
                <a:cubicBezTo>
                  <a:pt x="103823" y="428046"/>
                  <a:pt x="103823" y="428046"/>
                  <a:pt x="103823" y="428046"/>
                </a:cubicBezTo>
                <a:cubicBezTo>
                  <a:pt x="103823" y="431856"/>
                  <a:pt x="102870" y="432809"/>
                  <a:pt x="100965" y="430904"/>
                </a:cubicBezTo>
                <a:close/>
              </a:path>
            </a:pathLst>
          </a:custGeom>
          <a:solidFill>
            <a:schemeClr val="lt1">
              <a:alpha val="50980"/>
            </a:scheme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9" name="Google Shape;1359;p46"/>
          <p:cNvSpPr txBox="1"/>
          <p:nvPr>
            <p:ph type="title"/>
          </p:nvPr>
        </p:nvSpPr>
        <p:spPr>
          <a:xfrm>
            <a:off x="6292700" y="632875"/>
            <a:ext cx="1251000" cy="1133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sz="8000"/>
              <a:t>8th.</a:t>
            </a:r>
            <a:endParaRPr sz="8000"/>
          </a:p>
        </p:txBody>
      </p:sp>
      <p:grpSp>
        <p:nvGrpSpPr>
          <p:cNvPr id="1360" name="Google Shape;1360;p46"/>
          <p:cNvGrpSpPr/>
          <p:nvPr/>
        </p:nvGrpSpPr>
        <p:grpSpPr>
          <a:xfrm rot="918517">
            <a:off x="804687" y="2386976"/>
            <a:ext cx="2957879" cy="3120352"/>
            <a:chOff x="2368761" y="841731"/>
            <a:chExt cx="3148926" cy="3321893"/>
          </a:xfrm>
        </p:grpSpPr>
        <p:sp>
          <p:nvSpPr>
            <p:cNvPr id="1361" name="Google Shape;1361;p46"/>
            <p:cNvSpPr/>
            <p:nvPr/>
          </p:nvSpPr>
          <p:spPr>
            <a:xfrm rot="-5400000">
              <a:off x="2281268" y="934270"/>
              <a:ext cx="3321893" cy="3136815"/>
            </a:xfrm>
            <a:custGeom>
              <a:rect b="b" l="l" r="r" t="t"/>
              <a:pathLst>
                <a:path extrusionOk="0" h="3136815" w="3321893">
                  <a:moveTo>
                    <a:pt x="15340" y="3136815"/>
                  </a:moveTo>
                  <a:lnTo>
                    <a:pt x="7823" y="3136815"/>
                  </a:lnTo>
                  <a:lnTo>
                    <a:pt x="7246" y="3128385"/>
                  </a:lnTo>
                  <a:cubicBezTo>
                    <a:pt x="6349" y="3090892"/>
                    <a:pt x="7943" y="3056246"/>
                    <a:pt x="7943" y="3056246"/>
                  </a:cubicBezTo>
                  <a:close/>
                  <a:moveTo>
                    <a:pt x="3321893" y="1"/>
                  </a:moveTo>
                  <a:lnTo>
                    <a:pt x="3321893" y="3136815"/>
                  </a:lnTo>
                  <a:lnTo>
                    <a:pt x="17984" y="3136815"/>
                  </a:lnTo>
                  <a:lnTo>
                    <a:pt x="17230" y="3124210"/>
                  </a:lnTo>
                  <a:cubicBezTo>
                    <a:pt x="10841" y="3016343"/>
                    <a:pt x="1548" y="2851636"/>
                    <a:pt x="1548" y="2806198"/>
                  </a:cubicBezTo>
                  <a:cubicBezTo>
                    <a:pt x="1548" y="2736959"/>
                    <a:pt x="16347" y="2543684"/>
                    <a:pt x="16347" y="2543684"/>
                  </a:cubicBezTo>
                  <a:cubicBezTo>
                    <a:pt x="16347" y="2543684"/>
                    <a:pt x="-3275" y="2373088"/>
                    <a:pt x="1253" y="2303722"/>
                  </a:cubicBezTo>
                  <a:cubicBezTo>
                    <a:pt x="5782" y="2234348"/>
                    <a:pt x="45026" y="2187485"/>
                    <a:pt x="45026" y="2187485"/>
                  </a:cubicBezTo>
                  <a:lnTo>
                    <a:pt x="11470" y="2153021"/>
                  </a:lnTo>
                  <a:cubicBezTo>
                    <a:pt x="11470" y="2153021"/>
                    <a:pt x="-12796" y="1873544"/>
                    <a:pt x="9264" y="1796828"/>
                  </a:cubicBezTo>
                  <a:cubicBezTo>
                    <a:pt x="31324" y="1720106"/>
                    <a:pt x="64414" y="1714619"/>
                    <a:pt x="64414" y="1714619"/>
                  </a:cubicBezTo>
                  <a:cubicBezTo>
                    <a:pt x="64414" y="1714619"/>
                    <a:pt x="44560" y="1646127"/>
                    <a:pt x="64414" y="1558439"/>
                  </a:cubicBezTo>
                  <a:cubicBezTo>
                    <a:pt x="84269" y="1470764"/>
                    <a:pt x="84269" y="1435149"/>
                    <a:pt x="84269" y="1435149"/>
                  </a:cubicBezTo>
                  <a:lnTo>
                    <a:pt x="15882" y="1402265"/>
                  </a:lnTo>
                  <a:cubicBezTo>
                    <a:pt x="15882" y="1402265"/>
                    <a:pt x="5737" y="1346056"/>
                    <a:pt x="7945" y="1296678"/>
                  </a:cubicBezTo>
                  <a:cubicBezTo>
                    <a:pt x="10155" y="1247287"/>
                    <a:pt x="-890" y="948244"/>
                    <a:pt x="3528" y="843983"/>
                  </a:cubicBezTo>
                  <a:cubicBezTo>
                    <a:pt x="7945" y="739728"/>
                    <a:pt x="14320" y="614408"/>
                    <a:pt x="20563" y="573690"/>
                  </a:cubicBezTo>
                  <a:cubicBezTo>
                    <a:pt x="26805" y="532993"/>
                    <a:pt x="4957" y="211218"/>
                    <a:pt x="4957" y="211218"/>
                  </a:cubicBezTo>
                  <a:cubicBezTo>
                    <a:pt x="4957" y="211218"/>
                    <a:pt x="100156" y="224786"/>
                    <a:pt x="107958" y="158882"/>
                  </a:cubicBezTo>
                  <a:cubicBezTo>
                    <a:pt x="115762" y="92978"/>
                    <a:pt x="26805" y="77467"/>
                    <a:pt x="26805" y="77467"/>
                  </a:cubicBezTo>
                  <a:lnTo>
                    <a:pt x="22320"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362" name="Google Shape;1362;p46"/>
            <p:cNvSpPr/>
            <p:nvPr/>
          </p:nvSpPr>
          <p:spPr>
            <a:xfrm rot="-5400000">
              <a:off x="2321639" y="901972"/>
              <a:ext cx="3243170" cy="3148926"/>
            </a:xfrm>
            <a:custGeom>
              <a:rect b="b" l="l" r="r" t="t"/>
              <a:pathLst>
                <a:path extrusionOk="0" h="3148926" w="3243170">
                  <a:moveTo>
                    <a:pt x="20529" y="3148926"/>
                  </a:moveTo>
                  <a:lnTo>
                    <a:pt x="13055" y="3148926"/>
                  </a:lnTo>
                  <a:lnTo>
                    <a:pt x="10969" y="3138376"/>
                  </a:lnTo>
                  <a:cubicBezTo>
                    <a:pt x="4356" y="3089791"/>
                    <a:pt x="7943" y="3011837"/>
                    <a:pt x="7943" y="3011837"/>
                  </a:cubicBezTo>
                  <a:close/>
                  <a:moveTo>
                    <a:pt x="3243170" y="0"/>
                  </a:moveTo>
                  <a:lnTo>
                    <a:pt x="3243170" y="3148926"/>
                  </a:lnTo>
                  <a:lnTo>
                    <a:pt x="21390" y="3148926"/>
                  </a:lnTo>
                  <a:lnTo>
                    <a:pt x="20126" y="3128183"/>
                  </a:lnTo>
                  <a:cubicBezTo>
                    <a:pt x="14197" y="3030150"/>
                    <a:pt x="1548" y="2814800"/>
                    <a:pt x="1548" y="2761789"/>
                  </a:cubicBezTo>
                  <a:cubicBezTo>
                    <a:pt x="1548" y="2692550"/>
                    <a:pt x="16347" y="2499275"/>
                    <a:pt x="16347" y="2499275"/>
                  </a:cubicBezTo>
                  <a:cubicBezTo>
                    <a:pt x="16347" y="2499275"/>
                    <a:pt x="-3275" y="2328679"/>
                    <a:pt x="1253" y="2259313"/>
                  </a:cubicBezTo>
                  <a:cubicBezTo>
                    <a:pt x="5782" y="2189939"/>
                    <a:pt x="45026" y="2143076"/>
                    <a:pt x="45026" y="2143076"/>
                  </a:cubicBezTo>
                  <a:lnTo>
                    <a:pt x="11470" y="2108612"/>
                  </a:lnTo>
                  <a:cubicBezTo>
                    <a:pt x="11470" y="2108612"/>
                    <a:pt x="-12796" y="1829135"/>
                    <a:pt x="9264" y="1752419"/>
                  </a:cubicBezTo>
                  <a:cubicBezTo>
                    <a:pt x="31324" y="1675697"/>
                    <a:pt x="64414" y="1670210"/>
                    <a:pt x="64414" y="1670210"/>
                  </a:cubicBezTo>
                  <a:cubicBezTo>
                    <a:pt x="64414" y="1670210"/>
                    <a:pt x="44560" y="1601718"/>
                    <a:pt x="64414" y="1514030"/>
                  </a:cubicBezTo>
                  <a:cubicBezTo>
                    <a:pt x="84269" y="1426355"/>
                    <a:pt x="84269" y="1390740"/>
                    <a:pt x="84269" y="1390740"/>
                  </a:cubicBezTo>
                  <a:lnTo>
                    <a:pt x="15882" y="1357856"/>
                  </a:lnTo>
                  <a:cubicBezTo>
                    <a:pt x="15882" y="1357856"/>
                    <a:pt x="5737" y="1301647"/>
                    <a:pt x="7945" y="1252269"/>
                  </a:cubicBezTo>
                  <a:cubicBezTo>
                    <a:pt x="10155" y="1202878"/>
                    <a:pt x="-890" y="903835"/>
                    <a:pt x="3528" y="799574"/>
                  </a:cubicBezTo>
                  <a:cubicBezTo>
                    <a:pt x="7945" y="695319"/>
                    <a:pt x="14320" y="569999"/>
                    <a:pt x="20563" y="529281"/>
                  </a:cubicBezTo>
                  <a:cubicBezTo>
                    <a:pt x="26805" y="488584"/>
                    <a:pt x="4957" y="166809"/>
                    <a:pt x="4957" y="166809"/>
                  </a:cubicBezTo>
                  <a:cubicBezTo>
                    <a:pt x="4957" y="166809"/>
                    <a:pt x="100156" y="180377"/>
                    <a:pt x="107958" y="114473"/>
                  </a:cubicBezTo>
                  <a:cubicBezTo>
                    <a:pt x="115762" y="48569"/>
                    <a:pt x="26805" y="33058"/>
                    <a:pt x="26805" y="33058"/>
                  </a:cubicBezTo>
                  <a:lnTo>
                    <a:pt x="24891" y="0"/>
                  </a:lnTo>
                  <a:close/>
                </a:path>
              </a:pathLst>
            </a:custGeom>
            <a:solidFill>
              <a:srgbClr val="F3F3F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rPr b="0" i="0" lang="en" sz="1800" u="none" cap="none" strike="noStrike">
                  <a:solidFill>
                    <a:srgbClr val="000000"/>
                  </a:solidFill>
                  <a:latin typeface="Calibri"/>
                  <a:ea typeface="Calibri"/>
                  <a:cs typeface="Calibri"/>
                  <a:sym typeface="Calibri"/>
                </a:rPr>
                <a:t>	</a:t>
              </a:r>
              <a:endParaRPr b="0" i="0" sz="1800" u="none" cap="none" strike="noStrike">
                <a:solidFill>
                  <a:srgbClr val="000000"/>
                </a:solidFill>
                <a:latin typeface="Calibri"/>
                <a:ea typeface="Calibri"/>
                <a:cs typeface="Calibri"/>
                <a:sym typeface="Calibri"/>
              </a:endParaRPr>
            </a:p>
          </p:txBody>
        </p:sp>
      </p:grpSp>
      <p:grpSp>
        <p:nvGrpSpPr>
          <p:cNvPr id="1363" name="Google Shape;1363;p46"/>
          <p:cNvGrpSpPr/>
          <p:nvPr/>
        </p:nvGrpSpPr>
        <p:grpSpPr>
          <a:xfrm>
            <a:off x="1052425" y="2360300"/>
            <a:ext cx="2873595" cy="2868900"/>
            <a:chOff x="1286450" y="2370575"/>
            <a:chExt cx="2873595" cy="2868900"/>
          </a:xfrm>
        </p:grpSpPr>
        <p:sp>
          <p:nvSpPr>
            <p:cNvPr id="1364" name="Google Shape;1364;p46"/>
            <p:cNvSpPr/>
            <p:nvPr/>
          </p:nvSpPr>
          <p:spPr>
            <a:xfrm>
              <a:off x="1291145" y="2370575"/>
              <a:ext cx="2868900" cy="2868900"/>
            </a:xfrm>
            <a:prstGeom prst="rect">
              <a:avLst/>
            </a:prstGeom>
            <a:solidFill>
              <a:schemeClr val="accent6"/>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65" name="Google Shape;1365;p46"/>
            <p:cNvSpPr/>
            <p:nvPr/>
          </p:nvSpPr>
          <p:spPr>
            <a:xfrm>
              <a:off x="1286450" y="2374831"/>
              <a:ext cx="2868900" cy="5736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sp>
        <p:nvSpPr>
          <p:cNvPr id="1366" name="Google Shape;1366;p46"/>
          <p:cNvSpPr/>
          <p:nvPr/>
        </p:nvSpPr>
        <p:spPr>
          <a:xfrm rot="-1315307">
            <a:off x="631532" y="2298074"/>
            <a:ext cx="1692555" cy="479375"/>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
        <p:nvSpPr>
          <p:cNvPr id="1367" name="Google Shape;1367;p46"/>
          <p:cNvSpPr txBox="1"/>
          <p:nvPr/>
        </p:nvSpPr>
        <p:spPr>
          <a:xfrm>
            <a:off x="1050575" y="2553600"/>
            <a:ext cx="2877300" cy="3714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lang="en" sz="4000">
                <a:solidFill>
                  <a:schemeClr val="dk1"/>
                </a:solidFill>
                <a:latin typeface="Just Another Hand"/>
                <a:ea typeface="Just Another Hand"/>
                <a:cs typeface="Just Another Hand"/>
                <a:sym typeface="Just Another Hand"/>
              </a:rPr>
              <a:t>Add a title here.</a:t>
            </a:r>
            <a:endParaRPr sz="4000">
              <a:solidFill>
                <a:schemeClr val="dk1"/>
              </a:solidFill>
              <a:latin typeface="Just Another Hand"/>
              <a:ea typeface="Just Another Hand"/>
              <a:cs typeface="Just Another Hand"/>
              <a:sym typeface="Just Another Hand"/>
            </a:endParaRPr>
          </a:p>
        </p:txBody>
      </p:sp>
      <p:sp>
        <p:nvSpPr>
          <p:cNvPr id="1368" name="Google Shape;1368;p46"/>
          <p:cNvSpPr txBox="1"/>
          <p:nvPr/>
        </p:nvSpPr>
        <p:spPr>
          <a:xfrm>
            <a:off x="1157375" y="3201150"/>
            <a:ext cx="2646300" cy="19170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b="1" lang="en" sz="1500">
                <a:latin typeface="Coming Soon"/>
                <a:ea typeface="Coming Soon"/>
                <a:cs typeface="Coming Soon"/>
                <a:sym typeface="Coming Soon"/>
              </a:rPr>
              <a:t>Lorem ipsum dolor sit amet, consectetuer adipiscing elit. Aenean commodo ligula eget dolor. Aenean massa.</a:t>
            </a:r>
            <a:endParaRPr b="1" sz="1500">
              <a:latin typeface="Coming Soon"/>
              <a:ea typeface="Coming Soon"/>
              <a:cs typeface="Coming Soon"/>
              <a:sym typeface="Coming Soon"/>
            </a:endParaRPr>
          </a:p>
          <a:p>
            <a:pPr indent="0" lvl="0" marL="0" rtl="0" algn="l">
              <a:lnSpc>
                <a:spcPct val="115000"/>
              </a:lnSpc>
              <a:spcBef>
                <a:spcPts val="2100"/>
              </a:spcBef>
              <a:spcAft>
                <a:spcPts val="2100"/>
              </a:spcAft>
              <a:buNone/>
            </a:pPr>
            <a:r>
              <a:t/>
            </a:r>
            <a:endParaRPr b="1" sz="1500">
              <a:latin typeface="Coming Soon"/>
              <a:ea typeface="Coming Soon"/>
              <a:cs typeface="Coming Soon"/>
              <a:sym typeface="Coming Soon"/>
            </a:endParaRPr>
          </a:p>
        </p:txBody>
      </p:sp>
      <p:sp>
        <p:nvSpPr>
          <p:cNvPr id="1369" name="Google Shape;1369;p46"/>
          <p:cNvSpPr txBox="1"/>
          <p:nvPr/>
        </p:nvSpPr>
        <p:spPr>
          <a:xfrm>
            <a:off x="9370600" y="2936450"/>
            <a:ext cx="2210100" cy="2706900"/>
          </a:xfrm>
          <a:prstGeom prst="rect">
            <a:avLst/>
          </a:prstGeom>
          <a:noFill/>
          <a:ln>
            <a:noFill/>
          </a:ln>
        </p:spPr>
        <p:txBody>
          <a:bodyPr anchorCtr="0" anchor="t" bIns="121900" lIns="121900" spcFirstLastPara="1" rIns="121900" wrap="square" tIns="121900">
            <a:noAutofit/>
          </a:bodyPr>
          <a:lstStyle/>
          <a:p>
            <a:pPr indent="0" lvl="0" marL="0" rtl="0" algn="l">
              <a:spcBef>
                <a:spcPts val="0"/>
              </a:spcBef>
              <a:spcAft>
                <a:spcPts val="0"/>
              </a:spcAft>
              <a:buNone/>
            </a:pPr>
            <a:r>
              <a:rPr b="1" lang="en" sz="1600">
                <a:solidFill>
                  <a:srgbClr val="000000"/>
                </a:solidFill>
                <a:latin typeface="Coming Soon"/>
                <a:ea typeface="Coming Soon"/>
                <a:cs typeface="Coming Soon"/>
                <a:sym typeface="Coming Soon"/>
              </a:rPr>
              <a:t>Something here.</a:t>
            </a:r>
            <a:endParaRPr b="1" sz="1600">
              <a:solidFill>
                <a:srgbClr val="000000"/>
              </a:solidFill>
              <a:latin typeface="Coming Soon"/>
              <a:ea typeface="Coming Soon"/>
              <a:cs typeface="Coming Soon"/>
              <a:sym typeface="Coming Soon"/>
            </a:endParaRPr>
          </a:p>
          <a:p>
            <a:pPr indent="0" lvl="0" marL="0" rtl="0" algn="l">
              <a:spcBef>
                <a:spcPts val="1000"/>
              </a:spcBef>
              <a:spcAft>
                <a:spcPts val="0"/>
              </a:spcAft>
              <a:buNone/>
            </a:pPr>
            <a:r>
              <a:rPr b="1" lang="en" sz="1600">
                <a:solidFill>
                  <a:srgbClr val="000000"/>
                </a:solidFill>
                <a:latin typeface="Coming Soon"/>
                <a:ea typeface="Coming Soon"/>
                <a:cs typeface="Coming Soon"/>
                <a:sym typeface="Coming Soon"/>
              </a:rPr>
              <a:t>Something else here</a:t>
            </a:r>
            <a:endParaRPr b="1" sz="1600">
              <a:solidFill>
                <a:srgbClr val="000000"/>
              </a:solidFill>
              <a:latin typeface="Coming Soon"/>
              <a:ea typeface="Coming Soon"/>
              <a:cs typeface="Coming Soon"/>
              <a:sym typeface="Coming Soon"/>
            </a:endParaRPr>
          </a:p>
          <a:p>
            <a:pPr indent="0" lvl="0" marL="0" rtl="0" algn="l">
              <a:spcBef>
                <a:spcPts val="1000"/>
              </a:spcBef>
              <a:spcAft>
                <a:spcPts val="0"/>
              </a:spcAft>
              <a:buNone/>
            </a:pPr>
            <a:r>
              <a:rPr b="1" lang="en" sz="1600">
                <a:solidFill>
                  <a:srgbClr val="000000"/>
                </a:solidFill>
                <a:latin typeface="Coming Soon"/>
                <a:ea typeface="Coming Soon"/>
                <a:cs typeface="Coming Soon"/>
                <a:sym typeface="Coming Soon"/>
              </a:rPr>
              <a:t>And a third thing here.</a:t>
            </a:r>
            <a:endParaRPr b="1" sz="1600">
              <a:solidFill>
                <a:srgbClr val="000000"/>
              </a:solidFill>
              <a:latin typeface="Coming Soon"/>
              <a:ea typeface="Coming Soon"/>
              <a:cs typeface="Coming Soon"/>
              <a:sym typeface="Coming Soon"/>
            </a:endParaRPr>
          </a:p>
          <a:p>
            <a:pPr indent="0" lvl="0" marL="0" rtl="0" algn="l">
              <a:spcBef>
                <a:spcPts val="1000"/>
              </a:spcBef>
              <a:spcAft>
                <a:spcPts val="0"/>
              </a:spcAft>
              <a:buNone/>
            </a:pPr>
            <a:r>
              <a:rPr b="1" lang="en" sz="1600">
                <a:solidFill>
                  <a:srgbClr val="000000"/>
                </a:solidFill>
                <a:latin typeface="Coming Soon"/>
                <a:ea typeface="Coming Soon"/>
                <a:cs typeface="Coming Soon"/>
                <a:sym typeface="Coming Soon"/>
              </a:rPr>
              <a:t>Duplicate the check mark. </a:t>
            </a:r>
            <a:endParaRPr b="1" sz="1600">
              <a:solidFill>
                <a:srgbClr val="000000"/>
              </a:solidFill>
              <a:latin typeface="Coming Soon"/>
              <a:ea typeface="Coming Soon"/>
              <a:cs typeface="Coming Soon"/>
              <a:sym typeface="Coming Soon"/>
            </a:endParaRPr>
          </a:p>
          <a:p>
            <a:pPr indent="0" lvl="0" marL="0" rtl="0" algn="l">
              <a:spcBef>
                <a:spcPts val="1000"/>
              </a:spcBef>
              <a:spcAft>
                <a:spcPts val="1000"/>
              </a:spcAft>
              <a:buNone/>
            </a:pPr>
            <a:r>
              <a:rPr b="1" lang="en" sz="1600">
                <a:solidFill>
                  <a:srgbClr val="000000"/>
                </a:solidFill>
                <a:latin typeface="Coming Soon"/>
                <a:ea typeface="Coming Soon"/>
                <a:cs typeface="Coming Soon"/>
                <a:sym typeface="Coming Soon"/>
              </a:rPr>
              <a:t>And the check boxes.</a:t>
            </a:r>
            <a:endParaRPr b="1" sz="1600">
              <a:solidFill>
                <a:srgbClr val="000000"/>
              </a:solidFill>
              <a:latin typeface="Coming Soon"/>
              <a:ea typeface="Coming Soon"/>
              <a:cs typeface="Coming Soon"/>
              <a:sym typeface="Coming Soon"/>
            </a:endParaRPr>
          </a:p>
        </p:txBody>
      </p:sp>
      <p:sp>
        <p:nvSpPr>
          <p:cNvPr id="1370" name="Google Shape;1370;p46"/>
          <p:cNvSpPr/>
          <p:nvPr/>
        </p:nvSpPr>
        <p:spPr>
          <a:xfrm>
            <a:off x="8960372" y="2936443"/>
            <a:ext cx="288900" cy="288900"/>
          </a:xfrm>
          <a:prstGeom prst="frame">
            <a:avLst>
              <a:gd fmla="val 12269" name="adj1"/>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accent1"/>
              </a:solidFill>
              <a:latin typeface="Calibri"/>
              <a:ea typeface="Calibri"/>
              <a:cs typeface="Calibri"/>
              <a:sym typeface="Calibri"/>
            </a:endParaRPr>
          </a:p>
        </p:txBody>
      </p:sp>
      <p:sp>
        <p:nvSpPr>
          <p:cNvPr id="1371" name="Google Shape;1371;p46"/>
          <p:cNvSpPr/>
          <p:nvPr/>
        </p:nvSpPr>
        <p:spPr>
          <a:xfrm>
            <a:off x="8960372" y="3485885"/>
            <a:ext cx="288900" cy="288900"/>
          </a:xfrm>
          <a:prstGeom prst="frame">
            <a:avLst>
              <a:gd fmla="val 12269" name="adj1"/>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accent1"/>
              </a:solidFill>
              <a:latin typeface="Calibri"/>
              <a:ea typeface="Calibri"/>
              <a:cs typeface="Calibri"/>
              <a:sym typeface="Calibri"/>
            </a:endParaRPr>
          </a:p>
        </p:txBody>
      </p:sp>
      <p:sp>
        <p:nvSpPr>
          <p:cNvPr id="1372" name="Google Shape;1372;p46"/>
          <p:cNvSpPr/>
          <p:nvPr/>
        </p:nvSpPr>
        <p:spPr>
          <a:xfrm>
            <a:off x="8960372" y="3969856"/>
            <a:ext cx="288900" cy="288900"/>
          </a:xfrm>
          <a:prstGeom prst="frame">
            <a:avLst>
              <a:gd fmla="val 12269" name="adj1"/>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accent1"/>
              </a:solidFill>
              <a:latin typeface="Calibri"/>
              <a:ea typeface="Calibri"/>
              <a:cs typeface="Calibri"/>
              <a:sym typeface="Calibri"/>
            </a:endParaRPr>
          </a:p>
        </p:txBody>
      </p:sp>
      <p:sp>
        <p:nvSpPr>
          <p:cNvPr id="1373" name="Google Shape;1373;p46"/>
          <p:cNvSpPr/>
          <p:nvPr/>
        </p:nvSpPr>
        <p:spPr>
          <a:xfrm>
            <a:off x="8960372" y="4453823"/>
            <a:ext cx="288900" cy="288900"/>
          </a:xfrm>
          <a:prstGeom prst="frame">
            <a:avLst>
              <a:gd fmla="val 12269" name="adj1"/>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accent1"/>
              </a:solidFill>
              <a:latin typeface="Calibri"/>
              <a:ea typeface="Calibri"/>
              <a:cs typeface="Calibri"/>
              <a:sym typeface="Calibri"/>
            </a:endParaRPr>
          </a:p>
        </p:txBody>
      </p:sp>
      <p:sp>
        <p:nvSpPr>
          <p:cNvPr id="1374" name="Google Shape;1374;p46"/>
          <p:cNvSpPr/>
          <p:nvPr/>
        </p:nvSpPr>
        <p:spPr>
          <a:xfrm>
            <a:off x="8972966" y="2852748"/>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5" name="Google Shape;1375;p46"/>
          <p:cNvSpPr/>
          <p:nvPr/>
        </p:nvSpPr>
        <p:spPr>
          <a:xfrm>
            <a:off x="8968866" y="3364386"/>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accent1"/>
              </a:solidFill>
              <a:latin typeface="Calibri"/>
              <a:ea typeface="Calibri"/>
              <a:cs typeface="Calibri"/>
              <a:sym typeface="Calibri"/>
            </a:endParaRPr>
          </a:p>
        </p:txBody>
      </p:sp>
      <p:sp>
        <p:nvSpPr>
          <p:cNvPr id="1376" name="Google Shape;1376;p46"/>
          <p:cNvSpPr/>
          <p:nvPr/>
        </p:nvSpPr>
        <p:spPr>
          <a:xfrm>
            <a:off x="8960372" y="5003248"/>
            <a:ext cx="288900" cy="288900"/>
          </a:xfrm>
          <a:prstGeom prst="frame">
            <a:avLst>
              <a:gd fmla="val 12269" name="adj1"/>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accent1"/>
              </a:solidFill>
              <a:latin typeface="Calibri"/>
              <a:ea typeface="Calibri"/>
              <a:cs typeface="Calibri"/>
              <a:sym typeface="Calibri"/>
            </a:endParaRPr>
          </a:p>
        </p:txBody>
      </p:sp>
      <p:sp>
        <p:nvSpPr>
          <p:cNvPr id="1377" name="Google Shape;1377;p46"/>
          <p:cNvSpPr txBox="1"/>
          <p:nvPr/>
        </p:nvSpPr>
        <p:spPr>
          <a:xfrm>
            <a:off x="4652825" y="2253250"/>
            <a:ext cx="3582600" cy="3714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lang="en" sz="4000">
                <a:solidFill>
                  <a:schemeClr val="dk1"/>
                </a:solidFill>
                <a:latin typeface="Just Another Hand"/>
                <a:ea typeface="Just Another Hand"/>
                <a:cs typeface="Just Another Hand"/>
                <a:sym typeface="Just Another Hand"/>
              </a:rPr>
              <a:t>Add a title here.</a:t>
            </a:r>
            <a:endParaRPr sz="4000">
              <a:solidFill>
                <a:schemeClr val="dk1"/>
              </a:solidFill>
              <a:latin typeface="Just Another Hand"/>
              <a:ea typeface="Just Another Hand"/>
              <a:cs typeface="Just Another Hand"/>
              <a:sym typeface="Just Another Hand"/>
            </a:endParaRPr>
          </a:p>
        </p:txBody>
      </p:sp>
      <p:sp>
        <p:nvSpPr>
          <p:cNvPr id="1378" name="Google Shape;1378;p46"/>
          <p:cNvSpPr txBox="1"/>
          <p:nvPr/>
        </p:nvSpPr>
        <p:spPr>
          <a:xfrm>
            <a:off x="4785800" y="2900800"/>
            <a:ext cx="3294900" cy="26574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b="1" lang="en" sz="1500">
                <a:latin typeface="Coming Soon"/>
                <a:ea typeface="Coming Soon"/>
                <a:cs typeface="Coming Soon"/>
                <a:sym typeface="Coming Soon"/>
              </a:rPr>
              <a:t>Lorem ipsum dolor sit amet, consectetuer adipiscing elit. Aenean commodo ligula eget dolor. Aenean massa.</a:t>
            </a:r>
            <a:endParaRPr b="1" sz="1500">
              <a:latin typeface="Coming Soon"/>
              <a:ea typeface="Coming Soon"/>
              <a:cs typeface="Coming Soon"/>
              <a:sym typeface="Coming Soon"/>
            </a:endParaRPr>
          </a:p>
          <a:p>
            <a:pPr indent="0" lvl="0" marL="0" rtl="0" algn="l">
              <a:lnSpc>
                <a:spcPct val="115000"/>
              </a:lnSpc>
              <a:spcBef>
                <a:spcPts val="2100"/>
              </a:spcBef>
              <a:spcAft>
                <a:spcPts val="0"/>
              </a:spcAft>
              <a:buClr>
                <a:schemeClr val="dk1"/>
              </a:buClr>
              <a:buSzPts val="1100"/>
              <a:buFont typeface="Arial"/>
              <a:buNone/>
            </a:pPr>
            <a:r>
              <a:rPr b="1" lang="en" sz="1500">
                <a:solidFill>
                  <a:schemeClr val="dk1"/>
                </a:solidFill>
                <a:latin typeface="Coming Soon"/>
                <a:ea typeface="Coming Soon"/>
                <a:cs typeface="Coming Soon"/>
                <a:sym typeface="Coming Soon"/>
              </a:rPr>
              <a:t>Lorem ipsum dolor sit amet, consectetuer adipiscing elit. Aenean commodo ligula eget dolor. Aenean massa.</a:t>
            </a:r>
            <a:endParaRPr b="1" sz="1500">
              <a:latin typeface="Coming Soon"/>
              <a:ea typeface="Coming Soon"/>
              <a:cs typeface="Coming Soon"/>
              <a:sym typeface="Coming Soon"/>
            </a:endParaRPr>
          </a:p>
          <a:p>
            <a:pPr indent="0" lvl="0" marL="0" rtl="0" algn="l">
              <a:lnSpc>
                <a:spcPct val="115000"/>
              </a:lnSpc>
              <a:spcBef>
                <a:spcPts val="2100"/>
              </a:spcBef>
              <a:spcAft>
                <a:spcPts val="0"/>
              </a:spcAft>
              <a:buNone/>
            </a:pPr>
            <a:r>
              <a:t/>
            </a:r>
            <a:endParaRPr b="1" sz="1500">
              <a:latin typeface="Coming Soon"/>
              <a:ea typeface="Coming Soon"/>
              <a:cs typeface="Coming Soon"/>
              <a:sym typeface="Coming Soon"/>
            </a:endParaRPr>
          </a:p>
          <a:p>
            <a:pPr indent="0" lvl="0" marL="0" rtl="0" algn="l">
              <a:lnSpc>
                <a:spcPct val="115000"/>
              </a:lnSpc>
              <a:spcBef>
                <a:spcPts val="2100"/>
              </a:spcBef>
              <a:spcAft>
                <a:spcPts val="2100"/>
              </a:spcAft>
              <a:buNone/>
            </a:pPr>
            <a:r>
              <a:t/>
            </a:r>
            <a:endParaRPr b="1" sz="1500">
              <a:latin typeface="Coming Soon"/>
              <a:ea typeface="Coming Soon"/>
              <a:cs typeface="Coming Soon"/>
              <a:sym typeface="Coming Soon"/>
            </a:endParaRPr>
          </a:p>
        </p:txBody>
      </p:sp>
      <p:grpSp>
        <p:nvGrpSpPr>
          <p:cNvPr id="1379" name="Google Shape;1379;p46"/>
          <p:cNvGrpSpPr/>
          <p:nvPr/>
        </p:nvGrpSpPr>
        <p:grpSpPr>
          <a:xfrm rot="7722193">
            <a:off x="9473273" y="1252227"/>
            <a:ext cx="1687990" cy="1617541"/>
            <a:chOff x="1862977" y="593376"/>
            <a:chExt cx="1320998" cy="1265866"/>
          </a:xfrm>
        </p:grpSpPr>
        <p:sp>
          <p:nvSpPr>
            <p:cNvPr id="1380" name="Google Shape;1380;p46"/>
            <p:cNvSpPr/>
            <p:nvPr/>
          </p:nvSpPr>
          <p:spPr>
            <a:xfrm>
              <a:off x="1863422" y="593376"/>
              <a:ext cx="1320553" cy="1265866"/>
            </a:xfrm>
            <a:custGeom>
              <a:rect b="b" l="l" r="r" t="t"/>
              <a:pathLst>
                <a:path extrusionOk="0" h="2797493" w="2918349">
                  <a:moveTo>
                    <a:pt x="1290514" y="0"/>
                  </a:moveTo>
                  <a:cubicBezTo>
                    <a:pt x="1381002" y="0"/>
                    <a:pt x="1466727" y="30480"/>
                    <a:pt x="1537212" y="88583"/>
                  </a:cubicBezTo>
                  <a:lnTo>
                    <a:pt x="2773557" y="1094423"/>
                  </a:lnTo>
                  <a:cubicBezTo>
                    <a:pt x="2865949" y="1169670"/>
                    <a:pt x="2919289" y="1280160"/>
                    <a:pt x="2918337" y="1399223"/>
                  </a:cubicBezTo>
                  <a:cubicBezTo>
                    <a:pt x="2918337" y="1518285"/>
                    <a:pt x="2865949" y="1628775"/>
                    <a:pt x="2773557" y="1704023"/>
                  </a:cubicBezTo>
                  <a:lnTo>
                    <a:pt x="1536259" y="2708910"/>
                  </a:lnTo>
                  <a:cubicBezTo>
                    <a:pt x="1464822" y="2767013"/>
                    <a:pt x="1380049" y="2797493"/>
                    <a:pt x="1289562" y="2797493"/>
                  </a:cubicBezTo>
                  <a:cubicBezTo>
                    <a:pt x="1072392" y="2797493"/>
                    <a:pt x="895227" y="2621280"/>
                    <a:pt x="895227" y="2405063"/>
                  </a:cubicBezTo>
                  <a:cubicBezTo>
                    <a:pt x="731397" y="2484120"/>
                    <a:pt x="484699" y="2499360"/>
                    <a:pt x="484699" y="2499360"/>
                  </a:cubicBezTo>
                  <a:lnTo>
                    <a:pt x="484663" y="2495982"/>
                  </a:lnTo>
                  <a:lnTo>
                    <a:pt x="437198" y="2495982"/>
                  </a:lnTo>
                  <a:cubicBezTo>
                    <a:pt x="196215" y="2495982"/>
                    <a:pt x="0" y="2301288"/>
                    <a:pt x="0" y="2062173"/>
                  </a:cubicBezTo>
                  <a:lnTo>
                    <a:pt x="0" y="986628"/>
                  </a:lnTo>
                  <a:cubicBezTo>
                    <a:pt x="0" y="747513"/>
                    <a:pt x="196215" y="552819"/>
                    <a:pt x="437198" y="552819"/>
                  </a:cubicBezTo>
                  <a:lnTo>
                    <a:pt x="463871" y="552819"/>
                  </a:lnTo>
                  <a:lnTo>
                    <a:pt x="463744" y="541020"/>
                  </a:lnTo>
                  <a:cubicBezTo>
                    <a:pt x="629479" y="539115"/>
                    <a:pt x="896179" y="446723"/>
                    <a:pt x="896179" y="446723"/>
                  </a:cubicBezTo>
                  <a:lnTo>
                    <a:pt x="896179" y="393383"/>
                  </a:lnTo>
                  <a:cubicBezTo>
                    <a:pt x="896179" y="176213"/>
                    <a:pt x="1073344" y="0"/>
                    <a:pt x="1290514" y="0"/>
                  </a:cubicBezTo>
                  <a:close/>
                </a:path>
              </a:pathLst>
            </a:custGeom>
            <a:solidFill>
              <a:schemeClr val="accent2"/>
            </a:solidFill>
            <a:ln>
              <a:noFill/>
            </a:ln>
            <a:effectLst>
              <a:outerShdw blurRad="50800" rotWithShape="0" algn="l" dir="4320000"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1" name="Google Shape;1381;p46"/>
            <p:cNvSpPr/>
            <p:nvPr/>
          </p:nvSpPr>
          <p:spPr>
            <a:xfrm>
              <a:off x="1862977" y="851054"/>
              <a:ext cx="236191" cy="881253"/>
            </a:xfrm>
            <a:custGeom>
              <a:rect b="b" l="l" r="r" t="t"/>
              <a:pathLst>
                <a:path extrusionOk="0" h="1958339" w="521969">
                  <a:moveTo>
                    <a:pt x="510540" y="0"/>
                  </a:moveTo>
                  <a:lnTo>
                    <a:pt x="437198" y="0"/>
                  </a:lnTo>
                  <a:cubicBezTo>
                    <a:pt x="196215" y="0"/>
                    <a:pt x="0" y="196215"/>
                    <a:pt x="0" y="437197"/>
                  </a:cubicBezTo>
                  <a:lnTo>
                    <a:pt x="0" y="1521143"/>
                  </a:lnTo>
                  <a:cubicBezTo>
                    <a:pt x="0" y="1762125"/>
                    <a:pt x="196215" y="1958340"/>
                    <a:pt x="437198" y="1958340"/>
                  </a:cubicBezTo>
                  <a:lnTo>
                    <a:pt x="521970" y="1958340"/>
                  </a:lnTo>
                  <a:lnTo>
                    <a:pt x="510540" y="0"/>
                  </a:lnTo>
                  <a:close/>
                </a:path>
              </a:pathLst>
            </a:custGeom>
            <a:solidFill>
              <a:srgbClr val="000000">
                <a:alpha val="4310"/>
              </a:srgbClr>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82" name="Google Shape;1382;p46"/>
          <p:cNvGrpSpPr/>
          <p:nvPr/>
        </p:nvGrpSpPr>
        <p:grpSpPr>
          <a:xfrm>
            <a:off x="1931668" y="4915575"/>
            <a:ext cx="1887781" cy="1693501"/>
            <a:chOff x="2368762" y="841731"/>
            <a:chExt cx="3148926" cy="3321893"/>
          </a:xfrm>
        </p:grpSpPr>
        <p:sp>
          <p:nvSpPr>
            <p:cNvPr id="1383" name="Google Shape;1383;p46"/>
            <p:cNvSpPr/>
            <p:nvPr/>
          </p:nvSpPr>
          <p:spPr>
            <a:xfrm rot="-5400000">
              <a:off x="2281268" y="934270"/>
              <a:ext cx="3321893" cy="3136815"/>
            </a:xfrm>
            <a:custGeom>
              <a:rect b="b" l="l" r="r" t="t"/>
              <a:pathLst>
                <a:path extrusionOk="0" h="3136815" w="3321893">
                  <a:moveTo>
                    <a:pt x="15340" y="3136815"/>
                  </a:moveTo>
                  <a:lnTo>
                    <a:pt x="7823" y="3136815"/>
                  </a:lnTo>
                  <a:lnTo>
                    <a:pt x="7246" y="3128385"/>
                  </a:lnTo>
                  <a:cubicBezTo>
                    <a:pt x="6349" y="3090892"/>
                    <a:pt x="7943" y="3056246"/>
                    <a:pt x="7943" y="3056246"/>
                  </a:cubicBezTo>
                  <a:close/>
                  <a:moveTo>
                    <a:pt x="3321893" y="1"/>
                  </a:moveTo>
                  <a:lnTo>
                    <a:pt x="3321893" y="3136815"/>
                  </a:lnTo>
                  <a:lnTo>
                    <a:pt x="17984" y="3136815"/>
                  </a:lnTo>
                  <a:lnTo>
                    <a:pt x="17230" y="3124210"/>
                  </a:lnTo>
                  <a:cubicBezTo>
                    <a:pt x="10841" y="3016343"/>
                    <a:pt x="1548" y="2851636"/>
                    <a:pt x="1548" y="2806198"/>
                  </a:cubicBezTo>
                  <a:cubicBezTo>
                    <a:pt x="1548" y="2736959"/>
                    <a:pt x="16347" y="2543684"/>
                    <a:pt x="16347" y="2543684"/>
                  </a:cubicBezTo>
                  <a:cubicBezTo>
                    <a:pt x="16347" y="2543684"/>
                    <a:pt x="-3275" y="2373088"/>
                    <a:pt x="1253" y="2303722"/>
                  </a:cubicBezTo>
                  <a:cubicBezTo>
                    <a:pt x="5782" y="2234348"/>
                    <a:pt x="45026" y="2187485"/>
                    <a:pt x="45026" y="2187485"/>
                  </a:cubicBezTo>
                  <a:lnTo>
                    <a:pt x="11470" y="2153021"/>
                  </a:lnTo>
                  <a:cubicBezTo>
                    <a:pt x="11470" y="2153021"/>
                    <a:pt x="-12796" y="1873544"/>
                    <a:pt x="9264" y="1796828"/>
                  </a:cubicBezTo>
                  <a:cubicBezTo>
                    <a:pt x="31324" y="1720106"/>
                    <a:pt x="64414" y="1714619"/>
                    <a:pt x="64414" y="1714619"/>
                  </a:cubicBezTo>
                  <a:cubicBezTo>
                    <a:pt x="64414" y="1714619"/>
                    <a:pt x="44560" y="1646127"/>
                    <a:pt x="64414" y="1558439"/>
                  </a:cubicBezTo>
                  <a:cubicBezTo>
                    <a:pt x="84269" y="1470764"/>
                    <a:pt x="84269" y="1435149"/>
                    <a:pt x="84269" y="1435149"/>
                  </a:cubicBezTo>
                  <a:lnTo>
                    <a:pt x="15882" y="1402265"/>
                  </a:lnTo>
                  <a:cubicBezTo>
                    <a:pt x="15882" y="1402265"/>
                    <a:pt x="5737" y="1346056"/>
                    <a:pt x="7945" y="1296678"/>
                  </a:cubicBezTo>
                  <a:cubicBezTo>
                    <a:pt x="10155" y="1247287"/>
                    <a:pt x="-890" y="948244"/>
                    <a:pt x="3528" y="843983"/>
                  </a:cubicBezTo>
                  <a:cubicBezTo>
                    <a:pt x="7945" y="739728"/>
                    <a:pt x="14320" y="614408"/>
                    <a:pt x="20563" y="573690"/>
                  </a:cubicBezTo>
                  <a:cubicBezTo>
                    <a:pt x="26805" y="532993"/>
                    <a:pt x="4957" y="211218"/>
                    <a:pt x="4957" y="211218"/>
                  </a:cubicBezTo>
                  <a:cubicBezTo>
                    <a:pt x="4957" y="211218"/>
                    <a:pt x="100156" y="224786"/>
                    <a:pt x="107958" y="158882"/>
                  </a:cubicBezTo>
                  <a:cubicBezTo>
                    <a:pt x="115762" y="92978"/>
                    <a:pt x="26805" y="77467"/>
                    <a:pt x="26805" y="77467"/>
                  </a:cubicBezTo>
                  <a:lnTo>
                    <a:pt x="22320"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384" name="Google Shape;1384;p46"/>
            <p:cNvSpPr/>
            <p:nvPr/>
          </p:nvSpPr>
          <p:spPr>
            <a:xfrm rot="-5400000">
              <a:off x="2321640" y="901973"/>
              <a:ext cx="3243170" cy="3148926"/>
            </a:xfrm>
            <a:custGeom>
              <a:rect b="b" l="l" r="r" t="t"/>
              <a:pathLst>
                <a:path extrusionOk="0" h="3148926" w="3243170">
                  <a:moveTo>
                    <a:pt x="20529" y="3148926"/>
                  </a:moveTo>
                  <a:lnTo>
                    <a:pt x="13055" y="3148926"/>
                  </a:lnTo>
                  <a:lnTo>
                    <a:pt x="10969" y="3138376"/>
                  </a:lnTo>
                  <a:cubicBezTo>
                    <a:pt x="4356" y="3089791"/>
                    <a:pt x="7943" y="3011837"/>
                    <a:pt x="7943" y="3011837"/>
                  </a:cubicBezTo>
                  <a:close/>
                  <a:moveTo>
                    <a:pt x="3243170" y="0"/>
                  </a:moveTo>
                  <a:lnTo>
                    <a:pt x="3243170" y="3148926"/>
                  </a:lnTo>
                  <a:lnTo>
                    <a:pt x="21390" y="3148926"/>
                  </a:lnTo>
                  <a:lnTo>
                    <a:pt x="20126" y="3128183"/>
                  </a:lnTo>
                  <a:cubicBezTo>
                    <a:pt x="14197" y="3030150"/>
                    <a:pt x="1548" y="2814800"/>
                    <a:pt x="1548" y="2761789"/>
                  </a:cubicBezTo>
                  <a:cubicBezTo>
                    <a:pt x="1548" y="2692550"/>
                    <a:pt x="16347" y="2499275"/>
                    <a:pt x="16347" y="2499275"/>
                  </a:cubicBezTo>
                  <a:cubicBezTo>
                    <a:pt x="16347" y="2499275"/>
                    <a:pt x="-3275" y="2328679"/>
                    <a:pt x="1253" y="2259313"/>
                  </a:cubicBezTo>
                  <a:cubicBezTo>
                    <a:pt x="5782" y="2189939"/>
                    <a:pt x="45026" y="2143076"/>
                    <a:pt x="45026" y="2143076"/>
                  </a:cubicBezTo>
                  <a:lnTo>
                    <a:pt x="11470" y="2108612"/>
                  </a:lnTo>
                  <a:cubicBezTo>
                    <a:pt x="11470" y="2108612"/>
                    <a:pt x="-12796" y="1829135"/>
                    <a:pt x="9264" y="1752419"/>
                  </a:cubicBezTo>
                  <a:cubicBezTo>
                    <a:pt x="31324" y="1675697"/>
                    <a:pt x="64414" y="1670210"/>
                    <a:pt x="64414" y="1670210"/>
                  </a:cubicBezTo>
                  <a:cubicBezTo>
                    <a:pt x="64414" y="1670210"/>
                    <a:pt x="44560" y="1601718"/>
                    <a:pt x="64414" y="1514030"/>
                  </a:cubicBezTo>
                  <a:cubicBezTo>
                    <a:pt x="84269" y="1426355"/>
                    <a:pt x="84269" y="1390740"/>
                    <a:pt x="84269" y="1390740"/>
                  </a:cubicBezTo>
                  <a:lnTo>
                    <a:pt x="15882" y="1357856"/>
                  </a:lnTo>
                  <a:cubicBezTo>
                    <a:pt x="15882" y="1357856"/>
                    <a:pt x="5737" y="1301647"/>
                    <a:pt x="7945" y="1252269"/>
                  </a:cubicBezTo>
                  <a:cubicBezTo>
                    <a:pt x="10155" y="1202878"/>
                    <a:pt x="-890" y="903835"/>
                    <a:pt x="3528" y="799574"/>
                  </a:cubicBezTo>
                  <a:cubicBezTo>
                    <a:pt x="7945" y="695319"/>
                    <a:pt x="14320" y="569999"/>
                    <a:pt x="20563" y="529281"/>
                  </a:cubicBezTo>
                  <a:cubicBezTo>
                    <a:pt x="26805" y="488584"/>
                    <a:pt x="4957" y="166809"/>
                    <a:pt x="4957" y="166809"/>
                  </a:cubicBezTo>
                  <a:cubicBezTo>
                    <a:pt x="4957" y="166809"/>
                    <a:pt x="100156" y="180377"/>
                    <a:pt x="107958" y="114473"/>
                  </a:cubicBezTo>
                  <a:cubicBezTo>
                    <a:pt x="115762" y="48569"/>
                    <a:pt x="26805" y="33058"/>
                    <a:pt x="26805" y="33058"/>
                  </a:cubicBezTo>
                  <a:lnTo>
                    <a:pt x="24891"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rPr b="0" i="0" lang="en" sz="1800" u="none" cap="none" strike="noStrike">
                  <a:solidFill>
                    <a:srgbClr val="000000"/>
                  </a:solidFill>
                  <a:latin typeface="Calibri"/>
                  <a:ea typeface="Calibri"/>
                  <a:cs typeface="Calibri"/>
                  <a:sym typeface="Calibri"/>
                </a:rPr>
                <a:t>	</a:t>
              </a:r>
              <a:endParaRPr b="0" i="0" sz="1800" u="none" cap="none" strike="noStrike">
                <a:solidFill>
                  <a:srgbClr val="000000"/>
                </a:solidFill>
                <a:latin typeface="Calibri"/>
                <a:ea typeface="Calibri"/>
                <a:cs typeface="Calibri"/>
                <a:sym typeface="Calibri"/>
              </a:endParaRPr>
            </a:p>
          </p:txBody>
        </p:sp>
      </p:grpSp>
      <p:sp>
        <p:nvSpPr>
          <p:cNvPr id="1385" name="Google Shape;1385;p46"/>
          <p:cNvSpPr/>
          <p:nvPr/>
        </p:nvSpPr>
        <p:spPr>
          <a:xfrm rot="-4145336">
            <a:off x="2699650" y="4560165"/>
            <a:ext cx="846390" cy="888282"/>
          </a:xfrm>
          <a:custGeom>
            <a:rect b="b" l="l" r="r" t="t"/>
            <a:pathLst>
              <a:path extrusionOk="0" h="505198" w="578167">
                <a:moveTo>
                  <a:pt x="428625" y="256596"/>
                </a:moveTo>
                <a:cubicBezTo>
                  <a:pt x="429578" y="256596"/>
                  <a:pt x="432435" y="254691"/>
                  <a:pt x="437198" y="248976"/>
                </a:cubicBezTo>
                <a:cubicBezTo>
                  <a:pt x="483870" y="203256"/>
                  <a:pt x="531495" y="156584"/>
                  <a:pt x="578168" y="110864"/>
                </a:cubicBezTo>
                <a:cubicBezTo>
                  <a:pt x="568643" y="108006"/>
                  <a:pt x="560070" y="106101"/>
                  <a:pt x="550545" y="103244"/>
                </a:cubicBezTo>
                <a:cubicBezTo>
                  <a:pt x="547688" y="102291"/>
                  <a:pt x="544830" y="101339"/>
                  <a:pt x="541020" y="100386"/>
                </a:cubicBezTo>
                <a:cubicBezTo>
                  <a:pt x="538163" y="99434"/>
                  <a:pt x="532448" y="93719"/>
                  <a:pt x="531495" y="97529"/>
                </a:cubicBezTo>
                <a:cubicBezTo>
                  <a:pt x="527685" y="91814"/>
                  <a:pt x="482918" y="78479"/>
                  <a:pt x="521970" y="94671"/>
                </a:cubicBezTo>
                <a:cubicBezTo>
                  <a:pt x="507683" y="88956"/>
                  <a:pt x="496253" y="85146"/>
                  <a:pt x="490538" y="82289"/>
                </a:cubicBezTo>
                <a:cubicBezTo>
                  <a:pt x="488633" y="82289"/>
                  <a:pt x="487680" y="82289"/>
                  <a:pt x="486728" y="81336"/>
                </a:cubicBezTo>
                <a:cubicBezTo>
                  <a:pt x="489585" y="82289"/>
                  <a:pt x="498158" y="86099"/>
                  <a:pt x="513398" y="90861"/>
                </a:cubicBezTo>
                <a:cubicBezTo>
                  <a:pt x="505778" y="88004"/>
                  <a:pt x="500063" y="86099"/>
                  <a:pt x="494348" y="85146"/>
                </a:cubicBezTo>
                <a:cubicBezTo>
                  <a:pt x="493395" y="85146"/>
                  <a:pt x="492443" y="85146"/>
                  <a:pt x="491490" y="85146"/>
                </a:cubicBezTo>
                <a:cubicBezTo>
                  <a:pt x="495300" y="86099"/>
                  <a:pt x="499110" y="87051"/>
                  <a:pt x="503873" y="88004"/>
                </a:cubicBezTo>
                <a:cubicBezTo>
                  <a:pt x="498158" y="87051"/>
                  <a:pt x="493395" y="85146"/>
                  <a:pt x="489585" y="85146"/>
                </a:cubicBezTo>
                <a:cubicBezTo>
                  <a:pt x="485775" y="85146"/>
                  <a:pt x="481965" y="85146"/>
                  <a:pt x="479108" y="85146"/>
                </a:cubicBezTo>
                <a:cubicBezTo>
                  <a:pt x="476250" y="85146"/>
                  <a:pt x="473393" y="86099"/>
                  <a:pt x="470535" y="86099"/>
                </a:cubicBezTo>
                <a:cubicBezTo>
                  <a:pt x="466725" y="87051"/>
                  <a:pt x="463868" y="88004"/>
                  <a:pt x="462915" y="88956"/>
                </a:cubicBezTo>
                <a:cubicBezTo>
                  <a:pt x="461963" y="89909"/>
                  <a:pt x="461010" y="89909"/>
                  <a:pt x="460058" y="89909"/>
                </a:cubicBezTo>
                <a:cubicBezTo>
                  <a:pt x="457200" y="90861"/>
                  <a:pt x="457200" y="90861"/>
                  <a:pt x="458153" y="89909"/>
                </a:cubicBezTo>
                <a:cubicBezTo>
                  <a:pt x="461963" y="89909"/>
                  <a:pt x="463868" y="88004"/>
                  <a:pt x="468630" y="85146"/>
                </a:cubicBezTo>
                <a:cubicBezTo>
                  <a:pt x="465773" y="87051"/>
                  <a:pt x="462915" y="88956"/>
                  <a:pt x="461010" y="89909"/>
                </a:cubicBezTo>
                <a:cubicBezTo>
                  <a:pt x="461963" y="88956"/>
                  <a:pt x="462915" y="88004"/>
                  <a:pt x="464820" y="87051"/>
                </a:cubicBezTo>
                <a:cubicBezTo>
                  <a:pt x="462915" y="88956"/>
                  <a:pt x="461010" y="89909"/>
                  <a:pt x="460058" y="90861"/>
                </a:cubicBezTo>
                <a:cubicBezTo>
                  <a:pt x="453390" y="94671"/>
                  <a:pt x="457200" y="90861"/>
                  <a:pt x="471488" y="76574"/>
                </a:cubicBezTo>
                <a:cubicBezTo>
                  <a:pt x="450533" y="98481"/>
                  <a:pt x="449580" y="99434"/>
                  <a:pt x="467678" y="75621"/>
                </a:cubicBezTo>
                <a:cubicBezTo>
                  <a:pt x="448628" y="100386"/>
                  <a:pt x="447675" y="100386"/>
                  <a:pt x="461963" y="73716"/>
                </a:cubicBezTo>
                <a:cubicBezTo>
                  <a:pt x="447675" y="101339"/>
                  <a:pt x="446723" y="101339"/>
                  <a:pt x="457200" y="71811"/>
                </a:cubicBezTo>
                <a:cubicBezTo>
                  <a:pt x="446723" y="101339"/>
                  <a:pt x="445770" y="102291"/>
                  <a:pt x="453390" y="70859"/>
                </a:cubicBezTo>
                <a:cubicBezTo>
                  <a:pt x="448628" y="91814"/>
                  <a:pt x="446723" y="98481"/>
                  <a:pt x="446723" y="89909"/>
                </a:cubicBezTo>
                <a:cubicBezTo>
                  <a:pt x="447675" y="86099"/>
                  <a:pt x="448628" y="81336"/>
                  <a:pt x="450533" y="73716"/>
                </a:cubicBezTo>
                <a:cubicBezTo>
                  <a:pt x="448628" y="80384"/>
                  <a:pt x="447675" y="86099"/>
                  <a:pt x="446723" y="88956"/>
                </a:cubicBezTo>
                <a:cubicBezTo>
                  <a:pt x="446723" y="87051"/>
                  <a:pt x="446723" y="83241"/>
                  <a:pt x="446723" y="79431"/>
                </a:cubicBezTo>
                <a:cubicBezTo>
                  <a:pt x="447675" y="80384"/>
                  <a:pt x="447675" y="79431"/>
                  <a:pt x="446723" y="77526"/>
                </a:cubicBezTo>
                <a:cubicBezTo>
                  <a:pt x="446723" y="74669"/>
                  <a:pt x="446723" y="70859"/>
                  <a:pt x="446723" y="67049"/>
                </a:cubicBezTo>
                <a:cubicBezTo>
                  <a:pt x="446723" y="70859"/>
                  <a:pt x="446723" y="74669"/>
                  <a:pt x="446723" y="77526"/>
                </a:cubicBezTo>
                <a:cubicBezTo>
                  <a:pt x="445770" y="76574"/>
                  <a:pt x="445770" y="75621"/>
                  <a:pt x="444818" y="74669"/>
                </a:cubicBezTo>
                <a:cubicBezTo>
                  <a:pt x="443865" y="73716"/>
                  <a:pt x="442913" y="72764"/>
                  <a:pt x="441008" y="71811"/>
                </a:cubicBezTo>
                <a:cubicBezTo>
                  <a:pt x="441008" y="72764"/>
                  <a:pt x="441008" y="73716"/>
                  <a:pt x="441008" y="74669"/>
                </a:cubicBezTo>
                <a:cubicBezTo>
                  <a:pt x="443865" y="76574"/>
                  <a:pt x="445770" y="77526"/>
                  <a:pt x="445770" y="78479"/>
                </a:cubicBezTo>
                <a:cubicBezTo>
                  <a:pt x="445770" y="78479"/>
                  <a:pt x="446723" y="79431"/>
                  <a:pt x="446723" y="79431"/>
                </a:cubicBezTo>
                <a:cubicBezTo>
                  <a:pt x="446723" y="85146"/>
                  <a:pt x="445770" y="88956"/>
                  <a:pt x="445770" y="91814"/>
                </a:cubicBezTo>
                <a:cubicBezTo>
                  <a:pt x="444818" y="95624"/>
                  <a:pt x="444818" y="95624"/>
                  <a:pt x="443865" y="90861"/>
                </a:cubicBezTo>
                <a:cubicBezTo>
                  <a:pt x="443865" y="90861"/>
                  <a:pt x="443865" y="89909"/>
                  <a:pt x="442913" y="88956"/>
                </a:cubicBezTo>
                <a:cubicBezTo>
                  <a:pt x="441960" y="87051"/>
                  <a:pt x="437198" y="80384"/>
                  <a:pt x="434340" y="75621"/>
                </a:cubicBezTo>
                <a:cubicBezTo>
                  <a:pt x="428625" y="70859"/>
                  <a:pt x="421958" y="65144"/>
                  <a:pt x="418148" y="61334"/>
                </a:cubicBezTo>
                <a:cubicBezTo>
                  <a:pt x="411480" y="57524"/>
                  <a:pt x="405765" y="54666"/>
                  <a:pt x="406718" y="52761"/>
                </a:cubicBezTo>
                <a:cubicBezTo>
                  <a:pt x="397193" y="49904"/>
                  <a:pt x="392430" y="49904"/>
                  <a:pt x="393383" y="48951"/>
                </a:cubicBezTo>
                <a:cubicBezTo>
                  <a:pt x="380048" y="51809"/>
                  <a:pt x="379095" y="51809"/>
                  <a:pt x="391478" y="45141"/>
                </a:cubicBezTo>
                <a:cubicBezTo>
                  <a:pt x="373380" y="54666"/>
                  <a:pt x="374333" y="52761"/>
                  <a:pt x="391478" y="33711"/>
                </a:cubicBezTo>
                <a:cubicBezTo>
                  <a:pt x="373380" y="53714"/>
                  <a:pt x="371475" y="55619"/>
                  <a:pt x="380048" y="33711"/>
                </a:cubicBezTo>
                <a:cubicBezTo>
                  <a:pt x="375285" y="47046"/>
                  <a:pt x="373380" y="50856"/>
                  <a:pt x="373380" y="45141"/>
                </a:cubicBezTo>
                <a:cubicBezTo>
                  <a:pt x="373380" y="45141"/>
                  <a:pt x="372428" y="42284"/>
                  <a:pt x="371475" y="35616"/>
                </a:cubicBezTo>
                <a:cubicBezTo>
                  <a:pt x="370523" y="33711"/>
                  <a:pt x="369570" y="30854"/>
                  <a:pt x="368618" y="27996"/>
                </a:cubicBezTo>
                <a:cubicBezTo>
                  <a:pt x="365760" y="23234"/>
                  <a:pt x="359093" y="14661"/>
                  <a:pt x="349568" y="4184"/>
                </a:cubicBezTo>
                <a:cubicBezTo>
                  <a:pt x="371475" y="29901"/>
                  <a:pt x="346710" y="5136"/>
                  <a:pt x="338138" y="374"/>
                </a:cubicBezTo>
                <a:cubicBezTo>
                  <a:pt x="331470" y="-579"/>
                  <a:pt x="325755" y="374"/>
                  <a:pt x="320993" y="2279"/>
                </a:cubicBezTo>
                <a:cubicBezTo>
                  <a:pt x="316230" y="4184"/>
                  <a:pt x="311468" y="7041"/>
                  <a:pt x="306705" y="10851"/>
                </a:cubicBezTo>
                <a:cubicBezTo>
                  <a:pt x="302895" y="14661"/>
                  <a:pt x="299085" y="18471"/>
                  <a:pt x="295275" y="23234"/>
                </a:cubicBezTo>
                <a:cubicBezTo>
                  <a:pt x="290513" y="28949"/>
                  <a:pt x="285750" y="34664"/>
                  <a:pt x="280988" y="40379"/>
                </a:cubicBezTo>
                <a:cubicBezTo>
                  <a:pt x="239078" y="91814"/>
                  <a:pt x="263843" y="65144"/>
                  <a:pt x="221933" y="116579"/>
                </a:cubicBezTo>
                <a:cubicBezTo>
                  <a:pt x="181928" y="165156"/>
                  <a:pt x="171450" y="156584"/>
                  <a:pt x="129540" y="204209"/>
                </a:cubicBezTo>
                <a:cubicBezTo>
                  <a:pt x="96203" y="242309"/>
                  <a:pt x="41910" y="278504"/>
                  <a:pt x="11430" y="321366"/>
                </a:cubicBezTo>
                <a:cubicBezTo>
                  <a:pt x="7620" y="327081"/>
                  <a:pt x="3810" y="333749"/>
                  <a:pt x="0" y="340416"/>
                </a:cubicBezTo>
                <a:cubicBezTo>
                  <a:pt x="5715" y="343274"/>
                  <a:pt x="13335" y="355656"/>
                  <a:pt x="15240" y="348989"/>
                </a:cubicBezTo>
                <a:cubicBezTo>
                  <a:pt x="20955" y="361371"/>
                  <a:pt x="31433" y="379469"/>
                  <a:pt x="28575" y="360419"/>
                </a:cubicBezTo>
                <a:cubicBezTo>
                  <a:pt x="34290" y="383279"/>
                  <a:pt x="56198" y="392804"/>
                  <a:pt x="40958" y="373754"/>
                </a:cubicBezTo>
                <a:cubicBezTo>
                  <a:pt x="43815" y="377564"/>
                  <a:pt x="46673" y="380421"/>
                  <a:pt x="49530" y="383279"/>
                </a:cubicBezTo>
                <a:cubicBezTo>
                  <a:pt x="60008" y="388994"/>
                  <a:pt x="67628" y="391851"/>
                  <a:pt x="68580" y="392804"/>
                </a:cubicBezTo>
                <a:cubicBezTo>
                  <a:pt x="72390" y="393756"/>
                  <a:pt x="74295" y="393756"/>
                  <a:pt x="74295" y="393756"/>
                </a:cubicBezTo>
                <a:cubicBezTo>
                  <a:pt x="75248" y="394709"/>
                  <a:pt x="70485" y="394709"/>
                  <a:pt x="59055" y="396614"/>
                </a:cubicBezTo>
                <a:cubicBezTo>
                  <a:pt x="70485" y="394709"/>
                  <a:pt x="77153" y="394709"/>
                  <a:pt x="77153" y="393756"/>
                </a:cubicBezTo>
                <a:cubicBezTo>
                  <a:pt x="78105" y="394709"/>
                  <a:pt x="72390" y="394709"/>
                  <a:pt x="60960" y="397566"/>
                </a:cubicBezTo>
                <a:cubicBezTo>
                  <a:pt x="72390" y="394709"/>
                  <a:pt x="79058" y="394709"/>
                  <a:pt x="78105" y="394709"/>
                </a:cubicBezTo>
                <a:cubicBezTo>
                  <a:pt x="78105" y="395661"/>
                  <a:pt x="77153" y="395661"/>
                  <a:pt x="73343" y="397566"/>
                </a:cubicBezTo>
                <a:cubicBezTo>
                  <a:pt x="70485" y="398519"/>
                  <a:pt x="67628" y="399471"/>
                  <a:pt x="63818" y="400424"/>
                </a:cubicBezTo>
                <a:cubicBezTo>
                  <a:pt x="67628" y="399471"/>
                  <a:pt x="70485" y="398519"/>
                  <a:pt x="73343" y="397566"/>
                </a:cubicBezTo>
                <a:cubicBezTo>
                  <a:pt x="70485" y="398519"/>
                  <a:pt x="66675" y="399471"/>
                  <a:pt x="62865" y="401376"/>
                </a:cubicBezTo>
                <a:cubicBezTo>
                  <a:pt x="72390" y="397566"/>
                  <a:pt x="78105" y="396614"/>
                  <a:pt x="80010" y="395661"/>
                </a:cubicBezTo>
                <a:cubicBezTo>
                  <a:pt x="80010" y="395661"/>
                  <a:pt x="80010" y="395661"/>
                  <a:pt x="80010" y="395661"/>
                </a:cubicBezTo>
                <a:cubicBezTo>
                  <a:pt x="80010" y="395661"/>
                  <a:pt x="80010" y="396614"/>
                  <a:pt x="80010" y="396614"/>
                </a:cubicBezTo>
                <a:cubicBezTo>
                  <a:pt x="77153" y="397566"/>
                  <a:pt x="72390" y="399471"/>
                  <a:pt x="65723" y="402329"/>
                </a:cubicBezTo>
                <a:cubicBezTo>
                  <a:pt x="72390" y="399471"/>
                  <a:pt x="78105" y="397566"/>
                  <a:pt x="80010" y="396614"/>
                </a:cubicBezTo>
                <a:cubicBezTo>
                  <a:pt x="79058" y="398519"/>
                  <a:pt x="74295" y="400424"/>
                  <a:pt x="67628" y="405186"/>
                </a:cubicBezTo>
                <a:cubicBezTo>
                  <a:pt x="75248" y="400424"/>
                  <a:pt x="80010" y="398519"/>
                  <a:pt x="80963" y="396614"/>
                </a:cubicBezTo>
                <a:cubicBezTo>
                  <a:pt x="80963" y="396614"/>
                  <a:pt x="80963" y="396614"/>
                  <a:pt x="81915" y="396614"/>
                </a:cubicBezTo>
                <a:cubicBezTo>
                  <a:pt x="81915" y="398519"/>
                  <a:pt x="77153" y="401376"/>
                  <a:pt x="68580" y="406139"/>
                </a:cubicBezTo>
                <a:cubicBezTo>
                  <a:pt x="77153" y="400424"/>
                  <a:pt x="82868" y="397566"/>
                  <a:pt x="81915" y="396614"/>
                </a:cubicBezTo>
                <a:cubicBezTo>
                  <a:pt x="81915" y="396614"/>
                  <a:pt x="81915" y="396614"/>
                  <a:pt x="81915" y="396614"/>
                </a:cubicBezTo>
                <a:cubicBezTo>
                  <a:pt x="83820" y="398519"/>
                  <a:pt x="79058" y="402329"/>
                  <a:pt x="70485" y="408996"/>
                </a:cubicBezTo>
                <a:cubicBezTo>
                  <a:pt x="80010" y="402329"/>
                  <a:pt x="85725" y="399471"/>
                  <a:pt x="82868" y="397566"/>
                </a:cubicBezTo>
                <a:cubicBezTo>
                  <a:pt x="84773" y="399471"/>
                  <a:pt x="81915" y="402329"/>
                  <a:pt x="75248" y="406139"/>
                </a:cubicBezTo>
                <a:cubicBezTo>
                  <a:pt x="74295" y="407091"/>
                  <a:pt x="72390" y="408044"/>
                  <a:pt x="71438" y="408996"/>
                </a:cubicBezTo>
                <a:cubicBezTo>
                  <a:pt x="72390" y="408044"/>
                  <a:pt x="73343" y="408044"/>
                  <a:pt x="74295" y="407091"/>
                </a:cubicBezTo>
                <a:cubicBezTo>
                  <a:pt x="73343" y="408044"/>
                  <a:pt x="72390" y="408996"/>
                  <a:pt x="70485" y="409949"/>
                </a:cubicBezTo>
                <a:cubicBezTo>
                  <a:pt x="72390" y="408996"/>
                  <a:pt x="73343" y="408044"/>
                  <a:pt x="74295" y="407091"/>
                </a:cubicBezTo>
                <a:cubicBezTo>
                  <a:pt x="81915" y="402329"/>
                  <a:pt x="87630" y="399471"/>
                  <a:pt x="85725" y="397566"/>
                </a:cubicBezTo>
                <a:cubicBezTo>
                  <a:pt x="87630" y="398519"/>
                  <a:pt x="87630" y="400424"/>
                  <a:pt x="88583" y="402329"/>
                </a:cubicBezTo>
                <a:cubicBezTo>
                  <a:pt x="88583" y="402329"/>
                  <a:pt x="88583" y="402329"/>
                  <a:pt x="89535" y="403281"/>
                </a:cubicBezTo>
                <a:cubicBezTo>
                  <a:pt x="89535" y="402329"/>
                  <a:pt x="88583" y="400424"/>
                  <a:pt x="88583" y="399471"/>
                </a:cubicBezTo>
                <a:cubicBezTo>
                  <a:pt x="88583" y="399471"/>
                  <a:pt x="89535" y="399471"/>
                  <a:pt x="89535" y="399471"/>
                </a:cubicBezTo>
                <a:cubicBezTo>
                  <a:pt x="90488" y="400424"/>
                  <a:pt x="90488" y="401376"/>
                  <a:pt x="91440" y="402329"/>
                </a:cubicBezTo>
                <a:cubicBezTo>
                  <a:pt x="91440" y="401376"/>
                  <a:pt x="90488" y="400424"/>
                  <a:pt x="90488" y="399471"/>
                </a:cubicBezTo>
                <a:cubicBezTo>
                  <a:pt x="90488" y="399471"/>
                  <a:pt x="91440" y="399471"/>
                  <a:pt x="91440" y="399471"/>
                </a:cubicBezTo>
                <a:cubicBezTo>
                  <a:pt x="91440" y="400424"/>
                  <a:pt x="92393" y="401376"/>
                  <a:pt x="92393" y="402329"/>
                </a:cubicBezTo>
                <a:lnTo>
                  <a:pt x="92393" y="402329"/>
                </a:lnTo>
                <a:cubicBezTo>
                  <a:pt x="92393" y="402329"/>
                  <a:pt x="93345" y="402329"/>
                  <a:pt x="93345" y="403281"/>
                </a:cubicBezTo>
                <a:cubicBezTo>
                  <a:pt x="93345" y="402329"/>
                  <a:pt x="92393" y="400424"/>
                  <a:pt x="92393" y="399471"/>
                </a:cubicBezTo>
                <a:cubicBezTo>
                  <a:pt x="92393" y="399471"/>
                  <a:pt x="93345" y="399471"/>
                  <a:pt x="93345" y="399471"/>
                </a:cubicBezTo>
                <a:cubicBezTo>
                  <a:pt x="94298" y="399471"/>
                  <a:pt x="95250" y="399471"/>
                  <a:pt x="95250" y="400424"/>
                </a:cubicBezTo>
                <a:cubicBezTo>
                  <a:pt x="95250" y="401376"/>
                  <a:pt x="95250" y="402329"/>
                  <a:pt x="95250" y="403281"/>
                </a:cubicBezTo>
                <a:cubicBezTo>
                  <a:pt x="95250" y="403281"/>
                  <a:pt x="94298" y="402329"/>
                  <a:pt x="94298" y="402329"/>
                </a:cubicBezTo>
                <a:cubicBezTo>
                  <a:pt x="94298" y="402329"/>
                  <a:pt x="95250" y="403281"/>
                  <a:pt x="95250" y="403281"/>
                </a:cubicBezTo>
                <a:cubicBezTo>
                  <a:pt x="95250" y="403281"/>
                  <a:pt x="95250" y="404234"/>
                  <a:pt x="95250" y="404234"/>
                </a:cubicBezTo>
                <a:cubicBezTo>
                  <a:pt x="96203" y="405186"/>
                  <a:pt x="96203" y="406139"/>
                  <a:pt x="97155" y="408044"/>
                </a:cubicBezTo>
                <a:cubicBezTo>
                  <a:pt x="97155" y="408044"/>
                  <a:pt x="97155" y="408044"/>
                  <a:pt x="97155" y="408044"/>
                </a:cubicBezTo>
                <a:cubicBezTo>
                  <a:pt x="97155" y="408044"/>
                  <a:pt x="97155" y="408044"/>
                  <a:pt x="97155" y="408044"/>
                </a:cubicBezTo>
                <a:cubicBezTo>
                  <a:pt x="97155" y="408996"/>
                  <a:pt x="98108" y="409949"/>
                  <a:pt x="98108" y="411854"/>
                </a:cubicBezTo>
                <a:cubicBezTo>
                  <a:pt x="100013" y="414711"/>
                  <a:pt x="100965" y="417569"/>
                  <a:pt x="101918" y="420426"/>
                </a:cubicBezTo>
                <a:cubicBezTo>
                  <a:pt x="101918" y="420426"/>
                  <a:pt x="101918" y="420426"/>
                  <a:pt x="101918" y="420426"/>
                </a:cubicBezTo>
                <a:cubicBezTo>
                  <a:pt x="101918" y="420426"/>
                  <a:pt x="101918" y="420426"/>
                  <a:pt x="101918" y="420426"/>
                </a:cubicBezTo>
                <a:cubicBezTo>
                  <a:pt x="101918" y="420426"/>
                  <a:pt x="101918" y="420426"/>
                  <a:pt x="101918" y="420426"/>
                </a:cubicBezTo>
                <a:cubicBezTo>
                  <a:pt x="101918" y="421379"/>
                  <a:pt x="102870" y="422331"/>
                  <a:pt x="102870" y="424236"/>
                </a:cubicBezTo>
                <a:cubicBezTo>
                  <a:pt x="102870" y="425189"/>
                  <a:pt x="102870" y="426141"/>
                  <a:pt x="102870" y="427094"/>
                </a:cubicBezTo>
                <a:cubicBezTo>
                  <a:pt x="102870" y="426141"/>
                  <a:pt x="102870" y="426141"/>
                  <a:pt x="102870" y="425189"/>
                </a:cubicBezTo>
                <a:cubicBezTo>
                  <a:pt x="102870" y="426141"/>
                  <a:pt x="102870" y="426141"/>
                  <a:pt x="102870" y="427094"/>
                </a:cubicBezTo>
                <a:cubicBezTo>
                  <a:pt x="102870" y="427094"/>
                  <a:pt x="102870" y="427094"/>
                  <a:pt x="102870" y="427094"/>
                </a:cubicBezTo>
                <a:cubicBezTo>
                  <a:pt x="102870" y="426141"/>
                  <a:pt x="102870" y="425189"/>
                  <a:pt x="102870" y="424236"/>
                </a:cubicBezTo>
                <a:cubicBezTo>
                  <a:pt x="102870" y="423284"/>
                  <a:pt x="102870" y="423284"/>
                  <a:pt x="101918" y="422331"/>
                </a:cubicBezTo>
                <a:cubicBezTo>
                  <a:pt x="101918" y="422331"/>
                  <a:pt x="101918" y="422331"/>
                  <a:pt x="101918" y="422331"/>
                </a:cubicBezTo>
                <a:cubicBezTo>
                  <a:pt x="101918" y="422331"/>
                  <a:pt x="101918" y="422331"/>
                  <a:pt x="101918" y="422331"/>
                </a:cubicBezTo>
                <a:cubicBezTo>
                  <a:pt x="101918" y="422331"/>
                  <a:pt x="101918" y="422331"/>
                  <a:pt x="101918" y="422331"/>
                </a:cubicBezTo>
                <a:cubicBezTo>
                  <a:pt x="100965" y="420426"/>
                  <a:pt x="100013" y="417569"/>
                  <a:pt x="99060" y="415664"/>
                </a:cubicBezTo>
                <a:cubicBezTo>
                  <a:pt x="99060" y="416616"/>
                  <a:pt x="99060" y="416616"/>
                  <a:pt x="99060" y="417569"/>
                </a:cubicBezTo>
                <a:cubicBezTo>
                  <a:pt x="99060" y="417569"/>
                  <a:pt x="99060" y="417569"/>
                  <a:pt x="99060" y="418521"/>
                </a:cubicBezTo>
                <a:cubicBezTo>
                  <a:pt x="100013" y="420426"/>
                  <a:pt x="100965" y="422331"/>
                  <a:pt x="101918" y="424236"/>
                </a:cubicBezTo>
                <a:lnTo>
                  <a:pt x="101918" y="424236"/>
                </a:lnTo>
                <a:cubicBezTo>
                  <a:pt x="100965" y="423284"/>
                  <a:pt x="100965" y="421379"/>
                  <a:pt x="100013" y="420426"/>
                </a:cubicBezTo>
                <a:cubicBezTo>
                  <a:pt x="100013" y="420426"/>
                  <a:pt x="100013" y="421379"/>
                  <a:pt x="100013" y="421379"/>
                </a:cubicBezTo>
                <a:cubicBezTo>
                  <a:pt x="100965" y="422331"/>
                  <a:pt x="100965" y="423284"/>
                  <a:pt x="101918" y="425189"/>
                </a:cubicBezTo>
                <a:cubicBezTo>
                  <a:pt x="101918" y="425189"/>
                  <a:pt x="101918" y="425189"/>
                  <a:pt x="101918" y="425189"/>
                </a:cubicBezTo>
                <a:cubicBezTo>
                  <a:pt x="101918" y="424236"/>
                  <a:pt x="100965" y="423284"/>
                  <a:pt x="100965" y="422331"/>
                </a:cubicBezTo>
                <a:cubicBezTo>
                  <a:pt x="100965" y="422331"/>
                  <a:pt x="100965" y="422331"/>
                  <a:pt x="100965" y="422331"/>
                </a:cubicBezTo>
                <a:cubicBezTo>
                  <a:pt x="100965" y="422331"/>
                  <a:pt x="100965" y="422331"/>
                  <a:pt x="100965" y="422331"/>
                </a:cubicBezTo>
                <a:cubicBezTo>
                  <a:pt x="100965" y="421379"/>
                  <a:pt x="100013" y="421379"/>
                  <a:pt x="100013" y="420426"/>
                </a:cubicBezTo>
                <a:cubicBezTo>
                  <a:pt x="100013" y="420426"/>
                  <a:pt x="100013" y="419474"/>
                  <a:pt x="100013" y="419474"/>
                </a:cubicBezTo>
                <a:cubicBezTo>
                  <a:pt x="100013" y="419474"/>
                  <a:pt x="100013" y="420426"/>
                  <a:pt x="100965" y="420426"/>
                </a:cubicBezTo>
                <a:cubicBezTo>
                  <a:pt x="100965" y="420426"/>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8521"/>
                </a:cubicBezTo>
                <a:cubicBezTo>
                  <a:pt x="100965" y="418521"/>
                  <a:pt x="100965" y="418521"/>
                  <a:pt x="100965" y="418521"/>
                </a:cubicBezTo>
                <a:cubicBezTo>
                  <a:pt x="100965" y="418521"/>
                  <a:pt x="100965" y="418521"/>
                  <a:pt x="100965" y="417569"/>
                </a:cubicBezTo>
                <a:cubicBezTo>
                  <a:pt x="100965" y="417569"/>
                  <a:pt x="100965" y="417569"/>
                  <a:pt x="100965" y="417569"/>
                </a:cubicBezTo>
                <a:cubicBezTo>
                  <a:pt x="100965" y="417569"/>
                  <a:pt x="100965" y="417569"/>
                  <a:pt x="100965" y="418521"/>
                </a:cubicBezTo>
                <a:cubicBezTo>
                  <a:pt x="100965" y="418521"/>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9474"/>
                </a:cubicBezTo>
                <a:cubicBezTo>
                  <a:pt x="100965" y="420426"/>
                  <a:pt x="100965" y="420426"/>
                  <a:pt x="100013" y="420426"/>
                </a:cubicBezTo>
                <a:cubicBezTo>
                  <a:pt x="100013" y="420426"/>
                  <a:pt x="100013" y="420426"/>
                  <a:pt x="100013" y="420426"/>
                </a:cubicBezTo>
                <a:cubicBezTo>
                  <a:pt x="100013" y="420426"/>
                  <a:pt x="100013" y="420426"/>
                  <a:pt x="100013" y="420426"/>
                </a:cubicBezTo>
                <a:cubicBezTo>
                  <a:pt x="100013" y="420426"/>
                  <a:pt x="100013" y="420426"/>
                  <a:pt x="100013" y="420426"/>
                </a:cubicBezTo>
                <a:cubicBezTo>
                  <a:pt x="99060" y="422331"/>
                  <a:pt x="96203" y="423284"/>
                  <a:pt x="92393" y="422331"/>
                </a:cubicBezTo>
                <a:cubicBezTo>
                  <a:pt x="94298" y="423284"/>
                  <a:pt x="96203" y="423284"/>
                  <a:pt x="98108" y="422331"/>
                </a:cubicBezTo>
                <a:cubicBezTo>
                  <a:pt x="99060" y="423284"/>
                  <a:pt x="100965" y="423284"/>
                  <a:pt x="101918" y="423284"/>
                </a:cubicBezTo>
                <a:cubicBezTo>
                  <a:pt x="100965" y="426141"/>
                  <a:pt x="99060" y="427094"/>
                  <a:pt x="95250" y="424236"/>
                </a:cubicBezTo>
                <a:cubicBezTo>
                  <a:pt x="100013" y="427094"/>
                  <a:pt x="101918" y="426141"/>
                  <a:pt x="102870" y="423284"/>
                </a:cubicBezTo>
                <a:cubicBezTo>
                  <a:pt x="103823" y="424236"/>
                  <a:pt x="104775" y="425189"/>
                  <a:pt x="105728" y="426141"/>
                </a:cubicBezTo>
                <a:cubicBezTo>
                  <a:pt x="105728" y="426141"/>
                  <a:pt x="105728" y="426141"/>
                  <a:pt x="105728" y="426141"/>
                </a:cubicBezTo>
                <a:cubicBezTo>
                  <a:pt x="105728" y="426141"/>
                  <a:pt x="105728" y="426141"/>
                  <a:pt x="105728" y="426141"/>
                </a:cubicBezTo>
                <a:cubicBezTo>
                  <a:pt x="105728" y="426141"/>
                  <a:pt x="105728" y="426141"/>
                  <a:pt x="105728" y="426141"/>
                </a:cubicBezTo>
                <a:cubicBezTo>
                  <a:pt x="105728" y="427094"/>
                  <a:pt x="105728" y="427094"/>
                  <a:pt x="105728" y="428046"/>
                </a:cubicBezTo>
                <a:cubicBezTo>
                  <a:pt x="105728" y="428046"/>
                  <a:pt x="105728" y="428046"/>
                  <a:pt x="105728" y="428046"/>
                </a:cubicBezTo>
                <a:cubicBezTo>
                  <a:pt x="105728" y="428046"/>
                  <a:pt x="105728" y="427094"/>
                  <a:pt x="105728" y="427094"/>
                </a:cubicBezTo>
                <a:cubicBezTo>
                  <a:pt x="105728" y="427094"/>
                  <a:pt x="105728" y="427094"/>
                  <a:pt x="105728" y="428046"/>
                </a:cubicBezTo>
                <a:lnTo>
                  <a:pt x="105728" y="428046"/>
                </a:lnTo>
                <a:cubicBezTo>
                  <a:pt x="105728" y="428046"/>
                  <a:pt x="105728" y="428046"/>
                  <a:pt x="105728" y="427094"/>
                </a:cubicBezTo>
                <a:cubicBezTo>
                  <a:pt x="105728" y="427094"/>
                  <a:pt x="105728" y="427094"/>
                  <a:pt x="105728" y="426141"/>
                </a:cubicBezTo>
                <a:cubicBezTo>
                  <a:pt x="105728" y="426141"/>
                  <a:pt x="105728" y="427094"/>
                  <a:pt x="106680" y="427094"/>
                </a:cubicBezTo>
                <a:cubicBezTo>
                  <a:pt x="106680" y="427094"/>
                  <a:pt x="106680" y="426141"/>
                  <a:pt x="105728" y="426141"/>
                </a:cubicBezTo>
                <a:cubicBezTo>
                  <a:pt x="105728" y="426141"/>
                  <a:pt x="105728" y="425189"/>
                  <a:pt x="105728" y="425189"/>
                </a:cubicBezTo>
                <a:cubicBezTo>
                  <a:pt x="105728" y="426141"/>
                  <a:pt x="106680" y="426141"/>
                  <a:pt x="106680" y="427094"/>
                </a:cubicBezTo>
                <a:cubicBezTo>
                  <a:pt x="106680" y="427094"/>
                  <a:pt x="106680" y="427094"/>
                  <a:pt x="106680" y="427094"/>
                </a:cubicBezTo>
                <a:cubicBezTo>
                  <a:pt x="106680" y="427094"/>
                  <a:pt x="106680" y="427094"/>
                  <a:pt x="106680" y="427094"/>
                </a:cubicBezTo>
                <a:lnTo>
                  <a:pt x="106680" y="427094"/>
                </a:lnTo>
                <a:lnTo>
                  <a:pt x="106680" y="427094"/>
                </a:lnTo>
                <a:cubicBezTo>
                  <a:pt x="106680" y="427094"/>
                  <a:pt x="106680" y="428046"/>
                  <a:pt x="106680" y="428046"/>
                </a:cubicBezTo>
                <a:lnTo>
                  <a:pt x="106680" y="428046"/>
                </a:lnTo>
                <a:cubicBezTo>
                  <a:pt x="106680" y="428046"/>
                  <a:pt x="106680" y="428046"/>
                  <a:pt x="106680" y="428046"/>
                </a:cubicBezTo>
                <a:lnTo>
                  <a:pt x="106680" y="428046"/>
                </a:lnTo>
                <a:lnTo>
                  <a:pt x="106680" y="428046"/>
                </a:lnTo>
                <a:cubicBezTo>
                  <a:pt x="106680" y="428046"/>
                  <a:pt x="106680" y="428046"/>
                  <a:pt x="106680" y="428046"/>
                </a:cubicBezTo>
                <a:cubicBezTo>
                  <a:pt x="106680" y="428046"/>
                  <a:pt x="106680" y="428046"/>
                  <a:pt x="106680" y="427094"/>
                </a:cubicBezTo>
                <a:lnTo>
                  <a:pt x="106680" y="427094"/>
                </a:lnTo>
                <a:cubicBezTo>
                  <a:pt x="106680" y="427094"/>
                  <a:pt x="106680" y="427094"/>
                  <a:pt x="106680" y="428046"/>
                </a:cubicBezTo>
                <a:cubicBezTo>
                  <a:pt x="106680" y="428999"/>
                  <a:pt x="106680" y="428999"/>
                  <a:pt x="105728" y="428999"/>
                </a:cubicBezTo>
                <a:cubicBezTo>
                  <a:pt x="105728" y="428999"/>
                  <a:pt x="105728" y="428046"/>
                  <a:pt x="105728" y="428046"/>
                </a:cubicBezTo>
                <a:cubicBezTo>
                  <a:pt x="105728" y="428046"/>
                  <a:pt x="105728" y="428046"/>
                  <a:pt x="105728" y="428046"/>
                </a:cubicBezTo>
                <a:cubicBezTo>
                  <a:pt x="105728" y="428046"/>
                  <a:pt x="105728" y="428999"/>
                  <a:pt x="105728" y="428999"/>
                </a:cubicBezTo>
                <a:cubicBezTo>
                  <a:pt x="104775" y="428999"/>
                  <a:pt x="103823" y="428046"/>
                  <a:pt x="101918" y="427094"/>
                </a:cubicBezTo>
                <a:cubicBezTo>
                  <a:pt x="103823" y="428999"/>
                  <a:pt x="104775" y="428999"/>
                  <a:pt x="105728" y="428999"/>
                </a:cubicBezTo>
                <a:cubicBezTo>
                  <a:pt x="105728" y="429951"/>
                  <a:pt x="104775" y="430904"/>
                  <a:pt x="103823" y="430904"/>
                </a:cubicBezTo>
                <a:cubicBezTo>
                  <a:pt x="102870" y="430904"/>
                  <a:pt x="102870" y="429951"/>
                  <a:pt x="101918" y="428999"/>
                </a:cubicBezTo>
                <a:cubicBezTo>
                  <a:pt x="102870" y="429951"/>
                  <a:pt x="102870" y="429951"/>
                  <a:pt x="103823" y="430904"/>
                </a:cubicBezTo>
                <a:cubicBezTo>
                  <a:pt x="102870" y="430904"/>
                  <a:pt x="100965" y="429951"/>
                  <a:pt x="99060" y="428046"/>
                </a:cubicBezTo>
                <a:cubicBezTo>
                  <a:pt x="100965" y="429951"/>
                  <a:pt x="102870" y="430904"/>
                  <a:pt x="103823" y="430904"/>
                </a:cubicBezTo>
                <a:cubicBezTo>
                  <a:pt x="105728" y="432809"/>
                  <a:pt x="106680" y="431856"/>
                  <a:pt x="106680" y="429951"/>
                </a:cubicBezTo>
                <a:cubicBezTo>
                  <a:pt x="108585" y="435666"/>
                  <a:pt x="107633" y="438524"/>
                  <a:pt x="102870" y="431856"/>
                </a:cubicBezTo>
                <a:cubicBezTo>
                  <a:pt x="104775" y="434714"/>
                  <a:pt x="106680" y="435666"/>
                  <a:pt x="107633" y="436619"/>
                </a:cubicBezTo>
                <a:cubicBezTo>
                  <a:pt x="107633" y="436619"/>
                  <a:pt x="107633" y="436619"/>
                  <a:pt x="107633" y="435666"/>
                </a:cubicBezTo>
                <a:cubicBezTo>
                  <a:pt x="107633" y="435666"/>
                  <a:pt x="107633" y="436619"/>
                  <a:pt x="107633" y="436619"/>
                </a:cubicBezTo>
                <a:cubicBezTo>
                  <a:pt x="109538" y="436619"/>
                  <a:pt x="109538" y="434714"/>
                  <a:pt x="107633" y="430904"/>
                </a:cubicBezTo>
                <a:cubicBezTo>
                  <a:pt x="107633" y="430904"/>
                  <a:pt x="107633" y="430904"/>
                  <a:pt x="107633" y="430904"/>
                </a:cubicBezTo>
                <a:cubicBezTo>
                  <a:pt x="109538" y="435666"/>
                  <a:pt x="110490" y="440429"/>
                  <a:pt x="109538" y="440429"/>
                </a:cubicBezTo>
                <a:cubicBezTo>
                  <a:pt x="109538" y="440429"/>
                  <a:pt x="109538" y="440429"/>
                  <a:pt x="109538" y="440429"/>
                </a:cubicBezTo>
                <a:cubicBezTo>
                  <a:pt x="109538" y="440429"/>
                  <a:pt x="109538" y="440429"/>
                  <a:pt x="109538" y="440429"/>
                </a:cubicBezTo>
                <a:cubicBezTo>
                  <a:pt x="109538" y="440429"/>
                  <a:pt x="108585" y="439476"/>
                  <a:pt x="107633" y="438524"/>
                </a:cubicBezTo>
                <a:cubicBezTo>
                  <a:pt x="108585" y="440429"/>
                  <a:pt x="109538" y="441381"/>
                  <a:pt x="109538" y="441381"/>
                </a:cubicBezTo>
                <a:cubicBezTo>
                  <a:pt x="110490" y="443286"/>
                  <a:pt x="111443" y="443286"/>
                  <a:pt x="111443" y="443286"/>
                </a:cubicBezTo>
                <a:cubicBezTo>
                  <a:pt x="111443" y="442334"/>
                  <a:pt x="110490" y="441381"/>
                  <a:pt x="110490" y="439476"/>
                </a:cubicBezTo>
                <a:cubicBezTo>
                  <a:pt x="110490" y="440429"/>
                  <a:pt x="111443" y="442334"/>
                  <a:pt x="111443" y="443286"/>
                </a:cubicBezTo>
                <a:cubicBezTo>
                  <a:pt x="111443" y="443286"/>
                  <a:pt x="111443" y="443286"/>
                  <a:pt x="111443" y="442334"/>
                </a:cubicBezTo>
                <a:cubicBezTo>
                  <a:pt x="111443" y="440429"/>
                  <a:pt x="110490" y="437571"/>
                  <a:pt x="108585" y="433761"/>
                </a:cubicBezTo>
                <a:cubicBezTo>
                  <a:pt x="109538" y="436619"/>
                  <a:pt x="110490" y="438524"/>
                  <a:pt x="110490" y="439476"/>
                </a:cubicBezTo>
                <a:cubicBezTo>
                  <a:pt x="111443" y="441381"/>
                  <a:pt x="110490" y="442334"/>
                  <a:pt x="109538" y="441381"/>
                </a:cubicBezTo>
                <a:cubicBezTo>
                  <a:pt x="110490" y="441381"/>
                  <a:pt x="110490" y="441381"/>
                  <a:pt x="110490" y="439476"/>
                </a:cubicBezTo>
                <a:cubicBezTo>
                  <a:pt x="110490" y="437571"/>
                  <a:pt x="109538" y="435666"/>
                  <a:pt x="108585" y="433761"/>
                </a:cubicBezTo>
                <a:cubicBezTo>
                  <a:pt x="108585" y="432809"/>
                  <a:pt x="107633" y="432809"/>
                  <a:pt x="107633" y="431856"/>
                </a:cubicBezTo>
                <a:cubicBezTo>
                  <a:pt x="107633" y="431856"/>
                  <a:pt x="107633" y="432809"/>
                  <a:pt x="108585" y="432809"/>
                </a:cubicBezTo>
                <a:cubicBezTo>
                  <a:pt x="108585" y="431856"/>
                  <a:pt x="107633" y="431856"/>
                  <a:pt x="107633" y="430904"/>
                </a:cubicBezTo>
                <a:cubicBezTo>
                  <a:pt x="107633" y="430904"/>
                  <a:pt x="107633" y="430904"/>
                  <a:pt x="107633" y="430904"/>
                </a:cubicBezTo>
                <a:cubicBezTo>
                  <a:pt x="107633" y="430904"/>
                  <a:pt x="107633" y="430904"/>
                  <a:pt x="107633" y="430904"/>
                </a:cubicBezTo>
                <a:cubicBezTo>
                  <a:pt x="107633" y="430904"/>
                  <a:pt x="107633" y="430904"/>
                  <a:pt x="107633" y="430904"/>
                </a:cubicBezTo>
                <a:cubicBezTo>
                  <a:pt x="107633" y="429951"/>
                  <a:pt x="106680" y="429951"/>
                  <a:pt x="106680" y="428999"/>
                </a:cubicBezTo>
                <a:cubicBezTo>
                  <a:pt x="106680" y="428999"/>
                  <a:pt x="106680" y="428999"/>
                  <a:pt x="106680" y="428999"/>
                </a:cubicBezTo>
                <a:cubicBezTo>
                  <a:pt x="106680" y="429951"/>
                  <a:pt x="107633" y="429951"/>
                  <a:pt x="107633" y="430904"/>
                </a:cubicBezTo>
                <a:lnTo>
                  <a:pt x="107633" y="430904"/>
                </a:lnTo>
                <a:lnTo>
                  <a:pt x="107633" y="430904"/>
                </a:lnTo>
                <a:cubicBezTo>
                  <a:pt x="108585" y="431856"/>
                  <a:pt x="108585" y="432809"/>
                  <a:pt x="109538" y="433761"/>
                </a:cubicBezTo>
                <a:cubicBezTo>
                  <a:pt x="112395" y="438524"/>
                  <a:pt x="113348" y="442334"/>
                  <a:pt x="113348" y="444239"/>
                </a:cubicBezTo>
                <a:cubicBezTo>
                  <a:pt x="114300" y="446144"/>
                  <a:pt x="113348" y="446144"/>
                  <a:pt x="113348" y="446144"/>
                </a:cubicBezTo>
                <a:cubicBezTo>
                  <a:pt x="114300" y="448049"/>
                  <a:pt x="114300" y="449001"/>
                  <a:pt x="114300" y="447096"/>
                </a:cubicBezTo>
                <a:cubicBezTo>
                  <a:pt x="115253" y="446144"/>
                  <a:pt x="112395" y="439476"/>
                  <a:pt x="108585" y="432809"/>
                </a:cubicBezTo>
                <a:cubicBezTo>
                  <a:pt x="111443" y="437571"/>
                  <a:pt x="113348" y="441381"/>
                  <a:pt x="114300" y="444239"/>
                </a:cubicBezTo>
                <a:cubicBezTo>
                  <a:pt x="114300" y="443286"/>
                  <a:pt x="114300" y="443286"/>
                  <a:pt x="114300" y="442334"/>
                </a:cubicBezTo>
                <a:cubicBezTo>
                  <a:pt x="114300" y="443286"/>
                  <a:pt x="114300" y="444239"/>
                  <a:pt x="114300" y="445191"/>
                </a:cubicBezTo>
                <a:cubicBezTo>
                  <a:pt x="114300" y="446144"/>
                  <a:pt x="115253" y="447096"/>
                  <a:pt x="115253" y="448049"/>
                </a:cubicBezTo>
                <a:cubicBezTo>
                  <a:pt x="115253" y="449001"/>
                  <a:pt x="115253" y="449001"/>
                  <a:pt x="115253" y="449954"/>
                </a:cubicBezTo>
                <a:cubicBezTo>
                  <a:pt x="115253" y="449954"/>
                  <a:pt x="115253" y="449001"/>
                  <a:pt x="115253" y="448049"/>
                </a:cubicBezTo>
                <a:cubicBezTo>
                  <a:pt x="115253" y="448049"/>
                  <a:pt x="115253" y="448049"/>
                  <a:pt x="115253" y="449001"/>
                </a:cubicBezTo>
                <a:cubicBezTo>
                  <a:pt x="115253" y="449954"/>
                  <a:pt x="116205" y="449954"/>
                  <a:pt x="116205" y="449954"/>
                </a:cubicBezTo>
                <a:cubicBezTo>
                  <a:pt x="117158" y="452811"/>
                  <a:pt x="117158" y="454716"/>
                  <a:pt x="116205" y="453764"/>
                </a:cubicBezTo>
                <a:cubicBezTo>
                  <a:pt x="119063" y="455669"/>
                  <a:pt x="118110" y="451859"/>
                  <a:pt x="117158" y="444239"/>
                </a:cubicBezTo>
                <a:cubicBezTo>
                  <a:pt x="118110" y="451859"/>
                  <a:pt x="120968" y="457574"/>
                  <a:pt x="117158" y="455669"/>
                </a:cubicBezTo>
                <a:cubicBezTo>
                  <a:pt x="121920" y="458526"/>
                  <a:pt x="123825" y="456621"/>
                  <a:pt x="120968" y="448049"/>
                </a:cubicBezTo>
                <a:cubicBezTo>
                  <a:pt x="123825" y="456621"/>
                  <a:pt x="126683" y="461384"/>
                  <a:pt x="120015" y="458526"/>
                </a:cubicBezTo>
                <a:cubicBezTo>
                  <a:pt x="122873" y="460431"/>
                  <a:pt x="126683" y="461384"/>
                  <a:pt x="130493" y="463289"/>
                </a:cubicBezTo>
                <a:cubicBezTo>
                  <a:pt x="128588" y="462336"/>
                  <a:pt x="126683" y="461384"/>
                  <a:pt x="124778" y="460431"/>
                </a:cubicBezTo>
                <a:cubicBezTo>
                  <a:pt x="127635" y="461384"/>
                  <a:pt x="129540" y="462336"/>
                  <a:pt x="132398" y="463289"/>
                </a:cubicBezTo>
                <a:cubicBezTo>
                  <a:pt x="134303" y="464241"/>
                  <a:pt x="136208" y="464241"/>
                  <a:pt x="137160" y="464241"/>
                </a:cubicBezTo>
                <a:cubicBezTo>
                  <a:pt x="135255" y="463289"/>
                  <a:pt x="132398" y="462336"/>
                  <a:pt x="130493" y="461384"/>
                </a:cubicBezTo>
                <a:cubicBezTo>
                  <a:pt x="133350" y="462336"/>
                  <a:pt x="135255" y="463289"/>
                  <a:pt x="138113" y="464241"/>
                </a:cubicBezTo>
                <a:cubicBezTo>
                  <a:pt x="140970" y="464241"/>
                  <a:pt x="141923" y="463289"/>
                  <a:pt x="134303" y="457574"/>
                </a:cubicBezTo>
                <a:cubicBezTo>
                  <a:pt x="141923" y="463289"/>
                  <a:pt x="142875" y="465194"/>
                  <a:pt x="140970" y="465194"/>
                </a:cubicBezTo>
                <a:cubicBezTo>
                  <a:pt x="142875" y="466146"/>
                  <a:pt x="143828" y="466146"/>
                  <a:pt x="145733" y="467099"/>
                </a:cubicBezTo>
                <a:cubicBezTo>
                  <a:pt x="148590" y="468051"/>
                  <a:pt x="150495" y="468051"/>
                  <a:pt x="148590" y="466146"/>
                </a:cubicBezTo>
                <a:cubicBezTo>
                  <a:pt x="148590" y="466146"/>
                  <a:pt x="148590" y="466146"/>
                  <a:pt x="148590" y="466146"/>
                </a:cubicBezTo>
                <a:cubicBezTo>
                  <a:pt x="148590" y="466146"/>
                  <a:pt x="148590" y="466146"/>
                  <a:pt x="148590" y="466146"/>
                </a:cubicBezTo>
                <a:cubicBezTo>
                  <a:pt x="147638" y="465194"/>
                  <a:pt x="145733" y="463289"/>
                  <a:pt x="141923" y="461384"/>
                </a:cubicBezTo>
                <a:cubicBezTo>
                  <a:pt x="145733" y="464241"/>
                  <a:pt x="148590" y="465194"/>
                  <a:pt x="149543" y="467099"/>
                </a:cubicBezTo>
                <a:cubicBezTo>
                  <a:pt x="167640" y="475671"/>
                  <a:pt x="167640" y="475671"/>
                  <a:pt x="149543" y="469956"/>
                </a:cubicBezTo>
                <a:cubicBezTo>
                  <a:pt x="169545" y="476624"/>
                  <a:pt x="173355" y="475671"/>
                  <a:pt x="169545" y="480434"/>
                </a:cubicBezTo>
                <a:cubicBezTo>
                  <a:pt x="173355" y="475671"/>
                  <a:pt x="173355" y="475671"/>
                  <a:pt x="180023" y="487101"/>
                </a:cubicBezTo>
                <a:cubicBezTo>
                  <a:pt x="174308" y="476624"/>
                  <a:pt x="175260" y="478529"/>
                  <a:pt x="192405" y="493769"/>
                </a:cubicBezTo>
                <a:cubicBezTo>
                  <a:pt x="177165" y="478529"/>
                  <a:pt x="182880" y="484244"/>
                  <a:pt x="203835" y="499484"/>
                </a:cubicBezTo>
                <a:cubicBezTo>
                  <a:pt x="185738" y="485196"/>
                  <a:pt x="200978" y="495674"/>
                  <a:pt x="215265" y="505199"/>
                </a:cubicBezTo>
                <a:cubicBezTo>
                  <a:pt x="206693" y="493769"/>
                  <a:pt x="222885" y="491864"/>
                  <a:pt x="230505" y="489006"/>
                </a:cubicBezTo>
                <a:cubicBezTo>
                  <a:pt x="232410" y="481386"/>
                  <a:pt x="238125" y="475671"/>
                  <a:pt x="245745" y="472814"/>
                </a:cubicBezTo>
                <a:cubicBezTo>
                  <a:pt x="247650" y="465194"/>
                  <a:pt x="254318" y="460431"/>
                  <a:pt x="260985" y="456621"/>
                </a:cubicBezTo>
                <a:cubicBezTo>
                  <a:pt x="263843" y="449954"/>
                  <a:pt x="268605" y="444239"/>
                  <a:pt x="276225" y="440429"/>
                </a:cubicBezTo>
                <a:cubicBezTo>
                  <a:pt x="279083" y="433761"/>
                  <a:pt x="285750" y="429951"/>
                  <a:pt x="291465" y="424236"/>
                </a:cubicBezTo>
                <a:cubicBezTo>
                  <a:pt x="296228" y="418521"/>
                  <a:pt x="300990" y="412806"/>
                  <a:pt x="306705" y="408044"/>
                </a:cubicBezTo>
                <a:cubicBezTo>
                  <a:pt x="311468" y="402329"/>
                  <a:pt x="317183" y="397566"/>
                  <a:pt x="321945" y="391851"/>
                </a:cubicBezTo>
                <a:cubicBezTo>
                  <a:pt x="332423" y="381374"/>
                  <a:pt x="341948" y="369944"/>
                  <a:pt x="352425" y="359466"/>
                </a:cubicBezTo>
                <a:cubicBezTo>
                  <a:pt x="375285" y="335654"/>
                  <a:pt x="397193" y="311841"/>
                  <a:pt x="415290" y="284219"/>
                </a:cubicBezTo>
                <a:cubicBezTo>
                  <a:pt x="426720" y="257549"/>
                  <a:pt x="412433" y="280409"/>
                  <a:pt x="428625" y="256596"/>
                </a:cubicBezTo>
                <a:close/>
                <a:moveTo>
                  <a:pt x="81915" y="394709"/>
                </a:moveTo>
                <a:cubicBezTo>
                  <a:pt x="81915" y="394709"/>
                  <a:pt x="81915" y="394709"/>
                  <a:pt x="81915" y="394709"/>
                </a:cubicBezTo>
                <a:cubicBezTo>
                  <a:pt x="81915" y="394709"/>
                  <a:pt x="81915" y="394709"/>
                  <a:pt x="81915" y="394709"/>
                </a:cubicBezTo>
                <a:cubicBezTo>
                  <a:pt x="81915" y="394709"/>
                  <a:pt x="81915" y="394709"/>
                  <a:pt x="81915" y="394709"/>
                </a:cubicBezTo>
                <a:close/>
                <a:moveTo>
                  <a:pt x="82868" y="394709"/>
                </a:moveTo>
                <a:cubicBezTo>
                  <a:pt x="83820" y="394709"/>
                  <a:pt x="83820" y="393756"/>
                  <a:pt x="82868" y="394709"/>
                </a:cubicBezTo>
                <a:cubicBezTo>
                  <a:pt x="83820" y="394709"/>
                  <a:pt x="83820" y="394709"/>
                  <a:pt x="82868" y="394709"/>
                </a:cubicBezTo>
                <a:cubicBezTo>
                  <a:pt x="83820" y="394709"/>
                  <a:pt x="83820" y="394709"/>
                  <a:pt x="82868" y="394709"/>
                </a:cubicBezTo>
                <a:cubicBezTo>
                  <a:pt x="83820" y="394709"/>
                  <a:pt x="83820" y="394709"/>
                  <a:pt x="82868" y="394709"/>
                </a:cubicBezTo>
                <a:close/>
                <a:moveTo>
                  <a:pt x="80010" y="403281"/>
                </a:moveTo>
                <a:cubicBezTo>
                  <a:pt x="84773" y="399471"/>
                  <a:pt x="87630" y="396614"/>
                  <a:pt x="85725" y="395661"/>
                </a:cubicBezTo>
                <a:cubicBezTo>
                  <a:pt x="87630" y="396614"/>
                  <a:pt x="85725" y="399471"/>
                  <a:pt x="80010" y="403281"/>
                </a:cubicBezTo>
                <a:close/>
                <a:moveTo>
                  <a:pt x="91440" y="395661"/>
                </a:moveTo>
                <a:cubicBezTo>
                  <a:pt x="92393" y="396614"/>
                  <a:pt x="92393" y="396614"/>
                  <a:pt x="93345" y="397566"/>
                </a:cubicBezTo>
                <a:cubicBezTo>
                  <a:pt x="92393" y="397566"/>
                  <a:pt x="91440" y="396614"/>
                  <a:pt x="91440" y="395661"/>
                </a:cubicBezTo>
                <a:close/>
                <a:moveTo>
                  <a:pt x="100965" y="421379"/>
                </a:moveTo>
                <a:cubicBezTo>
                  <a:pt x="100965" y="421379"/>
                  <a:pt x="100965" y="422331"/>
                  <a:pt x="101918" y="422331"/>
                </a:cubicBezTo>
                <a:cubicBezTo>
                  <a:pt x="101918" y="422331"/>
                  <a:pt x="101918" y="422331"/>
                  <a:pt x="100965" y="421379"/>
                </a:cubicBezTo>
                <a:cubicBezTo>
                  <a:pt x="100965" y="422331"/>
                  <a:pt x="100965" y="421379"/>
                  <a:pt x="100965" y="421379"/>
                </a:cubicBezTo>
                <a:close/>
                <a:moveTo>
                  <a:pt x="100965" y="422331"/>
                </a:moveTo>
                <a:cubicBezTo>
                  <a:pt x="100965" y="422331"/>
                  <a:pt x="100013" y="422331"/>
                  <a:pt x="100965" y="422331"/>
                </a:cubicBezTo>
                <a:cubicBezTo>
                  <a:pt x="100013" y="422331"/>
                  <a:pt x="100013" y="422331"/>
                  <a:pt x="100013" y="421379"/>
                </a:cubicBezTo>
                <a:cubicBezTo>
                  <a:pt x="100013" y="420426"/>
                  <a:pt x="100013" y="420426"/>
                  <a:pt x="100013" y="419474"/>
                </a:cubicBezTo>
                <a:cubicBezTo>
                  <a:pt x="100013" y="421379"/>
                  <a:pt x="100013" y="421379"/>
                  <a:pt x="100965" y="422331"/>
                </a:cubicBezTo>
                <a:close/>
                <a:moveTo>
                  <a:pt x="100013" y="422331"/>
                </a:moveTo>
                <a:cubicBezTo>
                  <a:pt x="100013" y="422331"/>
                  <a:pt x="100013" y="422331"/>
                  <a:pt x="100013" y="422331"/>
                </a:cubicBezTo>
                <a:cubicBezTo>
                  <a:pt x="99060" y="422331"/>
                  <a:pt x="100013" y="422331"/>
                  <a:pt x="100013" y="422331"/>
                </a:cubicBezTo>
                <a:cubicBezTo>
                  <a:pt x="100013" y="422331"/>
                  <a:pt x="100013" y="422331"/>
                  <a:pt x="100013" y="422331"/>
                </a:cubicBezTo>
                <a:close/>
                <a:moveTo>
                  <a:pt x="98108" y="418521"/>
                </a:moveTo>
                <a:cubicBezTo>
                  <a:pt x="98108" y="419474"/>
                  <a:pt x="99060" y="419474"/>
                  <a:pt x="99060" y="420426"/>
                </a:cubicBezTo>
                <a:cubicBezTo>
                  <a:pt x="99060" y="421379"/>
                  <a:pt x="99060" y="421379"/>
                  <a:pt x="99060" y="422331"/>
                </a:cubicBezTo>
                <a:cubicBezTo>
                  <a:pt x="99060" y="421379"/>
                  <a:pt x="98108" y="421379"/>
                  <a:pt x="97155" y="420426"/>
                </a:cubicBezTo>
                <a:cubicBezTo>
                  <a:pt x="98108" y="419474"/>
                  <a:pt x="98108" y="418521"/>
                  <a:pt x="98108" y="418521"/>
                </a:cubicBezTo>
                <a:close/>
                <a:moveTo>
                  <a:pt x="96203" y="421379"/>
                </a:moveTo>
                <a:cubicBezTo>
                  <a:pt x="97155" y="421379"/>
                  <a:pt x="98108" y="420426"/>
                  <a:pt x="98108" y="419474"/>
                </a:cubicBezTo>
                <a:cubicBezTo>
                  <a:pt x="99060" y="420426"/>
                  <a:pt x="99060" y="420426"/>
                  <a:pt x="100013" y="421379"/>
                </a:cubicBezTo>
                <a:cubicBezTo>
                  <a:pt x="100013" y="421379"/>
                  <a:pt x="100013" y="422331"/>
                  <a:pt x="100013" y="422331"/>
                </a:cubicBezTo>
                <a:cubicBezTo>
                  <a:pt x="100013" y="422331"/>
                  <a:pt x="100013" y="422331"/>
                  <a:pt x="100013" y="422331"/>
                </a:cubicBezTo>
                <a:cubicBezTo>
                  <a:pt x="100013" y="422331"/>
                  <a:pt x="100013" y="422331"/>
                  <a:pt x="100013" y="422331"/>
                </a:cubicBezTo>
                <a:cubicBezTo>
                  <a:pt x="100013" y="422331"/>
                  <a:pt x="100013" y="422331"/>
                  <a:pt x="100013" y="422331"/>
                </a:cubicBezTo>
                <a:cubicBezTo>
                  <a:pt x="98108" y="423284"/>
                  <a:pt x="97155" y="422331"/>
                  <a:pt x="96203" y="421379"/>
                </a:cubicBezTo>
                <a:close/>
                <a:moveTo>
                  <a:pt x="101918" y="426141"/>
                </a:moveTo>
                <a:cubicBezTo>
                  <a:pt x="100965" y="425189"/>
                  <a:pt x="100013" y="424236"/>
                  <a:pt x="99060" y="423284"/>
                </a:cubicBezTo>
                <a:lnTo>
                  <a:pt x="99060" y="423284"/>
                </a:lnTo>
                <a:cubicBezTo>
                  <a:pt x="99060" y="423284"/>
                  <a:pt x="99060" y="423284"/>
                  <a:pt x="100013" y="423284"/>
                </a:cubicBezTo>
                <a:cubicBezTo>
                  <a:pt x="100965" y="424236"/>
                  <a:pt x="100965" y="425189"/>
                  <a:pt x="101918" y="426141"/>
                </a:cubicBezTo>
                <a:cubicBezTo>
                  <a:pt x="101918" y="425189"/>
                  <a:pt x="101918" y="426141"/>
                  <a:pt x="101918" y="426141"/>
                </a:cubicBezTo>
                <a:close/>
                <a:moveTo>
                  <a:pt x="101918" y="425189"/>
                </a:moveTo>
                <a:cubicBezTo>
                  <a:pt x="101918" y="424236"/>
                  <a:pt x="101918" y="424236"/>
                  <a:pt x="101918" y="425189"/>
                </a:cubicBezTo>
                <a:cubicBezTo>
                  <a:pt x="101918" y="424236"/>
                  <a:pt x="101918" y="424236"/>
                  <a:pt x="101918" y="425189"/>
                </a:cubicBezTo>
                <a:cubicBezTo>
                  <a:pt x="100965" y="424236"/>
                  <a:pt x="100965" y="423284"/>
                  <a:pt x="100013" y="423284"/>
                </a:cubicBezTo>
                <a:cubicBezTo>
                  <a:pt x="100013" y="423284"/>
                  <a:pt x="100013" y="423284"/>
                  <a:pt x="100965" y="423284"/>
                </a:cubicBezTo>
                <a:lnTo>
                  <a:pt x="100965" y="423284"/>
                </a:lnTo>
                <a:cubicBezTo>
                  <a:pt x="100965" y="423284"/>
                  <a:pt x="100965" y="423284"/>
                  <a:pt x="100965" y="423284"/>
                </a:cubicBezTo>
                <a:cubicBezTo>
                  <a:pt x="100965" y="423284"/>
                  <a:pt x="100965" y="423284"/>
                  <a:pt x="100965" y="423284"/>
                </a:cubicBezTo>
                <a:cubicBezTo>
                  <a:pt x="100965" y="423284"/>
                  <a:pt x="100965" y="424236"/>
                  <a:pt x="100965" y="424236"/>
                </a:cubicBezTo>
                <a:cubicBezTo>
                  <a:pt x="100965" y="425189"/>
                  <a:pt x="101918" y="426141"/>
                  <a:pt x="101918" y="427094"/>
                </a:cubicBezTo>
                <a:cubicBezTo>
                  <a:pt x="101918" y="425189"/>
                  <a:pt x="101918" y="425189"/>
                  <a:pt x="101918" y="425189"/>
                </a:cubicBezTo>
                <a:close/>
                <a:moveTo>
                  <a:pt x="102870" y="427094"/>
                </a:moveTo>
                <a:cubicBezTo>
                  <a:pt x="102870" y="427094"/>
                  <a:pt x="102870" y="427094"/>
                  <a:pt x="102870" y="427094"/>
                </a:cubicBezTo>
                <a:cubicBezTo>
                  <a:pt x="102870" y="427094"/>
                  <a:pt x="102870" y="427094"/>
                  <a:pt x="102870" y="427094"/>
                </a:cubicBezTo>
                <a:lnTo>
                  <a:pt x="102870" y="427094"/>
                </a:lnTo>
                <a:cubicBezTo>
                  <a:pt x="102870" y="427094"/>
                  <a:pt x="102870" y="427094"/>
                  <a:pt x="102870" y="427094"/>
                </a:cubicBezTo>
                <a:close/>
                <a:moveTo>
                  <a:pt x="102870" y="428046"/>
                </a:moveTo>
                <a:cubicBezTo>
                  <a:pt x="102870" y="428046"/>
                  <a:pt x="102870" y="428046"/>
                  <a:pt x="102870" y="428046"/>
                </a:cubicBezTo>
                <a:cubicBezTo>
                  <a:pt x="102870" y="428999"/>
                  <a:pt x="102870" y="428046"/>
                  <a:pt x="102870" y="428046"/>
                </a:cubicBezTo>
                <a:cubicBezTo>
                  <a:pt x="102870" y="428046"/>
                  <a:pt x="102870" y="428046"/>
                  <a:pt x="102870" y="428046"/>
                </a:cubicBezTo>
                <a:close/>
                <a:moveTo>
                  <a:pt x="100965" y="430904"/>
                </a:moveTo>
                <a:cubicBezTo>
                  <a:pt x="101918" y="430904"/>
                  <a:pt x="102870" y="429951"/>
                  <a:pt x="102870" y="428999"/>
                </a:cubicBezTo>
                <a:cubicBezTo>
                  <a:pt x="102870" y="428999"/>
                  <a:pt x="103823" y="428046"/>
                  <a:pt x="103823" y="428046"/>
                </a:cubicBezTo>
                <a:cubicBezTo>
                  <a:pt x="103823" y="428046"/>
                  <a:pt x="103823" y="428046"/>
                  <a:pt x="103823" y="428046"/>
                </a:cubicBezTo>
                <a:cubicBezTo>
                  <a:pt x="103823" y="431856"/>
                  <a:pt x="102870" y="432809"/>
                  <a:pt x="100965" y="430904"/>
                </a:cubicBezTo>
                <a:close/>
              </a:path>
            </a:pathLst>
          </a:custGeom>
          <a:solidFill>
            <a:schemeClr val="lt1">
              <a:alpha val="50980"/>
            </a:scheme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86" name="Google Shape;1386;p46"/>
          <p:cNvGrpSpPr/>
          <p:nvPr/>
        </p:nvGrpSpPr>
        <p:grpSpPr>
          <a:xfrm>
            <a:off x="2449554" y="5394312"/>
            <a:ext cx="852030" cy="856244"/>
            <a:chOff x="9597113" y="1447499"/>
            <a:chExt cx="909900" cy="914400"/>
          </a:xfrm>
        </p:grpSpPr>
        <p:sp>
          <p:nvSpPr>
            <p:cNvPr id="1387" name="Google Shape;1387;p46"/>
            <p:cNvSpPr/>
            <p:nvPr/>
          </p:nvSpPr>
          <p:spPr>
            <a:xfrm>
              <a:off x="9597113" y="1447499"/>
              <a:ext cx="909900" cy="914400"/>
            </a:xfrm>
            <a:prstGeom prst="ellipse">
              <a:avLst/>
            </a:prstGeom>
            <a:solidFill>
              <a:srgbClr val="EFEFE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1388" name="Google Shape;1388;p46"/>
            <p:cNvGrpSpPr/>
            <p:nvPr/>
          </p:nvGrpSpPr>
          <p:grpSpPr>
            <a:xfrm>
              <a:off x="9767129" y="1652132"/>
              <a:ext cx="569882" cy="505141"/>
              <a:chOff x="1145332" y="3294620"/>
              <a:chExt cx="771048" cy="647700"/>
            </a:xfrm>
          </p:grpSpPr>
          <p:sp>
            <p:nvSpPr>
              <p:cNvPr id="1389" name="Google Shape;1389;p46"/>
              <p:cNvSpPr/>
              <p:nvPr/>
            </p:nvSpPr>
            <p:spPr>
              <a:xfrm>
                <a:off x="1774934" y="3370820"/>
                <a:ext cx="141446" cy="502920"/>
              </a:xfrm>
              <a:custGeom>
                <a:rect b="b" l="l" r="r" t="t"/>
                <a:pathLst>
                  <a:path extrusionOk="0" h="502920" w="141446">
                    <a:moveTo>
                      <a:pt x="37148" y="0"/>
                    </a:moveTo>
                    <a:lnTo>
                      <a:pt x="0" y="37147"/>
                    </a:lnTo>
                    <a:cubicBezTo>
                      <a:pt x="118110" y="155258"/>
                      <a:pt x="118110" y="347663"/>
                      <a:pt x="0" y="465773"/>
                    </a:cubicBezTo>
                    <a:lnTo>
                      <a:pt x="37148" y="502920"/>
                    </a:lnTo>
                    <a:cubicBezTo>
                      <a:pt x="176213" y="364808"/>
                      <a:pt x="176213" y="139065"/>
                      <a:pt x="37148" y="0"/>
                    </a:cubicBezTo>
                    <a:close/>
                  </a:path>
                </a:pathLst>
              </a:custGeom>
              <a:solidFill>
                <a:srgbClr val="434343"/>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390" name="Google Shape;1390;p46"/>
              <p:cNvSpPr/>
              <p:nvPr/>
            </p:nvSpPr>
            <p:spPr>
              <a:xfrm>
                <a:off x="1699687" y="3445114"/>
                <a:ext cx="110728" cy="354330"/>
              </a:xfrm>
              <a:custGeom>
                <a:rect b="b" l="l" r="r" t="t"/>
                <a:pathLst>
                  <a:path extrusionOk="0" h="354330" w="110728">
                    <a:moveTo>
                      <a:pt x="37147" y="0"/>
                    </a:moveTo>
                    <a:lnTo>
                      <a:pt x="0" y="37148"/>
                    </a:lnTo>
                    <a:cubicBezTo>
                      <a:pt x="77153" y="114300"/>
                      <a:pt x="77153" y="239078"/>
                      <a:pt x="0" y="317183"/>
                    </a:cubicBezTo>
                    <a:lnTo>
                      <a:pt x="37147" y="354330"/>
                    </a:lnTo>
                    <a:cubicBezTo>
                      <a:pt x="135255" y="256223"/>
                      <a:pt x="135255" y="98107"/>
                      <a:pt x="37147" y="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391" name="Google Shape;1391;p46"/>
              <p:cNvSpPr/>
              <p:nvPr/>
            </p:nvSpPr>
            <p:spPr>
              <a:xfrm>
                <a:off x="1626345" y="3521314"/>
                <a:ext cx="80010" cy="204787"/>
              </a:xfrm>
              <a:custGeom>
                <a:rect b="b" l="l" r="r" t="t"/>
                <a:pathLst>
                  <a:path extrusionOk="0" h="204787" w="80010">
                    <a:moveTo>
                      <a:pt x="37148" y="0"/>
                    </a:moveTo>
                    <a:lnTo>
                      <a:pt x="0" y="37148"/>
                    </a:lnTo>
                    <a:cubicBezTo>
                      <a:pt x="36195" y="73343"/>
                      <a:pt x="36195" y="131445"/>
                      <a:pt x="0" y="167640"/>
                    </a:cubicBezTo>
                    <a:lnTo>
                      <a:pt x="37148" y="204788"/>
                    </a:lnTo>
                    <a:cubicBezTo>
                      <a:pt x="94298" y="147638"/>
                      <a:pt x="94298" y="56198"/>
                      <a:pt x="37148" y="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392" name="Google Shape;1392;p46"/>
              <p:cNvSpPr/>
              <p:nvPr/>
            </p:nvSpPr>
            <p:spPr>
              <a:xfrm>
                <a:off x="1145332" y="3294620"/>
                <a:ext cx="423862" cy="647700"/>
              </a:xfrm>
              <a:custGeom>
                <a:rect b="b" l="l" r="r" t="t"/>
                <a:pathLst>
                  <a:path extrusionOk="0" h="647700" w="423862">
                    <a:moveTo>
                      <a:pt x="0" y="196215"/>
                    </a:moveTo>
                    <a:lnTo>
                      <a:pt x="0" y="451485"/>
                    </a:lnTo>
                    <a:lnTo>
                      <a:pt x="184785" y="451485"/>
                    </a:lnTo>
                    <a:lnTo>
                      <a:pt x="423863" y="647700"/>
                    </a:lnTo>
                    <a:lnTo>
                      <a:pt x="423863" y="0"/>
                    </a:lnTo>
                    <a:lnTo>
                      <a:pt x="184785" y="196215"/>
                    </a:lnTo>
                    <a:close/>
                  </a:path>
                </a:pathLst>
              </a:custGeom>
              <a:solidFill>
                <a:srgbClr val="434343"/>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grpSp>
      <p:sp>
        <p:nvSpPr>
          <p:cNvPr id="1393" name="Google Shape;1393;p46"/>
          <p:cNvSpPr txBox="1"/>
          <p:nvPr/>
        </p:nvSpPr>
        <p:spPr>
          <a:xfrm>
            <a:off x="9288725" y="1675338"/>
            <a:ext cx="2057100" cy="7713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b="1" lang="en" sz="4000">
                <a:solidFill>
                  <a:schemeClr val="dk1"/>
                </a:solidFill>
                <a:latin typeface="Just Another Hand"/>
                <a:ea typeface="Just Another Hand"/>
                <a:cs typeface="Just Another Hand"/>
                <a:sym typeface="Just Another Hand"/>
              </a:rPr>
              <a:t>To Do</a:t>
            </a:r>
            <a:endParaRPr b="1" sz="4000">
              <a:solidFill>
                <a:schemeClr val="dk1"/>
              </a:solidFill>
              <a:latin typeface="Just Another Hand"/>
              <a:ea typeface="Just Another Hand"/>
              <a:cs typeface="Just Another Hand"/>
              <a:sym typeface="Just Another Hand"/>
            </a:endParaRPr>
          </a:p>
        </p:txBody>
      </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97" name="Shape 1397"/>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lidesMania">
  <a:themeElements>
    <a:clrScheme name="Simple Light">
      <a:dk1>
        <a:srgbClr val="000000"/>
      </a:dk1>
      <a:lt1>
        <a:srgbClr val="FFFFFF"/>
      </a:lt1>
      <a:dk2>
        <a:srgbClr val="3B3B3B"/>
      </a:dk2>
      <a:lt2>
        <a:srgbClr val="D8D8D8"/>
      </a:lt2>
      <a:accent1>
        <a:srgbClr val="D9EAD3"/>
      </a:accent1>
      <a:accent2>
        <a:srgbClr val="F9E6AB"/>
      </a:accent2>
      <a:accent3>
        <a:srgbClr val="CFE2F3"/>
      </a:accent3>
      <a:accent4>
        <a:srgbClr val="EAD1DC"/>
      </a:accent4>
      <a:accent5>
        <a:srgbClr val="D9D2E9"/>
      </a:accent5>
      <a:accent6>
        <a:srgbClr val="C1E6EA"/>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