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jpeg" ContentType="image/jpeg"/>
  <Default Extension="png" ContentType="image/png"/>
  <Default Extension="xlsx" ContentType="application/vnd.openxmlformats-officedocument.spreadsheetml.sheet"/>
  <Default Extension="svg" ContentType="image/svg+xml"/>
  <Default Extension="jpg" ContentType="image/jpeg"/>
  <Default Extension="wdp" ContentType="image/vnd.ms-photo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slideLayouts/slideLayout11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35.xml" ContentType="application/vnd.openxmlformats-officedocument.presentationml.slideLayout+xml"/>
  <Override PartName="/ppt/theme/theme11.xml" ContentType="application/vnd.openxmlformats-officedocument.theme+xml"/>
  <Override PartName="/ppt/slideLayouts/slideLayout76.xml" ContentType="application/vnd.openxmlformats-officedocument.presentationml.slideLayout+xml"/>
  <Override PartName="/ppt/slideLayouts/slideLayout127.xml" ContentType="application/vnd.openxmlformats-officedocument.presentationml.slideLayout+xml"/>
  <Override PartName="/ppt/slideLayouts/slideLayout17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1610.xml" ContentType="application/vnd.openxmlformats-officedocument.presentationml.slideLayout+xml"/>
  <Override PartName="/ppt/slideLayouts/slideLayout2011.xml" ContentType="application/vnd.openxmlformats-officedocument.presentationml.slideLayout+xml"/>
  <Override PartName="/ppt/slideLayouts/slideLayout112.xml" ContentType="application/vnd.openxmlformats-officedocument.presentationml.slideLayout+xml"/>
  <Override PartName="/ppt/slideLayouts/slideLayout613.xml" ContentType="application/vnd.openxmlformats-officedocument.presentationml.slideLayout+xml"/>
  <Override PartName="/ppt/slideLayouts/slideLayout514.xml" ContentType="application/vnd.openxmlformats-officedocument.presentationml.slideLayout+xml"/>
  <Override PartName="/ppt/slideLayouts/slideLayout1515.xml" ContentType="application/vnd.openxmlformats-officedocument.presentationml.slideLayout+xml"/>
  <Override PartName="/ppt/slideLayouts/slideLayout1016.xml" ContentType="application/vnd.openxmlformats-officedocument.presentationml.slideLayout+xml"/>
  <Override PartName="/ppt/slideLayouts/slideLayout1917.xml" ContentType="application/vnd.openxmlformats-officedocument.presentationml.slideLayout+xml"/>
  <Override PartName="/ppt/slideLayouts/slideLayout418.xml" ContentType="application/vnd.openxmlformats-officedocument.presentationml.slideLayout+xml"/>
  <Override PartName="/ppt/slideLayouts/slideLayout919.xml" ContentType="application/vnd.openxmlformats-officedocument.presentationml.slideLayout+xml"/>
  <Override PartName="/ppt/slideLayouts/slideLayout1420.xml" ContentType="application/vnd.openxmlformats-officedocument.presentationml.slideLayout+xml"/>
  <Override PartName="/ppt/slides/slide122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charts/chart22.xml" ContentType="application/vnd.openxmlformats-officedocument.drawingml.chart+xml"/>
  <Override PartName="/ppt/charts/colors22.xml" ContentType="application/vnd.ms-office.chartcolorstyle+xml"/>
  <Override PartName="/ppt/charts/style22.xml" ContentType="application/vnd.ms-office.chartstyle+xml"/>
  <Override PartName="/ppt/handoutMasters/handoutMaster11.xml" ContentType="application/vnd.openxmlformats-officedocument.presentationml.handoutMaster+xml"/>
  <Override PartName="/ppt/theme/theme32.xml" ContentType="application/vnd.openxmlformats-officedocument.theme+xml"/>
  <Override PartName="/ppt/slides/slide23.xml" ContentType="application/vnd.openxmlformats-officedocument.presentationml.slide+xml"/>
  <Override PartName="/ppt/slides/slide64.xml" ContentType="application/vnd.openxmlformats-officedocument.presentationml.slide+xml"/>
  <Override PartName="/ppt/slides/slide115.xml" ContentType="application/vnd.openxmlformats-officedocument.presentationml.slide+xml"/>
  <Override PartName="/ppt/notesMasters/notesMaster11.xml" ContentType="application/vnd.openxmlformats-officedocument.presentationml.notesMaster+xml"/>
  <Override PartName="/ppt/theme/theme23.xml" ContentType="application/vnd.openxmlformats-officedocument.theme+xml"/>
  <Override PartName="/customXml/item3.xml" ContentType="application/xml"/>
  <Override PartName="/customXml/itemProps31.xml" ContentType="application/vnd.openxmlformats-officedocument.customXmlProperties+xml"/>
  <Override PartName="/ppt/slides/slide16.xml" ContentType="application/vnd.openxmlformats-officedocument.presentationml.slide+xml"/>
  <Override PartName="/ppt/slides/slide157.xml" ContentType="application/vnd.openxmlformats-officedocument.presentationml.slide+xml"/>
  <Override PartName="/ppt/viewProps.xml" ContentType="application/vnd.openxmlformats-officedocument.presentationml.viewProps+xml"/>
  <Override PartName="/ppt/slides/slide58.xml" ContentType="application/vnd.openxmlformats-officedocument.presentationml.slide+xml"/>
  <Override PartName="/ppt/slides/slide109.xml" ContentType="application/vnd.openxmlformats-officedocument.presentationml.slide+xml"/>
  <Override PartName="/customXml/item22.xml" ContentType="application/xml"/>
  <Override PartName="/customXml/itemProps22.xml" ContentType="application/vnd.openxmlformats-officedocument.customXmlProperties+xml"/>
  <Override PartName="/ppt/slides/slide410.xml" ContentType="application/vnd.openxmlformats-officedocument.presentationml.slide+xml"/>
  <Override PartName="/ppt/slides/slide1411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912.xml" ContentType="application/vnd.openxmlformats-officedocument.presentationml.slide+xml"/>
  <Override PartName="/ppt/presProps.xml" ContentType="application/vnd.openxmlformats-officedocument.presentationml.presProps+xml"/>
  <Override PartName="/ppt/slides/slide313.xml" ContentType="application/vnd.openxmlformats-officedocument.presentationml.slide+xml"/>
  <Override PartName="/ppt/slides/slide814.xml" ContentType="application/vnd.openxmlformats-officedocument.presentationml.slide+xml"/>
  <Override PartName="/ppt/slides/slide1315.xml" ContentType="application/vnd.openxmlformats-officedocument.presentationml.slide+xml"/>
  <Override PartName="/ppt/tableStyles.xml" ContentType="application/vnd.openxmlformats-officedocument.presentationml.tableStyle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7"/>
  </p:notesMasterIdLst>
  <p:handoutMasterIdLst>
    <p:handoutMasterId r:id="rId18"/>
  </p:handoutMasterIdLst>
  <p:sldIdLst>
    <p:sldId id="256" r:id="rId2"/>
    <p:sldId id="258" r:id="rId3"/>
    <p:sldId id="259" r:id="rId4"/>
    <p:sldId id="260" r:id="rId5"/>
    <p:sldId id="261" r:id="rId6"/>
    <p:sldId id="262" r:id="rId7"/>
    <p:sldId id="263" r:id="rId8"/>
    <p:sldId id="264" r:id="rId9"/>
    <p:sldId id="265" r:id="rId10"/>
    <p:sldId id="266" r:id="rId11"/>
    <p:sldId id="267" r:id="rId12"/>
    <p:sldId id="270" r:id="rId13"/>
    <p:sldId id="268" r:id="rId14"/>
    <p:sldId id="269" r:id="rId15"/>
    <p:sldId id="282" r:id="rId16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1C6FD"/>
    <a:srgbClr val="79AE02"/>
    <a:srgbClr val="067F9C"/>
    <a:srgbClr val="014E52"/>
    <a:srgbClr val="0C596D"/>
    <a:srgbClr val="03556D"/>
    <a:srgbClr val="145C72"/>
    <a:srgbClr val="0000A4"/>
    <a:srgbClr val="1ABEEB"/>
    <a:srgbClr val="1DA9B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341" autoAdjust="0"/>
    <p:restoredTop sz="94660"/>
  </p:normalViewPr>
  <p:slideViewPr>
    <p:cSldViewPr snapToGrid="0">
      <p:cViewPr>
        <p:scale>
          <a:sx n="100" d="100"/>
          <a:sy n="100" d="100"/>
        </p:scale>
        <p:origin x="-317" y="-45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8" d="100"/>
          <a:sy n="58" d="100"/>
        </p:scale>
        <p:origin x="2965" y="40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handoutMaster" Target="/ppt/handoutMasters/handoutMaster11.xml" Id="rId18" /><Relationship Type="http://schemas.openxmlformats.org/officeDocument/2006/relationships/slide" Target="/ppt/slides/slide23.xml" Id="rId3" /><Relationship Type="http://schemas.openxmlformats.org/officeDocument/2006/relationships/theme" Target="/ppt/theme/theme11.xml" Id="rId21" /><Relationship Type="http://schemas.openxmlformats.org/officeDocument/2006/relationships/slide" Target="/ppt/slides/slide64.xml" Id="rId7" /><Relationship Type="http://schemas.openxmlformats.org/officeDocument/2006/relationships/slide" Target="/ppt/slides/slide115.xml" Id="rId12" /><Relationship Type="http://schemas.openxmlformats.org/officeDocument/2006/relationships/notesMaster" Target="/ppt/notesMasters/notesMaster11.xml" Id="rId17" /><Relationship Type="http://schemas.openxmlformats.org/officeDocument/2006/relationships/customXml" Target="/customXml/item3.xml" Id="rId25" /><Relationship Type="http://schemas.openxmlformats.org/officeDocument/2006/relationships/slide" Target="/ppt/slides/slide16.xml" Id="rId2" /><Relationship Type="http://schemas.openxmlformats.org/officeDocument/2006/relationships/slide" Target="/ppt/slides/slide157.xml" Id="rId16" /><Relationship Type="http://schemas.openxmlformats.org/officeDocument/2006/relationships/viewProps" Target="/ppt/viewProps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8.xml" Id="rId6" /><Relationship Type="http://schemas.openxmlformats.org/officeDocument/2006/relationships/slide" Target="/ppt/slides/slide109.xml" Id="rId11" /><Relationship Type="http://schemas.openxmlformats.org/officeDocument/2006/relationships/customXml" Target="/customXml/item22.xml" Id="rId24" /><Relationship Type="http://schemas.openxmlformats.org/officeDocument/2006/relationships/slide" Target="/ppt/slides/slide410.xml" Id="rId5" /><Relationship Type="http://schemas.openxmlformats.org/officeDocument/2006/relationships/slide" Target="/ppt/slides/slide1411.xml" Id="rId15" /><Relationship Type="http://schemas.openxmlformats.org/officeDocument/2006/relationships/customXml" Target="/customXml/item13.xml" Id="rId23" /><Relationship Type="http://schemas.openxmlformats.org/officeDocument/2006/relationships/slide" Target="/ppt/slides/slide912.xml" Id="rId10" /><Relationship Type="http://schemas.openxmlformats.org/officeDocument/2006/relationships/presProps" Target="/ppt/presProps.xml" Id="rId19" /><Relationship Type="http://schemas.openxmlformats.org/officeDocument/2006/relationships/slide" Target="/ppt/slides/slide313.xml" Id="rId4" /><Relationship Type="http://schemas.openxmlformats.org/officeDocument/2006/relationships/slide" Target="/ppt/slides/slide814.xml" Id="rId9" /><Relationship Type="http://schemas.openxmlformats.org/officeDocument/2006/relationships/slide" Target="/ppt/slides/slide1315.xml" Id="rId14" /><Relationship Type="http://schemas.openxmlformats.org/officeDocument/2006/relationships/tableStyles" Target="/ppt/tableStyles.xml" Id="rId22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_rels/chart2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.xlsx" Id="rId3" /><Relationship Type="http://schemas.microsoft.com/office/2011/relationships/chartColorStyle" Target="/ppt/charts/colors22.xml" Id="rId2" /><Relationship Type="http://schemas.microsoft.com/office/2011/relationships/chartStyle" Target="/ppt/charts/style22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GB" b="1" dirty="0"/>
              <a:t>Caption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792-4213-B54E-42068A9219AF}"/>
              </c:ext>
            </c:extLst>
          </c:dPt>
          <c:dPt>
            <c:idx val="1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CD10-4B6D-B9B0-7B406B47A316}"/>
              </c:ext>
            </c:extLst>
          </c:dPt>
          <c:dPt>
            <c:idx val="2"/>
            <c:bubble3D val="0"/>
            <c:spPr>
              <a:solidFill>
                <a:schemeClr val="accent6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CD10-4B6D-B9B0-7B406B47A316}"/>
              </c:ext>
            </c:extLst>
          </c:dPt>
          <c:dPt>
            <c:idx val="3"/>
            <c:bubble3D val="0"/>
            <c:spPr>
              <a:solidFill>
                <a:schemeClr val="accent5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0792-4213-B54E-42068A9219AF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CD10-4B6D-B9B0-7B406B47A316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9"/>
      </c:doughnutChart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00" b="1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GB" sz="1800" b="1" dirty="0"/>
              <a:t>Caption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00" b="1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79C2-4571-AD83-9194AECAF5BE}"/>
            </c:ext>
          </c:extLst>
        </c:ser>
        <c:ser>
          <c:idx val="2"/>
          <c:order val="1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pattFill prst="pct75">
              <a:fgClr>
                <a:schemeClr val="accent6"/>
              </a:fgClr>
              <a:bgClr>
                <a:schemeClr val="accent1"/>
              </a:bgClr>
            </a:patt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79C2-4571-AD83-9194AECAF5BE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634375104"/>
        <c:axId val="634375760"/>
      </c:barChart>
      <c:catAx>
        <c:axId val="634375104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bg1">
                <a:lumMod val="50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34375760"/>
        <c:crosses val="autoZero"/>
        <c:auto val="1"/>
        <c:lblAlgn val="ctr"/>
        <c:lblOffset val="100"/>
        <c:noMultiLvlLbl val="0"/>
      </c:catAx>
      <c:valAx>
        <c:axId val="63437576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>
            <a:solidFill>
              <a:schemeClr val="bg1">
                <a:lumMod val="50000"/>
              </a:schemeClr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34375104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2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2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56876A3F-4FE3-4D4F-B92F-163183850746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94516C7-1FF3-F44B-93B1-24B9AA324A7A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C34C92B-6A45-864A-B429-22A9039765DA}" type="datetimeFigureOut">
              <a:rPr lang="en-US" smtClean="0"/>
              <a:t>4/5/2019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DC6268A-8AA9-4C40-BEFB-029DF3E81138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08E928AC-AE76-324A-BA05-D16BF60C79E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E62C3C4-9460-4343-9283-24A378E2714B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90548977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3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D265FE6-BEE9-465E-9202-2D200EDE749C}" type="datetimeFigureOut">
              <a:rPr lang="en-US" noProof="0" smtClean="0"/>
              <a:t>05/04/2019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6DE8F2A-B3D4-43F2-B39B-CD77F64A1950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4617796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2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2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314F9CD-0693-4A94-A67A-F71413300A64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0" y="0"/>
            <a:ext cx="12191999" cy="3962400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 dirty="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FA174F0C-3444-43F9-9DFF-354C44272A65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94871" y="5603181"/>
            <a:ext cx="9144000" cy="341632"/>
          </a:xfrm>
        </p:spPr>
        <p:txBody>
          <a:bodyPr vert="horz" lIns="91440" tIns="45720" rIns="91440" bIns="45720" rtlCol="0">
            <a:spAutoFit/>
          </a:bodyPr>
          <a:lstStyle>
            <a:lvl1pPr marL="0" indent="0">
              <a:buNone/>
              <a:defRPr lang="en-GB" sz="1800" dirty="0">
                <a:solidFill>
                  <a:schemeClr val="accent3"/>
                </a:solidFill>
                <a:latin typeface="+mn-lt"/>
              </a:defRPr>
            </a:lvl1pPr>
          </a:lstStyle>
          <a:p>
            <a:pPr marL="228600" lvl="0" indent="-228600"/>
            <a:r>
              <a:rPr lang="en-US" noProof="0"/>
              <a:t>Subtitle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E11612A-63A3-4175-9F77-FA03CCD38D4B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94871" y="4901450"/>
            <a:ext cx="10607040" cy="701731"/>
          </a:xfrm>
        </p:spPr>
        <p:txBody>
          <a:bodyPr vert="horz" lIns="91440" tIns="45720" rIns="91440" bIns="45720" rtlCol="0" anchor="b">
            <a:spAutoFit/>
          </a:bodyPr>
          <a:lstStyle>
            <a:lvl1pPr>
              <a:defRPr lang="en-GB" sz="4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Title</a:t>
            </a: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5C25376-E6F9-4E5A-A81D-E7FA342FB230}"/>
              </a:ext>
            </a:extLst>
          </p:cNvPr>
          <p:cNvSpPr/>
          <p:nvPr userDrawn="1"/>
        </p:nvSpPr>
        <p:spPr>
          <a:xfrm>
            <a:off x="435429" y="4726452"/>
            <a:ext cx="72571" cy="1371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7B386286-CEE2-E94A-BBC0-0A3723EB14DE}"/>
              </a:ext>
            </a:extLst>
          </p:cNvPr>
          <p:cNvSpPr/>
          <p:nvPr userDrawn="1"/>
        </p:nvSpPr>
        <p:spPr>
          <a:xfrm>
            <a:off x="11008895" y="6220326"/>
            <a:ext cx="866273" cy="63767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39757157"/>
      </p:ext>
    </p:extLst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6D24BA90-E7BA-471E-AA13-3329EDCD80A2}"/>
              </a:ext>
            </a:extLst>
          </p:cNvPr>
          <p:cNvSpPr/>
          <p:nvPr userDrawn="1"/>
        </p:nvSpPr>
        <p:spPr>
          <a:xfrm flipV="1">
            <a:off x="-1" y="-3"/>
            <a:ext cx="12192001" cy="6858003"/>
          </a:xfrm>
          <a:custGeom>
            <a:avLst/>
            <a:gdLst>
              <a:gd name="connsiteX0" fmla="*/ 9171734 w 12192001"/>
              <a:gd name="connsiteY0" fmla="*/ 2269381 h 6858003"/>
              <a:gd name="connsiteX1" fmla="*/ 4981292 w 12192001"/>
              <a:gd name="connsiteY1" fmla="*/ 1670903 h 6858003"/>
              <a:gd name="connsiteX2" fmla="*/ 634550 w 12192001"/>
              <a:gd name="connsiteY2" fmla="*/ 1013497 h 6858003"/>
              <a:gd name="connsiteX3" fmla="*/ 123993 w 12192001"/>
              <a:gd name="connsiteY3" fmla="*/ 984148 h 6858003"/>
              <a:gd name="connsiteX4" fmla="*/ 123993 w 12192001"/>
              <a:gd name="connsiteY4" fmla="*/ 123993 h 6858003"/>
              <a:gd name="connsiteX5" fmla="*/ 12068007 w 12192001"/>
              <a:gd name="connsiteY5" fmla="*/ 123993 h 6858003"/>
              <a:gd name="connsiteX6" fmla="*/ 12068007 w 12192001"/>
              <a:gd name="connsiteY6" fmla="*/ 1962695 h 6858003"/>
              <a:gd name="connsiteX7" fmla="*/ 11543532 w 12192001"/>
              <a:gd name="connsiteY7" fmla="*/ 2051091 h 6858003"/>
              <a:gd name="connsiteX8" fmla="*/ 9171734 w 12192001"/>
              <a:gd name="connsiteY8" fmla="*/ 2269381 h 6858003"/>
              <a:gd name="connsiteX9" fmla="*/ 1 w 12192001"/>
              <a:gd name="connsiteY9" fmla="*/ 6858003 h 6858003"/>
              <a:gd name="connsiteX10" fmla="*/ 12192001 w 12192001"/>
              <a:gd name="connsiteY10" fmla="*/ 6858003 h 6858003"/>
              <a:gd name="connsiteX11" fmla="*/ 12192001 w 12192001"/>
              <a:gd name="connsiteY11" fmla="*/ 2724879 h 6858003"/>
              <a:gd name="connsiteX12" fmla="*/ 12192001 w 12192001"/>
              <a:gd name="connsiteY12" fmla="*/ 2477360 h 6858003"/>
              <a:gd name="connsiteX13" fmla="*/ 12192001 w 12192001"/>
              <a:gd name="connsiteY13" fmla="*/ 1941781 h 6858003"/>
              <a:gd name="connsiteX14" fmla="*/ 12192000 w 12192001"/>
              <a:gd name="connsiteY14" fmla="*/ 1941781 h 6858003"/>
              <a:gd name="connsiteX15" fmla="*/ 12192000 w 12192001"/>
              <a:gd name="connsiteY15" fmla="*/ 0 h 6858003"/>
              <a:gd name="connsiteX16" fmla="*/ 0 w 12192001"/>
              <a:gd name="connsiteY16" fmla="*/ 0 h 6858003"/>
              <a:gd name="connsiteX17" fmla="*/ 0 w 12192001"/>
              <a:gd name="connsiteY17" fmla="*/ 6858000 h 6858003"/>
              <a:gd name="connsiteX18" fmla="*/ 1 w 12192001"/>
              <a:gd name="connsiteY18" fmla="*/ 6858000 h 68580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12192001" h="6858003">
                <a:moveTo>
                  <a:pt x="9171734" y="2269381"/>
                </a:moveTo>
                <a:cubicBezTo>
                  <a:pt x="8159059" y="2253684"/>
                  <a:pt x="6843276" y="2101858"/>
                  <a:pt x="4981292" y="1670903"/>
                </a:cubicBezTo>
                <a:cubicBezTo>
                  <a:pt x="3385010" y="1301444"/>
                  <a:pt x="2075869" y="1110459"/>
                  <a:pt x="634550" y="1013497"/>
                </a:cubicBezTo>
                <a:lnTo>
                  <a:pt x="123993" y="984148"/>
                </a:lnTo>
                <a:lnTo>
                  <a:pt x="123993" y="123993"/>
                </a:lnTo>
                <a:lnTo>
                  <a:pt x="12068007" y="123993"/>
                </a:lnTo>
                <a:lnTo>
                  <a:pt x="12068007" y="1962695"/>
                </a:lnTo>
                <a:lnTo>
                  <a:pt x="11543532" y="2051091"/>
                </a:lnTo>
                <a:cubicBezTo>
                  <a:pt x="10893978" y="2164649"/>
                  <a:pt x="10184410" y="2285079"/>
                  <a:pt x="9171734" y="2269381"/>
                </a:cubicBezTo>
                <a:close/>
                <a:moveTo>
                  <a:pt x="1" y="6858003"/>
                </a:moveTo>
                <a:lnTo>
                  <a:pt x="12192001" y="6858003"/>
                </a:lnTo>
                <a:lnTo>
                  <a:pt x="12192001" y="2724879"/>
                </a:lnTo>
                <a:lnTo>
                  <a:pt x="12192001" y="2477360"/>
                </a:lnTo>
                <a:lnTo>
                  <a:pt x="12192001" y="1941781"/>
                </a:lnTo>
                <a:lnTo>
                  <a:pt x="12192000" y="1941781"/>
                </a:lnTo>
                <a:lnTo>
                  <a:pt x="12192000" y="0"/>
                </a:lnTo>
                <a:lnTo>
                  <a:pt x="0" y="0"/>
                </a:lnTo>
                <a:lnTo>
                  <a:pt x="0" y="6858000"/>
                </a:lnTo>
                <a:lnTo>
                  <a:pt x="1" y="685800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467520A-F508-4AA5-BBCF-30AE2B312E04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23992" y="4587876"/>
            <a:ext cx="11944014" cy="2146775"/>
          </a:xfrm>
          <a:custGeom>
            <a:avLst/>
            <a:gdLst>
              <a:gd name="connsiteX0" fmla="*/ 9047741 w 11944014"/>
              <a:gd name="connsiteY0" fmla="*/ 1387 h 2146775"/>
              <a:gd name="connsiteX1" fmla="*/ 11419539 w 11944014"/>
              <a:gd name="connsiteY1" fmla="*/ 219677 h 2146775"/>
              <a:gd name="connsiteX2" fmla="*/ 11944014 w 11944014"/>
              <a:gd name="connsiteY2" fmla="*/ 308073 h 2146775"/>
              <a:gd name="connsiteX3" fmla="*/ 11944014 w 11944014"/>
              <a:gd name="connsiteY3" fmla="*/ 2146775 h 2146775"/>
              <a:gd name="connsiteX4" fmla="*/ 0 w 11944014"/>
              <a:gd name="connsiteY4" fmla="*/ 2146775 h 2146775"/>
              <a:gd name="connsiteX5" fmla="*/ 0 w 11944014"/>
              <a:gd name="connsiteY5" fmla="*/ 1286620 h 2146775"/>
              <a:gd name="connsiteX6" fmla="*/ 510557 w 11944014"/>
              <a:gd name="connsiteY6" fmla="*/ 1257271 h 2146775"/>
              <a:gd name="connsiteX7" fmla="*/ 4857299 w 11944014"/>
              <a:gd name="connsiteY7" fmla="*/ 599865 h 2146775"/>
              <a:gd name="connsiteX8" fmla="*/ 9047741 w 11944014"/>
              <a:gd name="connsiteY8" fmla="*/ 1387 h 2146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1944014" h="2146775">
                <a:moveTo>
                  <a:pt x="9047741" y="1387"/>
                </a:moveTo>
                <a:cubicBezTo>
                  <a:pt x="10060417" y="-14311"/>
                  <a:pt x="10769985" y="106119"/>
                  <a:pt x="11419539" y="219677"/>
                </a:cubicBezTo>
                <a:lnTo>
                  <a:pt x="11944014" y="308073"/>
                </a:lnTo>
                <a:lnTo>
                  <a:pt x="11944014" y="2146775"/>
                </a:lnTo>
                <a:lnTo>
                  <a:pt x="0" y="2146775"/>
                </a:lnTo>
                <a:lnTo>
                  <a:pt x="0" y="1286620"/>
                </a:lnTo>
                <a:lnTo>
                  <a:pt x="510557" y="1257271"/>
                </a:lnTo>
                <a:cubicBezTo>
                  <a:pt x="1951876" y="1160309"/>
                  <a:pt x="3261017" y="969324"/>
                  <a:pt x="4857299" y="599865"/>
                </a:cubicBezTo>
                <a:cubicBezTo>
                  <a:pt x="6719283" y="168910"/>
                  <a:pt x="8035066" y="17084"/>
                  <a:pt x="9047741" y="1387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 dirty="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C9A3716-1F35-4634-B53D-27722735B2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96686" y="1611383"/>
            <a:ext cx="9666514" cy="746846"/>
          </a:xfrm>
        </p:spPr>
        <p:txBody>
          <a:bodyPr anchor="t">
            <a:noAutofit/>
          </a:bodyPr>
          <a:lstStyle>
            <a:lvl1pPr>
              <a:defRPr sz="4800" spc="-15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Section Header 1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96A4796-E4C0-42FE-9F82-5D46B8789E25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96686" y="2464424"/>
            <a:ext cx="9666514" cy="221599"/>
          </a:xfrm>
        </p:spPr>
        <p:txBody>
          <a:bodyPr tIns="0" bIns="0">
            <a:spAutoFit/>
          </a:bodyPr>
          <a:lstStyle>
            <a:lvl1pPr marL="0" indent="0">
              <a:buNone/>
              <a:defRPr sz="1600">
                <a:solidFill>
                  <a:schemeClr val="accent3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560C8850-C2CD-4E0B-AA6F-6B884EB94B4B}"/>
              </a:ext>
            </a:extLst>
          </p:cNvPr>
          <p:cNvSpPr/>
          <p:nvPr userDrawn="1"/>
        </p:nvSpPr>
        <p:spPr>
          <a:xfrm>
            <a:off x="435429" y="1532049"/>
            <a:ext cx="72571" cy="1371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80D3D7B7-CDD7-4664-B2D8-6F60FEAEAC45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Slide Number Placeholder 5">
            <a:extLst>
              <a:ext uri="{FF2B5EF4-FFF2-40B4-BE49-F238E27FC236}">
                <a16:creationId xmlns:a16="http://schemas.microsoft.com/office/drawing/2014/main" id="{9E81145E-5F17-4CB6-9E17-ECF3BB38DE75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839139314"/>
      </p:ext>
    </p:extLst>
  </p:cSld>
  <p:clrMapOvr>
    <a:masterClrMapping/>
  </p:clrMapOvr>
</p:sldLayout>
</file>

<file path=ppt/slideLayouts/slideLayout7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05328109-BF43-024A-B25B-C69E4098CFD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14518404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ame 7">
            <a:extLst>
              <a:ext uri="{FF2B5EF4-FFF2-40B4-BE49-F238E27FC236}">
                <a16:creationId xmlns:a16="http://schemas.microsoft.com/office/drawing/2014/main" id="{53B0C39E-3796-4132-81FF-5A58EAF300A5}"/>
              </a:ext>
            </a:extLst>
          </p:cNvPr>
          <p:cNvSpPr/>
          <p:nvPr userDrawn="1"/>
        </p:nvSpPr>
        <p:spPr>
          <a:xfrm>
            <a:off x="-2" y="0"/>
            <a:ext cx="12192001" cy="6858000"/>
          </a:xfrm>
          <a:prstGeom prst="frame">
            <a:avLst>
              <a:gd name="adj1" fmla="val 173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C8943364-C409-4EE8-8020-9809E6B2B1AA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67D090F-9522-445C-B984-52BE590455DC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00F7C607-177E-BC4B-9F1D-E0CD83EF047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6" name="Text Placeholder 4">
            <a:extLst>
              <a:ext uri="{FF2B5EF4-FFF2-40B4-BE49-F238E27FC236}">
                <a16:creationId xmlns:a16="http://schemas.microsoft.com/office/drawing/2014/main" id="{1F05F3BA-65F5-4621-807B-C8B857D01CA9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6438900" y="1463346"/>
            <a:ext cx="5181600" cy="487003"/>
          </a:xfrm>
        </p:spPr>
        <p:txBody>
          <a:bodyPr anchor="b">
            <a:normAutofit/>
          </a:bodyPr>
          <a:lstStyle>
            <a:lvl1pPr marL="0" indent="0">
              <a:buNone/>
              <a:defRPr sz="1600" b="1">
                <a:solidFill>
                  <a:schemeClr val="accent6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8" name="Content Placeholder 5">
            <a:extLst>
              <a:ext uri="{FF2B5EF4-FFF2-40B4-BE49-F238E27FC236}">
                <a16:creationId xmlns:a16="http://schemas.microsoft.com/office/drawing/2014/main" id="{CDF89E18-CCB2-4D69-AB77-CAB656EC211C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6438898" y="2149311"/>
            <a:ext cx="5181601" cy="4040352"/>
          </a:xfrm>
        </p:spPr>
        <p:txBody>
          <a:bodyPr>
            <a:normAutofit/>
          </a:bodyPr>
          <a:lstStyle>
            <a:lvl1pPr>
              <a:defRPr sz="1400"/>
            </a:lvl1pPr>
            <a:lvl2pPr>
              <a:defRPr sz="1400"/>
            </a:lvl2pPr>
            <a:lvl3pPr>
              <a:defRPr sz="1400"/>
            </a:lvl3pPr>
            <a:lvl4pPr>
              <a:defRPr sz="1400"/>
            </a:lvl4pPr>
            <a:lvl5pPr>
              <a:defRPr sz="14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9" name="Text Placeholder 2">
            <a:extLst>
              <a:ext uri="{FF2B5EF4-FFF2-40B4-BE49-F238E27FC236}">
                <a16:creationId xmlns:a16="http://schemas.microsoft.com/office/drawing/2014/main" id="{986F9159-693C-4325-939A-8C6869B2246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446314" y="1463346"/>
            <a:ext cx="5306787" cy="487003"/>
          </a:xfrm>
        </p:spPr>
        <p:txBody>
          <a:bodyPr anchor="b">
            <a:normAutofit/>
          </a:bodyPr>
          <a:lstStyle>
            <a:lvl1pPr marL="0" indent="0">
              <a:buNone/>
              <a:defRPr sz="1600" b="1">
                <a:solidFill>
                  <a:schemeClr val="accent3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0" name="Content Placeholder 3">
            <a:extLst>
              <a:ext uri="{FF2B5EF4-FFF2-40B4-BE49-F238E27FC236}">
                <a16:creationId xmlns:a16="http://schemas.microsoft.com/office/drawing/2014/main" id="{BEA361C8-0231-48E8-965E-6BB6D606C9FC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446314" y="2149311"/>
            <a:ext cx="5306789" cy="4040352"/>
          </a:xfrm>
        </p:spPr>
        <p:txBody>
          <a:bodyPr>
            <a:normAutofit/>
          </a:bodyPr>
          <a:lstStyle>
            <a:lvl1pPr>
              <a:defRPr sz="1400"/>
            </a:lvl1pPr>
            <a:lvl2pPr>
              <a:defRPr sz="1400"/>
            </a:lvl2pPr>
            <a:lvl3pPr>
              <a:defRPr sz="1400"/>
            </a:lvl3pPr>
            <a:lvl4pPr>
              <a:defRPr sz="1400"/>
            </a:lvl4pPr>
            <a:lvl5pPr>
              <a:defRPr sz="14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015963309"/>
      </p:ext>
    </p:extLst>
  </p:cSld>
  <p:clrMapOvr>
    <a:masterClrMapping/>
  </p:clrMapOvr>
</p:sldLayout>
</file>

<file path=ppt/slideLayouts/slideLayout1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hoto + Three Section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2C6531E-FB8E-4000-B873-B745C681E2F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0" y="1248876"/>
            <a:ext cx="12192000" cy="2119313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F7966C8-8738-4743-AE43-80F0C197B6C7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35240" y="3802065"/>
            <a:ext cx="2820761" cy="334508"/>
          </a:xfrm>
        </p:spPr>
        <p:txBody>
          <a:bodyPr>
            <a:noAutofit/>
          </a:bodyPr>
          <a:lstStyle>
            <a:lvl1pPr marL="0" indent="0" algn="ctr">
              <a:buNone/>
              <a:defRPr sz="1600" b="1">
                <a:solidFill>
                  <a:schemeClr val="accent6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ext Placeholder 8">
            <a:extLst>
              <a:ext uri="{FF2B5EF4-FFF2-40B4-BE49-F238E27FC236}">
                <a16:creationId xmlns:a16="http://schemas.microsoft.com/office/drawing/2014/main" id="{3F93C618-7612-42AB-B890-45E85BD492F4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623026" y="3802065"/>
            <a:ext cx="2820761" cy="334508"/>
          </a:xfrm>
        </p:spPr>
        <p:txBody>
          <a:bodyPr>
            <a:noAutofit/>
          </a:bodyPr>
          <a:lstStyle>
            <a:lvl1pPr marL="0" indent="0" algn="ctr">
              <a:buNone/>
              <a:defRPr sz="1600" b="1">
                <a:solidFill>
                  <a:schemeClr val="accent3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08664829-F6FB-4E31-BF5C-C895ADF2BA7F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635999" y="3802065"/>
            <a:ext cx="2820761" cy="334508"/>
          </a:xfrm>
        </p:spPr>
        <p:txBody>
          <a:bodyPr>
            <a:noAutofit/>
          </a:bodyPr>
          <a:lstStyle>
            <a:lvl1pPr marL="0" indent="0" algn="ctr">
              <a:buNone/>
              <a:defRPr sz="1600" b="1">
                <a:solidFill>
                  <a:schemeClr val="accent5">
                    <a:lumMod val="7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Text Placeholder 8">
            <a:extLst>
              <a:ext uri="{FF2B5EF4-FFF2-40B4-BE49-F238E27FC236}">
                <a16:creationId xmlns:a16="http://schemas.microsoft.com/office/drawing/2014/main" id="{B1885C44-356C-410C-B697-9BA0E285822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35240" y="4294303"/>
            <a:ext cx="2820761" cy="1496898"/>
          </a:xfrm>
        </p:spPr>
        <p:txBody>
          <a:bodyPr>
            <a:noAutofit/>
          </a:bodyPr>
          <a:lstStyle>
            <a:lvl1pPr marL="0" indent="0" algn="l">
              <a:spcAft>
                <a:spcPts val="600"/>
              </a:spcAft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464BC696-49A6-4328-BB42-5566BAC00F80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623026" y="4294303"/>
            <a:ext cx="2820761" cy="1496898"/>
          </a:xfrm>
        </p:spPr>
        <p:txBody>
          <a:bodyPr>
            <a:noAutofit/>
          </a:bodyPr>
          <a:lstStyle>
            <a:lvl1pPr marL="0" indent="0" algn="l">
              <a:spcAft>
                <a:spcPts val="600"/>
              </a:spcAft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4" name="Text Placeholder 8">
            <a:extLst>
              <a:ext uri="{FF2B5EF4-FFF2-40B4-BE49-F238E27FC236}">
                <a16:creationId xmlns:a16="http://schemas.microsoft.com/office/drawing/2014/main" id="{7E9E558E-F7EF-4347-AD3C-FDB2A9BCF618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8635999" y="4294303"/>
            <a:ext cx="2820761" cy="1496898"/>
          </a:xfrm>
        </p:spPr>
        <p:txBody>
          <a:bodyPr>
            <a:noAutofit/>
          </a:bodyPr>
          <a:lstStyle>
            <a:lvl1pPr marL="0" indent="0" algn="l">
              <a:spcAft>
                <a:spcPts val="600"/>
              </a:spcAft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B9AD2AC4-32E8-BC46-848C-BEA37118CB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554481949"/>
      </p:ext>
    </p:extLst>
  </p:cSld>
  <p:clrMapOvr>
    <a:masterClrMapping/>
  </p:clrMapOvr>
</p:sldLayout>
</file>

<file path=ppt/slideLayouts/slideLayout1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Picture Placeholder 35">
            <a:extLst>
              <a:ext uri="{FF2B5EF4-FFF2-40B4-BE49-F238E27FC236}">
                <a16:creationId xmlns:a16="http://schemas.microsoft.com/office/drawing/2014/main" id="{8B934246-87B1-4444-9DCA-06622CAD550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3992" y="124953"/>
            <a:ext cx="11944014" cy="4372387"/>
          </a:xfrm>
          <a:custGeom>
            <a:avLst/>
            <a:gdLst>
              <a:gd name="connsiteX0" fmla="*/ 0 w 11944014"/>
              <a:gd name="connsiteY0" fmla="*/ 0 h 4372387"/>
              <a:gd name="connsiteX1" fmla="*/ 11944014 w 11944014"/>
              <a:gd name="connsiteY1" fmla="*/ 0 h 4372387"/>
              <a:gd name="connsiteX2" fmla="*/ 11944014 w 11944014"/>
              <a:gd name="connsiteY2" fmla="*/ 4064314 h 4372387"/>
              <a:gd name="connsiteX3" fmla="*/ 11419539 w 11944014"/>
              <a:gd name="connsiteY3" fmla="*/ 4152711 h 4372387"/>
              <a:gd name="connsiteX4" fmla="*/ 4857299 w 11944014"/>
              <a:gd name="connsiteY4" fmla="*/ 3772522 h 4372387"/>
              <a:gd name="connsiteX5" fmla="*/ 510557 w 11944014"/>
              <a:gd name="connsiteY5" fmla="*/ 3115117 h 4372387"/>
              <a:gd name="connsiteX6" fmla="*/ 0 w 11944014"/>
              <a:gd name="connsiteY6" fmla="*/ 3085767 h 43723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944014" h="4372387">
                <a:moveTo>
                  <a:pt x="0" y="0"/>
                </a:moveTo>
                <a:lnTo>
                  <a:pt x="11944014" y="0"/>
                </a:lnTo>
                <a:lnTo>
                  <a:pt x="11944014" y="4064314"/>
                </a:lnTo>
                <a:lnTo>
                  <a:pt x="11419539" y="4152711"/>
                </a:lnTo>
                <a:cubicBezTo>
                  <a:pt x="10120431" y="4379826"/>
                  <a:pt x="8581267" y="4634432"/>
                  <a:pt x="4857299" y="3772522"/>
                </a:cubicBezTo>
                <a:cubicBezTo>
                  <a:pt x="3261016" y="3403063"/>
                  <a:pt x="1951876" y="3212078"/>
                  <a:pt x="510557" y="3115117"/>
                </a:cubicBezTo>
                <a:lnTo>
                  <a:pt x="0" y="3085767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 dirty="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8" name="Freeform: Shape 7">
            <a:extLst>
              <a:ext uri="{FF2B5EF4-FFF2-40B4-BE49-F238E27FC236}">
                <a16:creationId xmlns:a16="http://schemas.microsoft.com/office/drawing/2014/main" id="{1E99C6B2-05CE-48A7-8696-CEC64BE74DF5}"/>
              </a:ext>
            </a:extLst>
          </p:cNvPr>
          <p:cNvSpPr/>
          <p:nvPr userDrawn="1"/>
        </p:nvSpPr>
        <p:spPr>
          <a:xfrm>
            <a:off x="-1" y="0"/>
            <a:ext cx="12192001" cy="6858000"/>
          </a:xfrm>
          <a:custGeom>
            <a:avLst/>
            <a:gdLst>
              <a:gd name="connsiteX0" fmla="*/ 123993 w 12192001"/>
              <a:gd name="connsiteY0" fmla="*/ 123993 h 6858000"/>
              <a:gd name="connsiteX1" fmla="*/ 123993 w 12192001"/>
              <a:gd name="connsiteY1" fmla="*/ 3209760 h 6858000"/>
              <a:gd name="connsiteX2" fmla="*/ 634550 w 12192001"/>
              <a:gd name="connsiteY2" fmla="*/ 3239110 h 6858000"/>
              <a:gd name="connsiteX3" fmla="*/ 4981292 w 12192001"/>
              <a:gd name="connsiteY3" fmla="*/ 3896515 h 6858000"/>
              <a:gd name="connsiteX4" fmla="*/ 11543532 w 12192001"/>
              <a:gd name="connsiteY4" fmla="*/ 4276704 h 6858000"/>
              <a:gd name="connsiteX5" fmla="*/ 12068007 w 12192001"/>
              <a:gd name="connsiteY5" fmla="*/ 4188307 h 6858000"/>
              <a:gd name="connsiteX6" fmla="*/ 12068007 w 12192001"/>
              <a:gd name="connsiteY6" fmla="*/ 123993 h 6858000"/>
              <a:gd name="connsiteX7" fmla="*/ 0 w 12192001"/>
              <a:gd name="connsiteY7" fmla="*/ 0 h 6858000"/>
              <a:gd name="connsiteX8" fmla="*/ 12192000 w 12192001"/>
              <a:gd name="connsiteY8" fmla="*/ 0 h 6858000"/>
              <a:gd name="connsiteX9" fmla="*/ 12192000 w 12192001"/>
              <a:gd name="connsiteY9" fmla="*/ 4167393 h 6858000"/>
              <a:gd name="connsiteX10" fmla="*/ 12192001 w 12192001"/>
              <a:gd name="connsiteY10" fmla="*/ 4167393 h 6858000"/>
              <a:gd name="connsiteX11" fmla="*/ 12192001 w 12192001"/>
              <a:gd name="connsiteY11" fmla="*/ 4799849 h 6858000"/>
              <a:gd name="connsiteX12" fmla="*/ 12192001 w 12192001"/>
              <a:gd name="connsiteY12" fmla="*/ 4950491 h 6858000"/>
              <a:gd name="connsiteX13" fmla="*/ 12192001 w 12192001"/>
              <a:gd name="connsiteY13" fmla="*/ 6858000 h 6858000"/>
              <a:gd name="connsiteX14" fmla="*/ 12192000 w 12192001"/>
              <a:gd name="connsiteY14" fmla="*/ 6858000 h 6858000"/>
              <a:gd name="connsiteX15" fmla="*/ 1 w 12192001"/>
              <a:gd name="connsiteY15" fmla="*/ 6858000 h 6858000"/>
              <a:gd name="connsiteX16" fmla="*/ 0 w 12192001"/>
              <a:gd name="connsiteY16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12192001" h="6858000">
                <a:moveTo>
                  <a:pt x="123993" y="123993"/>
                </a:moveTo>
                <a:lnTo>
                  <a:pt x="123993" y="3209760"/>
                </a:lnTo>
                <a:lnTo>
                  <a:pt x="634550" y="3239110"/>
                </a:lnTo>
                <a:cubicBezTo>
                  <a:pt x="2075869" y="3336071"/>
                  <a:pt x="3385009" y="3527056"/>
                  <a:pt x="4981292" y="3896515"/>
                </a:cubicBezTo>
                <a:cubicBezTo>
                  <a:pt x="8705260" y="4758425"/>
                  <a:pt x="10244424" y="4503819"/>
                  <a:pt x="11543532" y="4276704"/>
                </a:cubicBezTo>
                <a:lnTo>
                  <a:pt x="12068007" y="4188307"/>
                </a:lnTo>
                <a:lnTo>
                  <a:pt x="12068007" y="123993"/>
                </a:ln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4167393"/>
                </a:lnTo>
                <a:lnTo>
                  <a:pt x="12192001" y="4167393"/>
                </a:lnTo>
                <a:lnTo>
                  <a:pt x="12192001" y="4799849"/>
                </a:lnTo>
                <a:lnTo>
                  <a:pt x="12192001" y="4950491"/>
                </a:lnTo>
                <a:lnTo>
                  <a:pt x="12192001" y="6858000"/>
                </a:lnTo>
                <a:lnTo>
                  <a:pt x="12192000" y="6858000"/>
                </a:lnTo>
                <a:lnTo>
                  <a:pt x="1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FA174F0C-3444-43F9-9DFF-354C44272A65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94871" y="5603181"/>
            <a:ext cx="9144000" cy="341632"/>
          </a:xfrm>
        </p:spPr>
        <p:txBody>
          <a:bodyPr vert="horz" lIns="91440" tIns="45720" rIns="91440" bIns="45720" rtlCol="0">
            <a:spAutoFit/>
          </a:bodyPr>
          <a:lstStyle>
            <a:lvl1pPr marL="0" indent="0">
              <a:buNone/>
              <a:defRPr lang="en-GB" sz="1800" dirty="0">
                <a:solidFill>
                  <a:schemeClr val="accent2">
                    <a:lumMod val="50000"/>
                  </a:schemeClr>
                </a:solidFill>
                <a:latin typeface="+mn-lt"/>
              </a:defRPr>
            </a:lvl1pPr>
          </a:lstStyle>
          <a:p>
            <a:pPr marL="228600" lvl="0" indent="-228600"/>
            <a:r>
              <a:rPr lang="en-US" noProof="0"/>
              <a:t>Subtitle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E11612A-63A3-4175-9F77-FA03CCD38D4B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94871" y="4901450"/>
            <a:ext cx="10607040" cy="701731"/>
          </a:xfrm>
        </p:spPr>
        <p:txBody>
          <a:bodyPr vert="horz" lIns="91440" tIns="45720" rIns="91440" bIns="45720" rtlCol="0" anchor="b">
            <a:spAutoFit/>
          </a:bodyPr>
          <a:lstStyle>
            <a:lvl1pPr>
              <a:defRPr lang="en-GB" sz="4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Title</a:t>
            </a: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5C25376-E6F9-4E5A-A81D-E7FA342FB230}"/>
              </a:ext>
            </a:extLst>
          </p:cNvPr>
          <p:cNvSpPr/>
          <p:nvPr userDrawn="1"/>
        </p:nvSpPr>
        <p:spPr>
          <a:xfrm>
            <a:off x="435429" y="4726452"/>
            <a:ext cx="72571" cy="1371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70484114"/>
      </p:ext>
    </p:extLst>
  </p:cSld>
  <p:clrMapOvr>
    <a:masterClrMapping/>
  </p:clrMapOvr>
</p:sldLayout>
</file>

<file path=ppt/slideLayouts/slideLayout1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Half Page Photo +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4">
            <a:extLst>
              <a:ext uri="{FF2B5EF4-FFF2-40B4-BE49-F238E27FC236}">
                <a16:creationId xmlns:a16="http://schemas.microsoft.com/office/drawing/2014/main" id="{679784BB-7CDD-484B-8F47-9CF1D79993F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299200" y="0"/>
            <a:ext cx="5892800" cy="6858000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EDEB162-E699-464C-B2EE-136D517A9B8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6314" y="493776"/>
            <a:ext cx="5170715" cy="1089529"/>
          </a:xfrm>
        </p:spPr>
        <p:txBody>
          <a:bodyPr vert="horz" wrap="square" lIns="91440" tIns="45720" rIns="91440" bIns="45720" rtlCol="0" anchor="ctr">
            <a:spAutoFit/>
          </a:bodyPr>
          <a:lstStyle>
            <a:lvl1pPr>
              <a:defRPr lang="en-GB" sz="3600" spc="-60" dirty="0"/>
            </a:lvl1pPr>
          </a:lstStyle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F7966C8-8738-4743-AE43-80F0C197B6C7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71499" y="2061165"/>
            <a:ext cx="5045529" cy="334508"/>
          </a:xfrm>
        </p:spPr>
        <p:txBody>
          <a:bodyPr>
            <a:noAutofit/>
          </a:bodyPr>
          <a:lstStyle>
            <a:lvl1pPr marL="0" indent="0" algn="l">
              <a:buNone/>
              <a:defRPr sz="1600" b="1">
                <a:solidFill>
                  <a:schemeClr val="accent3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Text Placeholder 8">
            <a:extLst>
              <a:ext uri="{FF2B5EF4-FFF2-40B4-BE49-F238E27FC236}">
                <a16:creationId xmlns:a16="http://schemas.microsoft.com/office/drawing/2014/main" id="{B1885C44-356C-410C-B697-9BA0E285822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571499" y="2708227"/>
            <a:ext cx="5045529" cy="3561943"/>
          </a:xfrm>
        </p:spPr>
        <p:txBody>
          <a:bodyPr>
            <a:noAutofit/>
          </a:bodyPr>
          <a:lstStyle>
            <a:lvl1pPr marL="0" indent="0" algn="l"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1E6A75B6-7B4E-496F-A846-0FFBB6E1D164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7648ACB4-9C22-4636-800F-578055A5BC10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043872451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lowchart: Document 3">
            <a:extLst>
              <a:ext uri="{FF2B5EF4-FFF2-40B4-BE49-F238E27FC236}">
                <a16:creationId xmlns:a16="http://schemas.microsoft.com/office/drawing/2014/main" id="{D5C833BC-89A8-4D28-9D63-F45F14D694BF}"/>
              </a:ext>
            </a:extLst>
          </p:cNvPr>
          <p:cNvSpPr/>
          <p:nvPr userDrawn="1"/>
        </p:nvSpPr>
        <p:spPr>
          <a:xfrm flipH="1">
            <a:off x="123987" y="124955"/>
            <a:ext cx="11953415" cy="4408002"/>
          </a:xfrm>
          <a:custGeom>
            <a:avLst/>
            <a:gdLst>
              <a:gd name="connsiteX0" fmla="*/ 0 w 21600"/>
              <a:gd name="connsiteY0" fmla="*/ 0 h 21600"/>
              <a:gd name="connsiteX1" fmla="*/ 21600 w 21600"/>
              <a:gd name="connsiteY1" fmla="*/ 0 h 21600"/>
              <a:gd name="connsiteX2" fmla="*/ 21600 w 21600"/>
              <a:gd name="connsiteY2" fmla="*/ 17322 h 21600"/>
              <a:gd name="connsiteX3" fmla="*/ 0 w 21600"/>
              <a:gd name="connsiteY3" fmla="*/ 20172 h 21600"/>
              <a:gd name="connsiteX4" fmla="*/ 0 w 21600"/>
              <a:gd name="connsiteY4" fmla="*/ 0 h 21600"/>
              <a:gd name="connsiteX0" fmla="*/ 17 w 21617"/>
              <a:gd name="connsiteY0" fmla="*/ 0 h 23765"/>
              <a:gd name="connsiteX1" fmla="*/ 21617 w 21617"/>
              <a:gd name="connsiteY1" fmla="*/ 0 h 23765"/>
              <a:gd name="connsiteX2" fmla="*/ 21617 w 21617"/>
              <a:gd name="connsiteY2" fmla="*/ 17322 h 23765"/>
              <a:gd name="connsiteX3" fmla="*/ 0 w 21617"/>
              <a:gd name="connsiteY3" fmla="*/ 22875 h 23765"/>
              <a:gd name="connsiteX4" fmla="*/ 17 w 21617"/>
              <a:gd name="connsiteY4" fmla="*/ 0 h 23765"/>
              <a:gd name="connsiteX0" fmla="*/ 17 w 21617"/>
              <a:gd name="connsiteY0" fmla="*/ 0 h 24368"/>
              <a:gd name="connsiteX1" fmla="*/ 21617 w 21617"/>
              <a:gd name="connsiteY1" fmla="*/ 0 h 24368"/>
              <a:gd name="connsiteX2" fmla="*/ 21617 w 21617"/>
              <a:gd name="connsiteY2" fmla="*/ 17322 h 24368"/>
              <a:gd name="connsiteX3" fmla="*/ 0 w 21617"/>
              <a:gd name="connsiteY3" fmla="*/ 22875 h 24368"/>
              <a:gd name="connsiteX4" fmla="*/ 17 w 21617"/>
              <a:gd name="connsiteY4" fmla="*/ 0 h 24368"/>
              <a:gd name="connsiteX0" fmla="*/ 17 w 21617"/>
              <a:gd name="connsiteY0" fmla="*/ 0 h 24514"/>
              <a:gd name="connsiteX1" fmla="*/ 21617 w 21617"/>
              <a:gd name="connsiteY1" fmla="*/ 0 h 24514"/>
              <a:gd name="connsiteX2" fmla="*/ 21617 w 21617"/>
              <a:gd name="connsiteY2" fmla="*/ 17322 h 24514"/>
              <a:gd name="connsiteX3" fmla="*/ 0 w 21617"/>
              <a:gd name="connsiteY3" fmla="*/ 22875 h 24514"/>
              <a:gd name="connsiteX4" fmla="*/ 17 w 21617"/>
              <a:gd name="connsiteY4" fmla="*/ 0 h 24514"/>
              <a:gd name="connsiteX0" fmla="*/ 17 w 21617"/>
              <a:gd name="connsiteY0" fmla="*/ 0 h 24569"/>
              <a:gd name="connsiteX1" fmla="*/ 21617 w 21617"/>
              <a:gd name="connsiteY1" fmla="*/ 0 h 24569"/>
              <a:gd name="connsiteX2" fmla="*/ 21617 w 21617"/>
              <a:gd name="connsiteY2" fmla="*/ 17322 h 24569"/>
              <a:gd name="connsiteX3" fmla="*/ 0 w 21617"/>
              <a:gd name="connsiteY3" fmla="*/ 22875 h 24569"/>
              <a:gd name="connsiteX4" fmla="*/ 17 w 21617"/>
              <a:gd name="connsiteY4" fmla="*/ 0 h 24569"/>
              <a:gd name="connsiteX0" fmla="*/ 17 w 21617"/>
              <a:gd name="connsiteY0" fmla="*/ 0 h 24698"/>
              <a:gd name="connsiteX1" fmla="*/ 21617 w 21617"/>
              <a:gd name="connsiteY1" fmla="*/ 0 h 24698"/>
              <a:gd name="connsiteX2" fmla="*/ 21617 w 21617"/>
              <a:gd name="connsiteY2" fmla="*/ 17322 h 24698"/>
              <a:gd name="connsiteX3" fmla="*/ 0 w 21617"/>
              <a:gd name="connsiteY3" fmla="*/ 22875 h 24698"/>
              <a:gd name="connsiteX4" fmla="*/ 17 w 21617"/>
              <a:gd name="connsiteY4" fmla="*/ 0 h 24698"/>
              <a:gd name="connsiteX0" fmla="*/ 17 w 21617"/>
              <a:gd name="connsiteY0" fmla="*/ 0 h 24785"/>
              <a:gd name="connsiteX1" fmla="*/ 21617 w 21617"/>
              <a:gd name="connsiteY1" fmla="*/ 0 h 24785"/>
              <a:gd name="connsiteX2" fmla="*/ 21617 w 21617"/>
              <a:gd name="connsiteY2" fmla="*/ 17322 h 24785"/>
              <a:gd name="connsiteX3" fmla="*/ 0 w 21617"/>
              <a:gd name="connsiteY3" fmla="*/ 22875 h 24785"/>
              <a:gd name="connsiteX4" fmla="*/ 17 w 21617"/>
              <a:gd name="connsiteY4" fmla="*/ 0 h 24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17" h="24785">
                <a:moveTo>
                  <a:pt x="17" y="0"/>
                </a:moveTo>
                <a:lnTo>
                  <a:pt x="21617" y="0"/>
                </a:lnTo>
                <a:lnTo>
                  <a:pt x="21617" y="17322"/>
                </a:lnTo>
                <a:cubicBezTo>
                  <a:pt x="10919" y="19230"/>
                  <a:pt x="10221" y="28798"/>
                  <a:pt x="0" y="22875"/>
                </a:cubicBezTo>
                <a:cubicBezTo>
                  <a:pt x="6" y="15250"/>
                  <a:pt x="11" y="7625"/>
                  <a:pt x="1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FA174F0C-3444-43F9-9DFF-354C44272A65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94871" y="5603181"/>
            <a:ext cx="9144000" cy="341632"/>
          </a:xfrm>
        </p:spPr>
        <p:txBody>
          <a:bodyPr vert="horz" lIns="91440" tIns="45720" rIns="91440" bIns="45720" rtlCol="0">
            <a:spAutoFit/>
          </a:bodyPr>
          <a:lstStyle>
            <a:lvl1pPr marL="0" indent="0">
              <a:buNone/>
              <a:defRPr lang="en-GB" sz="1800" dirty="0">
                <a:solidFill>
                  <a:schemeClr val="accent2">
                    <a:lumMod val="50000"/>
                  </a:schemeClr>
                </a:solidFill>
                <a:latin typeface="+mn-lt"/>
              </a:defRPr>
            </a:lvl1pPr>
          </a:lstStyle>
          <a:p>
            <a:pPr marL="228600" lvl="0" indent="-228600"/>
            <a:r>
              <a:rPr lang="en-US" noProof="0"/>
              <a:t>Subtitle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E11612A-63A3-4175-9F77-FA03CCD38D4B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94871" y="4901450"/>
            <a:ext cx="10607040" cy="701731"/>
          </a:xfrm>
        </p:spPr>
        <p:txBody>
          <a:bodyPr vert="horz" lIns="91440" tIns="45720" rIns="91440" bIns="45720" rtlCol="0" anchor="b">
            <a:spAutoFit/>
          </a:bodyPr>
          <a:lstStyle>
            <a:lvl1pPr>
              <a:defRPr lang="en-GB" sz="4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Title</a:t>
            </a: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5C25376-E6F9-4E5A-A81D-E7FA342FB230}"/>
              </a:ext>
            </a:extLst>
          </p:cNvPr>
          <p:cNvSpPr/>
          <p:nvPr userDrawn="1"/>
        </p:nvSpPr>
        <p:spPr>
          <a:xfrm>
            <a:off x="435429" y="4726452"/>
            <a:ext cx="72571" cy="1371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82240429"/>
      </p:ext>
    </p:extLst>
  </p:cSld>
  <p:clrMapOvr>
    <a:masterClrMapping/>
  </p:clrMapOvr>
</p:sldLayout>
</file>

<file path=ppt/slideLayouts/slideLayout17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ame 7">
            <a:extLst>
              <a:ext uri="{FF2B5EF4-FFF2-40B4-BE49-F238E27FC236}">
                <a16:creationId xmlns:a16="http://schemas.microsoft.com/office/drawing/2014/main" id="{53B0C39E-3796-4132-81FF-5A58EAF300A5}"/>
              </a:ext>
            </a:extLst>
          </p:cNvPr>
          <p:cNvSpPr/>
          <p:nvPr userDrawn="1"/>
        </p:nvSpPr>
        <p:spPr>
          <a:xfrm>
            <a:off x="-2" y="0"/>
            <a:ext cx="12192001" cy="6858000"/>
          </a:xfrm>
          <a:prstGeom prst="frame">
            <a:avLst>
              <a:gd name="adj1" fmla="val 173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C8943364-C409-4EE8-8020-9809E6B2B1AA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67D090F-9522-445C-B984-52BE590455DC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00F7C607-177E-BC4B-9F1D-E0CD83EF047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734043"/>
            <a:ext cx="3932237" cy="1089529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5" name="Text Placeholder 3">
            <a:extLst>
              <a:ext uri="{FF2B5EF4-FFF2-40B4-BE49-F238E27FC236}">
                <a16:creationId xmlns:a16="http://schemas.microsoft.com/office/drawing/2014/main" id="{9B6692B7-0F8A-4381-96B4-5F358BFD1E90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1" name="Picture Placeholder 2">
            <a:extLst>
              <a:ext uri="{FF2B5EF4-FFF2-40B4-BE49-F238E27FC236}">
                <a16:creationId xmlns:a16="http://schemas.microsoft.com/office/drawing/2014/main" id="{131CB29F-0BE0-476F-B57A-7638E9BFAE76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500215"/>
            <a:ext cx="6172200" cy="5368773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40996492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33432916"/>
      </p:ext>
    </p:extLst>
  </p:cSld>
  <p:clrMapOvr>
    <a:masterClrMapping/>
  </p:clrMapOvr>
</p:sldLayout>
</file>

<file path=ppt/slideLayouts/slideLayout4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4">
            <a:extLst>
              <a:ext uri="{FF2B5EF4-FFF2-40B4-BE49-F238E27FC236}">
                <a16:creationId xmlns:a16="http://schemas.microsoft.com/office/drawing/2014/main" id="{A836EFBB-5449-47CB-96D6-CB08287F755D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0" y="0"/>
            <a:ext cx="12191999" cy="6858000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 dirty="0">
                <a:solidFill>
                  <a:schemeClr val="tx1"/>
                </a:solidFill>
              </a:defRPr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C9A3716-1F35-4634-B53D-27722735B2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96686" y="3860800"/>
            <a:ext cx="9666514" cy="1686720"/>
          </a:xfrm>
        </p:spPr>
        <p:txBody>
          <a:bodyPr anchor="b">
            <a:noAutofit/>
          </a:bodyPr>
          <a:lstStyle>
            <a:lvl1pPr>
              <a:defRPr sz="4800" spc="-15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Section Header 2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96A4796-E4C0-42FE-9F82-5D46B8789E25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96686" y="5610170"/>
            <a:ext cx="9666514" cy="221599"/>
          </a:xfrm>
        </p:spPr>
        <p:txBody>
          <a:bodyPr tIns="0" bIns="0">
            <a:spAutoFit/>
          </a:bodyPr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B68A07C-35C9-40A7-8487-9EAD314C595A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Slide Number Placeholder 5">
            <a:extLst>
              <a:ext uri="{FF2B5EF4-FFF2-40B4-BE49-F238E27FC236}">
                <a16:creationId xmlns:a16="http://schemas.microsoft.com/office/drawing/2014/main" id="{CE9143E8-1B27-4F08-9F20-BE30B14AC24E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547055850"/>
      </p:ext>
    </p:extLst>
  </p:cSld>
  <p:clrMapOvr>
    <a:masterClrMapping/>
  </p:clrMapOvr>
</p:sldLayout>
</file>

<file path=ppt/slideLayouts/slideLayout5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ame 7">
            <a:extLst>
              <a:ext uri="{FF2B5EF4-FFF2-40B4-BE49-F238E27FC236}">
                <a16:creationId xmlns:a16="http://schemas.microsoft.com/office/drawing/2014/main" id="{53B0C39E-3796-4132-81FF-5A58EAF300A5}"/>
              </a:ext>
            </a:extLst>
          </p:cNvPr>
          <p:cNvSpPr/>
          <p:nvPr userDrawn="1"/>
        </p:nvSpPr>
        <p:spPr>
          <a:xfrm>
            <a:off x="-2" y="0"/>
            <a:ext cx="12192001" cy="6858000"/>
          </a:xfrm>
          <a:prstGeom prst="frame">
            <a:avLst>
              <a:gd name="adj1" fmla="val 173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C8943364-C409-4EE8-8020-9809E6B2B1AA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67D090F-9522-445C-B984-52BE590455DC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00F7C607-177E-BC4B-9F1D-E0CD83EF047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3B7F86AE-7774-0B40-8944-DF91C77B02F3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46315" y="1463040"/>
            <a:ext cx="8030935" cy="4770098"/>
          </a:xfrm>
        </p:spPr>
        <p:txBody>
          <a:bodyPr>
            <a:noAutofit/>
          </a:bodyPr>
          <a:lstStyle>
            <a:lvl1pPr>
              <a:lnSpc>
                <a:spcPct val="100000"/>
              </a:lnSpc>
              <a:spcBef>
                <a:spcPts val="600"/>
              </a:spcBef>
              <a:spcAft>
                <a:spcPts val="1200"/>
              </a:spcAft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lnSpc>
                <a:spcPct val="100000"/>
              </a:lnSpc>
              <a:spcBef>
                <a:spcPts val="600"/>
              </a:spcBef>
              <a:spcAft>
                <a:spcPts val="1200"/>
              </a:spcAft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lnSpc>
                <a:spcPct val="100000"/>
              </a:lnSpc>
              <a:spcBef>
                <a:spcPts val="600"/>
              </a:spcBef>
              <a:spcAft>
                <a:spcPts val="1200"/>
              </a:spcAft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 sz="1400"/>
            </a:lvl4pPr>
            <a:lvl5pPr>
              <a:defRPr sz="14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</p:txBody>
      </p:sp>
    </p:spTree>
    <p:extLst>
      <p:ext uri="{BB962C8B-B14F-4D97-AF65-F5344CB8AC3E}">
        <p14:creationId xmlns:p14="http://schemas.microsoft.com/office/powerpoint/2010/main" val="630125321"/>
      </p:ext>
    </p:extLst>
  </p:cSld>
  <p:clrMapOvr>
    <a:masterClrMapping/>
  </p:clrMapOvr>
</p:sldLayout>
</file>

<file path=ppt/slideLayouts/slideLayout61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 Whi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EDEB162-E699-464C-B2EE-136D517A9B8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6314" y="500215"/>
            <a:ext cx="11174186" cy="590931"/>
          </a:xfrm>
        </p:spPr>
        <p:txBody>
          <a:bodyPr vert="horz" wrap="square" lIns="91440" tIns="45720" rIns="91440" bIns="45720" rtlCol="0" anchor="ctr">
            <a:spAutoFit/>
          </a:bodyPr>
          <a:lstStyle>
            <a:lvl1pPr>
              <a:defRPr lang="en-GB" sz="3600" spc="-60" dirty="0"/>
            </a:lvl1pPr>
          </a:lstStyle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72618346-1C0B-46DB-AAA6-71C865DE85FE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46315" y="1463040"/>
            <a:ext cx="8030935" cy="4770098"/>
          </a:xfrm>
        </p:spPr>
        <p:txBody>
          <a:bodyPr>
            <a:noAutofit/>
          </a:bodyPr>
          <a:lstStyle>
            <a:lvl1pPr>
              <a:lnSpc>
                <a:spcPct val="100000"/>
              </a:lnSpc>
              <a:spcBef>
                <a:spcPts val="600"/>
              </a:spcBef>
              <a:spcAft>
                <a:spcPts val="1200"/>
              </a:spcAft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lnSpc>
                <a:spcPct val="100000"/>
              </a:lnSpc>
              <a:spcBef>
                <a:spcPts val="600"/>
              </a:spcBef>
              <a:spcAft>
                <a:spcPts val="1200"/>
              </a:spcAft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lnSpc>
                <a:spcPct val="100000"/>
              </a:lnSpc>
              <a:spcBef>
                <a:spcPts val="600"/>
              </a:spcBef>
              <a:spcAft>
                <a:spcPts val="1200"/>
              </a:spcAft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 sz="1400"/>
            </a:lvl4pPr>
            <a:lvl5pPr>
              <a:defRPr sz="14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093201441"/>
      </p:ext>
    </p:extLst>
  </p:cSld>
  <p:clrMapOvr>
    <a:masterClrMapping/>
  </p:clrMapOvr>
</p:sldLayout>
</file>

<file path=ppt/slideLayouts/slideLayout9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hite backgroun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F7966C8-8738-4743-AE43-80F0C197B6C7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71500" y="1509626"/>
            <a:ext cx="4900386" cy="334508"/>
          </a:xfrm>
        </p:spPr>
        <p:txBody>
          <a:bodyPr>
            <a:noAutofit/>
          </a:bodyPr>
          <a:lstStyle>
            <a:lvl1pPr marL="0" indent="0" algn="l">
              <a:buNone/>
              <a:defRPr sz="1600" b="1">
                <a:solidFill>
                  <a:schemeClr val="accent3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ext Placeholder 8">
            <a:extLst>
              <a:ext uri="{FF2B5EF4-FFF2-40B4-BE49-F238E27FC236}">
                <a16:creationId xmlns:a16="http://schemas.microsoft.com/office/drawing/2014/main" id="{3F93C618-7612-42AB-B890-45E85BD492F4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720114" y="1509626"/>
            <a:ext cx="4900386" cy="334508"/>
          </a:xfrm>
        </p:spPr>
        <p:txBody>
          <a:bodyPr>
            <a:noAutofit/>
          </a:bodyPr>
          <a:lstStyle>
            <a:lvl1pPr marL="0" indent="0" algn="l">
              <a:buNone/>
              <a:defRPr sz="1600" b="1">
                <a:solidFill>
                  <a:schemeClr val="accent6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Text Placeholder 8">
            <a:extLst>
              <a:ext uri="{FF2B5EF4-FFF2-40B4-BE49-F238E27FC236}">
                <a16:creationId xmlns:a16="http://schemas.microsoft.com/office/drawing/2014/main" id="{B1885C44-356C-410C-B697-9BA0E285822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571500" y="2156688"/>
            <a:ext cx="4900386" cy="3561943"/>
          </a:xfrm>
        </p:spPr>
        <p:txBody>
          <a:bodyPr>
            <a:noAutofit/>
          </a:bodyPr>
          <a:lstStyle>
            <a:lvl1pPr marL="0" indent="0" algn="l"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464BC696-49A6-4328-BB42-5566BAC00F80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6720114" y="2156688"/>
            <a:ext cx="4900386" cy="3561943"/>
          </a:xfrm>
        </p:spPr>
        <p:txBody>
          <a:bodyPr>
            <a:noAutofit/>
          </a:bodyPr>
          <a:lstStyle>
            <a:lvl1pPr marL="0" indent="0" algn="l"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E0FB9F81-CC7F-5244-95A6-279BE4B51AB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6314" y="500215"/>
            <a:ext cx="11174186" cy="590931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440253338"/>
      </p:ext>
    </p:extLst>
  </p:cSld>
  <p:clrMapOvr>
    <a:masterClrMapping/>
  </p:clrMapOvr>
</p:sldLayout>
</file>

<file path=ppt/slideLayouts/slideLayout10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hoto +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EDEB162-E699-464C-B2EE-136D517A9B8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6314" y="500215"/>
            <a:ext cx="11174186" cy="590931"/>
          </a:xfrm>
        </p:spPr>
        <p:txBody>
          <a:bodyPr vert="horz" wrap="square" lIns="91440" tIns="45720" rIns="91440" bIns="45720" rtlCol="0" anchor="ctr">
            <a:spAutoFit/>
          </a:bodyPr>
          <a:lstStyle>
            <a:lvl1pPr>
              <a:defRPr lang="en-GB" sz="3600" spc="-60" dirty="0"/>
            </a:lvl1pPr>
          </a:lstStyle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2C6531E-FB8E-4000-B873-B745C681E2F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0" y="1248876"/>
            <a:ext cx="12192000" cy="2119313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F7966C8-8738-4743-AE43-80F0C197B6C7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35240" y="3802065"/>
            <a:ext cx="9784080" cy="334508"/>
          </a:xfrm>
        </p:spPr>
        <p:txBody>
          <a:bodyPr>
            <a:noAutofit/>
          </a:bodyPr>
          <a:lstStyle>
            <a:lvl1pPr marL="0" indent="0" algn="l">
              <a:buNone/>
              <a:defRPr sz="1600" b="1">
                <a:solidFill>
                  <a:schemeClr val="accent3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Text Placeholder 8">
            <a:extLst>
              <a:ext uri="{FF2B5EF4-FFF2-40B4-BE49-F238E27FC236}">
                <a16:creationId xmlns:a16="http://schemas.microsoft.com/office/drawing/2014/main" id="{B1885C44-356C-410C-B697-9BA0E2858222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35240" y="4294303"/>
            <a:ext cx="9784080" cy="1737360"/>
          </a:xfrm>
        </p:spPr>
        <p:txBody>
          <a:bodyPr>
            <a:noAutofit/>
          </a:bodyPr>
          <a:lstStyle>
            <a:lvl1pPr marL="0" indent="0" algn="l">
              <a:buNone/>
              <a:defRPr sz="14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05951AB2-D568-4A7E-9408-FADC8BED4119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424147931"/>
      </p:ext>
    </p:extLst>
  </p:cSld>
  <p:clrMapOvr>
    <a:masterClrMapping/>
  </p:clrMapOvr>
</p:sldLayout>
</file>

<file path=ppt/slideLayouts/slideLayout14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Flowchart: Document 3">
            <a:extLst>
              <a:ext uri="{FF2B5EF4-FFF2-40B4-BE49-F238E27FC236}">
                <a16:creationId xmlns:a16="http://schemas.microsoft.com/office/drawing/2014/main" id="{7F75D8AF-79DE-4E2B-A15F-8EC66948BC31}"/>
              </a:ext>
            </a:extLst>
          </p:cNvPr>
          <p:cNvSpPr/>
          <p:nvPr userDrawn="1"/>
        </p:nvSpPr>
        <p:spPr>
          <a:xfrm flipH="1" flipV="1">
            <a:off x="114590" y="4581492"/>
            <a:ext cx="11962815" cy="2152681"/>
          </a:xfrm>
          <a:custGeom>
            <a:avLst/>
            <a:gdLst>
              <a:gd name="connsiteX0" fmla="*/ 0 w 21600"/>
              <a:gd name="connsiteY0" fmla="*/ 0 h 21600"/>
              <a:gd name="connsiteX1" fmla="*/ 21600 w 21600"/>
              <a:gd name="connsiteY1" fmla="*/ 0 h 21600"/>
              <a:gd name="connsiteX2" fmla="*/ 21600 w 21600"/>
              <a:gd name="connsiteY2" fmla="*/ 17322 h 21600"/>
              <a:gd name="connsiteX3" fmla="*/ 0 w 21600"/>
              <a:gd name="connsiteY3" fmla="*/ 20172 h 21600"/>
              <a:gd name="connsiteX4" fmla="*/ 0 w 21600"/>
              <a:gd name="connsiteY4" fmla="*/ 0 h 21600"/>
              <a:gd name="connsiteX0" fmla="*/ 17 w 21617"/>
              <a:gd name="connsiteY0" fmla="*/ 0 h 23765"/>
              <a:gd name="connsiteX1" fmla="*/ 21617 w 21617"/>
              <a:gd name="connsiteY1" fmla="*/ 0 h 23765"/>
              <a:gd name="connsiteX2" fmla="*/ 21617 w 21617"/>
              <a:gd name="connsiteY2" fmla="*/ 17322 h 23765"/>
              <a:gd name="connsiteX3" fmla="*/ 0 w 21617"/>
              <a:gd name="connsiteY3" fmla="*/ 22875 h 23765"/>
              <a:gd name="connsiteX4" fmla="*/ 17 w 21617"/>
              <a:gd name="connsiteY4" fmla="*/ 0 h 23765"/>
              <a:gd name="connsiteX0" fmla="*/ 17 w 21617"/>
              <a:gd name="connsiteY0" fmla="*/ 0 h 24368"/>
              <a:gd name="connsiteX1" fmla="*/ 21617 w 21617"/>
              <a:gd name="connsiteY1" fmla="*/ 0 h 24368"/>
              <a:gd name="connsiteX2" fmla="*/ 21617 w 21617"/>
              <a:gd name="connsiteY2" fmla="*/ 17322 h 24368"/>
              <a:gd name="connsiteX3" fmla="*/ 0 w 21617"/>
              <a:gd name="connsiteY3" fmla="*/ 22875 h 24368"/>
              <a:gd name="connsiteX4" fmla="*/ 17 w 21617"/>
              <a:gd name="connsiteY4" fmla="*/ 0 h 24368"/>
              <a:gd name="connsiteX0" fmla="*/ 17 w 21617"/>
              <a:gd name="connsiteY0" fmla="*/ 0 h 24514"/>
              <a:gd name="connsiteX1" fmla="*/ 21617 w 21617"/>
              <a:gd name="connsiteY1" fmla="*/ 0 h 24514"/>
              <a:gd name="connsiteX2" fmla="*/ 21617 w 21617"/>
              <a:gd name="connsiteY2" fmla="*/ 17322 h 24514"/>
              <a:gd name="connsiteX3" fmla="*/ 0 w 21617"/>
              <a:gd name="connsiteY3" fmla="*/ 22875 h 24514"/>
              <a:gd name="connsiteX4" fmla="*/ 17 w 21617"/>
              <a:gd name="connsiteY4" fmla="*/ 0 h 24514"/>
              <a:gd name="connsiteX0" fmla="*/ 17 w 21617"/>
              <a:gd name="connsiteY0" fmla="*/ 0 h 24569"/>
              <a:gd name="connsiteX1" fmla="*/ 21617 w 21617"/>
              <a:gd name="connsiteY1" fmla="*/ 0 h 24569"/>
              <a:gd name="connsiteX2" fmla="*/ 21617 w 21617"/>
              <a:gd name="connsiteY2" fmla="*/ 17322 h 24569"/>
              <a:gd name="connsiteX3" fmla="*/ 0 w 21617"/>
              <a:gd name="connsiteY3" fmla="*/ 22875 h 24569"/>
              <a:gd name="connsiteX4" fmla="*/ 17 w 21617"/>
              <a:gd name="connsiteY4" fmla="*/ 0 h 24569"/>
              <a:gd name="connsiteX0" fmla="*/ 17 w 21617"/>
              <a:gd name="connsiteY0" fmla="*/ 0 h 24698"/>
              <a:gd name="connsiteX1" fmla="*/ 21617 w 21617"/>
              <a:gd name="connsiteY1" fmla="*/ 0 h 24698"/>
              <a:gd name="connsiteX2" fmla="*/ 21617 w 21617"/>
              <a:gd name="connsiteY2" fmla="*/ 17322 h 24698"/>
              <a:gd name="connsiteX3" fmla="*/ 0 w 21617"/>
              <a:gd name="connsiteY3" fmla="*/ 22875 h 24698"/>
              <a:gd name="connsiteX4" fmla="*/ 17 w 21617"/>
              <a:gd name="connsiteY4" fmla="*/ 0 h 24698"/>
              <a:gd name="connsiteX0" fmla="*/ 17 w 21617"/>
              <a:gd name="connsiteY0" fmla="*/ 0 h 24785"/>
              <a:gd name="connsiteX1" fmla="*/ 21617 w 21617"/>
              <a:gd name="connsiteY1" fmla="*/ 0 h 24785"/>
              <a:gd name="connsiteX2" fmla="*/ 21617 w 21617"/>
              <a:gd name="connsiteY2" fmla="*/ 17322 h 24785"/>
              <a:gd name="connsiteX3" fmla="*/ 0 w 21617"/>
              <a:gd name="connsiteY3" fmla="*/ 22875 h 24785"/>
              <a:gd name="connsiteX4" fmla="*/ 17 w 21617"/>
              <a:gd name="connsiteY4" fmla="*/ 0 h 24785"/>
              <a:gd name="connsiteX0" fmla="*/ 34 w 21634"/>
              <a:gd name="connsiteY0" fmla="*/ 0 h 36778"/>
              <a:gd name="connsiteX1" fmla="*/ 21634 w 21634"/>
              <a:gd name="connsiteY1" fmla="*/ 0 h 36778"/>
              <a:gd name="connsiteX2" fmla="*/ 21634 w 21634"/>
              <a:gd name="connsiteY2" fmla="*/ 17322 h 36778"/>
              <a:gd name="connsiteX3" fmla="*/ 0 w 21634"/>
              <a:gd name="connsiteY3" fmla="*/ 35787 h 36778"/>
              <a:gd name="connsiteX4" fmla="*/ 34 w 21634"/>
              <a:gd name="connsiteY4" fmla="*/ 0 h 36778"/>
              <a:gd name="connsiteX0" fmla="*/ 34 w 21634"/>
              <a:gd name="connsiteY0" fmla="*/ 0 h 41874"/>
              <a:gd name="connsiteX1" fmla="*/ 21634 w 21634"/>
              <a:gd name="connsiteY1" fmla="*/ 0 h 41874"/>
              <a:gd name="connsiteX2" fmla="*/ 21634 w 21634"/>
              <a:gd name="connsiteY2" fmla="*/ 17322 h 41874"/>
              <a:gd name="connsiteX3" fmla="*/ 0 w 21634"/>
              <a:gd name="connsiteY3" fmla="*/ 35787 h 41874"/>
              <a:gd name="connsiteX4" fmla="*/ 34 w 21634"/>
              <a:gd name="connsiteY4" fmla="*/ 0 h 41874"/>
              <a:gd name="connsiteX0" fmla="*/ 34 w 21634"/>
              <a:gd name="connsiteY0" fmla="*/ 0 h 42123"/>
              <a:gd name="connsiteX1" fmla="*/ 21634 w 21634"/>
              <a:gd name="connsiteY1" fmla="*/ 0 h 42123"/>
              <a:gd name="connsiteX2" fmla="*/ 21634 w 21634"/>
              <a:gd name="connsiteY2" fmla="*/ 17322 h 42123"/>
              <a:gd name="connsiteX3" fmla="*/ 0 w 21634"/>
              <a:gd name="connsiteY3" fmla="*/ 35787 h 42123"/>
              <a:gd name="connsiteX4" fmla="*/ 34 w 21634"/>
              <a:gd name="connsiteY4" fmla="*/ 0 h 421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34" h="42123">
                <a:moveTo>
                  <a:pt x="34" y="0"/>
                </a:moveTo>
                <a:lnTo>
                  <a:pt x="21634" y="0"/>
                </a:lnTo>
                <a:lnTo>
                  <a:pt x="21634" y="17322"/>
                </a:lnTo>
                <a:cubicBezTo>
                  <a:pt x="10970" y="21444"/>
                  <a:pt x="9198" y="56098"/>
                  <a:pt x="0" y="35787"/>
                </a:cubicBezTo>
                <a:cubicBezTo>
                  <a:pt x="6" y="28162"/>
                  <a:pt x="28" y="7625"/>
                  <a:pt x="3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C9A3716-1F35-4634-B53D-27722735B2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96686" y="1611383"/>
            <a:ext cx="9666514" cy="746846"/>
          </a:xfrm>
        </p:spPr>
        <p:txBody>
          <a:bodyPr anchor="t">
            <a:noAutofit/>
          </a:bodyPr>
          <a:lstStyle>
            <a:lvl1pPr>
              <a:defRPr sz="4800" spc="-15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Section Header 1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96A4796-E4C0-42FE-9F82-5D46B8789E25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96686" y="2464424"/>
            <a:ext cx="9666514" cy="221599"/>
          </a:xfrm>
        </p:spPr>
        <p:txBody>
          <a:bodyPr tIns="0" bIns="0">
            <a:spAutoFit/>
          </a:bodyPr>
          <a:lstStyle>
            <a:lvl1pPr marL="0" indent="0">
              <a:buNone/>
              <a:defRPr sz="1600">
                <a:solidFill>
                  <a:schemeClr val="accent3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560C8850-C2CD-4E0B-AA6F-6B884EB94B4B}"/>
              </a:ext>
            </a:extLst>
          </p:cNvPr>
          <p:cNvSpPr/>
          <p:nvPr userDrawn="1"/>
        </p:nvSpPr>
        <p:spPr>
          <a:xfrm>
            <a:off x="435429" y="1532049"/>
            <a:ext cx="72571" cy="1371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80D3D7B7-CDD7-4664-B2D8-6F60FEAEAC45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Slide Number Placeholder 5">
            <a:extLst>
              <a:ext uri="{FF2B5EF4-FFF2-40B4-BE49-F238E27FC236}">
                <a16:creationId xmlns:a16="http://schemas.microsoft.com/office/drawing/2014/main" id="{9E81145E-5F17-4CB6-9E17-ECF3BB38DE75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bg1">
              <a:lumMod val="85000"/>
            </a:schemeClr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tx1"/>
                </a:solidFill>
              </a:rPr>
              <a:pPr/>
              <a:t>‹#›</a:t>
            </a:fld>
            <a:endParaRPr lang="en-US" b="1" noProof="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67219326"/>
      </p:ext>
    </p:extLst>
  </p:cSld>
  <p:clrMapOvr>
    <a:masterClrMapping/>
  </p:clrMapOvr>
</p:sldLayout>
</file>

<file path=ppt/slideLayouts/slideLayout15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ame 7">
            <a:extLst>
              <a:ext uri="{FF2B5EF4-FFF2-40B4-BE49-F238E27FC236}">
                <a16:creationId xmlns:a16="http://schemas.microsoft.com/office/drawing/2014/main" id="{53B0C39E-3796-4132-81FF-5A58EAF300A5}"/>
              </a:ext>
            </a:extLst>
          </p:cNvPr>
          <p:cNvSpPr/>
          <p:nvPr userDrawn="1"/>
        </p:nvSpPr>
        <p:spPr>
          <a:xfrm>
            <a:off x="-2" y="0"/>
            <a:ext cx="12192001" cy="6858000"/>
          </a:xfrm>
          <a:prstGeom prst="frame">
            <a:avLst>
              <a:gd name="adj1" fmla="val 173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C8943364-C409-4EE8-8020-9809E6B2B1AA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67D090F-9522-445C-B984-52BE590455DC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00F7C607-177E-BC4B-9F1D-E0CD83EF047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1" name="Content Placeholder 2">
            <a:extLst>
              <a:ext uri="{FF2B5EF4-FFF2-40B4-BE49-F238E27FC236}">
                <a16:creationId xmlns:a16="http://schemas.microsoft.com/office/drawing/2014/main" id="{758E3AAF-44AA-41E0-AE18-8B461598AD07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46314" y="1825625"/>
            <a:ext cx="5306787" cy="4351338"/>
          </a:xfrm>
        </p:spPr>
        <p:txBody>
          <a:bodyPr>
            <a:normAutofit/>
          </a:bodyPr>
          <a:lstStyle>
            <a:lvl1pPr>
              <a:defRPr sz="20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4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3" name="Content Placeholder 3">
            <a:extLst>
              <a:ext uri="{FF2B5EF4-FFF2-40B4-BE49-F238E27FC236}">
                <a16:creationId xmlns:a16="http://schemas.microsoft.com/office/drawing/2014/main" id="{FC1B8B60-5429-4EF9-93D0-2CCCF562B916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438900" y="1825625"/>
            <a:ext cx="5181600" cy="4351338"/>
          </a:xfrm>
        </p:spPr>
        <p:txBody>
          <a:bodyPr>
            <a:normAutofit/>
          </a:bodyPr>
          <a:lstStyle>
            <a:lvl1pPr>
              <a:defRPr sz="20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400"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694700943"/>
      </p:ext>
    </p:extLst>
  </p:cSld>
  <p:clrMapOvr>
    <a:masterClrMapping/>
  </p:clrMapOvr>
</p:sldLayout>
</file>

<file path=ppt/slideLayouts/slideLayout16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ame 7">
            <a:extLst>
              <a:ext uri="{FF2B5EF4-FFF2-40B4-BE49-F238E27FC236}">
                <a16:creationId xmlns:a16="http://schemas.microsoft.com/office/drawing/2014/main" id="{53B0C39E-3796-4132-81FF-5A58EAF300A5}"/>
              </a:ext>
            </a:extLst>
          </p:cNvPr>
          <p:cNvSpPr/>
          <p:nvPr userDrawn="1"/>
        </p:nvSpPr>
        <p:spPr>
          <a:xfrm>
            <a:off x="-2" y="0"/>
            <a:ext cx="12192001" cy="6858000"/>
          </a:xfrm>
          <a:prstGeom prst="frame">
            <a:avLst>
              <a:gd name="adj1" fmla="val 173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FA6C5C5-5069-4AE6-8A3D-3F2C6B9506E4}"/>
              </a:ext>
            </a:extLst>
          </p:cNvPr>
          <p:cNvSpPr/>
          <p:nvPr userDrawn="1"/>
        </p:nvSpPr>
        <p:spPr>
          <a:xfrm>
            <a:off x="446314" y="-1"/>
            <a:ext cx="1188720" cy="12801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C8943364-C409-4EE8-8020-9809E6B2B1AA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67D090F-9522-445C-B984-52BE590455DC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00F7C607-177E-BC4B-9F1D-E0CD83EF047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734043"/>
            <a:ext cx="3932237" cy="1089529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5" name="Text Placeholder 3">
            <a:extLst>
              <a:ext uri="{FF2B5EF4-FFF2-40B4-BE49-F238E27FC236}">
                <a16:creationId xmlns:a16="http://schemas.microsoft.com/office/drawing/2014/main" id="{9B6692B7-0F8A-4381-96B4-5F358BFD1E90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6" name="Content Placeholder 2">
            <a:extLst>
              <a:ext uri="{FF2B5EF4-FFF2-40B4-BE49-F238E27FC236}">
                <a16:creationId xmlns:a16="http://schemas.microsoft.com/office/drawing/2014/main" id="{B43535EE-90E2-422C-B7AC-4D346E8D6E04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183188" y="500215"/>
            <a:ext cx="6172200" cy="5368773"/>
          </a:xfrm>
        </p:spPr>
        <p:txBody>
          <a:bodyPr>
            <a:normAutofit/>
          </a:bodyPr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4176424180"/>
      </p:ext>
    </p:extLst>
  </p:cSld>
  <p:clrMapOvr>
    <a:masterClrMapping/>
  </p:clrMapOvr>
</p:sldLayout>
</file>

<file path=ppt/slideLayouts/slideLayout19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ot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4E46C0F6-F728-4FF0-A7F3-F6AECCD35B3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20650" y="136525"/>
            <a:ext cx="11950700" cy="6584951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4DAD220-8CE3-4FF4-957A-1E24442C6565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587500" y="4022725"/>
            <a:ext cx="10033000" cy="1236236"/>
          </a:xfrm>
          <a:solidFill>
            <a:schemeClr val="tx1">
              <a:alpha val="68000"/>
            </a:schemeClr>
          </a:solidFill>
        </p:spPr>
        <p:txBody>
          <a:bodyPr lIns="274320" tIns="274320" rIns="274320" bIns="274320" anchor="ctr">
            <a:spAutoFit/>
          </a:bodyPr>
          <a:lstStyle>
            <a:lvl1pPr marL="0" indent="0">
              <a:lnSpc>
                <a:spcPct val="100000"/>
              </a:lnSpc>
              <a:buNone/>
              <a:defRPr sz="1800" b="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  <a:p>
            <a:pPr lvl="0"/>
            <a:endParaRPr lang="en-US" noProof="0"/>
          </a:p>
        </p:txBody>
      </p:sp>
      <p:sp>
        <p:nvSpPr>
          <p:cNvPr id="8" name="Text Placeholder 6">
            <a:extLst>
              <a:ext uri="{FF2B5EF4-FFF2-40B4-BE49-F238E27FC236}">
                <a16:creationId xmlns:a16="http://schemas.microsoft.com/office/drawing/2014/main" id="{58FDDD78-44AA-4B92-90B8-DFC56D688C50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336550" y="3269342"/>
            <a:ext cx="1155366" cy="2576090"/>
          </a:xfrm>
          <a:noFill/>
        </p:spPr>
        <p:txBody>
          <a:bodyPr wrap="square" lIns="182880" tIns="182880" rIns="182880" bIns="91440">
            <a:spAutoFit/>
          </a:bodyPr>
          <a:lstStyle>
            <a:lvl1pPr marL="0" indent="0">
              <a:buNone/>
              <a:defRPr sz="16600" b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“</a:t>
            </a:r>
          </a:p>
        </p:txBody>
      </p:sp>
      <p:sp>
        <p:nvSpPr>
          <p:cNvPr id="9" name="Frame 8">
            <a:extLst>
              <a:ext uri="{FF2B5EF4-FFF2-40B4-BE49-F238E27FC236}">
                <a16:creationId xmlns:a16="http://schemas.microsoft.com/office/drawing/2014/main" id="{0283712C-6C33-4303-985C-6493AAFAF405}"/>
              </a:ext>
            </a:extLst>
          </p:cNvPr>
          <p:cNvSpPr/>
          <p:nvPr userDrawn="1"/>
        </p:nvSpPr>
        <p:spPr>
          <a:xfrm>
            <a:off x="-2" y="0"/>
            <a:ext cx="12192001" cy="6858000"/>
          </a:xfrm>
          <a:prstGeom prst="frame">
            <a:avLst>
              <a:gd name="adj1" fmla="val 173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5793B617-BDEC-4471-BF16-3ADF8D92DD69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11" name="Slide Number Placeholder 5">
            <a:extLst>
              <a:ext uri="{FF2B5EF4-FFF2-40B4-BE49-F238E27FC236}">
                <a16:creationId xmlns:a16="http://schemas.microsoft.com/office/drawing/2014/main" id="{33D238BD-C38B-4BEB-92A5-657AAB9C5351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0E81040-AE93-4763-96F3-062F0F2D8F1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070143964"/>
      </p:ext>
    </p:extLst>
  </p:cSld>
  <p:clrMapOvr>
    <a:masterClrMapping/>
  </p:clrMapOvr>
</p:sldLayout>
</file>

<file path=ppt/slideLayouts/slideLayout20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 You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3">
            <a:extLst>
              <a:ext uri="{FF2B5EF4-FFF2-40B4-BE49-F238E27FC236}">
                <a16:creationId xmlns:a16="http://schemas.microsoft.com/office/drawing/2014/main" id="{7C719AD2-39D2-425C-90E5-8FD2D783ADDF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0" y="0"/>
            <a:ext cx="12192000" cy="6858000"/>
          </a:xfrm>
          <a:solidFill>
            <a:schemeClr val="bg1">
              <a:lumMod val="95000"/>
            </a:schemeClr>
          </a:solidFill>
        </p:spPr>
        <p:txBody>
          <a:bodyPr vert="horz" wrap="square" lIns="91440" tIns="45720" rIns="91440" bIns="45720" rtlCol="0" anchor="ctr" anchorCtr="1">
            <a:noAutofit/>
          </a:bodyPr>
          <a:lstStyle>
            <a:lvl1pPr marL="0" indent="0">
              <a:buNone/>
              <a:defRPr lang="en-GB" sz="1800"/>
            </a:lvl1pPr>
          </a:lstStyle>
          <a:p>
            <a:pPr marL="228600" lvl="0" indent="-228600" algn="ctr"/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E11612A-63A3-4175-9F77-FA03CCD38D4B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94871" y="4901450"/>
            <a:ext cx="4907643" cy="701731"/>
          </a:xfrm>
        </p:spPr>
        <p:txBody>
          <a:bodyPr vert="horz" wrap="square" lIns="91440" tIns="45720" rIns="91440" bIns="45720" rtlCol="0" anchor="b">
            <a:spAutoFit/>
          </a:bodyPr>
          <a:lstStyle>
            <a:lvl1pPr>
              <a:defRPr lang="en-GB" sz="4400" b="1" spc="-150" dirty="0">
                <a:solidFill>
                  <a:schemeClr val="bg1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Thank You</a:t>
            </a:r>
          </a:p>
        </p:txBody>
      </p:sp>
    </p:spTree>
    <p:extLst>
      <p:ext uri="{BB962C8B-B14F-4D97-AF65-F5344CB8AC3E}">
        <p14:creationId xmlns:p14="http://schemas.microsoft.com/office/powerpoint/2010/main" val="734192831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35.xml" Id="rId3" /><Relationship Type="http://schemas.openxmlformats.org/officeDocument/2006/relationships/theme" Target="/ppt/theme/theme11.xml" Id="rId21" /><Relationship Type="http://schemas.openxmlformats.org/officeDocument/2006/relationships/slideLayout" Target="/ppt/slideLayouts/slideLayout76.xml" Id="rId7" /><Relationship Type="http://schemas.openxmlformats.org/officeDocument/2006/relationships/slideLayout" Target="/ppt/slideLayouts/slideLayout127.xml" Id="rId12" /><Relationship Type="http://schemas.openxmlformats.org/officeDocument/2006/relationships/slideLayout" Target="/ppt/slideLayouts/slideLayout178.xml" Id="rId17" /><Relationship Type="http://schemas.openxmlformats.org/officeDocument/2006/relationships/slideLayout" Target="/ppt/slideLayouts/slideLayout29.xml" Id="rId2" /><Relationship Type="http://schemas.openxmlformats.org/officeDocument/2006/relationships/slideLayout" Target="/ppt/slideLayouts/slideLayout1610.xml" Id="rId16" /><Relationship Type="http://schemas.openxmlformats.org/officeDocument/2006/relationships/slideLayout" Target="/ppt/slideLayouts/slideLayout2011.xml" Id="rId20" /><Relationship Type="http://schemas.openxmlformats.org/officeDocument/2006/relationships/slideLayout" Target="/ppt/slideLayouts/slideLayout112.xml" Id="rId1" /><Relationship Type="http://schemas.openxmlformats.org/officeDocument/2006/relationships/slideLayout" Target="/ppt/slideLayouts/slideLayout613.xml" Id="rId6" /><Relationship Type="http://schemas.openxmlformats.org/officeDocument/2006/relationships/slideLayout" Target="/ppt/slideLayouts/slideLayout111.xml" Id="rId11" /><Relationship Type="http://schemas.openxmlformats.org/officeDocument/2006/relationships/slideLayout" Target="/ppt/slideLayouts/slideLayout514.xml" Id="rId5" /><Relationship Type="http://schemas.openxmlformats.org/officeDocument/2006/relationships/slideLayout" Target="/ppt/slideLayouts/slideLayout1515.xml" Id="rId15" /><Relationship Type="http://schemas.openxmlformats.org/officeDocument/2006/relationships/slideLayout" Target="/ppt/slideLayouts/slideLayout1016.xml" Id="rId10" /><Relationship Type="http://schemas.openxmlformats.org/officeDocument/2006/relationships/slideLayout" Target="/ppt/slideLayouts/slideLayout1917.xml" Id="rId19" /><Relationship Type="http://schemas.openxmlformats.org/officeDocument/2006/relationships/slideLayout" Target="/ppt/slideLayouts/slideLayout418.xml" Id="rId4" /><Relationship Type="http://schemas.openxmlformats.org/officeDocument/2006/relationships/slideLayout" Target="/ppt/slideLayouts/slideLayout919.xml" Id="rId9" /><Relationship Type="http://schemas.openxmlformats.org/officeDocument/2006/relationships/slideLayout" Target="/ppt/slideLayouts/slideLayout1420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FE1B3994-EC85-4CEE-B849-7AE33810F5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6314" y="500215"/>
            <a:ext cx="11174186" cy="590931"/>
          </a:xfrm>
          <a:prstGeom prst="rect">
            <a:avLst/>
          </a:prstGeom>
        </p:spPr>
        <p:txBody>
          <a:bodyPr vert="horz" wrap="square" lIns="91440" tIns="45720" rIns="91440" bIns="45720" rtlCol="0" anchor="ctr">
            <a:spAutoFit/>
          </a:bodyPr>
          <a:lstStyle/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E88709A-CA63-4EAC-968C-8873D088E691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46314" y="1253331"/>
            <a:ext cx="11174186" cy="477009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BBA3C17-8AAC-4933-A7DA-CD7D3F840BE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46314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  <a:latin typeface="+mj-lt"/>
              </a:defRPr>
            </a:lvl1pPr>
          </a:lstStyle>
          <a:p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2B1D122-60D0-8B4D-896A-2A770C0B6343}"/>
              </a:ext>
            </a:extLst>
          </p:cNvPr>
          <p:cNvSpPr/>
          <p:nvPr userDrawn="1"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tx1"/>
              </a:solidFill>
            </a:endParaRPr>
          </a:p>
        </p:txBody>
      </p:sp>
      <p:sp>
        <p:nvSpPr>
          <p:cNvPr id="8" name="Slide Number Placeholder 5">
            <a:extLst>
              <a:ext uri="{FF2B5EF4-FFF2-40B4-BE49-F238E27FC236}">
                <a16:creationId xmlns:a16="http://schemas.microsoft.com/office/drawing/2014/main" id="{6B5B9FA1-1805-A944-AC99-868579EBA1AD}"/>
              </a:ext>
            </a:extLst>
          </p:cNvPr>
          <p:cNvSpPr txBox="1">
            <a:spLocks/>
          </p:cNvSpPr>
          <p:nvPr userDrawn="1"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noProof="0" smtClean="0">
                <a:solidFill>
                  <a:schemeClr val="bg1"/>
                </a:solidFill>
              </a:rPr>
              <a:pPr/>
              <a:t>‹#›</a:t>
            </a:fld>
            <a:endParaRPr lang="en-US" b="1" noProof="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98157569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0" r:id="rId2"/>
    <p:sldLayoutId id="2147483651" r:id="rId3"/>
    <p:sldLayoutId id="2147483661" r:id="rId4"/>
    <p:sldLayoutId id="2147483662" r:id="rId5"/>
    <p:sldLayoutId id="2147483650" r:id="rId6"/>
    <p:sldLayoutId id="2147483668" r:id="rId7"/>
    <p:sldLayoutId id="2147483674" r:id="rId8"/>
    <p:sldLayoutId id="2147483666" r:id="rId9"/>
    <p:sldLayoutId id="2147483664" r:id="rId10"/>
    <p:sldLayoutId id="2147483663" r:id="rId11"/>
    <p:sldLayoutId id="2147483667" r:id="rId12"/>
    <p:sldLayoutId id="2147483671" r:id="rId13"/>
    <p:sldLayoutId id="2147483672" r:id="rId14"/>
    <p:sldLayoutId id="2147483673" r:id="rId15"/>
    <p:sldLayoutId id="2147483675" r:id="rId16"/>
    <p:sldLayoutId id="2147483676" r:id="rId17"/>
    <p:sldLayoutId id="2147483665" r:id="rId18"/>
    <p:sldLayoutId id="2147483669" r:id="rId19"/>
    <p:sldLayoutId id="2147483670" r:id="rId20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lang="en-GB" sz="3600" b="1" kern="1200" spc="-60" baseline="0" dirty="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b="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b="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b="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pos="360" userDrawn="1">
          <p15:clr>
            <a:srgbClr val="F26B43"/>
          </p15:clr>
        </p15:guide>
        <p15:guide id="4" pos="7320" userDrawn="1">
          <p15:clr>
            <a:srgbClr val="F26B43"/>
          </p15:clr>
        </p15:guide>
        <p15:guide id="5" orient="horz" pos="360" userDrawn="1">
          <p15:clr>
            <a:srgbClr val="F26B43"/>
          </p15:clr>
        </p15:guide>
        <p15:guide id="6" orient="horz" pos="3960" userDrawn="1">
          <p15:clr>
            <a:srgbClr val="F26B43"/>
          </p15:clr>
        </p15:guide>
      </p15:sldGuideLst>
    </p:ext>
  </p:extLst>
</p:sldMaster>
</file>

<file path=ppt/slides/_rels/slide16.xml.rels>&#65279;<?xml version="1.0" encoding="utf-8"?><Relationships xmlns="http://schemas.openxmlformats.org/package/2006/relationships"><Relationship Type="http://schemas.openxmlformats.org/officeDocument/2006/relationships/image" Target="/ppt/media/image13.jpg" Id="rId2" /><Relationship Type="http://schemas.openxmlformats.org/officeDocument/2006/relationships/slideLayout" Target="/ppt/slideLayouts/slideLayout112.xml" Id="rId1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image" Target="/ppt/media/image22.jpeg" Id="rId2" /><Relationship Type="http://schemas.openxmlformats.org/officeDocument/2006/relationships/slideLayout" Target="/ppt/slideLayouts/slideLayout29.xml" Id="rId1" /></Relationships>
</file>

<file path=ppt/slides/_rels/slide58.xml.rels>&#65279;<?xml version="1.0" encoding="utf-8"?><Relationships xmlns="http://schemas.openxmlformats.org/package/2006/relationships"><Relationship Type="http://schemas.openxmlformats.org/officeDocument/2006/relationships/slideLayout" Target="/ppt/slideLayouts/slideLayout613.xml" Id="rId1" /></Relationships>
</file>

<file path=ppt/slides/_rels/slide64.xml.rels>&#65279;<?xml version="1.0" encoding="utf-8"?><Relationships xmlns="http://schemas.openxmlformats.org/package/2006/relationships"><Relationship Type="http://schemas.openxmlformats.org/officeDocument/2006/relationships/slideLayout" Target="/ppt/slideLayouts/slideLayout514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image" Target="/ppt/media/image5.jpeg" Id="rId2" /><Relationship Type="http://schemas.openxmlformats.org/officeDocument/2006/relationships/slideLayout" Target="/ppt/slideLayouts/slideLayout111.xml" Id="rId1" /></Relationships>
</file>

<file path=ppt/slides/_rels/slide109.xml.rels>&#65279;<?xml version="1.0" encoding="utf-8"?><Relationships xmlns="http://schemas.openxmlformats.org/package/2006/relationships"><Relationship Type="http://schemas.openxmlformats.org/officeDocument/2006/relationships/image" Target="/ppt/media/image74.jpeg" Id="rId2" /><Relationship Type="http://schemas.openxmlformats.org/officeDocument/2006/relationships/slideLayout" Target="/ppt/slideLayouts/slideLayout127.xml" Id="rId1" /></Relationships>
</file>

<file path=ppt/slides/_rels/slide115.xml.rels>&#65279;<?xml version="1.0" encoding="utf-8"?><Relationships xmlns="http://schemas.openxmlformats.org/package/2006/relationships"><Relationship Type="http://schemas.openxmlformats.org/officeDocument/2006/relationships/slideLayout" Target="/ppt/slideLayouts/slideLayout76.xml" Id="rId1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image" Target="/ppt/media/image8.png" Id="rId3" /><Relationship Type="http://schemas.openxmlformats.org/officeDocument/2006/relationships/chart" Target="/ppt/charts/chart11.xml" Id="rId2" /><Relationship Type="http://schemas.openxmlformats.org/officeDocument/2006/relationships/slideLayout" Target="/ppt/slideLayouts/slideLayout76.xml" Id="rId1" /><Relationship Type="http://schemas.openxmlformats.org/officeDocument/2006/relationships/chart" Target="/ppt/charts/chart22.xml" Id="rId5" /><Relationship Type="http://schemas.openxmlformats.org/officeDocument/2006/relationships/image" Target="/ppt/media/image9.svg" Id="rId4" /></Relationships>
</file>

<file path=ppt/slides/_rels/slide157.xml.rels>&#65279;<?xml version="1.0" encoding="utf-8"?><Relationships xmlns="http://schemas.openxmlformats.org/package/2006/relationships"><Relationship Type="http://schemas.openxmlformats.org/officeDocument/2006/relationships/slideLayout" Target="/ppt/slideLayouts/slideLayout76.xml" Id="rId1" /><Relationship Type="http://schemas.openxmlformats.org/officeDocument/2006/relationships/hyperlink" Target="https://go.microsoft.com/fwlink/?linkid=2006808&amp;clcid=0x409" TargetMode="External" Id="rId2" /></Relationships>
</file>

<file path=ppt/slides/_rels/slide313.xml.rels>&#65279;<?xml version="1.0" encoding="utf-8"?><Relationships xmlns="http://schemas.openxmlformats.org/package/2006/relationships"><Relationship Type="http://schemas.openxmlformats.org/officeDocument/2006/relationships/image" Target="/ppt/media/image35.jpeg" Id="rId2" /><Relationship Type="http://schemas.openxmlformats.org/officeDocument/2006/relationships/slideLayout" Target="/ppt/slideLayouts/slideLayout35.xml" Id="rId1" /></Relationships>
</file>

<file path=ppt/slides/_rels/slide410.xml.rels>&#65279;<?xml version="1.0" encoding="utf-8"?><Relationships xmlns="http://schemas.openxmlformats.org/package/2006/relationships"><Relationship Type="http://schemas.microsoft.com/office/2007/relationships/hdphoto" Target="/ppt/media/hdphoto1.wdp" Id="rId3" /><Relationship Type="http://schemas.openxmlformats.org/officeDocument/2006/relationships/image" Target="/ppt/media/image42.png" Id="rId2" /><Relationship Type="http://schemas.openxmlformats.org/officeDocument/2006/relationships/slideLayout" Target="/ppt/slideLayouts/slideLayout418.xml" Id="rId1" /></Relationships>
</file>

<file path=ppt/slides/_rels/slide814.xml.rels>&#65279;<?xml version="1.0" encoding="utf-8"?><Relationships xmlns="http://schemas.openxmlformats.org/package/2006/relationships"><Relationship Type="http://schemas.openxmlformats.org/officeDocument/2006/relationships/image" Target="/ppt/media/image66.jpeg" Id="rId2" /><Relationship Type="http://schemas.openxmlformats.org/officeDocument/2006/relationships/slideLayout" Target="/ppt/slideLayouts/slideLayout1016.xml" Id="rId1" /></Relationships>
</file>

<file path=ppt/slides/_rels/slide912.xml.rels>&#65279;<?xml version="1.0" encoding="utf-8"?><Relationships xmlns="http://schemas.openxmlformats.org/package/2006/relationships"><Relationship Type="http://schemas.openxmlformats.org/officeDocument/2006/relationships/slideLayout" Target="/ppt/slideLayouts/slideLayout919.xml" Id="rId1" /></Relationships>
</file>

<file path=ppt/slides/_rels/slide1315.xml.rels>&#65279;<?xml version="1.0" encoding="utf-8"?><Relationships xmlns="http://schemas.openxmlformats.org/package/2006/relationships"><Relationship Type="http://schemas.openxmlformats.org/officeDocument/2006/relationships/image" Target="/ppt/media/image107.jpeg" Id="rId2" /><Relationship Type="http://schemas.openxmlformats.org/officeDocument/2006/relationships/slideLayout" Target="/ppt/slideLayouts/slideLayout1917.xml" Id="rId1" /></Relationships>
</file>

<file path=ppt/slides/_rels/slide1411.xml.rels>&#65279;<?xml version="1.0" encoding="utf-8"?><Relationships xmlns="http://schemas.openxmlformats.org/package/2006/relationships"><Relationship Type="http://schemas.openxmlformats.org/officeDocument/2006/relationships/image" Target="/ppt/media/image13.jpg" Id="rId2" /><Relationship Type="http://schemas.openxmlformats.org/officeDocument/2006/relationships/slideLayout" Target="/ppt/slideLayouts/slideLayout2011.xml" Id="rId1" /></Relationships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Turtle in ocean">
            <a:extLst>
              <a:ext uri="{FF2B5EF4-FFF2-40B4-BE49-F238E27FC236}">
                <a16:creationId xmlns:a16="http://schemas.microsoft.com/office/drawing/2014/main" id="{1BF8833C-D907-D24E-949C-65190DF6299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/>
          <a:srcRect l="-101" t="28284" r="101" b="22912"/>
          <a:stretch/>
        </p:blipFill>
        <p:spPr>
          <a:xfrm>
            <a:off x="123992" y="124953"/>
            <a:ext cx="11944014" cy="4372387"/>
          </a:xfrm>
        </p:spPr>
      </p:pic>
      <p:sp>
        <p:nvSpPr>
          <p:cNvPr id="51" name="Title 50">
            <a:extLst>
              <a:ext uri="{FF2B5EF4-FFF2-40B4-BE49-F238E27FC236}">
                <a16:creationId xmlns:a16="http://schemas.microsoft.com/office/drawing/2014/main" id="{D8694222-4D81-4A9A-93A2-23C89102F234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94871" y="4901450"/>
            <a:ext cx="10607040" cy="701731"/>
          </a:xfrm>
        </p:spPr>
        <p:txBody>
          <a:bodyPr/>
          <a:lstStyle/>
          <a:p>
            <a:r>
              <a:rPr lang="en-US" dirty="0"/>
              <a:t>Presentation Title </a:t>
            </a:r>
          </a:p>
        </p:txBody>
      </p:sp>
      <p:sp>
        <p:nvSpPr>
          <p:cNvPr id="52" name="Subtitle 51">
            <a:extLst>
              <a:ext uri="{FF2B5EF4-FFF2-40B4-BE49-F238E27FC236}">
                <a16:creationId xmlns:a16="http://schemas.microsoft.com/office/drawing/2014/main" id="{46FF1827-B46B-4BC4-8665-8914CF45DE0C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383075609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Cover image, large fish">
            <a:extLst>
              <a:ext uri="{FF2B5EF4-FFF2-40B4-BE49-F238E27FC236}">
                <a16:creationId xmlns:a16="http://schemas.microsoft.com/office/drawing/2014/main" id="{8557C52B-FF7B-4358-81A2-8E139E5C53DE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/>
      </p:pic>
      <p:sp>
        <p:nvSpPr>
          <p:cNvPr id="51" name="Title 50">
            <a:extLst>
              <a:ext uri="{FF2B5EF4-FFF2-40B4-BE49-F238E27FC236}">
                <a16:creationId xmlns:a16="http://schemas.microsoft.com/office/drawing/2014/main" id="{D8694222-4D81-4A9A-93A2-23C89102F234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Title 2</a:t>
            </a:r>
          </a:p>
        </p:txBody>
      </p:sp>
      <p:sp>
        <p:nvSpPr>
          <p:cNvPr id="52" name="Subtitle 51">
            <a:extLst>
              <a:ext uri="{FF2B5EF4-FFF2-40B4-BE49-F238E27FC236}">
                <a16:creationId xmlns:a16="http://schemas.microsoft.com/office/drawing/2014/main" id="{46FF1827-B46B-4BC4-8665-8914CF45DE0C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460324024"/>
      </p:ext>
    </p:extLst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265BEEEB-C965-402F-B778-B1CD1494ACE6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quis. 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94797083"/>
      </p:ext>
    </p:extLst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6314" y="500215"/>
            <a:ext cx="11174186" cy="590931"/>
          </a:xfrm>
        </p:spPr>
        <p:txBody>
          <a:bodyPr/>
          <a:lstStyle/>
          <a:p>
            <a:r>
              <a:rPr lang="en-US" dirty="0"/>
              <a:t>Title 2</a:t>
            </a:r>
            <a:endParaRPr lang="en-GB" dirty="0"/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265BEEEB-C965-402F-B778-B1CD1494ACE6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GB" dirty="0"/>
          </a:p>
        </p:txBody>
      </p:sp>
    </p:spTree>
    <p:extLst>
      <p:ext uri="{BB962C8B-B14F-4D97-AF65-F5344CB8AC3E}">
        <p14:creationId xmlns:p14="http://schemas.microsoft.com/office/powerpoint/2010/main" val="2244405176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3</a:t>
            </a:r>
            <a:endParaRPr lang="en-GB" dirty="0"/>
          </a:p>
        </p:txBody>
      </p:sp>
      <p:pic>
        <p:nvPicPr>
          <p:cNvPr id="9" name="Picture Placeholder 8" descr="Slide image placeholder">
            <a:extLst>
              <a:ext uri="{FF2B5EF4-FFF2-40B4-BE49-F238E27FC236}">
                <a16:creationId xmlns:a16="http://schemas.microsoft.com/office/drawing/2014/main" id="{95460251-A0B7-4016-89A0-4C8BCED07B61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38" name="Text Placeholder 37">
            <a:extLst>
              <a:ext uri="{FF2B5EF4-FFF2-40B4-BE49-F238E27FC236}">
                <a16:creationId xmlns:a16="http://schemas.microsoft.com/office/drawing/2014/main" id="{AC4CB2C1-7DE3-44DC-A4F5-55C9466AE9FE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Caption 1</a:t>
            </a:r>
            <a:endParaRPr lang="en-GB" dirty="0"/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DFFB9D38-CDF6-45F7-A615-007F303B1A03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39" name="Text Placeholder 38">
            <a:extLst>
              <a:ext uri="{FF2B5EF4-FFF2-40B4-BE49-F238E27FC236}">
                <a16:creationId xmlns:a16="http://schemas.microsoft.com/office/drawing/2014/main" id="{78932DB0-2733-4BAD-BB5D-9536D20E0907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Caption 2</a:t>
            </a:r>
            <a:endParaRPr lang="en-GB" dirty="0"/>
          </a:p>
        </p:txBody>
      </p:sp>
      <p:sp>
        <p:nvSpPr>
          <p:cNvPr id="42" name="Text Placeholder 41">
            <a:extLst>
              <a:ext uri="{FF2B5EF4-FFF2-40B4-BE49-F238E27FC236}">
                <a16:creationId xmlns:a16="http://schemas.microsoft.com/office/drawing/2014/main" id="{6FB540F0-2ABD-4D9C-AA51-A68864DD7851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40" name="Text Placeholder 39">
            <a:extLst>
              <a:ext uri="{FF2B5EF4-FFF2-40B4-BE49-F238E27FC236}">
                <a16:creationId xmlns:a16="http://schemas.microsoft.com/office/drawing/2014/main" id="{8849DCBF-FE6C-4038-BE61-0BE3E249C35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Caption 3</a:t>
            </a:r>
            <a:endParaRPr lang="en-GB" dirty="0"/>
          </a:p>
        </p:txBody>
      </p:sp>
      <p:sp>
        <p:nvSpPr>
          <p:cNvPr id="43" name="Text Placeholder 42">
            <a:extLst>
              <a:ext uri="{FF2B5EF4-FFF2-40B4-BE49-F238E27FC236}">
                <a16:creationId xmlns:a16="http://schemas.microsoft.com/office/drawing/2014/main" id="{E0FF0889-3DA9-4826-A04E-4A4BD4C04CA1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</p:spTree>
    <p:extLst>
      <p:ext uri="{BB962C8B-B14F-4D97-AF65-F5344CB8AC3E}">
        <p14:creationId xmlns:p14="http://schemas.microsoft.com/office/powerpoint/2010/main" val="4284431860"/>
      </p:ext>
    </p:extLst>
  </p:cSld>
  <p:clrMapOvr>
    <a:masterClrMapping/>
  </p:clrMapOvr>
</p:sld>
</file>

<file path=ppt/slides/slide10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6</a:t>
            </a:r>
            <a:br>
              <a:rPr lang="en-US" dirty="0"/>
            </a:br>
            <a:r>
              <a:rPr lang="en-US" dirty="0"/>
              <a:t> 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67FDC6DC-D5D3-413E-A73C-6CC86E9646BC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BB40F080-6054-425B-9E1C-1DDC9260832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pic>
        <p:nvPicPr>
          <p:cNvPr id="23" name="Picture Placeholder 22" descr="Right side image placeholder">
            <a:extLst>
              <a:ext uri="{FF2B5EF4-FFF2-40B4-BE49-F238E27FC236}">
                <a16:creationId xmlns:a16="http://schemas.microsoft.com/office/drawing/2014/main" id="{DC389449-072E-4155-BA3B-C45AA950BF24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Rectangle 6">
            <a:extLst>
              <a:ext uri="{FF2B5EF4-FFF2-40B4-BE49-F238E27FC236}">
                <a16:creationId xmlns:a16="http://schemas.microsoft.com/office/drawing/2014/main" id="{61E397FF-5106-4C31-8E91-796AEA20258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tx1"/>
              </a:solidFill>
            </a:endParaRPr>
          </a:p>
        </p:txBody>
      </p:sp>
      <p:sp>
        <p:nvSpPr>
          <p:cNvPr id="8" name="Slide Number Placeholder 5">
            <a:extLst>
              <a:ext uri="{FF2B5EF4-FFF2-40B4-BE49-F238E27FC236}">
                <a16:creationId xmlns:a16="http://schemas.microsoft.com/office/drawing/2014/main" id="{D7DDE5B7-93F1-4010-85B1-8F63FD5044C7}"/>
              </a:ext>
            </a:extLst>
          </p:cNvPr>
          <p:cNvSpPr txBox="1">
            <a:spLocks/>
          </p:cNvSpPr>
          <p:nvPr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smtClean="0">
                <a:solidFill>
                  <a:schemeClr val="bg1"/>
                </a:solidFill>
              </a:rPr>
              <a:pPr/>
              <a:t>10</a:t>
            </a:fld>
            <a:endParaRPr lang="en-US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27818778"/>
      </p:ext>
    </p:extLst>
  </p:cSld>
  <p:clrMapOvr>
    <a:masterClrMapping/>
  </p:clrMapOvr>
</p:sld>
</file>

<file path=ppt/slides/slide1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7 </a:t>
            </a:r>
            <a:endParaRPr lang="en-GB" dirty="0"/>
          </a:p>
        </p:txBody>
      </p:sp>
      <p:graphicFrame>
        <p:nvGraphicFramePr>
          <p:cNvPr id="15" name="Table 14">
            <a:extLst>
              <a:ext uri="{FF2B5EF4-FFF2-40B4-BE49-F238E27FC236}">
                <a16:creationId xmlns:a16="http://schemas.microsoft.com/office/drawing/2014/main" id="{6CDC9C35-D466-4519-B3DE-03055872857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920559562"/>
              </p:ext>
            </p:extLst>
          </p:nvPr>
        </p:nvGraphicFramePr>
        <p:xfrm>
          <a:off x="638629" y="1567543"/>
          <a:ext cx="10914740" cy="4110444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182948">
                  <a:extLst>
                    <a:ext uri="{9D8B030D-6E8A-4147-A177-3AD203B41FA5}">
                      <a16:colId xmlns:a16="http://schemas.microsoft.com/office/drawing/2014/main" val="2071492987"/>
                    </a:ext>
                  </a:extLst>
                </a:gridCol>
                <a:gridCol w="2182948">
                  <a:extLst>
                    <a:ext uri="{9D8B030D-6E8A-4147-A177-3AD203B41FA5}">
                      <a16:colId xmlns:a16="http://schemas.microsoft.com/office/drawing/2014/main" val="69624285"/>
                    </a:ext>
                  </a:extLst>
                </a:gridCol>
                <a:gridCol w="2182948">
                  <a:extLst>
                    <a:ext uri="{9D8B030D-6E8A-4147-A177-3AD203B41FA5}">
                      <a16:colId xmlns:a16="http://schemas.microsoft.com/office/drawing/2014/main" val="3007106312"/>
                    </a:ext>
                  </a:extLst>
                </a:gridCol>
                <a:gridCol w="2182948">
                  <a:extLst>
                    <a:ext uri="{9D8B030D-6E8A-4147-A177-3AD203B41FA5}">
                      <a16:colId xmlns:a16="http://schemas.microsoft.com/office/drawing/2014/main" val="538167395"/>
                    </a:ext>
                  </a:extLst>
                </a:gridCol>
                <a:gridCol w="2182948">
                  <a:extLst>
                    <a:ext uri="{9D8B030D-6E8A-4147-A177-3AD203B41FA5}">
                      <a16:colId xmlns:a16="http://schemas.microsoft.com/office/drawing/2014/main" val="1211691905"/>
                    </a:ext>
                  </a:extLst>
                </a:gridCol>
              </a:tblGrid>
              <a:tr h="685074">
                <a:tc>
                  <a:txBody>
                    <a:bodyPr/>
                    <a:lstStyle/>
                    <a:p>
                      <a:pPr algn="ctr"/>
                      <a:r>
                        <a:rPr lang="en-US" b="1" dirty="0">
                          <a:solidFill>
                            <a:schemeClr val="accent1">
                              <a:lumMod val="50000"/>
                            </a:schemeClr>
                          </a:solidFill>
                          <a:latin typeface="+mn-lt"/>
                        </a:rPr>
                        <a:t>Header 1</a:t>
                      </a:r>
                      <a:endParaRPr lang="en-GB" b="1" dirty="0">
                        <a:solidFill>
                          <a:schemeClr val="accent1">
                            <a:lumMod val="50000"/>
                          </a:schemeClr>
                        </a:solidFill>
                        <a:latin typeface="+mn-lt"/>
                      </a:endParaRPr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b="1" dirty="0">
                          <a:solidFill>
                            <a:schemeClr val="accent1">
                              <a:lumMod val="50000"/>
                            </a:schemeClr>
                          </a:solidFill>
                          <a:latin typeface="+mn-lt"/>
                        </a:rPr>
                        <a:t>Header 1</a:t>
                      </a:r>
                      <a:endParaRPr lang="en-GB" b="1" dirty="0">
                        <a:solidFill>
                          <a:schemeClr val="accent1">
                            <a:lumMod val="50000"/>
                          </a:schemeClr>
                        </a:solidFill>
                        <a:latin typeface="+mn-lt"/>
                      </a:endParaRPr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b="1" dirty="0">
                          <a:solidFill>
                            <a:schemeClr val="accent1">
                              <a:lumMod val="50000"/>
                            </a:schemeClr>
                          </a:solidFill>
                          <a:latin typeface="+mn-lt"/>
                        </a:rPr>
                        <a:t>Header 1</a:t>
                      </a:r>
                      <a:endParaRPr lang="en-GB" b="1" dirty="0">
                        <a:solidFill>
                          <a:schemeClr val="accent1">
                            <a:lumMod val="50000"/>
                          </a:schemeClr>
                        </a:solidFill>
                        <a:latin typeface="+mn-lt"/>
                      </a:endParaRPr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b="1" dirty="0">
                          <a:solidFill>
                            <a:schemeClr val="accent1">
                              <a:lumMod val="50000"/>
                            </a:schemeClr>
                          </a:solidFill>
                          <a:latin typeface="+mn-lt"/>
                        </a:rPr>
                        <a:t>Header 1</a:t>
                      </a:r>
                      <a:endParaRPr lang="en-GB" b="1" dirty="0">
                        <a:solidFill>
                          <a:schemeClr val="accent1">
                            <a:lumMod val="50000"/>
                          </a:schemeClr>
                        </a:solidFill>
                        <a:latin typeface="+mn-lt"/>
                      </a:endParaRPr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b="1" dirty="0">
                          <a:solidFill>
                            <a:schemeClr val="accent1">
                              <a:lumMod val="50000"/>
                            </a:schemeClr>
                          </a:solidFill>
                          <a:latin typeface="+mn-lt"/>
                        </a:rPr>
                        <a:t>Header 1</a:t>
                      </a:r>
                      <a:endParaRPr lang="en-GB" b="1" dirty="0">
                        <a:solidFill>
                          <a:schemeClr val="accent1">
                            <a:lumMod val="50000"/>
                          </a:schemeClr>
                        </a:solidFill>
                        <a:latin typeface="+mn-lt"/>
                      </a:endParaRPr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816349847"/>
                  </a:ext>
                </a:extLst>
              </a:tr>
              <a:tr h="685074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lnT w="28575" cap="flat" cmpd="sng" algn="ctr">
                      <a:solidFill>
                        <a:schemeClr val="accent1">
                          <a:lumMod val="5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394776631"/>
                  </a:ext>
                </a:extLst>
              </a:tr>
              <a:tr h="685074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486392679"/>
                  </a:ext>
                </a:extLst>
              </a:tr>
              <a:tr h="685074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32067249"/>
                  </a:ext>
                </a:extLst>
              </a:tr>
              <a:tr h="685074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4282081765"/>
                  </a:ext>
                </a:extLst>
              </a:tr>
              <a:tr h="685074"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Text</a:t>
                      </a:r>
                      <a:endParaRPr lang="en-GB" dirty="0"/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91894351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541238256"/>
      </p:ext>
    </p:extLst>
  </p:cSld>
  <p:clrMapOvr>
    <a:masterClrMapping/>
  </p:clrMapOvr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8 </a:t>
            </a:r>
            <a:endParaRPr lang="en-GB" dirty="0"/>
          </a:p>
        </p:txBody>
      </p:sp>
      <p:graphicFrame>
        <p:nvGraphicFramePr>
          <p:cNvPr id="4" name="Chart 3" descr="Circular chart">
            <a:extLst>
              <a:ext uri="{FF2B5EF4-FFF2-40B4-BE49-F238E27FC236}">
                <a16:creationId xmlns:a16="http://schemas.microsoft.com/office/drawing/2014/main" id="{8329B45F-C605-4C73-B86F-64F7345650C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87726872"/>
              </p:ext>
            </p:extLst>
          </p:nvPr>
        </p:nvGraphicFramePr>
        <p:xfrm>
          <a:off x="831984" y="1309163"/>
          <a:ext cx="5054253" cy="46134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pic>
        <p:nvPicPr>
          <p:cNvPr id="6" name="Graphic 5" descr="Earth Globe Europe-Africa">
            <a:extLst>
              <a:ext uri="{FF2B5EF4-FFF2-40B4-BE49-F238E27FC236}">
                <a16:creationId xmlns:a16="http://schemas.microsoft.com/office/drawing/2014/main" id="{FD2A98C4-B660-4C43-AA1F-35A02F73D5E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2718667" y="2975469"/>
            <a:ext cx="1280886" cy="1280886"/>
          </a:xfrm>
          <a:prstGeom prst="rect">
            <a:avLst/>
          </a:prstGeom>
        </p:spPr>
      </p:pic>
      <p:cxnSp>
        <p:nvCxnSpPr>
          <p:cNvPr id="7" name="Straight Connector 6">
            <a:extLst>
              <a:ext uri="{FF2B5EF4-FFF2-40B4-BE49-F238E27FC236}">
                <a16:creationId xmlns:a16="http://schemas.microsoft.com/office/drawing/2014/main" id="{BD5865E0-56EA-0340-B33E-349802453CB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6096000" y="1872343"/>
            <a:ext cx="0" cy="3468914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aphicFrame>
        <p:nvGraphicFramePr>
          <p:cNvPr id="12" name="Chart 11" descr="Tabular chart">
            <a:extLst>
              <a:ext uri="{FF2B5EF4-FFF2-40B4-BE49-F238E27FC236}">
                <a16:creationId xmlns:a16="http://schemas.microsoft.com/office/drawing/2014/main" id="{A5A590C8-9AD2-4C81-82CC-A134905C24F2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00152016"/>
              </p:ext>
            </p:extLst>
          </p:nvPr>
        </p:nvGraphicFramePr>
        <p:xfrm>
          <a:off x="6685643" y="1309163"/>
          <a:ext cx="4934857" cy="46134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5"/>
          </a:graphicData>
        </a:graphic>
      </p:graphicFrame>
    </p:spTree>
    <p:extLst>
      <p:ext uri="{BB962C8B-B14F-4D97-AF65-F5344CB8AC3E}">
        <p14:creationId xmlns:p14="http://schemas.microsoft.com/office/powerpoint/2010/main" val="4030042660"/>
      </p:ext>
    </p:extLst>
  </p:cSld>
  <p:clrMapOvr>
    <a:masterClrMapping/>
  </p:clrMapOvr>
</p:sld>
</file>

<file path=ppt/slides/slide15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1D4E439-7AFE-41C2-9561-67F5879CAB8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Title 1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B2C7B128-5866-4067-9B7F-0E73E6CBFB2F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</a:t>
            </a:r>
          </a:p>
        </p:txBody>
      </p:sp>
      <p:pic>
        <p:nvPicPr>
          <p:cNvPr id="11" name="Picture Placeholder 10" descr="Divider slide accent image">
            <a:extLst>
              <a:ext uri="{FF2B5EF4-FFF2-40B4-BE49-F238E27FC236}">
                <a16:creationId xmlns:a16="http://schemas.microsoft.com/office/drawing/2014/main" id="{E8D5AD70-28A1-4A01-AE97-1F4CBFF4990F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/>
      </p:pic>
      <p:sp>
        <p:nvSpPr>
          <p:cNvPr id="16" name="Rectangle 15">
            <a:extLst>
              <a:ext uri="{FF2B5EF4-FFF2-40B4-BE49-F238E27FC236}">
                <a16:creationId xmlns:a16="http://schemas.microsoft.com/office/drawing/2014/main" id="{4EB8303B-9502-480C-9C51-6EF9094D5E4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tx1"/>
              </a:solidFill>
            </a:endParaRPr>
          </a:p>
        </p:txBody>
      </p:sp>
      <p:sp>
        <p:nvSpPr>
          <p:cNvPr id="17" name="Slide Number Placeholder 5">
            <a:extLst>
              <a:ext uri="{FF2B5EF4-FFF2-40B4-BE49-F238E27FC236}">
                <a16:creationId xmlns:a16="http://schemas.microsoft.com/office/drawing/2014/main" id="{3A910B8A-C82A-4E81-9270-CD27D2778597}"/>
              </a:ext>
            </a:extLst>
          </p:cNvPr>
          <p:cNvSpPr txBox="1">
            <a:spLocks/>
          </p:cNvSpPr>
          <p:nvPr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smtClean="0">
                <a:solidFill>
                  <a:schemeClr val="bg1"/>
                </a:solidFill>
              </a:rPr>
              <a:pPr/>
              <a:t>3</a:t>
            </a:fld>
            <a:endParaRPr lang="en-US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59085383"/>
      </p:ext>
    </p:extLst>
  </p:cSld>
  <p:clrMapOvr>
    <a:masterClrMapping/>
  </p:clrMapOvr>
</p:sld>
</file>

<file path=ppt/slides/slide4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Picture Placeholder 17" descr="Large full slide image">
            <a:extLst>
              <a:ext uri="{FF2B5EF4-FFF2-40B4-BE49-F238E27FC236}">
                <a16:creationId xmlns:a16="http://schemas.microsoft.com/office/drawing/2014/main" id="{04651C38-FC54-400F-A9F3-B49EC4829A8A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2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>
          <a:xfrm>
            <a:off x="0" y="0"/>
            <a:ext cx="12191999" cy="6858000"/>
          </a:xfrm>
        </p:spPr>
      </p:pic>
      <p:sp>
        <p:nvSpPr>
          <p:cNvPr id="11" name="Rectangle 10">
            <a:extLst>
              <a:ext uri="{FF2B5EF4-FFF2-40B4-BE49-F238E27FC236}">
                <a16:creationId xmlns:a16="http://schemas.microsoft.com/office/drawing/2014/main" id="{DF754616-DC65-1841-9419-6C0DCBEB6DF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5429" y="4726452"/>
            <a:ext cx="72571" cy="1371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31D4E439-7AFE-41C2-9561-67F5879CAB8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Title 2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B2C7B128-5866-4067-9B7F-0E73E6CBFB2F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</a:t>
            </a: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AC2B5667-FA20-49C2-A3CD-B275BB41F61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tx1"/>
              </a:solidFill>
            </a:endParaRPr>
          </a:p>
        </p:txBody>
      </p:sp>
      <p:sp>
        <p:nvSpPr>
          <p:cNvPr id="10" name="Slide Number Placeholder 5">
            <a:extLst>
              <a:ext uri="{FF2B5EF4-FFF2-40B4-BE49-F238E27FC236}">
                <a16:creationId xmlns:a16="http://schemas.microsoft.com/office/drawing/2014/main" id="{C1F153D4-F9C1-4295-8CB0-BFC0E94D4C64}"/>
              </a:ext>
            </a:extLst>
          </p:cNvPr>
          <p:cNvSpPr txBox="1">
            <a:spLocks/>
          </p:cNvSpPr>
          <p:nvPr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smtClean="0">
                <a:solidFill>
                  <a:schemeClr val="bg1"/>
                </a:solidFill>
              </a:rPr>
              <a:pPr/>
              <a:t>4</a:t>
            </a:fld>
            <a:endParaRPr lang="en-US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190611816"/>
      </p:ext>
    </p:extLst>
  </p:cSld>
  <p:clrMapOvr>
    <a:masterClrMapping/>
  </p:clrMapOvr>
</p:sld>
</file>

<file path=ppt/slides/slide8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4</a:t>
            </a:r>
          </a:p>
        </p:txBody>
      </p:sp>
      <p:pic>
        <p:nvPicPr>
          <p:cNvPr id="9" name="Picture Placeholder 8" descr="Slide image placeholder">
            <a:extLst>
              <a:ext uri="{FF2B5EF4-FFF2-40B4-BE49-F238E27FC236}">
                <a16:creationId xmlns:a16="http://schemas.microsoft.com/office/drawing/2014/main" id="{835F76E2-8EF3-449E-99A0-D5A9EF26A737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/>
      </p:pic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67FDC6DC-D5D3-413E-A73C-6CC86E9646BC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BB40F080-6054-425B-9E1C-1DDC9260832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83386381"/>
      </p:ext>
    </p:extLst>
  </p:cSld>
  <p:clrMapOvr>
    <a:masterClrMapping/>
  </p:clrMapOvr>
</p:sld>
</file>

<file path=ppt/slides/slide9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24FAFA63-EF73-4268-8107-6CD20923D7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5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67FDC6DC-D5D3-413E-A73C-6CC86E9646BC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BB40F080-6054-425B-9E1C-1DDC9260832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E16F1686-F366-46A5-AE17-1A563B77E882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DDA9F97E-A6B3-4444-90E9-E7CE786F821B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51428759"/>
      </p:ext>
    </p:extLst>
  </p:cSld>
  <p:clrMapOvr>
    <a:masterClrMapping/>
  </p:clrMapOvr>
</p:sld>
</file>

<file path=ppt/slides/slide13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" name="Picture Placeholder 20" descr="Large background image placeholder">
            <a:extLst>
              <a:ext uri="{FF2B5EF4-FFF2-40B4-BE49-F238E27FC236}">
                <a16:creationId xmlns:a16="http://schemas.microsoft.com/office/drawing/2014/main" id="{786A19C6-E002-4933-863A-594D051F3784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C945F022-8812-45B5-933D-19A4B9A35A81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“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54BE0E0A-A560-4455-A59B-C7C534771261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1587500" y="3948346"/>
            <a:ext cx="10033000" cy="1384995"/>
          </a:xfrm>
        </p:spPr>
        <p:txBody>
          <a:bodyPr/>
          <a:lstStyle/>
          <a:p>
            <a:r>
              <a:rPr lang="en-US" dirty="0"/>
              <a:t>Quote - Lorem ipsum dolor sit amet, consectetuer adipiscing elit. Maecenas porttitor congue massa. Fusce posuere, magna sed pulvinar ultricies, purus lectus malesuada libero, sit amet commodo magna eros quis urna.</a:t>
            </a:r>
          </a:p>
        </p:txBody>
      </p:sp>
      <p:sp>
        <p:nvSpPr>
          <p:cNvPr id="6" name="Title 5" hidden="1">
            <a:extLst>
              <a:ext uri="{FF2B5EF4-FFF2-40B4-BE49-F238E27FC236}">
                <a16:creationId xmlns:a16="http://schemas.microsoft.com/office/drawing/2014/main" id="{0FA90190-EBCB-443F-BFD6-79BA1A8363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Quote and Image Slide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4D2D947A-5BA8-423D-A1CE-1ABB26F5937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1360016" y="6369050"/>
            <a:ext cx="335909" cy="488950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tx1"/>
              </a:solidFill>
            </a:endParaRPr>
          </a:p>
        </p:txBody>
      </p:sp>
      <p:sp>
        <p:nvSpPr>
          <p:cNvPr id="7" name="Slide Number Placeholder 5">
            <a:extLst>
              <a:ext uri="{FF2B5EF4-FFF2-40B4-BE49-F238E27FC236}">
                <a16:creationId xmlns:a16="http://schemas.microsoft.com/office/drawing/2014/main" id="{3C7EED59-10A2-45B8-ACF5-4D37A39076F2}"/>
              </a:ext>
            </a:extLst>
          </p:cNvPr>
          <p:cNvSpPr txBox="1">
            <a:spLocks/>
          </p:cNvSpPr>
          <p:nvPr/>
        </p:nvSpPr>
        <p:spPr>
          <a:xfrm>
            <a:off x="11360016" y="6369050"/>
            <a:ext cx="335909" cy="365125"/>
          </a:xfrm>
          <a:prstGeom prst="rect">
            <a:avLst/>
          </a:prstGeom>
          <a:solidFill>
            <a:schemeClr val="accent2"/>
          </a:solidFill>
        </p:spPr>
        <p:txBody>
          <a:bodyPr vert="horz" lIns="0" tIns="45720" rIns="0" bIns="45720" rtlCol="0" anchor="ctr">
            <a:norm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b="0" kern="1200">
                <a:solidFill>
                  <a:srgbClr val="01C6FD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78048C4E-7BD1-46A5-B2F2-6AD408DAAD47}" type="slidenum">
              <a:rPr lang="en-US" b="1" smtClean="0">
                <a:solidFill>
                  <a:schemeClr val="bg1"/>
                </a:solidFill>
              </a:rPr>
              <a:pPr/>
              <a:t>13</a:t>
            </a:fld>
            <a:endParaRPr lang="en-US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88758095"/>
      </p:ext>
    </p:extLst>
  </p:cSld>
  <p:clrMapOvr>
    <a:masterClrMapping/>
  </p:clrMapOvr>
</p:sld>
</file>

<file path=ppt/slides/slide14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Picture Placeholder 14" descr="turtle in ocean">
            <a:extLst>
              <a:ext uri="{FF2B5EF4-FFF2-40B4-BE49-F238E27FC236}">
                <a16:creationId xmlns:a16="http://schemas.microsoft.com/office/drawing/2014/main" id="{C7A54B61-8541-AB40-BD1C-F80E8A424061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/>
          <a:srcRect t="20921" b="4079"/>
          <a:stretch/>
        </p:blipFill>
        <p:spPr>
          <a:xfrm>
            <a:off x="0" y="0"/>
            <a:ext cx="12192000" cy="6858000"/>
          </a:xfrm>
        </p:spPr>
      </p:pic>
      <p:sp>
        <p:nvSpPr>
          <p:cNvPr id="32" name="Picture Placeholder 13">
            <a:extLst>
              <a:ext uri="{FF2B5EF4-FFF2-40B4-BE49-F238E27FC236}">
                <a16:creationId xmlns:a16="http://schemas.microsoft.com/office/drawing/2014/main" id="{8DBDD9F7-3B84-F743-95F4-C9FA74DA597F}"/>
              </a:ext>
            </a:extLst>
          </p:cNvPr>
          <p:cNvSpPr txBox="1">
            <a:spLocks/>
          </p:cNvSpPr>
          <p:nvPr/>
        </p:nvSpPr>
        <p:spPr>
          <a:xfrm flipH="1">
            <a:off x="0" y="3895249"/>
            <a:ext cx="12192000" cy="2962751"/>
          </a:xfrm>
          <a:custGeom>
            <a:avLst/>
            <a:gdLst>
              <a:gd name="connsiteX0" fmla="*/ 12486732 w 13339868"/>
              <a:gd name="connsiteY0" fmla="*/ 1914 h 2962751"/>
              <a:gd name="connsiteX1" fmla="*/ 6703529 w 13339868"/>
              <a:gd name="connsiteY1" fmla="*/ 827870 h 2962751"/>
              <a:gd name="connsiteX2" fmla="*/ 704617 w 13339868"/>
              <a:gd name="connsiteY2" fmla="*/ 1735152 h 2962751"/>
              <a:gd name="connsiteX3" fmla="*/ 0 w 13339868"/>
              <a:gd name="connsiteY3" fmla="*/ 1775657 h 2962751"/>
              <a:gd name="connsiteX4" fmla="*/ 0 w 13339868"/>
              <a:gd name="connsiteY4" fmla="*/ 2962751 h 2962751"/>
              <a:gd name="connsiteX5" fmla="*/ 13339868 w 13339868"/>
              <a:gd name="connsiteY5" fmla="*/ 2962751 h 2962751"/>
              <a:gd name="connsiteX6" fmla="*/ 13339868 w 13339868"/>
              <a:gd name="connsiteY6" fmla="*/ 13763 h 2962751"/>
              <a:gd name="connsiteX7" fmla="*/ 12991874 w 13339868"/>
              <a:gd name="connsiteY7" fmla="*/ 2211 h 2962751"/>
              <a:gd name="connsiteX8" fmla="*/ 12486732 w 13339868"/>
              <a:gd name="connsiteY8" fmla="*/ 1914 h 29627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9868" h="2962751">
                <a:moveTo>
                  <a:pt x="12486732" y="1914"/>
                </a:moveTo>
                <a:cubicBezTo>
                  <a:pt x="11089145" y="23578"/>
                  <a:pt x="9273241" y="233112"/>
                  <a:pt x="6703529" y="827870"/>
                </a:cubicBezTo>
                <a:cubicBezTo>
                  <a:pt x="4500510" y="1337758"/>
                  <a:pt x="2693772" y="1601336"/>
                  <a:pt x="704617" y="1735152"/>
                </a:cubicBezTo>
                <a:lnTo>
                  <a:pt x="0" y="1775657"/>
                </a:lnTo>
                <a:lnTo>
                  <a:pt x="0" y="2962751"/>
                </a:lnTo>
                <a:lnTo>
                  <a:pt x="13339868" y="2962751"/>
                </a:lnTo>
                <a:lnTo>
                  <a:pt x="13339868" y="13763"/>
                </a:lnTo>
                <a:lnTo>
                  <a:pt x="12991874" y="2211"/>
                </a:lnTo>
                <a:cubicBezTo>
                  <a:pt x="12829592" y="-567"/>
                  <a:pt x="12661430" y="-794"/>
                  <a:pt x="12486732" y="1914"/>
                </a:cubicBezTo>
                <a:close/>
              </a:path>
            </a:pathLst>
          </a:custGeom>
          <a:solidFill>
            <a:schemeClr val="tx1">
              <a:alpha val="62000"/>
            </a:schemeClr>
          </a:solidFill>
        </p:spPr>
        <p:txBody>
          <a:bodyPr vert="horz" wrap="square" lIns="91440" tIns="45720" rIns="91440" bIns="45720" rtlCol="0" anchor="ctr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lang="en-GB" sz="1800" b="0" kern="1200" dirty="0">
                <a:solidFill>
                  <a:schemeClr val="tx1">
                    <a:alpha val="0"/>
                  </a:schemeClr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buFont typeface="Arial" panose="020B0604020202020204" pitchFamily="34" charset="0"/>
              <a:buNone/>
            </a:pPr>
            <a:r>
              <a:rPr lang="en-US" dirty="0"/>
              <a:t>Insert Image</a:t>
            </a:r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D7F67FDF-D697-3249-AD21-75F6353FFBA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8912" y="4690872"/>
            <a:ext cx="73152" cy="118872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tx1"/>
              </a:solidFill>
            </a:endParaRPr>
          </a:p>
        </p:txBody>
      </p:sp>
      <p:sp>
        <p:nvSpPr>
          <p:cNvPr id="51" name="Title 50">
            <a:extLst>
              <a:ext uri="{FF2B5EF4-FFF2-40B4-BE49-F238E27FC236}">
                <a16:creationId xmlns:a16="http://schemas.microsoft.com/office/drawing/2014/main" id="{D8694222-4D81-4A9A-93A2-23C89102F234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</p:spTree>
    <p:extLst>
      <p:ext uri="{BB962C8B-B14F-4D97-AF65-F5344CB8AC3E}">
        <p14:creationId xmlns:p14="http://schemas.microsoft.com/office/powerpoint/2010/main" val="308218656"/>
      </p:ext>
    </p:extLst>
  </p:cSld>
  <p:clrMapOvr>
    <a:masterClrMapping/>
  </p:clrMapOvr>
</p:sld>
</file>

<file path=ppt/theme/theme11.xml><?xml version="1.0" encoding="utf-8"?>
<a:theme xmlns:a="http://schemas.openxmlformats.org/drawingml/2006/main" name="Office Theme">
  <a:themeElements>
    <a:clrScheme name="MSFT_01">
      <a:dk1>
        <a:sysClr val="windowText" lastClr="000000"/>
      </a:dk1>
      <a:lt1>
        <a:sysClr val="window" lastClr="FFFFFF"/>
      </a:lt1>
      <a:dk2>
        <a:srgbClr val="3F3F3F"/>
      </a:dk2>
      <a:lt2>
        <a:srgbClr val="FFFFFF"/>
      </a:lt2>
      <a:accent1>
        <a:srgbClr val="01C6FD"/>
      </a:accent1>
      <a:accent2>
        <a:srgbClr val="067F9C"/>
      </a:accent2>
      <a:accent3>
        <a:srgbClr val="014E52"/>
      </a:accent3>
      <a:accent4>
        <a:srgbClr val="ED7D31"/>
      </a:accent4>
      <a:accent5>
        <a:srgbClr val="79AE02"/>
      </a:accent5>
      <a:accent6>
        <a:srgbClr val="0070C0"/>
      </a:accent6>
      <a:hlink>
        <a:srgbClr val="01C6FD"/>
      </a:hlink>
      <a:folHlink>
        <a:srgbClr val="954F72"/>
      </a:folHlink>
    </a:clrScheme>
    <a:fontScheme name="MSFT_01">
      <a:majorFont>
        <a:latin typeface="Century Gothic"/>
        <a:ea typeface=""/>
        <a:cs typeface=""/>
      </a:majorFont>
      <a:minorFont>
        <a:latin typeface="Century Gothic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1"/>
        </a:solidFill>
        <a:ln>
          <a:noFill/>
        </a:ln>
      </a:spPr>
      <a:bodyPr rtlCol="0" anchor="ctr"/>
      <a:lstStyle>
        <a:defPPr algn="ctr">
          <a:defRPr>
            <a:solidFill>
              <a:schemeClr val="tx1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89715846_Ocean presentation_RVA_v4.potx" id="{354FE8D4-E883-4E79-A422-6A1915D44872}" vid="{AAC9F203-D7BC-4B95-936D-67F55828A55A}"/>
    </a:ext>
  </a:extLst>
</a:theme>
</file>

<file path=ppt/theme/theme2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B8E2C315-492F-482C-BE04-955377E16AAF}"/>
</file>

<file path=customXml/itemProps22.xml><?xml version="1.0" encoding="utf-8"?>
<ds:datastoreItem xmlns:ds="http://schemas.openxmlformats.org/officeDocument/2006/customXml" ds:itemID="{DC3D7A05-DE9A-4773-A113-AAE964924F7A}"/>
</file>

<file path=customXml/itemProps31.xml><?xml version="1.0" encoding="utf-8"?>
<ds:datastoreItem xmlns:ds="http://schemas.openxmlformats.org/officeDocument/2006/customXml" ds:itemID="{599B7651-08C1-49A1-AFE9-4E4CD342176D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689</ap:Words>
  <ap:Application>Microsoft Office PowerPoint</ap:Application>
  <ap:PresentationFormat>Widescreen</ap:PresentationFormat>
  <ap:Paragraphs>87</ap:Paragraphs>
  <ap:Slides>15</ap:Slides>
  <ap:Notes>0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15</vt:i4>
      </vt:variant>
    </vt:vector>
  </ap:HeadingPairs>
  <ap:TitlesOfParts>
    <vt:vector baseType="lpstr" size="19">
      <vt:lpstr>Arial</vt:lpstr>
      <vt:lpstr>Calibri</vt:lpstr>
      <vt:lpstr>Century Gothic</vt:lpstr>
      <vt:lpstr>Office Theme</vt:lpstr>
      <vt:lpstr>Presentation Title </vt:lpstr>
      <vt:lpstr>Presentation Title 2</vt:lpstr>
      <vt:lpstr>Section Title 1</vt:lpstr>
      <vt:lpstr>Section Title 2</vt:lpstr>
      <vt:lpstr>Title </vt:lpstr>
      <vt:lpstr>Title 2</vt:lpstr>
      <vt:lpstr>Title 3</vt:lpstr>
      <vt:lpstr>Title 4</vt:lpstr>
      <vt:lpstr>Title 5</vt:lpstr>
      <vt:lpstr>Title 6  </vt:lpstr>
      <vt:lpstr>Title 7 </vt:lpstr>
      <vt:lpstr>Title 8 </vt:lpstr>
      <vt:lpstr>Quote and Image Slide</vt:lpstr>
      <vt:lpstr>THANK YOU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2019-04-01T06:12:45Z</dcterms:created>
  <dcterms:modified xsi:type="dcterms:W3CDTF">2019-04-06T01:55:10Z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