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Source Serif Pro"/>
      <p:regular r:id="rId26"/>
      <p:bold r:id="rId27"/>
      <p:italic r:id="rId28"/>
      <p:boldItalic r:id="rId29"/>
    </p:embeddedFont>
    <p:embeddedFont>
      <p:font typeface="Cabin"/>
      <p:regular r:id="rId30"/>
      <p:bold r:id="rId31"/>
      <p:italic r:id="rId32"/>
      <p:boldItalic r:id="rId33"/>
    </p:embeddedFont>
    <p:embeddedFont>
      <p:font typeface="Bowlby One"/>
      <p:regular r:id="rId34"/>
    </p:embeddedFont>
    <p:embeddedFont>
      <p:font typeface="Delius"/>
      <p:regular r:id="rId35"/>
    </p:embeddedFont>
    <p:embeddedFont>
      <p:font typeface="Montserrat Light"/>
      <p:regular r:id="rId36"/>
      <p:bold r:id="rId37"/>
      <p:italic r:id="rId38"/>
      <p:boldItalic r:id="rId39"/>
    </p:embeddedFont>
    <p:embeddedFont>
      <p:font typeface="Abel"/>
      <p:regular r:id="rId40"/>
    </p:embeddedFont>
    <p:embeddedFont>
      <p:font typeface="Coda"/>
      <p:regular r:id="rId41"/>
    </p:embeddedFont>
    <p:embeddedFont>
      <p:font typeface="Martel Sans"/>
      <p:regular r:id="rId42"/>
      <p:bold r:id="rId43"/>
    </p:embeddedFont>
    <p:embeddedFont>
      <p:font typeface="Calistoga"/>
      <p:regular r:id="rId44"/>
    </p:embeddedFont>
    <p:embeddedFont>
      <p:font typeface="DM Serif Display"/>
      <p:regular r:id="rId45"/>
      <p: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71AD0C5-33D1-4003-9E48-B2FF7F8EEF5F}">
  <a:tblStyle styleId="{A71AD0C5-33D1-4003-9E48-B2FF7F8EEF5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Abel-regular.fntdata"/><Relationship Id="rId42" Type="http://schemas.openxmlformats.org/officeDocument/2006/relationships/font" Target="fonts/MartelSans-regular.fntdata"/><Relationship Id="rId41" Type="http://schemas.openxmlformats.org/officeDocument/2006/relationships/font" Target="fonts/Coda-regular.fntdata"/><Relationship Id="rId44" Type="http://schemas.openxmlformats.org/officeDocument/2006/relationships/font" Target="fonts/Calistoga-regular.fntdata"/><Relationship Id="rId43" Type="http://schemas.openxmlformats.org/officeDocument/2006/relationships/font" Target="fonts/MartelSans-bold.fntdata"/><Relationship Id="rId46" Type="http://schemas.openxmlformats.org/officeDocument/2006/relationships/font" Target="fonts/DMSerifDisplay-italic.fntdata"/><Relationship Id="rId45" Type="http://schemas.openxmlformats.org/officeDocument/2006/relationships/font" Target="fonts/DMSerifDisplay-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bold.fntdata"/><Relationship Id="rId30" Type="http://schemas.openxmlformats.org/officeDocument/2006/relationships/font" Target="fonts/Cabin-regular.fntdata"/><Relationship Id="rId33" Type="http://schemas.openxmlformats.org/officeDocument/2006/relationships/font" Target="fonts/Cabin-boldItalic.fntdata"/><Relationship Id="rId32" Type="http://schemas.openxmlformats.org/officeDocument/2006/relationships/font" Target="fonts/Cabin-italic.fntdata"/><Relationship Id="rId35" Type="http://schemas.openxmlformats.org/officeDocument/2006/relationships/font" Target="fonts/Delius-regular.fntdata"/><Relationship Id="rId34" Type="http://schemas.openxmlformats.org/officeDocument/2006/relationships/font" Target="fonts/BowlbyOne-regular.fntdata"/><Relationship Id="rId37" Type="http://schemas.openxmlformats.org/officeDocument/2006/relationships/font" Target="fonts/MontserratLight-bold.fntdata"/><Relationship Id="rId36" Type="http://schemas.openxmlformats.org/officeDocument/2006/relationships/font" Target="fonts/MontserratLight-regular.fntdata"/><Relationship Id="rId39" Type="http://schemas.openxmlformats.org/officeDocument/2006/relationships/font" Target="fonts/MontserratLight-boldItalic.fntdata"/><Relationship Id="rId38" Type="http://schemas.openxmlformats.org/officeDocument/2006/relationships/font" Target="fonts/MontserratLight-italic.fntdata"/><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26" Type="http://schemas.openxmlformats.org/officeDocument/2006/relationships/font" Target="fonts/SourceSerifPro-regular.fntdata"/><Relationship Id="rId25" Type="http://schemas.openxmlformats.org/officeDocument/2006/relationships/font" Target="fonts/Roboto-boldItalic.fntdata"/><Relationship Id="rId28" Type="http://schemas.openxmlformats.org/officeDocument/2006/relationships/font" Target="fonts/SourceSerifPro-italic.fntdata"/><Relationship Id="rId27" Type="http://schemas.openxmlformats.org/officeDocument/2006/relationships/font" Target="fonts/SourceSerifPro-bold.fntdata"/><Relationship Id="rId29" Type="http://schemas.openxmlformats.org/officeDocument/2006/relationships/font" Target="fonts/SourceSerifPr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043725" y="1800400"/>
            <a:ext cx="5449200" cy="12453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rgbClr val="EB7F02"/>
              </a:buClr>
              <a:buSzPts val="4000"/>
              <a:buNone/>
              <a:defRPr sz="4000">
                <a:solidFill>
                  <a:srgbClr val="EB7F0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b="1" sz="16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1"/>
          <p:cNvSpPr txBox="1"/>
          <p:nvPr>
            <p:ph hasCustomPrompt="1" type="title"/>
          </p:nvPr>
        </p:nvSpPr>
        <p:spPr>
          <a:xfrm>
            <a:off x="2217600" y="812200"/>
            <a:ext cx="47088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EB7F02"/>
              </a:buClr>
              <a:buSzPts val="12000"/>
              <a:buNone/>
              <a:defRPr sz="12000">
                <a:solidFill>
                  <a:srgbClr val="EB7F0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SzPts val="1300"/>
              <a:buChar char="●"/>
              <a:defRPr/>
            </a:lvl1pPr>
            <a:lvl2pPr indent="-292100" lvl="1" marL="914400" algn="ctr">
              <a:spcBef>
                <a:spcPts val="1600"/>
              </a:spcBef>
              <a:spcAft>
                <a:spcPts val="0"/>
              </a:spcAft>
              <a:buSzPts val="1000"/>
              <a:buChar char="○"/>
              <a:defRPr/>
            </a:lvl2pPr>
            <a:lvl3pPr indent="-292100" lvl="2" marL="1371600" algn="ctr">
              <a:spcBef>
                <a:spcPts val="1600"/>
              </a:spcBef>
              <a:spcAft>
                <a:spcPts val="0"/>
              </a:spcAft>
              <a:buSzPts val="10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44" name="Google Shape;44;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CBE01"/>
              </a:buClr>
              <a:buSzPts val="2500"/>
              <a:buNone/>
              <a:defRPr>
                <a:solidFill>
                  <a:srgbClr val="FCBE0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7" name="Google Shape;47;p12"/>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85750" lvl="1" marL="914400" rtl="0">
              <a:spcBef>
                <a:spcPts val="0"/>
              </a:spcBef>
              <a:spcAft>
                <a:spcPts val="0"/>
              </a:spcAft>
              <a:buClr>
                <a:srgbClr val="434343"/>
              </a:buClr>
              <a:buSzPts val="900"/>
              <a:buChar char="○"/>
              <a:defRPr sz="900">
                <a:solidFill>
                  <a:srgbClr val="434343"/>
                </a:solidFill>
              </a:defRPr>
            </a:lvl2pPr>
            <a:lvl3pPr indent="-292100" lvl="2" marL="1371600" rtl="0">
              <a:spcBef>
                <a:spcPts val="0"/>
              </a:spcBef>
              <a:spcAft>
                <a:spcPts val="0"/>
              </a:spcAft>
              <a:buClr>
                <a:srgbClr val="434343"/>
              </a:buClr>
              <a:buSzPts val="1000"/>
              <a:buChar char="■"/>
              <a:defRPr>
                <a:solidFill>
                  <a:srgbClr val="434343"/>
                </a:solidFill>
              </a:defRPr>
            </a:lvl3pPr>
            <a:lvl4pPr indent="-317500" lvl="3" marL="1828800" rtl="0">
              <a:spcBef>
                <a:spcPts val="0"/>
              </a:spcBef>
              <a:spcAft>
                <a:spcPts val="0"/>
              </a:spcAft>
              <a:buClr>
                <a:srgbClr val="434343"/>
              </a:buClr>
              <a:buSzPts val="1400"/>
              <a:buChar char="●"/>
              <a:defRPr>
                <a:solidFill>
                  <a:srgbClr val="434343"/>
                </a:solidFill>
              </a:defRPr>
            </a:lvl4pPr>
            <a:lvl5pPr indent="-317500" lvl="4" marL="2286000" rtl="0">
              <a:spcBef>
                <a:spcPts val="0"/>
              </a:spcBef>
              <a:spcAft>
                <a:spcPts val="0"/>
              </a:spcAft>
              <a:buClr>
                <a:srgbClr val="434343"/>
              </a:buClr>
              <a:buSzPts val="1400"/>
              <a:buChar char="○"/>
              <a:defRPr>
                <a:solidFill>
                  <a:srgbClr val="434343"/>
                </a:solidFill>
              </a:defRPr>
            </a:lvl5pPr>
            <a:lvl6pPr indent="-304800" lvl="5" marL="2743200" rtl="0">
              <a:spcBef>
                <a:spcPts val="0"/>
              </a:spcBef>
              <a:spcAft>
                <a:spcPts val="0"/>
              </a:spcAft>
              <a:buClr>
                <a:srgbClr val="434343"/>
              </a:buClr>
              <a:buSzPts val="1200"/>
              <a:buChar char="■"/>
              <a:defRPr sz="1200">
                <a:solidFill>
                  <a:srgbClr val="434343"/>
                </a:solidFill>
              </a:defRPr>
            </a:lvl6pPr>
            <a:lvl7pPr indent="-304800" lvl="6" marL="3200400" rtl="0">
              <a:spcBef>
                <a:spcPts val="0"/>
              </a:spcBef>
              <a:spcAft>
                <a:spcPts val="0"/>
              </a:spcAft>
              <a:buClr>
                <a:srgbClr val="434343"/>
              </a:buClr>
              <a:buSzPts val="1200"/>
              <a:buChar char="●"/>
              <a:defRPr sz="1200">
                <a:solidFill>
                  <a:srgbClr val="434343"/>
                </a:solidFill>
              </a:defRPr>
            </a:lvl7pPr>
            <a:lvl8pPr indent="-304800" lvl="7" marL="3657600" rtl="0">
              <a:spcBef>
                <a:spcPts val="0"/>
              </a:spcBef>
              <a:spcAft>
                <a:spcPts val="0"/>
              </a:spcAft>
              <a:buClr>
                <a:srgbClr val="434343"/>
              </a:buClr>
              <a:buSzPts val="1200"/>
              <a:buChar char="○"/>
              <a:defRPr sz="1200">
                <a:solidFill>
                  <a:srgbClr val="434343"/>
                </a:solidFill>
              </a:defRPr>
            </a:lvl8pPr>
            <a:lvl9pPr indent="-304800" lvl="8" marL="4114800" rtl="0">
              <a:spcBef>
                <a:spcPts val="0"/>
              </a:spcBef>
              <a:spcAft>
                <a:spcPts val="0"/>
              </a:spcAft>
              <a:buClr>
                <a:srgbClr val="434343"/>
              </a:buClr>
              <a:buSzPts val="1200"/>
              <a:buChar char="■"/>
              <a:defRPr sz="1200">
                <a:solidFill>
                  <a:srgbClr val="434343"/>
                </a:solidFill>
              </a:defRPr>
            </a:lvl9pPr>
          </a:lstStyle>
          <a:p/>
        </p:txBody>
      </p:sp>
      <p:sp>
        <p:nvSpPr>
          <p:cNvPr id="48" name="Google Shape;48;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92100" lvl="1" marL="9144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2pPr>
            <a:lvl3pPr indent="-292100" lvl="2" marL="13716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3pPr>
            <a:lvl4pPr indent="-285750" lvl="3" marL="1828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4pPr>
            <a:lvl5pPr indent="-285750" lvl="4" marL="22860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5pPr>
            <a:lvl6pPr indent="-285750" lvl="5" marL="27432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6pPr>
            <a:lvl7pPr indent="-285750" lvl="6" marL="32004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7pPr>
            <a:lvl8pPr indent="-285750" lvl="7" marL="36576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8pPr>
            <a:lvl9pPr indent="-285750" lvl="8" marL="4114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03250" y="3904600"/>
            <a:ext cx="8737500" cy="776700"/>
          </a:xfrm>
          <a:prstGeom prst="rect">
            <a:avLst/>
          </a:prstGeom>
        </p:spPr>
        <p:txBody>
          <a:bodyPr anchorCtr="0" anchor="t" bIns="91425" lIns="91425" spcFirstLastPara="1" rIns="91425" wrap="square" tIns="91425">
            <a:noAutofit/>
          </a:bodyPr>
          <a:lstStyle>
            <a:lvl1pPr lvl="0">
              <a:spcBef>
                <a:spcPts val="0"/>
              </a:spcBef>
              <a:spcAft>
                <a:spcPts val="0"/>
              </a:spcAft>
              <a:buNone/>
              <a:defRPr sz="2000">
                <a:solidFill>
                  <a:srgbClr val="434343"/>
                </a:solidFill>
                <a:latin typeface="Martel Sans"/>
                <a:ea typeface="Martel Sans"/>
                <a:cs typeface="Martel Sans"/>
                <a:sym typeface="Martel Sans"/>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2" name="Google Shape;52;p13"/>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lvl1pPr indent="-336550" lvl="0" marL="457200" algn="r">
              <a:spcBef>
                <a:spcPts val="0"/>
              </a:spcBef>
              <a:spcAft>
                <a:spcPts val="0"/>
              </a:spcAft>
              <a:buClr>
                <a:srgbClr val="EB7F02"/>
              </a:buClr>
              <a:buSzPts val="1700"/>
              <a:buFont typeface="Calistoga"/>
              <a:buChar char="●"/>
              <a:defRPr sz="1700">
                <a:solidFill>
                  <a:srgbClr val="EB7F02"/>
                </a:solidFill>
                <a:latin typeface="Calistoga"/>
                <a:ea typeface="Calistoga"/>
                <a:cs typeface="Calistoga"/>
                <a:sym typeface="Calistoga"/>
              </a:defRPr>
            </a:lvl1pPr>
            <a:lvl2pPr indent="-292100" lvl="1" marL="9144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2pPr>
            <a:lvl3pPr indent="-292100" lvl="2" marL="13716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3pPr>
            <a:lvl4pPr indent="-317500" lvl="3" marL="18288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4pPr>
            <a:lvl5pPr indent="-317500" lvl="4" marL="22860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5pPr>
            <a:lvl6pPr indent="-317500" lvl="5" marL="27432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6pPr>
            <a:lvl7pPr indent="-317500" lvl="6" marL="32004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7pPr>
            <a:lvl8pPr indent="-317500" lvl="7" marL="36576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8pPr>
            <a:lvl9pPr indent="-317500" lvl="8" marL="4114800" algn="r">
              <a:spcBef>
                <a:spcPts val="1600"/>
              </a:spcBef>
              <a:spcAft>
                <a:spcPts val="1600"/>
              </a:spcAft>
              <a:buClr>
                <a:srgbClr val="D52525"/>
              </a:buClr>
              <a:buSzPts val="1400"/>
              <a:buFont typeface="Coda"/>
              <a:buChar char="■"/>
              <a:defRPr>
                <a:solidFill>
                  <a:srgbClr val="D52525"/>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149125" y="2102900"/>
            <a:ext cx="4932600" cy="9591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EB7F02"/>
              </a:buClr>
              <a:buSzPts val="3600"/>
              <a:buNone/>
              <a:defRPr sz="3600">
                <a:solidFill>
                  <a:srgbClr val="EB7F02"/>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type="tx">
  <p:cSld name="TITLE_AND_BODY">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3837775" y="179875"/>
            <a:ext cx="5036100" cy="9675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EB7F02"/>
              </a:buClr>
              <a:buSzPts val="2500"/>
              <a:buNone/>
              <a:defRPr>
                <a:solidFill>
                  <a:srgbClr val="EB7F0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837675" y="784200"/>
            <a:ext cx="5036100" cy="4175700"/>
          </a:xfrm>
          <a:prstGeom prst="rect">
            <a:avLst/>
          </a:prstGeom>
        </p:spPr>
        <p:txBody>
          <a:bodyPr anchorCtr="0" anchor="t" bIns="91425" lIns="91425" spcFirstLastPara="1" rIns="91425" wrap="square" tIns="91425">
            <a:noAutofit/>
          </a:bodyPr>
          <a:lstStyle>
            <a:lvl1pPr indent="-311150" lvl="0" marL="457200" algn="just">
              <a:lnSpc>
                <a:spcPct val="115000"/>
              </a:lnSpc>
              <a:spcBef>
                <a:spcPts val="0"/>
              </a:spcBef>
              <a:spcAft>
                <a:spcPts val="0"/>
              </a:spcAft>
              <a:buClr>
                <a:srgbClr val="434343"/>
              </a:buClr>
              <a:buSzPts val="1300"/>
              <a:buChar char="●"/>
              <a:defRPr>
                <a:solidFill>
                  <a:srgbClr val="434343"/>
                </a:solidFill>
              </a:defRPr>
            </a:lvl1pPr>
            <a:lvl2pPr indent="-292100" lvl="1" marL="914400" algn="just">
              <a:spcBef>
                <a:spcPts val="0"/>
              </a:spcBef>
              <a:spcAft>
                <a:spcPts val="0"/>
              </a:spcAft>
              <a:buClr>
                <a:srgbClr val="434343"/>
              </a:buClr>
              <a:buSzPts val="1000"/>
              <a:buChar char="○"/>
              <a:defRPr>
                <a:solidFill>
                  <a:srgbClr val="434343"/>
                </a:solidFill>
              </a:defRPr>
            </a:lvl2pPr>
            <a:lvl3pPr indent="-292100" lvl="2" marL="1371600" algn="just">
              <a:spcBef>
                <a:spcPts val="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19" name="Google Shape;19;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type="title"/>
          </p:nvPr>
        </p:nvSpPr>
        <p:spPr>
          <a:xfrm>
            <a:off x="252225" y="179875"/>
            <a:ext cx="68613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EB7F02"/>
              </a:buClr>
              <a:buSzPts val="2500"/>
              <a:buNone/>
              <a:defRPr>
                <a:solidFill>
                  <a:srgbClr val="EB7F0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3" name="Google Shape;23;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5"/>
          <p:cNvSpPr txBox="1"/>
          <p:nvPr>
            <p:ph idx="2" type="body"/>
          </p:nvPr>
        </p:nvSpPr>
        <p:spPr>
          <a:xfrm>
            <a:off x="3730125" y="1147375"/>
            <a:ext cx="3335400" cy="38124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type="title"/>
          </p:nvPr>
        </p:nvSpPr>
        <p:spPr>
          <a:xfrm>
            <a:off x="252225" y="179875"/>
            <a:ext cx="86529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EB7F02"/>
              </a:buClr>
              <a:buSzPts val="2500"/>
              <a:buNone/>
              <a:defRPr>
                <a:solidFill>
                  <a:srgbClr val="EB7F0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 type="body"/>
          </p:nvPr>
        </p:nvSpPr>
        <p:spPr>
          <a:xfrm>
            <a:off x="2522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8" name="Google Shape;28;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ph idx="2" type="body"/>
          </p:nvPr>
        </p:nvSpPr>
        <p:spPr>
          <a:xfrm>
            <a:off x="3176650" y="1147375"/>
            <a:ext cx="2624100" cy="21771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30" name="Google Shape;30;p6"/>
          <p:cNvSpPr txBox="1"/>
          <p:nvPr>
            <p:ph idx="3" type="body"/>
          </p:nvPr>
        </p:nvSpPr>
        <p:spPr>
          <a:xfrm>
            <a:off x="62810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7"/>
          <p:cNvSpPr txBox="1"/>
          <p:nvPr>
            <p:ph idx="1" type="body"/>
          </p:nvPr>
        </p:nvSpPr>
        <p:spPr>
          <a:xfrm>
            <a:off x="188525" y="215050"/>
            <a:ext cx="3900000" cy="3098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434343"/>
              </a:buClr>
              <a:buSzPts val="1400"/>
              <a:buChar char="●"/>
              <a:defRPr sz="1400">
                <a:solidFill>
                  <a:srgbClr val="434343"/>
                </a:solidFill>
              </a:defRPr>
            </a:lvl1pPr>
            <a:lvl2pPr indent="-292100" lvl="1" marL="914400">
              <a:spcBef>
                <a:spcPts val="1600"/>
              </a:spcBef>
              <a:spcAft>
                <a:spcPts val="0"/>
              </a:spcAft>
              <a:buClr>
                <a:srgbClr val="434343"/>
              </a:buClr>
              <a:buSzPts val="1000"/>
              <a:buChar char="○"/>
              <a:defRPr>
                <a:solidFill>
                  <a:srgbClr val="434343"/>
                </a:solidFill>
              </a:defRPr>
            </a:lvl2pPr>
            <a:lvl3pPr indent="-292100" lvl="2" marL="1371600">
              <a:spcBef>
                <a:spcPts val="160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8"/>
          <p:cNvSpPr txBox="1"/>
          <p:nvPr>
            <p:ph idx="1" type="body"/>
          </p:nvPr>
        </p:nvSpPr>
        <p:spPr>
          <a:xfrm>
            <a:off x="3520375" y="1247950"/>
            <a:ext cx="5233800" cy="6324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Clr>
                <a:srgbClr val="EB7F02"/>
              </a:buClr>
              <a:buSzPts val="2500"/>
              <a:buFont typeface="Calistoga"/>
              <a:buChar char="●"/>
              <a:defRPr b="1" sz="2500">
                <a:solidFill>
                  <a:srgbClr val="EB7F02"/>
                </a:solidFill>
                <a:latin typeface="Calistoga"/>
                <a:ea typeface="Calistoga"/>
                <a:cs typeface="Calistoga"/>
                <a:sym typeface="Calistoga"/>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6" name="Google Shape;36;p8"/>
          <p:cNvSpPr txBox="1"/>
          <p:nvPr>
            <p:ph idx="2" type="subTitle"/>
          </p:nvPr>
        </p:nvSpPr>
        <p:spPr>
          <a:xfrm>
            <a:off x="3520375" y="1743350"/>
            <a:ext cx="4752600" cy="1022400"/>
          </a:xfrm>
          <a:prstGeom prst="rect">
            <a:avLst/>
          </a:prstGeom>
        </p:spPr>
        <p:txBody>
          <a:bodyPr anchorCtr="0" anchor="t" bIns="91425" lIns="91425" spcFirstLastPara="1" rIns="91425" wrap="square" tIns="91425">
            <a:noAutofit/>
          </a:bodyPr>
          <a:lstStyle>
            <a:lvl1pPr lvl="0">
              <a:spcBef>
                <a:spcPts val="0"/>
              </a:spcBef>
              <a:spcAft>
                <a:spcPts val="0"/>
              </a:spcAft>
              <a:buNone/>
              <a:defRPr sz="1400">
                <a:solidFill>
                  <a:srgbClr val="434343"/>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800">
                <a:solidFill>
                  <a:srgbClr val="EB7F02"/>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10"/>
          <p:cNvSpPr txBox="1"/>
          <p:nvPr>
            <p:ph type="title"/>
          </p:nvPr>
        </p:nvSpPr>
        <p:spPr>
          <a:xfrm>
            <a:off x="2048700" y="43557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200">
                <a:solidFill>
                  <a:srgbClr val="EB7F02"/>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Calistoga"/>
              <a:buNone/>
              <a:defRPr b="1" sz="2500">
                <a:latin typeface="Calistoga"/>
                <a:ea typeface="Calistoga"/>
                <a:cs typeface="Calistoga"/>
                <a:sym typeface="Calistoga"/>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SzPts val="1300"/>
              <a:buFont typeface="Martel Sans"/>
              <a:buChar char="●"/>
              <a:defRPr sz="1300">
                <a:latin typeface="Martel Sans"/>
                <a:ea typeface="Martel Sans"/>
                <a:cs typeface="Martel Sans"/>
                <a:sym typeface="Martel Sans"/>
              </a:defRPr>
            </a:lvl1pPr>
            <a:lvl2pPr indent="-292100" lvl="1" marL="914400">
              <a:lnSpc>
                <a:spcPct val="115000"/>
              </a:lnSpc>
              <a:spcBef>
                <a:spcPts val="1600"/>
              </a:spcBef>
              <a:spcAft>
                <a:spcPts val="0"/>
              </a:spcAft>
              <a:buSzPts val="1000"/>
              <a:buFont typeface="Martel Sans"/>
              <a:buChar char="○"/>
              <a:defRPr sz="1000">
                <a:latin typeface="Martel Sans"/>
                <a:ea typeface="Martel Sans"/>
                <a:cs typeface="Martel Sans"/>
                <a:sym typeface="Martel Sans"/>
              </a:defRPr>
            </a:lvl2pPr>
            <a:lvl3pPr indent="-292100" lvl="2" marL="1371600">
              <a:lnSpc>
                <a:spcPct val="115000"/>
              </a:lnSpc>
              <a:spcBef>
                <a:spcPts val="1600"/>
              </a:spcBef>
              <a:spcAft>
                <a:spcPts val="0"/>
              </a:spcAft>
              <a:buSzPts val="1000"/>
              <a:buFont typeface="Martel Sans"/>
              <a:buChar char="■"/>
              <a:defRPr sz="1000">
                <a:latin typeface="Martel Sans"/>
                <a:ea typeface="Martel Sans"/>
                <a:cs typeface="Martel Sans"/>
                <a:sym typeface="Martel Sans"/>
              </a:defRPr>
            </a:lvl3pPr>
            <a:lvl4pPr indent="-317500" lvl="3" marL="1828800">
              <a:lnSpc>
                <a:spcPct val="115000"/>
              </a:lnSpc>
              <a:spcBef>
                <a:spcPts val="1600"/>
              </a:spcBef>
              <a:spcAft>
                <a:spcPts val="0"/>
              </a:spcAft>
              <a:buSzPts val="1400"/>
              <a:buFont typeface="Martel Sans"/>
              <a:buChar char="●"/>
              <a:defRPr>
                <a:latin typeface="Martel Sans"/>
                <a:ea typeface="Martel Sans"/>
                <a:cs typeface="Martel Sans"/>
                <a:sym typeface="Martel Sans"/>
              </a:defRPr>
            </a:lvl4pPr>
            <a:lvl5pPr indent="-317500" lvl="4" marL="2286000">
              <a:lnSpc>
                <a:spcPct val="115000"/>
              </a:lnSpc>
              <a:spcBef>
                <a:spcPts val="1600"/>
              </a:spcBef>
              <a:spcAft>
                <a:spcPts val="0"/>
              </a:spcAft>
              <a:buSzPts val="1400"/>
              <a:buFont typeface="Martel Sans"/>
              <a:buChar char="○"/>
              <a:defRPr>
                <a:latin typeface="Martel Sans"/>
                <a:ea typeface="Martel Sans"/>
                <a:cs typeface="Martel Sans"/>
                <a:sym typeface="Martel Sans"/>
              </a:defRPr>
            </a:lvl5pPr>
            <a:lvl6pPr indent="-317500" lvl="5" marL="2743200">
              <a:lnSpc>
                <a:spcPct val="115000"/>
              </a:lnSpc>
              <a:spcBef>
                <a:spcPts val="1600"/>
              </a:spcBef>
              <a:spcAft>
                <a:spcPts val="0"/>
              </a:spcAft>
              <a:buSzPts val="1400"/>
              <a:buFont typeface="Martel Sans"/>
              <a:buChar char="■"/>
              <a:defRPr>
                <a:latin typeface="Martel Sans"/>
                <a:ea typeface="Martel Sans"/>
                <a:cs typeface="Martel Sans"/>
                <a:sym typeface="Martel Sans"/>
              </a:defRPr>
            </a:lvl6pPr>
            <a:lvl7pPr indent="-317500" lvl="6" marL="3200400">
              <a:lnSpc>
                <a:spcPct val="115000"/>
              </a:lnSpc>
              <a:spcBef>
                <a:spcPts val="1600"/>
              </a:spcBef>
              <a:spcAft>
                <a:spcPts val="0"/>
              </a:spcAft>
              <a:buSzPts val="1400"/>
              <a:buFont typeface="Martel Sans"/>
              <a:buChar char="●"/>
              <a:defRPr>
                <a:latin typeface="Martel Sans"/>
                <a:ea typeface="Martel Sans"/>
                <a:cs typeface="Martel Sans"/>
                <a:sym typeface="Martel Sans"/>
              </a:defRPr>
            </a:lvl7pPr>
            <a:lvl8pPr indent="-317500" lvl="7" marL="3657600">
              <a:lnSpc>
                <a:spcPct val="115000"/>
              </a:lnSpc>
              <a:spcBef>
                <a:spcPts val="1600"/>
              </a:spcBef>
              <a:spcAft>
                <a:spcPts val="0"/>
              </a:spcAft>
              <a:buSzPts val="1400"/>
              <a:buFont typeface="Martel Sans"/>
              <a:buChar char="○"/>
              <a:defRPr>
                <a:latin typeface="Martel Sans"/>
                <a:ea typeface="Martel Sans"/>
                <a:cs typeface="Martel Sans"/>
                <a:sym typeface="Martel Sans"/>
              </a:defRPr>
            </a:lvl8pPr>
            <a:lvl9pPr indent="-317500" lvl="8" marL="4114800">
              <a:lnSpc>
                <a:spcPct val="115000"/>
              </a:lnSpc>
              <a:spcBef>
                <a:spcPts val="1600"/>
              </a:spcBef>
              <a:spcAft>
                <a:spcPts val="1600"/>
              </a:spcAft>
              <a:buClr>
                <a:srgbClr val="666666"/>
              </a:buClr>
              <a:buSzPts val="1400"/>
              <a:buFont typeface="Martel Sans"/>
              <a:buChar char="■"/>
              <a:defRPr>
                <a:solidFill>
                  <a:srgbClr val="666666"/>
                </a:solidFill>
                <a:latin typeface="Martel Sans"/>
                <a:ea typeface="Martel Sans"/>
                <a:cs typeface="Martel Sans"/>
                <a:sym typeface="Martel San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8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image" Target="../media/image7.png"/><Relationship Id="rId5" Type="http://schemas.openxmlformats.org/officeDocument/2006/relationships/image" Target="../media/image4.png"/></Relationships>
</file>

<file path=ppt/slides/_rels/slide14.xml.rels><?xml version="1.0" encoding="UTF-8" standalone="yes"?><Relationships xmlns="http://schemas.openxmlformats.org/package/2006/relationships"><Relationship Id="rId40" Type="http://schemas.openxmlformats.org/officeDocument/2006/relationships/image" Target="../media/image47.png"/><Relationship Id="rId42" Type="http://schemas.openxmlformats.org/officeDocument/2006/relationships/image" Target="../media/image53.png"/><Relationship Id="rId41" Type="http://schemas.openxmlformats.org/officeDocument/2006/relationships/image" Target="../media/image60.png"/><Relationship Id="rId44" Type="http://schemas.openxmlformats.org/officeDocument/2006/relationships/image" Target="../media/image57.png"/><Relationship Id="rId43" Type="http://schemas.openxmlformats.org/officeDocument/2006/relationships/image" Target="../media/image62.png"/><Relationship Id="rId46" Type="http://schemas.openxmlformats.org/officeDocument/2006/relationships/image" Target="../media/image67.png"/><Relationship Id="rId45" Type="http://schemas.openxmlformats.org/officeDocument/2006/relationships/image" Target="../media/image56.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20.png"/><Relationship Id="rId48" Type="http://schemas.openxmlformats.org/officeDocument/2006/relationships/image" Target="../media/image65.png"/><Relationship Id="rId47" Type="http://schemas.openxmlformats.org/officeDocument/2006/relationships/image" Target="../media/image55.png"/><Relationship Id="rId49" Type="http://schemas.openxmlformats.org/officeDocument/2006/relationships/image" Target="../media/image63.png"/><Relationship Id="rId5" Type="http://schemas.openxmlformats.org/officeDocument/2006/relationships/image" Target="../media/image28.png"/><Relationship Id="rId6" Type="http://schemas.openxmlformats.org/officeDocument/2006/relationships/image" Target="../media/image16.png"/><Relationship Id="rId7" Type="http://schemas.openxmlformats.org/officeDocument/2006/relationships/image" Target="../media/image18.png"/><Relationship Id="rId8" Type="http://schemas.openxmlformats.org/officeDocument/2006/relationships/image" Target="../media/image21.png"/><Relationship Id="rId73" Type="http://schemas.openxmlformats.org/officeDocument/2006/relationships/image" Target="../media/image87.png"/><Relationship Id="rId72" Type="http://schemas.openxmlformats.org/officeDocument/2006/relationships/image" Target="../media/image85.png"/><Relationship Id="rId31" Type="http://schemas.openxmlformats.org/officeDocument/2006/relationships/image" Target="../media/image46.png"/><Relationship Id="rId75" Type="http://schemas.openxmlformats.org/officeDocument/2006/relationships/image" Target="../media/image84.png"/><Relationship Id="rId30" Type="http://schemas.openxmlformats.org/officeDocument/2006/relationships/image" Target="../media/image44.png"/><Relationship Id="rId74" Type="http://schemas.openxmlformats.org/officeDocument/2006/relationships/image" Target="../media/image89.png"/><Relationship Id="rId33" Type="http://schemas.openxmlformats.org/officeDocument/2006/relationships/image" Target="../media/image58.png"/><Relationship Id="rId32" Type="http://schemas.openxmlformats.org/officeDocument/2006/relationships/image" Target="../media/image49.png"/><Relationship Id="rId76" Type="http://schemas.openxmlformats.org/officeDocument/2006/relationships/image" Target="../media/image90.png"/><Relationship Id="rId35" Type="http://schemas.openxmlformats.org/officeDocument/2006/relationships/image" Target="../media/image48.png"/><Relationship Id="rId34" Type="http://schemas.openxmlformats.org/officeDocument/2006/relationships/image" Target="../media/image51.png"/><Relationship Id="rId71" Type="http://schemas.openxmlformats.org/officeDocument/2006/relationships/image" Target="../media/image91.png"/><Relationship Id="rId70" Type="http://schemas.openxmlformats.org/officeDocument/2006/relationships/image" Target="../media/image83.png"/><Relationship Id="rId37" Type="http://schemas.openxmlformats.org/officeDocument/2006/relationships/image" Target="../media/image50.png"/><Relationship Id="rId36" Type="http://schemas.openxmlformats.org/officeDocument/2006/relationships/image" Target="../media/image52.png"/><Relationship Id="rId39" Type="http://schemas.openxmlformats.org/officeDocument/2006/relationships/image" Target="../media/image59.png"/><Relationship Id="rId38" Type="http://schemas.openxmlformats.org/officeDocument/2006/relationships/image" Target="../media/image54.png"/><Relationship Id="rId62" Type="http://schemas.openxmlformats.org/officeDocument/2006/relationships/image" Target="../media/image74.png"/><Relationship Id="rId61" Type="http://schemas.openxmlformats.org/officeDocument/2006/relationships/image" Target="../media/image92.png"/><Relationship Id="rId20" Type="http://schemas.openxmlformats.org/officeDocument/2006/relationships/image" Target="../media/image31.png"/><Relationship Id="rId64" Type="http://schemas.openxmlformats.org/officeDocument/2006/relationships/image" Target="../media/image88.png"/><Relationship Id="rId63" Type="http://schemas.openxmlformats.org/officeDocument/2006/relationships/image" Target="../media/image77.png"/><Relationship Id="rId22" Type="http://schemas.openxmlformats.org/officeDocument/2006/relationships/image" Target="../media/image42.png"/><Relationship Id="rId66" Type="http://schemas.openxmlformats.org/officeDocument/2006/relationships/image" Target="../media/image86.png"/><Relationship Id="rId21" Type="http://schemas.openxmlformats.org/officeDocument/2006/relationships/image" Target="../media/image29.png"/><Relationship Id="rId65" Type="http://schemas.openxmlformats.org/officeDocument/2006/relationships/image" Target="../media/image76.png"/><Relationship Id="rId24" Type="http://schemas.openxmlformats.org/officeDocument/2006/relationships/image" Target="../media/image38.png"/><Relationship Id="rId68" Type="http://schemas.openxmlformats.org/officeDocument/2006/relationships/image" Target="../media/image80.png"/><Relationship Id="rId23" Type="http://schemas.openxmlformats.org/officeDocument/2006/relationships/image" Target="../media/image37.png"/><Relationship Id="rId67" Type="http://schemas.openxmlformats.org/officeDocument/2006/relationships/image" Target="../media/image78.png"/><Relationship Id="rId60" Type="http://schemas.openxmlformats.org/officeDocument/2006/relationships/image" Target="../media/image73.png"/><Relationship Id="rId26" Type="http://schemas.openxmlformats.org/officeDocument/2006/relationships/image" Target="../media/image39.png"/><Relationship Id="rId25" Type="http://schemas.openxmlformats.org/officeDocument/2006/relationships/image" Target="../media/image41.png"/><Relationship Id="rId69" Type="http://schemas.openxmlformats.org/officeDocument/2006/relationships/image" Target="../media/image82.png"/><Relationship Id="rId28" Type="http://schemas.openxmlformats.org/officeDocument/2006/relationships/image" Target="../media/image36.png"/><Relationship Id="rId27" Type="http://schemas.openxmlformats.org/officeDocument/2006/relationships/image" Target="../media/image40.png"/><Relationship Id="rId29" Type="http://schemas.openxmlformats.org/officeDocument/2006/relationships/image" Target="../media/image43.png"/><Relationship Id="rId51" Type="http://schemas.openxmlformats.org/officeDocument/2006/relationships/image" Target="../media/image66.png"/><Relationship Id="rId50" Type="http://schemas.openxmlformats.org/officeDocument/2006/relationships/image" Target="../media/image68.png"/><Relationship Id="rId53" Type="http://schemas.openxmlformats.org/officeDocument/2006/relationships/image" Target="../media/image64.png"/><Relationship Id="rId52" Type="http://schemas.openxmlformats.org/officeDocument/2006/relationships/image" Target="../media/image79.png"/><Relationship Id="rId11" Type="http://schemas.openxmlformats.org/officeDocument/2006/relationships/image" Target="../media/image24.png"/><Relationship Id="rId55" Type="http://schemas.openxmlformats.org/officeDocument/2006/relationships/image" Target="../media/image61.png"/><Relationship Id="rId10" Type="http://schemas.openxmlformats.org/officeDocument/2006/relationships/image" Target="../media/image22.png"/><Relationship Id="rId54" Type="http://schemas.openxmlformats.org/officeDocument/2006/relationships/image" Target="../media/image72.png"/><Relationship Id="rId13" Type="http://schemas.openxmlformats.org/officeDocument/2006/relationships/image" Target="../media/image25.png"/><Relationship Id="rId57" Type="http://schemas.openxmlformats.org/officeDocument/2006/relationships/image" Target="../media/image70.png"/><Relationship Id="rId12" Type="http://schemas.openxmlformats.org/officeDocument/2006/relationships/image" Target="../media/image23.png"/><Relationship Id="rId56" Type="http://schemas.openxmlformats.org/officeDocument/2006/relationships/image" Target="../media/image69.png"/><Relationship Id="rId15" Type="http://schemas.openxmlformats.org/officeDocument/2006/relationships/image" Target="../media/image27.png"/><Relationship Id="rId59" Type="http://schemas.openxmlformats.org/officeDocument/2006/relationships/image" Target="../media/image71.png"/><Relationship Id="rId14" Type="http://schemas.openxmlformats.org/officeDocument/2006/relationships/image" Target="../media/image26.png"/><Relationship Id="rId58" Type="http://schemas.openxmlformats.org/officeDocument/2006/relationships/image" Target="../media/image75.png"/><Relationship Id="rId17" Type="http://schemas.openxmlformats.org/officeDocument/2006/relationships/image" Target="../media/image32.png"/><Relationship Id="rId16" Type="http://schemas.openxmlformats.org/officeDocument/2006/relationships/image" Target="../media/image30.png"/><Relationship Id="rId19" Type="http://schemas.openxmlformats.org/officeDocument/2006/relationships/image" Target="../media/image33.png"/><Relationship Id="rId18"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Roboto"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Bowly+O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4"/>
          <p:cNvSpPr txBox="1"/>
          <p:nvPr>
            <p:ph type="ctrTitle"/>
          </p:nvPr>
        </p:nvSpPr>
        <p:spPr>
          <a:xfrm>
            <a:off x="2338000" y="2077400"/>
            <a:ext cx="4515000" cy="124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58" name="Google Shape;58;p14"/>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23"/>
          <p:cNvSpPr txBox="1"/>
          <p:nvPr>
            <p:ph type="title"/>
          </p:nvPr>
        </p:nvSpPr>
        <p:spPr>
          <a:xfrm>
            <a:off x="2048700" y="435570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Searching for impact? Use a big image</a:t>
            </a:r>
            <a:endParaRPr>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2217600" y="812200"/>
            <a:ext cx="47088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1" name="Google Shape;121;p24"/>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837775" y="179875"/>
            <a:ext cx="50361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7" name="Google Shape;127;p25"/>
          <p:cNvGraphicFramePr/>
          <p:nvPr/>
        </p:nvGraphicFramePr>
        <p:xfrm>
          <a:off x="3837638" y="1500525"/>
          <a:ext cx="3000000" cy="3000000"/>
        </p:xfrm>
        <a:graphic>
          <a:graphicData uri="http://schemas.openxmlformats.org/drawingml/2006/table">
            <a:tbl>
              <a:tblPr>
                <a:noFill/>
                <a:tableStyleId>{A71AD0C5-33D1-4003-9E48-B2FF7F8EEF5F}</a:tableStyleId>
              </a:tblPr>
              <a:tblGrid>
                <a:gridCol w="1195025"/>
                <a:gridCol w="960275"/>
                <a:gridCol w="960275"/>
                <a:gridCol w="960275"/>
                <a:gridCol w="960275"/>
              </a:tblGrid>
              <a:tr h="388550">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EB7F02"/>
                          </a:solidFill>
                          <a:latin typeface="Bowlby One"/>
                          <a:ea typeface="Bowlby One"/>
                          <a:cs typeface="Bowlby One"/>
                          <a:sym typeface="Bowlby One"/>
                        </a:rPr>
                        <a:t>A</a:t>
                      </a:r>
                      <a:endParaRPr>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EB7F02"/>
                          </a:solidFill>
                          <a:latin typeface="Bowlby One"/>
                          <a:ea typeface="Bowlby One"/>
                          <a:cs typeface="Bowlby One"/>
                          <a:sym typeface="Bowlby One"/>
                        </a:rPr>
                        <a:t>B</a:t>
                      </a:r>
                      <a:endParaRPr>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EB7F02"/>
                          </a:solidFill>
                          <a:latin typeface="Bowlby One"/>
                          <a:ea typeface="Bowlby One"/>
                          <a:cs typeface="Bowlby One"/>
                          <a:sym typeface="Bowlby One"/>
                        </a:rPr>
                        <a:t>C</a:t>
                      </a:r>
                      <a:endParaRPr>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EB7F02"/>
                          </a:solidFill>
                          <a:latin typeface="Bowlby One"/>
                          <a:ea typeface="Bowlby One"/>
                          <a:cs typeface="Bowlby One"/>
                          <a:sym typeface="Bowlby One"/>
                        </a:rPr>
                        <a:t>D</a:t>
                      </a:r>
                      <a:endParaRPr>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EB7F02"/>
                          </a:solidFill>
                          <a:latin typeface="Bowlby One"/>
                          <a:ea typeface="Bowlby One"/>
                          <a:cs typeface="Bowlby One"/>
                          <a:sym typeface="Bowlby One"/>
                        </a:rPr>
                        <a:t>SLIDES</a:t>
                      </a:r>
                      <a:endParaRPr sz="1100">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12</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24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48</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64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EB7F02"/>
                          </a:solidFill>
                          <a:latin typeface="Bowlby One"/>
                          <a:ea typeface="Bowlby One"/>
                          <a:cs typeface="Bowlby One"/>
                          <a:sym typeface="Bowlby One"/>
                        </a:rPr>
                        <a:t>SPACE</a:t>
                      </a:r>
                      <a:endParaRPr sz="1100">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33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55</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77</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99</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EB7F02"/>
                          </a:solidFill>
                          <a:latin typeface="Bowlby One"/>
                          <a:ea typeface="Bowlby One"/>
                          <a:cs typeface="Bowlby One"/>
                          <a:sym typeface="Bowlby One"/>
                        </a:rPr>
                        <a:t>LOVE</a:t>
                      </a:r>
                      <a:endParaRPr sz="1100">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EB7F02"/>
                          </a:solidFill>
                          <a:latin typeface="Bowlby One"/>
                          <a:ea typeface="Bowlby One"/>
                          <a:cs typeface="Bowlby One"/>
                          <a:sym typeface="Bowlby One"/>
                        </a:rPr>
                        <a:t>FREE</a:t>
                      </a:r>
                      <a:endParaRPr sz="1100">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EB7F02"/>
                          </a:solidFill>
                          <a:latin typeface="Bowlby One"/>
                          <a:ea typeface="Bowlby One"/>
                          <a:cs typeface="Bowlby One"/>
                          <a:sym typeface="Bowlby One"/>
                        </a:rPr>
                        <a:t>QUOTES</a:t>
                      </a:r>
                      <a:endParaRPr sz="1100">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539475">
                <a:tc>
                  <a:txBody>
                    <a:bodyPr/>
                    <a:lstStyle/>
                    <a:p>
                      <a:pPr indent="0" lvl="0" marL="0" rtl="0" algn="ctr">
                        <a:spcBef>
                          <a:spcPts val="0"/>
                        </a:spcBef>
                        <a:spcAft>
                          <a:spcPts val="0"/>
                        </a:spcAft>
                        <a:buNone/>
                      </a:pPr>
                      <a:r>
                        <a:rPr lang="en" sz="1100">
                          <a:solidFill>
                            <a:srgbClr val="EB7F02"/>
                          </a:solidFill>
                          <a:latin typeface="Bowlby One"/>
                          <a:ea typeface="Bowlby One"/>
                          <a:cs typeface="Bowlby One"/>
                          <a:sym typeface="Bowlby One"/>
                        </a:rPr>
                        <a:t>GAMES</a:t>
                      </a:r>
                      <a:endParaRPr sz="1100">
                        <a:solidFill>
                          <a:srgbClr val="EB7F02"/>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Google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Powerpoint</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Keynote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Impress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1" name="Shape 131"/>
        <p:cNvGrpSpPr/>
        <p:nvPr/>
      </p:nvGrpSpPr>
      <p:grpSpPr>
        <a:xfrm>
          <a:off x="0" y="0"/>
          <a:ext cx="0" cy="0"/>
          <a:chOff x="0" y="0"/>
          <a:chExt cx="0" cy="0"/>
        </a:xfrm>
      </p:grpSpPr>
      <p:sp>
        <p:nvSpPr>
          <p:cNvPr id="132" name="Google Shape;132;p26"/>
          <p:cNvSpPr txBox="1"/>
          <p:nvPr>
            <p:ph type="title"/>
          </p:nvPr>
        </p:nvSpPr>
        <p:spPr>
          <a:xfrm>
            <a:off x="252225" y="179875"/>
            <a:ext cx="6827400" cy="67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3" name="Google Shape;133;p26"/>
          <p:cNvPicPr preferRelativeResize="0"/>
          <p:nvPr/>
        </p:nvPicPr>
        <p:blipFill>
          <a:blip r:embed="rId4">
            <a:alphaModFix/>
          </a:blip>
          <a:stretch>
            <a:fillRect/>
          </a:stretch>
        </p:blipFill>
        <p:spPr>
          <a:xfrm>
            <a:off x="252225" y="1089750"/>
            <a:ext cx="7323423" cy="3600924"/>
          </a:xfrm>
          <a:prstGeom prst="rect">
            <a:avLst/>
          </a:prstGeom>
          <a:noFill/>
          <a:ln>
            <a:noFill/>
          </a:ln>
        </p:spPr>
      </p:pic>
      <p:pic>
        <p:nvPicPr>
          <p:cNvPr id="134" name="Google Shape;134;p26"/>
          <p:cNvPicPr preferRelativeResize="0"/>
          <p:nvPr/>
        </p:nvPicPr>
        <p:blipFill>
          <a:blip r:embed="rId5">
            <a:alphaModFix/>
          </a:blip>
          <a:stretch>
            <a:fillRect/>
          </a:stretch>
        </p:blipFill>
        <p:spPr>
          <a:xfrm>
            <a:off x="1240775" y="2248350"/>
            <a:ext cx="271500" cy="270900"/>
          </a:xfrm>
          <a:prstGeom prst="rect">
            <a:avLst/>
          </a:prstGeom>
          <a:noFill/>
          <a:ln>
            <a:noFill/>
          </a:ln>
        </p:spPr>
      </p:pic>
      <p:pic>
        <p:nvPicPr>
          <p:cNvPr id="135" name="Google Shape;135;p26"/>
          <p:cNvPicPr preferRelativeResize="0"/>
          <p:nvPr/>
        </p:nvPicPr>
        <p:blipFill>
          <a:blip r:embed="rId5">
            <a:alphaModFix/>
          </a:blip>
          <a:stretch>
            <a:fillRect/>
          </a:stretch>
        </p:blipFill>
        <p:spPr>
          <a:xfrm>
            <a:off x="2461175" y="3485850"/>
            <a:ext cx="271500" cy="270900"/>
          </a:xfrm>
          <a:prstGeom prst="rect">
            <a:avLst/>
          </a:prstGeom>
          <a:noFill/>
          <a:ln>
            <a:noFill/>
          </a:ln>
        </p:spPr>
      </p:pic>
      <p:pic>
        <p:nvPicPr>
          <p:cNvPr id="136" name="Google Shape;136;p26"/>
          <p:cNvPicPr preferRelativeResize="0"/>
          <p:nvPr/>
        </p:nvPicPr>
        <p:blipFill>
          <a:blip r:embed="rId5">
            <a:alphaModFix/>
          </a:blip>
          <a:stretch>
            <a:fillRect/>
          </a:stretch>
        </p:blipFill>
        <p:spPr>
          <a:xfrm>
            <a:off x="4048975" y="3689500"/>
            <a:ext cx="271500" cy="270900"/>
          </a:xfrm>
          <a:prstGeom prst="rect">
            <a:avLst/>
          </a:prstGeom>
          <a:noFill/>
          <a:ln>
            <a:noFill/>
          </a:ln>
        </p:spPr>
      </p:pic>
      <p:pic>
        <p:nvPicPr>
          <p:cNvPr id="137" name="Google Shape;137;p26"/>
          <p:cNvPicPr preferRelativeResize="0"/>
          <p:nvPr/>
        </p:nvPicPr>
        <p:blipFill>
          <a:blip r:embed="rId5">
            <a:alphaModFix/>
          </a:blip>
          <a:stretch>
            <a:fillRect/>
          </a:stretch>
        </p:blipFill>
        <p:spPr>
          <a:xfrm>
            <a:off x="3859625" y="2192900"/>
            <a:ext cx="271500" cy="270900"/>
          </a:xfrm>
          <a:prstGeom prst="rect">
            <a:avLst/>
          </a:prstGeom>
          <a:noFill/>
          <a:ln>
            <a:noFill/>
          </a:ln>
        </p:spPr>
      </p:pic>
      <p:pic>
        <p:nvPicPr>
          <p:cNvPr id="138" name="Google Shape;138;p26"/>
          <p:cNvPicPr preferRelativeResize="0"/>
          <p:nvPr/>
        </p:nvPicPr>
        <p:blipFill>
          <a:blip r:embed="rId5">
            <a:alphaModFix/>
          </a:blip>
          <a:stretch>
            <a:fillRect/>
          </a:stretch>
        </p:blipFill>
        <p:spPr>
          <a:xfrm>
            <a:off x="6370150" y="2463800"/>
            <a:ext cx="271500" cy="270900"/>
          </a:xfrm>
          <a:prstGeom prst="rect">
            <a:avLst/>
          </a:prstGeom>
          <a:noFill/>
          <a:ln>
            <a:noFill/>
          </a:ln>
        </p:spPr>
      </p:pic>
      <p:pic>
        <p:nvPicPr>
          <p:cNvPr id="139" name="Google Shape;139;p26"/>
          <p:cNvPicPr preferRelativeResize="0"/>
          <p:nvPr/>
        </p:nvPicPr>
        <p:blipFill>
          <a:blip r:embed="rId5">
            <a:alphaModFix/>
          </a:blip>
          <a:stretch>
            <a:fillRect/>
          </a:stretch>
        </p:blipFill>
        <p:spPr>
          <a:xfrm>
            <a:off x="4436250" y="1977450"/>
            <a:ext cx="271500" cy="270900"/>
          </a:xfrm>
          <a:prstGeom prst="rect">
            <a:avLst/>
          </a:prstGeom>
          <a:noFill/>
          <a:ln>
            <a:noFill/>
          </a:ln>
        </p:spPr>
      </p:pic>
      <p:pic>
        <p:nvPicPr>
          <p:cNvPr id="140" name="Google Shape;140;p26"/>
          <p:cNvPicPr preferRelativeResize="0"/>
          <p:nvPr/>
        </p:nvPicPr>
        <p:blipFill>
          <a:blip r:embed="rId5">
            <a:alphaModFix/>
          </a:blip>
          <a:stretch>
            <a:fillRect/>
          </a:stretch>
        </p:blipFill>
        <p:spPr>
          <a:xfrm>
            <a:off x="6521175" y="3837725"/>
            <a:ext cx="271500" cy="270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7"/>
          <p:cNvSpPr txBox="1"/>
          <p:nvPr>
            <p:ph type="title"/>
          </p:nvPr>
        </p:nvSpPr>
        <p:spPr>
          <a:xfrm>
            <a:off x="4246575" y="179875"/>
            <a:ext cx="4627200" cy="57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46" name="Google Shape;146;p27"/>
          <p:cNvPicPr preferRelativeResize="0"/>
          <p:nvPr/>
        </p:nvPicPr>
        <p:blipFill>
          <a:blip r:embed="rId3">
            <a:alphaModFix/>
          </a:blip>
          <a:stretch>
            <a:fillRect/>
          </a:stretch>
        </p:blipFill>
        <p:spPr>
          <a:xfrm>
            <a:off x="4356025" y="1306225"/>
            <a:ext cx="303000" cy="303000"/>
          </a:xfrm>
          <a:prstGeom prst="rect">
            <a:avLst/>
          </a:prstGeom>
          <a:noFill/>
          <a:ln>
            <a:noFill/>
          </a:ln>
        </p:spPr>
      </p:pic>
      <p:pic>
        <p:nvPicPr>
          <p:cNvPr id="147" name="Google Shape;147;p27"/>
          <p:cNvPicPr preferRelativeResize="0"/>
          <p:nvPr/>
        </p:nvPicPr>
        <p:blipFill>
          <a:blip r:embed="rId4">
            <a:alphaModFix/>
          </a:blip>
          <a:stretch>
            <a:fillRect/>
          </a:stretch>
        </p:blipFill>
        <p:spPr>
          <a:xfrm>
            <a:off x="4658875" y="1303525"/>
            <a:ext cx="308400" cy="308400"/>
          </a:xfrm>
          <a:prstGeom prst="rect">
            <a:avLst/>
          </a:prstGeom>
          <a:noFill/>
          <a:ln>
            <a:noFill/>
          </a:ln>
        </p:spPr>
      </p:pic>
      <p:pic>
        <p:nvPicPr>
          <p:cNvPr id="148" name="Google Shape;148;p27"/>
          <p:cNvPicPr preferRelativeResize="0"/>
          <p:nvPr/>
        </p:nvPicPr>
        <p:blipFill>
          <a:blip r:embed="rId5">
            <a:alphaModFix/>
          </a:blip>
          <a:stretch>
            <a:fillRect/>
          </a:stretch>
        </p:blipFill>
        <p:spPr>
          <a:xfrm>
            <a:off x="4958300" y="1303525"/>
            <a:ext cx="308400" cy="308400"/>
          </a:xfrm>
          <a:prstGeom prst="rect">
            <a:avLst/>
          </a:prstGeom>
          <a:noFill/>
          <a:ln>
            <a:noFill/>
          </a:ln>
        </p:spPr>
      </p:pic>
      <p:pic>
        <p:nvPicPr>
          <p:cNvPr id="149" name="Google Shape;149;p27"/>
          <p:cNvPicPr preferRelativeResize="0"/>
          <p:nvPr/>
        </p:nvPicPr>
        <p:blipFill>
          <a:blip r:embed="rId6">
            <a:alphaModFix/>
          </a:blip>
          <a:stretch>
            <a:fillRect/>
          </a:stretch>
        </p:blipFill>
        <p:spPr>
          <a:xfrm>
            <a:off x="5270275" y="1306215"/>
            <a:ext cx="303000" cy="303000"/>
          </a:xfrm>
          <a:prstGeom prst="rect">
            <a:avLst/>
          </a:prstGeom>
          <a:noFill/>
          <a:ln>
            <a:noFill/>
          </a:ln>
        </p:spPr>
      </p:pic>
      <p:pic>
        <p:nvPicPr>
          <p:cNvPr id="150" name="Google Shape;150;p27"/>
          <p:cNvPicPr preferRelativeResize="0"/>
          <p:nvPr/>
        </p:nvPicPr>
        <p:blipFill>
          <a:blip r:embed="rId7">
            <a:alphaModFix/>
          </a:blip>
          <a:stretch>
            <a:fillRect/>
          </a:stretch>
        </p:blipFill>
        <p:spPr>
          <a:xfrm>
            <a:off x="5565975" y="1303525"/>
            <a:ext cx="308400" cy="308400"/>
          </a:xfrm>
          <a:prstGeom prst="rect">
            <a:avLst/>
          </a:prstGeom>
          <a:noFill/>
          <a:ln>
            <a:noFill/>
          </a:ln>
        </p:spPr>
      </p:pic>
      <p:pic>
        <p:nvPicPr>
          <p:cNvPr id="151" name="Google Shape;151;p27"/>
          <p:cNvPicPr preferRelativeResize="0"/>
          <p:nvPr/>
        </p:nvPicPr>
        <p:blipFill>
          <a:blip r:embed="rId8">
            <a:alphaModFix/>
          </a:blip>
          <a:stretch>
            <a:fillRect/>
          </a:stretch>
        </p:blipFill>
        <p:spPr>
          <a:xfrm>
            <a:off x="4359850" y="1009375"/>
            <a:ext cx="303000" cy="303000"/>
          </a:xfrm>
          <a:prstGeom prst="rect">
            <a:avLst/>
          </a:prstGeom>
          <a:noFill/>
          <a:ln>
            <a:noFill/>
          </a:ln>
        </p:spPr>
      </p:pic>
      <p:pic>
        <p:nvPicPr>
          <p:cNvPr id="152" name="Google Shape;152;p27"/>
          <p:cNvPicPr preferRelativeResize="0"/>
          <p:nvPr/>
        </p:nvPicPr>
        <p:blipFill>
          <a:blip r:embed="rId9">
            <a:alphaModFix/>
          </a:blip>
          <a:stretch>
            <a:fillRect/>
          </a:stretch>
        </p:blipFill>
        <p:spPr>
          <a:xfrm>
            <a:off x="4661575" y="1009375"/>
            <a:ext cx="303000" cy="303000"/>
          </a:xfrm>
          <a:prstGeom prst="rect">
            <a:avLst/>
          </a:prstGeom>
          <a:noFill/>
          <a:ln>
            <a:noFill/>
          </a:ln>
        </p:spPr>
      </p:pic>
      <p:pic>
        <p:nvPicPr>
          <p:cNvPr id="153" name="Google Shape;153;p27"/>
          <p:cNvPicPr preferRelativeResize="0"/>
          <p:nvPr/>
        </p:nvPicPr>
        <p:blipFill>
          <a:blip r:embed="rId10">
            <a:alphaModFix/>
          </a:blip>
          <a:stretch>
            <a:fillRect/>
          </a:stretch>
        </p:blipFill>
        <p:spPr>
          <a:xfrm>
            <a:off x="4967125" y="1006675"/>
            <a:ext cx="308400" cy="308400"/>
          </a:xfrm>
          <a:prstGeom prst="rect">
            <a:avLst/>
          </a:prstGeom>
          <a:noFill/>
          <a:ln>
            <a:noFill/>
          </a:ln>
        </p:spPr>
      </p:pic>
      <p:pic>
        <p:nvPicPr>
          <p:cNvPr id="154" name="Google Shape;154;p27"/>
          <p:cNvPicPr preferRelativeResize="0"/>
          <p:nvPr/>
        </p:nvPicPr>
        <p:blipFill>
          <a:blip r:embed="rId11">
            <a:alphaModFix/>
          </a:blip>
          <a:stretch>
            <a:fillRect/>
          </a:stretch>
        </p:blipFill>
        <p:spPr>
          <a:xfrm>
            <a:off x="5267575" y="1006675"/>
            <a:ext cx="308400" cy="308400"/>
          </a:xfrm>
          <a:prstGeom prst="rect">
            <a:avLst/>
          </a:prstGeom>
          <a:noFill/>
          <a:ln>
            <a:noFill/>
          </a:ln>
        </p:spPr>
      </p:pic>
      <p:pic>
        <p:nvPicPr>
          <p:cNvPr id="155" name="Google Shape;155;p27"/>
          <p:cNvPicPr preferRelativeResize="0"/>
          <p:nvPr/>
        </p:nvPicPr>
        <p:blipFill>
          <a:blip r:embed="rId12">
            <a:alphaModFix/>
          </a:blip>
          <a:stretch>
            <a:fillRect/>
          </a:stretch>
        </p:blipFill>
        <p:spPr>
          <a:xfrm>
            <a:off x="5562138" y="1006675"/>
            <a:ext cx="308400" cy="308400"/>
          </a:xfrm>
          <a:prstGeom prst="rect">
            <a:avLst/>
          </a:prstGeom>
          <a:noFill/>
          <a:ln>
            <a:noFill/>
          </a:ln>
        </p:spPr>
      </p:pic>
      <p:pic>
        <p:nvPicPr>
          <p:cNvPr id="156" name="Google Shape;156;p27"/>
          <p:cNvPicPr preferRelativeResize="0"/>
          <p:nvPr/>
        </p:nvPicPr>
        <p:blipFill>
          <a:blip r:embed="rId13">
            <a:alphaModFix/>
          </a:blip>
          <a:stretch>
            <a:fillRect/>
          </a:stretch>
        </p:blipFill>
        <p:spPr>
          <a:xfrm>
            <a:off x="5878975" y="1009375"/>
            <a:ext cx="303000" cy="303000"/>
          </a:xfrm>
          <a:prstGeom prst="rect">
            <a:avLst/>
          </a:prstGeom>
          <a:noFill/>
          <a:ln>
            <a:noFill/>
          </a:ln>
        </p:spPr>
      </p:pic>
      <p:pic>
        <p:nvPicPr>
          <p:cNvPr id="157" name="Google Shape;157;p27"/>
          <p:cNvPicPr preferRelativeResize="0"/>
          <p:nvPr/>
        </p:nvPicPr>
        <p:blipFill>
          <a:blip r:embed="rId14">
            <a:alphaModFix/>
          </a:blip>
          <a:stretch>
            <a:fillRect/>
          </a:stretch>
        </p:blipFill>
        <p:spPr>
          <a:xfrm>
            <a:off x="6173938" y="1009375"/>
            <a:ext cx="303000" cy="303000"/>
          </a:xfrm>
          <a:prstGeom prst="rect">
            <a:avLst/>
          </a:prstGeom>
          <a:noFill/>
          <a:ln>
            <a:noFill/>
          </a:ln>
        </p:spPr>
      </p:pic>
      <p:pic>
        <p:nvPicPr>
          <p:cNvPr id="158" name="Google Shape;158;p27"/>
          <p:cNvPicPr preferRelativeResize="0"/>
          <p:nvPr/>
        </p:nvPicPr>
        <p:blipFill>
          <a:blip r:embed="rId15">
            <a:alphaModFix/>
          </a:blip>
          <a:stretch>
            <a:fillRect/>
          </a:stretch>
        </p:blipFill>
        <p:spPr>
          <a:xfrm>
            <a:off x="6468125" y="1009375"/>
            <a:ext cx="303000" cy="303000"/>
          </a:xfrm>
          <a:prstGeom prst="rect">
            <a:avLst/>
          </a:prstGeom>
          <a:noFill/>
          <a:ln>
            <a:noFill/>
          </a:ln>
        </p:spPr>
      </p:pic>
      <p:pic>
        <p:nvPicPr>
          <p:cNvPr id="159" name="Google Shape;159;p27"/>
          <p:cNvPicPr preferRelativeResize="0"/>
          <p:nvPr/>
        </p:nvPicPr>
        <p:blipFill>
          <a:blip r:embed="rId16">
            <a:alphaModFix/>
          </a:blip>
          <a:stretch>
            <a:fillRect/>
          </a:stretch>
        </p:blipFill>
        <p:spPr>
          <a:xfrm>
            <a:off x="6780350" y="1006675"/>
            <a:ext cx="308400" cy="308400"/>
          </a:xfrm>
          <a:prstGeom prst="rect">
            <a:avLst/>
          </a:prstGeom>
          <a:noFill/>
          <a:ln>
            <a:noFill/>
          </a:ln>
        </p:spPr>
      </p:pic>
      <p:pic>
        <p:nvPicPr>
          <p:cNvPr id="160" name="Google Shape;160;p27"/>
          <p:cNvPicPr preferRelativeResize="0"/>
          <p:nvPr/>
        </p:nvPicPr>
        <p:blipFill>
          <a:blip r:embed="rId17">
            <a:alphaModFix/>
          </a:blip>
          <a:stretch>
            <a:fillRect/>
          </a:stretch>
        </p:blipFill>
        <p:spPr>
          <a:xfrm>
            <a:off x="7092888" y="1015625"/>
            <a:ext cx="290500" cy="290500"/>
          </a:xfrm>
          <a:prstGeom prst="rect">
            <a:avLst/>
          </a:prstGeom>
          <a:noFill/>
          <a:ln>
            <a:noFill/>
          </a:ln>
        </p:spPr>
      </p:pic>
      <p:pic>
        <p:nvPicPr>
          <p:cNvPr id="161" name="Google Shape;161;p27"/>
          <p:cNvPicPr preferRelativeResize="0"/>
          <p:nvPr/>
        </p:nvPicPr>
        <p:blipFill>
          <a:blip r:embed="rId18">
            <a:alphaModFix/>
          </a:blip>
          <a:stretch>
            <a:fillRect/>
          </a:stretch>
        </p:blipFill>
        <p:spPr>
          <a:xfrm>
            <a:off x="7392150" y="1009375"/>
            <a:ext cx="303000" cy="303000"/>
          </a:xfrm>
          <a:prstGeom prst="rect">
            <a:avLst/>
          </a:prstGeom>
          <a:noFill/>
          <a:ln>
            <a:noFill/>
          </a:ln>
        </p:spPr>
      </p:pic>
      <p:pic>
        <p:nvPicPr>
          <p:cNvPr id="162" name="Google Shape;162;p27"/>
          <p:cNvPicPr preferRelativeResize="0"/>
          <p:nvPr/>
        </p:nvPicPr>
        <p:blipFill>
          <a:blip r:embed="rId19">
            <a:alphaModFix/>
          </a:blip>
          <a:stretch>
            <a:fillRect/>
          </a:stretch>
        </p:blipFill>
        <p:spPr>
          <a:xfrm>
            <a:off x="7681925" y="1006675"/>
            <a:ext cx="308400" cy="308400"/>
          </a:xfrm>
          <a:prstGeom prst="rect">
            <a:avLst/>
          </a:prstGeom>
          <a:noFill/>
          <a:ln>
            <a:noFill/>
          </a:ln>
        </p:spPr>
      </p:pic>
      <p:pic>
        <p:nvPicPr>
          <p:cNvPr id="163" name="Google Shape;163;p27"/>
          <p:cNvPicPr preferRelativeResize="0"/>
          <p:nvPr/>
        </p:nvPicPr>
        <p:blipFill>
          <a:blip r:embed="rId20">
            <a:alphaModFix/>
          </a:blip>
          <a:stretch>
            <a:fillRect/>
          </a:stretch>
        </p:blipFill>
        <p:spPr>
          <a:xfrm>
            <a:off x="4370300" y="2247875"/>
            <a:ext cx="303000" cy="303000"/>
          </a:xfrm>
          <a:prstGeom prst="rect">
            <a:avLst/>
          </a:prstGeom>
          <a:noFill/>
          <a:ln>
            <a:noFill/>
          </a:ln>
        </p:spPr>
      </p:pic>
      <p:pic>
        <p:nvPicPr>
          <p:cNvPr id="164" name="Google Shape;164;p27"/>
          <p:cNvPicPr preferRelativeResize="0"/>
          <p:nvPr/>
        </p:nvPicPr>
        <p:blipFill>
          <a:blip r:embed="rId21">
            <a:alphaModFix/>
          </a:blip>
          <a:stretch>
            <a:fillRect/>
          </a:stretch>
        </p:blipFill>
        <p:spPr>
          <a:xfrm>
            <a:off x="4673275" y="2247875"/>
            <a:ext cx="303000" cy="303000"/>
          </a:xfrm>
          <a:prstGeom prst="rect">
            <a:avLst/>
          </a:prstGeom>
          <a:noFill/>
          <a:ln>
            <a:noFill/>
          </a:ln>
        </p:spPr>
      </p:pic>
      <p:pic>
        <p:nvPicPr>
          <p:cNvPr id="165" name="Google Shape;165;p27"/>
          <p:cNvPicPr preferRelativeResize="0"/>
          <p:nvPr/>
        </p:nvPicPr>
        <p:blipFill>
          <a:blip r:embed="rId22">
            <a:alphaModFix/>
          </a:blip>
          <a:stretch>
            <a:fillRect/>
          </a:stretch>
        </p:blipFill>
        <p:spPr>
          <a:xfrm>
            <a:off x="4992125" y="2254125"/>
            <a:ext cx="290500" cy="290500"/>
          </a:xfrm>
          <a:prstGeom prst="rect">
            <a:avLst/>
          </a:prstGeom>
          <a:noFill/>
          <a:ln>
            <a:noFill/>
          </a:ln>
        </p:spPr>
      </p:pic>
      <p:pic>
        <p:nvPicPr>
          <p:cNvPr id="166" name="Google Shape;166;p27"/>
          <p:cNvPicPr preferRelativeResize="0"/>
          <p:nvPr/>
        </p:nvPicPr>
        <p:blipFill>
          <a:blip r:embed="rId23">
            <a:alphaModFix/>
          </a:blip>
          <a:stretch>
            <a:fillRect/>
          </a:stretch>
        </p:blipFill>
        <p:spPr>
          <a:xfrm>
            <a:off x="5298475" y="2247875"/>
            <a:ext cx="303000" cy="303000"/>
          </a:xfrm>
          <a:prstGeom prst="rect">
            <a:avLst/>
          </a:prstGeom>
          <a:noFill/>
          <a:ln>
            <a:noFill/>
          </a:ln>
        </p:spPr>
      </p:pic>
      <p:pic>
        <p:nvPicPr>
          <p:cNvPr id="167" name="Google Shape;167;p27"/>
          <p:cNvPicPr preferRelativeResize="0"/>
          <p:nvPr/>
        </p:nvPicPr>
        <p:blipFill>
          <a:blip r:embed="rId24">
            <a:alphaModFix/>
          </a:blip>
          <a:stretch>
            <a:fillRect/>
          </a:stretch>
        </p:blipFill>
        <p:spPr>
          <a:xfrm>
            <a:off x="5587938" y="2247875"/>
            <a:ext cx="303000" cy="303000"/>
          </a:xfrm>
          <a:prstGeom prst="rect">
            <a:avLst/>
          </a:prstGeom>
          <a:noFill/>
          <a:ln>
            <a:noFill/>
          </a:ln>
        </p:spPr>
      </p:pic>
      <p:pic>
        <p:nvPicPr>
          <p:cNvPr id="168" name="Google Shape;168;p27"/>
          <p:cNvPicPr preferRelativeResize="0"/>
          <p:nvPr/>
        </p:nvPicPr>
        <p:blipFill>
          <a:blip r:embed="rId25">
            <a:alphaModFix/>
          </a:blip>
          <a:stretch>
            <a:fillRect/>
          </a:stretch>
        </p:blipFill>
        <p:spPr>
          <a:xfrm>
            <a:off x="5893075" y="2254125"/>
            <a:ext cx="290500" cy="290500"/>
          </a:xfrm>
          <a:prstGeom prst="rect">
            <a:avLst/>
          </a:prstGeom>
          <a:noFill/>
          <a:ln>
            <a:noFill/>
          </a:ln>
        </p:spPr>
      </p:pic>
      <p:pic>
        <p:nvPicPr>
          <p:cNvPr id="169" name="Google Shape;169;p27"/>
          <p:cNvPicPr preferRelativeResize="0"/>
          <p:nvPr/>
        </p:nvPicPr>
        <p:blipFill>
          <a:blip r:embed="rId26">
            <a:alphaModFix/>
          </a:blip>
          <a:stretch>
            <a:fillRect/>
          </a:stretch>
        </p:blipFill>
        <p:spPr>
          <a:xfrm>
            <a:off x="6196250" y="2254125"/>
            <a:ext cx="290500" cy="290500"/>
          </a:xfrm>
          <a:prstGeom prst="rect">
            <a:avLst/>
          </a:prstGeom>
          <a:noFill/>
          <a:ln>
            <a:noFill/>
          </a:ln>
        </p:spPr>
      </p:pic>
      <p:pic>
        <p:nvPicPr>
          <p:cNvPr id="170" name="Google Shape;170;p27"/>
          <p:cNvPicPr preferRelativeResize="0"/>
          <p:nvPr/>
        </p:nvPicPr>
        <p:blipFill>
          <a:blip r:embed="rId27">
            <a:alphaModFix/>
          </a:blip>
          <a:stretch>
            <a:fillRect/>
          </a:stretch>
        </p:blipFill>
        <p:spPr>
          <a:xfrm>
            <a:off x="6493475" y="2245175"/>
            <a:ext cx="308400" cy="308400"/>
          </a:xfrm>
          <a:prstGeom prst="rect">
            <a:avLst/>
          </a:prstGeom>
          <a:noFill/>
          <a:ln>
            <a:noFill/>
          </a:ln>
        </p:spPr>
      </p:pic>
      <p:pic>
        <p:nvPicPr>
          <p:cNvPr id="171" name="Google Shape;171;p27"/>
          <p:cNvPicPr preferRelativeResize="0"/>
          <p:nvPr/>
        </p:nvPicPr>
        <p:blipFill>
          <a:blip r:embed="rId28">
            <a:alphaModFix/>
          </a:blip>
          <a:stretch>
            <a:fillRect/>
          </a:stretch>
        </p:blipFill>
        <p:spPr>
          <a:xfrm>
            <a:off x="5870325" y="1303525"/>
            <a:ext cx="308400" cy="308400"/>
          </a:xfrm>
          <a:prstGeom prst="rect">
            <a:avLst/>
          </a:prstGeom>
          <a:noFill/>
          <a:ln>
            <a:noFill/>
          </a:ln>
        </p:spPr>
      </p:pic>
      <p:pic>
        <p:nvPicPr>
          <p:cNvPr id="172" name="Google Shape;172;p27"/>
          <p:cNvPicPr preferRelativeResize="0"/>
          <p:nvPr/>
        </p:nvPicPr>
        <p:blipFill>
          <a:blip r:embed="rId29">
            <a:alphaModFix/>
          </a:blip>
          <a:stretch>
            <a:fillRect/>
          </a:stretch>
        </p:blipFill>
        <p:spPr>
          <a:xfrm>
            <a:off x="6173163" y="1303525"/>
            <a:ext cx="308400" cy="308400"/>
          </a:xfrm>
          <a:prstGeom prst="rect">
            <a:avLst/>
          </a:prstGeom>
          <a:noFill/>
          <a:ln>
            <a:noFill/>
          </a:ln>
        </p:spPr>
      </p:pic>
      <p:pic>
        <p:nvPicPr>
          <p:cNvPr id="173" name="Google Shape;173;p27"/>
          <p:cNvPicPr preferRelativeResize="0"/>
          <p:nvPr/>
        </p:nvPicPr>
        <p:blipFill>
          <a:blip r:embed="rId30">
            <a:alphaModFix/>
          </a:blip>
          <a:stretch>
            <a:fillRect/>
          </a:stretch>
        </p:blipFill>
        <p:spPr>
          <a:xfrm>
            <a:off x="6473075" y="1303525"/>
            <a:ext cx="308400" cy="308400"/>
          </a:xfrm>
          <a:prstGeom prst="rect">
            <a:avLst/>
          </a:prstGeom>
          <a:noFill/>
          <a:ln>
            <a:noFill/>
          </a:ln>
        </p:spPr>
      </p:pic>
      <p:pic>
        <p:nvPicPr>
          <p:cNvPr id="174" name="Google Shape;174;p27"/>
          <p:cNvPicPr preferRelativeResize="0"/>
          <p:nvPr/>
        </p:nvPicPr>
        <p:blipFill>
          <a:blip r:embed="rId31">
            <a:alphaModFix/>
          </a:blip>
          <a:stretch>
            <a:fillRect/>
          </a:stretch>
        </p:blipFill>
        <p:spPr>
          <a:xfrm>
            <a:off x="6780375" y="1306225"/>
            <a:ext cx="303000" cy="303000"/>
          </a:xfrm>
          <a:prstGeom prst="rect">
            <a:avLst/>
          </a:prstGeom>
          <a:noFill/>
          <a:ln>
            <a:noFill/>
          </a:ln>
        </p:spPr>
      </p:pic>
      <p:pic>
        <p:nvPicPr>
          <p:cNvPr id="175" name="Google Shape;175;p27"/>
          <p:cNvPicPr preferRelativeResize="0"/>
          <p:nvPr/>
        </p:nvPicPr>
        <p:blipFill>
          <a:blip r:embed="rId32">
            <a:alphaModFix/>
          </a:blip>
          <a:stretch>
            <a:fillRect/>
          </a:stretch>
        </p:blipFill>
        <p:spPr>
          <a:xfrm>
            <a:off x="7075019" y="1306225"/>
            <a:ext cx="303000" cy="303000"/>
          </a:xfrm>
          <a:prstGeom prst="rect">
            <a:avLst/>
          </a:prstGeom>
          <a:noFill/>
          <a:ln>
            <a:noFill/>
          </a:ln>
        </p:spPr>
      </p:pic>
      <p:pic>
        <p:nvPicPr>
          <p:cNvPr id="176" name="Google Shape;176;p27"/>
          <p:cNvPicPr preferRelativeResize="0"/>
          <p:nvPr/>
        </p:nvPicPr>
        <p:blipFill>
          <a:blip r:embed="rId33">
            <a:alphaModFix/>
          </a:blip>
          <a:stretch>
            <a:fillRect/>
          </a:stretch>
        </p:blipFill>
        <p:spPr>
          <a:xfrm>
            <a:off x="7387525" y="1303525"/>
            <a:ext cx="303000" cy="303000"/>
          </a:xfrm>
          <a:prstGeom prst="rect">
            <a:avLst/>
          </a:prstGeom>
          <a:noFill/>
          <a:ln>
            <a:noFill/>
          </a:ln>
        </p:spPr>
      </p:pic>
      <p:pic>
        <p:nvPicPr>
          <p:cNvPr id="177" name="Google Shape;177;p27"/>
          <p:cNvPicPr preferRelativeResize="0"/>
          <p:nvPr/>
        </p:nvPicPr>
        <p:blipFill>
          <a:blip r:embed="rId34">
            <a:alphaModFix/>
          </a:blip>
          <a:stretch>
            <a:fillRect/>
          </a:stretch>
        </p:blipFill>
        <p:spPr>
          <a:xfrm>
            <a:off x="7681925" y="1312375"/>
            <a:ext cx="303000" cy="303000"/>
          </a:xfrm>
          <a:prstGeom prst="rect">
            <a:avLst/>
          </a:prstGeom>
          <a:noFill/>
          <a:ln>
            <a:noFill/>
          </a:ln>
        </p:spPr>
      </p:pic>
      <p:pic>
        <p:nvPicPr>
          <p:cNvPr id="178" name="Google Shape;178;p27"/>
          <p:cNvPicPr preferRelativeResize="0"/>
          <p:nvPr/>
        </p:nvPicPr>
        <p:blipFill>
          <a:blip r:embed="rId35">
            <a:alphaModFix/>
          </a:blip>
          <a:stretch>
            <a:fillRect/>
          </a:stretch>
        </p:blipFill>
        <p:spPr>
          <a:xfrm>
            <a:off x="4377600" y="2544725"/>
            <a:ext cx="308400" cy="308400"/>
          </a:xfrm>
          <a:prstGeom prst="rect">
            <a:avLst/>
          </a:prstGeom>
          <a:noFill/>
          <a:ln>
            <a:noFill/>
          </a:ln>
        </p:spPr>
      </p:pic>
      <p:pic>
        <p:nvPicPr>
          <p:cNvPr id="179" name="Google Shape;179;p27"/>
          <p:cNvPicPr preferRelativeResize="0"/>
          <p:nvPr/>
        </p:nvPicPr>
        <p:blipFill>
          <a:blip r:embed="rId36">
            <a:alphaModFix/>
          </a:blip>
          <a:stretch>
            <a:fillRect/>
          </a:stretch>
        </p:blipFill>
        <p:spPr>
          <a:xfrm>
            <a:off x="4674225" y="2544725"/>
            <a:ext cx="308400" cy="308400"/>
          </a:xfrm>
          <a:prstGeom prst="rect">
            <a:avLst/>
          </a:prstGeom>
          <a:noFill/>
          <a:ln>
            <a:noFill/>
          </a:ln>
        </p:spPr>
      </p:pic>
      <p:pic>
        <p:nvPicPr>
          <p:cNvPr id="180" name="Google Shape;180;p27"/>
          <p:cNvPicPr preferRelativeResize="0"/>
          <p:nvPr/>
        </p:nvPicPr>
        <p:blipFill>
          <a:blip r:embed="rId37">
            <a:alphaModFix/>
          </a:blip>
          <a:stretch>
            <a:fillRect/>
          </a:stretch>
        </p:blipFill>
        <p:spPr>
          <a:xfrm>
            <a:off x="4989400" y="2544725"/>
            <a:ext cx="290500" cy="290500"/>
          </a:xfrm>
          <a:prstGeom prst="rect">
            <a:avLst/>
          </a:prstGeom>
          <a:noFill/>
          <a:ln>
            <a:noFill/>
          </a:ln>
        </p:spPr>
      </p:pic>
      <p:pic>
        <p:nvPicPr>
          <p:cNvPr id="181" name="Google Shape;181;p27"/>
          <p:cNvPicPr preferRelativeResize="0"/>
          <p:nvPr/>
        </p:nvPicPr>
        <p:blipFill>
          <a:blip r:embed="rId38">
            <a:alphaModFix/>
          </a:blip>
          <a:stretch>
            <a:fillRect/>
          </a:stretch>
        </p:blipFill>
        <p:spPr>
          <a:xfrm>
            <a:off x="5286675" y="2553575"/>
            <a:ext cx="290500" cy="290500"/>
          </a:xfrm>
          <a:prstGeom prst="rect">
            <a:avLst/>
          </a:prstGeom>
          <a:noFill/>
          <a:ln>
            <a:noFill/>
          </a:ln>
        </p:spPr>
      </p:pic>
      <p:pic>
        <p:nvPicPr>
          <p:cNvPr id="182" name="Google Shape;182;p27"/>
          <p:cNvPicPr preferRelativeResize="0"/>
          <p:nvPr/>
        </p:nvPicPr>
        <p:blipFill>
          <a:blip r:embed="rId39">
            <a:alphaModFix/>
          </a:blip>
          <a:stretch>
            <a:fillRect/>
          </a:stretch>
        </p:blipFill>
        <p:spPr>
          <a:xfrm>
            <a:off x="5583300" y="2542025"/>
            <a:ext cx="303000" cy="303000"/>
          </a:xfrm>
          <a:prstGeom prst="rect">
            <a:avLst/>
          </a:prstGeom>
          <a:noFill/>
          <a:ln>
            <a:noFill/>
          </a:ln>
        </p:spPr>
      </p:pic>
      <p:pic>
        <p:nvPicPr>
          <p:cNvPr id="183" name="Google Shape;183;p27"/>
          <p:cNvPicPr preferRelativeResize="0"/>
          <p:nvPr/>
        </p:nvPicPr>
        <p:blipFill>
          <a:blip r:embed="rId40">
            <a:alphaModFix/>
          </a:blip>
          <a:stretch>
            <a:fillRect/>
          </a:stretch>
        </p:blipFill>
        <p:spPr>
          <a:xfrm>
            <a:off x="5881225" y="2544725"/>
            <a:ext cx="303000" cy="303000"/>
          </a:xfrm>
          <a:prstGeom prst="rect">
            <a:avLst/>
          </a:prstGeom>
          <a:noFill/>
          <a:ln>
            <a:noFill/>
          </a:ln>
        </p:spPr>
      </p:pic>
      <p:pic>
        <p:nvPicPr>
          <p:cNvPr id="184" name="Google Shape;184;p27"/>
          <p:cNvPicPr preferRelativeResize="0"/>
          <p:nvPr/>
        </p:nvPicPr>
        <p:blipFill>
          <a:blip r:embed="rId41">
            <a:alphaModFix/>
          </a:blip>
          <a:stretch>
            <a:fillRect/>
          </a:stretch>
        </p:blipFill>
        <p:spPr>
          <a:xfrm>
            <a:off x="6185700" y="2542025"/>
            <a:ext cx="290500" cy="290500"/>
          </a:xfrm>
          <a:prstGeom prst="rect">
            <a:avLst/>
          </a:prstGeom>
          <a:noFill/>
          <a:ln>
            <a:noFill/>
          </a:ln>
        </p:spPr>
      </p:pic>
      <p:pic>
        <p:nvPicPr>
          <p:cNvPr id="185" name="Google Shape;185;p27"/>
          <p:cNvPicPr preferRelativeResize="0"/>
          <p:nvPr/>
        </p:nvPicPr>
        <p:blipFill>
          <a:blip r:embed="rId42">
            <a:alphaModFix/>
          </a:blip>
          <a:stretch>
            <a:fillRect/>
          </a:stretch>
        </p:blipFill>
        <p:spPr>
          <a:xfrm>
            <a:off x="6496275" y="2544725"/>
            <a:ext cx="290500" cy="290500"/>
          </a:xfrm>
          <a:prstGeom prst="rect">
            <a:avLst/>
          </a:prstGeom>
          <a:noFill/>
          <a:ln>
            <a:noFill/>
          </a:ln>
        </p:spPr>
      </p:pic>
      <p:pic>
        <p:nvPicPr>
          <p:cNvPr id="186" name="Google Shape;186;p27"/>
          <p:cNvPicPr preferRelativeResize="0"/>
          <p:nvPr/>
        </p:nvPicPr>
        <p:blipFill>
          <a:blip r:embed="rId43">
            <a:alphaModFix/>
          </a:blip>
          <a:stretch>
            <a:fillRect/>
          </a:stretch>
        </p:blipFill>
        <p:spPr>
          <a:xfrm>
            <a:off x="4356025" y="1615425"/>
            <a:ext cx="290500" cy="290500"/>
          </a:xfrm>
          <a:prstGeom prst="rect">
            <a:avLst/>
          </a:prstGeom>
          <a:noFill/>
          <a:ln>
            <a:noFill/>
          </a:ln>
        </p:spPr>
      </p:pic>
      <p:pic>
        <p:nvPicPr>
          <p:cNvPr id="187" name="Google Shape;187;p27"/>
          <p:cNvPicPr preferRelativeResize="0"/>
          <p:nvPr/>
        </p:nvPicPr>
        <p:blipFill>
          <a:blip r:embed="rId44">
            <a:alphaModFix/>
          </a:blip>
          <a:stretch>
            <a:fillRect/>
          </a:stretch>
        </p:blipFill>
        <p:spPr>
          <a:xfrm>
            <a:off x="4654791" y="1611925"/>
            <a:ext cx="303000" cy="303008"/>
          </a:xfrm>
          <a:prstGeom prst="rect">
            <a:avLst/>
          </a:prstGeom>
          <a:noFill/>
          <a:ln>
            <a:noFill/>
          </a:ln>
        </p:spPr>
      </p:pic>
      <p:pic>
        <p:nvPicPr>
          <p:cNvPr id="188" name="Google Shape;188;p27"/>
          <p:cNvPicPr preferRelativeResize="0"/>
          <p:nvPr/>
        </p:nvPicPr>
        <p:blipFill>
          <a:blip r:embed="rId45">
            <a:alphaModFix/>
          </a:blip>
          <a:stretch>
            <a:fillRect/>
          </a:stretch>
        </p:blipFill>
        <p:spPr>
          <a:xfrm>
            <a:off x="4966075" y="1614625"/>
            <a:ext cx="303000" cy="303000"/>
          </a:xfrm>
          <a:prstGeom prst="rect">
            <a:avLst/>
          </a:prstGeom>
          <a:noFill/>
          <a:ln>
            <a:noFill/>
          </a:ln>
        </p:spPr>
      </p:pic>
      <p:pic>
        <p:nvPicPr>
          <p:cNvPr id="189" name="Google Shape;189;p27"/>
          <p:cNvPicPr preferRelativeResize="0"/>
          <p:nvPr/>
        </p:nvPicPr>
        <p:blipFill>
          <a:blip r:embed="rId46">
            <a:alphaModFix/>
          </a:blip>
          <a:stretch>
            <a:fillRect/>
          </a:stretch>
        </p:blipFill>
        <p:spPr>
          <a:xfrm>
            <a:off x="5277350" y="1614625"/>
            <a:ext cx="303000" cy="303000"/>
          </a:xfrm>
          <a:prstGeom prst="rect">
            <a:avLst/>
          </a:prstGeom>
          <a:noFill/>
          <a:ln>
            <a:noFill/>
          </a:ln>
        </p:spPr>
      </p:pic>
      <p:pic>
        <p:nvPicPr>
          <p:cNvPr id="190" name="Google Shape;190;p27"/>
          <p:cNvPicPr preferRelativeResize="0"/>
          <p:nvPr/>
        </p:nvPicPr>
        <p:blipFill>
          <a:blip r:embed="rId47">
            <a:alphaModFix/>
          </a:blip>
          <a:stretch>
            <a:fillRect/>
          </a:stretch>
        </p:blipFill>
        <p:spPr>
          <a:xfrm>
            <a:off x="5571100" y="1615425"/>
            <a:ext cx="290500" cy="290500"/>
          </a:xfrm>
          <a:prstGeom prst="rect">
            <a:avLst/>
          </a:prstGeom>
          <a:noFill/>
          <a:ln>
            <a:noFill/>
          </a:ln>
        </p:spPr>
      </p:pic>
      <p:pic>
        <p:nvPicPr>
          <p:cNvPr id="191" name="Google Shape;191;p27"/>
          <p:cNvPicPr preferRelativeResize="0"/>
          <p:nvPr/>
        </p:nvPicPr>
        <p:blipFill>
          <a:blip r:embed="rId48">
            <a:alphaModFix/>
          </a:blip>
          <a:stretch>
            <a:fillRect/>
          </a:stretch>
        </p:blipFill>
        <p:spPr>
          <a:xfrm>
            <a:off x="5867367" y="1628117"/>
            <a:ext cx="290474" cy="290476"/>
          </a:xfrm>
          <a:prstGeom prst="rect">
            <a:avLst/>
          </a:prstGeom>
          <a:noFill/>
          <a:ln>
            <a:noFill/>
          </a:ln>
        </p:spPr>
      </p:pic>
      <p:pic>
        <p:nvPicPr>
          <p:cNvPr id="192" name="Google Shape;192;p27"/>
          <p:cNvPicPr preferRelativeResize="0"/>
          <p:nvPr/>
        </p:nvPicPr>
        <p:blipFill>
          <a:blip r:embed="rId49">
            <a:alphaModFix/>
          </a:blip>
          <a:stretch>
            <a:fillRect/>
          </a:stretch>
        </p:blipFill>
        <p:spPr>
          <a:xfrm>
            <a:off x="6163625" y="1615425"/>
            <a:ext cx="303000" cy="303000"/>
          </a:xfrm>
          <a:prstGeom prst="rect">
            <a:avLst/>
          </a:prstGeom>
          <a:noFill/>
          <a:ln>
            <a:noFill/>
          </a:ln>
        </p:spPr>
      </p:pic>
      <p:pic>
        <p:nvPicPr>
          <p:cNvPr id="193" name="Google Shape;193;p27"/>
          <p:cNvPicPr preferRelativeResize="0"/>
          <p:nvPr/>
        </p:nvPicPr>
        <p:blipFill>
          <a:blip r:embed="rId50">
            <a:alphaModFix/>
          </a:blip>
          <a:stretch>
            <a:fillRect/>
          </a:stretch>
        </p:blipFill>
        <p:spPr>
          <a:xfrm>
            <a:off x="6480825" y="1615425"/>
            <a:ext cx="290474" cy="290476"/>
          </a:xfrm>
          <a:prstGeom prst="rect">
            <a:avLst/>
          </a:prstGeom>
          <a:noFill/>
          <a:ln>
            <a:noFill/>
          </a:ln>
        </p:spPr>
      </p:pic>
      <p:pic>
        <p:nvPicPr>
          <p:cNvPr id="194" name="Google Shape;194;p27"/>
          <p:cNvPicPr preferRelativeResize="0"/>
          <p:nvPr/>
        </p:nvPicPr>
        <p:blipFill>
          <a:blip r:embed="rId51">
            <a:alphaModFix/>
          </a:blip>
          <a:stretch>
            <a:fillRect/>
          </a:stretch>
        </p:blipFill>
        <p:spPr>
          <a:xfrm>
            <a:off x="6785500" y="1620141"/>
            <a:ext cx="290500" cy="290500"/>
          </a:xfrm>
          <a:prstGeom prst="rect">
            <a:avLst/>
          </a:prstGeom>
          <a:noFill/>
          <a:ln>
            <a:noFill/>
          </a:ln>
        </p:spPr>
      </p:pic>
      <p:pic>
        <p:nvPicPr>
          <p:cNvPr id="195" name="Google Shape;195;p27"/>
          <p:cNvPicPr preferRelativeResize="0"/>
          <p:nvPr/>
        </p:nvPicPr>
        <p:blipFill>
          <a:blip r:embed="rId52">
            <a:alphaModFix/>
          </a:blip>
          <a:stretch>
            <a:fillRect/>
          </a:stretch>
        </p:blipFill>
        <p:spPr>
          <a:xfrm>
            <a:off x="7090200" y="1620150"/>
            <a:ext cx="290476" cy="290474"/>
          </a:xfrm>
          <a:prstGeom prst="rect">
            <a:avLst/>
          </a:prstGeom>
          <a:noFill/>
          <a:ln>
            <a:noFill/>
          </a:ln>
        </p:spPr>
      </p:pic>
      <p:pic>
        <p:nvPicPr>
          <p:cNvPr id="196" name="Google Shape;196;p27"/>
          <p:cNvPicPr preferRelativeResize="0"/>
          <p:nvPr/>
        </p:nvPicPr>
        <p:blipFill>
          <a:blip r:embed="rId53">
            <a:alphaModFix/>
          </a:blip>
          <a:stretch>
            <a:fillRect/>
          </a:stretch>
        </p:blipFill>
        <p:spPr>
          <a:xfrm>
            <a:off x="7689325" y="1620163"/>
            <a:ext cx="290476" cy="290476"/>
          </a:xfrm>
          <a:prstGeom prst="rect">
            <a:avLst/>
          </a:prstGeom>
          <a:noFill/>
          <a:ln>
            <a:noFill/>
          </a:ln>
        </p:spPr>
      </p:pic>
      <p:pic>
        <p:nvPicPr>
          <p:cNvPr id="197" name="Google Shape;197;p27"/>
          <p:cNvPicPr preferRelativeResize="0"/>
          <p:nvPr/>
        </p:nvPicPr>
        <p:blipFill>
          <a:blip r:embed="rId54">
            <a:alphaModFix/>
          </a:blip>
          <a:stretch>
            <a:fillRect/>
          </a:stretch>
        </p:blipFill>
        <p:spPr>
          <a:xfrm>
            <a:off x="4359850" y="2853925"/>
            <a:ext cx="303000" cy="303000"/>
          </a:xfrm>
          <a:prstGeom prst="rect">
            <a:avLst/>
          </a:prstGeom>
          <a:noFill/>
          <a:ln>
            <a:noFill/>
          </a:ln>
        </p:spPr>
      </p:pic>
      <p:pic>
        <p:nvPicPr>
          <p:cNvPr id="198" name="Google Shape;198;p27"/>
          <p:cNvPicPr preferRelativeResize="0"/>
          <p:nvPr/>
        </p:nvPicPr>
        <p:blipFill>
          <a:blip r:embed="rId55">
            <a:alphaModFix/>
          </a:blip>
          <a:stretch>
            <a:fillRect/>
          </a:stretch>
        </p:blipFill>
        <p:spPr>
          <a:xfrm>
            <a:off x="4667500" y="2858650"/>
            <a:ext cx="308400" cy="308400"/>
          </a:xfrm>
          <a:prstGeom prst="rect">
            <a:avLst/>
          </a:prstGeom>
          <a:noFill/>
          <a:ln>
            <a:noFill/>
          </a:ln>
        </p:spPr>
      </p:pic>
      <p:pic>
        <p:nvPicPr>
          <p:cNvPr id="199" name="Google Shape;199;p27"/>
          <p:cNvPicPr preferRelativeResize="0"/>
          <p:nvPr/>
        </p:nvPicPr>
        <p:blipFill>
          <a:blip r:embed="rId56">
            <a:alphaModFix/>
          </a:blip>
          <a:stretch>
            <a:fillRect/>
          </a:stretch>
        </p:blipFill>
        <p:spPr>
          <a:xfrm>
            <a:off x="4980550" y="2858650"/>
            <a:ext cx="290500" cy="290500"/>
          </a:xfrm>
          <a:prstGeom prst="rect">
            <a:avLst/>
          </a:prstGeom>
          <a:noFill/>
          <a:ln>
            <a:noFill/>
          </a:ln>
        </p:spPr>
      </p:pic>
      <p:pic>
        <p:nvPicPr>
          <p:cNvPr id="200" name="Google Shape;200;p27"/>
          <p:cNvPicPr preferRelativeResize="0"/>
          <p:nvPr/>
        </p:nvPicPr>
        <p:blipFill>
          <a:blip r:embed="rId57">
            <a:alphaModFix/>
          </a:blip>
          <a:stretch>
            <a:fillRect/>
          </a:stretch>
        </p:blipFill>
        <p:spPr>
          <a:xfrm>
            <a:off x="5275700" y="2858650"/>
            <a:ext cx="303000" cy="303000"/>
          </a:xfrm>
          <a:prstGeom prst="rect">
            <a:avLst/>
          </a:prstGeom>
          <a:noFill/>
          <a:ln>
            <a:noFill/>
          </a:ln>
        </p:spPr>
      </p:pic>
      <p:pic>
        <p:nvPicPr>
          <p:cNvPr id="201" name="Google Shape;201;p27"/>
          <p:cNvPicPr preferRelativeResize="0"/>
          <p:nvPr/>
        </p:nvPicPr>
        <p:blipFill>
          <a:blip r:embed="rId58">
            <a:alphaModFix/>
          </a:blip>
          <a:stretch>
            <a:fillRect/>
          </a:stretch>
        </p:blipFill>
        <p:spPr>
          <a:xfrm>
            <a:off x="5583325" y="2858650"/>
            <a:ext cx="290474" cy="290476"/>
          </a:xfrm>
          <a:prstGeom prst="rect">
            <a:avLst/>
          </a:prstGeom>
          <a:noFill/>
          <a:ln>
            <a:noFill/>
          </a:ln>
        </p:spPr>
      </p:pic>
      <p:pic>
        <p:nvPicPr>
          <p:cNvPr id="202" name="Google Shape;202;p27"/>
          <p:cNvPicPr preferRelativeResize="0"/>
          <p:nvPr/>
        </p:nvPicPr>
        <p:blipFill>
          <a:blip r:embed="rId59">
            <a:alphaModFix/>
          </a:blip>
          <a:stretch>
            <a:fillRect/>
          </a:stretch>
        </p:blipFill>
        <p:spPr>
          <a:xfrm>
            <a:off x="5878425" y="2858650"/>
            <a:ext cx="308400" cy="308400"/>
          </a:xfrm>
          <a:prstGeom prst="rect">
            <a:avLst/>
          </a:prstGeom>
          <a:noFill/>
          <a:ln>
            <a:noFill/>
          </a:ln>
        </p:spPr>
      </p:pic>
      <p:pic>
        <p:nvPicPr>
          <p:cNvPr id="203" name="Google Shape;203;p27"/>
          <p:cNvPicPr preferRelativeResize="0"/>
          <p:nvPr/>
        </p:nvPicPr>
        <p:blipFill>
          <a:blip r:embed="rId60">
            <a:alphaModFix/>
          </a:blip>
          <a:stretch>
            <a:fillRect/>
          </a:stretch>
        </p:blipFill>
        <p:spPr>
          <a:xfrm>
            <a:off x="6191450" y="2858650"/>
            <a:ext cx="290474" cy="290476"/>
          </a:xfrm>
          <a:prstGeom prst="rect">
            <a:avLst/>
          </a:prstGeom>
          <a:noFill/>
          <a:ln>
            <a:noFill/>
          </a:ln>
        </p:spPr>
      </p:pic>
      <p:pic>
        <p:nvPicPr>
          <p:cNvPr id="204" name="Google Shape;204;p27"/>
          <p:cNvPicPr preferRelativeResize="0"/>
          <p:nvPr/>
        </p:nvPicPr>
        <p:blipFill>
          <a:blip r:embed="rId61">
            <a:alphaModFix/>
          </a:blip>
          <a:stretch>
            <a:fillRect/>
          </a:stretch>
        </p:blipFill>
        <p:spPr>
          <a:xfrm>
            <a:off x="6486550" y="2858650"/>
            <a:ext cx="290474" cy="290476"/>
          </a:xfrm>
          <a:prstGeom prst="rect">
            <a:avLst/>
          </a:prstGeom>
          <a:noFill/>
          <a:ln>
            <a:noFill/>
          </a:ln>
        </p:spPr>
      </p:pic>
      <p:pic>
        <p:nvPicPr>
          <p:cNvPr id="205" name="Google Shape;205;p27"/>
          <p:cNvPicPr preferRelativeResize="0"/>
          <p:nvPr/>
        </p:nvPicPr>
        <p:blipFill>
          <a:blip r:embed="rId62">
            <a:alphaModFix/>
          </a:blip>
          <a:stretch>
            <a:fillRect/>
          </a:stretch>
        </p:blipFill>
        <p:spPr>
          <a:xfrm>
            <a:off x="4359850" y="1928550"/>
            <a:ext cx="303000" cy="303000"/>
          </a:xfrm>
          <a:prstGeom prst="rect">
            <a:avLst/>
          </a:prstGeom>
          <a:noFill/>
          <a:ln>
            <a:noFill/>
          </a:ln>
        </p:spPr>
      </p:pic>
      <p:pic>
        <p:nvPicPr>
          <p:cNvPr id="206" name="Google Shape;206;p27"/>
          <p:cNvPicPr preferRelativeResize="0"/>
          <p:nvPr/>
        </p:nvPicPr>
        <p:blipFill>
          <a:blip r:embed="rId63">
            <a:alphaModFix/>
          </a:blip>
          <a:stretch>
            <a:fillRect/>
          </a:stretch>
        </p:blipFill>
        <p:spPr>
          <a:xfrm>
            <a:off x="4654800" y="1928550"/>
            <a:ext cx="303000" cy="303000"/>
          </a:xfrm>
          <a:prstGeom prst="rect">
            <a:avLst/>
          </a:prstGeom>
          <a:noFill/>
          <a:ln>
            <a:noFill/>
          </a:ln>
        </p:spPr>
      </p:pic>
      <p:pic>
        <p:nvPicPr>
          <p:cNvPr id="207" name="Google Shape;207;p27"/>
          <p:cNvPicPr preferRelativeResize="0"/>
          <p:nvPr/>
        </p:nvPicPr>
        <p:blipFill>
          <a:blip r:embed="rId64">
            <a:alphaModFix/>
          </a:blip>
          <a:stretch>
            <a:fillRect/>
          </a:stretch>
        </p:blipFill>
        <p:spPr>
          <a:xfrm>
            <a:off x="4967275" y="1920325"/>
            <a:ext cx="303000" cy="303000"/>
          </a:xfrm>
          <a:prstGeom prst="rect">
            <a:avLst/>
          </a:prstGeom>
          <a:noFill/>
          <a:ln>
            <a:noFill/>
          </a:ln>
        </p:spPr>
      </p:pic>
      <p:pic>
        <p:nvPicPr>
          <p:cNvPr id="208" name="Google Shape;208;p27"/>
          <p:cNvPicPr preferRelativeResize="0"/>
          <p:nvPr/>
        </p:nvPicPr>
        <p:blipFill>
          <a:blip r:embed="rId65">
            <a:alphaModFix/>
          </a:blip>
          <a:stretch>
            <a:fillRect/>
          </a:stretch>
        </p:blipFill>
        <p:spPr>
          <a:xfrm>
            <a:off x="5266700" y="1928550"/>
            <a:ext cx="290474" cy="290474"/>
          </a:xfrm>
          <a:prstGeom prst="rect">
            <a:avLst/>
          </a:prstGeom>
          <a:noFill/>
          <a:ln>
            <a:noFill/>
          </a:ln>
        </p:spPr>
      </p:pic>
      <p:pic>
        <p:nvPicPr>
          <p:cNvPr id="209" name="Google Shape;209;p27"/>
          <p:cNvPicPr preferRelativeResize="0"/>
          <p:nvPr/>
        </p:nvPicPr>
        <p:blipFill>
          <a:blip r:embed="rId66">
            <a:alphaModFix/>
          </a:blip>
          <a:stretch>
            <a:fillRect/>
          </a:stretch>
        </p:blipFill>
        <p:spPr>
          <a:xfrm>
            <a:off x="5574700" y="1928550"/>
            <a:ext cx="303000" cy="303000"/>
          </a:xfrm>
          <a:prstGeom prst="rect">
            <a:avLst/>
          </a:prstGeom>
          <a:noFill/>
          <a:ln>
            <a:noFill/>
          </a:ln>
        </p:spPr>
      </p:pic>
      <p:pic>
        <p:nvPicPr>
          <p:cNvPr id="210" name="Google Shape;210;p27"/>
          <p:cNvPicPr preferRelativeResize="0"/>
          <p:nvPr/>
        </p:nvPicPr>
        <p:blipFill>
          <a:blip r:embed="rId67">
            <a:alphaModFix/>
          </a:blip>
          <a:stretch>
            <a:fillRect/>
          </a:stretch>
        </p:blipFill>
        <p:spPr>
          <a:xfrm>
            <a:off x="5866075" y="1934800"/>
            <a:ext cx="290500" cy="290500"/>
          </a:xfrm>
          <a:prstGeom prst="rect">
            <a:avLst/>
          </a:prstGeom>
          <a:noFill/>
          <a:ln>
            <a:noFill/>
          </a:ln>
        </p:spPr>
      </p:pic>
      <p:pic>
        <p:nvPicPr>
          <p:cNvPr id="211" name="Google Shape;211;p27"/>
          <p:cNvPicPr preferRelativeResize="0"/>
          <p:nvPr/>
        </p:nvPicPr>
        <p:blipFill>
          <a:blip r:embed="rId68">
            <a:alphaModFix/>
          </a:blip>
          <a:stretch>
            <a:fillRect/>
          </a:stretch>
        </p:blipFill>
        <p:spPr>
          <a:xfrm>
            <a:off x="6182125" y="1921925"/>
            <a:ext cx="303000" cy="303000"/>
          </a:xfrm>
          <a:prstGeom prst="rect">
            <a:avLst/>
          </a:prstGeom>
          <a:noFill/>
          <a:ln>
            <a:noFill/>
          </a:ln>
        </p:spPr>
      </p:pic>
      <p:pic>
        <p:nvPicPr>
          <p:cNvPr id="212" name="Google Shape;212;p27"/>
          <p:cNvPicPr preferRelativeResize="0"/>
          <p:nvPr/>
        </p:nvPicPr>
        <p:blipFill>
          <a:blip r:embed="rId69">
            <a:alphaModFix/>
          </a:blip>
          <a:stretch>
            <a:fillRect/>
          </a:stretch>
        </p:blipFill>
        <p:spPr>
          <a:xfrm>
            <a:off x="6494588" y="1934813"/>
            <a:ext cx="290474" cy="290474"/>
          </a:xfrm>
          <a:prstGeom prst="rect">
            <a:avLst/>
          </a:prstGeom>
          <a:noFill/>
          <a:ln>
            <a:noFill/>
          </a:ln>
        </p:spPr>
      </p:pic>
      <p:pic>
        <p:nvPicPr>
          <p:cNvPr id="213" name="Google Shape;213;p27"/>
          <p:cNvPicPr preferRelativeResize="0"/>
          <p:nvPr/>
        </p:nvPicPr>
        <p:blipFill>
          <a:blip r:embed="rId70">
            <a:alphaModFix/>
          </a:blip>
          <a:stretch>
            <a:fillRect/>
          </a:stretch>
        </p:blipFill>
        <p:spPr>
          <a:xfrm>
            <a:off x="6794525" y="1921575"/>
            <a:ext cx="290450" cy="290450"/>
          </a:xfrm>
          <a:prstGeom prst="rect">
            <a:avLst/>
          </a:prstGeom>
          <a:noFill/>
          <a:ln>
            <a:noFill/>
          </a:ln>
        </p:spPr>
      </p:pic>
      <p:pic>
        <p:nvPicPr>
          <p:cNvPr id="214" name="Google Shape;214;p27"/>
          <p:cNvPicPr preferRelativeResize="0"/>
          <p:nvPr/>
        </p:nvPicPr>
        <p:blipFill>
          <a:blip r:embed="rId71">
            <a:alphaModFix/>
          </a:blip>
          <a:stretch>
            <a:fillRect/>
          </a:stretch>
        </p:blipFill>
        <p:spPr>
          <a:xfrm>
            <a:off x="7094450" y="1924275"/>
            <a:ext cx="290450" cy="290450"/>
          </a:xfrm>
          <a:prstGeom prst="rect">
            <a:avLst/>
          </a:prstGeom>
          <a:noFill/>
          <a:ln>
            <a:noFill/>
          </a:ln>
        </p:spPr>
      </p:pic>
      <p:pic>
        <p:nvPicPr>
          <p:cNvPr id="215" name="Google Shape;215;p27"/>
          <p:cNvPicPr preferRelativeResize="0"/>
          <p:nvPr/>
        </p:nvPicPr>
        <p:blipFill>
          <a:blip r:embed="rId72">
            <a:alphaModFix/>
          </a:blip>
          <a:stretch>
            <a:fillRect/>
          </a:stretch>
        </p:blipFill>
        <p:spPr>
          <a:xfrm>
            <a:off x="7382125" y="1918475"/>
            <a:ext cx="303000" cy="303000"/>
          </a:xfrm>
          <a:prstGeom prst="rect">
            <a:avLst/>
          </a:prstGeom>
          <a:noFill/>
          <a:ln>
            <a:noFill/>
          </a:ln>
        </p:spPr>
      </p:pic>
      <p:pic>
        <p:nvPicPr>
          <p:cNvPr id="216" name="Google Shape;216;p27"/>
          <p:cNvPicPr preferRelativeResize="0"/>
          <p:nvPr/>
        </p:nvPicPr>
        <p:blipFill>
          <a:blip r:embed="rId73">
            <a:alphaModFix/>
          </a:blip>
          <a:stretch>
            <a:fillRect/>
          </a:stretch>
        </p:blipFill>
        <p:spPr>
          <a:xfrm>
            <a:off x="7679244" y="1924275"/>
            <a:ext cx="308400" cy="308400"/>
          </a:xfrm>
          <a:prstGeom prst="rect">
            <a:avLst/>
          </a:prstGeom>
          <a:noFill/>
          <a:ln>
            <a:noFill/>
          </a:ln>
        </p:spPr>
      </p:pic>
      <p:pic>
        <p:nvPicPr>
          <p:cNvPr id="217" name="Google Shape;217;p27"/>
          <p:cNvPicPr preferRelativeResize="0"/>
          <p:nvPr/>
        </p:nvPicPr>
        <p:blipFill>
          <a:blip r:embed="rId74">
            <a:alphaModFix/>
          </a:blip>
          <a:stretch>
            <a:fillRect/>
          </a:stretch>
        </p:blipFill>
        <p:spPr>
          <a:xfrm>
            <a:off x="7374200" y="1609325"/>
            <a:ext cx="308400" cy="308400"/>
          </a:xfrm>
          <a:prstGeom prst="rect">
            <a:avLst/>
          </a:prstGeom>
          <a:noFill/>
          <a:ln>
            <a:noFill/>
          </a:ln>
        </p:spPr>
      </p:pic>
      <p:pic>
        <p:nvPicPr>
          <p:cNvPr id="218" name="Google Shape;218;p27"/>
          <p:cNvPicPr preferRelativeResize="0"/>
          <p:nvPr/>
        </p:nvPicPr>
        <p:blipFill>
          <a:blip r:embed="rId75">
            <a:alphaModFix/>
          </a:blip>
          <a:stretch>
            <a:fillRect/>
          </a:stretch>
        </p:blipFill>
        <p:spPr>
          <a:xfrm>
            <a:off x="6808588" y="2228375"/>
            <a:ext cx="290450" cy="290450"/>
          </a:xfrm>
          <a:prstGeom prst="rect">
            <a:avLst/>
          </a:prstGeom>
          <a:noFill/>
          <a:ln>
            <a:noFill/>
          </a:ln>
        </p:spPr>
      </p:pic>
      <p:pic>
        <p:nvPicPr>
          <p:cNvPr id="219" name="Google Shape;219;p27"/>
          <p:cNvPicPr preferRelativeResize="0"/>
          <p:nvPr/>
        </p:nvPicPr>
        <p:blipFill>
          <a:blip r:embed="rId76">
            <a:alphaModFix/>
          </a:blip>
          <a:stretch>
            <a:fillRect/>
          </a:stretch>
        </p:blipFill>
        <p:spPr>
          <a:xfrm>
            <a:off x="7111775" y="22222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8"/>
          <p:cNvSpPr txBox="1"/>
          <p:nvPr>
            <p:ph type="title"/>
          </p:nvPr>
        </p:nvSpPr>
        <p:spPr>
          <a:xfrm>
            <a:off x="203250" y="3904600"/>
            <a:ext cx="8737500" cy="77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t>
            </a:r>
            <a:r>
              <a:rPr i="1" lang="en"/>
              <a:t>Spring is nature’s way of saying, ‘Let’s Party!’</a:t>
            </a:r>
            <a:r>
              <a:rPr lang="en"/>
              <a:t>”</a:t>
            </a:r>
            <a:endParaRPr/>
          </a:p>
        </p:txBody>
      </p:sp>
      <p:sp>
        <p:nvSpPr>
          <p:cNvPr id="225" name="Google Shape;225;p28"/>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Robin Williams</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B7F02"/>
                </a:solidFill>
              </a:rPr>
              <a:t>Design notes &amp;</a:t>
            </a:r>
            <a:endParaRPr>
              <a:solidFill>
                <a:srgbClr val="EB7F02"/>
              </a:solidFill>
            </a:endParaRPr>
          </a:p>
          <a:p>
            <a:pPr indent="0" lvl="0" marL="0" rtl="0" algn="l">
              <a:spcBef>
                <a:spcPts val="0"/>
              </a:spcBef>
              <a:spcAft>
                <a:spcPts val="0"/>
              </a:spcAft>
              <a:buNone/>
            </a:pPr>
            <a:r>
              <a:rPr lang="en">
                <a:solidFill>
                  <a:srgbClr val="EB7F02"/>
                </a:solidFill>
              </a:rPr>
              <a:t>credits</a:t>
            </a:r>
            <a:endParaRPr>
              <a:solidFill>
                <a:srgbClr val="EB7F02"/>
              </a:solidFill>
            </a:endParaRPr>
          </a:p>
        </p:txBody>
      </p:sp>
      <p:sp>
        <p:nvSpPr>
          <p:cNvPr id="231" name="Google Shape;231;p29"/>
          <p:cNvSpPr txBox="1"/>
          <p:nvPr>
            <p:ph idx="1" type="body"/>
          </p:nvPr>
        </p:nvSpPr>
        <p:spPr>
          <a:xfrm>
            <a:off x="167425" y="1592450"/>
            <a:ext cx="2583900" cy="329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17500" lvl="0" marL="457200" rtl="0" algn="l">
              <a:spcBef>
                <a:spcPts val="0"/>
              </a:spcBef>
              <a:spcAft>
                <a:spcPts val="0"/>
              </a:spcAft>
              <a:buSzPts val="1400"/>
              <a:buChar char="●"/>
            </a:pPr>
            <a:r>
              <a:rPr lang="en"/>
              <a:t>Presentation template by </a:t>
            </a:r>
            <a:r>
              <a:rPr lang="en" u="sng">
                <a:hlinkClick r:id="rId3"/>
              </a:rPr>
              <a:t>SlidesMedia</a:t>
            </a:r>
            <a:r>
              <a:rPr lang="en"/>
              <a:t>.</a:t>
            </a:r>
            <a:endParaRPr/>
          </a:p>
          <a:p>
            <a:pPr indent="-317500" lvl="0" marL="457200" rtl="0" algn="l">
              <a:spcBef>
                <a:spcPts val="0"/>
              </a:spcBef>
              <a:spcAft>
                <a:spcPts val="0"/>
              </a:spcAft>
              <a:buSzPts val="1400"/>
              <a:buChar char="●"/>
            </a:pPr>
            <a:r>
              <a:rPr lang="en"/>
              <a:t>Photographs by </a:t>
            </a:r>
            <a:r>
              <a:rPr lang="en" u="sng">
                <a:hlinkClick r:id="rId4"/>
              </a:rPr>
              <a:t>Unsplash</a:t>
            </a:r>
            <a:r>
              <a:rPr lang="en"/>
              <a:t>.</a:t>
            </a:r>
            <a:endParaRPr/>
          </a:p>
          <a:p>
            <a:pPr indent="-317500" lvl="0" marL="457200" rtl="0" algn="l">
              <a:spcBef>
                <a:spcPts val="0"/>
              </a:spcBef>
              <a:spcAft>
                <a:spcPts val="0"/>
              </a:spcAft>
              <a:buSzPts val="14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17500" lvl="0" marL="457200" rtl="0" algn="l">
              <a:spcBef>
                <a:spcPts val="0"/>
              </a:spcBef>
              <a:spcAft>
                <a:spcPts val="0"/>
              </a:spcAft>
              <a:buSzPts val="1400"/>
              <a:buChar char="●"/>
            </a:pPr>
            <a:r>
              <a:rPr lang="en"/>
              <a:t>Map by </a:t>
            </a:r>
            <a:r>
              <a:rPr lang="en" u="sng">
                <a:hlinkClick r:id="rId7"/>
              </a:rPr>
              <a:t>pngimage.net</a:t>
            </a:r>
            <a:endParaRPr/>
          </a:p>
        </p:txBody>
      </p:sp>
      <p:sp>
        <p:nvSpPr>
          <p:cNvPr id="232" name="Google Shape;232;p29"/>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317500" lvl="0" marL="457200" rtl="0" algn="l">
              <a:spcBef>
                <a:spcPts val="0"/>
              </a:spcBef>
              <a:spcAft>
                <a:spcPts val="0"/>
              </a:spcAft>
              <a:buSzPts val="1400"/>
              <a:buChar char="●"/>
            </a:pPr>
            <a:r>
              <a:rPr lang="en"/>
              <a:t>Title: Calistoga</a:t>
            </a:r>
            <a:endParaRPr/>
          </a:p>
          <a:p>
            <a:pPr indent="-317500" lvl="0" marL="457200" rtl="0" algn="l">
              <a:spcBef>
                <a:spcPts val="0"/>
              </a:spcBef>
              <a:spcAft>
                <a:spcPts val="0"/>
              </a:spcAft>
              <a:buSzPts val="1400"/>
              <a:buChar char="●"/>
            </a:pPr>
            <a:r>
              <a:rPr lang="en"/>
              <a:t>Body: Martel Sans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17500" lvl="0" marL="457200" rtl="0" algn="l">
              <a:spcBef>
                <a:spcPts val="0"/>
              </a:spcBef>
              <a:spcAft>
                <a:spcPts val="0"/>
              </a:spcAft>
              <a:buClr>
                <a:srgbClr val="EB7F02"/>
              </a:buClr>
              <a:buSzPts val="1400"/>
              <a:buChar char="●"/>
            </a:pPr>
            <a:r>
              <a:rPr lang="en" u="sng">
                <a:solidFill>
                  <a:srgbClr val="EB7F02"/>
                </a:solidFill>
                <a:hlinkClick r:id="rId8">
                  <a:extLst>
                    <a:ext uri="{A12FA001-AC4F-418D-AE19-62706E023703}">
                      <ahyp:hlinkClr val="tx"/>
                    </a:ext>
                  </a:extLst>
                </a:hlinkClick>
              </a:rPr>
              <a:t>https://fonts.google.com/specimen/Calistoga</a:t>
            </a:r>
            <a:endParaRPr>
              <a:solidFill>
                <a:srgbClr val="EB7F02"/>
              </a:solidFill>
            </a:endParaRPr>
          </a:p>
          <a:p>
            <a:pPr indent="-317500" lvl="0" marL="457200" rtl="0" algn="l">
              <a:spcBef>
                <a:spcPts val="0"/>
              </a:spcBef>
              <a:spcAft>
                <a:spcPts val="0"/>
              </a:spcAft>
              <a:buClr>
                <a:srgbClr val="EB7F02"/>
              </a:buClr>
              <a:buSzPts val="1400"/>
              <a:buChar char="●"/>
            </a:pPr>
            <a:r>
              <a:rPr lang="en" u="sng">
                <a:solidFill>
                  <a:srgbClr val="EB7F02"/>
                </a:solidFill>
                <a:hlinkClick r:id="rId9">
                  <a:extLst>
                    <a:ext uri="{A12FA001-AC4F-418D-AE19-62706E023703}">
                      <ahyp:hlinkClr val="tx"/>
                    </a:ext>
                  </a:extLst>
                </a:hlinkClick>
              </a:rPr>
              <a:t>https://fonts.google.com/specimen/Martel+Sans</a:t>
            </a:r>
            <a:endParaRPr>
              <a:solidFill>
                <a:srgbClr val="EB7F02"/>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title"/>
          </p:nvPr>
        </p:nvSpPr>
        <p:spPr>
          <a:xfrm>
            <a:off x="2149125" y="2102900"/>
            <a:ext cx="4932600" cy="9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6"/>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69" name="Google Shape;69;p16"/>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500">
                <a:solidFill>
                  <a:srgbClr val="EB7F02"/>
                </a:solidFill>
              </a:rPr>
              <a:t>Edit in Google Slides</a:t>
            </a:r>
            <a:endParaRPr b="1" sz="1500">
              <a:solidFill>
                <a:srgbClr val="EB7F02"/>
              </a:solidFill>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sz="1300"/>
              <a:t>Please click on the button “Use theme on Google Slides” under the presentation preview.</a:t>
            </a:r>
            <a:endParaRPr sz="1300"/>
          </a:p>
          <a:p>
            <a:pPr indent="0" lvl="0" marL="0" rtl="0" algn="just">
              <a:spcBef>
                <a:spcPts val="0"/>
              </a:spcBef>
              <a:spcAft>
                <a:spcPts val="0"/>
              </a:spcAft>
              <a:buNone/>
            </a:pPr>
            <a:r>
              <a:t/>
            </a:r>
            <a:endParaRPr sz="1300"/>
          </a:p>
          <a:p>
            <a:pPr indent="0" lvl="0" marL="0" rtl="0" algn="just">
              <a:spcBef>
                <a:spcPts val="0"/>
              </a:spcBef>
              <a:spcAft>
                <a:spcPts val="0"/>
              </a:spcAft>
              <a:buNone/>
            </a:pPr>
            <a:r>
              <a:rPr lang="en" sz="1300"/>
              <a:t>On click you will create a copy of this presentation on your Google Drive and will be able to edit, add or delete any slides.</a:t>
            </a:r>
            <a:endParaRPr sz="1300"/>
          </a:p>
          <a:p>
            <a:pPr indent="0" lvl="0" marL="0" rtl="0" algn="just">
              <a:spcBef>
                <a:spcPts val="0"/>
              </a:spcBef>
              <a:spcAft>
                <a:spcPts val="0"/>
              </a:spcAft>
              <a:buNone/>
            </a:pPr>
            <a:r>
              <a:t/>
            </a:r>
            <a:endParaRPr sz="1300"/>
          </a:p>
          <a:p>
            <a:pPr indent="0" lvl="0" marL="0" rtl="0" algn="just">
              <a:spcBef>
                <a:spcPts val="0"/>
              </a:spcBef>
              <a:spcAft>
                <a:spcPts val="0"/>
              </a:spcAft>
              <a:buNone/>
            </a:pPr>
            <a:r>
              <a:rPr lang="en" sz="1300"/>
              <a:t>Remember, you need to be signed in to your Google Drive account. If you don’t have any Google account, you can create for free in Google.</a:t>
            </a:r>
            <a:endParaRPr sz="1300"/>
          </a:p>
        </p:txBody>
      </p:sp>
      <p:sp>
        <p:nvSpPr>
          <p:cNvPr id="70" name="Google Shape;70;p16"/>
          <p:cNvSpPr txBox="1"/>
          <p:nvPr/>
        </p:nvSpPr>
        <p:spPr>
          <a:xfrm>
            <a:off x="0" y="4735950"/>
            <a:ext cx="91440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latin typeface="Martel Sans"/>
                <a:ea typeface="Martel Sans"/>
                <a:cs typeface="Martel Sans"/>
                <a:sym typeface="Martel Sans"/>
              </a:rPr>
              <a:t>More info about this templates and Creative Commons Attribution license in </a:t>
            </a:r>
            <a:r>
              <a:rPr lang="en" sz="800" u="sng">
                <a:latin typeface="Martel Sans"/>
                <a:ea typeface="Martel Sans"/>
                <a:cs typeface="Martel Sans"/>
                <a:sym typeface="Martel Sans"/>
                <a:hlinkClick r:id="rId3"/>
              </a:rPr>
              <a:t>https://slidesmedia.com</a:t>
            </a:r>
            <a:r>
              <a:rPr lang="en" sz="800">
                <a:latin typeface="Martel Sans"/>
                <a:ea typeface="Martel Sans"/>
                <a:cs typeface="Martel Sans"/>
                <a:sym typeface="Martel Sans"/>
              </a:rPr>
              <a:t>.</a:t>
            </a:r>
            <a:br>
              <a:rPr lang="en" sz="800">
                <a:latin typeface="Martel Sans"/>
                <a:ea typeface="Martel Sans"/>
                <a:cs typeface="Martel Sans"/>
                <a:sym typeface="Martel Sans"/>
              </a:rPr>
            </a:br>
            <a:r>
              <a:rPr lang="en" sz="800">
                <a:latin typeface="Martel Sans"/>
                <a:ea typeface="Martel Sans"/>
                <a:cs typeface="Martel Sans"/>
                <a:sym typeface="Martel Sans"/>
              </a:rPr>
              <a:t>You can remove our Credits slide or mention to SlidesMedia but I love is you credit our site.</a:t>
            </a:r>
            <a:endParaRPr sz="800">
              <a:latin typeface="Martel Sans"/>
              <a:ea typeface="Martel Sans"/>
              <a:cs typeface="Martel Sans"/>
              <a:sym typeface="Martel Sans"/>
            </a:endParaRPr>
          </a:p>
        </p:txBody>
      </p:sp>
      <p:sp>
        <p:nvSpPr>
          <p:cNvPr id="71" name="Google Shape;71;p16"/>
          <p:cNvSpPr txBox="1"/>
          <p:nvPr>
            <p:ph idx="2" type="body"/>
          </p:nvPr>
        </p:nvSpPr>
        <p:spPr>
          <a:xfrm>
            <a:off x="3730125" y="1068475"/>
            <a:ext cx="3335400" cy="389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solidFill>
                  <a:srgbClr val="EB7F02"/>
                </a:solidFill>
              </a:rPr>
              <a:t>Export &amp; edit in MS Powerpoint®</a:t>
            </a:r>
            <a:endParaRPr b="1" sz="1400">
              <a:solidFill>
                <a:srgbClr val="EB7F02"/>
              </a:solidFill>
            </a:endParaRPr>
          </a:p>
          <a:p>
            <a:pPr indent="0" lvl="0" marL="0" rtl="0" algn="l">
              <a:spcBef>
                <a:spcPts val="1600"/>
              </a:spcBef>
              <a:spcAft>
                <a:spcPts val="0"/>
              </a:spcAft>
              <a:buClr>
                <a:schemeClr val="dk1"/>
              </a:buClr>
              <a:buSzPts val="1100"/>
              <a:buFont typeface="Arial"/>
              <a:buNone/>
            </a:pPr>
            <a:r>
              <a:rPr lang="en" sz="1300"/>
              <a:t>Please click on the button “Download for Powerpoint” under the presentation preview.</a:t>
            </a:r>
            <a:endParaRPr sz="1300"/>
          </a:p>
          <a:p>
            <a:pPr indent="0" lvl="0" marL="0" rtl="0" algn="l">
              <a:spcBef>
                <a:spcPts val="1600"/>
              </a:spcBef>
              <a:spcAft>
                <a:spcPts val="0"/>
              </a:spcAft>
              <a:buClr>
                <a:schemeClr val="dk1"/>
              </a:buClr>
              <a:buSzPts val="1100"/>
              <a:buFont typeface="Arial"/>
              <a:buNone/>
            </a:pPr>
            <a:r>
              <a:rPr lang="en" sz="1300"/>
              <a:t>On click you will download a copy in .pptx file format of this presentation on your Google Drive and will be able to edit, add or delete any slides.</a:t>
            </a:r>
            <a:endParaRPr sz="1300"/>
          </a:p>
          <a:p>
            <a:pPr indent="0" lvl="0" marL="0" rtl="0" algn="l">
              <a:spcBef>
                <a:spcPts val="1600"/>
              </a:spcBef>
              <a:spcAft>
                <a:spcPts val="0"/>
              </a:spcAft>
              <a:buClr>
                <a:schemeClr val="dk1"/>
              </a:buClr>
              <a:buSzPts val="1100"/>
              <a:buFont typeface="Arial"/>
              <a:buNone/>
            </a:pPr>
            <a:r>
              <a:rPr lang="en" sz="1300"/>
              <a:t>Remember to download and install the fonts used in this presentation. You can find the links to the font files download in the “Design notes slide”.</a:t>
            </a:r>
            <a:endParaRPr sz="11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body"/>
          </p:nvPr>
        </p:nvSpPr>
        <p:spPr>
          <a:xfrm>
            <a:off x="3520375" y="1247950"/>
            <a:ext cx="5233800" cy="63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Hello, I’m </a:t>
            </a:r>
            <a:r>
              <a:rPr lang="en"/>
              <a:t>Julia Wong</a:t>
            </a:r>
            <a:endParaRPr b="0"/>
          </a:p>
          <a:p>
            <a:pPr indent="0" lvl="0" marL="0" rtl="0" algn="l">
              <a:spcBef>
                <a:spcPts val="1600"/>
              </a:spcBef>
              <a:spcAft>
                <a:spcPts val="1200"/>
              </a:spcAft>
              <a:buNone/>
            </a:pPr>
            <a:r>
              <a:t/>
            </a:r>
            <a:endParaRPr b="0"/>
          </a:p>
        </p:txBody>
      </p:sp>
      <p:sp>
        <p:nvSpPr>
          <p:cNvPr id="77" name="Google Shape;77;p17"/>
          <p:cNvSpPr txBox="1"/>
          <p:nvPr>
            <p:ph idx="2" type="subTitle"/>
          </p:nvPr>
        </p:nvSpPr>
        <p:spPr>
          <a:xfrm>
            <a:off x="3520375" y="1743350"/>
            <a:ext cx="4752600" cy="102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CEO of Company Example Inc.</a:t>
            </a:r>
            <a:br>
              <a:rPr lang="en"/>
            </a:br>
            <a:r>
              <a:rPr lang="en">
                <a:solidFill>
                  <a:srgbClr val="EB7F02"/>
                </a:solidFill>
              </a:rPr>
              <a:t>@juliiawong</a:t>
            </a:r>
            <a:br>
              <a:rPr lang="en">
                <a:solidFill>
                  <a:srgbClr val="EB7F02"/>
                </a:solidFill>
              </a:rPr>
            </a:br>
            <a:r>
              <a:rPr lang="en"/>
              <a:t>&lt;3</a:t>
            </a:r>
            <a:endParaRPr/>
          </a:p>
        </p:txBody>
      </p:sp>
      <p:pic>
        <p:nvPicPr>
          <p:cNvPr id="78" name="Google Shape;78;p17"/>
          <p:cNvPicPr preferRelativeResize="0"/>
          <p:nvPr/>
        </p:nvPicPr>
        <p:blipFill>
          <a:blip r:embed="rId3">
            <a:alphaModFix/>
          </a:blip>
          <a:stretch>
            <a:fillRect/>
          </a:stretch>
        </p:blipFill>
        <p:spPr>
          <a:xfrm>
            <a:off x="921275" y="1154300"/>
            <a:ext cx="1569075" cy="1569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title"/>
          </p:nvPr>
        </p:nvSpPr>
        <p:spPr>
          <a:xfrm>
            <a:off x="3837775" y="179875"/>
            <a:ext cx="50361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4" name="Google Shape;84;p18"/>
          <p:cNvSpPr txBox="1"/>
          <p:nvPr>
            <p:ph idx="1" type="body"/>
          </p:nvPr>
        </p:nvSpPr>
        <p:spPr>
          <a:xfrm>
            <a:off x="3837675" y="784200"/>
            <a:ext cx="5036100" cy="4175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Two columns</a:t>
            </a:r>
            <a:endParaRPr/>
          </a:p>
        </p:txBody>
      </p:sp>
      <p:sp>
        <p:nvSpPr>
          <p:cNvPr id="90" name="Google Shape;90;p19"/>
          <p:cNvSpPr txBox="1"/>
          <p:nvPr>
            <p:ph idx="1" type="body"/>
          </p:nvPr>
        </p:nvSpPr>
        <p:spPr>
          <a:xfrm>
            <a:off x="252225" y="872025"/>
            <a:ext cx="3246000" cy="4088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1" name="Google Shape;91;p19"/>
          <p:cNvSpPr txBox="1"/>
          <p:nvPr>
            <p:ph idx="2" type="body"/>
          </p:nvPr>
        </p:nvSpPr>
        <p:spPr>
          <a:xfrm>
            <a:off x="3730125" y="871675"/>
            <a:ext cx="3335400" cy="408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 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7" name="Google Shape;97;p20"/>
          <p:cNvSpPr txBox="1"/>
          <p:nvPr>
            <p:ph idx="1" type="body"/>
          </p:nvPr>
        </p:nvSpPr>
        <p:spPr>
          <a:xfrm>
            <a:off x="2522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98" name="Google Shape;98;p20"/>
          <p:cNvSpPr txBox="1"/>
          <p:nvPr>
            <p:ph idx="2" type="body"/>
          </p:nvPr>
        </p:nvSpPr>
        <p:spPr>
          <a:xfrm>
            <a:off x="3176650"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99" name="Google Shape;99;p20"/>
          <p:cNvSpPr txBox="1"/>
          <p:nvPr>
            <p:ph idx="3" type="body"/>
          </p:nvPr>
        </p:nvSpPr>
        <p:spPr>
          <a:xfrm>
            <a:off x="62810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a:t>Big Concept</a:t>
            </a:r>
            <a:endParaRPr b="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idx="1" type="body"/>
          </p:nvPr>
        </p:nvSpPr>
        <p:spPr>
          <a:xfrm>
            <a:off x="188525" y="215050"/>
            <a:ext cx="3900000" cy="30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0" name="Google Shape;110;p22"/>
          <p:cNvPicPr preferRelativeResize="0"/>
          <p:nvPr/>
        </p:nvPicPr>
        <p:blipFill>
          <a:blip r:embed="rId3">
            <a:alphaModFix/>
          </a:blip>
          <a:stretch>
            <a:fillRect/>
          </a:stretch>
        </p:blipFill>
        <p:spPr>
          <a:xfrm>
            <a:off x="4773475" y="215052"/>
            <a:ext cx="3480476" cy="34838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Veran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