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5.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19.xml"/>
  <Override ContentType="application/vnd.openxmlformats-officedocument.presentationml.notesSlide+xml" PartName="/ppt/notesSlides/notesSlide16.xml"/>
  <Override ContentType="application/vnd.openxmlformats-officedocument.presentationml.notesSlide+xml" PartName="/ppt/notesSlides/notesSlide21.xml"/>
  <Override ContentType="application/vnd.openxmlformats-officedocument.presentationml.notesSlide+xml" PartName="/ppt/notesSlides/notesSlide8.xml"/>
  <Override ContentType="application/vnd.openxmlformats-officedocument.presentationml.notesSlide+xml" PartName="/ppt/notesSlides/notesSlide14.xml"/>
  <Override ContentType="application/vnd.openxmlformats-officedocument.presentationml.notesSlide+xml" PartName="/ppt/notesSlides/notesSlide2.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5.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7.xml"/>
  <Override ContentType="application/vnd.openxmlformats-officedocument.presentationml.slideLayout+xml" PartName="/ppt/slideLayouts/slideLayout16.xml"/>
  <Override ContentType="application/vnd.openxmlformats-officedocument.presentationml.slideLayout+xml" PartName="/ppt/slideLayouts/slideLayout9.xml"/>
  <Override ContentType="application/vnd.openxmlformats-officedocument.presentationml.slideLayout+xml" PartName="/ppt/slideLayouts/slideLayout4.xml"/>
  <Override ContentType="application/vnd.openxmlformats-officedocument.presentationml.slideLayout+xml" PartName="/ppt/slideLayouts/slideLayout17.xml"/>
  <Override ContentType="application/vnd.openxmlformats-officedocument.presentationml.slideLayout+xml" PartName="/ppt/slideLayouts/slideLayout1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15.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65"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 id="273" r:id="rId23"/>
    <p:sldId id="274" r:id="rId24"/>
    <p:sldId id="275" r:id="rId25"/>
    <p:sldId id="276" r:id="rId26"/>
  </p:sldIdLst>
  <p:sldSz cy="6858000" cx="12192000"/>
  <p:notesSz cx="6858000" cy="9144000"/>
  <p:embeddedFontLst>
    <p:embeddedFont>
      <p:font typeface="Nunito"/>
      <p:regular r:id="rId27"/>
      <p:bold r:id="rId28"/>
      <p:italic r:id="rId29"/>
      <p:boldItalic r:id="rId30"/>
    </p:embeddedFont>
    <p:embeddedFont>
      <p:font typeface="Abril Fatface"/>
      <p:regular r:id="rId31"/>
    </p:embeddedFont>
    <p:embeddedFont>
      <p:font typeface="Poppins"/>
      <p:regular r:id="rId32"/>
      <p:bold r:id="rId33"/>
      <p:italic r:id="rId34"/>
      <p:boldItalic r:id="rId35"/>
    </p:embeddedFont>
    <p:embeddedFont>
      <p:font typeface="Lato"/>
      <p:regular r:id="rId36"/>
      <p:bold r:id="rId37"/>
      <p:italic r:id="rId38"/>
      <p:boldItalic r:id="rId39"/>
    </p:embeddedFont>
    <p:embeddedFont>
      <p:font typeface="Nerko One"/>
      <p:regular r:id="rId40"/>
    </p:embeddedFont>
    <p:embeddedFont>
      <p:font typeface="Merriweather"/>
      <p:regular r:id="rId41"/>
      <p:bold r:id="rId42"/>
      <p:italic r:id="rId43"/>
      <p:boldItalic r:id="rId44"/>
    </p:embeddedFont>
    <p:embeddedFont>
      <p:font typeface="Homemade Apple"/>
      <p:regular r:id="rId45"/>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60">
          <p15:clr>
            <a:srgbClr val="A4A3A4"/>
          </p15:clr>
        </p15:guide>
        <p15:guide id="2" pos="3840">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2160" orient="horz"/>
        <p:guide pos="3840"/>
      </p:guideLst>
    </p:cSldViewPr>
  </p:slideViewPr>
</p:viewPr>
</file>

<file path=ppt/_rels/presentation.xml.rels><?xml version="1.0" encoding="UTF-8" standalone="yes"?><Relationships xmlns="http://schemas.openxmlformats.org/package/2006/relationships"><Relationship Id="rId40" Type="http://schemas.openxmlformats.org/officeDocument/2006/relationships/font" Target="fonts/NerkoOne-regular.fntdata"/><Relationship Id="rId20" Type="http://schemas.openxmlformats.org/officeDocument/2006/relationships/slide" Target="slides/slide15.xml"/><Relationship Id="rId42" Type="http://schemas.openxmlformats.org/officeDocument/2006/relationships/font" Target="fonts/Merriweather-bold.fntdata"/><Relationship Id="rId41" Type="http://schemas.openxmlformats.org/officeDocument/2006/relationships/font" Target="fonts/Merriweather-regular.fntdata"/><Relationship Id="rId22" Type="http://schemas.openxmlformats.org/officeDocument/2006/relationships/slide" Target="slides/slide17.xml"/><Relationship Id="rId44" Type="http://schemas.openxmlformats.org/officeDocument/2006/relationships/font" Target="fonts/Merriweather-boldItalic.fntdata"/><Relationship Id="rId21" Type="http://schemas.openxmlformats.org/officeDocument/2006/relationships/slide" Target="slides/slide16.xml"/><Relationship Id="rId43" Type="http://schemas.openxmlformats.org/officeDocument/2006/relationships/font" Target="fonts/Merriweather-italic.fntdata"/><Relationship Id="rId24" Type="http://schemas.openxmlformats.org/officeDocument/2006/relationships/slide" Target="slides/slide19.xml"/><Relationship Id="rId23" Type="http://schemas.openxmlformats.org/officeDocument/2006/relationships/slide" Target="slides/slide18.xml"/><Relationship Id="rId45" Type="http://schemas.openxmlformats.org/officeDocument/2006/relationships/font" Target="fonts/HomemadeApple-regular.fntdata"/><Relationship Id="rId1" Type="http://schemas.openxmlformats.org/officeDocument/2006/relationships/theme" Target="theme/theme1.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slideMaster" Target="slideMasters/slideMaster1.xml"/><Relationship Id="rId9" Type="http://schemas.openxmlformats.org/officeDocument/2006/relationships/slide" Target="slides/slide4.xml"/><Relationship Id="rId26" Type="http://schemas.openxmlformats.org/officeDocument/2006/relationships/slide" Target="slides/slide21.xml"/><Relationship Id="rId25" Type="http://schemas.openxmlformats.org/officeDocument/2006/relationships/slide" Target="slides/slide20.xml"/><Relationship Id="rId28" Type="http://schemas.openxmlformats.org/officeDocument/2006/relationships/font" Target="fonts/Nunito-bold.fntdata"/><Relationship Id="rId27" Type="http://schemas.openxmlformats.org/officeDocument/2006/relationships/font" Target="fonts/Nunito-regular.fntdata"/><Relationship Id="rId5" Type="http://schemas.openxmlformats.org/officeDocument/2006/relationships/notesMaster" Target="notesMasters/notesMaster1.xml"/><Relationship Id="rId6" Type="http://schemas.openxmlformats.org/officeDocument/2006/relationships/slide" Target="slides/slide1.xml"/><Relationship Id="rId29" Type="http://schemas.openxmlformats.org/officeDocument/2006/relationships/font" Target="fonts/Nunito-italic.fntdata"/><Relationship Id="rId7" Type="http://schemas.openxmlformats.org/officeDocument/2006/relationships/slide" Target="slides/slide2.xml"/><Relationship Id="rId8" Type="http://schemas.openxmlformats.org/officeDocument/2006/relationships/slide" Target="slides/slide3.xml"/><Relationship Id="rId31" Type="http://schemas.openxmlformats.org/officeDocument/2006/relationships/font" Target="fonts/AbrilFatface-regular.fntdata"/><Relationship Id="rId30" Type="http://schemas.openxmlformats.org/officeDocument/2006/relationships/font" Target="fonts/Nunito-boldItalic.fntdata"/><Relationship Id="rId11" Type="http://schemas.openxmlformats.org/officeDocument/2006/relationships/slide" Target="slides/slide6.xml"/><Relationship Id="rId33" Type="http://schemas.openxmlformats.org/officeDocument/2006/relationships/font" Target="fonts/Poppins-bold.fntdata"/><Relationship Id="rId10" Type="http://schemas.openxmlformats.org/officeDocument/2006/relationships/slide" Target="slides/slide5.xml"/><Relationship Id="rId32" Type="http://schemas.openxmlformats.org/officeDocument/2006/relationships/font" Target="fonts/Poppins-regular.fntdata"/><Relationship Id="rId13" Type="http://schemas.openxmlformats.org/officeDocument/2006/relationships/slide" Target="slides/slide8.xml"/><Relationship Id="rId35" Type="http://schemas.openxmlformats.org/officeDocument/2006/relationships/font" Target="fonts/Poppins-boldItalic.fntdata"/><Relationship Id="rId12" Type="http://schemas.openxmlformats.org/officeDocument/2006/relationships/slide" Target="slides/slide7.xml"/><Relationship Id="rId34" Type="http://schemas.openxmlformats.org/officeDocument/2006/relationships/font" Target="fonts/Poppins-italic.fntdata"/><Relationship Id="rId15" Type="http://schemas.openxmlformats.org/officeDocument/2006/relationships/slide" Target="slides/slide10.xml"/><Relationship Id="rId37" Type="http://schemas.openxmlformats.org/officeDocument/2006/relationships/font" Target="fonts/Lato-bold.fntdata"/><Relationship Id="rId14" Type="http://schemas.openxmlformats.org/officeDocument/2006/relationships/slide" Target="slides/slide9.xml"/><Relationship Id="rId36" Type="http://schemas.openxmlformats.org/officeDocument/2006/relationships/font" Target="fonts/Lato-regular.fntdata"/><Relationship Id="rId17" Type="http://schemas.openxmlformats.org/officeDocument/2006/relationships/slide" Target="slides/slide12.xml"/><Relationship Id="rId39" Type="http://schemas.openxmlformats.org/officeDocument/2006/relationships/font" Target="fonts/Lato-boldItalic.fntdata"/><Relationship Id="rId16" Type="http://schemas.openxmlformats.org/officeDocument/2006/relationships/slide" Target="slides/slide11.xml"/><Relationship Id="rId38" Type="http://schemas.openxmlformats.org/officeDocument/2006/relationships/font" Target="fonts/Lato-italic.fntdata"/><Relationship Id="rId19" Type="http://schemas.openxmlformats.org/officeDocument/2006/relationships/slide" Target="slides/slide14.xml"/><Relationship Id="rId18" Type="http://schemas.openxmlformats.org/officeDocument/2006/relationships/slide" Target="slides/slide13.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46" name="Shape 446"/>
        <p:cNvGrpSpPr/>
        <p:nvPr/>
      </p:nvGrpSpPr>
      <p:grpSpPr>
        <a:xfrm>
          <a:off x="0" y="0"/>
          <a:ext cx="0" cy="0"/>
          <a:chOff x="0" y="0"/>
          <a:chExt cx="0" cy="0"/>
        </a:xfrm>
      </p:grpSpPr>
      <p:sp>
        <p:nvSpPr>
          <p:cNvPr id="447" name="Google Shape;447;ga073618e60_0_1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48" name="Google Shape;448;ga073618e60_0_1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52" name="Shape 452"/>
        <p:cNvGrpSpPr/>
        <p:nvPr/>
      </p:nvGrpSpPr>
      <p:grpSpPr>
        <a:xfrm>
          <a:off x="0" y="0"/>
          <a:ext cx="0" cy="0"/>
          <a:chOff x="0" y="0"/>
          <a:chExt cx="0" cy="0"/>
        </a:xfrm>
      </p:grpSpPr>
      <p:sp>
        <p:nvSpPr>
          <p:cNvPr id="453" name="Google Shape;453;ga073618e60_0_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54" name="Google Shape;454;ga073618e60_0_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71" name="Shape 471"/>
        <p:cNvGrpSpPr/>
        <p:nvPr/>
      </p:nvGrpSpPr>
      <p:grpSpPr>
        <a:xfrm>
          <a:off x="0" y="0"/>
          <a:ext cx="0" cy="0"/>
          <a:chOff x="0" y="0"/>
          <a:chExt cx="0" cy="0"/>
        </a:xfrm>
      </p:grpSpPr>
      <p:sp>
        <p:nvSpPr>
          <p:cNvPr id="472" name="Google Shape;472;ga073618e60_0_2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73" name="Google Shape;473;ga073618e60_0_2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94" name="Shape 494"/>
        <p:cNvGrpSpPr/>
        <p:nvPr/>
      </p:nvGrpSpPr>
      <p:grpSpPr>
        <a:xfrm>
          <a:off x="0" y="0"/>
          <a:ext cx="0" cy="0"/>
          <a:chOff x="0" y="0"/>
          <a:chExt cx="0" cy="0"/>
        </a:xfrm>
      </p:grpSpPr>
      <p:sp>
        <p:nvSpPr>
          <p:cNvPr id="495" name="Google Shape;495;g111c3728c19_2_11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96" name="Google Shape;496;g111c3728c19_2_11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03" name="Shape 503"/>
        <p:cNvGrpSpPr/>
        <p:nvPr/>
      </p:nvGrpSpPr>
      <p:grpSpPr>
        <a:xfrm>
          <a:off x="0" y="0"/>
          <a:ext cx="0" cy="0"/>
          <a:chOff x="0" y="0"/>
          <a:chExt cx="0" cy="0"/>
        </a:xfrm>
      </p:grpSpPr>
      <p:sp>
        <p:nvSpPr>
          <p:cNvPr id="504" name="Google Shape;504;ga073618e60_0_3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05" name="Google Shape;505;ga073618e60_0_3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13" name="Shape 513"/>
        <p:cNvGrpSpPr/>
        <p:nvPr/>
      </p:nvGrpSpPr>
      <p:grpSpPr>
        <a:xfrm>
          <a:off x="0" y="0"/>
          <a:ext cx="0" cy="0"/>
          <a:chOff x="0" y="0"/>
          <a:chExt cx="0" cy="0"/>
        </a:xfrm>
      </p:grpSpPr>
      <p:sp>
        <p:nvSpPr>
          <p:cNvPr id="514" name="Google Shape;514;ga073618e60_0_6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15" name="Google Shape;515;ga073618e60_0_6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19" name="Shape 519"/>
        <p:cNvGrpSpPr/>
        <p:nvPr/>
      </p:nvGrpSpPr>
      <p:grpSpPr>
        <a:xfrm>
          <a:off x="0" y="0"/>
          <a:ext cx="0" cy="0"/>
          <a:chOff x="0" y="0"/>
          <a:chExt cx="0" cy="0"/>
        </a:xfrm>
      </p:grpSpPr>
      <p:sp>
        <p:nvSpPr>
          <p:cNvPr id="520" name="Google Shape;520;g111c3728c19_0_10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21" name="Google Shape;521;g111c3728c19_0_10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41" name="Shape 541"/>
        <p:cNvGrpSpPr/>
        <p:nvPr/>
      </p:nvGrpSpPr>
      <p:grpSpPr>
        <a:xfrm>
          <a:off x="0" y="0"/>
          <a:ext cx="0" cy="0"/>
          <a:chOff x="0" y="0"/>
          <a:chExt cx="0" cy="0"/>
        </a:xfrm>
      </p:grpSpPr>
      <p:sp>
        <p:nvSpPr>
          <p:cNvPr id="542" name="Google Shape;542;ga073618e60_0_8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43" name="Google Shape;543;ga073618e60_0_8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50" name="Shape 550"/>
        <p:cNvGrpSpPr/>
        <p:nvPr/>
      </p:nvGrpSpPr>
      <p:grpSpPr>
        <a:xfrm>
          <a:off x="0" y="0"/>
          <a:ext cx="0" cy="0"/>
          <a:chOff x="0" y="0"/>
          <a:chExt cx="0" cy="0"/>
        </a:xfrm>
      </p:grpSpPr>
      <p:sp>
        <p:nvSpPr>
          <p:cNvPr id="551" name="Google Shape;551;ga073618e60_0_4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52" name="Google Shape;552;ga073618e60_0_4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57" name="Shape 557"/>
        <p:cNvGrpSpPr/>
        <p:nvPr/>
      </p:nvGrpSpPr>
      <p:grpSpPr>
        <a:xfrm>
          <a:off x="0" y="0"/>
          <a:ext cx="0" cy="0"/>
          <a:chOff x="0" y="0"/>
          <a:chExt cx="0" cy="0"/>
        </a:xfrm>
      </p:grpSpPr>
      <p:sp>
        <p:nvSpPr>
          <p:cNvPr id="558" name="Google Shape;558;g111c3728c19_0_12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59" name="Google Shape;559;g111c3728c19_0_12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79" name="Shape 579"/>
        <p:cNvGrpSpPr/>
        <p:nvPr/>
      </p:nvGrpSpPr>
      <p:grpSpPr>
        <a:xfrm>
          <a:off x="0" y="0"/>
          <a:ext cx="0" cy="0"/>
          <a:chOff x="0" y="0"/>
          <a:chExt cx="0" cy="0"/>
        </a:xfrm>
      </p:grpSpPr>
      <p:sp>
        <p:nvSpPr>
          <p:cNvPr id="580" name="Google Shape;580;ga073618e60_0_9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81" name="Google Shape;581;ga073618e60_0_9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85" name="Shape 585"/>
        <p:cNvGrpSpPr/>
        <p:nvPr/>
      </p:nvGrpSpPr>
      <p:grpSpPr>
        <a:xfrm>
          <a:off x="0" y="0"/>
          <a:ext cx="0" cy="0"/>
          <a:chOff x="0" y="0"/>
          <a:chExt cx="0" cy="0"/>
        </a:xfrm>
      </p:grpSpPr>
      <p:sp>
        <p:nvSpPr>
          <p:cNvPr id="586" name="Google Shape;586;ga073618e60_0_19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87" name="Google Shape;587;ga073618e60_0_19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02" name="Shape 602"/>
        <p:cNvGrpSpPr/>
        <p:nvPr/>
      </p:nvGrpSpPr>
      <p:grpSpPr>
        <a:xfrm>
          <a:off x="0" y="0"/>
          <a:ext cx="0" cy="0"/>
          <a:chOff x="0" y="0"/>
          <a:chExt cx="0" cy="0"/>
        </a:xfrm>
      </p:grpSpPr>
      <p:sp>
        <p:nvSpPr>
          <p:cNvPr id="603" name="Google Shape;603;ga073618e60_0_66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04" name="Google Shape;604;ga073618e60_0_66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23" name="Shape 623"/>
        <p:cNvGrpSpPr/>
        <p:nvPr/>
      </p:nvGrpSpPr>
      <p:grpSpPr>
        <a:xfrm>
          <a:off x="0" y="0"/>
          <a:ext cx="0" cy="0"/>
          <a:chOff x="0" y="0"/>
          <a:chExt cx="0" cy="0"/>
        </a:xfrm>
      </p:grpSpPr>
      <p:sp>
        <p:nvSpPr>
          <p:cNvPr id="624" name="Google Shape;624;ga073618e60_0_69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25" name="Google Shape;625;ga073618e60_0_69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42" name="Shape 642"/>
        <p:cNvGrpSpPr/>
        <p:nvPr/>
      </p:nvGrpSpPr>
      <p:grpSpPr>
        <a:xfrm>
          <a:off x="0" y="0"/>
          <a:ext cx="0" cy="0"/>
          <a:chOff x="0" y="0"/>
          <a:chExt cx="0" cy="0"/>
        </a:xfrm>
      </p:grpSpPr>
      <p:sp>
        <p:nvSpPr>
          <p:cNvPr id="643" name="Google Shape;643;ga073618e60_0_68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44" name="Google Shape;644;ga073618e60_0_68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82" name="Shape 682"/>
        <p:cNvGrpSpPr/>
        <p:nvPr/>
      </p:nvGrpSpPr>
      <p:grpSpPr>
        <a:xfrm>
          <a:off x="0" y="0"/>
          <a:ext cx="0" cy="0"/>
          <a:chOff x="0" y="0"/>
          <a:chExt cx="0" cy="0"/>
        </a:xfrm>
      </p:grpSpPr>
      <p:sp>
        <p:nvSpPr>
          <p:cNvPr id="683" name="Google Shape;683;ga073618e60_0_75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84" name="Google Shape;684;ga073618e60_0_75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00" name="Shape 700"/>
        <p:cNvGrpSpPr/>
        <p:nvPr/>
      </p:nvGrpSpPr>
      <p:grpSpPr>
        <a:xfrm>
          <a:off x="0" y="0"/>
          <a:ext cx="0" cy="0"/>
          <a:chOff x="0" y="0"/>
          <a:chExt cx="0" cy="0"/>
        </a:xfrm>
      </p:grpSpPr>
      <p:sp>
        <p:nvSpPr>
          <p:cNvPr id="701" name="Google Shape;701;g215fe8440b1_2_1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02" name="Google Shape;702;g215fe8440b1_2_1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13" name="Shape 713"/>
        <p:cNvGrpSpPr/>
        <p:nvPr/>
      </p:nvGrpSpPr>
      <p:grpSpPr>
        <a:xfrm>
          <a:off x="0" y="0"/>
          <a:ext cx="0" cy="0"/>
          <a:chOff x="0" y="0"/>
          <a:chExt cx="0" cy="0"/>
        </a:xfrm>
      </p:grpSpPr>
      <p:sp>
        <p:nvSpPr>
          <p:cNvPr id="714" name="Google Shape;714;g215fe8440b1_2_5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15" name="Google Shape;715;g215fe8440b1_2_5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44" name="Shape 744"/>
        <p:cNvGrpSpPr/>
        <p:nvPr/>
      </p:nvGrpSpPr>
      <p:grpSpPr>
        <a:xfrm>
          <a:off x="0" y="0"/>
          <a:ext cx="0" cy="0"/>
          <a:chOff x="0" y="0"/>
          <a:chExt cx="0" cy="0"/>
        </a:xfrm>
      </p:grpSpPr>
      <p:sp>
        <p:nvSpPr>
          <p:cNvPr id="745" name="Google Shape;745;ga073618e60_0_91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46" name="Google Shape;746;ga073618e60_0_91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56" name="Shape 756"/>
        <p:cNvGrpSpPr/>
        <p:nvPr/>
      </p:nvGrpSpPr>
      <p:grpSpPr>
        <a:xfrm>
          <a:off x="0" y="0"/>
          <a:ext cx="0" cy="0"/>
          <a:chOff x="0" y="0"/>
          <a:chExt cx="0" cy="0"/>
        </a:xfrm>
      </p:grpSpPr>
      <p:sp>
        <p:nvSpPr>
          <p:cNvPr id="757" name="Google Shape;757;ga073618e60_0_91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58" name="Google Shape;758;ga073618e60_0_91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057" name="Shape 1057"/>
        <p:cNvGrpSpPr/>
        <p:nvPr/>
      </p:nvGrpSpPr>
      <p:grpSpPr>
        <a:xfrm>
          <a:off x="0" y="0"/>
          <a:ext cx="0" cy="0"/>
          <a:chOff x="0" y="0"/>
          <a:chExt cx="0" cy="0"/>
        </a:xfrm>
      </p:grpSpPr>
      <p:sp>
        <p:nvSpPr>
          <p:cNvPr id="1058" name="Google Shape;1058;ga0744a8d92_0_2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059" name="Google Shape;1059;ga0744a8d92_0_2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3.png"/></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20.png"/><Relationship Id="rId3" Type="http://schemas.openxmlformats.org/officeDocument/2006/relationships/image" Target="../media/image16.png"/><Relationship Id="rId4" Type="http://schemas.openxmlformats.org/officeDocument/2006/relationships/image" Target="../media/image3.png"/></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20.png"/><Relationship Id="rId3" Type="http://schemas.openxmlformats.org/officeDocument/2006/relationships/image" Target="../media/image16.png"/></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3.png"/></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6.png"/></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6.png"/></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6.png"/></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6.png"/></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6.png"/></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6.png"/></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6.png"/></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3.png"/></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6.png"/></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3.png"/></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6.png"/></Relationships>
</file>

<file path=ppt/slideLayouts/_rels/slideLayout17.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questions-powerpoint-google-slides/can-i-use-these-templates/" TargetMode="External"/><Relationship Id="rId3" Type="http://schemas.openxmlformats.org/officeDocument/2006/relationships/hyperlink" Target="https://www.facebook.com/SlidesManiaSM/" TargetMode="External"/><Relationship Id="rId4" Type="http://schemas.openxmlformats.org/officeDocument/2006/relationships/image" Target="../media/image8.png"/><Relationship Id="rId11" Type="http://schemas.openxmlformats.org/officeDocument/2006/relationships/image" Target="../media/image11.png"/><Relationship Id="rId10" Type="http://schemas.openxmlformats.org/officeDocument/2006/relationships/image" Target="../media/image6.png"/><Relationship Id="rId9" Type="http://schemas.openxmlformats.org/officeDocument/2006/relationships/hyperlink" Target="https://www.instagram.com/slidesmania/" TargetMode="External"/><Relationship Id="rId5" Type="http://schemas.openxmlformats.org/officeDocument/2006/relationships/hyperlink" Target="https://twitter.com/SlidesManiaSM/" TargetMode="External"/><Relationship Id="rId6" Type="http://schemas.openxmlformats.org/officeDocument/2006/relationships/image" Target="../media/image9.png"/><Relationship Id="rId7" Type="http://schemas.openxmlformats.org/officeDocument/2006/relationships/hyperlink" Target="https://www.pinterest.com/slidesmania/" TargetMode="External"/><Relationship Id="rId8" Type="http://schemas.openxmlformats.org/officeDocument/2006/relationships/image" Target="../media/image12.pn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1 Title">
  <p:cSld name="CUSTOM">
    <p:spTree>
      <p:nvGrpSpPr>
        <p:cNvPr id="11" name="Shape 11"/>
        <p:cNvGrpSpPr/>
        <p:nvPr/>
      </p:nvGrpSpPr>
      <p:grpSpPr>
        <a:xfrm>
          <a:off x="0" y="0"/>
          <a:ext cx="0" cy="0"/>
          <a:chOff x="0" y="0"/>
          <a:chExt cx="0" cy="0"/>
        </a:xfrm>
      </p:grpSpPr>
      <p:sp>
        <p:nvSpPr>
          <p:cNvPr id="12" name="Google Shape;12;p2"/>
          <p:cNvSpPr/>
          <p:nvPr/>
        </p:nvSpPr>
        <p:spPr>
          <a:xfrm>
            <a:off x="1411500" y="-5"/>
            <a:ext cx="2654802" cy="2098668"/>
          </a:xfrm>
          <a:custGeom>
            <a:rect b="b" l="l" r="r" t="t"/>
            <a:pathLst>
              <a:path extrusionOk="0" h="2098668" w="2654802">
                <a:moveTo>
                  <a:pt x="0" y="2098669"/>
                </a:moveTo>
                <a:cubicBezTo>
                  <a:pt x="0" y="2098669"/>
                  <a:pt x="455717" y="1603379"/>
                  <a:pt x="956162" y="1390587"/>
                </a:cubicBezTo>
                <a:cubicBezTo>
                  <a:pt x="1268790" y="1257659"/>
                  <a:pt x="1628166" y="1117091"/>
                  <a:pt x="1838065" y="1005025"/>
                </a:cubicBezTo>
                <a:cubicBezTo>
                  <a:pt x="2588788" y="604218"/>
                  <a:pt x="2654803" y="0"/>
                  <a:pt x="2654803" y="0"/>
                </a:cubicBezTo>
                <a:cubicBezTo>
                  <a:pt x="2654803" y="0"/>
                  <a:pt x="282785" y="0"/>
                  <a:pt x="0" y="0"/>
                </a:cubicBezTo>
                <a:lnTo>
                  <a:pt x="0" y="2098669"/>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13" name="Google Shape;13;p2"/>
          <p:cNvSpPr/>
          <p:nvPr/>
        </p:nvSpPr>
        <p:spPr>
          <a:xfrm>
            <a:off x="1410813" y="-5"/>
            <a:ext cx="2654802" cy="2098668"/>
          </a:xfrm>
          <a:custGeom>
            <a:rect b="b" l="l" r="r" t="t"/>
            <a:pathLst>
              <a:path extrusionOk="0" h="2098668" w="2654802">
                <a:moveTo>
                  <a:pt x="0" y="2098669"/>
                </a:moveTo>
                <a:cubicBezTo>
                  <a:pt x="0" y="2098669"/>
                  <a:pt x="455717" y="1603379"/>
                  <a:pt x="956162" y="1390587"/>
                </a:cubicBezTo>
                <a:cubicBezTo>
                  <a:pt x="1268790" y="1257659"/>
                  <a:pt x="1628166" y="1117091"/>
                  <a:pt x="1838065" y="1005025"/>
                </a:cubicBezTo>
                <a:cubicBezTo>
                  <a:pt x="2588788" y="604218"/>
                  <a:pt x="2654803" y="0"/>
                  <a:pt x="2654803" y="0"/>
                </a:cubicBezTo>
                <a:cubicBezTo>
                  <a:pt x="2654803" y="0"/>
                  <a:pt x="282785" y="0"/>
                  <a:pt x="0" y="0"/>
                </a:cubicBezTo>
                <a:lnTo>
                  <a:pt x="0" y="2098669"/>
                </a:lnTo>
                <a:close/>
              </a:path>
            </a:pathLst>
          </a:custGeom>
          <a:blipFill rotWithShape="1">
            <a:blip r:embed="rId2">
              <a:alphaModFix amt="60000"/>
            </a:blip>
            <a:stretch>
              <a:fillRect b="-203223" l="0" r="-203223" t="0"/>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 name="Google Shape;14;p2"/>
          <p:cNvSpPr/>
          <p:nvPr/>
        </p:nvSpPr>
        <p:spPr>
          <a:xfrm>
            <a:off x="-209550" y="-143176"/>
            <a:ext cx="2984737" cy="3612233"/>
          </a:xfrm>
          <a:custGeom>
            <a:rect b="b" l="l" r="r" t="t"/>
            <a:pathLst>
              <a:path extrusionOk="0" h="3080796" w="2545618">
                <a:moveTo>
                  <a:pt x="0" y="86944"/>
                </a:moveTo>
                <a:cubicBezTo>
                  <a:pt x="0" y="86944"/>
                  <a:pt x="827025" y="0"/>
                  <a:pt x="1085272" y="0"/>
                </a:cubicBezTo>
                <a:cubicBezTo>
                  <a:pt x="1809561" y="0"/>
                  <a:pt x="2084691" y="776535"/>
                  <a:pt x="2264640" y="1184505"/>
                </a:cubicBezTo>
                <a:cubicBezTo>
                  <a:pt x="2429206" y="1557610"/>
                  <a:pt x="2551270" y="1787540"/>
                  <a:pt x="2545416" y="2308019"/>
                </a:cubicBezTo>
                <a:cubicBezTo>
                  <a:pt x="2542684" y="2550714"/>
                  <a:pt x="2387354" y="3166628"/>
                  <a:pt x="1990675" y="3070750"/>
                </a:cubicBezTo>
                <a:cubicBezTo>
                  <a:pt x="1235699" y="2888270"/>
                  <a:pt x="1839638" y="2055652"/>
                  <a:pt x="974445" y="1922444"/>
                </a:cubicBezTo>
                <a:cubicBezTo>
                  <a:pt x="568653" y="1859971"/>
                  <a:pt x="0" y="1861693"/>
                  <a:pt x="0" y="1861693"/>
                </a:cubicBezTo>
                <a:lnTo>
                  <a:pt x="0" y="86944"/>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 name="Google Shape;15;p2"/>
          <p:cNvSpPr/>
          <p:nvPr/>
        </p:nvSpPr>
        <p:spPr>
          <a:xfrm>
            <a:off x="-210237" y="-143176"/>
            <a:ext cx="2984737" cy="3612233"/>
          </a:xfrm>
          <a:custGeom>
            <a:rect b="b" l="l" r="r" t="t"/>
            <a:pathLst>
              <a:path extrusionOk="0" h="3080796" w="2545618">
                <a:moveTo>
                  <a:pt x="0" y="86944"/>
                </a:moveTo>
                <a:cubicBezTo>
                  <a:pt x="0" y="86944"/>
                  <a:pt x="827025" y="0"/>
                  <a:pt x="1085272" y="0"/>
                </a:cubicBezTo>
                <a:cubicBezTo>
                  <a:pt x="1809561" y="0"/>
                  <a:pt x="2084691" y="776535"/>
                  <a:pt x="2264640" y="1184505"/>
                </a:cubicBezTo>
                <a:cubicBezTo>
                  <a:pt x="2429206" y="1557610"/>
                  <a:pt x="2551270" y="1787540"/>
                  <a:pt x="2545416" y="2308019"/>
                </a:cubicBezTo>
                <a:cubicBezTo>
                  <a:pt x="2542684" y="2550714"/>
                  <a:pt x="2387354" y="3166628"/>
                  <a:pt x="1990675" y="3070750"/>
                </a:cubicBezTo>
                <a:cubicBezTo>
                  <a:pt x="1235699" y="2888270"/>
                  <a:pt x="1839638" y="2055652"/>
                  <a:pt x="974445" y="1922444"/>
                </a:cubicBezTo>
                <a:cubicBezTo>
                  <a:pt x="568653" y="1859971"/>
                  <a:pt x="0" y="1861693"/>
                  <a:pt x="0" y="1861693"/>
                </a:cubicBezTo>
                <a:lnTo>
                  <a:pt x="0" y="86944"/>
                </a:lnTo>
                <a:close/>
              </a:path>
            </a:pathLst>
          </a:custGeom>
          <a:blipFill rotWithShape="1">
            <a:blip r:embed="rId2">
              <a:alphaModFix amt="60000"/>
            </a:blip>
            <a:stretch>
              <a:fillRect b="0" l="0" r="0" t="0"/>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 name="Google Shape;16;p2"/>
          <p:cNvSpPr/>
          <p:nvPr/>
        </p:nvSpPr>
        <p:spPr>
          <a:xfrm>
            <a:off x="9466927" y="-493350"/>
            <a:ext cx="2841199" cy="3430972"/>
          </a:xfrm>
          <a:custGeom>
            <a:rect b="b" l="l" r="r" t="t"/>
            <a:pathLst>
              <a:path extrusionOk="0" h="2772503" w="1884709">
                <a:moveTo>
                  <a:pt x="1884710" y="3281"/>
                </a:moveTo>
                <a:cubicBezTo>
                  <a:pt x="1580855" y="3281"/>
                  <a:pt x="1005627" y="0"/>
                  <a:pt x="1005627" y="0"/>
                </a:cubicBezTo>
                <a:cubicBezTo>
                  <a:pt x="1005627" y="0"/>
                  <a:pt x="892845" y="568977"/>
                  <a:pt x="811674" y="704277"/>
                </a:cubicBezTo>
                <a:cubicBezTo>
                  <a:pt x="588454" y="1076377"/>
                  <a:pt x="8605" y="556932"/>
                  <a:pt x="99" y="1382851"/>
                </a:cubicBezTo>
                <a:cubicBezTo>
                  <a:pt x="-3250" y="1710729"/>
                  <a:pt x="75779" y="2854970"/>
                  <a:pt x="618391" y="2767778"/>
                </a:cubicBezTo>
                <a:cubicBezTo>
                  <a:pt x="1200517" y="2674244"/>
                  <a:pt x="1102269" y="2126857"/>
                  <a:pt x="1443762" y="1956096"/>
                </a:cubicBezTo>
                <a:cubicBezTo>
                  <a:pt x="1631687" y="1862147"/>
                  <a:pt x="1884710" y="1871429"/>
                  <a:pt x="1884710" y="1871429"/>
                </a:cubicBezTo>
                <a:lnTo>
                  <a:pt x="1884710" y="3281"/>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 name="Google Shape;17;p2"/>
          <p:cNvSpPr/>
          <p:nvPr/>
        </p:nvSpPr>
        <p:spPr>
          <a:xfrm>
            <a:off x="-419100" y="2709029"/>
            <a:ext cx="5273888" cy="4870898"/>
          </a:xfrm>
          <a:custGeom>
            <a:rect b="b" l="l" r="r" t="t"/>
            <a:pathLst>
              <a:path extrusionOk="0" h="3117375" w="3375288">
                <a:moveTo>
                  <a:pt x="1975" y="98343"/>
                </a:moveTo>
                <a:cubicBezTo>
                  <a:pt x="1975" y="98343"/>
                  <a:pt x="577474" y="-120457"/>
                  <a:pt x="1027019" y="94666"/>
                </a:cubicBezTo>
                <a:cubicBezTo>
                  <a:pt x="1473908" y="308523"/>
                  <a:pt x="1208682" y="764004"/>
                  <a:pt x="1583542" y="1180521"/>
                </a:cubicBezTo>
                <a:cubicBezTo>
                  <a:pt x="2273581" y="1947231"/>
                  <a:pt x="3375288" y="1408703"/>
                  <a:pt x="3375288" y="3087842"/>
                </a:cubicBezTo>
                <a:cubicBezTo>
                  <a:pt x="3375288" y="3120190"/>
                  <a:pt x="3375288" y="3117310"/>
                  <a:pt x="3375288" y="3117310"/>
                </a:cubicBezTo>
                <a:lnTo>
                  <a:pt x="0" y="3104049"/>
                </a:lnTo>
                <a:lnTo>
                  <a:pt x="1975" y="98343"/>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18" name="Google Shape;18;p2"/>
          <p:cNvSpPr/>
          <p:nvPr/>
        </p:nvSpPr>
        <p:spPr>
          <a:xfrm>
            <a:off x="-419787" y="2709029"/>
            <a:ext cx="5273888" cy="4870898"/>
          </a:xfrm>
          <a:custGeom>
            <a:rect b="b" l="l" r="r" t="t"/>
            <a:pathLst>
              <a:path extrusionOk="0" h="3117375" w="3375288">
                <a:moveTo>
                  <a:pt x="1975" y="98343"/>
                </a:moveTo>
                <a:cubicBezTo>
                  <a:pt x="1975" y="98343"/>
                  <a:pt x="577474" y="-120457"/>
                  <a:pt x="1027019" y="94666"/>
                </a:cubicBezTo>
                <a:cubicBezTo>
                  <a:pt x="1473908" y="308523"/>
                  <a:pt x="1208682" y="764004"/>
                  <a:pt x="1583542" y="1180521"/>
                </a:cubicBezTo>
                <a:cubicBezTo>
                  <a:pt x="2273581" y="1947231"/>
                  <a:pt x="3375288" y="1408703"/>
                  <a:pt x="3375288" y="3087842"/>
                </a:cubicBezTo>
                <a:cubicBezTo>
                  <a:pt x="3375288" y="3120190"/>
                  <a:pt x="3375288" y="3117310"/>
                  <a:pt x="3375288" y="3117310"/>
                </a:cubicBezTo>
                <a:lnTo>
                  <a:pt x="0" y="3104049"/>
                </a:lnTo>
                <a:lnTo>
                  <a:pt x="1975" y="98343"/>
                </a:lnTo>
                <a:close/>
              </a:path>
            </a:pathLst>
          </a:custGeom>
          <a:blipFill rotWithShape="1">
            <a:blip r:embed="rId2">
              <a:alphaModFix amt="60000"/>
            </a:blip>
            <a:stretch>
              <a:fillRect b="0" l="0" r="0" t="0"/>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9" name="Google Shape;19;p2"/>
          <p:cNvGrpSpPr/>
          <p:nvPr/>
        </p:nvGrpSpPr>
        <p:grpSpPr>
          <a:xfrm>
            <a:off x="1009791" y="3691357"/>
            <a:ext cx="3215658" cy="3261022"/>
            <a:chOff x="1368363" y="3780603"/>
            <a:chExt cx="2734403" cy="3074116"/>
          </a:xfrm>
        </p:grpSpPr>
        <p:sp>
          <p:nvSpPr>
            <p:cNvPr id="20" name="Google Shape;20;p2"/>
            <p:cNvSpPr/>
            <p:nvPr/>
          </p:nvSpPr>
          <p:spPr>
            <a:xfrm>
              <a:off x="1368363" y="3780603"/>
              <a:ext cx="2734403" cy="3067285"/>
            </a:xfrm>
            <a:custGeom>
              <a:rect b="b" l="l" r="r" t="t"/>
              <a:pathLst>
                <a:path extrusionOk="0" h="3067285" w="2734403">
                  <a:moveTo>
                    <a:pt x="15412" y="3067285"/>
                  </a:moveTo>
                  <a:cubicBezTo>
                    <a:pt x="15412" y="3067285"/>
                    <a:pt x="-44562" y="2740694"/>
                    <a:pt x="72105" y="2314191"/>
                  </a:cubicBezTo>
                  <a:cubicBezTo>
                    <a:pt x="188771" y="1887689"/>
                    <a:pt x="370187" y="1686142"/>
                    <a:pt x="482078" y="1361258"/>
                  </a:cubicBezTo>
                  <a:cubicBezTo>
                    <a:pt x="585926" y="1059720"/>
                    <a:pt x="565385" y="667227"/>
                    <a:pt x="660888" y="430846"/>
                  </a:cubicBezTo>
                  <a:cubicBezTo>
                    <a:pt x="785772" y="121768"/>
                    <a:pt x="1041762" y="-36656"/>
                    <a:pt x="1378266" y="7198"/>
                  </a:cubicBezTo>
                  <a:cubicBezTo>
                    <a:pt x="1714777" y="51058"/>
                    <a:pt x="1720697" y="351792"/>
                    <a:pt x="2006925" y="606268"/>
                  </a:cubicBezTo>
                  <a:cubicBezTo>
                    <a:pt x="2253973" y="825912"/>
                    <a:pt x="2557500" y="919874"/>
                    <a:pt x="2620334" y="1159268"/>
                  </a:cubicBezTo>
                  <a:cubicBezTo>
                    <a:pt x="2692109" y="1432738"/>
                    <a:pt x="2496703" y="1719923"/>
                    <a:pt x="2486074" y="1975705"/>
                  </a:cubicBezTo>
                  <a:cubicBezTo>
                    <a:pt x="2479765" y="2127478"/>
                    <a:pt x="2624801" y="2231668"/>
                    <a:pt x="2693616" y="2415173"/>
                  </a:cubicBezTo>
                  <a:cubicBezTo>
                    <a:pt x="2772643" y="2625916"/>
                    <a:pt x="2712495" y="3067285"/>
                    <a:pt x="2712495" y="3067285"/>
                  </a:cubicBezTo>
                </a:path>
              </a:pathLst>
            </a:custGeom>
            <a:noFill/>
            <a:ln cap="rnd"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 name="Google Shape;21;p2"/>
            <p:cNvSpPr/>
            <p:nvPr/>
          </p:nvSpPr>
          <p:spPr>
            <a:xfrm>
              <a:off x="1619527" y="4122620"/>
              <a:ext cx="2133471" cy="2725268"/>
            </a:xfrm>
            <a:custGeom>
              <a:rect b="b" l="l" r="r" t="t"/>
              <a:pathLst>
                <a:path extrusionOk="0" h="2725268" w="2133471">
                  <a:moveTo>
                    <a:pt x="68116" y="2725268"/>
                  </a:moveTo>
                  <a:cubicBezTo>
                    <a:pt x="68116" y="2725268"/>
                    <a:pt x="-49220" y="2276404"/>
                    <a:pt x="24109" y="2026080"/>
                  </a:cubicBezTo>
                  <a:cubicBezTo>
                    <a:pt x="99446" y="1768899"/>
                    <a:pt x="382895" y="1492884"/>
                    <a:pt x="512527" y="1266584"/>
                  </a:cubicBezTo>
                  <a:cubicBezTo>
                    <a:pt x="753039" y="846712"/>
                    <a:pt x="598748" y="-41265"/>
                    <a:pt x="1111765" y="1490"/>
                  </a:cubicBezTo>
                  <a:cubicBezTo>
                    <a:pt x="1308872" y="17912"/>
                    <a:pt x="1358271" y="401645"/>
                    <a:pt x="1476357" y="553466"/>
                  </a:cubicBezTo>
                  <a:cubicBezTo>
                    <a:pt x="1631051" y="752361"/>
                    <a:pt x="2012761" y="731024"/>
                    <a:pt x="2098493" y="941277"/>
                  </a:cubicBezTo>
                  <a:cubicBezTo>
                    <a:pt x="2193152" y="1173411"/>
                    <a:pt x="1924646" y="1396779"/>
                    <a:pt x="1952975" y="1708342"/>
                  </a:cubicBezTo>
                  <a:cubicBezTo>
                    <a:pt x="1972182" y="1919654"/>
                    <a:pt x="2059783" y="1982542"/>
                    <a:pt x="2100515" y="2297742"/>
                  </a:cubicBezTo>
                  <a:cubicBezTo>
                    <a:pt x="2141255" y="2612955"/>
                    <a:pt x="2132730" y="2725268"/>
                    <a:pt x="2132730" y="2725268"/>
                  </a:cubicBezTo>
                </a:path>
              </a:pathLst>
            </a:custGeom>
            <a:noFill/>
            <a:ln cap="rnd"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 name="Google Shape;22;p2"/>
            <p:cNvSpPr/>
            <p:nvPr/>
          </p:nvSpPr>
          <p:spPr>
            <a:xfrm>
              <a:off x="1987214" y="4559233"/>
              <a:ext cx="1592855" cy="2288654"/>
            </a:xfrm>
            <a:custGeom>
              <a:rect b="b" l="l" r="r" t="t"/>
              <a:pathLst>
                <a:path extrusionOk="0" h="2288654" w="1592855">
                  <a:moveTo>
                    <a:pt x="36766" y="2288655"/>
                  </a:moveTo>
                  <a:cubicBezTo>
                    <a:pt x="36766" y="2288655"/>
                    <a:pt x="-50854" y="2015427"/>
                    <a:pt x="44434" y="1618754"/>
                  </a:cubicBezTo>
                  <a:cubicBezTo>
                    <a:pt x="95514" y="1406136"/>
                    <a:pt x="268110" y="1286135"/>
                    <a:pt x="351444" y="1056619"/>
                  </a:cubicBezTo>
                  <a:cubicBezTo>
                    <a:pt x="521675" y="587777"/>
                    <a:pt x="513209" y="80326"/>
                    <a:pt x="667588" y="12047"/>
                  </a:cubicBezTo>
                  <a:cubicBezTo>
                    <a:pt x="870348" y="-77636"/>
                    <a:pt x="968228" y="361015"/>
                    <a:pt x="1034987" y="416414"/>
                  </a:cubicBezTo>
                  <a:cubicBezTo>
                    <a:pt x="1143831" y="506734"/>
                    <a:pt x="1400189" y="522613"/>
                    <a:pt x="1440232" y="704002"/>
                  </a:cubicBezTo>
                  <a:cubicBezTo>
                    <a:pt x="1482170" y="893990"/>
                    <a:pt x="1388073" y="1194811"/>
                    <a:pt x="1388073" y="1478400"/>
                  </a:cubicBezTo>
                  <a:cubicBezTo>
                    <a:pt x="1388073" y="1861490"/>
                    <a:pt x="1592856" y="2288655"/>
                    <a:pt x="1592856" y="2288655"/>
                  </a:cubicBezTo>
                </a:path>
              </a:pathLst>
            </a:custGeom>
            <a:noFill/>
            <a:ln cap="rnd"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 name="Google Shape;23;p2"/>
            <p:cNvSpPr/>
            <p:nvPr/>
          </p:nvSpPr>
          <p:spPr>
            <a:xfrm>
              <a:off x="2295014" y="4989271"/>
              <a:ext cx="931439" cy="1865448"/>
            </a:xfrm>
            <a:custGeom>
              <a:rect b="b" l="l" r="r" t="t"/>
              <a:pathLst>
                <a:path extrusionOk="0" h="1865448" w="931439">
                  <a:moveTo>
                    <a:pt x="23653" y="1865449"/>
                  </a:moveTo>
                  <a:cubicBezTo>
                    <a:pt x="23653" y="1865449"/>
                    <a:pt x="-33843" y="1594062"/>
                    <a:pt x="30451" y="1277978"/>
                  </a:cubicBezTo>
                  <a:cubicBezTo>
                    <a:pt x="68672" y="1090086"/>
                    <a:pt x="298227" y="933591"/>
                    <a:pt x="359789" y="749021"/>
                  </a:cubicBezTo>
                  <a:cubicBezTo>
                    <a:pt x="444649" y="494579"/>
                    <a:pt x="291275" y="62524"/>
                    <a:pt x="440551" y="6334"/>
                  </a:cubicBezTo>
                  <a:cubicBezTo>
                    <a:pt x="570980" y="-42763"/>
                    <a:pt x="622951" y="206904"/>
                    <a:pt x="663181" y="295415"/>
                  </a:cubicBezTo>
                  <a:cubicBezTo>
                    <a:pt x="720952" y="422503"/>
                    <a:pt x="823996" y="292790"/>
                    <a:pt x="903265" y="403254"/>
                  </a:cubicBezTo>
                  <a:cubicBezTo>
                    <a:pt x="1021766" y="568382"/>
                    <a:pt x="722452" y="876684"/>
                    <a:pt x="812041" y="1183044"/>
                  </a:cubicBezTo>
                  <a:cubicBezTo>
                    <a:pt x="908636" y="1513360"/>
                    <a:pt x="864414" y="1858617"/>
                    <a:pt x="864414" y="1858617"/>
                  </a:cubicBezTo>
                </a:path>
              </a:pathLst>
            </a:custGeom>
            <a:noFill/>
            <a:ln cap="rnd"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 name="Google Shape;24;p2"/>
            <p:cNvSpPr/>
            <p:nvPr/>
          </p:nvSpPr>
          <p:spPr>
            <a:xfrm>
              <a:off x="2549823" y="5507336"/>
              <a:ext cx="476967" cy="1340552"/>
            </a:xfrm>
            <a:custGeom>
              <a:rect b="b" l="l" r="r" t="t"/>
              <a:pathLst>
                <a:path extrusionOk="0" h="1340552" w="476967">
                  <a:moveTo>
                    <a:pt x="37384" y="1340552"/>
                  </a:moveTo>
                  <a:cubicBezTo>
                    <a:pt x="37384" y="1340552"/>
                    <a:pt x="-34371" y="1162178"/>
                    <a:pt x="20942" y="937377"/>
                  </a:cubicBezTo>
                  <a:cubicBezTo>
                    <a:pt x="76254" y="712577"/>
                    <a:pt x="175287" y="644305"/>
                    <a:pt x="258634" y="441344"/>
                  </a:cubicBezTo>
                  <a:cubicBezTo>
                    <a:pt x="349429" y="220247"/>
                    <a:pt x="291679" y="4428"/>
                    <a:pt x="389861" y="141"/>
                  </a:cubicBezTo>
                  <a:cubicBezTo>
                    <a:pt x="595078" y="-8813"/>
                    <a:pt x="377069" y="409887"/>
                    <a:pt x="348813" y="544301"/>
                  </a:cubicBezTo>
                  <a:cubicBezTo>
                    <a:pt x="319238" y="685004"/>
                    <a:pt x="421967" y="777761"/>
                    <a:pt x="449774" y="891896"/>
                  </a:cubicBezTo>
                  <a:cubicBezTo>
                    <a:pt x="490835" y="1060393"/>
                    <a:pt x="389861" y="1166484"/>
                    <a:pt x="389861" y="1340552"/>
                  </a:cubicBezTo>
                </a:path>
              </a:pathLst>
            </a:custGeom>
            <a:noFill/>
            <a:ln cap="rnd"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5" name="Google Shape;25;p2"/>
          <p:cNvSpPr/>
          <p:nvPr/>
        </p:nvSpPr>
        <p:spPr>
          <a:xfrm>
            <a:off x="7879099" y="2165559"/>
            <a:ext cx="4429017" cy="4724203"/>
          </a:xfrm>
          <a:custGeom>
            <a:rect b="b" l="l" r="r" t="t"/>
            <a:pathLst>
              <a:path extrusionOk="0" h="4020598" w="3769376">
                <a:moveTo>
                  <a:pt x="1" y="4005862"/>
                </a:moveTo>
                <a:cubicBezTo>
                  <a:pt x="152505" y="2841951"/>
                  <a:pt x="684281" y="3332968"/>
                  <a:pt x="958896" y="2738010"/>
                </a:cubicBezTo>
                <a:cubicBezTo>
                  <a:pt x="1106818" y="2417526"/>
                  <a:pt x="1008120" y="1945670"/>
                  <a:pt x="1266367" y="1688796"/>
                </a:cubicBezTo>
                <a:cubicBezTo>
                  <a:pt x="1469133" y="1487128"/>
                  <a:pt x="2069410" y="1877123"/>
                  <a:pt x="2366768" y="1292727"/>
                </a:cubicBezTo>
                <a:cubicBezTo>
                  <a:pt x="2947421" y="151640"/>
                  <a:pt x="3769377" y="0"/>
                  <a:pt x="3769377" y="0"/>
                </a:cubicBezTo>
                <a:lnTo>
                  <a:pt x="3769377" y="4005862"/>
                </a:lnTo>
                <a:cubicBezTo>
                  <a:pt x="3769377" y="4005862"/>
                  <a:pt x="1664292" y="4001509"/>
                  <a:pt x="1369880" y="4014904"/>
                </a:cubicBezTo>
                <a:cubicBezTo>
                  <a:pt x="1087530" y="4027829"/>
                  <a:pt x="-1345" y="4016109"/>
                  <a:pt x="1" y="400586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 name="Google Shape;26;p2"/>
          <p:cNvSpPr/>
          <p:nvPr/>
        </p:nvSpPr>
        <p:spPr>
          <a:xfrm>
            <a:off x="7878412" y="2165559"/>
            <a:ext cx="4429017" cy="4724203"/>
          </a:xfrm>
          <a:custGeom>
            <a:rect b="b" l="l" r="r" t="t"/>
            <a:pathLst>
              <a:path extrusionOk="0" h="4020598" w="3769376">
                <a:moveTo>
                  <a:pt x="1" y="4005862"/>
                </a:moveTo>
                <a:cubicBezTo>
                  <a:pt x="152505" y="2841951"/>
                  <a:pt x="684281" y="3332968"/>
                  <a:pt x="958896" y="2738010"/>
                </a:cubicBezTo>
                <a:cubicBezTo>
                  <a:pt x="1106818" y="2417526"/>
                  <a:pt x="1008120" y="1945670"/>
                  <a:pt x="1266367" y="1688796"/>
                </a:cubicBezTo>
                <a:cubicBezTo>
                  <a:pt x="1469133" y="1487128"/>
                  <a:pt x="2069410" y="1877123"/>
                  <a:pt x="2366768" y="1292727"/>
                </a:cubicBezTo>
                <a:cubicBezTo>
                  <a:pt x="2947421" y="151640"/>
                  <a:pt x="3769377" y="0"/>
                  <a:pt x="3769377" y="0"/>
                </a:cubicBezTo>
                <a:lnTo>
                  <a:pt x="3769377" y="4005862"/>
                </a:lnTo>
                <a:cubicBezTo>
                  <a:pt x="3769377" y="4005862"/>
                  <a:pt x="1664292" y="4001509"/>
                  <a:pt x="1369880" y="4014904"/>
                </a:cubicBezTo>
                <a:cubicBezTo>
                  <a:pt x="1087530" y="4027829"/>
                  <a:pt x="-1345" y="4016109"/>
                  <a:pt x="1" y="4005862"/>
                </a:cubicBezTo>
                <a:close/>
              </a:path>
            </a:pathLst>
          </a:custGeom>
          <a:blipFill rotWithShape="1">
            <a:blip r:embed="rId2">
              <a:alphaModFix amt="60000"/>
            </a:blip>
            <a:stretch>
              <a:fillRect b="0" l="0" r="0" t="0"/>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7" name="Google Shape;27;p2"/>
          <p:cNvSpPr/>
          <p:nvPr/>
        </p:nvSpPr>
        <p:spPr>
          <a:xfrm rot="907440">
            <a:off x="-168345" y="4050716"/>
            <a:ext cx="2214989" cy="3517238"/>
          </a:xfrm>
          <a:custGeom>
            <a:rect b="b" l="l" r="r" t="t"/>
            <a:pathLst>
              <a:path extrusionOk="0" h="6117861" w="3852738">
                <a:moveTo>
                  <a:pt x="3144901" y="1667"/>
                </a:moveTo>
                <a:cubicBezTo>
                  <a:pt x="3063207" y="16374"/>
                  <a:pt x="3050302" y="127441"/>
                  <a:pt x="3044201" y="178046"/>
                </a:cubicBezTo>
                <a:cubicBezTo>
                  <a:pt x="3025187" y="335706"/>
                  <a:pt x="3082804" y="527583"/>
                  <a:pt x="3114549" y="618371"/>
                </a:cubicBezTo>
                <a:cubicBezTo>
                  <a:pt x="3100913" y="636005"/>
                  <a:pt x="3092287" y="647096"/>
                  <a:pt x="3083788" y="658226"/>
                </a:cubicBezTo>
                <a:cubicBezTo>
                  <a:pt x="3016675" y="746369"/>
                  <a:pt x="2942342" y="846125"/>
                  <a:pt x="2863006" y="955706"/>
                </a:cubicBezTo>
                <a:cubicBezTo>
                  <a:pt x="2806836" y="1033280"/>
                  <a:pt x="2815308" y="1030172"/>
                  <a:pt x="2759929" y="1109341"/>
                </a:cubicBezTo>
                <a:cubicBezTo>
                  <a:pt x="2771314" y="1073618"/>
                  <a:pt x="2900283" y="525058"/>
                  <a:pt x="2683399" y="520497"/>
                </a:cubicBezTo>
                <a:cubicBezTo>
                  <a:pt x="2670949" y="520236"/>
                  <a:pt x="2660086" y="522071"/>
                  <a:pt x="2650509" y="525467"/>
                </a:cubicBezTo>
                <a:cubicBezTo>
                  <a:pt x="2583516" y="549282"/>
                  <a:pt x="2582297" y="654021"/>
                  <a:pt x="2580978" y="716499"/>
                </a:cubicBezTo>
                <a:cubicBezTo>
                  <a:pt x="2577274" y="892878"/>
                  <a:pt x="2668893" y="1189407"/>
                  <a:pt x="2678456" y="1220080"/>
                </a:cubicBezTo>
                <a:cubicBezTo>
                  <a:pt x="2591988" y="1344375"/>
                  <a:pt x="2541169" y="1426309"/>
                  <a:pt x="2458451" y="1553014"/>
                </a:cubicBezTo>
                <a:cubicBezTo>
                  <a:pt x="2476983" y="1490402"/>
                  <a:pt x="2481550" y="1397102"/>
                  <a:pt x="2483050" y="1373870"/>
                </a:cubicBezTo>
                <a:cubicBezTo>
                  <a:pt x="2493190" y="1216732"/>
                  <a:pt x="2496204" y="1068220"/>
                  <a:pt x="2378459" y="945418"/>
                </a:cubicBezTo>
                <a:cubicBezTo>
                  <a:pt x="2337472" y="902670"/>
                  <a:pt x="2259670" y="851864"/>
                  <a:pt x="2197412" y="878600"/>
                </a:cubicBezTo>
                <a:cubicBezTo>
                  <a:pt x="2130493" y="907338"/>
                  <a:pt x="2120460" y="1011327"/>
                  <a:pt x="2136219" y="1069412"/>
                </a:cubicBezTo>
                <a:cubicBezTo>
                  <a:pt x="2171373" y="1198924"/>
                  <a:pt x="2249577" y="1245141"/>
                  <a:pt x="2307796" y="1367962"/>
                </a:cubicBezTo>
                <a:cubicBezTo>
                  <a:pt x="2329087" y="1412888"/>
                  <a:pt x="2384045" y="1588925"/>
                  <a:pt x="2401411" y="1628546"/>
                </a:cubicBezTo>
                <a:cubicBezTo>
                  <a:pt x="2337271" y="1727418"/>
                  <a:pt x="2274089" y="1826404"/>
                  <a:pt x="2213385" y="1925684"/>
                </a:cubicBezTo>
                <a:cubicBezTo>
                  <a:pt x="2187044" y="1968761"/>
                  <a:pt x="2162874" y="2010806"/>
                  <a:pt x="2137672" y="2053253"/>
                </a:cubicBezTo>
                <a:cubicBezTo>
                  <a:pt x="2143258" y="2029913"/>
                  <a:pt x="2148890" y="2006446"/>
                  <a:pt x="2151723" y="1982135"/>
                </a:cubicBezTo>
                <a:cubicBezTo>
                  <a:pt x="2170496" y="1820979"/>
                  <a:pt x="2120755" y="1722683"/>
                  <a:pt x="2041707" y="1569852"/>
                </a:cubicBezTo>
                <a:cubicBezTo>
                  <a:pt x="1997445" y="1484280"/>
                  <a:pt x="1856554" y="1338803"/>
                  <a:pt x="1750684" y="1353992"/>
                </a:cubicBezTo>
                <a:cubicBezTo>
                  <a:pt x="1735555" y="1356169"/>
                  <a:pt x="1720928" y="1361466"/>
                  <a:pt x="1707621" y="1370822"/>
                </a:cubicBezTo>
                <a:cubicBezTo>
                  <a:pt x="1609847" y="1439724"/>
                  <a:pt x="1644117" y="1553088"/>
                  <a:pt x="1702303" y="1615058"/>
                </a:cubicBezTo>
                <a:cubicBezTo>
                  <a:pt x="1815360" y="1735481"/>
                  <a:pt x="1850708" y="1755781"/>
                  <a:pt x="1939982" y="1892117"/>
                </a:cubicBezTo>
                <a:cubicBezTo>
                  <a:pt x="2004135" y="1990098"/>
                  <a:pt x="2041158" y="2128658"/>
                  <a:pt x="2056582" y="2190849"/>
                </a:cubicBezTo>
                <a:cubicBezTo>
                  <a:pt x="1962137" y="2355474"/>
                  <a:pt x="1894521" y="2484357"/>
                  <a:pt x="1819773" y="2637255"/>
                </a:cubicBezTo>
                <a:cubicBezTo>
                  <a:pt x="1812071" y="2459034"/>
                  <a:pt x="1771472" y="2224918"/>
                  <a:pt x="1716160" y="2101105"/>
                </a:cubicBezTo>
                <a:cubicBezTo>
                  <a:pt x="1659903" y="1975203"/>
                  <a:pt x="1554703" y="1898594"/>
                  <a:pt x="1477480" y="1924458"/>
                </a:cubicBezTo>
                <a:cubicBezTo>
                  <a:pt x="1451739" y="1933078"/>
                  <a:pt x="1429201" y="1953116"/>
                  <a:pt x="1412538" y="1986488"/>
                </a:cubicBezTo>
                <a:cubicBezTo>
                  <a:pt x="1326252" y="2159151"/>
                  <a:pt x="1557548" y="2385123"/>
                  <a:pt x="1641157" y="2516436"/>
                </a:cubicBezTo>
                <a:cubicBezTo>
                  <a:pt x="1660820" y="2547324"/>
                  <a:pt x="1768385" y="2739475"/>
                  <a:pt x="1768385" y="2739475"/>
                </a:cubicBezTo>
                <a:cubicBezTo>
                  <a:pt x="1768385" y="2739475"/>
                  <a:pt x="1602172" y="3119170"/>
                  <a:pt x="1559805" y="3246860"/>
                </a:cubicBezTo>
                <a:cubicBezTo>
                  <a:pt x="1520250" y="3366025"/>
                  <a:pt x="1475290" y="3506902"/>
                  <a:pt x="1432360" y="3639561"/>
                </a:cubicBezTo>
                <a:cubicBezTo>
                  <a:pt x="1435396" y="3547521"/>
                  <a:pt x="1436934" y="3454241"/>
                  <a:pt x="1433299" y="3414988"/>
                </a:cubicBezTo>
                <a:cubicBezTo>
                  <a:pt x="1411950" y="3184321"/>
                  <a:pt x="1409492" y="3007165"/>
                  <a:pt x="1340151" y="2775219"/>
                </a:cubicBezTo>
                <a:cubicBezTo>
                  <a:pt x="1275572" y="2559212"/>
                  <a:pt x="1145642" y="2375754"/>
                  <a:pt x="963931" y="2434174"/>
                </a:cubicBezTo>
                <a:cubicBezTo>
                  <a:pt x="921998" y="2447655"/>
                  <a:pt x="877358" y="2474090"/>
                  <a:pt x="830044" y="2515881"/>
                </a:cubicBezTo>
                <a:cubicBezTo>
                  <a:pt x="530445" y="2780704"/>
                  <a:pt x="995227" y="3158081"/>
                  <a:pt x="1123535" y="3402719"/>
                </a:cubicBezTo>
                <a:cubicBezTo>
                  <a:pt x="1220933" y="3588421"/>
                  <a:pt x="1316777" y="3748385"/>
                  <a:pt x="1371372" y="3827252"/>
                </a:cubicBezTo>
                <a:cubicBezTo>
                  <a:pt x="1371451" y="3827366"/>
                  <a:pt x="1371425" y="3827573"/>
                  <a:pt x="1371478" y="3827600"/>
                </a:cubicBezTo>
                <a:cubicBezTo>
                  <a:pt x="1359306" y="3865594"/>
                  <a:pt x="1348772" y="3896321"/>
                  <a:pt x="1336368" y="3935259"/>
                </a:cubicBezTo>
                <a:cubicBezTo>
                  <a:pt x="1323111" y="3976876"/>
                  <a:pt x="1309670" y="4019048"/>
                  <a:pt x="1296213" y="4061636"/>
                </a:cubicBezTo>
                <a:cubicBezTo>
                  <a:pt x="1209864" y="4334208"/>
                  <a:pt x="1136316" y="4547249"/>
                  <a:pt x="1047501" y="4835566"/>
                </a:cubicBezTo>
                <a:cubicBezTo>
                  <a:pt x="1021243" y="4725530"/>
                  <a:pt x="954571" y="4590714"/>
                  <a:pt x="928617" y="4459983"/>
                </a:cubicBezTo>
                <a:cubicBezTo>
                  <a:pt x="856621" y="4097567"/>
                  <a:pt x="571389" y="2878953"/>
                  <a:pt x="230732" y="2952924"/>
                </a:cubicBezTo>
                <a:cubicBezTo>
                  <a:pt x="219743" y="2955308"/>
                  <a:pt x="208531" y="2958951"/>
                  <a:pt x="197434" y="2964129"/>
                </a:cubicBezTo>
                <a:cubicBezTo>
                  <a:pt x="-84929" y="3095120"/>
                  <a:pt x="-104211" y="3619798"/>
                  <a:pt x="403581" y="4217033"/>
                </a:cubicBezTo>
                <a:cubicBezTo>
                  <a:pt x="738483" y="4610940"/>
                  <a:pt x="967576" y="4901533"/>
                  <a:pt x="1016707" y="4964154"/>
                </a:cubicBezTo>
                <a:cubicBezTo>
                  <a:pt x="967362" y="5124553"/>
                  <a:pt x="918713" y="5277318"/>
                  <a:pt x="869694" y="5438789"/>
                </a:cubicBezTo>
                <a:cubicBezTo>
                  <a:pt x="819917" y="5602738"/>
                  <a:pt x="682433" y="6060898"/>
                  <a:pt x="681869" y="6062907"/>
                </a:cubicBezTo>
                <a:cubicBezTo>
                  <a:pt x="675144" y="6085610"/>
                  <a:pt x="688243" y="6109252"/>
                  <a:pt x="710909" y="6116083"/>
                </a:cubicBezTo>
                <a:cubicBezTo>
                  <a:pt x="733566" y="6122780"/>
                  <a:pt x="757392" y="6109988"/>
                  <a:pt x="764143" y="6087352"/>
                </a:cubicBezTo>
                <a:cubicBezTo>
                  <a:pt x="764718" y="6085409"/>
                  <a:pt x="901997" y="5627651"/>
                  <a:pt x="951722" y="5463702"/>
                </a:cubicBezTo>
                <a:cubicBezTo>
                  <a:pt x="978415" y="5375767"/>
                  <a:pt x="1005031" y="5293123"/>
                  <a:pt x="1031846" y="5205255"/>
                </a:cubicBezTo>
                <a:cubicBezTo>
                  <a:pt x="1148963" y="5183890"/>
                  <a:pt x="2354844" y="4963550"/>
                  <a:pt x="2547545" y="4888742"/>
                </a:cubicBezTo>
                <a:cubicBezTo>
                  <a:pt x="2672007" y="4840454"/>
                  <a:pt x="2844950" y="4792033"/>
                  <a:pt x="2786470" y="4608328"/>
                </a:cubicBezTo>
                <a:cubicBezTo>
                  <a:pt x="2732805" y="4439757"/>
                  <a:pt x="2404967" y="4435672"/>
                  <a:pt x="2193561" y="4506262"/>
                </a:cubicBezTo>
                <a:cubicBezTo>
                  <a:pt x="1876807" y="4611944"/>
                  <a:pt x="1246929" y="4953504"/>
                  <a:pt x="1061623" y="5078074"/>
                </a:cubicBezTo>
                <a:cubicBezTo>
                  <a:pt x="1142249" y="4814536"/>
                  <a:pt x="1205183" y="4642484"/>
                  <a:pt x="1284853" y="4388322"/>
                </a:cubicBezTo>
                <a:cubicBezTo>
                  <a:pt x="1284903" y="4388188"/>
                  <a:pt x="1285061" y="4388055"/>
                  <a:pt x="1285098" y="4387854"/>
                </a:cubicBezTo>
                <a:cubicBezTo>
                  <a:pt x="1436969" y="4303468"/>
                  <a:pt x="1909938" y="4086892"/>
                  <a:pt x="2210344" y="3972348"/>
                </a:cubicBezTo>
                <a:cubicBezTo>
                  <a:pt x="2548978" y="3843339"/>
                  <a:pt x="3156976" y="3884413"/>
                  <a:pt x="3033626" y="3476054"/>
                </a:cubicBezTo>
                <a:cubicBezTo>
                  <a:pt x="2971549" y="3270562"/>
                  <a:pt x="2576979" y="3260121"/>
                  <a:pt x="2214055" y="3364840"/>
                </a:cubicBezTo>
                <a:cubicBezTo>
                  <a:pt x="2162211" y="3379794"/>
                  <a:pt x="2111071" y="3397174"/>
                  <a:pt x="2061578" y="3416629"/>
                </a:cubicBezTo>
                <a:cubicBezTo>
                  <a:pt x="1734015" y="3545230"/>
                  <a:pt x="1529548" y="3786774"/>
                  <a:pt x="1405196" y="4001207"/>
                </a:cubicBezTo>
                <a:cubicBezTo>
                  <a:pt x="1409436" y="3987872"/>
                  <a:pt x="1413704" y="3974264"/>
                  <a:pt x="1417907" y="3961063"/>
                </a:cubicBezTo>
                <a:cubicBezTo>
                  <a:pt x="1497096" y="3712481"/>
                  <a:pt x="1571720" y="3482417"/>
                  <a:pt x="1640963" y="3273924"/>
                </a:cubicBezTo>
                <a:cubicBezTo>
                  <a:pt x="1661155" y="3213086"/>
                  <a:pt x="1684240" y="3150145"/>
                  <a:pt x="1709724" y="3085416"/>
                </a:cubicBezTo>
                <a:cubicBezTo>
                  <a:pt x="1835800" y="3057254"/>
                  <a:pt x="2274591" y="2961048"/>
                  <a:pt x="2612535" y="2938411"/>
                </a:cubicBezTo>
                <a:cubicBezTo>
                  <a:pt x="2918473" y="2917918"/>
                  <a:pt x="3338405" y="3070475"/>
                  <a:pt x="3339530" y="2748222"/>
                </a:cubicBezTo>
                <a:cubicBezTo>
                  <a:pt x="3340173" y="2563397"/>
                  <a:pt x="3041040" y="2529309"/>
                  <a:pt x="2716604" y="2578373"/>
                </a:cubicBezTo>
                <a:cubicBezTo>
                  <a:pt x="2649397" y="2588533"/>
                  <a:pt x="2581708" y="2604238"/>
                  <a:pt x="2514541" y="2624122"/>
                </a:cubicBezTo>
                <a:cubicBezTo>
                  <a:pt x="2199461" y="2717401"/>
                  <a:pt x="1929735" y="2829219"/>
                  <a:pt x="1768988" y="2940440"/>
                </a:cubicBezTo>
                <a:cubicBezTo>
                  <a:pt x="1787405" y="2896125"/>
                  <a:pt x="1920835" y="2618550"/>
                  <a:pt x="1992850" y="2483298"/>
                </a:cubicBezTo>
                <a:cubicBezTo>
                  <a:pt x="2079259" y="2462925"/>
                  <a:pt x="2240281" y="2426412"/>
                  <a:pt x="2432198" y="2398344"/>
                </a:cubicBezTo>
                <a:cubicBezTo>
                  <a:pt x="2694168" y="2360029"/>
                  <a:pt x="2977777" y="2356292"/>
                  <a:pt x="2953848" y="2186127"/>
                </a:cubicBezTo>
                <a:cubicBezTo>
                  <a:pt x="2926329" y="1990487"/>
                  <a:pt x="2647803" y="2046288"/>
                  <a:pt x="2416834" y="2128638"/>
                </a:cubicBezTo>
                <a:cubicBezTo>
                  <a:pt x="2273292" y="2179825"/>
                  <a:pt x="2170502" y="2240549"/>
                  <a:pt x="2094729" y="2298152"/>
                </a:cubicBezTo>
                <a:cubicBezTo>
                  <a:pt x="2155159" y="2190970"/>
                  <a:pt x="2218173" y="2082219"/>
                  <a:pt x="2286519" y="1970462"/>
                </a:cubicBezTo>
                <a:cubicBezTo>
                  <a:pt x="2323595" y="1909825"/>
                  <a:pt x="2362031" y="1849148"/>
                  <a:pt x="2400453" y="1788558"/>
                </a:cubicBezTo>
                <a:cubicBezTo>
                  <a:pt x="2463400" y="1770341"/>
                  <a:pt x="2694603" y="1704681"/>
                  <a:pt x="2790127" y="1704848"/>
                </a:cubicBezTo>
                <a:cubicBezTo>
                  <a:pt x="2957391" y="1705170"/>
                  <a:pt x="3123871" y="1718471"/>
                  <a:pt x="3135672" y="1593975"/>
                </a:cubicBezTo>
                <a:cubicBezTo>
                  <a:pt x="3147325" y="1471033"/>
                  <a:pt x="2987937" y="1440929"/>
                  <a:pt x="2802101" y="1499102"/>
                </a:cubicBezTo>
                <a:cubicBezTo>
                  <a:pt x="2686580" y="1535260"/>
                  <a:pt x="2535021" y="1626698"/>
                  <a:pt x="2450756" y="1696021"/>
                </a:cubicBezTo>
                <a:cubicBezTo>
                  <a:pt x="2542776" y="1552298"/>
                  <a:pt x="2617679" y="1458309"/>
                  <a:pt x="2715043" y="1317157"/>
                </a:cubicBezTo>
                <a:cubicBezTo>
                  <a:pt x="2784936" y="1295559"/>
                  <a:pt x="2897825" y="1267691"/>
                  <a:pt x="3021584" y="1271944"/>
                </a:cubicBezTo>
                <a:cubicBezTo>
                  <a:pt x="3158938" y="1276672"/>
                  <a:pt x="3293051" y="1254705"/>
                  <a:pt x="3277701" y="1152163"/>
                </a:cubicBezTo>
                <a:cubicBezTo>
                  <a:pt x="3258386" y="1023107"/>
                  <a:pt x="3080748" y="1046775"/>
                  <a:pt x="2940668" y="1097694"/>
                </a:cubicBezTo>
                <a:cubicBezTo>
                  <a:pt x="2898743" y="1112937"/>
                  <a:pt x="2852960" y="1146437"/>
                  <a:pt x="2808645" y="1183044"/>
                </a:cubicBezTo>
                <a:cubicBezTo>
                  <a:pt x="2850127" y="1124195"/>
                  <a:pt x="2890505" y="1063692"/>
                  <a:pt x="2932403" y="1005815"/>
                </a:cubicBezTo>
                <a:cubicBezTo>
                  <a:pt x="2954062" y="975898"/>
                  <a:pt x="2971790" y="952986"/>
                  <a:pt x="2992685" y="924557"/>
                </a:cubicBezTo>
                <a:cubicBezTo>
                  <a:pt x="3069804" y="938942"/>
                  <a:pt x="3540040" y="1019785"/>
                  <a:pt x="3591173" y="846554"/>
                </a:cubicBezTo>
                <a:cubicBezTo>
                  <a:pt x="3621612" y="743422"/>
                  <a:pt x="3476429" y="678566"/>
                  <a:pt x="3344118" y="724402"/>
                </a:cubicBezTo>
                <a:cubicBezTo>
                  <a:pt x="3236553" y="761672"/>
                  <a:pt x="3102962" y="819845"/>
                  <a:pt x="3035755" y="859479"/>
                </a:cubicBezTo>
                <a:cubicBezTo>
                  <a:pt x="3080600" y="798815"/>
                  <a:pt x="3112024" y="762436"/>
                  <a:pt x="3152100" y="709809"/>
                </a:cubicBezTo>
                <a:cubicBezTo>
                  <a:pt x="3175434" y="679169"/>
                  <a:pt x="3236613" y="597690"/>
                  <a:pt x="3237685" y="597221"/>
                </a:cubicBezTo>
                <a:cubicBezTo>
                  <a:pt x="3298570" y="570392"/>
                  <a:pt x="3458286" y="548853"/>
                  <a:pt x="3594857" y="493722"/>
                </a:cubicBezTo>
                <a:cubicBezTo>
                  <a:pt x="3748706" y="431611"/>
                  <a:pt x="3889858" y="367532"/>
                  <a:pt x="3843928" y="266604"/>
                </a:cubicBezTo>
                <a:cubicBezTo>
                  <a:pt x="3819148" y="212142"/>
                  <a:pt x="3614707" y="197562"/>
                  <a:pt x="3482483" y="280682"/>
                </a:cubicBezTo>
                <a:cubicBezTo>
                  <a:pt x="3350266" y="363801"/>
                  <a:pt x="3160418" y="558986"/>
                  <a:pt x="3158758" y="561076"/>
                </a:cubicBezTo>
                <a:cubicBezTo>
                  <a:pt x="3171904" y="504538"/>
                  <a:pt x="3187147" y="443298"/>
                  <a:pt x="3194856" y="422550"/>
                </a:cubicBezTo>
                <a:cubicBezTo>
                  <a:pt x="3243853" y="290700"/>
                  <a:pt x="3366721" y="30197"/>
                  <a:pt x="3184247" y="1626"/>
                </a:cubicBezTo>
                <a:cubicBezTo>
                  <a:pt x="3169594" y="-664"/>
                  <a:pt x="3156574" y="-429"/>
                  <a:pt x="3144901" y="166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 name="Google Shape;28;p2"/>
          <p:cNvSpPr/>
          <p:nvPr/>
        </p:nvSpPr>
        <p:spPr>
          <a:xfrm>
            <a:off x="9878129" y="4548676"/>
            <a:ext cx="3052925" cy="2881948"/>
          </a:xfrm>
          <a:custGeom>
            <a:rect b="b" l="l" r="r" t="t"/>
            <a:pathLst>
              <a:path extrusionOk="0" h="3244341" w="3436818">
                <a:moveTo>
                  <a:pt x="2217464" y="3244167"/>
                </a:moveTo>
                <a:cubicBezTo>
                  <a:pt x="2403983" y="3254012"/>
                  <a:pt x="2617157" y="2846617"/>
                  <a:pt x="2760077" y="2522744"/>
                </a:cubicBezTo>
                <a:cubicBezTo>
                  <a:pt x="2881164" y="2248310"/>
                  <a:pt x="3344882" y="2193560"/>
                  <a:pt x="3429669" y="1722581"/>
                </a:cubicBezTo>
                <a:cubicBezTo>
                  <a:pt x="3477756" y="1455200"/>
                  <a:pt x="3267529" y="1206048"/>
                  <a:pt x="3267529" y="1206048"/>
                </a:cubicBezTo>
                <a:cubicBezTo>
                  <a:pt x="3267529" y="1206048"/>
                  <a:pt x="3044777" y="1930873"/>
                  <a:pt x="2853972" y="1753677"/>
                </a:cubicBezTo>
                <a:cubicBezTo>
                  <a:pt x="2698194" y="1609016"/>
                  <a:pt x="3150259" y="1263169"/>
                  <a:pt x="3007541" y="902796"/>
                </a:cubicBezTo>
                <a:cubicBezTo>
                  <a:pt x="2864822" y="542416"/>
                  <a:pt x="2282963" y="312097"/>
                  <a:pt x="2282963" y="312097"/>
                </a:cubicBezTo>
                <a:cubicBezTo>
                  <a:pt x="2282963" y="312097"/>
                  <a:pt x="2609589" y="1315066"/>
                  <a:pt x="2179625" y="1336317"/>
                </a:cubicBezTo>
                <a:cubicBezTo>
                  <a:pt x="1811275" y="1354520"/>
                  <a:pt x="2089279" y="720918"/>
                  <a:pt x="1990494" y="403736"/>
                </a:cubicBezTo>
                <a:cubicBezTo>
                  <a:pt x="1929750" y="208724"/>
                  <a:pt x="1190104" y="-85011"/>
                  <a:pt x="1018720" y="23291"/>
                </a:cubicBezTo>
                <a:cubicBezTo>
                  <a:pt x="911497" y="91040"/>
                  <a:pt x="1485989" y="644402"/>
                  <a:pt x="1270604" y="737052"/>
                </a:cubicBezTo>
                <a:cubicBezTo>
                  <a:pt x="1059976" y="827666"/>
                  <a:pt x="953556" y="366432"/>
                  <a:pt x="772463" y="219976"/>
                </a:cubicBezTo>
                <a:cubicBezTo>
                  <a:pt x="708905" y="168574"/>
                  <a:pt x="624989" y="158529"/>
                  <a:pt x="531294" y="170229"/>
                </a:cubicBezTo>
                <a:cubicBezTo>
                  <a:pt x="437599" y="181922"/>
                  <a:pt x="353213" y="224892"/>
                  <a:pt x="353213" y="224892"/>
                </a:cubicBezTo>
                <a:cubicBezTo>
                  <a:pt x="353213" y="224892"/>
                  <a:pt x="360178" y="316209"/>
                  <a:pt x="321133" y="429219"/>
                </a:cubicBezTo>
                <a:cubicBezTo>
                  <a:pt x="286776" y="528439"/>
                  <a:pt x="194522" y="581963"/>
                  <a:pt x="296420" y="699789"/>
                </a:cubicBezTo>
                <a:cubicBezTo>
                  <a:pt x="514417" y="951793"/>
                  <a:pt x="1225532" y="1160420"/>
                  <a:pt x="1214013" y="1277233"/>
                </a:cubicBezTo>
                <a:cubicBezTo>
                  <a:pt x="1203364" y="1385059"/>
                  <a:pt x="893683" y="1393605"/>
                  <a:pt x="605365" y="1296722"/>
                </a:cubicBezTo>
                <a:cubicBezTo>
                  <a:pt x="317048" y="1199840"/>
                  <a:pt x="60791" y="889709"/>
                  <a:pt x="60791" y="889709"/>
                </a:cubicBezTo>
                <a:cubicBezTo>
                  <a:pt x="60791" y="889709"/>
                  <a:pt x="-14614" y="973198"/>
                  <a:pt x="2538" y="1079061"/>
                </a:cubicBezTo>
                <a:cubicBezTo>
                  <a:pt x="19696" y="1184925"/>
                  <a:pt x="129411" y="1313131"/>
                  <a:pt x="129411" y="1313131"/>
                </a:cubicBezTo>
                <a:cubicBezTo>
                  <a:pt x="129411" y="1313131"/>
                  <a:pt x="56832" y="1536156"/>
                  <a:pt x="253022" y="1660283"/>
                </a:cubicBezTo>
                <a:cubicBezTo>
                  <a:pt x="697855" y="1941676"/>
                  <a:pt x="1603860" y="1766187"/>
                  <a:pt x="1578947" y="2020235"/>
                </a:cubicBezTo>
                <a:cubicBezTo>
                  <a:pt x="1570040" y="2110936"/>
                  <a:pt x="1347490" y="2179576"/>
                  <a:pt x="1084622" y="2147135"/>
                </a:cubicBezTo>
                <a:cubicBezTo>
                  <a:pt x="733149" y="2103750"/>
                  <a:pt x="319325" y="1935775"/>
                  <a:pt x="319325" y="1935775"/>
                </a:cubicBezTo>
                <a:cubicBezTo>
                  <a:pt x="319325" y="1935775"/>
                  <a:pt x="227573" y="2218829"/>
                  <a:pt x="614139" y="2334577"/>
                </a:cubicBezTo>
                <a:cubicBezTo>
                  <a:pt x="1000705" y="2450333"/>
                  <a:pt x="1862040" y="2313173"/>
                  <a:pt x="1883605" y="2391859"/>
                </a:cubicBezTo>
                <a:cubicBezTo>
                  <a:pt x="1907180" y="2478153"/>
                  <a:pt x="1558454" y="2500388"/>
                  <a:pt x="1306837" y="2596139"/>
                </a:cubicBezTo>
                <a:cubicBezTo>
                  <a:pt x="1045442" y="2695594"/>
                  <a:pt x="789005" y="2639805"/>
                  <a:pt x="789005" y="2639805"/>
                </a:cubicBezTo>
                <a:cubicBezTo>
                  <a:pt x="789005" y="2639805"/>
                  <a:pt x="888526" y="2729348"/>
                  <a:pt x="1016042" y="2841728"/>
                </a:cubicBezTo>
                <a:cubicBezTo>
                  <a:pt x="1122997" y="2935959"/>
                  <a:pt x="1244016" y="3052424"/>
                  <a:pt x="1395844" y="3084236"/>
                </a:cubicBezTo>
                <a:cubicBezTo>
                  <a:pt x="1728631" y="3153954"/>
                  <a:pt x="2045277" y="2762432"/>
                  <a:pt x="2140445" y="2904950"/>
                </a:cubicBezTo>
                <a:cubicBezTo>
                  <a:pt x="2245994" y="3062939"/>
                  <a:pt x="1886553" y="3179136"/>
                  <a:pt x="1886553" y="3179136"/>
                </a:cubicBezTo>
                <a:cubicBezTo>
                  <a:pt x="1886553" y="3179136"/>
                  <a:pt x="2030945" y="3234388"/>
                  <a:pt x="2217464" y="3244167"/>
                </a:cubicBezTo>
                <a:close/>
                <a:moveTo>
                  <a:pt x="1988753" y="2352305"/>
                </a:moveTo>
                <a:cubicBezTo>
                  <a:pt x="1892580" y="2340063"/>
                  <a:pt x="1800091" y="2293523"/>
                  <a:pt x="1815829" y="2220563"/>
                </a:cubicBezTo>
                <a:cubicBezTo>
                  <a:pt x="1839404" y="2110902"/>
                  <a:pt x="2183375" y="2184940"/>
                  <a:pt x="2184246" y="2278167"/>
                </a:cubicBezTo>
                <a:cubicBezTo>
                  <a:pt x="2184848" y="2342474"/>
                  <a:pt x="2084926" y="2364541"/>
                  <a:pt x="1988753" y="2352305"/>
                </a:cubicBezTo>
                <a:close/>
                <a:moveTo>
                  <a:pt x="2213044" y="1896041"/>
                </a:moveTo>
                <a:cubicBezTo>
                  <a:pt x="2086801" y="1891372"/>
                  <a:pt x="2054721" y="1516453"/>
                  <a:pt x="2180696" y="1501779"/>
                </a:cubicBezTo>
                <a:cubicBezTo>
                  <a:pt x="2340761" y="1483120"/>
                  <a:pt x="2350003" y="1901111"/>
                  <a:pt x="2213044" y="1896041"/>
                </a:cubicBezTo>
                <a:close/>
                <a:moveTo>
                  <a:pt x="1721331" y="1158658"/>
                </a:moveTo>
                <a:cubicBezTo>
                  <a:pt x="1636476" y="1155095"/>
                  <a:pt x="1569772" y="929779"/>
                  <a:pt x="1644044" y="876462"/>
                </a:cubicBezTo>
                <a:cubicBezTo>
                  <a:pt x="1751535" y="799303"/>
                  <a:pt x="1839404" y="1082631"/>
                  <a:pt x="1758434" y="1145485"/>
                </a:cubicBezTo>
                <a:cubicBezTo>
                  <a:pt x="1745910" y="1155182"/>
                  <a:pt x="1733453" y="1159160"/>
                  <a:pt x="1721331" y="115865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 name="Google Shape;29;p2"/>
          <p:cNvSpPr/>
          <p:nvPr/>
        </p:nvSpPr>
        <p:spPr>
          <a:xfrm flipH="1">
            <a:off x="-698873" y="-251523"/>
            <a:ext cx="3478504" cy="1783395"/>
          </a:xfrm>
          <a:custGeom>
            <a:rect b="b" l="l" r="r" t="t"/>
            <a:pathLst>
              <a:path extrusionOk="0" h="3302583" w="6441674">
                <a:moveTo>
                  <a:pt x="6617" y="2553101"/>
                </a:moveTo>
                <a:cubicBezTo>
                  <a:pt x="34746" y="2475004"/>
                  <a:pt x="146409" y="2480811"/>
                  <a:pt x="197329" y="2483235"/>
                </a:cubicBezTo>
                <a:cubicBezTo>
                  <a:pt x="355947" y="2490783"/>
                  <a:pt x="535520" y="2579595"/>
                  <a:pt x="619745" y="2626041"/>
                </a:cubicBezTo>
                <a:cubicBezTo>
                  <a:pt x="639402" y="2615540"/>
                  <a:pt x="651785" y="2608883"/>
                  <a:pt x="664175" y="2602366"/>
                </a:cubicBezTo>
                <a:cubicBezTo>
                  <a:pt x="762276" y="2550891"/>
                  <a:pt x="873029" y="2494239"/>
                  <a:pt x="994310" y="2434298"/>
                </a:cubicBezTo>
                <a:cubicBezTo>
                  <a:pt x="1080169" y="2391858"/>
                  <a:pt x="1075688" y="2399687"/>
                  <a:pt x="1162987" y="2358291"/>
                </a:cubicBezTo>
                <a:cubicBezTo>
                  <a:pt x="1125871" y="2363555"/>
                  <a:pt x="563481" y="2399211"/>
                  <a:pt x="595159" y="2184611"/>
                </a:cubicBezTo>
                <a:cubicBezTo>
                  <a:pt x="596981" y="2172288"/>
                  <a:pt x="600605" y="2161880"/>
                  <a:pt x="605547" y="2153013"/>
                </a:cubicBezTo>
                <a:cubicBezTo>
                  <a:pt x="640205" y="2090929"/>
                  <a:pt x="743678" y="2107190"/>
                  <a:pt x="805501" y="2116319"/>
                </a:cubicBezTo>
                <a:cubicBezTo>
                  <a:pt x="980031" y="2142083"/>
                  <a:pt x="1257117" y="2281882"/>
                  <a:pt x="1285768" y="2296435"/>
                </a:cubicBezTo>
                <a:cubicBezTo>
                  <a:pt x="1422748" y="2231907"/>
                  <a:pt x="1512002" y="2195467"/>
                  <a:pt x="1650729" y="2135044"/>
                </a:cubicBezTo>
                <a:cubicBezTo>
                  <a:pt x="1585906" y="2142873"/>
                  <a:pt x="1493156" y="2131810"/>
                  <a:pt x="1469997" y="2129412"/>
                </a:cubicBezTo>
                <a:cubicBezTo>
                  <a:pt x="1313368" y="2113205"/>
                  <a:pt x="1166437" y="2091398"/>
                  <a:pt x="1064993" y="1954821"/>
                </a:cubicBezTo>
                <a:cubicBezTo>
                  <a:pt x="1029678" y="1907277"/>
                  <a:pt x="992569" y="1822089"/>
                  <a:pt x="1029310" y="1765167"/>
                </a:cubicBezTo>
                <a:cubicBezTo>
                  <a:pt x="1068810" y="1703975"/>
                  <a:pt x="1173020" y="1711430"/>
                  <a:pt x="1227656" y="1736660"/>
                </a:cubicBezTo>
                <a:cubicBezTo>
                  <a:pt x="1349493" y="1792922"/>
                  <a:pt x="1382015" y="1877742"/>
                  <a:pt x="1493410" y="1955631"/>
                </a:cubicBezTo>
                <a:cubicBezTo>
                  <a:pt x="1534150" y="1984115"/>
                  <a:pt x="1698554" y="2067670"/>
                  <a:pt x="1734726" y="2091405"/>
                </a:cubicBezTo>
                <a:cubicBezTo>
                  <a:pt x="1842907" y="2044651"/>
                  <a:pt x="1951048" y="1998869"/>
                  <a:pt x="2059061" y="1955578"/>
                </a:cubicBezTo>
                <a:cubicBezTo>
                  <a:pt x="2105935" y="1936785"/>
                  <a:pt x="2151417" y="1919975"/>
                  <a:pt x="2197474" y="1902200"/>
                </a:cubicBezTo>
                <a:cubicBezTo>
                  <a:pt x="2173531" y="1903814"/>
                  <a:pt x="2149448" y="1905455"/>
                  <a:pt x="2125009" y="1904196"/>
                </a:cubicBezTo>
                <a:cubicBezTo>
                  <a:pt x="1962976" y="1895818"/>
                  <a:pt x="1874357" y="1830384"/>
                  <a:pt x="1736849" y="1726944"/>
                </a:cubicBezTo>
                <a:cubicBezTo>
                  <a:pt x="1659864" y="1669029"/>
                  <a:pt x="1539923" y="1505844"/>
                  <a:pt x="1572565" y="1403991"/>
                </a:cubicBezTo>
                <a:cubicBezTo>
                  <a:pt x="1577227" y="1389441"/>
                  <a:pt x="1584895" y="1375900"/>
                  <a:pt x="1596341" y="1364342"/>
                </a:cubicBezTo>
                <a:cubicBezTo>
                  <a:pt x="1680585" y="1279429"/>
                  <a:pt x="1786643" y="1332134"/>
                  <a:pt x="1838038" y="1399840"/>
                </a:cubicBezTo>
                <a:cubicBezTo>
                  <a:pt x="1937915" y="1531401"/>
                  <a:pt x="1952032" y="1569640"/>
                  <a:pt x="2071572" y="1680402"/>
                </a:cubicBezTo>
                <a:cubicBezTo>
                  <a:pt x="2157478" y="1760004"/>
                  <a:pt x="2287920" y="1819615"/>
                  <a:pt x="2346662" y="1845201"/>
                </a:cubicBezTo>
                <a:cubicBezTo>
                  <a:pt x="2524743" y="1779537"/>
                  <a:pt x="2663094" y="1734372"/>
                  <a:pt x="2826314" y="1686173"/>
                </a:cubicBezTo>
                <a:cubicBezTo>
                  <a:pt x="2651883" y="1648848"/>
                  <a:pt x="2427819" y="1569770"/>
                  <a:pt x="2314964" y="1494574"/>
                </a:cubicBezTo>
                <a:cubicBezTo>
                  <a:pt x="2200213" y="1418106"/>
                  <a:pt x="2142228" y="1301602"/>
                  <a:pt x="2180610" y="1229775"/>
                </a:cubicBezTo>
                <a:cubicBezTo>
                  <a:pt x="2193402" y="1205833"/>
                  <a:pt x="2216916" y="1186952"/>
                  <a:pt x="2252599" y="1176091"/>
                </a:cubicBezTo>
                <a:cubicBezTo>
                  <a:pt x="2437243" y="1119814"/>
                  <a:pt x="2621464" y="1385564"/>
                  <a:pt x="2736972" y="1489906"/>
                </a:cubicBezTo>
                <a:cubicBezTo>
                  <a:pt x="2764163" y="1514447"/>
                  <a:pt x="2935680" y="1652552"/>
                  <a:pt x="2935680" y="1652552"/>
                </a:cubicBezTo>
                <a:cubicBezTo>
                  <a:pt x="2935680" y="1652552"/>
                  <a:pt x="3337783" y="1552004"/>
                  <a:pt x="3470725" y="1531532"/>
                </a:cubicBezTo>
                <a:cubicBezTo>
                  <a:pt x="3594825" y="1512409"/>
                  <a:pt x="3741227" y="1491578"/>
                  <a:pt x="3879191" y="1471378"/>
                </a:cubicBezTo>
                <a:cubicBezTo>
                  <a:pt x="3787974" y="1459019"/>
                  <a:pt x="3695753" y="1444975"/>
                  <a:pt x="3657645" y="1434844"/>
                </a:cubicBezTo>
                <a:cubicBezTo>
                  <a:pt x="3433756" y="1375318"/>
                  <a:pt x="3259493" y="1343342"/>
                  <a:pt x="3042367" y="1236283"/>
                </a:cubicBezTo>
                <a:cubicBezTo>
                  <a:pt x="2840177" y="1136577"/>
                  <a:pt x="2680929" y="977866"/>
                  <a:pt x="2768851" y="808445"/>
                </a:cubicBezTo>
                <a:cubicBezTo>
                  <a:pt x="2789144" y="769348"/>
                  <a:pt x="2822630" y="729744"/>
                  <a:pt x="2871721" y="690064"/>
                </a:cubicBezTo>
                <a:cubicBezTo>
                  <a:pt x="3182809" y="438834"/>
                  <a:pt x="3477355" y="960055"/>
                  <a:pt x="3697226" y="1127372"/>
                </a:cubicBezTo>
                <a:cubicBezTo>
                  <a:pt x="3864055" y="1254383"/>
                  <a:pt x="4005769" y="1375568"/>
                  <a:pt x="4074416" y="1442552"/>
                </a:cubicBezTo>
                <a:cubicBezTo>
                  <a:pt x="4074550" y="1442649"/>
                  <a:pt x="4074751" y="1442657"/>
                  <a:pt x="4074751" y="1442715"/>
                </a:cubicBezTo>
                <a:cubicBezTo>
                  <a:pt x="4114265" y="1437051"/>
                  <a:pt x="4146345" y="1431790"/>
                  <a:pt x="4186796" y="1426055"/>
                </a:cubicBezTo>
                <a:cubicBezTo>
                  <a:pt x="4229994" y="1419926"/>
                  <a:pt x="4273861" y="1413708"/>
                  <a:pt x="4318062" y="1407543"/>
                </a:cubicBezTo>
                <a:cubicBezTo>
                  <a:pt x="4601223" y="1367866"/>
                  <a:pt x="4823573" y="1330886"/>
                  <a:pt x="5122605" y="1291408"/>
                </a:cubicBezTo>
                <a:cubicBezTo>
                  <a:pt x="5018597" y="1247172"/>
                  <a:pt x="4896773" y="1158944"/>
                  <a:pt x="4772204" y="1111549"/>
                </a:cubicBezTo>
                <a:cubicBezTo>
                  <a:pt x="4426826" y="980103"/>
                  <a:pt x="3272887" y="495594"/>
                  <a:pt x="3402613" y="172049"/>
                </a:cubicBezTo>
                <a:cubicBezTo>
                  <a:pt x="3406833" y="161614"/>
                  <a:pt x="3412257" y="151167"/>
                  <a:pt x="3419222" y="141087"/>
                </a:cubicBezTo>
                <a:cubicBezTo>
                  <a:pt x="3595495" y="-115471"/>
                  <a:pt x="4116006" y="-46965"/>
                  <a:pt x="4620177" y="553338"/>
                </a:cubicBezTo>
                <a:cubicBezTo>
                  <a:pt x="4952695" y="949252"/>
                  <a:pt x="5201030" y="1223616"/>
                  <a:pt x="5254541" y="1282496"/>
                </a:cubicBezTo>
                <a:cubicBezTo>
                  <a:pt x="5420968" y="1260600"/>
                  <a:pt x="5579693" y="1238112"/>
                  <a:pt x="5747058" y="1216717"/>
                </a:cubicBezTo>
                <a:cubicBezTo>
                  <a:pt x="5917102" y="1194992"/>
                  <a:pt x="6391737" y="1135856"/>
                  <a:pt x="6393813" y="1135636"/>
                </a:cubicBezTo>
                <a:cubicBezTo>
                  <a:pt x="6417254" y="1132784"/>
                  <a:pt x="6438417" y="1149651"/>
                  <a:pt x="6441364" y="1173131"/>
                </a:cubicBezTo>
                <a:cubicBezTo>
                  <a:pt x="6444177" y="1196592"/>
                  <a:pt x="6427568" y="1217947"/>
                  <a:pt x="6404194" y="1220833"/>
                </a:cubicBezTo>
                <a:cubicBezTo>
                  <a:pt x="6402185" y="1221077"/>
                  <a:pt x="5927884" y="1280067"/>
                  <a:pt x="5757907" y="1301749"/>
                </a:cubicBezTo>
                <a:cubicBezTo>
                  <a:pt x="5666758" y="1313399"/>
                  <a:pt x="5580832" y="1325857"/>
                  <a:pt x="5489749" y="1337642"/>
                </a:cubicBezTo>
                <a:cubicBezTo>
                  <a:pt x="5449231" y="1449560"/>
                  <a:pt x="5030786" y="2601783"/>
                  <a:pt x="4924902" y="2779315"/>
                </a:cubicBezTo>
                <a:cubicBezTo>
                  <a:pt x="4856523" y="2893978"/>
                  <a:pt x="4779906" y="3056421"/>
                  <a:pt x="4608523" y="2968117"/>
                </a:cubicBezTo>
                <a:cubicBezTo>
                  <a:pt x="4451271" y="2887087"/>
                  <a:pt x="4501903" y="2563147"/>
                  <a:pt x="4606782" y="2366482"/>
                </a:cubicBezTo>
                <a:cubicBezTo>
                  <a:pt x="4763833" y="2071789"/>
                  <a:pt x="5205651" y="1507719"/>
                  <a:pt x="5359420" y="1345791"/>
                </a:cubicBezTo>
                <a:cubicBezTo>
                  <a:pt x="5086105" y="1381325"/>
                  <a:pt x="4906016" y="1414681"/>
                  <a:pt x="4642076" y="1450835"/>
                </a:cubicBezTo>
                <a:cubicBezTo>
                  <a:pt x="4641943" y="1450858"/>
                  <a:pt x="4641809" y="1450998"/>
                  <a:pt x="4641608" y="1451000"/>
                </a:cubicBezTo>
                <a:cubicBezTo>
                  <a:pt x="4533045" y="1586663"/>
                  <a:pt x="4240575" y="2016878"/>
                  <a:pt x="4077564" y="2293970"/>
                </a:cubicBezTo>
                <a:cubicBezTo>
                  <a:pt x="3893858" y="2606344"/>
                  <a:pt x="3832980" y="3212674"/>
                  <a:pt x="3450900" y="3022934"/>
                </a:cubicBezTo>
                <a:cubicBezTo>
                  <a:pt x="3258622" y="2927451"/>
                  <a:pt x="3314143" y="2536666"/>
                  <a:pt x="3477958" y="2196297"/>
                </a:cubicBezTo>
                <a:cubicBezTo>
                  <a:pt x="3501331" y="2147675"/>
                  <a:pt x="3526981" y="2100145"/>
                  <a:pt x="3554441" y="2054597"/>
                </a:cubicBezTo>
                <a:cubicBezTo>
                  <a:pt x="3735869" y="1753069"/>
                  <a:pt x="4008113" y="1591760"/>
                  <a:pt x="4240307" y="1504919"/>
                </a:cubicBezTo>
                <a:cubicBezTo>
                  <a:pt x="4226444" y="1506876"/>
                  <a:pt x="4212313" y="1508814"/>
                  <a:pt x="4198650" y="1510757"/>
                </a:cubicBezTo>
                <a:cubicBezTo>
                  <a:pt x="3940337" y="1547371"/>
                  <a:pt x="3701043" y="1582574"/>
                  <a:pt x="3483918" y="1616067"/>
                </a:cubicBezTo>
                <a:cubicBezTo>
                  <a:pt x="3420562" y="1625830"/>
                  <a:pt x="3354661" y="1638094"/>
                  <a:pt x="3286550" y="1652423"/>
                </a:cubicBezTo>
                <a:cubicBezTo>
                  <a:pt x="3237794" y="1772032"/>
                  <a:pt x="3069692" y="2188629"/>
                  <a:pt x="2991000" y="2518061"/>
                </a:cubicBezTo>
                <a:cubicBezTo>
                  <a:pt x="2919808" y="2816297"/>
                  <a:pt x="3000175" y="3255791"/>
                  <a:pt x="2682228" y="3203144"/>
                </a:cubicBezTo>
                <a:cubicBezTo>
                  <a:pt x="2499889" y="3172946"/>
                  <a:pt x="2516170" y="2872319"/>
                  <a:pt x="2618665" y="2560615"/>
                </a:cubicBezTo>
                <a:cubicBezTo>
                  <a:pt x="2639895" y="2496047"/>
                  <a:pt x="2666671" y="2431927"/>
                  <a:pt x="2697485" y="2369013"/>
                </a:cubicBezTo>
                <a:cubicBezTo>
                  <a:pt x="2841985" y="2073905"/>
                  <a:pt x="2997228" y="1826617"/>
                  <a:pt x="3133718" y="1686673"/>
                </a:cubicBezTo>
                <a:cubicBezTo>
                  <a:pt x="3086971" y="1697436"/>
                  <a:pt x="2791019" y="1782696"/>
                  <a:pt x="2645648" y="1831144"/>
                </a:cubicBezTo>
                <a:cubicBezTo>
                  <a:pt x="2611144" y="1912943"/>
                  <a:pt x="2548290" y="2065620"/>
                  <a:pt x="2488597" y="2250164"/>
                </a:cubicBezTo>
                <a:cubicBezTo>
                  <a:pt x="2407118" y="2502075"/>
                  <a:pt x="2356132" y="2781083"/>
                  <a:pt x="2192344" y="2729105"/>
                </a:cubicBezTo>
                <a:cubicBezTo>
                  <a:pt x="2004037" y="2669339"/>
                  <a:pt x="2105513" y="2404027"/>
                  <a:pt x="2225241" y="2190029"/>
                </a:cubicBezTo>
                <a:cubicBezTo>
                  <a:pt x="2299654" y="2057034"/>
                  <a:pt x="2376666" y="1965811"/>
                  <a:pt x="2446103" y="1900714"/>
                </a:cubicBezTo>
                <a:cubicBezTo>
                  <a:pt x="2330348" y="1942417"/>
                  <a:pt x="2212603" y="1986405"/>
                  <a:pt x="2091014" y="2035154"/>
                </a:cubicBezTo>
                <a:cubicBezTo>
                  <a:pt x="2025046" y="2061595"/>
                  <a:pt x="1958803" y="2089369"/>
                  <a:pt x="1892648" y="2117149"/>
                </a:cubicBezTo>
                <a:cubicBezTo>
                  <a:pt x="1864191" y="2176172"/>
                  <a:pt x="1760879" y="2393190"/>
                  <a:pt x="1745120" y="2487401"/>
                </a:cubicBezTo>
                <a:cubicBezTo>
                  <a:pt x="1717527" y="2652375"/>
                  <a:pt x="1702881" y="2818741"/>
                  <a:pt x="1578157" y="2809606"/>
                </a:cubicBezTo>
                <a:cubicBezTo>
                  <a:pt x="1454995" y="2800592"/>
                  <a:pt x="1451901" y="2638417"/>
                  <a:pt x="1540258" y="2464885"/>
                </a:cubicBezTo>
                <a:cubicBezTo>
                  <a:pt x="1595175" y="2357018"/>
                  <a:pt x="1710616" y="2222832"/>
                  <a:pt x="1793026" y="2151312"/>
                </a:cubicBezTo>
                <a:cubicBezTo>
                  <a:pt x="1635962" y="2218064"/>
                  <a:pt x="1530795" y="2276243"/>
                  <a:pt x="1375384" y="2348700"/>
                </a:cubicBezTo>
                <a:cubicBezTo>
                  <a:pt x="1342427" y="2414006"/>
                  <a:pt x="1296116" y="2520673"/>
                  <a:pt x="1279667" y="2643400"/>
                </a:cubicBezTo>
                <a:cubicBezTo>
                  <a:pt x="1261417" y="2779623"/>
                  <a:pt x="1217389" y="2908190"/>
                  <a:pt x="1118846" y="2875949"/>
                </a:cubicBezTo>
                <a:cubicBezTo>
                  <a:pt x="994819" y="2835384"/>
                  <a:pt x="1047781" y="2664175"/>
                  <a:pt x="1121357" y="2534556"/>
                </a:cubicBezTo>
                <a:cubicBezTo>
                  <a:pt x="1143384" y="2495759"/>
                  <a:pt x="1184043" y="2456205"/>
                  <a:pt x="1227536" y="2418620"/>
                </a:cubicBezTo>
                <a:cubicBezTo>
                  <a:pt x="1162592" y="2449702"/>
                  <a:pt x="1096202" y="2479424"/>
                  <a:pt x="1032143" y="2511076"/>
                </a:cubicBezTo>
                <a:cubicBezTo>
                  <a:pt x="999031" y="2527444"/>
                  <a:pt x="973488" y="2541106"/>
                  <a:pt x="941971" y="2556959"/>
                </a:cubicBezTo>
                <a:cubicBezTo>
                  <a:pt x="943290" y="2635397"/>
                  <a:pt x="944563" y="3112530"/>
                  <a:pt x="765230" y="3134049"/>
                </a:cubicBezTo>
                <a:cubicBezTo>
                  <a:pt x="658462" y="3146860"/>
                  <a:pt x="618734" y="2992890"/>
                  <a:pt x="685995" y="2870089"/>
                </a:cubicBezTo>
                <a:cubicBezTo>
                  <a:pt x="740684" y="2770240"/>
                  <a:pt x="820328" y="2648222"/>
                  <a:pt x="870618" y="2588576"/>
                </a:cubicBezTo>
                <a:cubicBezTo>
                  <a:pt x="803331" y="2622665"/>
                  <a:pt x="762216" y="2647586"/>
                  <a:pt x="703635" y="2678326"/>
                </a:cubicBezTo>
                <a:cubicBezTo>
                  <a:pt x="669533" y="2696222"/>
                  <a:pt x="578992" y="2742948"/>
                  <a:pt x="578350" y="2743933"/>
                </a:cubicBezTo>
                <a:cubicBezTo>
                  <a:pt x="541742" y="2799487"/>
                  <a:pt x="493863" y="2953370"/>
                  <a:pt x="416724" y="3078830"/>
                </a:cubicBezTo>
                <a:cubicBezTo>
                  <a:pt x="329821" y="3220162"/>
                  <a:pt x="243091" y="3348649"/>
                  <a:pt x="151238" y="3286525"/>
                </a:cubicBezTo>
                <a:cubicBezTo>
                  <a:pt x="101671" y="3253005"/>
                  <a:pt x="121402" y="3049000"/>
                  <a:pt x="225410" y="2932501"/>
                </a:cubicBezTo>
                <a:cubicBezTo>
                  <a:pt x="329419" y="2815995"/>
                  <a:pt x="553543" y="2661369"/>
                  <a:pt x="555873" y="2660076"/>
                </a:cubicBezTo>
                <a:cubicBezTo>
                  <a:pt x="497935" y="2663613"/>
                  <a:pt x="435014" y="2668421"/>
                  <a:pt x="413268" y="2672567"/>
                </a:cubicBezTo>
                <a:cubicBezTo>
                  <a:pt x="275091" y="2698880"/>
                  <a:pt x="-2257" y="2776575"/>
                  <a:pt x="14" y="2591892"/>
                </a:cubicBezTo>
                <a:cubicBezTo>
                  <a:pt x="201" y="2577057"/>
                  <a:pt x="2599" y="2564259"/>
                  <a:pt x="6617" y="255310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 name="Google Shape;30;p2"/>
          <p:cNvSpPr txBox="1"/>
          <p:nvPr>
            <p:ph idx="1" type="subTitle"/>
          </p:nvPr>
        </p:nvSpPr>
        <p:spPr>
          <a:xfrm>
            <a:off x="733350" y="4736650"/>
            <a:ext cx="10725300" cy="586500"/>
          </a:xfrm>
          <a:prstGeom prst="rect">
            <a:avLst/>
          </a:prstGeom>
        </p:spPr>
        <p:txBody>
          <a:bodyPr anchorCtr="0" anchor="ctr" bIns="121900" lIns="121900" spcFirstLastPara="1" rIns="121900" wrap="square" tIns="121900">
            <a:noAutofit/>
          </a:bodyPr>
          <a:lstStyle>
            <a:lvl1pPr lvl="0" algn="ctr">
              <a:lnSpc>
                <a:spcPct val="100000"/>
              </a:lnSpc>
              <a:spcBef>
                <a:spcPts val="0"/>
              </a:spcBef>
              <a:spcAft>
                <a:spcPts val="0"/>
              </a:spcAft>
              <a:buSzPts val="1900"/>
              <a:buNone/>
              <a:defRPr/>
            </a:lvl1pPr>
            <a:lvl2pPr lvl="1">
              <a:spcBef>
                <a:spcPts val="0"/>
              </a:spcBef>
              <a:spcAft>
                <a:spcPts val="0"/>
              </a:spcAft>
              <a:buSzPts val="1900"/>
              <a:buNone/>
              <a:defRPr/>
            </a:lvl2pPr>
            <a:lvl3pPr lvl="2">
              <a:spcBef>
                <a:spcPts val="2100"/>
              </a:spcBef>
              <a:spcAft>
                <a:spcPts val="0"/>
              </a:spcAft>
              <a:buSzPts val="1900"/>
              <a:buNone/>
              <a:defRPr/>
            </a:lvl3pPr>
            <a:lvl4pPr lvl="3">
              <a:spcBef>
                <a:spcPts val="2100"/>
              </a:spcBef>
              <a:spcAft>
                <a:spcPts val="0"/>
              </a:spcAft>
              <a:buSzPts val="1900"/>
              <a:buNone/>
              <a:defRPr/>
            </a:lvl4pPr>
            <a:lvl5pPr lvl="4">
              <a:spcBef>
                <a:spcPts val="2100"/>
              </a:spcBef>
              <a:spcAft>
                <a:spcPts val="0"/>
              </a:spcAft>
              <a:buSzPts val="1900"/>
              <a:buNone/>
              <a:defRPr/>
            </a:lvl5pPr>
            <a:lvl6pPr lvl="5">
              <a:spcBef>
                <a:spcPts val="2100"/>
              </a:spcBef>
              <a:spcAft>
                <a:spcPts val="0"/>
              </a:spcAft>
              <a:buSzPts val="1900"/>
              <a:buNone/>
              <a:defRPr/>
            </a:lvl6pPr>
            <a:lvl7pPr lvl="6">
              <a:spcBef>
                <a:spcPts val="2100"/>
              </a:spcBef>
              <a:spcAft>
                <a:spcPts val="0"/>
              </a:spcAft>
              <a:buSzPts val="1900"/>
              <a:buNone/>
              <a:defRPr/>
            </a:lvl7pPr>
            <a:lvl8pPr lvl="7">
              <a:spcBef>
                <a:spcPts val="2100"/>
              </a:spcBef>
              <a:spcAft>
                <a:spcPts val="0"/>
              </a:spcAft>
              <a:buSzPts val="1900"/>
              <a:buNone/>
              <a:defRPr/>
            </a:lvl8pPr>
            <a:lvl9pPr lvl="8">
              <a:spcBef>
                <a:spcPts val="2100"/>
              </a:spcBef>
              <a:spcAft>
                <a:spcPts val="2100"/>
              </a:spcAft>
              <a:buSzPts val="1900"/>
              <a:buNone/>
              <a:defRPr/>
            </a:lvl9pPr>
          </a:lstStyle>
          <a:p/>
        </p:txBody>
      </p:sp>
      <p:sp>
        <p:nvSpPr>
          <p:cNvPr id="31" name="Google Shape;31;p2"/>
          <p:cNvSpPr txBox="1"/>
          <p:nvPr>
            <p:ph type="title"/>
          </p:nvPr>
        </p:nvSpPr>
        <p:spPr>
          <a:xfrm>
            <a:off x="1411500" y="1841700"/>
            <a:ext cx="9369000" cy="2526900"/>
          </a:xfrm>
          <a:prstGeom prst="rect">
            <a:avLst/>
          </a:prstGeom>
        </p:spPr>
        <p:txBody>
          <a:bodyPr anchorCtr="0" anchor="ctr" bIns="121900" lIns="121900" spcFirstLastPara="1" rIns="121900" wrap="square" tIns="121900">
            <a:noAutofit/>
          </a:bodyPr>
          <a:lstStyle>
            <a:lvl1pPr indent="0" lvl="0" marL="0" marR="0" rtl="0" algn="ctr">
              <a:lnSpc>
                <a:spcPct val="80000"/>
              </a:lnSpc>
              <a:spcBef>
                <a:spcPts val="0"/>
              </a:spcBef>
              <a:spcAft>
                <a:spcPts val="0"/>
              </a:spcAft>
              <a:buClr>
                <a:schemeClr val="dk1"/>
              </a:buClr>
              <a:buSzPts val="9000"/>
              <a:buFont typeface="Aldrich"/>
              <a:buNone/>
              <a:defRPr sz="9000"/>
            </a:lvl1pPr>
            <a:lvl2pPr lvl="1"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9pPr>
          </a:lstStyle>
          <a:p/>
        </p:txBody>
      </p:sp>
      <p:sp>
        <p:nvSpPr>
          <p:cNvPr id="32" name="Google Shape;32;p2"/>
          <p:cNvSpPr/>
          <p:nvPr/>
        </p:nvSpPr>
        <p:spPr>
          <a:xfrm rot="-1337618">
            <a:off x="7539920" y="-969146"/>
            <a:ext cx="3481038" cy="1784694"/>
          </a:xfrm>
          <a:custGeom>
            <a:rect b="b" l="l" r="r" t="t"/>
            <a:pathLst>
              <a:path extrusionOk="0" h="3302583" w="6441674">
                <a:moveTo>
                  <a:pt x="6617" y="2553101"/>
                </a:moveTo>
                <a:cubicBezTo>
                  <a:pt x="34746" y="2475004"/>
                  <a:pt x="146409" y="2480811"/>
                  <a:pt x="197329" y="2483235"/>
                </a:cubicBezTo>
                <a:cubicBezTo>
                  <a:pt x="355947" y="2490783"/>
                  <a:pt x="535520" y="2579595"/>
                  <a:pt x="619745" y="2626041"/>
                </a:cubicBezTo>
                <a:cubicBezTo>
                  <a:pt x="639402" y="2615540"/>
                  <a:pt x="651785" y="2608883"/>
                  <a:pt x="664175" y="2602366"/>
                </a:cubicBezTo>
                <a:cubicBezTo>
                  <a:pt x="762276" y="2550891"/>
                  <a:pt x="873029" y="2494239"/>
                  <a:pt x="994310" y="2434298"/>
                </a:cubicBezTo>
                <a:cubicBezTo>
                  <a:pt x="1080169" y="2391858"/>
                  <a:pt x="1075688" y="2399687"/>
                  <a:pt x="1162987" y="2358291"/>
                </a:cubicBezTo>
                <a:cubicBezTo>
                  <a:pt x="1125871" y="2363555"/>
                  <a:pt x="563481" y="2399211"/>
                  <a:pt x="595159" y="2184611"/>
                </a:cubicBezTo>
                <a:cubicBezTo>
                  <a:pt x="596981" y="2172288"/>
                  <a:pt x="600605" y="2161880"/>
                  <a:pt x="605547" y="2153013"/>
                </a:cubicBezTo>
                <a:cubicBezTo>
                  <a:pt x="640205" y="2090929"/>
                  <a:pt x="743678" y="2107190"/>
                  <a:pt x="805501" y="2116319"/>
                </a:cubicBezTo>
                <a:cubicBezTo>
                  <a:pt x="980031" y="2142083"/>
                  <a:pt x="1257117" y="2281882"/>
                  <a:pt x="1285768" y="2296435"/>
                </a:cubicBezTo>
                <a:cubicBezTo>
                  <a:pt x="1422748" y="2231907"/>
                  <a:pt x="1512002" y="2195467"/>
                  <a:pt x="1650729" y="2135044"/>
                </a:cubicBezTo>
                <a:cubicBezTo>
                  <a:pt x="1585906" y="2142873"/>
                  <a:pt x="1493156" y="2131810"/>
                  <a:pt x="1469997" y="2129412"/>
                </a:cubicBezTo>
                <a:cubicBezTo>
                  <a:pt x="1313368" y="2113205"/>
                  <a:pt x="1166437" y="2091398"/>
                  <a:pt x="1064993" y="1954821"/>
                </a:cubicBezTo>
                <a:cubicBezTo>
                  <a:pt x="1029678" y="1907277"/>
                  <a:pt x="992569" y="1822089"/>
                  <a:pt x="1029310" y="1765167"/>
                </a:cubicBezTo>
                <a:cubicBezTo>
                  <a:pt x="1068810" y="1703975"/>
                  <a:pt x="1173020" y="1711430"/>
                  <a:pt x="1227656" y="1736660"/>
                </a:cubicBezTo>
                <a:cubicBezTo>
                  <a:pt x="1349493" y="1792922"/>
                  <a:pt x="1382015" y="1877742"/>
                  <a:pt x="1493410" y="1955631"/>
                </a:cubicBezTo>
                <a:cubicBezTo>
                  <a:pt x="1534150" y="1984115"/>
                  <a:pt x="1698554" y="2067670"/>
                  <a:pt x="1734726" y="2091405"/>
                </a:cubicBezTo>
                <a:cubicBezTo>
                  <a:pt x="1842907" y="2044651"/>
                  <a:pt x="1951048" y="1998869"/>
                  <a:pt x="2059061" y="1955578"/>
                </a:cubicBezTo>
                <a:cubicBezTo>
                  <a:pt x="2105935" y="1936785"/>
                  <a:pt x="2151417" y="1919975"/>
                  <a:pt x="2197474" y="1902200"/>
                </a:cubicBezTo>
                <a:cubicBezTo>
                  <a:pt x="2173531" y="1903814"/>
                  <a:pt x="2149448" y="1905455"/>
                  <a:pt x="2125009" y="1904196"/>
                </a:cubicBezTo>
                <a:cubicBezTo>
                  <a:pt x="1962976" y="1895818"/>
                  <a:pt x="1874357" y="1830384"/>
                  <a:pt x="1736849" y="1726944"/>
                </a:cubicBezTo>
                <a:cubicBezTo>
                  <a:pt x="1659864" y="1669029"/>
                  <a:pt x="1539923" y="1505844"/>
                  <a:pt x="1572565" y="1403991"/>
                </a:cubicBezTo>
                <a:cubicBezTo>
                  <a:pt x="1577227" y="1389441"/>
                  <a:pt x="1584895" y="1375900"/>
                  <a:pt x="1596341" y="1364342"/>
                </a:cubicBezTo>
                <a:cubicBezTo>
                  <a:pt x="1680585" y="1279429"/>
                  <a:pt x="1786643" y="1332134"/>
                  <a:pt x="1838038" y="1399840"/>
                </a:cubicBezTo>
                <a:cubicBezTo>
                  <a:pt x="1937915" y="1531401"/>
                  <a:pt x="1952032" y="1569640"/>
                  <a:pt x="2071572" y="1680402"/>
                </a:cubicBezTo>
                <a:cubicBezTo>
                  <a:pt x="2157478" y="1760004"/>
                  <a:pt x="2287920" y="1819615"/>
                  <a:pt x="2346662" y="1845201"/>
                </a:cubicBezTo>
                <a:cubicBezTo>
                  <a:pt x="2524743" y="1779537"/>
                  <a:pt x="2663094" y="1734372"/>
                  <a:pt x="2826314" y="1686173"/>
                </a:cubicBezTo>
                <a:cubicBezTo>
                  <a:pt x="2651883" y="1648848"/>
                  <a:pt x="2427819" y="1569770"/>
                  <a:pt x="2314964" y="1494574"/>
                </a:cubicBezTo>
                <a:cubicBezTo>
                  <a:pt x="2200213" y="1418106"/>
                  <a:pt x="2142228" y="1301602"/>
                  <a:pt x="2180610" y="1229775"/>
                </a:cubicBezTo>
                <a:cubicBezTo>
                  <a:pt x="2193402" y="1205833"/>
                  <a:pt x="2216916" y="1186952"/>
                  <a:pt x="2252599" y="1176091"/>
                </a:cubicBezTo>
                <a:cubicBezTo>
                  <a:pt x="2437243" y="1119814"/>
                  <a:pt x="2621464" y="1385564"/>
                  <a:pt x="2736972" y="1489906"/>
                </a:cubicBezTo>
                <a:cubicBezTo>
                  <a:pt x="2764163" y="1514447"/>
                  <a:pt x="2935680" y="1652552"/>
                  <a:pt x="2935680" y="1652552"/>
                </a:cubicBezTo>
                <a:cubicBezTo>
                  <a:pt x="2935680" y="1652552"/>
                  <a:pt x="3337783" y="1552004"/>
                  <a:pt x="3470725" y="1531532"/>
                </a:cubicBezTo>
                <a:cubicBezTo>
                  <a:pt x="3594825" y="1512409"/>
                  <a:pt x="3741227" y="1491578"/>
                  <a:pt x="3879191" y="1471378"/>
                </a:cubicBezTo>
                <a:cubicBezTo>
                  <a:pt x="3787974" y="1459019"/>
                  <a:pt x="3695753" y="1444975"/>
                  <a:pt x="3657645" y="1434844"/>
                </a:cubicBezTo>
                <a:cubicBezTo>
                  <a:pt x="3433756" y="1375318"/>
                  <a:pt x="3259493" y="1343342"/>
                  <a:pt x="3042367" y="1236283"/>
                </a:cubicBezTo>
                <a:cubicBezTo>
                  <a:pt x="2840177" y="1136577"/>
                  <a:pt x="2680929" y="977866"/>
                  <a:pt x="2768851" y="808445"/>
                </a:cubicBezTo>
                <a:cubicBezTo>
                  <a:pt x="2789144" y="769348"/>
                  <a:pt x="2822630" y="729744"/>
                  <a:pt x="2871721" y="690064"/>
                </a:cubicBezTo>
                <a:cubicBezTo>
                  <a:pt x="3182809" y="438834"/>
                  <a:pt x="3477355" y="960055"/>
                  <a:pt x="3697226" y="1127372"/>
                </a:cubicBezTo>
                <a:cubicBezTo>
                  <a:pt x="3864055" y="1254383"/>
                  <a:pt x="4005769" y="1375568"/>
                  <a:pt x="4074416" y="1442552"/>
                </a:cubicBezTo>
                <a:cubicBezTo>
                  <a:pt x="4074550" y="1442649"/>
                  <a:pt x="4074751" y="1442657"/>
                  <a:pt x="4074751" y="1442715"/>
                </a:cubicBezTo>
                <a:cubicBezTo>
                  <a:pt x="4114265" y="1437051"/>
                  <a:pt x="4146345" y="1431790"/>
                  <a:pt x="4186796" y="1426055"/>
                </a:cubicBezTo>
                <a:cubicBezTo>
                  <a:pt x="4229994" y="1419926"/>
                  <a:pt x="4273861" y="1413708"/>
                  <a:pt x="4318062" y="1407543"/>
                </a:cubicBezTo>
                <a:cubicBezTo>
                  <a:pt x="4601223" y="1367866"/>
                  <a:pt x="4823573" y="1330886"/>
                  <a:pt x="5122605" y="1291408"/>
                </a:cubicBezTo>
                <a:cubicBezTo>
                  <a:pt x="5018597" y="1247172"/>
                  <a:pt x="4896773" y="1158944"/>
                  <a:pt x="4772204" y="1111549"/>
                </a:cubicBezTo>
                <a:cubicBezTo>
                  <a:pt x="4426826" y="980103"/>
                  <a:pt x="3272887" y="495594"/>
                  <a:pt x="3402613" y="172049"/>
                </a:cubicBezTo>
                <a:cubicBezTo>
                  <a:pt x="3406833" y="161614"/>
                  <a:pt x="3412257" y="151167"/>
                  <a:pt x="3419222" y="141087"/>
                </a:cubicBezTo>
                <a:cubicBezTo>
                  <a:pt x="3595495" y="-115471"/>
                  <a:pt x="4116006" y="-46965"/>
                  <a:pt x="4620177" y="553338"/>
                </a:cubicBezTo>
                <a:cubicBezTo>
                  <a:pt x="4952695" y="949252"/>
                  <a:pt x="5201030" y="1223616"/>
                  <a:pt x="5254541" y="1282496"/>
                </a:cubicBezTo>
                <a:cubicBezTo>
                  <a:pt x="5420968" y="1260600"/>
                  <a:pt x="5579693" y="1238112"/>
                  <a:pt x="5747058" y="1216717"/>
                </a:cubicBezTo>
                <a:cubicBezTo>
                  <a:pt x="5917102" y="1194992"/>
                  <a:pt x="6391737" y="1135856"/>
                  <a:pt x="6393813" y="1135636"/>
                </a:cubicBezTo>
                <a:cubicBezTo>
                  <a:pt x="6417254" y="1132784"/>
                  <a:pt x="6438417" y="1149651"/>
                  <a:pt x="6441364" y="1173131"/>
                </a:cubicBezTo>
                <a:cubicBezTo>
                  <a:pt x="6444177" y="1196592"/>
                  <a:pt x="6427568" y="1217947"/>
                  <a:pt x="6404194" y="1220833"/>
                </a:cubicBezTo>
                <a:cubicBezTo>
                  <a:pt x="6402185" y="1221077"/>
                  <a:pt x="5927884" y="1280067"/>
                  <a:pt x="5757907" y="1301749"/>
                </a:cubicBezTo>
                <a:cubicBezTo>
                  <a:pt x="5666758" y="1313399"/>
                  <a:pt x="5580832" y="1325857"/>
                  <a:pt x="5489749" y="1337642"/>
                </a:cubicBezTo>
                <a:cubicBezTo>
                  <a:pt x="5449231" y="1449560"/>
                  <a:pt x="5030786" y="2601783"/>
                  <a:pt x="4924902" y="2779315"/>
                </a:cubicBezTo>
                <a:cubicBezTo>
                  <a:pt x="4856523" y="2893978"/>
                  <a:pt x="4779906" y="3056421"/>
                  <a:pt x="4608523" y="2968117"/>
                </a:cubicBezTo>
                <a:cubicBezTo>
                  <a:pt x="4451271" y="2887087"/>
                  <a:pt x="4501903" y="2563147"/>
                  <a:pt x="4606782" y="2366482"/>
                </a:cubicBezTo>
                <a:cubicBezTo>
                  <a:pt x="4763833" y="2071789"/>
                  <a:pt x="5205651" y="1507719"/>
                  <a:pt x="5359420" y="1345791"/>
                </a:cubicBezTo>
                <a:cubicBezTo>
                  <a:pt x="5086105" y="1381325"/>
                  <a:pt x="4906016" y="1414681"/>
                  <a:pt x="4642076" y="1450835"/>
                </a:cubicBezTo>
                <a:cubicBezTo>
                  <a:pt x="4641943" y="1450858"/>
                  <a:pt x="4641809" y="1450998"/>
                  <a:pt x="4641608" y="1451000"/>
                </a:cubicBezTo>
                <a:cubicBezTo>
                  <a:pt x="4533045" y="1586663"/>
                  <a:pt x="4240575" y="2016878"/>
                  <a:pt x="4077564" y="2293970"/>
                </a:cubicBezTo>
                <a:cubicBezTo>
                  <a:pt x="3893858" y="2606344"/>
                  <a:pt x="3832980" y="3212674"/>
                  <a:pt x="3450900" y="3022934"/>
                </a:cubicBezTo>
                <a:cubicBezTo>
                  <a:pt x="3258622" y="2927451"/>
                  <a:pt x="3314143" y="2536666"/>
                  <a:pt x="3477958" y="2196297"/>
                </a:cubicBezTo>
                <a:cubicBezTo>
                  <a:pt x="3501331" y="2147675"/>
                  <a:pt x="3526981" y="2100145"/>
                  <a:pt x="3554441" y="2054597"/>
                </a:cubicBezTo>
                <a:cubicBezTo>
                  <a:pt x="3735869" y="1753069"/>
                  <a:pt x="4008113" y="1591760"/>
                  <a:pt x="4240307" y="1504919"/>
                </a:cubicBezTo>
                <a:cubicBezTo>
                  <a:pt x="4226444" y="1506876"/>
                  <a:pt x="4212313" y="1508814"/>
                  <a:pt x="4198650" y="1510757"/>
                </a:cubicBezTo>
                <a:cubicBezTo>
                  <a:pt x="3940337" y="1547371"/>
                  <a:pt x="3701043" y="1582574"/>
                  <a:pt x="3483918" y="1616067"/>
                </a:cubicBezTo>
                <a:cubicBezTo>
                  <a:pt x="3420562" y="1625830"/>
                  <a:pt x="3354661" y="1638094"/>
                  <a:pt x="3286550" y="1652423"/>
                </a:cubicBezTo>
                <a:cubicBezTo>
                  <a:pt x="3237794" y="1772032"/>
                  <a:pt x="3069692" y="2188629"/>
                  <a:pt x="2991000" y="2518061"/>
                </a:cubicBezTo>
                <a:cubicBezTo>
                  <a:pt x="2919808" y="2816297"/>
                  <a:pt x="3000175" y="3255791"/>
                  <a:pt x="2682228" y="3203144"/>
                </a:cubicBezTo>
                <a:cubicBezTo>
                  <a:pt x="2499889" y="3172946"/>
                  <a:pt x="2516170" y="2872319"/>
                  <a:pt x="2618665" y="2560615"/>
                </a:cubicBezTo>
                <a:cubicBezTo>
                  <a:pt x="2639895" y="2496047"/>
                  <a:pt x="2666671" y="2431927"/>
                  <a:pt x="2697485" y="2369013"/>
                </a:cubicBezTo>
                <a:cubicBezTo>
                  <a:pt x="2841985" y="2073905"/>
                  <a:pt x="2997228" y="1826617"/>
                  <a:pt x="3133718" y="1686673"/>
                </a:cubicBezTo>
                <a:cubicBezTo>
                  <a:pt x="3086971" y="1697436"/>
                  <a:pt x="2791019" y="1782696"/>
                  <a:pt x="2645648" y="1831144"/>
                </a:cubicBezTo>
                <a:cubicBezTo>
                  <a:pt x="2611144" y="1912943"/>
                  <a:pt x="2548290" y="2065620"/>
                  <a:pt x="2488597" y="2250164"/>
                </a:cubicBezTo>
                <a:cubicBezTo>
                  <a:pt x="2407118" y="2502075"/>
                  <a:pt x="2356132" y="2781083"/>
                  <a:pt x="2192344" y="2729105"/>
                </a:cubicBezTo>
                <a:cubicBezTo>
                  <a:pt x="2004037" y="2669339"/>
                  <a:pt x="2105513" y="2404027"/>
                  <a:pt x="2225241" y="2190029"/>
                </a:cubicBezTo>
                <a:cubicBezTo>
                  <a:pt x="2299654" y="2057034"/>
                  <a:pt x="2376666" y="1965811"/>
                  <a:pt x="2446103" y="1900714"/>
                </a:cubicBezTo>
                <a:cubicBezTo>
                  <a:pt x="2330348" y="1942417"/>
                  <a:pt x="2212603" y="1986405"/>
                  <a:pt x="2091014" y="2035154"/>
                </a:cubicBezTo>
                <a:cubicBezTo>
                  <a:pt x="2025046" y="2061595"/>
                  <a:pt x="1958803" y="2089369"/>
                  <a:pt x="1892648" y="2117149"/>
                </a:cubicBezTo>
                <a:cubicBezTo>
                  <a:pt x="1864191" y="2176172"/>
                  <a:pt x="1760879" y="2393190"/>
                  <a:pt x="1745120" y="2487401"/>
                </a:cubicBezTo>
                <a:cubicBezTo>
                  <a:pt x="1717527" y="2652375"/>
                  <a:pt x="1702881" y="2818741"/>
                  <a:pt x="1578157" y="2809606"/>
                </a:cubicBezTo>
                <a:cubicBezTo>
                  <a:pt x="1454995" y="2800592"/>
                  <a:pt x="1451901" y="2638417"/>
                  <a:pt x="1540258" y="2464885"/>
                </a:cubicBezTo>
                <a:cubicBezTo>
                  <a:pt x="1595175" y="2357018"/>
                  <a:pt x="1710616" y="2222832"/>
                  <a:pt x="1793026" y="2151312"/>
                </a:cubicBezTo>
                <a:cubicBezTo>
                  <a:pt x="1635962" y="2218064"/>
                  <a:pt x="1530795" y="2276243"/>
                  <a:pt x="1375384" y="2348700"/>
                </a:cubicBezTo>
                <a:cubicBezTo>
                  <a:pt x="1342427" y="2414006"/>
                  <a:pt x="1296116" y="2520673"/>
                  <a:pt x="1279667" y="2643400"/>
                </a:cubicBezTo>
                <a:cubicBezTo>
                  <a:pt x="1261417" y="2779623"/>
                  <a:pt x="1217389" y="2908190"/>
                  <a:pt x="1118846" y="2875949"/>
                </a:cubicBezTo>
                <a:cubicBezTo>
                  <a:pt x="994819" y="2835384"/>
                  <a:pt x="1047781" y="2664175"/>
                  <a:pt x="1121357" y="2534556"/>
                </a:cubicBezTo>
                <a:cubicBezTo>
                  <a:pt x="1143384" y="2495759"/>
                  <a:pt x="1184043" y="2456205"/>
                  <a:pt x="1227536" y="2418620"/>
                </a:cubicBezTo>
                <a:cubicBezTo>
                  <a:pt x="1162592" y="2449702"/>
                  <a:pt x="1096202" y="2479424"/>
                  <a:pt x="1032143" y="2511076"/>
                </a:cubicBezTo>
                <a:cubicBezTo>
                  <a:pt x="999031" y="2527444"/>
                  <a:pt x="973488" y="2541106"/>
                  <a:pt x="941971" y="2556959"/>
                </a:cubicBezTo>
                <a:cubicBezTo>
                  <a:pt x="943290" y="2635397"/>
                  <a:pt x="944563" y="3112530"/>
                  <a:pt x="765230" y="3134049"/>
                </a:cubicBezTo>
                <a:cubicBezTo>
                  <a:pt x="658462" y="3146860"/>
                  <a:pt x="618734" y="2992890"/>
                  <a:pt x="685995" y="2870089"/>
                </a:cubicBezTo>
                <a:cubicBezTo>
                  <a:pt x="740684" y="2770240"/>
                  <a:pt x="820328" y="2648222"/>
                  <a:pt x="870618" y="2588576"/>
                </a:cubicBezTo>
                <a:cubicBezTo>
                  <a:pt x="803331" y="2622665"/>
                  <a:pt x="762216" y="2647586"/>
                  <a:pt x="703635" y="2678326"/>
                </a:cubicBezTo>
                <a:cubicBezTo>
                  <a:pt x="669533" y="2696222"/>
                  <a:pt x="578992" y="2742948"/>
                  <a:pt x="578350" y="2743933"/>
                </a:cubicBezTo>
                <a:cubicBezTo>
                  <a:pt x="541742" y="2799487"/>
                  <a:pt x="493863" y="2953370"/>
                  <a:pt x="416724" y="3078830"/>
                </a:cubicBezTo>
                <a:cubicBezTo>
                  <a:pt x="329821" y="3220162"/>
                  <a:pt x="243091" y="3348649"/>
                  <a:pt x="151238" y="3286525"/>
                </a:cubicBezTo>
                <a:cubicBezTo>
                  <a:pt x="101671" y="3253005"/>
                  <a:pt x="121402" y="3049000"/>
                  <a:pt x="225410" y="2932501"/>
                </a:cubicBezTo>
                <a:cubicBezTo>
                  <a:pt x="329419" y="2815995"/>
                  <a:pt x="553543" y="2661369"/>
                  <a:pt x="555873" y="2660076"/>
                </a:cubicBezTo>
                <a:cubicBezTo>
                  <a:pt x="497935" y="2663613"/>
                  <a:pt x="435014" y="2668421"/>
                  <a:pt x="413268" y="2672567"/>
                </a:cubicBezTo>
                <a:cubicBezTo>
                  <a:pt x="275091" y="2698880"/>
                  <a:pt x="-2257" y="2776575"/>
                  <a:pt x="14" y="2591892"/>
                </a:cubicBezTo>
                <a:cubicBezTo>
                  <a:pt x="201" y="2577057"/>
                  <a:pt x="2599" y="2564259"/>
                  <a:pt x="6617" y="255310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 name="Google Shape;33;p2"/>
          <p:cNvSpPr/>
          <p:nvPr/>
        </p:nvSpPr>
        <p:spPr>
          <a:xfrm>
            <a:off x="9466240" y="-493350"/>
            <a:ext cx="2841199" cy="3430972"/>
          </a:xfrm>
          <a:custGeom>
            <a:rect b="b" l="l" r="r" t="t"/>
            <a:pathLst>
              <a:path extrusionOk="0" h="2772503" w="1884709">
                <a:moveTo>
                  <a:pt x="1884710" y="3281"/>
                </a:moveTo>
                <a:cubicBezTo>
                  <a:pt x="1580855" y="3281"/>
                  <a:pt x="1005627" y="0"/>
                  <a:pt x="1005627" y="0"/>
                </a:cubicBezTo>
                <a:cubicBezTo>
                  <a:pt x="1005627" y="0"/>
                  <a:pt x="892845" y="568977"/>
                  <a:pt x="811674" y="704277"/>
                </a:cubicBezTo>
                <a:cubicBezTo>
                  <a:pt x="588454" y="1076377"/>
                  <a:pt x="8605" y="556932"/>
                  <a:pt x="99" y="1382851"/>
                </a:cubicBezTo>
                <a:cubicBezTo>
                  <a:pt x="-3250" y="1710729"/>
                  <a:pt x="75779" y="2854970"/>
                  <a:pt x="618391" y="2767778"/>
                </a:cubicBezTo>
                <a:cubicBezTo>
                  <a:pt x="1200517" y="2674244"/>
                  <a:pt x="1102269" y="2126857"/>
                  <a:pt x="1443762" y="1956096"/>
                </a:cubicBezTo>
                <a:cubicBezTo>
                  <a:pt x="1631687" y="1862147"/>
                  <a:pt x="1884710" y="1871429"/>
                  <a:pt x="1884710" y="1871429"/>
                </a:cubicBezTo>
                <a:lnTo>
                  <a:pt x="1884710" y="3281"/>
                </a:lnTo>
                <a:close/>
              </a:path>
            </a:pathLst>
          </a:custGeom>
          <a:blipFill rotWithShape="1">
            <a:blip r:embed="rId2">
              <a:alphaModFix amt="60000"/>
            </a:blip>
            <a:stretch>
              <a:fillRect b="-107089" l="-142889" r="-264261" t="-300060"/>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4" name="Google Shape;34;p2"/>
          <p:cNvSpPr/>
          <p:nvPr/>
        </p:nvSpPr>
        <p:spPr>
          <a:xfrm rot="-1337618">
            <a:off x="7539914" y="-969147"/>
            <a:ext cx="3481038" cy="1784694"/>
          </a:xfrm>
          <a:custGeom>
            <a:rect b="b" l="l" r="r" t="t"/>
            <a:pathLst>
              <a:path extrusionOk="0" h="3302583" w="6441674">
                <a:moveTo>
                  <a:pt x="6617" y="2553101"/>
                </a:moveTo>
                <a:cubicBezTo>
                  <a:pt x="34746" y="2475004"/>
                  <a:pt x="146409" y="2480811"/>
                  <a:pt x="197329" y="2483235"/>
                </a:cubicBezTo>
                <a:cubicBezTo>
                  <a:pt x="355947" y="2490783"/>
                  <a:pt x="535520" y="2579595"/>
                  <a:pt x="619745" y="2626041"/>
                </a:cubicBezTo>
                <a:cubicBezTo>
                  <a:pt x="639402" y="2615540"/>
                  <a:pt x="651785" y="2608883"/>
                  <a:pt x="664175" y="2602366"/>
                </a:cubicBezTo>
                <a:cubicBezTo>
                  <a:pt x="762276" y="2550891"/>
                  <a:pt x="873029" y="2494239"/>
                  <a:pt x="994310" y="2434298"/>
                </a:cubicBezTo>
                <a:cubicBezTo>
                  <a:pt x="1080169" y="2391858"/>
                  <a:pt x="1075688" y="2399687"/>
                  <a:pt x="1162987" y="2358291"/>
                </a:cubicBezTo>
                <a:cubicBezTo>
                  <a:pt x="1125871" y="2363555"/>
                  <a:pt x="563481" y="2399211"/>
                  <a:pt x="595159" y="2184611"/>
                </a:cubicBezTo>
                <a:cubicBezTo>
                  <a:pt x="596981" y="2172288"/>
                  <a:pt x="600605" y="2161880"/>
                  <a:pt x="605547" y="2153013"/>
                </a:cubicBezTo>
                <a:cubicBezTo>
                  <a:pt x="640205" y="2090929"/>
                  <a:pt x="743678" y="2107190"/>
                  <a:pt x="805501" y="2116319"/>
                </a:cubicBezTo>
                <a:cubicBezTo>
                  <a:pt x="980031" y="2142083"/>
                  <a:pt x="1257117" y="2281882"/>
                  <a:pt x="1285768" y="2296435"/>
                </a:cubicBezTo>
                <a:cubicBezTo>
                  <a:pt x="1422748" y="2231907"/>
                  <a:pt x="1512002" y="2195467"/>
                  <a:pt x="1650729" y="2135044"/>
                </a:cubicBezTo>
                <a:cubicBezTo>
                  <a:pt x="1585906" y="2142873"/>
                  <a:pt x="1493156" y="2131810"/>
                  <a:pt x="1469997" y="2129412"/>
                </a:cubicBezTo>
                <a:cubicBezTo>
                  <a:pt x="1313368" y="2113205"/>
                  <a:pt x="1166437" y="2091398"/>
                  <a:pt x="1064993" y="1954821"/>
                </a:cubicBezTo>
                <a:cubicBezTo>
                  <a:pt x="1029678" y="1907277"/>
                  <a:pt x="992569" y="1822089"/>
                  <a:pt x="1029310" y="1765167"/>
                </a:cubicBezTo>
                <a:cubicBezTo>
                  <a:pt x="1068810" y="1703975"/>
                  <a:pt x="1173020" y="1711430"/>
                  <a:pt x="1227656" y="1736660"/>
                </a:cubicBezTo>
                <a:cubicBezTo>
                  <a:pt x="1349493" y="1792922"/>
                  <a:pt x="1382015" y="1877742"/>
                  <a:pt x="1493410" y="1955631"/>
                </a:cubicBezTo>
                <a:cubicBezTo>
                  <a:pt x="1534150" y="1984115"/>
                  <a:pt x="1698554" y="2067670"/>
                  <a:pt x="1734726" y="2091405"/>
                </a:cubicBezTo>
                <a:cubicBezTo>
                  <a:pt x="1842907" y="2044651"/>
                  <a:pt x="1951048" y="1998869"/>
                  <a:pt x="2059061" y="1955578"/>
                </a:cubicBezTo>
                <a:cubicBezTo>
                  <a:pt x="2105935" y="1936785"/>
                  <a:pt x="2151417" y="1919975"/>
                  <a:pt x="2197474" y="1902200"/>
                </a:cubicBezTo>
                <a:cubicBezTo>
                  <a:pt x="2173531" y="1903814"/>
                  <a:pt x="2149448" y="1905455"/>
                  <a:pt x="2125009" y="1904196"/>
                </a:cubicBezTo>
                <a:cubicBezTo>
                  <a:pt x="1962976" y="1895818"/>
                  <a:pt x="1874357" y="1830384"/>
                  <a:pt x="1736849" y="1726944"/>
                </a:cubicBezTo>
                <a:cubicBezTo>
                  <a:pt x="1659864" y="1669029"/>
                  <a:pt x="1539923" y="1505844"/>
                  <a:pt x="1572565" y="1403991"/>
                </a:cubicBezTo>
                <a:cubicBezTo>
                  <a:pt x="1577227" y="1389441"/>
                  <a:pt x="1584895" y="1375900"/>
                  <a:pt x="1596341" y="1364342"/>
                </a:cubicBezTo>
                <a:cubicBezTo>
                  <a:pt x="1680585" y="1279429"/>
                  <a:pt x="1786643" y="1332134"/>
                  <a:pt x="1838038" y="1399840"/>
                </a:cubicBezTo>
                <a:cubicBezTo>
                  <a:pt x="1937915" y="1531401"/>
                  <a:pt x="1952032" y="1569640"/>
                  <a:pt x="2071572" y="1680402"/>
                </a:cubicBezTo>
                <a:cubicBezTo>
                  <a:pt x="2157478" y="1760004"/>
                  <a:pt x="2287920" y="1819615"/>
                  <a:pt x="2346662" y="1845201"/>
                </a:cubicBezTo>
                <a:cubicBezTo>
                  <a:pt x="2524743" y="1779537"/>
                  <a:pt x="2663094" y="1734372"/>
                  <a:pt x="2826314" y="1686173"/>
                </a:cubicBezTo>
                <a:cubicBezTo>
                  <a:pt x="2651883" y="1648848"/>
                  <a:pt x="2427819" y="1569770"/>
                  <a:pt x="2314964" y="1494574"/>
                </a:cubicBezTo>
                <a:cubicBezTo>
                  <a:pt x="2200213" y="1418106"/>
                  <a:pt x="2142228" y="1301602"/>
                  <a:pt x="2180610" y="1229775"/>
                </a:cubicBezTo>
                <a:cubicBezTo>
                  <a:pt x="2193402" y="1205833"/>
                  <a:pt x="2216916" y="1186952"/>
                  <a:pt x="2252599" y="1176091"/>
                </a:cubicBezTo>
                <a:cubicBezTo>
                  <a:pt x="2437243" y="1119814"/>
                  <a:pt x="2621464" y="1385564"/>
                  <a:pt x="2736972" y="1489906"/>
                </a:cubicBezTo>
                <a:cubicBezTo>
                  <a:pt x="2764163" y="1514447"/>
                  <a:pt x="2935680" y="1652552"/>
                  <a:pt x="2935680" y="1652552"/>
                </a:cubicBezTo>
                <a:cubicBezTo>
                  <a:pt x="2935680" y="1652552"/>
                  <a:pt x="3337783" y="1552004"/>
                  <a:pt x="3470725" y="1531532"/>
                </a:cubicBezTo>
                <a:cubicBezTo>
                  <a:pt x="3594825" y="1512409"/>
                  <a:pt x="3741227" y="1491578"/>
                  <a:pt x="3879191" y="1471378"/>
                </a:cubicBezTo>
                <a:cubicBezTo>
                  <a:pt x="3787974" y="1459019"/>
                  <a:pt x="3695753" y="1444975"/>
                  <a:pt x="3657645" y="1434844"/>
                </a:cubicBezTo>
                <a:cubicBezTo>
                  <a:pt x="3433756" y="1375318"/>
                  <a:pt x="3259493" y="1343342"/>
                  <a:pt x="3042367" y="1236283"/>
                </a:cubicBezTo>
                <a:cubicBezTo>
                  <a:pt x="2840177" y="1136577"/>
                  <a:pt x="2680929" y="977866"/>
                  <a:pt x="2768851" y="808445"/>
                </a:cubicBezTo>
                <a:cubicBezTo>
                  <a:pt x="2789144" y="769348"/>
                  <a:pt x="2822630" y="729744"/>
                  <a:pt x="2871721" y="690064"/>
                </a:cubicBezTo>
                <a:cubicBezTo>
                  <a:pt x="3182809" y="438834"/>
                  <a:pt x="3477355" y="960055"/>
                  <a:pt x="3697226" y="1127372"/>
                </a:cubicBezTo>
                <a:cubicBezTo>
                  <a:pt x="3864055" y="1254383"/>
                  <a:pt x="4005769" y="1375568"/>
                  <a:pt x="4074416" y="1442552"/>
                </a:cubicBezTo>
                <a:cubicBezTo>
                  <a:pt x="4074550" y="1442649"/>
                  <a:pt x="4074751" y="1442657"/>
                  <a:pt x="4074751" y="1442715"/>
                </a:cubicBezTo>
                <a:cubicBezTo>
                  <a:pt x="4114265" y="1437051"/>
                  <a:pt x="4146345" y="1431790"/>
                  <a:pt x="4186796" y="1426055"/>
                </a:cubicBezTo>
                <a:cubicBezTo>
                  <a:pt x="4229994" y="1419926"/>
                  <a:pt x="4273861" y="1413708"/>
                  <a:pt x="4318062" y="1407543"/>
                </a:cubicBezTo>
                <a:cubicBezTo>
                  <a:pt x="4601223" y="1367866"/>
                  <a:pt x="4823573" y="1330886"/>
                  <a:pt x="5122605" y="1291408"/>
                </a:cubicBezTo>
                <a:cubicBezTo>
                  <a:pt x="5018597" y="1247172"/>
                  <a:pt x="4896773" y="1158944"/>
                  <a:pt x="4772204" y="1111549"/>
                </a:cubicBezTo>
                <a:cubicBezTo>
                  <a:pt x="4426826" y="980103"/>
                  <a:pt x="3272887" y="495594"/>
                  <a:pt x="3402613" y="172049"/>
                </a:cubicBezTo>
                <a:cubicBezTo>
                  <a:pt x="3406833" y="161614"/>
                  <a:pt x="3412257" y="151167"/>
                  <a:pt x="3419222" y="141087"/>
                </a:cubicBezTo>
                <a:cubicBezTo>
                  <a:pt x="3595495" y="-115471"/>
                  <a:pt x="4116006" y="-46965"/>
                  <a:pt x="4620177" y="553338"/>
                </a:cubicBezTo>
                <a:cubicBezTo>
                  <a:pt x="4952695" y="949252"/>
                  <a:pt x="5201030" y="1223616"/>
                  <a:pt x="5254541" y="1282496"/>
                </a:cubicBezTo>
                <a:cubicBezTo>
                  <a:pt x="5420968" y="1260600"/>
                  <a:pt x="5579693" y="1238112"/>
                  <a:pt x="5747058" y="1216717"/>
                </a:cubicBezTo>
                <a:cubicBezTo>
                  <a:pt x="5917102" y="1194992"/>
                  <a:pt x="6391737" y="1135856"/>
                  <a:pt x="6393813" y="1135636"/>
                </a:cubicBezTo>
                <a:cubicBezTo>
                  <a:pt x="6417254" y="1132784"/>
                  <a:pt x="6438417" y="1149651"/>
                  <a:pt x="6441364" y="1173131"/>
                </a:cubicBezTo>
                <a:cubicBezTo>
                  <a:pt x="6444177" y="1196592"/>
                  <a:pt x="6427568" y="1217947"/>
                  <a:pt x="6404194" y="1220833"/>
                </a:cubicBezTo>
                <a:cubicBezTo>
                  <a:pt x="6402185" y="1221077"/>
                  <a:pt x="5927884" y="1280067"/>
                  <a:pt x="5757907" y="1301749"/>
                </a:cubicBezTo>
                <a:cubicBezTo>
                  <a:pt x="5666758" y="1313399"/>
                  <a:pt x="5580832" y="1325857"/>
                  <a:pt x="5489749" y="1337642"/>
                </a:cubicBezTo>
                <a:cubicBezTo>
                  <a:pt x="5449231" y="1449560"/>
                  <a:pt x="5030786" y="2601783"/>
                  <a:pt x="4924902" y="2779315"/>
                </a:cubicBezTo>
                <a:cubicBezTo>
                  <a:pt x="4856523" y="2893978"/>
                  <a:pt x="4779906" y="3056421"/>
                  <a:pt x="4608523" y="2968117"/>
                </a:cubicBezTo>
                <a:cubicBezTo>
                  <a:pt x="4451271" y="2887087"/>
                  <a:pt x="4501903" y="2563147"/>
                  <a:pt x="4606782" y="2366482"/>
                </a:cubicBezTo>
                <a:cubicBezTo>
                  <a:pt x="4763833" y="2071789"/>
                  <a:pt x="5205651" y="1507719"/>
                  <a:pt x="5359420" y="1345791"/>
                </a:cubicBezTo>
                <a:cubicBezTo>
                  <a:pt x="5086105" y="1381325"/>
                  <a:pt x="4906016" y="1414681"/>
                  <a:pt x="4642076" y="1450835"/>
                </a:cubicBezTo>
                <a:cubicBezTo>
                  <a:pt x="4641943" y="1450858"/>
                  <a:pt x="4641809" y="1450998"/>
                  <a:pt x="4641608" y="1451000"/>
                </a:cubicBezTo>
                <a:cubicBezTo>
                  <a:pt x="4533045" y="1586663"/>
                  <a:pt x="4240575" y="2016878"/>
                  <a:pt x="4077564" y="2293970"/>
                </a:cubicBezTo>
                <a:cubicBezTo>
                  <a:pt x="3893858" y="2606344"/>
                  <a:pt x="3832980" y="3212674"/>
                  <a:pt x="3450900" y="3022934"/>
                </a:cubicBezTo>
                <a:cubicBezTo>
                  <a:pt x="3258622" y="2927451"/>
                  <a:pt x="3314143" y="2536666"/>
                  <a:pt x="3477958" y="2196297"/>
                </a:cubicBezTo>
                <a:cubicBezTo>
                  <a:pt x="3501331" y="2147675"/>
                  <a:pt x="3526981" y="2100145"/>
                  <a:pt x="3554441" y="2054597"/>
                </a:cubicBezTo>
                <a:cubicBezTo>
                  <a:pt x="3735869" y="1753069"/>
                  <a:pt x="4008113" y="1591760"/>
                  <a:pt x="4240307" y="1504919"/>
                </a:cubicBezTo>
                <a:cubicBezTo>
                  <a:pt x="4226444" y="1506876"/>
                  <a:pt x="4212313" y="1508814"/>
                  <a:pt x="4198650" y="1510757"/>
                </a:cubicBezTo>
                <a:cubicBezTo>
                  <a:pt x="3940337" y="1547371"/>
                  <a:pt x="3701043" y="1582574"/>
                  <a:pt x="3483918" y="1616067"/>
                </a:cubicBezTo>
                <a:cubicBezTo>
                  <a:pt x="3420562" y="1625830"/>
                  <a:pt x="3354661" y="1638094"/>
                  <a:pt x="3286550" y="1652423"/>
                </a:cubicBezTo>
                <a:cubicBezTo>
                  <a:pt x="3237794" y="1772032"/>
                  <a:pt x="3069692" y="2188629"/>
                  <a:pt x="2991000" y="2518061"/>
                </a:cubicBezTo>
                <a:cubicBezTo>
                  <a:pt x="2919808" y="2816297"/>
                  <a:pt x="3000175" y="3255791"/>
                  <a:pt x="2682228" y="3203144"/>
                </a:cubicBezTo>
                <a:cubicBezTo>
                  <a:pt x="2499889" y="3172946"/>
                  <a:pt x="2516170" y="2872319"/>
                  <a:pt x="2618665" y="2560615"/>
                </a:cubicBezTo>
                <a:cubicBezTo>
                  <a:pt x="2639895" y="2496047"/>
                  <a:pt x="2666671" y="2431927"/>
                  <a:pt x="2697485" y="2369013"/>
                </a:cubicBezTo>
                <a:cubicBezTo>
                  <a:pt x="2841985" y="2073905"/>
                  <a:pt x="2997228" y="1826617"/>
                  <a:pt x="3133718" y="1686673"/>
                </a:cubicBezTo>
                <a:cubicBezTo>
                  <a:pt x="3086971" y="1697436"/>
                  <a:pt x="2791019" y="1782696"/>
                  <a:pt x="2645648" y="1831144"/>
                </a:cubicBezTo>
                <a:cubicBezTo>
                  <a:pt x="2611144" y="1912943"/>
                  <a:pt x="2548290" y="2065620"/>
                  <a:pt x="2488597" y="2250164"/>
                </a:cubicBezTo>
                <a:cubicBezTo>
                  <a:pt x="2407118" y="2502075"/>
                  <a:pt x="2356132" y="2781083"/>
                  <a:pt x="2192344" y="2729105"/>
                </a:cubicBezTo>
                <a:cubicBezTo>
                  <a:pt x="2004037" y="2669339"/>
                  <a:pt x="2105513" y="2404027"/>
                  <a:pt x="2225241" y="2190029"/>
                </a:cubicBezTo>
                <a:cubicBezTo>
                  <a:pt x="2299654" y="2057034"/>
                  <a:pt x="2376666" y="1965811"/>
                  <a:pt x="2446103" y="1900714"/>
                </a:cubicBezTo>
                <a:cubicBezTo>
                  <a:pt x="2330348" y="1942417"/>
                  <a:pt x="2212603" y="1986405"/>
                  <a:pt x="2091014" y="2035154"/>
                </a:cubicBezTo>
                <a:cubicBezTo>
                  <a:pt x="2025046" y="2061595"/>
                  <a:pt x="1958803" y="2089369"/>
                  <a:pt x="1892648" y="2117149"/>
                </a:cubicBezTo>
                <a:cubicBezTo>
                  <a:pt x="1864191" y="2176172"/>
                  <a:pt x="1760879" y="2393190"/>
                  <a:pt x="1745120" y="2487401"/>
                </a:cubicBezTo>
                <a:cubicBezTo>
                  <a:pt x="1717527" y="2652375"/>
                  <a:pt x="1702881" y="2818741"/>
                  <a:pt x="1578157" y="2809606"/>
                </a:cubicBezTo>
                <a:cubicBezTo>
                  <a:pt x="1454995" y="2800592"/>
                  <a:pt x="1451901" y="2638417"/>
                  <a:pt x="1540258" y="2464885"/>
                </a:cubicBezTo>
                <a:cubicBezTo>
                  <a:pt x="1595175" y="2357018"/>
                  <a:pt x="1710616" y="2222832"/>
                  <a:pt x="1793026" y="2151312"/>
                </a:cubicBezTo>
                <a:cubicBezTo>
                  <a:pt x="1635962" y="2218064"/>
                  <a:pt x="1530795" y="2276243"/>
                  <a:pt x="1375384" y="2348700"/>
                </a:cubicBezTo>
                <a:cubicBezTo>
                  <a:pt x="1342427" y="2414006"/>
                  <a:pt x="1296116" y="2520673"/>
                  <a:pt x="1279667" y="2643400"/>
                </a:cubicBezTo>
                <a:cubicBezTo>
                  <a:pt x="1261417" y="2779623"/>
                  <a:pt x="1217389" y="2908190"/>
                  <a:pt x="1118846" y="2875949"/>
                </a:cubicBezTo>
                <a:cubicBezTo>
                  <a:pt x="994819" y="2835384"/>
                  <a:pt x="1047781" y="2664175"/>
                  <a:pt x="1121357" y="2534556"/>
                </a:cubicBezTo>
                <a:cubicBezTo>
                  <a:pt x="1143384" y="2495759"/>
                  <a:pt x="1184043" y="2456205"/>
                  <a:pt x="1227536" y="2418620"/>
                </a:cubicBezTo>
                <a:cubicBezTo>
                  <a:pt x="1162592" y="2449702"/>
                  <a:pt x="1096202" y="2479424"/>
                  <a:pt x="1032143" y="2511076"/>
                </a:cubicBezTo>
                <a:cubicBezTo>
                  <a:pt x="999031" y="2527444"/>
                  <a:pt x="973488" y="2541106"/>
                  <a:pt x="941971" y="2556959"/>
                </a:cubicBezTo>
                <a:cubicBezTo>
                  <a:pt x="943290" y="2635397"/>
                  <a:pt x="944563" y="3112530"/>
                  <a:pt x="765230" y="3134049"/>
                </a:cubicBezTo>
                <a:cubicBezTo>
                  <a:pt x="658462" y="3146860"/>
                  <a:pt x="618734" y="2992890"/>
                  <a:pt x="685995" y="2870089"/>
                </a:cubicBezTo>
                <a:cubicBezTo>
                  <a:pt x="740684" y="2770240"/>
                  <a:pt x="820328" y="2648222"/>
                  <a:pt x="870618" y="2588576"/>
                </a:cubicBezTo>
                <a:cubicBezTo>
                  <a:pt x="803331" y="2622665"/>
                  <a:pt x="762216" y="2647586"/>
                  <a:pt x="703635" y="2678326"/>
                </a:cubicBezTo>
                <a:cubicBezTo>
                  <a:pt x="669533" y="2696222"/>
                  <a:pt x="578992" y="2742948"/>
                  <a:pt x="578350" y="2743933"/>
                </a:cubicBezTo>
                <a:cubicBezTo>
                  <a:pt x="541742" y="2799487"/>
                  <a:pt x="493863" y="2953370"/>
                  <a:pt x="416724" y="3078830"/>
                </a:cubicBezTo>
                <a:cubicBezTo>
                  <a:pt x="329821" y="3220162"/>
                  <a:pt x="243091" y="3348649"/>
                  <a:pt x="151238" y="3286525"/>
                </a:cubicBezTo>
                <a:cubicBezTo>
                  <a:pt x="101671" y="3253005"/>
                  <a:pt x="121402" y="3049000"/>
                  <a:pt x="225410" y="2932501"/>
                </a:cubicBezTo>
                <a:cubicBezTo>
                  <a:pt x="329419" y="2815995"/>
                  <a:pt x="553543" y="2661369"/>
                  <a:pt x="555873" y="2660076"/>
                </a:cubicBezTo>
                <a:cubicBezTo>
                  <a:pt x="497935" y="2663613"/>
                  <a:pt x="435014" y="2668421"/>
                  <a:pt x="413268" y="2672567"/>
                </a:cubicBezTo>
                <a:cubicBezTo>
                  <a:pt x="275091" y="2698880"/>
                  <a:pt x="-2257" y="2776575"/>
                  <a:pt x="14" y="2591892"/>
                </a:cubicBezTo>
                <a:cubicBezTo>
                  <a:pt x="201" y="2577057"/>
                  <a:pt x="2599" y="2564259"/>
                  <a:pt x="6617" y="2553101"/>
                </a:cubicBezTo>
                <a:close/>
              </a:path>
            </a:pathLst>
          </a:custGeom>
          <a:blipFill rotWithShape="1">
            <a:blip r:embed="rId2">
              <a:alphaModFix amt="60000"/>
            </a:blip>
            <a:stretch>
              <a:fillRect b="0" l="0" r="0" t="0"/>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5" name="Google Shape;35;p2"/>
          <p:cNvSpPr/>
          <p:nvPr/>
        </p:nvSpPr>
        <p:spPr>
          <a:xfrm flipH="1">
            <a:off x="-699560" y="-251523"/>
            <a:ext cx="3478504" cy="1783395"/>
          </a:xfrm>
          <a:custGeom>
            <a:rect b="b" l="l" r="r" t="t"/>
            <a:pathLst>
              <a:path extrusionOk="0" h="3302583" w="6441674">
                <a:moveTo>
                  <a:pt x="6617" y="2553101"/>
                </a:moveTo>
                <a:cubicBezTo>
                  <a:pt x="34746" y="2475004"/>
                  <a:pt x="146409" y="2480811"/>
                  <a:pt x="197329" y="2483235"/>
                </a:cubicBezTo>
                <a:cubicBezTo>
                  <a:pt x="355947" y="2490783"/>
                  <a:pt x="535520" y="2579595"/>
                  <a:pt x="619745" y="2626041"/>
                </a:cubicBezTo>
                <a:cubicBezTo>
                  <a:pt x="639402" y="2615540"/>
                  <a:pt x="651785" y="2608883"/>
                  <a:pt x="664175" y="2602366"/>
                </a:cubicBezTo>
                <a:cubicBezTo>
                  <a:pt x="762276" y="2550891"/>
                  <a:pt x="873029" y="2494239"/>
                  <a:pt x="994310" y="2434298"/>
                </a:cubicBezTo>
                <a:cubicBezTo>
                  <a:pt x="1080169" y="2391858"/>
                  <a:pt x="1075688" y="2399687"/>
                  <a:pt x="1162987" y="2358291"/>
                </a:cubicBezTo>
                <a:cubicBezTo>
                  <a:pt x="1125871" y="2363555"/>
                  <a:pt x="563481" y="2399211"/>
                  <a:pt x="595159" y="2184611"/>
                </a:cubicBezTo>
                <a:cubicBezTo>
                  <a:pt x="596981" y="2172288"/>
                  <a:pt x="600605" y="2161880"/>
                  <a:pt x="605547" y="2153013"/>
                </a:cubicBezTo>
                <a:cubicBezTo>
                  <a:pt x="640205" y="2090929"/>
                  <a:pt x="743678" y="2107190"/>
                  <a:pt x="805501" y="2116319"/>
                </a:cubicBezTo>
                <a:cubicBezTo>
                  <a:pt x="980031" y="2142083"/>
                  <a:pt x="1257117" y="2281882"/>
                  <a:pt x="1285768" y="2296435"/>
                </a:cubicBezTo>
                <a:cubicBezTo>
                  <a:pt x="1422748" y="2231907"/>
                  <a:pt x="1512002" y="2195467"/>
                  <a:pt x="1650729" y="2135044"/>
                </a:cubicBezTo>
                <a:cubicBezTo>
                  <a:pt x="1585906" y="2142873"/>
                  <a:pt x="1493156" y="2131810"/>
                  <a:pt x="1469997" y="2129412"/>
                </a:cubicBezTo>
                <a:cubicBezTo>
                  <a:pt x="1313368" y="2113205"/>
                  <a:pt x="1166437" y="2091398"/>
                  <a:pt x="1064993" y="1954821"/>
                </a:cubicBezTo>
                <a:cubicBezTo>
                  <a:pt x="1029678" y="1907277"/>
                  <a:pt x="992569" y="1822089"/>
                  <a:pt x="1029310" y="1765167"/>
                </a:cubicBezTo>
                <a:cubicBezTo>
                  <a:pt x="1068810" y="1703975"/>
                  <a:pt x="1173020" y="1711430"/>
                  <a:pt x="1227656" y="1736660"/>
                </a:cubicBezTo>
                <a:cubicBezTo>
                  <a:pt x="1349493" y="1792922"/>
                  <a:pt x="1382015" y="1877742"/>
                  <a:pt x="1493410" y="1955631"/>
                </a:cubicBezTo>
                <a:cubicBezTo>
                  <a:pt x="1534150" y="1984115"/>
                  <a:pt x="1698554" y="2067670"/>
                  <a:pt x="1734726" y="2091405"/>
                </a:cubicBezTo>
                <a:cubicBezTo>
                  <a:pt x="1842907" y="2044651"/>
                  <a:pt x="1951048" y="1998869"/>
                  <a:pt x="2059061" y="1955578"/>
                </a:cubicBezTo>
                <a:cubicBezTo>
                  <a:pt x="2105935" y="1936785"/>
                  <a:pt x="2151417" y="1919975"/>
                  <a:pt x="2197474" y="1902200"/>
                </a:cubicBezTo>
                <a:cubicBezTo>
                  <a:pt x="2173531" y="1903814"/>
                  <a:pt x="2149448" y="1905455"/>
                  <a:pt x="2125009" y="1904196"/>
                </a:cubicBezTo>
                <a:cubicBezTo>
                  <a:pt x="1962976" y="1895818"/>
                  <a:pt x="1874357" y="1830384"/>
                  <a:pt x="1736849" y="1726944"/>
                </a:cubicBezTo>
                <a:cubicBezTo>
                  <a:pt x="1659864" y="1669029"/>
                  <a:pt x="1539923" y="1505844"/>
                  <a:pt x="1572565" y="1403991"/>
                </a:cubicBezTo>
                <a:cubicBezTo>
                  <a:pt x="1577227" y="1389441"/>
                  <a:pt x="1584895" y="1375900"/>
                  <a:pt x="1596341" y="1364342"/>
                </a:cubicBezTo>
                <a:cubicBezTo>
                  <a:pt x="1680585" y="1279429"/>
                  <a:pt x="1786643" y="1332134"/>
                  <a:pt x="1838038" y="1399840"/>
                </a:cubicBezTo>
                <a:cubicBezTo>
                  <a:pt x="1937915" y="1531401"/>
                  <a:pt x="1952032" y="1569640"/>
                  <a:pt x="2071572" y="1680402"/>
                </a:cubicBezTo>
                <a:cubicBezTo>
                  <a:pt x="2157478" y="1760004"/>
                  <a:pt x="2287920" y="1819615"/>
                  <a:pt x="2346662" y="1845201"/>
                </a:cubicBezTo>
                <a:cubicBezTo>
                  <a:pt x="2524743" y="1779537"/>
                  <a:pt x="2663094" y="1734372"/>
                  <a:pt x="2826314" y="1686173"/>
                </a:cubicBezTo>
                <a:cubicBezTo>
                  <a:pt x="2651883" y="1648848"/>
                  <a:pt x="2427819" y="1569770"/>
                  <a:pt x="2314964" y="1494574"/>
                </a:cubicBezTo>
                <a:cubicBezTo>
                  <a:pt x="2200213" y="1418106"/>
                  <a:pt x="2142228" y="1301602"/>
                  <a:pt x="2180610" y="1229775"/>
                </a:cubicBezTo>
                <a:cubicBezTo>
                  <a:pt x="2193402" y="1205833"/>
                  <a:pt x="2216916" y="1186952"/>
                  <a:pt x="2252599" y="1176091"/>
                </a:cubicBezTo>
                <a:cubicBezTo>
                  <a:pt x="2437243" y="1119814"/>
                  <a:pt x="2621464" y="1385564"/>
                  <a:pt x="2736972" y="1489906"/>
                </a:cubicBezTo>
                <a:cubicBezTo>
                  <a:pt x="2764163" y="1514447"/>
                  <a:pt x="2935680" y="1652552"/>
                  <a:pt x="2935680" y="1652552"/>
                </a:cubicBezTo>
                <a:cubicBezTo>
                  <a:pt x="2935680" y="1652552"/>
                  <a:pt x="3337783" y="1552004"/>
                  <a:pt x="3470725" y="1531532"/>
                </a:cubicBezTo>
                <a:cubicBezTo>
                  <a:pt x="3594825" y="1512409"/>
                  <a:pt x="3741227" y="1491578"/>
                  <a:pt x="3879191" y="1471378"/>
                </a:cubicBezTo>
                <a:cubicBezTo>
                  <a:pt x="3787974" y="1459019"/>
                  <a:pt x="3695753" y="1444975"/>
                  <a:pt x="3657645" y="1434844"/>
                </a:cubicBezTo>
                <a:cubicBezTo>
                  <a:pt x="3433756" y="1375318"/>
                  <a:pt x="3259493" y="1343342"/>
                  <a:pt x="3042367" y="1236283"/>
                </a:cubicBezTo>
                <a:cubicBezTo>
                  <a:pt x="2840177" y="1136577"/>
                  <a:pt x="2680929" y="977866"/>
                  <a:pt x="2768851" y="808445"/>
                </a:cubicBezTo>
                <a:cubicBezTo>
                  <a:pt x="2789144" y="769348"/>
                  <a:pt x="2822630" y="729744"/>
                  <a:pt x="2871721" y="690064"/>
                </a:cubicBezTo>
                <a:cubicBezTo>
                  <a:pt x="3182809" y="438834"/>
                  <a:pt x="3477355" y="960055"/>
                  <a:pt x="3697226" y="1127372"/>
                </a:cubicBezTo>
                <a:cubicBezTo>
                  <a:pt x="3864055" y="1254383"/>
                  <a:pt x="4005769" y="1375568"/>
                  <a:pt x="4074416" y="1442552"/>
                </a:cubicBezTo>
                <a:cubicBezTo>
                  <a:pt x="4074550" y="1442649"/>
                  <a:pt x="4074751" y="1442657"/>
                  <a:pt x="4074751" y="1442715"/>
                </a:cubicBezTo>
                <a:cubicBezTo>
                  <a:pt x="4114265" y="1437051"/>
                  <a:pt x="4146345" y="1431790"/>
                  <a:pt x="4186796" y="1426055"/>
                </a:cubicBezTo>
                <a:cubicBezTo>
                  <a:pt x="4229994" y="1419926"/>
                  <a:pt x="4273861" y="1413708"/>
                  <a:pt x="4318062" y="1407543"/>
                </a:cubicBezTo>
                <a:cubicBezTo>
                  <a:pt x="4601223" y="1367866"/>
                  <a:pt x="4823573" y="1330886"/>
                  <a:pt x="5122605" y="1291408"/>
                </a:cubicBezTo>
                <a:cubicBezTo>
                  <a:pt x="5018597" y="1247172"/>
                  <a:pt x="4896773" y="1158944"/>
                  <a:pt x="4772204" y="1111549"/>
                </a:cubicBezTo>
                <a:cubicBezTo>
                  <a:pt x="4426826" y="980103"/>
                  <a:pt x="3272887" y="495594"/>
                  <a:pt x="3402613" y="172049"/>
                </a:cubicBezTo>
                <a:cubicBezTo>
                  <a:pt x="3406833" y="161614"/>
                  <a:pt x="3412257" y="151167"/>
                  <a:pt x="3419222" y="141087"/>
                </a:cubicBezTo>
                <a:cubicBezTo>
                  <a:pt x="3595495" y="-115471"/>
                  <a:pt x="4116006" y="-46965"/>
                  <a:pt x="4620177" y="553338"/>
                </a:cubicBezTo>
                <a:cubicBezTo>
                  <a:pt x="4952695" y="949252"/>
                  <a:pt x="5201030" y="1223616"/>
                  <a:pt x="5254541" y="1282496"/>
                </a:cubicBezTo>
                <a:cubicBezTo>
                  <a:pt x="5420968" y="1260600"/>
                  <a:pt x="5579693" y="1238112"/>
                  <a:pt x="5747058" y="1216717"/>
                </a:cubicBezTo>
                <a:cubicBezTo>
                  <a:pt x="5917102" y="1194992"/>
                  <a:pt x="6391737" y="1135856"/>
                  <a:pt x="6393813" y="1135636"/>
                </a:cubicBezTo>
                <a:cubicBezTo>
                  <a:pt x="6417254" y="1132784"/>
                  <a:pt x="6438417" y="1149651"/>
                  <a:pt x="6441364" y="1173131"/>
                </a:cubicBezTo>
                <a:cubicBezTo>
                  <a:pt x="6444177" y="1196592"/>
                  <a:pt x="6427568" y="1217947"/>
                  <a:pt x="6404194" y="1220833"/>
                </a:cubicBezTo>
                <a:cubicBezTo>
                  <a:pt x="6402185" y="1221077"/>
                  <a:pt x="5927884" y="1280067"/>
                  <a:pt x="5757907" y="1301749"/>
                </a:cubicBezTo>
                <a:cubicBezTo>
                  <a:pt x="5666758" y="1313399"/>
                  <a:pt x="5580832" y="1325857"/>
                  <a:pt x="5489749" y="1337642"/>
                </a:cubicBezTo>
                <a:cubicBezTo>
                  <a:pt x="5449231" y="1449560"/>
                  <a:pt x="5030786" y="2601783"/>
                  <a:pt x="4924902" y="2779315"/>
                </a:cubicBezTo>
                <a:cubicBezTo>
                  <a:pt x="4856523" y="2893978"/>
                  <a:pt x="4779906" y="3056421"/>
                  <a:pt x="4608523" y="2968117"/>
                </a:cubicBezTo>
                <a:cubicBezTo>
                  <a:pt x="4451271" y="2887087"/>
                  <a:pt x="4501903" y="2563147"/>
                  <a:pt x="4606782" y="2366482"/>
                </a:cubicBezTo>
                <a:cubicBezTo>
                  <a:pt x="4763833" y="2071789"/>
                  <a:pt x="5205651" y="1507719"/>
                  <a:pt x="5359420" y="1345791"/>
                </a:cubicBezTo>
                <a:cubicBezTo>
                  <a:pt x="5086105" y="1381325"/>
                  <a:pt x="4906016" y="1414681"/>
                  <a:pt x="4642076" y="1450835"/>
                </a:cubicBezTo>
                <a:cubicBezTo>
                  <a:pt x="4641943" y="1450858"/>
                  <a:pt x="4641809" y="1450998"/>
                  <a:pt x="4641608" y="1451000"/>
                </a:cubicBezTo>
                <a:cubicBezTo>
                  <a:pt x="4533045" y="1586663"/>
                  <a:pt x="4240575" y="2016878"/>
                  <a:pt x="4077564" y="2293970"/>
                </a:cubicBezTo>
                <a:cubicBezTo>
                  <a:pt x="3893858" y="2606344"/>
                  <a:pt x="3832980" y="3212674"/>
                  <a:pt x="3450900" y="3022934"/>
                </a:cubicBezTo>
                <a:cubicBezTo>
                  <a:pt x="3258622" y="2927451"/>
                  <a:pt x="3314143" y="2536666"/>
                  <a:pt x="3477958" y="2196297"/>
                </a:cubicBezTo>
                <a:cubicBezTo>
                  <a:pt x="3501331" y="2147675"/>
                  <a:pt x="3526981" y="2100145"/>
                  <a:pt x="3554441" y="2054597"/>
                </a:cubicBezTo>
                <a:cubicBezTo>
                  <a:pt x="3735869" y="1753069"/>
                  <a:pt x="4008113" y="1591760"/>
                  <a:pt x="4240307" y="1504919"/>
                </a:cubicBezTo>
                <a:cubicBezTo>
                  <a:pt x="4226444" y="1506876"/>
                  <a:pt x="4212313" y="1508814"/>
                  <a:pt x="4198650" y="1510757"/>
                </a:cubicBezTo>
                <a:cubicBezTo>
                  <a:pt x="3940337" y="1547371"/>
                  <a:pt x="3701043" y="1582574"/>
                  <a:pt x="3483918" y="1616067"/>
                </a:cubicBezTo>
                <a:cubicBezTo>
                  <a:pt x="3420562" y="1625830"/>
                  <a:pt x="3354661" y="1638094"/>
                  <a:pt x="3286550" y="1652423"/>
                </a:cubicBezTo>
                <a:cubicBezTo>
                  <a:pt x="3237794" y="1772032"/>
                  <a:pt x="3069692" y="2188629"/>
                  <a:pt x="2991000" y="2518061"/>
                </a:cubicBezTo>
                <a:cubicBezTo>
                  <a:pt x="2919808" y="2816297"/>
                  <a:pt x="3000175" y="3255791"/>
                  <a:pt x="2682228" y="3203144"/>
                </a:cubicBezTo>
                <a:cubicBezTo>
                  <a:pt x="2499889" y="3172946"/>
                  <a:pt x="2516170" y="2872319"/>
                  <a:pt x="2618665" y="2560615"/>
                </a:cubicBezTo>
                <a:cubicBezTo>
                  <a:pt x="2639895" y="2496047"/>
                  <a:pt x="2666671" y="2431927"/>
                  <a:pt x="2697485" y="2369013"/>
                </a:cubicBezTo>
                <a:cubicBezTo>
                  <a:pt x="2841985" y="2073905"/>
                  <a:pt x="2997228" y="1826617"/>
                  <a:pt x="3133718" y="1686673"/>
                </a:cubicBezTo>
                <a:cubicBezTo>
                  <a:pt x="3086971" y="1697436"/>
                  <a:pt x="2791019" y="1782696"/>
                  <a:pt x="2645648" y="1831144"/>
                </a:cubicBezTo>
                <a:cubicBezTo>
                  <a:pt x="2611144" y="1912943"/>
                  <a:pt x="2548290" y="2065620"/>
                  <a:pt x="2488597" y="2250164"/>
                </a:cubicBezTo>
                <a:cubicBezTo>
                  <a:pt x="2407118" y="2502075"/>
                  <a:pt x="2356132" y="2781083"/>
                  <a:pt x="2192344" y="2729105"/>
                </a:cubicBezTo>
                <a:cubicBezTo>
                  <a:pt x="2004037" y="2669339"/>
                  <a:pt x="2105513" y="2404027"/>
                  <a:pt x="2225241" y="2190029"/>
                </a:cubicBezTo>
                <a:cubicBezTo>
                  <a:pt x="2299654" y="2057034"/>
                  <a:pt x="2376666" y="1965811"/>
                  <a:pt x="2446103" y="1900714"/>
                </a:cubicBezTo>
                <a:cubicBezTo>
                  <a:pt x="2330348" y="1942417"/>
                  <a:pt x="2212603" y="1986405"/>
                  <a:pt x="2091014" y="2035154"/>
                </a:cubicBezTo>
                <a:cubicBezTo>
                  <a:pt x="2025046" y="2061595"/>
                  <a:pt x="1958803" y="2089369"/>
                  <a:pt x="1892648" y="2117149"/>
                </a:cubicBezTo>
                <a:cubicBezTo>
                  <a:pt x="1864191" y="2176172"/>
                  <a:pt x="1760879" y="2393190"/>
                  <a:pt x="1745120" y="2487401"/>
                </a:cubicBezTo>
                <a:cubicBezTo>
                  <a:pt x="1717527" y="2652375"/>
                  <a:pt x="1702881" y="2818741"/>
                  <a:pt x="1578157" y="2809606"/>
                </a:cubicBezTo>
                <a:cubicBezTo>
                  <a:pt x="1454995" y="2800592"/>
                  <a:pt x="1451901" y="2638417"/>
                  <a:pt x="1540258" y="2464885"/>
                </a:cubicBezTo>
                <a:cubicBezTo>
                  <a:pt x="1595175" y="2357018"/>
                  <a:pt x="1710616" y="2222832"/>
                  <a:pt x="1793026" y="2151312"/>
                </a:cubicBezTo>
                <a:cubicBezTo>
                  <a:pt x="1635962" y="2218064"/>
                  <a:pt x="1530795" y="2276243"/>
                  <a:pt x="1375384" y="2348700"/>
                </a:cubicBezTo>
                <a:cubicBezTo>
                  <a:pt x="1342427" y="2414006"/>
                  <a:pt x="1296116" y="2520673"/>
                  <a:pt x="1279667" y="2643400"/>
                </a:cubicBezTo>
                <a:cubicBezTo>
                  <a:pt x="1261417" y="2779623"/>
                  <a:pt x="1217389" y="2908190"/>
                  <a:pt x="1118846" y="2875949"/>
                </a:cubicBezTo>
                <a:cubicBezTo>
                  <a:pt x="994819" y="2835384"/>
                  <a:pt x="1047781" y="2664175"/>
                  <a:pt x="1121357" y="2534556"/>
                </a:cubicBezTo>
                <a:cubicBezTo>
                  <a:pt x="1143384" y="2495759"/>
                  <a:pt x="1184043" y="2456205"/>
                  <a:pt x="1227536" y="2418620"/>
                </a:cubicBezTo>
                <a:cubicBezTo>
                  <a:pt x="1162592" y="2449702"/>
                  <a:pt x="1096202" y="2479424"/>
                  <a:pt x="1032143" y="2511076"/>
                </a:cubicBezTo>
                <a:cubicBezTo>
                  <a:pt x="999031" y="2527444"/>
                  <a:pt x="973488" y="2541106"/>
                  <a:pt x="941971" y="2556959"/>
                </a:cubicBezTo>
                <a:cubicBezTo>
                  <a:pt x="943290" y="2635397"/>
                  <a:pt x="944563" y="3112530"/>
                  <a:pt x="765230" y="3134049"/>
                </a:cubicBezTo>
                <a:cubicBezTo>
                  <a:pt x="658462" y="3146860"/>
                  <a:pt x="618734" y="2992890"/>
                  <a:pt x="685995" y="2870089"/>
                </a:cubicBezTo>
                <a:cubicBezTo>
                  <a:pt x="740684" y="2770240"/>
                  <a:pt x="820328" y="2648222"/>
                  <a:pt x="870618" y="2588576"/>
                </a:cubicBezTo>
                <a:cubicBezTo>
                  <a:pt x="803331" y="2622665"/>
                  <a:pt x="762216" y="2647586"/>
                  <a:pt x="703635" y="2678326"/>
                </a:cubicBezTo>
                <a:cubicBezTo>
                  <a:pt x="669533" y="2696222"/>
                  <a:pt x="578992" y="2742948"/>
                  <a:pt x="578350" y="2743933"/>
                </a:cubicBezTo>
                <a:cubicBezTo>
                  <a:pt x="541742" y="2799487"/>
                  <a:pt x="493863" y="2953370"/>
                  <a:pt x="416724" y="3078830"/>
                </a:cubicBezTo>
                <a:cubicBezTo>
                  <a:pt x="329821" y="3220162"/>
                  <a:pt x="243091" y="3348649"/>
                  <a:pt x="151238" y="3286525"/>
                </a:cubicBezTo>
                <a:cubicBezTo>
                  <a:pt x="101671" y="3253005"/>
                  <a:pt x="121402" y="3049000"/>
                  <a:pt x="225410" y="2932501"/>
                </a:cubicBezTo>
                <a:cubicBezTo>
                  <a:pt x="329419" y="2815995"/>
                  <a:pt x="553543" y="2661369"/>
                  <a:pt x="555873" y="2660076"/>
                </a:cubicBezTo>
                <a:cubicBezTo>
                  <a:pt x="497935" y="2663613"/>
                  <a:pt x="435014" y="2668421"/>
                  <a:pt x="413268" y="2672567"/>
                </a:cubicBezTo>
                <a:cubicBezTo>
                  <a:pt x="275091" y="2698880"/>
                  <a:pt x="-2257" y="2776575"/>
                  <a:pt x="14" y="2591892"/>
                </a:cubicBezTo>
                <a:cubicBezTo>
                  <a:pt x="201" y="2577057"/>
                  <a:pt x="2599" y="2564259"/>
                  <a:pt x="6617" y="2553101"/>
                </a:cubicBezTo>
                <a:close/>
              </a:path>
            </a:pathLst>
          </a:custGeom>
          <a:blipFill rotWithShape="1">
            <a:blip r:embed="rId2">
              <a:alphaModFix amt="60000"/>
            </a:blip>
            <a:stretch>
              <a:fillRect b="0" l="0" r="0" t="0"/>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6" name="Google Shape;36;p2"/>
          <p:cNvSpPr/>
          <p:nvPr/>
        </p:nvSpPr>
        <p:spPr>
          <a:xfrm rot="907440">
            <a:off x="-169032" y="4050716"/>
            <a:ext cx="2214989" cy="3517238"/>
          </a:xfrm>
          <a:custGeom>
            <a:rect b="b" l="l" r="r" t="t"/>
            <a:pathLst>
              <a:path extrusionOk="0" h="6117861" w="3852738">
                <a:moveTo>
                  <a:pt x="3144901" y="1667"/>
                </a:moveTo>
                <a:cubicBezTo>
                  <a:pt x="3063207" y="16374"/>
                  <a:pt x="3050302" y="127441"/>
                  <a:pt x="3044201" y="178046"/>
                </a:cubicBezTo>
                <a:cubicBezTo>
                  <a:pt x="3025187" y="335706"/>
                  <a:pt x="3082804" y="527583"/>
                  <a:pt x="3114549" y="618371"/>
                </a:cubicBezTo>
                <a:cubicBezTo>
                  <a:pt x="3100913" y="636005"/>
                  <a:pt x="3092287" y="647096"/>
                  <a:pt x="3083788" y="658226"/>
                </a:cubicBezTo>
                <a:cubicBezTo>
                  <a:pt x="3016675" y="746369"/>
                  <a:pt x="2942342" y="846125"/>
                  <a:pt x="2863006" y="955706"/>
                </a:cubicBezTo>
                <a:cubicBezTo>
                  <a:pt x="2806836" y="1033280"/>
                  <a:pt x="2815308" y="1030172"/>
                  <a:pt x="2759929" y="1109341"/>
                </a:cubicBezTo>
                <a:cubicBezTo>
                  <a:pt x="2771314" y="1073618"/>
                  <a:pt x="2900283" y="525058"/>
                  <a:pt x="2683399" y="520497"/>
                </a:cubicBezTo>
                <a:cubicBezTo>
                  <a:pt x="2670949" y="520236"/>
                  <a:pt x="2660086" y="522071"/>
                  <a:pt x="2650509" y="525467"/>
                </a:cubicBezTo>
                <a:cubicBezTo>
                  <a:pt x="2583516" y="549282"/>
                  <a:pt x="2582297" y="654021"/>
                  <a:pt x="2580978" y="716499"/>
                </a:cubicBezTo>
                <a:cubicBezTo>
                  <a:pt x="2577274" y="892878"/>
                  <a:pt x="2668893" y="1189407"/>
                  <a:pt x="2678456" y="1220080"/>
                </a:cubicBezTo>
                <a:cubicBezTo>
                  <a:pt x="2591988" y="1344375"/>
                  <a:pt x="2541169" y="1426309"/>
                  <a:pt x="2458451" y="1553014"/>
                </a:cubicBezTo>
                <a:cubicBezTo>
                  <a:pt x="2476983" y="1490402"/>
                  <a:pt x="2481550" y="1397102"/>
                  <a:pt x="2483050" y="1373870"/>
                </a:cubicBezTo>
                <a:cubicBezTo>
                  <a:pt x="2493190" y="1216732"/>
                  <a:pt x="2496204" y="1068220"/>
                  <a:pt x="2378459" y="945418"/>
                </a:cubicBezTo>
                <a:cubicBezTo>
                  <a:pt x="2337472" y="902670"/>
                  <a:pt x="2259670" y="851864"/>
                  <a:pt x="2197412" y="878600"/>
                </a:cubicBezTo>
                <a:cubicBezTo>
                  <a:pt x="2130493" y="907338"/>
                  <a:pt x="2120460" y="1011327"/>
                  <a:pt x="2136219" y="1069412"/>
                </a:cubicBezTo>
                <a:cubicBezTo>
                  <a:pt x="2171373" y="1198924"/>
                  <a:pt x="2249577" y="1245141"/>
                  <a:pt x="2307796" y="1367962"/>
                </a:cubicBezTo>
                <a:cubicBezTo>
                  <a:pt x="2329087" y="1412888"/>
                  <a:pt x="2384045" y="1588925"/>
                  <a:pt x="2401411" y="1628546"/>
                </a:cubicBezTo>
                <a:cubicBezTo>
                  <a:pt x="2337271" y="1727418"/>
                  <a:pt x="2274089" y="1826404"/>
                  <a:pt x="2213385" y="1925684"/>
                </a:cubicBezTo>
                <a:cubicBezTo>
                  <a:pt x="2187044" y="1968761"/>
                  <a:pt x="2162874" y="2010806"/>
                  <a:pt x="2137672" y="2053253"/>
                </a:cubicBezTo>
                <a:cubicBezTo>
                  <a:pt x="2143258" y="2029913"/>
                  <a:pt x="2148890" y="2006446"/>
                  <a:pt x="2151723" y="1982135"/>
                </a:cubicBezTo>
                <a:cubicBezTo>
                  <a:pt x="2170496" y="1820979"/>
                  <a:pt x="2120755" y="1722683"/>
                  <a:pt x="2041707" y="1569852"/>
                </a:cubicBezTo>
                <a:cubicBezTo>
                  <a:pt x="1997445" y="1484280"/>
                  <a:pt x="1856554" y="1338803"/>
                  <a:pt x="1750684" y="1353992"/>
                </a:cubicBezTo>
                <a:cubicBezTo>
                  <a:pt x="1735555" y="1356169"/>
                  <a:pt x="1720928" y="1361466"/>
                  <a:pt x="1707621" y="1370822"/>
                </a:cubicBezTo>
                <a:cubicBezTo>
                  <a:pt x="1609847" y="1439724"/>
                  <a:pt x="1644117" y="1553088"/>
                  <a:pt x="1702303" y="1615058"/>
                </a:cubicBezTo>
                <a:cubicBezTo>
                  <a:pt x="1815360" y="1735481"/>
                  <a:pt x="1850708" y="1755781"/>
                  <a:pt x="1939982" y="1892117"/>
                </a:cubicBezTo>
                <a:cubicBezTo>
                  <a:pt x="2004135" y="1990098"/>
                  <a:pt x="2041158" y="2128658"/>
                  <a:pt x="2056582" y="2190849"/>
                </a:cubicBezTo>
                <a:cubicBezTo>
                  <a:pt x="1962137" y="2355474"/>
                  <a:pt x="1894521" y="2484357"/>
                  <a:pt x="1819773" y="2637255"/>
                </a:cubicBezTo>
                <a:cubicBezTo>
                  <a:pt x="1812071" y="2459034"/>
                  <a:pt x="1771472" y="2224918"/>
                  <a:pt x="1716160" y="2101105"/>
                </a:cubicBezTo>
                <a:cubicBezTo>
                  <a:pt x="1659903" y="1975203"/>
                  <a:pt x="1554703" y="1898594"/>
                  <a:pt x="1477480" y="1924458"/>
                </a:cubicBezTo>
                <a:cubicBezTo>
                  <a:pt x="1451739" y="1933078"/>
                  <a:pt x="1429201" y="1953116"/>
                  <a:pt x="1412538" y="1986488"/>
                </a:cubicBezTo>
                <a:cubicBezTo>
                  <a:pt x="1326252" y="2159151"/>
                  <a:pt x="1557548" y="2385123"/>
                  <a:pt x="1641157" y="2516436"/>
                </a:cubicBezTo>
                <a:cubicBezTo>
                  <a:pt x="1660820" y="2547324"/>
                  <a:pt x="1768385" y="2739475"/>
                  <a:pt x="1768385" y="2739475"/>
                </a:cubicBezTo>
                <a:cubicBezTo>
                  <a:pt x="1768385" y="2739475"/>
                  <a:pt x="1602172" y="3119170"/>
                  <a:pt x="1559805" y="3246860"/>
                </a:cubicBezTo>
                <a:cubicBezTo>
                  <a:pt x="1520250" y="3366025"/>
                  <a:pt x="1475290" y="3506902"/>
                  <a:pt x="1432360" y="3639561"/>
                </a:cubicBezTo>
                <a:cubicBezTo>
                  <a:pt x="1435396" y="3547521"/>
                  <a:pt x="1436934" y="3454241"/>
                  <a:pt x="1433299" y="3414988"/>
                </a:cubicBezTo>
                <a:cubicBezTo>
                  <a:pt x="1411950" y="3184321"/>
                  <a:pt x="1409492" y="3007165"/>
                  <a:pt x="1340151" y="2775219"/>
                </a:cubicBezTo>
                <a:cubicBezTo>
                  <a:pt x="1275572" y="2559212"/>
                  <a:pt x="1145642" y="2375754"/>
                  <a:pt x="963931" y="2434174"/>
                </a:cubicBezTo>
                <a:cubicBezTo>
                  <a:pt x="921998" y="2447655"/>
                  <a:pt x="877358" y="2474090"/>
                  <a:pt x="830044" y="2515881"/>
                </a:cubicBezTo>
                <a:cubicBezTo>
                  <a:pt x="530445" y="2780704"/>
                  <a:pt x="995227" y="3158081"/>
                  <a:pt x="1123535" y="3402719"/>
                </a:cubicBezTo>
                <a:cubicBezTo>
                  <a:pt x="1220933" y="3588421"/>
                  <a:pt x="1316777" y="3748385"/>
                  <a:pt x="1371372" y="3827252"/>
                </a:cubicBezTo>
                <a:cubicBezTo>
                  <a:pt x="1371451" y="3827366"/>
                  <a:pt x="1371425" y="3827573"/>
                  <a:pt x="1371478" y="3827600"/>
                </a:cubicBezTo>
                <a:cubicBezTo>
                  <a:pt x="1359306" y="3865594"/>
                  <a:pt x="1348772" y="3896321"/>
                  <a:pt x="1336368" y="3935259"/>
                </a:cubicBezTo>
                <a:cubicBezTo>
                  <a:pt x="1323111" y="3976876"/>
                  <a:pt x="1309670" y="4019048"/>
                  <a:pt x="1296213" y="4061636"/>
                </a:cubicBezTo>
                <a:cubicBezTo>
                  <a:pt x="1209864" y="4334208"/>
                  <a:pt x="1136316" y="4547249"/>
                  <a:pt x="1047501" y="4835566"/>
                </a:cubicBezTo>
                <a:cubicBezTo>
                  <a:pt x="1021243" y="4725530"/>
                  <a:pt x="954571" y="4590714"/>
                  <a:pt x="928617" y="4459983"/>
                </a:cubicBezTo>
                <a:cubicBezTo>
                  <a:pt x="856621" y="4097567"/>
                  <a:pt x="571389" y="2878953"/>
                  <a:pt x="230732" y="2952924"/>
                </a:cubicBezTo>
                <a:cubicBezTo>
                  <a:pt x="219743" y="2955308"/>
                  <a:pt x="208531" y="2958951"/>
                  <a:pt x="197434" y="2964129"/>
                </a:cubicBezTo>
                <a:cubicBezTo>
                  <a:pt x="-84929" y="3095120"/>
                  <a:pt x="-104211" y="3619798"/>
                  <a:pt x="403581" y="4217033"/>
                </a:cubicBezTo>
                <a:cubicBezTo>
                  <a:pt x="738483" y="4610940"/>
                  <a:pt x="967576" y="4901533"/>
                  <a:pt x="1016707" y="4964154"/>
                </a:cubicBezTo>
                <a:cubicBezTo>
                  <a:pt x="967362" y="5124553"/>
                  <a:pt x="918713" y="5277318"/>
                  <a:pt x="869694" y="5438789"/>
                </a:cubicBezTo>
                <a:cubicBezTo>
                  <a:pt x="819917" y="5602738"/>
                  <a:pt x="682433" y="6060898"/>
                  <a:pt x="681869" y="6062907"/>
                </a:cubicBezTo>
                <a:cubicBezTo>
                  <a:pt x="675144" y="6085610"/>
                  <a:pt x="688243" y="6109252"/>
                  <a:pt x="710909" y="6116083"/>
                </a:cubicBezTo>
                <a:cubicBezTo>
                  <a:pt x="733566" y="6122780"/>
                  <a:pt x="757392" y="6109988"/>
                  <a:pt x="764143" y="6087352"/>
                </a:cubicBezTo>
                <a:cubicBezTo>
                  <a:pt x="764718" y="6085409"/>
                  <a:pt x="901997" y="5627651"/>
                  <a:pt x="951722" y="5463702"/>
                </a:cubicBezTo>
                <a:cubicBezTo>
                  <a:pt x="978415" y="5375767"/>
                  <a:pt x="1005031" y="5293123"/>
                  <a:pt x="1031846" y="5205255"/>
                </a:cubicBezTo>
                <a:cubicBezTo>
                  <a:pt x="1148963" y="5183890"/>
                  <a:pt x="2354844" y="4963550"/>
                  <a:pt x="2547545" y="4888742"/>
                </a:cubicBezTo>
                <a:cubicBezTo>
                  <a:pt x="2672007" y="4840454"/>
                  <a:pt x="2844950" y="4792033"/>
                  <a:pt x="2786470" y="4608328"/>
                </a:cubicBezTo>
                <a:cubicBezTo>
                  <a:pt x="2732805" y="4439757"/>
                  <a:pt x="2404967" y="4435672"/>
                  <a:pt x="2193561" y="4506262"/>
                </a:cubicBezTo>
                <a:cubicBezTo>
                  <a:pt x="1876807" y="4611944"/>
                  <a:pt x="1246929" y="4953504"/>
                  <a:pt x="1061623" y="5078074"/>
                </a:cubicBezTo>
                <a:cubicBezTo>
                  <a:pt x="1142249" y="4814536"/>
                  <a:pt x="1205183" y="4642484"/>
                  <a:pt x="1284853" y="4388322"/>
                </a:cubicBezTo>
                <a:cubicBezTo>
                  <a:pt x="1284903" y="4388188"/>
                  <a:pt x="1285061" y="4388055"/>
                  <a:pt x="1285098" y="4387854"/>
                </a:cubicBezTo>
                <a:cubicBezTo>
                  <a:pt x="1436969" y="4303468"/>
                  <a:pt x="1909938" y="4086892"/>
                  <a:pt x="2210344" y="3972348"/>
                </a:cubicBezTo>
                <a:cubicBezTo>
                  <a:pt x="2548978" y="3843339"/>
                  <a:pt x="3156976" y="3884413"/>
                  <a:pt x="3033626" y="3476054"/>
                </a:cubicBezTo>
                <a:cubicBezTo>
                  <a:pt x="2971549" y="3270562"/>
                  <a:pt x="2576979" y="3260121"/>
                  <a:pt x="2214055" y="3364840"/>
                </a:cubicBezTo>
                <a:cubicBezTo>
                  <a:pt x="2162211" y="3379794"/>
                  <a:pt x="2111071" y="3397174"/>
                  <a:pt x="2061578" y="3416629"/>
                </a:cubicBezTo>
                <a:cubicBezTo>
                  <a:pt x="1734015" y="3545230"/>
                  <a:pt x="1529548" y="3786774"/>
                  <a:pt x="1405196" y="4001207"/>
                </a:cubicBezTo>
                <a:cubicBezTo>
                  <a:pt x="1409436" y="3987872"/>
                  <a:pt x="1413704" y="3974264"/>
                  <a:pt x="1417907" y="3961063"/>
                </a:cubicBezTo>
                <a:cubicBezTo>
                  <a:pt x="1497096" y="3712481"/>
                  <a:pt x="1571720" y="3482417"/>
                  <a:pt x="1640963" y="3273924"/>
                </a:cubicBezTo>
                <a:cubicBezTo>
                  <a:pt x="1661155" y="3213086"/>
                  <a:pt x="1684240" y="3150145"/>
                  <a:pt x="1709724" y="3085416"/>
                </a:cubicBezTo>
                <a:cubicBezTo>
                  <a:pt x="1835800" y="3057254"/>
                  <a:pt x="2274591" y="2961048"/>
                  <a:pt x="2612535" y="2938411"/>
                </a:cubicBezTo>
                <a:cubicBezTo>
                  <a:pt x="2918473" y="2917918"/>
                  <a:pt x="3338405" y="3070475"/>
                  <a:pt x="3339530" y="2748222"/>
                </a:cubicBezTo>
                <a:cubicBezTo>
                  <a:pt x="3340173" y="2563397"/>
                  <a:pt x="3041040" y="2529309"/>
                  <a:pt x="2716604" y="2578373"/>
                </a:cubicBezTo>
                <a:cubicBezTo>
                  <a:pt x="2649397" y="2588533"/>
                  <a:pt x="2581708" y="2604238"/>
                  <a:pt x="2514541" y="2624122"/>
                </a:cubicBezTo>
                <a:cubicBezTo>
                  <a:pt x="2199461" y="2717401"/>
                  <a:pt x="1929735" y="2829219"/>
                  <a:pt x="1768988" y="2940440"/>
                </a:cubicBezTo>
                <a:cubicBezTo>
                  <a:pt x="1787405" y="2896125"/>
                  <a:pt x="1920835" y="2618550"/>
                  <a:pt x="1992850" y="2483298"/>
                </a:cubicBezTo>
                <a:cubicBezTo>
                  <a:pt x="2079259" y="2462925"/>
                  <a:pt x="2240281" y="2426412"/>
                  <a:pt x="2432198" y="2398344"/>
                </a:cubicBezTo>
                <a:cubicBezTo>
                  <a:pt x="2694168" y="2360029"/>
                  <a:pt x="2977777" y="2356292"/>
                  <a:pt x="2953848" y="2186127"/>
                </a:cubicBezTo>
                <a:cubicBezTo>
                  <a:pt x="2926329" y="1990487"/>
                  <a:pt x="2647803" y="2046288"/>
                  <a:pt x="2416834" y="2128638"/>
                </a:cubicBezTo>
                <a:cubicBezTo>
                  <a:pt x="2273292" y="2179825"/>
                  <a:pt x="2170502" y="2240549"/>
                  <a:pt x="2094729" y="2298152"/>
                </a:cubicBezTo>
                <a:cubicBezTo>
                  <a:pt x="2155159" y="2190970"/>
                  <a:pt x="2218173" y="2082219"/>
                  <a:pt x="2286519" y="1970462"/>
                </a:cubicBezTo>
                <a:cubicBezTo>
                  <a:pt x="2323595" y="1909825"/>
                  <a:pt x="2362031" y="1849148"/>
                  <a:pt x="2400453" y="1788558"/>
                </a:cubicBezTo>
                <a:cubicBezTo>
                  <a:pt x="2463400" y="1770341"/>
                  <a:pt x="2694603" y="1704681"/>
                  <a:pt x="2790127" y="1704848"/>
                </a:cubicBezTo>
                <a:cubicBezTo>
                  <a:pt x="2957391" y="1705170"/>
                  <a:pt x="3123871" y="1718471"/>
                  <a:pt x="3135672" y="1593975"/>
                </a:cubicBezTo>
                <a:cubicBezTo>
                  <a:pt x="3147325" y="1471033"/>
                  <a:pt x="2987937" y="1440929"/>
                  <a:pt x="2802101" y="1499102"/>
                </a:cubicBezTo>
                <a:cubicBezTo>
                  <a:pt x="2686580" y="1535260"/>
                  <a:pt x="2535021" y="1626698"/>
                  <a:pt x="2450756" y="1696021"/>
                </a:cubicBezTo>
                <a:cubicBezTo>
                  <a:pt x="2542776" y="1552298"/>
                  <a:pt x="2617679" y="1458309"/>
                  <a:pt x="2715043" y="1317157"/>
                </a:cubicBezTo>
                <a:cubicBezTo>
                  <a:pt x="2784936" y="1295559"/>
                  <a:pt x="2897825" y="1267691"/>
                  <a:pt x="3021584" y="1271944"/>
                </a:cubicBezTo>
                <a:cubicBezTo>
                  <a:pt x="3158938" y="1276672"/>
                  <a:pt x="3293051" y="1254705"/>
                  <a:pt x="3277701" y="1152163"/>
                </a:cubicBezTo>
                <a:cubicBezTo>
                  <a:pt x="3258386" y="1023107"/>
                  <a:pt x="3080748" y="1046775"/>
                  <a:pt x="2940668" y="1097694"/>
                </a:cubicBezTo>
                <a:cubicBezTo>
                  <a:pt x="2898743" y="1112937"/>
                  <a:pt x="2852960" y="1146437"/>
                  <a:pt x="2808645" y="1183044"/>
                </a:cubicBezTo>
                <a:cubicBezTo>
                  <a:pt x="2850127" y="1124195"/>
                  <a:pt x="2890505" y="1063692"/>
                  <a:pt x="2932403" y="1005815"/>
                </a:cubicBezTo>
                <a:cubicBezTo>
                  <a:pt x="2954062" y="975898"/>
                  <a:pt x="2971790" y="952986"/>
                  <a:pt x="2992685" y="924557"/>
                </a:cubicBezTo>
                <a:cubicBezTo>
                  <a:pt x="3069804" y="938942"/>
                  <a:pt x="3540040" y="1019785"/>
                  <a:pt x="3591173" y="846554"/>
                </a:cubicBezTo>
                <a:cubicBezTo>
                  <a:pt x="3621612" y="743422"/>
                  <a:pt x="3476429" y="678566"/>
                  <a:pt x="3344118" y="724402"/>
                </a:cubicBezTo>
                <a:cubicBezTo>
                  <a:pt x="3236553" y="761672"/>
                  <a:pt x="3102962" y="819845"/>
                  <a:pt x="3035755" y="859479"/>
                </a:cubicBezTo>
                <a:cubicBezTo>
                  <a:pt x="3080600" y="798815"/>
                  <a:pt x="3112024" y="762436"/>
                  <a:pt x="3152100" y="709809"/>
                </a:cubicBezTo>
                <a:cubicBezTo>
                  <a:pt x="3175434" y="679169"/>
                  <a:pt x="3236613" y="597690"/>
                  <a:pt x="3237685" y="597221"/>
                </a:cubicBezTo>
                <a:cubicBezTo>
                  <a:pt x="3298570" y="570392"/>
                  <a:pt x="3458286" y="548853"/>
                  <a:pt x="3594857" y="493722"/>
                </a:cubicBezTo>
                <a:cubicBezTo>
                  <a:pt x="3748706" y="431611"/>
                  <a:pt x="3889858" y="367532"/>
                  <a:pt x="3843928" y="266604"/>
                </a:cubicBezTo>
                <a:cubicBezTo>
                  <a:pt x="3819148" y="212142"/>
                  <a:pt x="3614707" y="197562"/>
                  <a:pt x="3482483" y="280682"/>
                </a:cubicBezTo>
                <a:cubicBezTo>
                  <a:pt x="3350266" y="363801"/>
                  <a:pt x="3160418" y="558986"/>
                  <a:pt x="3158758" y="561076"/>
                </a:cubicBezTo>
                <a:cubicBezTo>
                  <a:pt x="3171904" y="504538"/>
                  <a:pt x="3187147" y="443298"/>
                  <a:pt x="3194856" y="422550"/>
                </a:cubicBezTo>
                <a:cubicBezTo>
                  <a:pt x="3243853" y="290700"/>
                  <a:pt x="3366721" y="30197"/>
                  <a:pt x="3184247" y="1626"/>
                </a:cubicBezTo>
                <a:cubicBezTo>
                  <a:pt x="3169594" y="-664"/>
                  <a:pt x="3156574" y="-429"/>
                  <a:pt x="3144901" y="1667"/>
                </a:cubicBezTo>
                <a:close/>
              </a:path>
            </a:pathLst>
          </a:custGeom>
          <a:blipFill rotWithShape="1">
            <a:blip r:embed="rId2">
              <a:alphaModFix amt="40000"/>
            </a:blip>
            <a:stretch>
              <a:fillRect b="-160565" l="0" r="-160565" t="0"/>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7" name="Google Shape;37;p2"/>
          <p:cNvSpPr/>
          <p:nvPr/>
        </p:nvSpPr>
        <p:spPr>
          <a:xfrm>
            <a:off x="9877442" y="4548676"/>
            <a:ext cx="3050176" cy="2879353"/>
          </a:xfrm>
          <a:custGeom>
            <a:rect b="b" l="l" r="r" t="t"/>
            <a:pathLst>
              <a:path extrusionOk="0" h="3244341" w="3436818">
                <a:moveTo>
                  <a:pt x="2217464" y="3244167"/>
                </a:moveTo>
                <a:cubicBezTo>
                  <a:pt x="2403983" y="3254012"/>
                  <a:pt x="2617157" y="2846617"/>
                  <a:pt x="2760077" y="2522744"/>
                </a:cubicBezTo>
                <a:cubicBezTo>
                  <a:pt x="2881164" y="2248310"/>
                  <a:pt x="3344882" y="2193560"/>
                  <a:pt x="3429669" y="1722581"/>
                </a:cubicBezTo>
                <a:cubicBezTo>
                  <a:pt x="3477756" y="1455200"/>
                  <a:pt x="3267529" y="1206048"/>
                  <a:pt x="3267529" y="1206048"/>
                </a:cubicBezTo>
                <a:cubicBezTo>
                  <a:pt x="3267529" y="1206048"/>
                  <a:pt x="3044777" y="1930873"/>
                  <a:pt x="2853972" y="1753677"/>
                </a:cubicBezTo>
                <a:cubicBezTo>
                  <a:pt x="2698194" y="1609016"/>
                  <a:pt x="3150259" y="1263169"/>
                  <a:pt x="3007541" y="902796"/>
                </a:cubicBezTo>
                <a:cubicBezTo>
                  <a:pt x="2864822" y="542416"/>
                  <a:pt x="2282963" y="312097"/>
                  <a:pt x="2282963" y="312097"/>
                </a:cubicBezTo>
                <a:cubicBezTo>
                  <a:pt x="2282963" y="312097"/>
                  <a:pt x="2609589" y="1315066"/>
                  <a:pt x="2179625" y="1336317"/>
                </a:cubicBezTo>
                <a:cubicBezTo>
                  <a:pt x="1811275" y="1354520"/>
                  <a:pt x="2089279" y="720918"/>
                  <a:pt x="1990494" y="403736"/>
                </a:cubicBezTo>
                <a:cubicBezTo>
                  <a:pt x="1929750" y="208724"/>
                  <a:pt x="1190104" y="-85011"/>
                  <a:pt x="1018720" y="23291"/>
                </a:cubicBezTo>
                <a:cubicBezTo>
                  <a:pt x="911497" y="91040"/>
                  <a:pt x="1485989" y="644402"/>
                  <a:pt x="1270604" y="737052"/>
                </a:cubicBezTo>
                <a:cubicBezTo>
                  <a:pt x="1059976" y="827666"/>
                  <a:pt x="953556" y="366432"/>
                  <a:pt x="772463" y="219976"/>
                </a:cubicBezTo>
                <a:cubicBezTo>
                  <a:pt x="708905" y="168574"/>
                  <a:pt x="624989" y="158529"/>
                  <a:pt x="531294" y="170229"/>
                </a:cubicBezTo>
                <a:cubicBezTo>
                  <a:pt x="437599" y="181922"/>
                  <a:pt x="353213" y="224892"/>
                  <a:pt x="353213" y="224892"/>
                </a:cubicBezTo>
                <a:cubicBezTo>
                  <a:pt x="353213" y="224892"/>
                  <a:pt x="360178" y="316209"/>
                  <a:pt x="321133" y="429219"/>
                </a:cubicBezTo>
                <a:cubicBezTo>
                  <a:pt x="286776" y="528439"/>
                  <a:pt x="194522" y="581963"/>
                  <a:pt x="296420" y="699789"/>
                </a:cubicBezTo>
                <a:cubicBezTo>
                  <a:pt x="514417" y="951793"/>
                  <a:pt x="1225532" y="1160420"/>
                  <a:pt x="1214013" y="1277233"/>
                </a:cubicBezTo>
                <a:cubicBezTo>
                  <a:pt x="1203364" y="1385059"/>
                  <a:pt x="893683" y="1393605"/>
                  <a:pt x="605365" y="1296722"/>
                </a:cubicBezTo>
                <a:cubicBezTo>
                  <a:pt x="317048" y="1199840"/>
                  <a:pt x="60791" y="889709"/>
                  <a:pt x="60791" y="889709"/>
                </a:cubicBezTo>
                <a:cubicBezTo>
                  <a:pt x="60791" y="889709"/>
                  <a:pt x="-14614" y="973198"/>
                  <a:pt x="2538" y="1079061"/>
                </a:cubicBezTo>
                <a:cubicBezTo>
                  <a:pt x="19696" y="1184925"/>
                  <a:pt x="129411" y="1313131"/>
                  <a:pt x="129411" y="1313131"/>
                </a:cubicBezTo>
                <a:cubicBezTo>
                  <a:pt x="129411" y="1313131"/>
                  <a:pt x="56832" y="1536156"/>
                  <a:pt x="253022" y="1660283"/>
                </a:cubicBezTo>
                <a:cubicBezTo>
                  <a:pt x="697855" y="1941676"/>
                  <a:pt x="1603860" y="1766187"/>
                  <a:pt x="1578947" y="2020235"/>
                </a:cubicBezTo>
                <a:cubicBezTo>
                  <a:pt x="1570040" y="2110936"/>
                  <a:pt x="1347490" y="2179576"/>
                  <a:pt x="1084622" y="2147135"/>
                </a:cubicBezTo>
                <a:cubicBezTo>
                  <a:pt x="733149" y="2103750"/>
                  <a:pt x="319325" y="1935775"/>
                  <a:pt x="319325" y="1935775"/>
                </a:cubicBezTo>
                <a:cubicBezTo>
                  <a:pt x="319325" y="1935775"/>
                  <a:pt x="227573" y="2218829"/>
                  <a:pt x="614139" y="2334577"/>
                </a:cubicBezTo>
                <a:cubicBezTo>
                  <a:pt x="1000705" y="2450333"/>
                  <a:pt x="1862040" y="2313173"/>
                  <a:pt x="1883605" y="2391859"/>
                </a:cubicBezTo>
                <a:cubicBezTo>
                  <a:pt x="1907180" y="2478153"/>
                  <a:pt x="1558454" y="2500388"/>
                  <a:pt x="1306837" y="2596139"/>
                </a:cubicBezTo>
                <a:cubicBezTo>
                  <a:pt x="1045442" y="2695594"/>
                  <a:pt x="789005" y="2639805"/>
                  <a:pt x="789005" y="2639805"/>
                </a:cubicBezTo>
                <a:cubicBezTo>
                  <a:pt x="789005" y="2639805"/>
                  <a:pt x="888526" y="2729348"/>
                  <a:pt x="1016042" y="2841728"/>
                </a:cubicBezTo>
                <a:cubicBezTo>
                  <a:pt x="1122997" y="2935959"/>
                  <a:pt x="1244016" y="3052424"/>
                  <a:pt x="1395844" y="3084236"/>
                </a:cubicBezTo>
                <a:cubicBezTo>
                  <a:pt x="1728631" y="3153954"/>
                  <a:pt x="2045277" y="2762432"/>
                  <a:pt x="2140445" y="2904950"/>
                </a:cubicBezTo>
                <a:cubicBezTo>
                  <a:pt x="2245994" y="3062939"/>
                  <a:pt x="1886553" y="3179136"/>
                  <a:pt x="1886553" y="3179136"/>
                </a:cubicBezTo>
                <a:cubicBezTo>
                  <a:pt x="1886553" y="3179136"/>
                  <a:pt x="2030945" y="3234388"/>
                  <a:pt x="2217464" y="3244167"/>
                </a:cubicBezTo>
                <a:close/>
                <a:moveTo>
                  <a:pt x="1988753" y="2352305"/>
                </a:moveTo>
                <a:cubicBezTo>
                  <a:pt x="1892580" y="2340063"/>
                  <a:pt x="1800091" y="2293523"/>
                  <a:pt x="1815829" y="2220563"/>
                </a:cubicBezTo>
                <a:cubicBezTo>
                  <a:pt x="1839404" y="2110902"/>
                  <a:pt x="2183375" y="2184940"/>
                  <a:pt x="2184246" y="2278167"/>
                </a:cubicBezTo>
                <a:cubicBezTo>
                  <a:pt x="2184848" y="2342474"/>
                  <a:pt x="2084926" y="2364541"/>
                  <a:pt x="1988753" y="2352305"/>
                </a:cubicBezTo>
                <a:close/>
                <a:moveTo>
                  <a:pt x="2213044" y="1896041"/>
                </a:moveTo>
                <a:cubicBezTo>
                  <a:pt x="2086801" y="1891372"/>
                  <a:pt x="2054721" y="1516453"/>
                  <a:pt x="2180696" y="1501779"/>
                </a:cubicBezTo>
                <a:cubicBezTo>
                  <a:pt x="2340761" y="1483120"/>
                  <a:pt x="2350003" y="1901111"/>
                  <a:pt x="2213044" y="1896041"/>
                </a:cubicBezTo>
                <a:close/>
                <a:moveTo>
                  <a:pt x="1721331" y="1158658"/>
                </a:moveTo>
                <a:cubicBezTo>
                  <a:pt x="1636476" y="1155095"/>
                  <a:pt x="1569772" y="929779"/>
                  <a:pt x="1644044" y="876462"/>
                </a:cubicBezTo>
                <a:cubicBezTo>
                  <a:pt x="1751535" y="799303"/>
                  <a:pt x="1839404" y="1082631"/>
                  <a:pt x="1758434" y="1145485"/>
                </a:cubicBezTo>
                <a:cubicBezTo>
                  <a:pt x="1745910" y="1155182"/>
                  <a:pt x="1733453" y="1159160"/>
                  <a:pt x="1721331" y="1158658"/>
                </a:cubicBezTo>
                <a:close/>
              </a:path>
            </a:pathLst>
          </a:custGeom>
          <a:blipFill rotWithShape="1">
            <a:blip r:embed="rId2">
              <a:alphaModFix amt="60000"/>
            </a:blip>
            <a:stretch>
              <a:fillRect b="-180027" l="-13469" r="-192238" t="-25689"/>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8" name="Google Shape;38;p2"/>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2 Intro">
  <p:cSld name="CUSTOM_1">
    <p:spTree>
      <p:nvGrpSpPr>
        <p:cNvPr id="39" name="Shape 39"/>
        <p:cNvGrpSpPr/>
        <p:nvPr/>
      </p:nvGrpSpPr>
      <p:grpSpPr>
        <a:xfrm>
          <a:off x="0" y="0"/>
          <a:ext cx="0" cy="0"/>
          <a:chOff x="0" y="0"/>
          <a:chExt cx="0" cy="0"/>
        </a:xfrm>
      </p:grpSpPr>
      <p:sp>
        <p:nvSpPr>
          <p:cNvPr id="40" name="Google Shape;40;p3"/>
          <p:cNvSpPr/>
          <p:nvPr/>
        </p:nvSpPr>
        <p:spPr>
          <a:xfrm>
            <a:off x="7779672" y="-41743"/>
            <a:ext cx="4466875" cy="1844654"/>
          </a:xfrm>
          <a:custGeom>
            <a:rect b="b" l="l" r="r" t="t"/>
            <a:pathLst>
              <a:path extrusionOk="0" h="1844654" w="4466875">
                <a:moveTo>
                  <a:pt x="0" y="16241"/>
                </a:moveTo>
                <a:cubicBezTo>
                  <a:pt x="0" y="16241"/>
                  <a:pt x="455943" y="529256"/>
                  <a:pt x="1335950" y="497065"/>
                </a:cubicBezTo>
                <a:cubicBezTo>
                  <a:pt x="1916215" y="475838"/>
                  <a:pt x="2294483" y="1218708"/>
                  <a:pt x="2839507" y="1564307"/>
                </a:cubicBezTo>
                <a:cubicBezTo>
                  <a:pt x="3514725" y="1992457"/>
                  <a:pt x="4466875" y="1802803"/>
                  <a:pt x="4466875" y="1802803"/>
                </a:cubicBezTo>
                <a:lnTo>
                  <a:pt x="4466875" y="0"/>
                </a:lnTo>
                <a:lnTo>
                  <a:pt x="0" y="16241"/>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 name="Google Shape;41;p3"/>
          <p:cNvSpPr/>
          <p:nvPr/>
        </p:nvSpPr>
        <p:spPr>
          <a:xfrm>
            <a:off x="7779672" y="-41743"/>
            <a:ext cx="4466875" cy="1844654"/>
          </a:xfrm>
          <a:custGeom>
            <a:rect b="b" l="l" r="r" t="t"/>
            <a:pathLst>
              <a:path extrusionOk="0" h="1844654" w="4466875">
                <a:moveTo>
                  <a:pt x="0" y="16241"/>
                </a:moveTo>
                <a:cubicBezTo>
                  <a:pt x="0" y="16241"/>
                  <a:pt x="455943" y="529256"/>
                  <a:pt x="1335950" y="497065"/>
                </a:cubicBezTo>
                <a:cubicBezTo>
                  <a:pt x="1916215" y="475838"/>
                  <a:pt x="2294483" y="1218708"/>
                  <a:pt x="2839507" y="1564307"/>
                </a:cubicBezTo>
                <a:cubicBezTo>
                  <a:pt x="3514725" y="1992457"/>
                  <a:pt x="4466875" y="1802803"/>
                  <a:pt x="4466875" y="1802803"/>
                </a:cubicBezTo>
                <a:lnTo>
                  <a:pt x="4466875" y="0"/>
                </a:lnTo>
                <a:lnTo>
                  <a:pt x="0" y="16241"/>
                </a:lnTo>
                <a:close/>
              </a:path>
            </a:pathLst>
          </a:custGeom>
          <a:blipFill rotWithShape="1">
            <a:blip r:embed="rId2">
              <a:alphaModFix amt="60000"/>
            </a:blip>
            <a:stretch>
              <a:fillRect b="-236371" l="0" r="0" t="0"/>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2" name="Google Shape;42;p3"/>
          <p:cNvSpPr/>
          <p:nvPr/>
        </p:nvSpPr>
        <p:spPr>
          <a:xfrm>
            <a:off x="7175775" y="4388325"/>
            <a:ext cx="5012577" cy="2467876"/>
          </a:xfrm>
          <a:custGeom>
            <a:rect b="b" l="l" r="r" t="t"/>
            <a:pathLst>
              <a:path extrusionOk="0" h="3094515" w="6285363">
                <a:moveTo>
                  <a:pt x="6285364" y="64726"/>
                </a:moveTo>
                <a:cubicBezTo>
                  <a:pt x="6140435" y="33738"/>
                  <a:pt x="5667742" y="-143934"/>
                  <a:pt x="4777340" y="266897"/>
                </a:cubicBezTo>
                <a:cubicBezTo>
                  <a:pt x="3641672" y="790904"/>
                  <a:pt x="4051893" y="2200216"/>
                  <a:pt x="2889314" y="1940309"/>
                </a:cubicBezTo>
                <a:cubicBezTo>
                  <a:pt x="1814845" y="1700105"/>
                  <a:pt x="1419606" y="1862748"/>
                  <a:pt x="784411" y="2135936"/>
                </a:cubicBezTo>
                <a:cubicBezTo>
                  <a:pt x="149215" y="2409124"/>
                  <a:pt x="0" y="3094516"/>
                  <a:pt x="0" y="3094516"/>
                </a:cubicBezTo>
                <a:lnTo>
                  <a:pt x="6285364" y="3091435"/>
                </a:lnTo>
                <a:lnTo>
                  <a:pt x="6285364" y="64726"/>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 name="Google Shape;43;p3"/>
          <p:cNvSpPr/>
          <p:nvPr/>
        </p:nvSpPr>
        <p:spPr>
          <a:xfrm>
            <a:off x="7179423" y="4378267"/>
            <a:ext cx="5012577" cy="2467876"/>
          </a:xfrm>
          <a:custGeom>
            <a:rect b="b" l="l" r="r" t="t"/>
            <a:pathLst>
              <a:path extrusionOk="0" h="3094515" w="6285363">
                <a:moveTo>
                  <a:pt x="6285364" y="64726"/>
                </a:moveTo>
                <a:cubicBezTo>
                  <a:pt x="6140435" y="33738"/>
                  <a:pt x="5667742" y="-143934"/>
                  <a:pt x="4777340" y="266897"/>
                </a:cubicBezTo>
                <a:cubicBezTo>
                  <a:pt x="3641672" y="790904"/>
                  <a:pt x="4051893" y="2200216"/>
                  <a:pt x="2889314" y="1940309"/>
                </a:cubicBezTo>
                <a:cubicBezTo>
                  <a:pt x="1814845" y="1700105"/>
                  <a:pt x="1419606" y="1862748"/>
                  <a:pt x="784411" y="2135936"/>
                </a:cubicBezTo>
                <a:cubicBezTo>
                  <a:pt x="149215" y="2409124"/>
                  <a:pt x="0" y="3094516"/>
                  <a:pt x="0" y="3094516"/>
                </a:cubicBezTo>
                <a:lnTo>
                  <a:pt x="6285364" y="3091435"/>
                </a:lnTo>
                <a:lnTo>
                  <a:pt x="6285364" y="64726"/>
                </a:lnTo>
                <a:close/>
              </a:path>
            </a:pathLst>
          </a:custGeom>
          <a:blipFill rotWithShape="1">
            <a:blip r:embed="rId3">
              <a:alphaModFix amt="60000"/>
            </a:blip>
            <a:stretch>
              <a:fillRect b="-139509" l="-20778" r="0" t="0"/>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4" name="Google Shape;44;p3"/>
          <p:cNvSpPr/>
          <p:nvPr/>
        </p:nvSpPr>
        <p:spPr>
          <a:xfrm>
            <a:off x="-38100" y="3099500"/>
            <a:ext cx="4193795" cy="3873338"/>
          </a:xfrm>
          <a:custGeom>
            <a:rect b="b" l="l" r="r" t="t"/>
            <a:pathLst>
              <a:path extrusionOk="0" h="3117375" w="3375288">
                <a:moveTo>
                  <a:pt x="1975" y="98343"/>
                </a:moveTo>
                <a:cubicBezTo>
                  <a:pt x="1975" y="98343"/>
                  <a:pt x="577474" y="-120457"/>
                  <a:pt x="1027019" y="94666"/>
                </a:cubicBezTo>
                <a:cubicBezTo>
                  <a:pt x="1473908" y="308523"/>
                  <a:pt x="1208682" y="764004"/>
                  <a:pt x="1583542" y="1180521"/>
                </a:cubicBezTo>
                <a:cubicBezTo>
                  <a:pt x="2273581" y="1947231"/>
                  <a:pt x="3375288" y="1408703"/>
                  <a:pt x="3375288" y="3087842"/>
                </a:cubicBezTo>
                <a:cubicBezTo>
                  <a:pt x="3375288" y="3120190"/>
                  <a:pt x="3375288" y="3117310"/>
                  <a:pt x="3375288" y="3117310"/>
                </a:cubicBezTo>
                <a:lnTo>
                  <a:pt x="0" y="3104049"/>
                </a:lnTo>
                <a:lnTo>
                  <a:pt x="1975" y="98343"/>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45" name="Google Shape;45;p3"/>
          <p:cNvSpPr/>
          <p:nvPr/>
        </p:nvSpPr>
        <p:spPr>
          <a:xfrm>
            <a:off x="-38100" y="3099501"/>
            <a:ext cx="4193795" cy="3873338"/>
          </a:xfrm>
          <a:custGeom>
            <a:rect b="b" l="l" r="r" t="t"/>
            <a:pathLst>
              <a:path extrusionOk="0" h="3117375" w="3375288">
                <a:moveTo>
                  <a:pt x="1975" y="98343"/>
                </a:moveTo>
                <a:cubicBezTo>
                  <a:pt x="1975" y="98343"/>
                  <a:pt x="577474" y="-120457"/>
                  <a:pt x="1027019" y="94666"/>
                </a:cubicBezTo>
                <a:cubicBezTo>
                  <a:pt x="1473908" y="308523"/>
                  <a:pt x="1208682" y="764004"/>
                  <a:pt x="1583542" y="1180521"/>
                </a:cubicBezTo>
                <a:cubicBezTo>
                  <a:pt x="2273581" y="1947231"/>
                  <a:pt x="3375288" y="1408703"/>
                  <a:pt x="3375288" y="3087842"/>
                </a:cubicBezTo>
                <a:cubicBezTo>
                  <a:pt x="3375288" y="3120190"/>
                  <a:pt x="3375288" y="3117310"/>
                  <a:pt x="3375288" y="3117310"/>
                </a:cubicBezTo>
                <a:lnTo>
                  <a:pt x="0" y="3104049"/>
                </a:lnTo>
                <a:lnTo>
                  <a:pt x="1975" y="98343"/>
                </a:lnTo>
                <a:close/>
              </a:path>
            </a:pathLst>
          </a:custGeom>
          <a:blipFill rotWithShape="1">
            <a:blip r:embed="rId4">
              <a:alphaModFix amt="60000"/>
            </a:blip>
            <a:stretch>
              <a:fillRect b="0" l="0" r="0" t="0"/>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6" name="Google Shape;46;p3"/>
          <p:cNvSpPr/>
          <p:nvPr/>
        </p:nvSpPr>
        <p:spPr>
          <a:xfrm>
            <a:off x="8850497" y="-25503"/>
            <a:ext cx="3396050" cy="2263568"/>
          </a:xfrm>
          <a:custGeom>
            <a:rect b="b" l="l" r="r" t="t"/>
            <a:pathLst>
              <a:path extrusionOk="0" h="2263568" w="3396050">
                <a:moveTo>
                  <a:pt x="1534546" y="0"/>
                </a:moveTo>
                <a:cubicBezTo>
                  <a:pt x="1534546" y="0"/>
                  <a:pt x="1410312" y="526660"/>
                  <a:pt x="684341" y="820382"/>
                </a:cubicBezTo>
                <a:cubicBezTo>
                  <a:pt x="-181166" y="1170555"/>
                  <a:pt x="-233727" y="2010707"/>
                  <a:pt x="572463" y="2127226"/>
                </a:cubicBezTo>
                <a:cubicBezTo>
                  <a:pt x="912424" y="2176364"/>
                  <a:pt x="1480700" y="1942073"/>
                  <a:pt x="2184248" y="1976156"/>
                </a:cubicBezTo>
                <a:cubicBezTo>
                  <a:pt x="2887728" y="2010245"/>
                  <a:pt x="3386608" y="2263569"/>
                  <a:pt x="3386608" y="2263569"/>
                </a:cubicBezTo>
                <a:lnTo>
                  <a:pt x="3396051" y="0"/>
                </a:lnTo>
                <a:lnTo>
                  <a:pt x="1534546"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 name="Google Shape;47;p3"/>
          <p:cNvSpPr/>
          <p:nvPr/>
        </p:nvSpPr>
        <p:spPr>
          <a:xfrm rot="514503">
            <a:off x="10224468" y="4798149"/>
            <a:ext cx="2616138" cy="2469622"/>
          </a:xfrm>
          <a:custGeom>
            <a:rect b="b" l="l" r="r" t="t"/>
            <a:pathLst>
              <a:path extrusionOk="0" h="3244341" w="3436818">
                <a:moveTo>
                  <a:pt x="2217464" y="3244167"/>
                </a:moveTo>
                <a:cubicBezTo>
                  <a:pt x="2403983" y="3254012"/>
                  <a:pt x="2617157" y="2846617"/>
                  <a:pt x="2760077" y="2522744"/>
                </a:cubicBezTo>
                <a:cubicBezTo>
                  <a:pt x="2881164" y="2248310"/>
                  <a:pt x="3344882" y="2193560"/>
                  <a:pt x="3429669" y="1722581"/>
                </a:cubicBezTo>
                <a:cubicBezTo>
                  <a:pt x="3477756" y="1455200"/>
                  <a:pt x="3267529" y="1206048"/>
                  <a:pt x="3267529" y="1206048"/>
                </a:cubicBezTo>
                <a:cubicBezTo>
                  <a:pt x="3267529" y="1206048"/>
                  <a:pt x="3044777" y="1930873"/>
                  <a:pt x="2853972" y="1753677"/>
                </a:cubicBezTo>
                <a:cubicBezTo>
                  <a:pt x="2698194" y="1609016"/>
                  <a:pt x="3150259" y="1263169"/>
                  <a:pt x="3007541" y="902796"/>
                </a:cubicBezTo>
                <a:cubicBezTo>
                  <a:pt x="2864822" y="542416"/>
                  <a:pt x="2282963" y="312097"/>
                  <a:pt x="2282963" y="312097"/>
                </a:cubicBezTo>
                <a:cubicBezTo>
                  <a:pt x="2282963" y="312097"/>
                  <a:pt x="2609589" y="1315066"/>
                  <a:pt x="2179625" y="1336317"/>
                </a:cubicBezTo>
                <a:cubicBezTo>
                  <a:pt x="1811275" y="1354520"/>
                  <a:pt x="2089279" y="720918"/>
                  <a:pt x="1990494" y="403736"/>
                </a:cubicBezTo>
                <a:cubicBezTo>
                  <a:pt x="1929750" y="208724"/>
                  <a:pt x="1190104" y="-85011"/>
                  <a:pt x="1018720" y="23291"/>
                </a:cubicBezTo>
                <a:cubicBezTo>
                  <a:pt x="911497" y="91040"/>
                  <a:pt x="1485989" y="644402"/>
                  <a:pt x="1270604" y="737052"/>
                </a:cubicBezTo>
                <a:cubicBezTo>
                  <a:pt x="1059976" y="827666"/>
                  <a:pt x="953556" y="366432"/>
                  <a:pt x="772463" y="219976"/>
                </a:cubicBezTo>
                <a:cubicBezTo>
                  <a:pt x="708905" y="168574"/>
                  <a:pt x="624989" y="158529"/>
                  <a:pt x="531294" y="170229"/>
                </a:cubicBezTo>
                <a:cubicBezTo>
                  <a:pt x="437599" y="181922"/>
                  <a:pt x="353213" y="224892"/>
                  <a:pt x="353213" y="224892"/>
                </a:cubicBezTo>
                <a:cubicBezTo>
                  <a:pt x="353213" y="224892"/>
                  <a:pt x="360178" y="316209"/>
                  <a:pt x="321133" y="429219"/>
                </a:cubicBezTo>
                <a:cubicBezTo>
                  <a:pt x="286776" y="528439"/>
                  <a:pt x="194522" y="581963"/>
                  <a:pt x="296420" y="699789"/>
                </a:cubicBezTo>
                <a:cubicBezTo>
                  <a:pt x="514417" y="951793"/>
                  <a:pt x="1225532" y="1160420"/>
                  <a:pt x="1214013" y="1277233"/>
                </a:cubicBezTo>
                <a:cubicBezTo>
                  <a:pt x="1203364" y="1385059"/>
                  <a:pt x="893683" y="1393605"/>
                  <a:pt x="605365" y="1296722"/>
                </a:cubicBezTo>
                <a:cubicBezTo>
                  <a:pt x="317048" y="1199840"/>
                  <a:pt x="60791" y="889709"/>
                  <a:pt x="60791" y="889709"/>
                </a:cubicBezTo>
                <a:cubicBezTo>
                  <a:pt x="60791" y="889709"/>
                  <a:pt x="-14614" y="973198"/>
                  <a:pt x="2538" y="1079061"/>
                </a:cubicBezTo>
                <a:cubicBezTo>
                  <a:pt x="19696" y="1184925"/>
                  <a:pt x="129411" y="1313131"/>
                  <a:pt x="129411" y="1313131"/>
                </a:cubicBezTo>
                <a:cubicBezTo>
                  <a:pt x="129411" y="1313131"/>
                  <a:pt x="56832" y="1536156"/>
                  <a:pt x="253022" y="1660283"/>
                </a:cubicBezTo>
                <a:cubicBezTo>
                  <a:pt x="697855" y="1941676"/>
                  <a:pt x="1603860" y="1766187"/>
                  <a:pt x="1578947" y="2020235"/>
                </a:cubicBezTo>
                <a:cubicBezTo>
                  <a:pt x="1570040" y="2110936"/>
                  <a:pt x="1347490" y="2179576"/>
                  <a:pt x="1084622" y="2147135"/>
                </a:cubicBezTo>
                <a:cubicBezTo>
                  <a:pt x="733149" y="2103750"/>
                  <a:pt x="319325" y="1935775"/>
                  <a:pt x="319325" y="1935775"/>
                </a:cubicBezTo>
                <a:cubicBezTo>
                  <a:pt x="319325" y="1935775"/>
                  <a:pt x="227573" y="2218829"/>
                  <a:pt x="614139" y="2334577"/>
                </a:cubicBezTo>
                <a:cubicBezTo>
                  <a:pt x="1000705" y="2450333"/>
                  <a:pt x="1862040" y="2313173"/>
                  <a:pt x="1883605" y="2391859"/>
                </a:cubicBezTo>
                <a:cubicBezTo>
                  <a:pt x="1907180" y="2478153"/>
                  <a:pt x="1558454" y="2500388"/>
                  <a:pt x="1306837" y="2596139"/>
                </a:cubicBezTo>
                <a:cubicBezTo>
                  <a:pt x="1045442" y="2695594"/>
                  <a:pt x="789005" y="2639805"/>
                  <a:pt x="789005" y="2639805"/>
                </a:cubicBezTo>
                <a:cubicBezTo>
                  <a:pt x="789005" y="2639805"/>
                  <a:pt x="888526" y="2729348"/>
                  <a:pt x="1016042" y="2841728"/>
                </a:cubicBezTo>
                <a:cubicBezTo>
                  <a:pt x="1122997" y="2935959"/>
                  <a:pt x="1244016" y="3052424"/>
                  <a:pt x="1395844" y="3084236"/>
                </a:cubicBezTo>
                <a:cubicBezTo>
                  <a:pt x="1728631" y="3153954"/>
                  <a:pt x="2045277" y="2762432"/>
                  <a:pt x="2140445" y="2904950"/>
                </a:cubicBezTo>
                <a:cubicBezTo>
                  <a:pt x="2245994" y="3062939"/>
                  <a:pt x="1886553" y="3179136"/>
                  <a:pt x="1886553" y="3179136"/>
                </a:cubicBezTo>
                <a:cubicBezTo>
                  <a:pt x="1886553" y="3179136"/>
                  <a:pt x="2030945" y="3234388"/>
                  <a:pt x="2217464" y="3244167"/>
                </a:cubicBezTo>
                <a:close/>
                <a:moveTo>
                  <a:pt x="1988753" y="2352305"/>
                </a:moveTo>
                <a:cubicBezTo>
                  <a:pt x="1892580" y="2340063"/>
                  <a:pt x="1800091" y="2293523"/>
                  <a:pt x="1815829" y="2220563"/>
                </a:cubicBezTo>
                <a:cubicBezTo>
                  <a:pt x="1839404" y="2110902"/>
                  <a:pt x="2183375" y="2184940"/>
                  <a:pt x="2184246" y="2278167"/>
                </a:cubicBezTo>
                <a:cubicBezTo>
                  <a:pt x="2184848" y="2342474"/>
                  <a:pt x="2084926" y="2364541"/>
                  <a:pt x="1988753" y="2352305"/>
                </a:cubicBezTo>
                <a:close/>
                <a:moveTo>
                  <a:pt x="2213044" y="1896041"/>
                </a:moveTo>
                <a:cubicBezTo>
                  <a:pt x="2086801" y="1891372"/>
                  <a:pt x="2054721" y="1516453"/>
                  <a:pt x="2180696" y="1501779"/>
                </a:cubicBezTo>
                <a:cubicBezTo>
                  <a:pt x="2340761" y="1483120"/>
                  <a:pt x="2350003" y="1901111"/>
                  <a:pt x="2213044" y="1896041"/>
                </a:cubicBezTo>
                <a:close/>
                <a:moveTo>
                  <a:pt x="1721331" y="1158658"/>
                </a:moveTo>
                <a:cubicBezTo>
                  <a:pt x="1636476" y="1155095"/>
                  <a:pt x="1569772" y="929779"/>
                  <a:pt x="1644044" y="876462"/>
                </a:cubicBezTo>
                <a:cubicBezTo>
                  <a:pt x="1751535" y="799303"/>
                  <a:pt x="1839404" y="1082631"/>
                  <a:pt x="1758434" y="1145485"/>
                </a:cubicBezTo>
                <a:cubicBezTo>
                  <a:pt x="1745910" y="1155182"/>
                  <a:pt x="1733453" y="1159160"/>
                  <a:pt x="1721331" y="115865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 name="Google Shape;48;p3"/>
          <p:cNvSpPr txBox="1"/>
          <p:nvPr>
            <p:ph type="title"/>
          </p:nvPr>
        </p:nvSpPr>
        <p:spPr>
          <a:xfrm>
            <a:off x="5691725" y="1583975"/>
            <a:ext cx="5322600" cy="13248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7000"/>
              <a:buFont typeface="Aldrich"/>
              <a:buNone/>
              <a:defRPr sz="7000"/>
            </a:lvl1pPr>
            <a:lvl2pPr lvl="1"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9pPr>
          </a:lstStyle>
          <a:p/>
        </p:txBody>
      </p:sp>
      <p:sp>
        <p:nvSpPr>
          <p:cNvPr id="49" name="Google Shape;49;p3"/>
          <p:cNvSpPr txBox="1"/>
          <p:nvPr>
            <p:ph idx="1" type="body"/>
          </p:nvPr>
        </p:nvSpPr>
        <p:spPr>
          <a:xfrm>
            <a:off x="5691700" y="2988275"/>
            <a:ext cx="5322600" cy="22359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
        <p:nvSpPr>
          <p:cNvPr id="50" name="Google Shape;50;p3"/>
          <p:cNvSpPr/>
          <p:nvPr>
            <p:ph idx="2" type="pic"/>
          </p:nvPr>
        </p:nvSpPr>
        <p:spPr>
          <a:xfrm>
            <a:off x="1285875" y="1119150"/>
            <a:ext cx="4619700" cy="4619700"/>
          </a:xfrm>
          <a:prstGeom prst="ellipse">
            <a:avLst/>
          </a:prstGeom>
          <a:noFill/>
          <a:ln>
            <a:noFill/>
          </a:ln>
        </p:spPr>
      </p:sp>
      <p:sp>
        <p:nvSpPr>
          <p:cNvPr id="51" name="Google Shape;51;p3"/>
          <p:cNvSpPr/>
          <p:nvPr/>
        </p:nvSpPr>
        <p:spPr>
          <a:xfrm>
            <a:off x="8850497" y="-25503"/>
            <a:ext cx="3396050" cy="2263568"/>
          </a:xfrm>
          <a:custGeom>
            <a:rect b="b" l="l" r="r" t="t"/>
            <a:pathLst>
              <a:path extrusionOk="0" h="2263568" w="3396050">
                <a:moveTo>
                  <a:pt x="1534546" y="0"/>
                </a:moveTo>
                <a:cubicBezTo>
                  <a:pt x="1534546" y="0"/>
                  <a:pt x="1410312" y="526660"/>
                  <a:pt x="684341" y="820382"/>
                </a:cubicBezTo>
                <a:cubicBezTo>
                  <a:pt x="-181166" y="1170555"/>
                  <a:pt x="-233727" y="2010707"/>
                  <a:pt x="572463" y="2127226"/>
                </a:cubicBezTo>
                <a:cubicBezTo>
                  <a:pt x="912424" y="2176364"/>
                  <a:pt x="1480700" y="1942073"/>
                  <a:pt x="2184248" y="1976156"/>
                </a:cubicBezTo>
                <a:cubicBezTo>
                  <a:pt x="2887728" y="2010245"/>
                  <a:pt x="3386608" y="2263569"/>
                  <a:pt x="3386608" y="2263569"/>
                </a:cubicBezTo>
                <a:lnTo>
                  <a:pt x="3396051" y="0"/>
                </a:lnTo>
                <a:lnTo>
                  <a:pt x="1534546" y="0"/>
                </a:lnTo>
                <a:close/>
              </a:path>
            </a:pathLst>
          </a:custGeom>
          <a:blipFill rotWithShape="1">
            <a:blip r:embed="rId2">
              <a:alphaModFix amt="60000"/>
            </a:blip>
            <a:stretch>
              <a:fillRect b="0" l="0" r="0" t="0"/>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2" name="Google Shape;52;p3"/>
          <p:cNvSpPr/>
          <p:nvPr/>
        </p:nvSpPr>
        <p:spPr>
          <a:xfrm rot="510170">
            <a:off x="10226341" y="4796668"/>
            <a:ext cx="2614948" cy="2468499"/>
          </a:xfrm>
          <a:custGeom>
            <a:rect b="b" l="l" r="r" t="t"/>
            <a:pathLst>
              <a:path extrusionOk="0" h="3244341" w="3436818">
                <a:moveTo>
                  <a:pt x="2217464" y="3244167"/>
                </a:moveTo>
                <a:cubicBezTo>
                  <a:pt x="2403983" y="3254012"/>
                  <a:pt x="2617157" y="2846617"/>
                  <a:pt x="2760077" y="2522744"/>
                </a:cubicBezTo>
                <a:cubicBezTo>
                  <a:pt x="2881164" y="2248310"/>
                  <a:pt x="3344882" y="2193560"/>
                  <a:pt x="3429669" y="1722581"/>
                </a:cubicBezTo>
                <a:cubicBezTo>
                  <a:pt x="3477756" y="1455200"/>
                  <a:pt x="3267529" y="1206048"/>
                  <a:pt x="3267529" y="1206048"/>
                </a:cubicBezTo>
                <a:cubicBezTo>
                  <a:pt x="3267529" y="1206048"/>
                  <a:pt x="3044777" y="1930873"/>
                  <a:pt x="2853972" y="1753677"/>
                </a:cubicBezTo>
                <a:cubicBezTo>
                  <a:pt x="2698194" y="1609016"/>
                  <a:pt x="3150259" y="1263169"/>
                  <a:pt x="3007541" y="902796"/>
                </a:cubicBezTo>
                <a:cubicBezTo>
                  <a:pt x="2864822" y="542416"/>
                  <a:pt x="2282963" y="312097"/>
                  <a:pt x="2282963" y="312097"/>
                </a:cubicBezTo>
                <a:cubicBezTo>
                  <a:pt x="2282963" y="312097"/>
                  <a:pt x="2609589" y="1315066"/>
                  <a:pt x="2179625" y="1336317"/>
                </a:cubicBezTo>
                <a:cubicBezTo>
                  <a:pt x="1811275" y="1354520"/>
                  <a:pt x="2089279" y="720918"/>
                  <a:pt x="1990494" y="403736"/>
                </a:cubicBezTo>
                <a:cubicBezTo>
                  <a:pt x="1929750" y="208724"/>
                  <a:pt x="1190104" y="-85011"/>
                  <a:pt x="1018720" y="23291"/>
                </a:cubicBezTo>
                <a:cubicBezTo>
                  <a:pt x="911497" y="91040"/>
                  <a:pt x="1485989" y="644402"/>
                  <a:pt x="1270604" y="737052"/>
                </a:cubicBezTo>
                <a:cubicBezTo>
                  <a:pt x="1059976" y="827666"/>
                  <a:pt x="953556" y="366432"/>
                  <a:pt x="772463" y="219976"/>
                </a:cubicBezTo>
                <a:cubicBezTo>
                  <a:pt x="708905" y="168574"/>
                  <a:pt x="624989" y="158529"/>
                  <a:pt x="531294" y="170229"/>
                </a:cubicBezTo>
                <a:cubicBezTo>
                  <a:pt x="437599" y="181922"/>
                  <a:pt x="353213" y="224892"/>
                  <a:pt x="353213" y="224892"/>
                </a:cubicBezTo>
                <a:cubicBezTo>
                  <a:pt x="353213" y="224892"/>
                  <a:pt x="360178" y="316209"/>
                  <a:pt x="321133" y="429219"/>
                </a:cubicBezTo>
                <a:cubicBezTo>
                  <a:pt x="286776" y="528439"/>
                  <a:pt x="194522" y="581963"/>
                  <a:pt x="296420" y="699789"/>
                </a:cubicBezTo>
                <a:cubicBezTo>
                  <a:pt x="514417" y="951793"/>
                  <a:pt x="1225532" y="1160420"/>
                  <a:pt x="1214013" y="1277233"/>
                </a:cubicBezTo>
                <a:cubicBezTo>
                  <a:pt x="1203364" y="1385059"/>
                  <a:pt x="893683" y="1393605"/>
                  <a:pt x="605365" y="1296722"/>
                </a:cubicBezTo>
                <a:cubicBezTo>
                  <a:pt x="317048" y="1199840"/>
                  <a:pt x="60791" y="889709"/>
                  <a:pt x="60791" y="889709"/>
                </a:cubicBezTo>
                <a:cubicBezTo>
                  <a:pt x="60791" y="889709"/>
                  <a:pt x="-14614" y="973198"/>
                  <a:pt x="2538" y="1079061"/>
                </a:cubicBezTo>
                <a:cubicBezTo>
                  <a:pt x="19696" y="1184925"/>
                  <a:pt x="129411" y="1313131"/>
                  <a:pt x="129411" y="1313131"/>
                </a:cubicBezTo>
                <a:cubicBezTo>
                  <a:pt x="129411" y="1313131"/>
                  <a:pt x="56832" y="1536156"/>
                  <a:pt x="253022" y="1660283"/>
                </a:cubicBezTo>
                <a:cubicBezTo>
                  <a:pt x="697855" y="1941676"/>
                  <a:pt x="1603860" y="1766187"/>
                  <a:pt x="1578947" y="2020235"/>
                </a:cubicBezTo>
                <a:cubicBezTo>
                  <a:pt x="1570040" y="2110936"/>
                  <a:pt x="1347490" y="2179576"/>
                  <a:pt x="1084622" y="2147135"/>
                </a:cubicBezTo>
                <a:cubicBezTo>
                  <a:pt x="733149" y="2103750"/>
                  <a:pt x="319325" y="1935775"/>
                  <a:pt x="319325" y="1935775"/>
                </a:cubicBezTo>
                <a:cubicBezTo>
                  <a:pt x="319325" y="1935775"/>
                  <a:pt x="227573" y="2218829"/>
                  <a:pt x="614139" y="2334577"/>
                </a:cubicBezTo>
                <a:cubicBezTo>
                  <a:pt x="1000705" y="2450333"/>
                  <a:pt x="1862040" y="2313173"/>
                  <a:pt x="1883605" y="2391859"/>
                </a:cubicBezTo>
                <a:cubicBezTo>
                  <a:pt x="1907180" y="2478153"/>
                  <a:pt x="1558454" y="2500388"/>
                  <a:pt x="1306837" y="2596139"/>
                </a:cubicBezTo>
                <a:cubicBezTo>
                  <a:pt x="1045442" y="2695594"/>
                  <a:pt x="789005" y="2639805"/>
                  <a:pt x="789005" y="2639805"/>
                </a:cubicBezTo>
                <a:cubicBezTo>
                  <a:pt x="789005" y="2639805"/>
                  <a:pt x="888526" y="2729348"/>
                  <a:pt x="1016042" y="2841728"/>
                </a:cubicBezTo>
                <a:cubicBezTo>
                  <a:pt x="1122997" y="2935959"/>
                  <a:pt x="1244016" y="3052424"/>
                  <a:pt x="1395844" y="3084236"/>
                </a:cubicBezTo>
                <a:cubicBezTo>
                  <a:pt x="1728631" y="3153954"/>
                  <a:pt x="2045277" y="2762432"/>
                  <a:pt x="2140445" y="2904950"/>
                </a:cubicBezTo>
                <a:cubicBezTo>
                  <a:pt x="2245994" y="3062939"/>
                  <a:pt x="1886553" y="3179136"/>
                  <a:pt x="1886553" y="3179136"/>
                </a:cubicBezTo>
                <a:cubicBezTo>
                  <a:pt x="1886553" y="3179136"/>
                  <a:pt x="2030945" y="3234388"/>
                  <a:pt x="2217464" y="3244167"/>
                </a:cubicBezTo>
                <a:close/>
                <a:moveTo>
                  <a:pt x="1988753" y="2352305"/>
                </a:moveTo>
                <a:cubicBezTo>
                  <a:pt x="1892580" y="2340063"/>
                  <a:pt x="1800091" y="2293523"/>
                  <a:pt x="1815829" y="2220563"/>
                </a:cubicBezTo>
                <a:cubicBezTo>
                  <a:pt x="1839404" y="2110902"/>
                  <a:pt x="2183375" y="2184940"/>
                  <a:pt x="2184246" y="2278167"/>
                </a:cubicBezTo>
                <a:cubicBezTo>
                  <a:pt x="2184848" y="2342474"/>
                  <a:pt x="2084926" y="2364541"/>
                  <a:pt x="1988753" y="2352305"/>
                </a:cubicBezTo>
                <a:close/>
                <a:moveTo>
                  <a:pt x="2213044" y="1896041"/>
                </a:moveTo>
                <a:cubicBezTo>
                  <a:pt x="2086801" y="1891372"/>
                  <a:pt x="2054721" y="1516453"/>
                  <a:pt x="2180696" y="1501779"/>
                </a:cubicBezTo>
                <a:cubicBezTo>
                  <a:pt x="2340761" y="1483120"/>
                  <a:pt x="2350003" y="1901111"/>
                  <a:pt x="2213044" y="1896041"/>
                </a:cubicBezTo>
                <a:close/>
                <a:moveTo>
                  <a:pt x="1721331" y="1158658"/>
                </a:moveTo>
                <a:cubicBezTo>
                  <a:pt x="1636476" y="1155095"/>
                  <a:pt x="1569772" y="929779"/>
                  <a:pt x="1644044" y="876462"/>
                </a:cubicBezTo>
                <a:cubicBezTo>
                  <a:pt x="1751535" y="799303"/>
                  <a:pt x="1839404" y="1082631"/>
                  <a:pt x="1758434" y="1145485"/>
                </a:cubicBezTo>
                <a:cubicBezTo>
                  <a:pt x="1745910" y="1155182"/>
                  <a:pt x="1733453" y="1159160"/>
                  <a:pt x="1721331" y="1158658"/>
                </a:cubicBezTo>
                <a:close/>
              </a:path>
            </a:pathLst>
          </a:custGeom>
          <a:blipFill rotWithShape="1">
            <a:blip r:embed="rId2">
              <a:alphaModFix amt="60000"/>
            </a:blip>
            <a:stretch>
              <a:fillRect b="-164823" l="-87687" r="-39559" t="-71537"/>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53" name="Google Shape;53;p3"/>
          <p:cNvGrpSpPr/>
          <p:nvPr/>
        </p:nvGrpSpPr>
        <p:grpSpPr>
          <a:xfrm>
            <a:off x="9750180" y="78611"/>
            <a:ext cx="2495756" cy="2469653"/>
            <a:chOff x="7274182" y="322119"/>
            <a:chExt cx="3396049" cy="2270946"/>
          </a:xfrm>
        </p:grpSpPr>
        <p:sp>
          <p:nvSpPr>
            <p:cNvPr id="54" name="Google Shape;54;p3"/>
            <p:cNvSpPr/>
            <p:nvPr/>
          </p:nvSpPr>
          <p:spPr>
            <a:xfrm>
              <a:off x="7274182" y="322119"/>
              <a:ext cx="3396049" cy="2270946"/>
            </a:xfrm>
            <a:custGeom>
              <a:rect b="b" l="l" r="r" t="t"/>
              <a:pathLst>
                <a:path extrusionOk="0" h="2523273" w="3396049">
                  <a:moveTo>
                    <a:pt x="3396050" y="2523274"/>
                  </a:moveTo>
                  <a:cubicBezTo>
                    <a:pt x="3396050" y="2523274"/>
                    <a:pt x="2776352" y="2462409"/>
                    <a:pt x="2264680" y="2430296"/>
                  </a:cubicBezTo>
                  <a:cubicBezTo>
                    <a:pt x="1660386" y="2392363"/>
                    <a:pt x="1567629" y="2140411"/>
                    <a:pt x="1071228" y="2196119"/>
                  </a:cubicBezTo>
                  <a:cubicBezTo>
                    <a:pt x="481413" y="2262315"/>
                    <a:pt x="0" y="1883364"/>
                    <a:pt x="0" y="1573622"/>
                  </a:cubicBezTo>
                  <a:cubicBezTo>
                    <a:pt x="0" y="1353570"/>
                    <a:pt x="232369" y="1240500"/>
                    <a:pt x="565906" y="1007971"/>
                  </a:cubicBezTo>
                  <a:cubicBezTo>
                    <a:pt x="748413" y="880729"/>
                    <a:pt x="816417" y="443036"/>
                    <a:pt x="1365506" y="285798"/>
                  </a:cubicBezTo>
                  <a:cubicBezTo>
                    <a:pt x="1748656" y="176089"/>
                    <a:pt x="1959687" y="257776"/>
                    <a:pt x="2564116" y="180150"/>
                  </a:cubicBezTo>
                  <a:cubicBezTo>
                    <a:pt x="3259559" y="90827"/>
                    <a:pt x="3396050" y="0"/>
                    <a:pt x="3396050" y="0"/>
                  </a:cubicBezTo>
                </a:path>
              </a:pathLst>
            </a:custGeom>
            <a:no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 name="Google Shape;55;p3"/>
            <p:cNvSpPr/>
            <p:nvPr/>
          </p:nvSpPr>
          <p:spPr>
            <a:xfrm>
              <a:off x="7722048" y="460066"/>
              <a:ext cx="2948183" cy="1882338"/>
            </a:xfrm>
            <a:custGeom>
              <a:rect b="b" l="l" r="r" t="t"/>
              <a:pathLst>
                <a:path extrusionOk="0" h="2051595" w="2948183">
                  <a:moveTo>
                    <a:pt x="2948184" y="1978529"/>
                  </a:moveTo>
                  <a:cubicBezTo>
                    <a:pt x="2948184" y="1978529"/>
                    <a:pt x="2471874" y="2081030"/>
                    <a:pt x="2173310" y="2043224"/>
                  </a:cubicBezTo>
                  <a:cubicBezTo>
                    <a:pt x="1890886" y="2007454"/>
                    <a:pt x="1608999" y="1887472"/>
                    <a:pt x="1250159" y="1817694"/>
                  </a:cubicBezTo>
                  <a:cubicBezTo>
                    <a:pt x="709958" y="1712647"/>
                    <a:pt x="75258" y="2028369"/>
                    <a:pt x="4675" y="1509874"/>
                  </a:cubicBezTo>
                  <a:cubicBezTo>
                    <a:pt x="-65271" y="996080"/>
                    <a:pt x="669640" y="1057186"/>
                    <a:pt x="871027" y="875422"/>
                  </a:cubicBezTo>
                  <a:cubicBezTo>
                    <a:pt x="1119362" y="651298"/>
                    <a:pt x="1048437" y="488407"/>
                    <a:pt x="1257057" y="359217"/>
                  </a:cubicBezTo>
                  <a:cubicBezTo>
                    <a:pt x="1367161" y="291032"/>
                    <a:pt x="1727473" y="281281"/>
                    <a:pt x="2122880" y="226303"/>
                  </a:cubicBezTo>
                  <a:cubicBezTo>
                    <a:pt x="2336656" y="196587"/>
                    <a:pt x="2535833" y="-13342"/>
                    <a:pt x="2948184" y="670"/>
                  </a:cubicBezTo>
                </a:path>
              </a:pathLst>
            </a:custGeom>
            <a:no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 name="Google Shape;56;p3"/>
            <p:cNvSpPr/>
            <p:nvPr/>
          </p:nvSpPr>
          <p:spPr>
            <a:xfrm>
              <a:off x="8291799" y="667875"/>
              <a:ext cx="2378432" cy="1378624"/>
            </a:xfrm>
            <a:custGeom>
              <a:rect b="b" l="l" r="r" t="t"/>
              <a:pathLst>
                <a:path extrusionOk="0" h="1455012" w="2378432">
                  <a:moveTo>
                    <a:pt x="2378433" y="1401835"/>
                  </a:moveTo>
                  <a:cubicBezTo>
                    <a:pt x="2378433" y="1401835"/>
                    <a:pt x="2149253" y="1448046"/>
                    <a:pt x="1885782" y="1454803"/>
                  </a:cubicBezTo>
                  <a:cubicBezTo>
                    <a:pt x="1610457" y="1461862"/>
                    <a:pt x="1308813" y="1287640"/>
                    <a:pt x="967252" y="1309145"/>
                  </a:cubicBezTo>
                  <a:cubicBezTo>
                    <a:pt x="553896" y="1335164"/>
                    <a:pt x="48655" y="1449084"/>
                    <a:pt x="1506" y="1257556"/>
                  </a:cubicBezTo>
                  <a:cubicBezTo>
                    <a:pt x="-34592" y="1110973"/>
                    <a:pt x="588053" y="850107"/>
                    <a:pt x="796672" y="785907"/>
                  </a:cubicBezTo>
                  <a:cubicBezTo>
                    <a:pt x="1048356" y="708440"/>
                    <a:pt x="935105" y="424161"/>
                    <a:pt x="1230790" y="220698"/>
                  </a:cubicBezTo>
                  <a:cubicBezTo>
                    <a:pt x="1513347" y="26243"/>
                    <a:pt x="2378433" y="0"/>
                    <a:pt x="2378433" y="0"/>
                  </a:cubicBezTo>
                </a:path>
              </a:pathLst>
            </a:custGeom>
            <a:no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 name="Google Shape;57;p3"/>
            <p:cNvSpPr/>
            <p:nvPr/>
          </p:nvSpPr>
          <p:spPr>
            <a:xfrm>
              <a:off x="8752654" y="888573"/>
              <a:ext cx="1917577" cy="923694"/>
            </a:xfrm>
            <a:custGeom>
              <a:rect b="b" l="l" r="r" t="t"/>
              <a:pathLst>
                <a:path extrusionOk="0" h="995897" w="1917577">
                  <a:moveTo>
                    <a:pt x="1917578" y="844164"/>
                  </a:moveTo>
                  <a:cubicBezTo>
                    <a:pt x="1917578" y="844164"/>
                    <a:pt x="1546482" y="922260"/>
                    <a:pt x="1424793" y="929815"/>
                  </a:cubicBezTo>
                  <a:cubicBezTo>
                    <a:pt x="1273501" y="939218"/>
                    <a:pt x="1136677" y="857826"/>
                    <a:pt x="909505" y="888198"/>
                  </a:cubicBezTo>
                  <a:cubicBezTo>
                    <a:pt x="481482" y="945399"/>
                    <a:pt x="33503" y="1079606"/>
                    <a:pt x="619" y="921390"/>
                  </a:cubicBezTo>
                  <a:cubicBezTo>
                    <a:pt x="-21616" y="814307"/>
                    <a:pt x="561515" y="789119"/>
                    <a:pt x="690170" y="627916"/>
                  </a:cubicBezTo>
                  <a:cubicBezTo>
                    <a:pt x="777636" y="518328"/>
                    <a:pt x="802483" y="345833"/>
                    <a:pt x="982304" y="252065"/>
                  </a:cubicBezTo>
                  <a:cubicBezTo>
                    <a:pt x="1354806" y="57864"/>
                    <a:pt x="1337460" y="233487"/>
                    <a:pt x="1912152" y="0"/>
                  </a:cubicBezTo>
                </a:path>
              </a:pathLst>
            </a:custGeom>
            <a:no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 name="Google Shape;58;p3"/>
            <p:cNvSpPr/>
            <p:nvPr/>
          </p:nvSpPr>
          <p:spPr>
            <a:xfrm>
              <a:off x="9585477" y="1154949"/>
              <a:ext cx="1084754" cy="461323"/>
            </a:xfrm>
            <a:custGeom>
              <a:rect b="b" l="l" r="r" t="t"/>
              <a:pathLst>
                <a:path extrusionOk="0" h="522746" w="1084754">
                  <a:moveTo>
                    <a:pt x="1084755" y="240432"/>
                  </a:moveTo>
                  <a:cubicBezTo>
                    <a:pt x="1084755" y="240432"/>
                    <a:pt x="936678" y="338192"/>
                    <a:pt x="728795" y="377659"/>
                  </a:cubicBezTo>
                  <a:cubicBezTo>
                    <a:pt x="606168" y="400932"/>
                    <a:pt x="464722" y="373802"/>
                    <a:pt x="355288" y="428806"/>
                  </a:cubicBezTo>
                  <a:cubicBezTo>
                    <a:pt x="169640" y="522133"/>
                    <a:pt x="32413" y="553436"/>
                    <a:pt x="3213" y="488258"/>
                  </a:cubicBezTo>
                  <a:cubicBezTo>
                    <a:pt x="-21700" y="432677"/>
                    <a:pt x="102667" y="436528"/>
                    <a:pt x="223754" y="360548"/>
                  </a:cubicBezTo>
                  <a:cubicBezTo>
                    <a:pt x="341559" y="286637"/>
                    <a:pt x="453604" y="132861"/>
                    <a:pt x="606168" y="80595"/>
                  </a:cubicBezTo>
                  <a:cubicBezTo>
                    <a:pt x="857048" y="-5337"/>
                    <a:pt x="1084755" y="67"/>
                    <a:pt x="1084755" y="67"/>
                  </a:cubicBezTo>
                </a:path>
              </a:pathLst>
            </a:custGeom>
            <a:no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59" name="Google Shape;59;p3"/>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3 Six columns">
  <p:cSld name="CUSTOM_2">
    <p:spTree>
      <p:nvGrpSpPr>
        <p:cNvPr id="60" name="Shape 60"/>
        <p:cNvGrpSpPr/>
        <p:nvPr/>
      </p:nvGrpSpPr>
      <p:grpSpPr>
        <a:xfrm>
          <a:off x="0" y="0"/>
          <a:ext cx="0" cy="0"/>
          <a:chOff x="0" y="0"/>
          <a:chExt cx="0" cy="0"/>
        </a:xfrm>
      </p:grpSpPr>
      <p:sp>
        <p:nvSpPr>
          <p:cNvPr id="61" name="Google Shape;61;p4"/>
          <p:cNvSpPr/>
          <p:nvPr/>
        </p:nvSpPr>
        <p:spPr>
          <a:xfrm rot="10800000">
            <a:off x="9995152" y="5201589"/>
            <a:ext cx="2196849" cy="1736648"/>
          </a:xfrm>
          <a:custGeom>
            <a:rect b="b" l="l" r="r" t="t"/>
            <a:pathLst>
              <a:path extrusionOk="0" h="2098668" w="2654802">
                <a:moveTo>
                  <a:pt x="0" y="2098669"/>
                </a:moveTo>
                <a:cubicBezTo>
                  <a:pt x="0" y="2098669"/>
                  <a:pt x="455717" y="1603379"/>
                  <a:pt x="956162" y="1390587"/>
                </a:cubicBezTo>
                <a:cubicBezTo>
                  <a:pt x="1268790" y="1257659"/>
                  <a:pt x="1628166" y="1117091"/>
                  <a:pt x="1838065" y="1005025"/>
                </a:cubicBezTo>
                <a:cubicBezTo>
                  <a:pt x="2588788" y="604218"/>
                  <a:pt x="2654803" y="0"/>
                  <a:pt x="2654803" y="0"/>
                </a:cubicBezTo>
                <a:cubicBezTo>
                  <a:pt x="2654803" y="0"/>
                  <a:pt x="282785" y="0"/>
                  <a:pt x="0" y="0"/>
                </a:cubicBezTo>
                <a:lnTo>
                  <a:pt x="0" y="209866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62" name="Google Shape;62;p4"/>
          <p:cNvSpPr/>
          <p:nvPr/>
        </p:nvSpPr>
        <p:spPr>
          <a:xfrm rot="10800000">
            <a:off x="9987213" y="5201589"/>
            <a:ext cx="2196849" cy="1736648"/>
          </a:xfrm>
          <a:custGeom>
            <a:rect b="b" l="l" r="r" t="t"/>
            <a:pathLst>
              <a:path extrusionOk="0" h="2098668" w="2654802">
                <a:moveTo>
                  <a:pt x="0" y="2098669"/>
                </a:moveTo>
                <a:cubicBezTo>
                  <a:pt x="0" y="2098669"/>
                  <a:pt x="455717" y="1603379"/>
                  <a:pt x="956162" y="1390587"/>
                </a:cubicBezTo>
                <a:cubicBezTo>
                  <a:pt x="1268790" y="1257659"/>
                  <a:pt x="1628166" y="1117091"/>
                  <a:pt x="1838065" y="1005025"/>
                </a:cubicBezTo>
                <a:cubicBezTo>
                  <a:pt x="2588788" y="604218"/>
                  <a:pt x="2654803" y="0"/>
                  <a:pt x="2654803" y="0"/>
                </a:cubicBezTo>
                <a:cubicBezTo>
                  <a:pt x="2654803" y="0"/>
                  <a:pt x="282785" y="0"/>
                  <a:pt x="0" y="0"/>
                </a:cubicBezTo>
                <a:lnTo>
                  <a:pt x="0" y="2098669"/>
                </a:lnTo>
                <a:close/>
              </a:path>
            </a:pathLst>
          </a:custGeom>
          <a:blipFill rotWithShape="1">
            <a:blip r:embed="rId2">
              <a:alphaModFix amt="60000"/>
            </a:blip>
            <a:stretch>
              <a:fillRect b="-62099" l="-12368" r="-8409" t="-77398"/>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3" name="Google Shape;63;p4"/>
          <p:cNvSpPr/>
          <p:nvPr/>
        </p:nvSpPr>
        <p:spPr>
          <a:xfrm flipH="1" rot="10800000">
            <a:off x="8672205" y="12"/>
            <a:ext cx="3519803" cy="1732928"/>
          </a:xfrm>
          <a:custGeom>
            <a:rect b="b" l="l" r="r" t="t"/>
            <a:pathLst>
              <a:path extrusionOk="0" h="3094515" w="6285363">
                <a:moveTo>
                  <a:pt x="6285364" y="64726"/>
                </a:moveTo>
                <a:cubicBezTo>
                  <a:pt x="6140435" y="33738"/>
                  <a:pt x="5667742" y="-143934"/>
                  <a:pt x="4777340" y="266897"/>
                </a:cubicBezTo>
                <a:cubicBezTo>
                  <a:pt x="3641672" y="790904"/>
                  <a:pt x="4051893" y="2200216"/>
                  <a:pt x="2889314" y="1940309"/>
                </a:cubicBezTo>
                <a:cubicBezTo>
                  <a:pt x="1814845" y="1700105"/>
                  <a:pt x="1419606" y="1862748"/>
                  <a:pt x="784411" y="2135936"/>
                </a:cubicBezTo>
                <a:cubicBezTo>
                  <a:pt x="149215" y="2409124"/>
                  <a:pt x="0" y="3094516"/>
                  <a:pt x="0" y="3094516"/>
                </a:cubicBezTo>
                <a:lnTo>
                  <a:pt x="6285364" y="3091435"/>
                </a:lnTo>
                <a:lnTo>
                  <a:pt x="6285364" y="64726"/>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 name="Google Shape;64;p4"/>
          <p:cNvSpPr/>
          <p:nvPr/>
        </p:nvSpPr>
        <p:spPr>
          <a:xfrm flipH="1" rot="10800000">
            <a:off x="8660225" y="-21712"/>
            <a:ext cx="3519803" cy="1756137"/>
          </a:xfrm>
          <a:custGeom>
            <a:rect b="b" l="l" r="r" t="t"/>
            <a:pathLst>
              <a:path extrusionOk="0" h="3094515" w="6285363">
                <a:moveTo>
                  <a:pt x="6285364" y="64726"/>
                </a:moveTo>
                <a:cubicBezTo>
                  <a:pt x="6140435" y="33738"/>
                  <a:pt x="5667742" y="-143934"/>
                  <a:pt x="4777340" y="266897"/>
                </a:cubicBezTo>
                <a:cubicBezTo>
                  <a:pt x="3641672" y="790904"/>
                  <a:pt x="4051893" y="2200216"/>
                  <a:pt x="2889314" y="1940309"/>
                </a:cubicBezTo>
                <a:cubicBezTo>
                  <a:pt x="1814845" y="1700105"/>
                  <a:pt x="1419606" y="1862748"/>
                  <a:pt x="784411" y="2135936"/>
                </a:cubicBezTo>
                <a:cubicBezTo>
                  <a:pt x="149215" y="2409124"/>
                  <a:pt x="0" y="3094516"/>
                  <a:pt x="0" y="3094516"/>
                </a:cubicBezTo>
                <a:lnTo>
                  <a:pt x="6285364" y="3091435"/>
                </a:lnTo>
                <a:lnTo>
                  <a:pt x="6285364" y="64726"/>
                </a:lnTo>
                <a:close/>
              </a:path>
            </a:pathLst>
          </a:custGeom>
          <a:blipFill rotWithShape="1">
            <a:blip r:embed="rId3">
              <a:alphaModFix amt="60000"/>
            </a:blip>
            <a:stretch>
              <a:fillRect b="-62099" l="-12368" r="-8409" t="-77398"/>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5" name="Google Shape;65;p4"/>
          <p:cNvSpPr/>
          <p:nvPr/>
        </p:nvSpPr>
        <p:spPr>
          <a:xfrm flipH="1">
            <a:off x="-127945" y="5229575"/>
            <a:ext cx="3519803" cy="1732928"/>
          </a:xfrm>
          <a:custGeom>
            <a:rect b="b" l="l" r="r" t="t"/>
            <a:pathLst>
              <a:path extrusionOk="0" h="3094515" w="6285363">
                <a:moveTo>
                  <a:pt x="6285364" y="64726"/>
                </a:moveTo>
                <a:cubicBezTo>
                  <a:pt x="6140435" y="33738"/>
                  <a:pt x="5667742" y="-143934"/>
                  <a:pt x="4777340" y="266897"/>
                </a:cubicBezTo>
                <a:cubicBezTo>
                  <a:pt x="3641672" y="790904"/>
                  <a:pt x="4051893" y="2200216"/>
                  <a:pt x="2889314" y="1940309"/>
                </a:cubicBezTo>
                <a:cubicBezTo>
                  <a:pt x="1814845" y="1700105"/>
                  <a:pt x="1419606" y="1862748"/>
                  <a:pt x="784411" y="2135936"/>
                </a:cubicBezTo>
                <a:cubicBezTo>
                  <a:pt x="149215" y="2409124"/>
                  <a:pt x="0" y="3094516"/>
                  <a:pt x="0" y="3094516"/>
                </a:cubicBezTo>
                <a:lnTo>
                  <a:pt x="6285364" y="3091435"/>
                </a:lnTo>
                <a:lnTo>
                  <a:pt x="6285364" y="64726"/>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 name="Google Shape;66;p4"/>
          <p:cNvSpPr/>
          <p:nvPr/>
        </p:nvSpPr>
        <p:spPr>
          <a:xfrm flipH="1">
            <a:off x="-127946" y="5225855"/>
            <a:ext cx="3519803" cy="1732928"/>
          </a:xfrm>
          <a:custGeom>
            <a:rect b="b" l="l" r="r" t="t"/>
            <a:pathLst>
              <a:path extrusionOk="0" h="3094515" w="6285363">
                <a:moveTo>
                  <a:pt x="6285364" y="64726"/>
                </a:moveTo>
                <a:cubicBezTo>
                  <a:pt x="6140435" y="33738"/>
                  <a:pt x="5667742" y="-143934"/>
                  <a:pt x="4777340" y="266897"/>
                </a:cubicBezTo>
                <a:cubicBezTo>
                  <a:pt x="3641672" y="790904"/>
                  <a:pt x="4051893" y="2200216"/>
                  <a:pt x="2889314" y="1940309"/>
                </a:cubicBezTo>
                <a:cubicBezTo>
                  <a:pt x="1814845" y="1700105"/>
                  <a:pt x="1419606" y="1862748"/>
                  <a:pt x="784411" y="2135936"/>
                </a:cubicBezTo>
                <a:cubicBezTo>
                  <a:pt x="149215" y="2409124"/>
                  <a:pt x="0" y="3094516"/>
                  <a:pt x="0" y="3094516"/>
                </a:cubicBezTo>
                <a:lnTo>
                  <a:pt x="6285364" y="3091435"/>
                </a:lnTo>
                <a:lnTo>
                  <a:pt x="6285364" y="64726"/>
                </a:lnTo>
                <a:close/>
              </a:path>
            </a:pathLst>
          </a:custGeom>
          <a:blipFill rotWithShape="1">
            <a:blip r:embed="rId3">
              <a:alphaModFix amt="60000"/>
            </a:blip>
            <a:stretch>
              <a:fillRect b="-62099" l="-12368" r="-8409" t="-77398"/>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7" name="Google Shape;67;p4"/>
          <p:cNvSpPr/>
          <p:nvPr/>
        </p:nvSpPr>
        <p:spPr>
          <a:xfrm>
            <a:off x="2" y="-26498"/>
            <a:ext cx="2196849" cy="1736648"/>
          </a:xfrm>
          <a:custGeom>
            <a:rect b="b" l="l" r="r" t="t"/>
            <a:pathLst>
              <a:path extrusionOk="0" h="2098668" w="2654802">
                <a:moveTo>
                  <a:pt x="0" y="2098669"/>
                </a:moveTo>
                <a:cubicBezTo>
                  <a:pt x="0" y="2098669"/>
                  <a:pt x="455717" y="1603379"/>
                  <a:pt x="956162" y="1390587"/>
                </a:cubicBezTo>
                <a:cubicBezTo>
                  <a:pt x="1268790" y="1257659"/>
                  <a:pt x="1628166" y="1117091"/>
                  <a:pt x="1838065" y="1005025"/>
                </a:cubicBezTo>
                <a:cubicBezTo>
                  <a:pt x="2588788" y="604218"/>
                  <a:pt x="2654803" y="0"/>
                  <a:pt x="2654803" y="0"/>
                </a:cubicBezTo>
                <a:cubicBezTo>
                  <a:pt x="2654803" y="0"/>
                  <a:pt x="282785" y="0"/>
                  <a:pt x="0" y="0"/>
                </a:cubicBezTo>
                <a:lnTo>
                  <a:pt x="0" y="2098669"/>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68" name="Google Shape;68;p4"/>
          <p:cNvSpPr/>
          <p:nvPr/>
        </p:nvSpPr>
        <p:spPr>
          <a:xfrm rot="-1338372">
            <a:off x="10444481" y="56226"/>
            <a:ext cx="2036591" cy="1044140"/>
          </a:xfrm>
          <a:custGeom>
            <a:rect b="b" l="l" r="r" t="t"/>
            <a:pathLst>
              <a:path extrusionOk="0" h="3302583" w="6441674">
                <a:moveTo>
                  <a:pt x="6617" y="2553101"/>
                </a:moveTo>
                <a:cubicBezTo>
                  <a:pt x="34746" y="2475004"/>
                  <a:pt x="146409" y="2480811"/>
                  <a:pt x="197329" y="2483235"/>
                </a:cubicBezTo>
                <a:cubicBezTo>
                  <a:pt x="355947" y="2490783"/>
                  <a:pt x="535520" y="2579595"/>
                  <a:pt x="619745" y="2626041"/>
                </a:cubicBezTo>
                <a:cubicBezTo>
                  <a:pt x="639402" y="2615540"/>
                  <a:pt x="651785" y="2608883"/>
                  <a:pt x="664175" y="2602366"/>
                </a:cubicBezTo>
                <a:cubicBezTo>
                  <a:pt x="762276" y="2550891"/>
                  <a:pt x="873029" y="2494239"/>
                  <a:pt x="994310" y="2434298"/>
                </a:cubicBezTo>
                <a:cubicBezTo>
                  <a:pt x="1080169" y="2391858"/>
                  <a:pt x="1075688" y="2399687"/>
                  <a:pt x="1162987" y="2358291"/>
                </a:cubicBezTo>
                <a:cubicBezTo>
                  <a:pt x="1125871" y="2363555"/>
                  <a:pt x="563481" y="2399211"/>
                  <a:pt x="595159" y="2184611"/>
                </a:cubicBezTo>
                <a:cubicBezTo>
                  <a:pt x="596981" y="2172288"/>
                  <a:pt x="600605" y="2161880"/>
                  <a:pt x="605547" y="2153013"/>
                </a:cubicBezTo>
                <a:cubicBezTo>
                  <a:pt x="640205" y="2090929"/>
                  <a:pt x="743678" y="2107190"/>
                  <a:pt x="805501" y="2116319"/>
                </a:cubicBezTo>
                <a:cubicBezTo>
                  <a:pt x="980031" y="2142083"/>
                  <a:pt x="1257117" y="2281882"/>
                  <a:pt x="1285768" y="2296435"/>
                </a:cubicBezTo>
                <a:cubicBezTo>
                  <a:pt x="1422748" y="2231907"/>
                  <a:pt x="1512002" y="2195467"/>
                  <a:pt x="1650729" y="2135044"/>
                </a:cubicBezTo>
                <a:cubicBezTo>
                  <a:pt x="1585906" y="2142873"/>
                  <a:pt x="1493156" y="2131810"/>
                  <a:pt x="1469997" y="2129412"/>
                </a:cubicBezTo>
                <a:cubicBezTo>
                  <a:pt x="1313368" y="2113205"/>
                  <a:pt x="1166437" y="2091398"/>
                  <a:pt x="1064993" y="1954821"/>
                </a:cubicBezTo>
                <a:cubicBezTo>
                  <a:pt x="1029678" y="1907277"/>
                  <a:pt x="992569" y="1822089"/>
                  <a:pt x="1029310" y="1765167"/>
                </a:cubicBezTo>
                <a:cubicBezTo>
                  <a:pt x="1068810" y="1703975"/>
                  <a:pt x="1173020" y="1711430"/>
                  <a:pt x="1227656" y="1736660"/>
                </a:cubicBezTo>
                <a:cubicBezTo>
                  <a:pt x="1349493" y="1792922"/>
                  <a:pt x="1382015" y="1877742"/>
                  <a:pt x="1493410" y="1955631"/>
                </a:cubicBezTo>
                <a:cubicBezTo>
                  <a:pt x="1534150" y="1984115"/>
                  <a:pt x="1698554" y="2067670"/>
                  <a:pt x="1734726" y="2091405"/>
                </a:cubicBezTo>
                <a:cubicBezTo>
                  <a:pt x="1842907" y="2044651"/>
                  <a:pt x="1951048" y="1998869"/>
                  <a:pt x="2059061" y="1955578"/>
                </a:cubicBezTo>
                <a:cubicBezTo>
                  <a:pt x="2105935" y="1936785"/>
                  <a:pt x="2151417" y="1919975"/>
                  <a:pt x="2197474" y="1902200"/>
                </a:cubicBezTo>
                <a:cubicBezTo>
                  <a:pt x="2173531" y="1903814"/>
                  <a:pt x="2149448" y="1905455"/>
                  <a:pt x="2125009" y="1904196"/>
                </a:cubicBezTo>
                <a:cubicBezTo>
                  <a:pt x="1962976" y="1895818"/>
                  <a:pt x="1874357" y="1830384"/>
                  <a:pt x="1736849" y="1726944"/>
                </a:cubicBezTo>
                <a:cubicBezTo>
                  <a:pt x="1659864" y="1669029"/>
                  <a:pt x="1539923" y="1505844"/>
                  <a:pt x="1572565" y="1403991"/>
                </a:cubicBezTo>
                <a:cubicBezTo>
                  <a:pt x="1577227" y="1389441"/>
                  <a:pt x="1584895" y="1375900"/>
                  <a:pt x="1596341" y="1364342"/>
                </a:cubicBezTo>
                <a:cubicBezTo>
                  <a:pt x="1680585" y="1279429"/>
                  <a:pt x="1786643" y="1332134"/>
                  <a:pt x="1838038" y="1399840"/>
                </a:cubicBezTo>
                <a:cubicBezTo>
                  <a:pt x="1937915" y="1531401"/>
                  <a:pt x="1952032" y="1569640"/>
                  <a:pt x="2071572" y="1680402"/>
                </a:cubicBezTo>
                <a:cubicBezTo>
                  <a:pt x="2157478" y="1760004"/>
                  <a:pt x="2287920" y="1819615"/>
                  <a:pt x="2346662" y="1845201"/>
                </a:cubicBezTo>
                <a:cubicBezTo>
                  <a:pt x="2524743" y="1779537"/>
                  <a:pt x="2663094" y="1734372"/>
                  <a:pt x="2826314" y="1686173"/>
                </a:cubicBezTo>
                <a:cubicBezTo>
                  <a:pt x="2651883" y="1648848"/>
                  <a:pt x="2427819" y="1569770"/>
                  <a:pt x="2314964" y="1494574"/>
                </a:cubicBezTo>
                <a:cubicBezTo>
                  <a:pt x="2200213" y="1418106"/>
                  <a:pt x="2142228" y="1301602"/>
                  <a:pt x="2180610" y="1229775"/>
                </a:cubicBezTo>
                <a:cubicBezTo>
                  <a:pt x="2193402" y="1205833"/>
                  <a:pt x="2216916" y="1186952"/>
                  <a:pt x="2252599" y="1176091"/>
                </a:cubicBezTo>
                <a:cubicBezTo>
                  <a:pt x="2437243" y="1119814"/>
                  <a:pt x="2621464" y="1385564"/>
                  <a:pt x="2736972" y="1489906"/>
                </a:cubicBezTo>
                <a:cubicBezTo>
                  <a:pt x="2764163" y="1514447"/>
                  <a:pt x="2935680" y="1652552"/>
                  <a:pt x="2935680" y="1652552"/>
                </a:cubicBezTo>
                <a:cubicBezTo>
                  <a:pt x="2935680" y="1652552"/>
                  <a:pt x="3337783" y="1552004"/>
                  <a:pt x="3470725" y="1531532"/>
                </a:cubicBezTo>
                <a:cubicBezTo>
                  <a:pt x="3594825" y="1512409"/>
                  <a:pt x="3741227" y="1491578"/>
                  <a:pt x="3879191" y="1471378"/>
                </a:cubicBezTo>
                <a:cubicBezTo>
                  <a:pt x="3787974" y="1459019"/>
                  <a:pt x="3695753" y="1444975"/>
                  <a:pt x="3657645" y="1434844"/>
                </a:cubicBezTo>
                <a:cubicBezTo>
                  <a:pt x="3433756" y="1375318"/>
                  <a:pt x="3259493" y="1343342"/>
                  <a:pt x="3042367" y="1236283"/>
                </a:cubicBezTo>
                <a:cubicBezTo>
                  <a:pt x="2840177" y="1136577"/>
                  <a:pt x="2680929" y="977866"/>
                  <a:pt x="2768851" y="808445"/>
                </a:cubicBezTo>
                <a:cubicBezTo>
                  <a:pt x="2789144" y="769348"/>
                  <a:pt x="2822630" y="729744"/>
                  <a:pt x="2871721" y="690064"/>
                </a:cubicBezTo>
                <a:cubicBezTo>
                  <a:pt x="3182809" y="438834"/>
                  <a:pt x="3477355" y="960055"/>
                  <a:pt x="3697226" y="1127372"/>
                </a:cubicBezTo>
                <a:cubicBezTo>
                  <a:pt x="3864055" y="1254383"/>
                  <a:pt x="4005769" y="1375568"/>
                  <a:pt x="4074416" y="1442552"/>
                </a:cubicBezTo>
                <a:cubicBezTo>
                  <a:pt x="4074550" y="1442649"/>
                  <a:pt x="4074751" y="1442657"/>
                  <a:pt x="4074751" y="1442715"/>
                </a:cubicBezTo>
                <a:cubicBezTo>
                  <a:pt x="4114265" y="1437051"/>
                  <a:pt x="4146345" y="1431790"/>
                  <a:pt x="4186796" y="1426055"/>
                </a:cubicBezTo>
                <a:cubicBezTo>
                  <a:pt x="4229994" y="1419926"/>
                  <a:pt x="4273861" y="1413708"/>
                  <a:pt x="4318062" y="1407543"/>
                </a:cubicBezTo>
                <a:cubicBezTo>
                  <a:pt x="4601223" y="1367866"/>
                  <a:pt x="4823573" y="1330886"/>
                  <a:pt x="5122605" y="1291408"/>
                </a:cubicBezTo>
                <a:cubicBezTo>
                  <a:pt x="5018597" y="1247172"/>
                  <a:pt x="4896773" y="1158944"/>
                  <a:pt x="4772204" y="1111549"/>
                </a:cubicBezTo>
                <a:cubicBezTo>
                  <a:pt x="4426826" y="980103"/>
                  <a:pt x="3272887" y="495594"/>
                  <a:pt x="3402613" y="172049"/>
                </a:cubicBezTo>
                <a:cubicBezTo>
                  <a:pt x="3406833" y="161614"/>
                  <a:pt x="3412257" y="151167"/>
                  <a:pt x="3419222" y="141087"/>
                </a:cubicBezTo>
                <a:cubicBezTo>
                  <a:pt x="3595495" y="-115471"/>
                  <a:pt x="4116006" y="-46965"/>
                  <a:pt x="4620177" y="553338"/>
                </a:cubicBezTo>
                <a:cubicBezTo>
                  <a:pt x="4952695" y="949252"/>
                  <a:pt x="5201030" y="1223616"/>
                  <a:pt x="5254541" y="1282496"/>
                </a:cubicBezTo>
                <a:cubicBezTo>
                  <a:pt x="5420968" y="1260600"/>
                  <a:pt x="5579693" y="1238112"/>
                  <a:pt x="5747058" y="1216717"/>
                </a:cubicBezTo>
                <a:cubicBezTo>
                  <a:pt x="5917102" y="1194992"/>
                  <a:pt x="6391737" y="1135856"/>
                  <a:pt x="6393813" y="1135636"/>
                </a:cubicBezTo>
                <a:cubicBezTo>
                  <a:pt x="6417254" y="1132784"/>
                  <a:pt x="6438417" y="1149651"/>
                  <a:pt x="6441364" y="1173131"/>
                </a:cubicBezTo>
                <a:cubicBezTo>
                  <a:pt x="6444177" y="1196592"/>
                  <a:pt x="6427568" y="1217947"/>
                  <a:pt x="6404194" y="1220833"/>
                </a:cubicBezTo>
                <a:cubicBezTo>
                  <a:pt x="6402185" y="1221077"/>
                  <a:pt x="5927884" y="1280067"/>
                  <a:pt x="5757907" y="1301749"/>
                </a:cubicBezTo>
                <a:cubicBezTo>
                  <a:pt x="5666758" y="1313399"/>
                  <a:pt x="5580832" y="1325857"/>
                  <a:pt x="5489749" y="1337642"/>
                </a:cubicBezTo>
                <a:cubicBezTo>
                  <a:pt x="5449231" y="1449560"/>
                  <a:pt x="5030786" y="2601783"/>
                  <a:pt x="4924902" y="2779315"/>
                </a:cubicBezTo>
                <a:cubicBezTo>
                  <a:pt x="4856523" y="2893978"/>
                  <a:pt x="4779906" y="3056421"/>
                  <a:pt x="4608523" y="2968117"/>
                </a:cubicBezTo>
                <a:cubicBezTo>
                  <a:pt x="4451271" y="2887087"/>
                  <a:pt x="4501903" y="2563147"/>
                  <a:pt x="4606782" y="2366482"/>
                </a:cubicBezTo>
                <a:cubicBezTo>
                  <a:pt x="4763833" y="2071789"/>
                  <a:pt x="5205651" y="1507719"/>
                  <a:pt x="5359420" y="1345791"/>
                </a:cubicBezTo>
                <a:cubicBezTo>
                  <a:pt x="5086105" y="1381325"/>
                  <a:pt x="4906016" y="1414681"/>
                  <a:pt x="4642076" y="1450835"/>
                </a:cubicBezTo>
                <a:cubicBezTo>
                  <a:pt x="4641943" y="1450858"/>
                  <a:pt x="4641809" y="1450998"/>
                  <a:pt x="4641608" y="1451000"/>
                </a:cubicBezTo>
                <a:cubicBezTo>
                  <a:pt x="4533045" y="1586663"/>
                  <a:pt x="4240575" y="2016878"/>
                  <a:pt x="4077564" y="2293970"/>
                </a:cubicBezTo>
                <a:cubicBezTo>
                  <a:pt x="3893858" y="2606344"/>
                  <a:pt x="3832980" y="3212674"/>
                  <a:pt x="3450900" y="3022934"/>
                </a:cubicBezTo>
                <a:cubicBezTo>
                  <a:pt x="3258622" y="2927451"/>
                  <a:pt x="3314143" y="2536666"/>
                  <a:pt x="3477958" y="2196297"/>
                </a:cubicBezTo>
                <a:cubicBezTo>
                  <a:pt x="3501331" y="2147675"/>
                  <a:pt x="3526981" y="2100145"/>
                  <a:pt x="3554441" y="2054597"/>
                </a:cubicBezTo>
                <a:cubicBezTo>
                  <a:pt x="3735869" y="1753069"/>
                  <a:pt x="4008113" y="1591760"/>
                  <a:pt x="4240307" y="1504919"/>
                </a:cubicBezTo>
                <a:cubicBezTo>
                  <a:pt x="4226444" y="1506876"/>
                  <a:pt x="4212313" y="1508814"/>
                  <a:pt x="4198650" y="1510757"/>
                </a:cubicBezTo>
                <a:cubicBezTo>
                  <a:pt x="3940337" y="1547371"/>
                  <a:pt x="3701043" y="1582574"/>
                  <a:pt x="3483918" y="1616067"/>
                </a:cubicBezTo>
                <a:cubicBezTo>
                  <a:pt x="3420562" y="1625830"/>
                  <a:pt x="3354661" y="1638094"/>
                  <a:pt x="3286550" y="1652423"/>
                </a:cubicBezTo>
                <a:cubicBezTo>
                  <a:pt x="3237794" y="1772032"/>
                  <a:pt x="3069692" y="2188629"/>
                  <a:pt x="2991000" y="2518061"/>
                </a:cubicBezTo>
                <a:cubicBezTo>
                  <a:pt x="2919808" y="2816297"/>
                  <a:pt x="3000175" y="3255791"/>
                  <a:pt x="2682228" y="3203144"/>
                </a:cubicBezTo>
                <a:cubicBezTo>
                  <a:pt x="2499889" y="3172946"/>
                  <a:pt x="2516170" y="2872319"/>
                  <a:pt x="2618665" y="2560615"/>
                </a:cubicBezTo>
                <a:cubicBezTo>
                  <a:pt x="2639895" y="2496047"/>
                  <a:pt x="2666671" y="2431927"/>
                  <a:pt x="2697485" y="2369013"/>
                </a:cubicBezTo>
                <a:cubicBezTo>
                  <a:pt x="2841985" y="2073905"/>
                  <a:pt x="2997228" y="1826617"/>
                  <a:pt x="3133718" y="1686673"/>
                </a:cubicBezTo>
                <a:cubicBezTo>
                  <a:pt x="3086971" y="1697436"/>
                  <a:pt x="2791019" y="1782696"/>
                  <a:pt x="2645648" y="1831144"/>
                </a:cubicBezTo>
                <a:cubicBezTo>
                  <a:pt x="2611144" y="1912943"/>
                  <a:pt x="2548290" y="2065620"/>
                  <a:pt x="2488597" y="2250164"/>
                </a:cubicBezTo>
                <a:cubicBezTo>
                  <a:pt x="2407118" y="2502075"/>
                  <a:pt x="2356132" y="2781083"/>
                  <a:pt x="2192344" y="2729105"/>
                </a:cubicBezTo>
                <a:cubicBezTo>
                  <a:pt x="2004037" y="2669339"/>
                  <a:pt x="2105513" y="2404027"/>
                  <a:pt x="2225241" y="2190029"/>
                </a:cubicBezTo>
                <a:cubicBezTo>
                  <a:pt x="2299654" y="2057034"/>
                  <a:pt x="2376666" y="1965811"/>
                  <a:pt x="2446103" y="1900714"/>
                </a:cubicBezTo>
                <a:cubicBezTo>
                  <a:pt x="2330348" y="1942417"/>
                  <a:pt x="2212603" y="1986405"/>
                  <a:pt x="2091014" y="2035154"/>
                </a:cubicBezTo>
                <a:cubicBezTo>
                  <a:pt x="2025046" y="2061595"/>
                  <a:pt x="1958803" y="2089369"/>
                  <a:pt x="1892648" y="2117149"/>
                </a:cubicBezTo>
                <a:cubicBezTo>
                  <a:pt x="1864191" y="2176172"/>
                  <a:pt x="1760879" y="2393190"/>
                  <a:pt x="1745120" y="2487401"/>
                </a:cubicBezTo>
                <a:cubicBezTo>
                  <a:pt x="1717527" y="2652375"/>
                  <a:pt x="1702881" y="2818741"/>
                  <a:pt x="1578157" y="2809606"/>
                </a:cubicBezTo>
                <a:cubicBezTo>
                  <a:pt x="1454995" y="2800592"/>
                  <a:pt x="1451901" y="2638417"/>
                  <a:pt x="1540258" y="2464885"/>
                </a:cubicBezTo>
                <a:cubicBezTo>
                  <a:pt x="1595175" y="2357018"/>
                  <a:pt x="1710616" y="2222832"/>
                  <a:pt x="1793026" y="2151312"/>
                </a:cubicBezTo>
                <a:cubicBezTo>
                  <a:pt x="1635962" y="2218064"/>
                  <a:pt x="1530795" y="2276243"/>
                  <a:pt x="1375384" y="2348700"/>
                </a:cubicBezTo>
                <a:cubicBezTo>
                  <a:pt x="1342427" y="2414006"/>
                  <a:pt x="1296116" y="2520673"/>
                  <a:pt x="1279667" y="2643400"/>
                </a:cubicBezTo>
                <a:cubicBezTo>
                  <a:pt x="1261417" y="2779623"/>
                  <a:pt x="1217389" y="2908190"/>
                  <a:pt x="1118846" y="2875949"/>
                </a:cubicBezTo>
                <a:cubicBezTo>
                  <a:pt x="994819" y="2835384"/>
                  <a:pt x="1047781" y="2664175"/>
                  <a:pt x="1121357" y="2534556"/>
                </a:cubicBezTo>
                <a:cubicBezTo>
                  <a:pt x="1143384" y="2495759"/>
                  <a:pt x="1184043" y="2456205"/>
                  <a:pt x="1227536" y="2418620"/>
                </a:cubicBezTo>
                <a:cubicBezTo>
                  <a:pt x="1162592" y="2449702"/>
                  <a:pt x="1096202" y="2479424"/>
                  <a:pt x="1032143" y="2511076"/>
                </a:cubicBezTo>
                <a:cubicBezTo>
                  <a:pt x="999031" y="2527444"/>
                  <a:pt x="973488" y="2541106"/>
                  <a:pt x="941971" y="2556959"/>
                </a:cubicBezTo>
                <a:cubicBezTo>
                  <a:pt x="943290" y="2635397"/>
                  <a:pt x="944563" y="3112530"/>
                  <a:pt x="765230" y="3134049"/>
                </a:cubicBezTo>
                <a:cubicBezTo>
                  <a:pt x="658462" y="3146860"/>
                  <a:pt x="618734" y="2992890"/>
                  <a:pt x="685995" y="2870089"/>
                </a:cubicBezTo>
                <a:cubicBezTo>
                  <a:pt x="740684" y="2770240"/>
                  <a:pt x="820328" y="2648222"/>
                  <a:pt x="870618" y="2588576"/>
                </a:cubicBezTo>
                <a:cubicBezTo>
                  <a:pt x="803331" y="2622665"/>
                  <a:pt x="762216" y="2647586"/>
                  <a:pt x="703635" y="2678326"/>
                </a:cubicBezTo>
                <a:cubicBezTo>
                  <a:pt x="669533" y="2696222"/>
                  <a:pt x="578992" y="2742948"/>
                  <a:pt x="578350" y="2743933"/>
                </a:cubicBezTo>
                <a:cubicBezTo>
                  <a:pt x="541742" y="2799487"/>
                  <a:pt x="493863" y="2953370"/>
                  <a:pt x="416724" y="3078830"/>
                </a:cubicBezTo>
                <a:cubicBezTo>
                  <a:pt x="329821" y="3220162"/>
                  <a:pt x="243091" y="3348649"/>
                  <a:pt x="151238" y="3286525"/>
                </a:cubicBezTo>
                <a:cubicBezTo>
                  <a:pt x="101671" y="3253005"/>
                  <a:pt x="121402" y="3049000"/>
                  <a:pt x="225410" y="2932501"/>
                </a:cubicBezTo>
                <a:cubicBezTo>
                  <a:pt x="329419" y="2815995"/>
                  <a:pt x="553543" y="2661369"/>
                  <a:pt x="555873" y="2660076"/>
                </a:cubicBezTo>
                <a:cubicBezTo>
                  <a:pt x="497935" y="2663613"/>
                  <a:pt x="435014" y="2668421"/>
                  <a:pt x="413268" y="2672567"/>
                </a:cubicBezTo>
                <a:cubicBezTo>
                  <a:pt x="275091" y="2698880"/>
                  <a:pt x="-2257" y="2776575"/>
                  <a:pt x="14" y="2591892"/>
                </a:cubicBezTo>
                <a:cubicBezTo>
                  <a:pt x="201" y="2577057"/>
                  <a:pt x="2599" y="2564259"/>
                  <a:pt x="6617" y="255310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 name="Google Shape;69;p4"/>
          <p:cNvSpPr txBox="1"/>
          <p:nvPr>
            <p:ph type="title"/>
          </p:nvPr>
        </p:nvSpPr>
        <p:spPr>
          <a:xfrm>
            <a:off x="490775" y="751875"/>
            <a:ext cx="11210400" cy="7635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70" name="Google Shape;70;p4"/>
          <p:cNvSpPr txBox="1"/>
          <p:nvPr>
            <p:ph idx="1" type="body"/>
          </p:nvPr>
        </p:nvSpPr>
        <p:spPr>
          <a:xfrm>
            <a:off x="1027573" y="2742369"/>
            <a:ext cx="2979000" cy="13227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lnSpc>
                <a:spcPct val="100000"/>
              </a:lnSpc>
              <a:spcBef>
                <a:spcPts val="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71" name="Google Shape;71;p4"/>
          <p:cNvSpPr txBox="1"/>
          <p:nvPr>
            <p:ph idx="2" type="body"/>
          </p:nvPr>
        </p:nvSpPr>
        <p:spPr>
          <a:xfrm>
            <a:off x="4606500" y="2742369"/>
            <a:ext cx="2979000" cy="13227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lnSpc>
                <a:spcPct val="100000"/>
              </a:lnSpc>
              <a:spcBef>
                <a:spcPts val="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72" name="Google Shape;72;p4"/>
          <p:cNvSpPr txBox="1"/>
          <p:nvPr>
            <p:ph idx="3" type="body"/>
          </p:nvPr>
        </p:nvSpPr>
        <p:spPr>
          <a:xfrm>
            <a:off x="1027573" y="4783426"/>
            <a:ext cx="2979000" cy="13227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lnSpc>
                <a:spcPct val="100000"/>
              </a:lnSpc>
              <a:spcBef>
                <a:spcPts val="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73" name="Google Shape;73;p4"/>
          <p:cNvSpPr txBox="1"/>
          <p:nvPr>
            <p:ph idx="4" type="body"/>
          </p:nvPr>
        </p:nvSpPr>
        <p:spPr>
          <a:xfrm>
            <a:off x="4606500" y="4783426"/>
            <a:ext cx="2979000" cy="13227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lnSpc>
                <a:spcPct val="100000"/>
              </a:lnSpc>
              <a:spcBef>
                <a:spcPts val="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74" name="Google Shape;74;p4"/>
          <p:cNvSpPr txBox="1"/>
          <p:nvPr>
            <p:ph idx="5" type="title"/>
          </p:nvPr>
        </p:nvSpPr>
        <p:spPr>
          <a:xfrm>
            <a:off x="1027573" y="2046600"/>
            <a:ext cx="2979000" cy="6957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600"/>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75" name="Google Shape;75;p4"/>
          <p:cNvSpPr txBox="1"/>
          <p:nvPr>
            <p:ph idx="6" type="title"/>
          </p:nvPr>
        </p:nvSpPr>
        <p:spPr>
          <a:xfrm>
            <a:off x="4606500" y="2046600"/>
            <a:ext cx="2979000" cy="6957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600"/>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76" name="Google Shape;76;p4"/>
          <p:cNvSpPr txBox="1"/>
          <p:nvPr>
            <p:ph idx="7" type="title"/>
          </p:nvPr>
        </p:nvSpPr>
        <p:spPr>
          <a:xfrm>
            <a:off x="1027573" y="4087657"/>
            <a:ext cx="2979000" cy="6957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600"/>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77" name="Google Shape;77;p4"/>
          <p:cNvSpPr txBox="1"/>
          <p:nvPr>
            <p:ph idx="8" type="title"/>
          </p:nvPr>
        </p:nvSpPr>
        <p:spPr>
          <a:xfrm>
            <a:off x="4606500" y="4087657"/>
            <a:ext cx="2979000" cy="6957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600"/>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78" name="Google Shape;78;p4"/>
          <p:cNvSpPr txBox="1"/>
          <p:nvPr>
            <p:ph idx="9" type="body"/>
          </p:nvPr>
        </p:nvSpPr>
        <p:spPr>
          <a:xfrm>
            <a:off x="8185427" y="2742369"/>
            <a:ext cx="2979000" cy="13227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lnSpc>
                <a:spcPct val="100000"/>
              </a:lnSpc>
              <a:spcBef>
                <a:spcPts val="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79" name="Google Shape;79;p4"/>
          <p:cNvSpPr txBox="1"/>
          <p:nvPr>
            <p:ph idx="13" type="body"/>
          </p:nvPr>
        </p:nvSpPr>
        <p:spPr>
          <a:xfrm>
            <a:off x="8185427" y="4783426"/>
            <a:ext cx="2979000" cy="13227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lnSpc>
                <a:spcPct val="100000"/>
              </a:lnSpc>
              <a:spcBef>
                <a:spcPts val="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80" name="Google Shape;80;p4"/>
          <p:cNvSpPr txBox="1"/>
          <p:nvPr>
            <p:ph idx="14" type="title"/>
          </p:nvPr>
        </p:nvSpPr>
        <p:spPr>
          <a:xfrm>
            <a:off x="8185427" y="2046600"/>
            <a:ext cx="2979000" cy="6957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600"/>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81" name="Google Shape;81;p4"/>
          <p:cNvSpPr txBox="1"/>
          <p:nvPr>
            <p:ph idx="15" type="title"/>
          </p:nvPr>
        </p:nvSpPr>
        <p:spPr>
          <a:xfrm>
            <a:off x="8185427" y="4087657"/>
            <a:ext cx="2979000" cy="6957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600"/>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82" name="Google Shape;82;p4"/>
          <p:cNvSpPr/>
          <p:nvPr/>
        </p:nvSpPr>
        <p:spPr>
          <a:xfrm rot="-1338372">
            <a:off x="10444492" y="56226"/>
            <a:ext cx="2036591" cy="1044140"/>
          </a:xfrm>
          <a:custGeom>
            <a:rect b="b" l="l" r="r" t="t"/>
            <a:pathLst>
              <a:path extrusionOk="0" h="3302583" w="6441674">
                <a:moveTo>
                  <a:pt x="6617" y="2553101"/>
                </a:moveTo>
                <a:cubicBezTo>
                  <a:pt x="34746" y="2475004"/>
                  <a:pt x="146409" y="2480811"/>
                  <a:pt x="197329" y="2483235"/>
                </a:cubicBezTo>
                <a:cubicBezTo>
                  <a:pt x="355947" y="2490783"/>
                  <a:pt x="535520" y="2579595"/>
                  <a:pt x="619745" y="2626041"/>
                </a:cubicBezTo>
                <a:cubicBezTo>
                  <a:pt x="639402" y="2615540"/>
                  <a:pt x="651785" y="2608883"/>
                  <a:pt x="664175" y="2602366"/>
                </a:cubicBezTo>
                <a:cubicBezTo>
                  <a:pt x="762276" y="2550891"/>
                  <a:pt x="873029" y="2494239"/>
                  <a:pt x="994310" y="2434298"/>
                </a:cubicBezTo>
                <a:cubicBezTo>
                  <a:pt x="1080169" y="2391858"/>
                  <a:pt x="1075688" y="2399687"/>
                  <a:pt x="1162987" y="2358291"/>
                </a:cubicBezTo>
                <a:cubicBezTo>
                  <a:pt x="1125871" y="2363555"/>
                  <a:pt x="563481" y="2399211"/>
                  <a:pt x="595159" y="2184611"/>
                </a:cubicBezTo>
                <a:cubicBezTo>
                  <a:pt x="596981" y="2172288"/>
                  <a:pt x="600605" y="2161880"/>
                  <a:pt x="605547" y="2153013"/>
                </a:cubicBezTo>
                <a:cubicBezTo>
                  <a:pt x="640205" y="2090929"/>
                  <a:pt x="743678" y="2107190"/>
                  <a:pt x="805501" y="2116319"/>
                </a:cubicBezTo>
                <a:cubicBezTo>
                  <a:pt x="980031" y="2142083"/>
                  <a:pt x="1257117" y="2281882"/>
                  <a:pt x="1285768" y="2296435"/>
                </a:cubicBezTo>
                <a:cubicBezTo>
                  <a:pt x="1422748" y="2231907"/>
                  <a:pt x="1512002" y="2195467"/>
                  <a:pt x="1650729" y="2135044"/>
                </a:cubicBezTo>
                <a:cubicBezTo>
                  <a:pt x="1585906" y="2142873"/>
                  <a:pt x="1493156" y="2131810"/>
                  <a:pt x="1469997" y="2129412"/>
                </a:cubicBezTo>
                <a:cubicBezTo>
                  <a:pt x="1313368" y="2113205"/>
                  <a:pt x="1166437" y="2091398"/>
                  <a:pt x="1064993" y="1954821"/>
                </a:cubicBezTo>
                <a:cubicBezTo>
                  <a:pt x="1029678" y="1907277"/>
                  <a:pt x="992569" y="1822089"/>
                  <a:pt x="1029310" y="1765167"/>
                </a:cubicBezTo>
                <a:cubicBezTo>
                  <a:pt x="1068810" y="1703975"/>
                  <a:pt x="1173020" y="1711430"/>
                  <a:pt x="1227656" y="1736660"/>
                </a:cubicBezTo>
                <a:cubicBezTo>
                  <a:pt x="1349493" y="1792922"/>
                  <a:pt x="1382015" y="1877742"/>
                  <a:pt x="1493410" y="1955631"/>
                </a:cubicBezTo>
                <a:cubicBezTo>
                  <a:pt x="1534150" y="1984115"/>
                  <a:pt x="1698554" y="2067670"/>
                  <a:pt x="1734726" y="2091405"/>
                </a:cubicBezTo>
                <a:cubicBezTo>
                  <a:pt x="1842907" y="2044651"/>
                  <a:pt x="1951048" y="1998869"/>
                  <a:pt x="2059061" y="1955578"/>
                </a:cubicBezTo>
                <a:cubicBezTo>
                  <a:pt x="2105935" y="1936785"/>
                  <a:pt x="2151417" y="1919975"/>
                  <a:pt x="2197474" y="1902200"/>
                </a:cubicBezTo>
                <a:cubicBezTo>
                  <a:pt x="2173531" y="1903814"/>
                  <a:pt x="2149448" y="1905455"/>
                  <a:pt x="2125009" y="1904196"/>
                </a:cubicBezTo>
                <a:cubicBezTo>
                  <a:pt x="1962976" y="1895818"/>
                  <a:pt x="1874357" y="1830384"/>
                  <a:pt x="1736849" y="1726944"/>
                </a:cubicBezTo>
                <a:cubicBezTo>
                  <a:pt x="1659864" y="1669029"/>
                  <a:pt x="1539923" y="1505844"/>
                  <a:pt x="1572565" y="1403991"/>
                </a:cubicBezTo>
                <a:cubicBezTo>
                  <a:pt x="1577227" y="1389441"/>
                  <a:pt x="1584895" y="1375900"/>
                  <a:pt x="1596341" y="1364342"/>
                </a:cubicBezTo>
                <a:cubicBezTo>
                  <a:pt x="1680585" y="1279429"/>
                  <a:pt x="1786643" y="1332134"/>
                  <a:pt x="1838038" y="1399840"/>
                </a:cubicBezTo>
                <a:cubicBezTo>
                  <a:pt x="1937915" y="1531401"/>
                  <a:pt x="1952032" y="1569640"/>
                  <a:pt x="2071572" y="1680402"/>
                </a:cubicBezTo>
                <a:cubicBezTo>
                  <a:pt x="2157478" y="1760004"/>
                  <a:pt x="2287920" y="1819615"/>
                  <a:pt x="2346662" y="1845201"/>
                </a:cubicBezTo>
                <a:cubicBezTo>
                  <a:pt x="2524743" y="1779537"/>
                  <a:pt x="2663094" y="1734372"/>
                  <a:pt x="2826314" y="1686173"/>
                </a:cubicBezTo>
                <a:cubicBezTo>
                  <a:pt x="2651883" y="1648848"/>
                  <a:pt x="2427819" y="1569770"/>
                  <a:pt x="2314964" y="1494574"/>
                </a:cubicBezTo>
                <a:cubicBezTo>
                  <a:pt x="2200213" y="1418106"/>
                  <a:pt x="2142228" y="1301602"/>
                  <a:pt x="2180610" y="1229775"/>
                </a:cubicBezTo>
                <a:cubicBezTo>
                  <a:pt x="2193402" y="1205833"/>
                  <a:pt x="2216916" y="1186952"/>
                  <a:pt x="2252599" y="1176091"/>
                </a:cubicBezTo>
                <a:cubicBezTo>
                  <a:pt x="2437243" y="1119814"/>
                  <a:pt x="2621464" y="1385564"/>
                  <a:pt x="2736972" y="1489906"/>
                </a:cubicBezTo>
                <a:cubicBezTo>
                  <a:pt x="2764163" y="1514447"/>
                  <a:pt x="2935680" y="1652552"/>
                  <a:pt x="2935680" y="1652552"/>
                </a:cubicBezTo>
                <a:cubicBezTo>
                  <a:pt x="2935680" y="1652552"/>
                  <a:pt x="3337783" y="1552004"/>
                  <a:pt x="3470725" y="1531532"/>
                </a:cubicBezTo>
                <a:cubicBezTo>
                  <a:pt x="3594825" y="1512409"/>
                  <a:pt x="3741227" y="1491578"/>
                  <a:pt x="3879191" y="1471378"/>
                </a:cubicBezTo>
                <a:cubicBezTo>
                  <a:pt x="3787974" y="1459019"/>
                  <a:pt x="3695753" y="1444975"/>
                  <a:pt x="3657645" y="1434844"/>
                </a:cubicBezTo>
                <a:cubicBezTo>
                  <a:pt x="3433756" y="1375318"/>
                  <a:pt x="3259493" y="1343342"/>
                  <a:pt x="3042367" y="1236283"/>
                </a:cubicBezTo>
                <a:cubicBezTo>
                  <a:pt x="2840177" y="1136577"/>
                  <a:pt x="2680929" y="977866"/>
                  <a:pt x="2768851" y="808445"/>
                </a:cubicBezTo>
                <a:cubicBezTo>
                  <a:pt x="2789144" y="769348"/>
                  <a:pt x="2822630" y="729744"/>
                  <a:pt x="2871721" y="690064"/>
                </a:cubicBezTo>
                <a:cubicBezTo>
                  <a:pt x="3182809" y="438834"/>
                  <a:pt x="3477355" y="960055"/>
                  <a:pt x="3697226" y="1127372"/>
                </a:cubicBezTo>
                <a:cubicBezTo>
                  <a:pt x="3864055" y="1254383"/>
                  <a:pt x="4005769" y="1375568"/>
                  <a:pt x="4074416" y="1442552"/>
                </a:cubicBezTo>
                <a:cubicBezTo>
                  <a:pt x="4074550" y="1442649"/>
                  <a:pt x="4074751" y="1442657"/>
                  <a:pt x="4074751" y="1442715"/>
                </a:cubicBezTo>
                <a:cubicBezTo>
                  <a:pt x="4114265" y="1437051"/>
                  <a:pt x="4146345" y="1431790"/>
                  <a:pt x="4186796" y="1426055"/>
                </a:cubicBezTo>
                <a:cubicBezTo>
                  <a:pt x="4229994" y="1419926"/>
                  <a:pt x="4273861" y="1413708"/>
                  <a:pt x="4318062" y="1407543"/>
                </a:cubicBezTo>
                <a:cubicBezTo>
                  <a:pt x="4601223" y="1367866"/>
                  <a:pt x="4823573" y="1330886"/>
                  <a:pt x="5122605" y="1291408"/>
                </a:cubicBezTo>
                <a:cubicBezTo>
                  <a:pt x="5018597" y="1247172"/>
                  <a:pt x="4896773" y="1158944"/>
                  <a:pt x="4772204" y="1111549"/>
                </a:cubicBezTo>
                <a:cubicBezTo>
                  <a:pt x="4426826" y="980103"/>
                  <a:pt x="3272887" y="495594"/>
                  <a:pt x="3402613" y="172049"/>
                </a:cubicBezTo>
                <a:cubicBezTo>
                  <a:pt x="3406833" y="161614"/>
                  <a:pt x="3412257" y="151167"/>
                  <a:pt x="3419222" y="141087"/>
                </a:cubicBezTo>
                <a:cubicBezTo>
                  <a:pt x="3595495" y="-115471"/>
                  <a:pt x="4116006" y="-46965"/>
                  <a:pt x="4620177" y="553338"/>
                </a:cubicBezTo>
                <a:cubicBezTo>
                  <a:pt x="4952695" y="949252"/>
                  <a:pt x="5201030" y="1223616"/>
                  <a:pt x="5254541" y="1282496"/>
                </a:cubicBezTo>
                <a:cubicBezTo>
                  <a:pt x="5420968" y="1260600"/>
                  <a:pt x="5579693" y="1238112"/>
                  <a:pt x="5747058" y="1216717"/>
                </a:cubicBezTo>
                <a:cubicBezTo>
                  <a:pt x="5917102" y="1194992"/>
                  <a:pt x="6391737" y="1135856"/>
                  <a:pt x="6393813" y="1135636"/>
                </a:cubicBezTo>
                <a:cubicBezTo>
                  <a:pt x="6417254" y="1132784"/>
                  <a:pt x="6438417" y="1149651"/>
                  <a:pt x="6441364" y="1173131"/>
                </a:cubicBezTo>
                <a:cubicBezTo>
                  <a:pt x="6444177" y="1196592"/>
                  <a:pt x="6427568" y="1217947"/>
                  <a:pt x="6404194" y="1220833"/>
                </a:cubicBezTo>
                <a:cubicBezTo>
                  <a:pt x="6402185" y="1221077"/>
                  <a:pt x="5927884" y="1280067"/>
                  <a:pt x="5757907" y="1301749"/>
                </a:cubicBezTo>
                <a:cubicBezTo>
                  <a:pt x="5666758" y="1313399"/>
                  <a:pt x="5580832" y="1325857"/>
                  <a:pt x="5489749" y="1337642"/>
                </a:cubicBezTo>
                <a:cubicBezTo>
                  <a:pt x="5449231" y="1449560"/>
                  <a:pt x="5030786" y="2601783"/>
                  <a:pt x="4924902" y="2779315"/>
                </a:cubicBezTo>
                <a:cubicBezTo>
                  <a:pt x="4856523" y="2893978"/>
                  <a:pt x="4779906" y="3056421"/>
                  <a:pt x="4608523" y="2968117"/>
                </a:cubicBezTo>
                <a:cubicBezTo>
                  <a:pt x="4451271" y="2887087"/>
                  <a:pt x="4501903" y="2563147"/>
                  <a:pt x="4606782" y="2366482"/>
                </a:cubicBezTo>
                <a:cubicBezTo>
                  <a:pt x="4763833" y="2071789"/>
                  <a:pt x="5205651" y="1507719"/>
                  <a:pt x="5359420" y="1345791"/>
                </a:cubicBezTo>
                <a:cubicBezTo>
                  <a:pt x="5086105" y="1381325"/>
                  <a:pt x="4906016" y="1414681"/>
                  <a:pt x="4642076" y="1450835"/>
                </a:cubicBezTo>
                <a:cubicBezTo>
                  <a:pt x="4641943" y="1450858"/>
                  <a:pt x="4641809" y="1450998"/>
                  <a:pt x="4641608" y="1451000"/>
                </a:cubicBezTo>
                <a:cubicBezTo>
                  <a:pt x="4533045" y="1586663"/>
                  <a:pt x="4240575" y="2016878"/>
                  <a:pt x="4077564" y="2293970"/>
                </a:cubicBezTo>
                <a:cubicBezTo>
                  <a:pt x="3893858" y="2606344"/>
                  <a:pt x="3832980" y="3212674"/>
                  <a:pt x="3450900" y="3022934"/>
                </a:cubicBezTo>
                <a:cubicBezTo>
                  <a:pt x="3258622" y="2927451"/>
                  <a:pt x="3314143" y="2536666"/>
                  <a:pt x="3477958" y="2196297"/>
                </a:cubicBezTo>
                <a:cubicBezTo>
                  <a:pt x="3501331" y="2147675"/>
                  <a:pt x="3526981" y="2100145"/>
                  <a:pt x="3554441" y="2054597"/>
                </a:cubicBezTo>
                <a:cubicBezTo>
                  <a:pt x="3735869" y="1753069"/>
                  <a:pt x="4008113" y="1591760"/>
                  <a:pt x="4240307" y="1504919"/>
                </a:cubicBezTo>
                <a:cubicBezTo>
                  <a:pt x="4226444" y="1506876"/>
                  <a:pt x="4212313" y="1508814"/>
                  <a:pt x="4198650" y="1510757"/>
                </a:cubicBezTo>
                <a:cubicBezTo>
                  <a:pt x="3940337" y="1547371"/>
                  <a:pt x="3701043" y="1582574"/>
                  <a:pt x="3483918" y="1616067"/>
                </a:cubicBezTo>
                <a:cubicBezTo>
                  <a:pt x="3420562" y="1625830"/>
                  <a:pt x="3354661" y="1638094"/>
                  <a:pt x="3286550" y="1652423"/>
                </a:cubicBezTo>
                <a:cubicBezTo>
                  <a:pt x="3237794" y="1772032"/>
                  <a:pt x="3069692" y="2188629"/>
                  <a:pt x="2991000" y="2518061"/>
                </a:cubicBezTo>
                <a:cubicBezTo>
                  <a:pt x="2919808" y="2816297"/>
                  <a:pt x="3000175" y="3255791"/>
                  <a:pt x="2682228" y="3203144"/>
                </a:cubicBezTo>
                <a:cubicBezTo>
                  <a:pt x="2499889" y="3172946"/>
                  <a:pt x="2516170" y="2872319"/>
                  <a:pt x="2618665" y="2560615"/>
                </a:cubicBezTo>
                <a:cubicBezTo>
                  <a:pt x="2639895" y="2496047"/>
                  <a:pt x="2666671" y="2431927"/>
                  <a:pt x="2697485" y="2369013"/>
                </a:cubicBezTo>
                <a:cubicBezTo>
                  <a:pt x="2841985" y="2073905"/>
                  <a:pt x="2997228" y="1826617"/>
                  <a:pt x="3133718" y="1686673"/>
                </a:cubicBezTo>
                <a:cubicBezTo>
                  <a:pt x="3086971" y="1697436"/>
                  <a:pt x="2791019" y="1782696"/>
                  <a:pt x="2645648" y="1831144"/>
                </a:cubicBezTo>
                <a:cubicBezTo>
                  <a:pt x="2611144" y="1912943"/>
                  <a:pt x="2548290" y="2065620"/>
                  <a:pt x="2488597" y="2250164"/>
                </a:cubicBezTo>
                <a:cubicBezTo>
                  <a:pt x="2407118" y="2502075"/>
                  <a:pt x="2356132" y="2781083"/>
                  <a:pt x="2192344" y="2729105"/>
                </a:cubicBezTo>
                <a:cubicBezTo>
                  <a:pt x="2004037" y="2669339"/>
                  <a:pt x="2105513" y="2404027"/>
                  <a:pt x="2225241" y="2190029"/>
                </a:cubicBezTo>
                <a:cubicBezTo>
                  <a:pt x="2299654" y="2057034"/>
                  <a:pt x="2376666" y="1965811"/>
                  <a:pt x="2446103" y="1900714"/>
                </a:cubicBezTo>
                <a:cubicBezTo>
                  <a:pt x="2330348" y="1942417"/>
                  <a:pt x="2212603" y="1986405"/>
                  <a:pt x="2091014" y="2035154"/>
                </a:cubicBezTo>
                <a:cubicBezTo>
                  <a:pt x="2025046" y="2061595"/>
                  <a:pt x="1958803" y="2089369"/>
                  <a:pt x="1892648" y="2117149"/>
                </a:cubicBezTo>
                <a:cubicBezTo>
                  <a:pt x="1864191" y="2176172"/>
                  <a:pt x="1760879" y="2393190"/>
                  <a:pt x="1745120" y="2487401"/>
                </a:cubicBezTo>
                <a:cubicBezTo>
                  <a:pt x="1717527" y="2652375"/>
                  <a:pt x="1702881" y="2818741"/>
                  <a:pt x="1578157" y="2809606"/>
                </a:cubicBezTo>
                <a:cubicBezTo>
                  <a:pt x="1454995" y="2800592"/>
                  <a:pt x="1451901" y="2638417"/>
                  <a:pt x="1540258" y="2464885"/>
                </a:cubicBezTo>
                <a:cubicBezTo>
                  <a:pt x="1595175" y="2357018"/>
                  <a:pt x="1710616" y="2222832"/>
                  <a:pt x="1793026" y="2151312"/>
                </a:cubicBezTo>
                <a:cubicBezTo>
                  <a:pt x="1635962" y="2218064"/>
                  <a:pt x="1530795" y="2276243"/>
                  <a:pt x="1375384" y="2348700"/>
                </a:cubicBezTo>
                <a:cubicBezTo>
                  <a:pt x="1342427" y="2414006"/>
                  <a:pt x="1296116" y="2520673"/>
                  <a:pt x="1279667" y="2643400"/>
                </a:cubicBezTo>
                <a:cubicBezTo>
                  <a:pt x="1261417" y="2779623"/>
                  <a:pt x="1217389" y="2908190"/>
                  <a:pt x="1118846" y="2875949"/>
                </a:cubicBezTo>
                <a:cubicBezTo>
                  <a:pt x="994819" y="2835384"/>
                  <a:pt x="1047781" y="2664175"/>
                  <a:pt x="1121357" y="2534556"/>
                </a:cubicBezTo>
                <a:cubicBezTo>
                  <a:pt x="1143384" y="2495759"/>
                  <a:pt x="1184043" y="2456205"/>
                  <a:pt x="1227536" y="2418620"/>
                </a:cubicBezTo>
                <a:cubicBezTo>
                  <a:pt x="1162592" y="2449702"/>
                  <a:pt x="1096202" y="2479424"/>
                  <a:pt x="1032143" y="2511076"/>
                </a:cubicBezTo>
                <a:cubicBezTo>
                  <a:pt x="999031" y="2527444"/>
                  <a:pt x="973488" y="2541106"/>
                  <a:pt x="941971" y="2556959"/>
                </a:cubicBezTo>
                <a:cubicBezTo>
                  <a:pt x="943290" y="2635397"/>
                  <a:pt x="944563" y="3112530"/>
                  <a:pt x="765230" y="3134049"/>
                </a:cubicBezTo>
                <a:cubicBezTo>
                  <a:pt x="658462" y="3146860"/>
                  <a:pt x="618734" y="2992890"/>
                  <a:pt x="685995" y="2870089"/>
                </a:cubicBezTo>
                <a:cubicBezTo>
                  <a:pt x="740684" y="2770240"/>
                  <a:pt x="820328" y="2648222"/>
                  <a:pt x="870618" y="2588576"/>
                </a:cubicBezTo>
                <a:cubicBezTo>
                  <a:pt x="803331" y="2622665"/>
                  <a:pt x="762216" y="2647586"/>
                  <a:pt x="703635" y="2678326"/>
                </a:cubicBezTo>
                <a:cubicBezTo>
                  <a:pt x="669533" y="2696222"/>
                  <a:pt x="578992" y="2742948"/>
                  <a:pt x="578350" y="2743933"/>
                </a:cubicBezTo>
                <a:cubicBezTo>
                  <a:pt x="541742" y="2799487"/>
                  <a:pt x="493863" y="2953370"/>
                  <a:pt x="416724" y="3078830"/>
                </a:cubicBezTo>
                <a:cubicBezTo>
                  <a:pt x="329821" y="3220162"/>
                  <a:pt x="243091" y="3348649"/>
                  <a:pt x="151238" y="3286525"/>
                </a:cubicBezTo>
                <a:cubicBezTo>
                  <a:pt x="101671" y="3253005"/>
                  <a:pt x="121402" y="3049000"/>
                  <a:pt x="225410" y="2932501"/>
                </a:cubicBezTo>
                <a:cubicBezTo>
                  <a:pt x="329419" y="2815995"/>
                  <a:pt x="553543" y="2661369"/>
                  <a:pt x="555873" y="2660076"/>
                </a:cubicBezTo>
                <a:cubicBezTo>
                  <a:pt x="497935" y="2663613"/>
                  <a:pt x="435014" y="2668421"/>
                  <a:pt x="413268" y="2672567"/>
                </a:cubicBezTo>
                <a:cubicBezTo>
                  <a:pt x="275091" y="2698880"/>
                  <a:pt x="-2257" y="2776575"/>
                  <a:pt x="14" y="2591892"/>
                </a:cubicBezTo>
                <a:cubicBezTo>
                  <a:pt x="201" y="2577057"/>
                  <a:pt x="2599" y="2564259"/>
                  <a:pt x="6617" y="2553101"/>
                </a:cubicBezTo>
                <a:close/>
              </a:path>
            </a:pathLst>
          </a:custGeom>
          <a:blipFill rotWithShape="1">
            <a:blip r:embed="rId2">
              <a:alphaModFix amt="60000"/>
            </a:blip>
            <a:stretch>
              <a:fillRect b="-62099" l="-12368" r="-8409" t="-77398"/>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3" name="Google Shape;83;p4"/>
          <p:cNvSpPr/>
          <p:nvPr/>
        </p:nvSpPr>
        <p:spPr>
          <a:xfrm>
            <a:off x="0" y="-1848"/>
            <a:ext cx="2196849" cy="1736648"/>
          </a:xfrm>
          <a:custGeom>
            <a:rect b="b" l="l" r="r" t="t"/>
            <a:pathLst>
              <a:path extrusionOk="0" h="2098668" w="2654802">
                <a:moveTo>
                  <a:pt x="0" y="2098669"/>
                </a:moveTo>
                <a:cubicBezTo>
                  <a:pt x="0" y="2098669"/>
                  <a:pt x="455717" y="1603379"/>
                  <a:pt x="956162" y="1390587"/>
                </a:cubicBezTo>
                <a:cubicBezTo>
                  <a:pt x="1268790" y="1257659"/>
                  <a:pt x="1628166" y="1117091"/>
                  <a:pt x="1838065" y="1005025"/>
                </a:cubicBezTo>
                <a:cubicBezTo>
                  <a:pt x="2588788" y="604218"/>
                  <a:pt x="2654803" y="0"/>
                  <a:pt x="2654803" y="0"/>
                </a:cubicBezTo>
                <a:cubicBezTo>
                  <a:pt x="2654803" y="0"/>
                  <a:pt x="282785" y="0"/>
                  <a:pt x="0" y="0"/>
                </a:cubicBezTo>
                <a:lnTo>
                  <a:pt x="0" y="2098669"/>
                </a:lnTo>
                <a:close/>
              </a:path>
            </a:pathLst>
          </a:custGeom>
          <a:blipFill rotWithShape="1">
            <a:blip r:embed="rId2">
              <a:alphaModFix amt="60000"/>
            </a:blip>
            <a:stretch>
              <a:fillRect b="-176839" l="-208357" r="-109092" t="-140609"/>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84" name="Google Shape;84;p4"/>
          <p:cNvGrpSpPr/>
          <p:nvPr/>
        </p:nvGrpSpPr>
        <p:grpSpPr>
          <a:xfrm rot="-5400000">
            <a:off x="26074" y="-23463"/>
            <a:ext cx="1862054" cy="1908957"/>
            <a:chOff x="7274182" y="322119"/>
            <a:chExt cx="3396049" cy="2270946"/>
          </a:xfrm>
        </p:grpSpPr>
        <p:sp>
          <p:nvSpPr>
            <p:cNvPr id="85" name="Google Shape;85;p4"/>
            <p:cNvSpPr/>
            <p:nvPr/>
          </p:nvSpPr>
          <p:spPr>
            <a:xfrm>
              <a:off x="7274182" y="322119"/>
              <a:ext cx="3396049" cy="2270946"/>
            </a:xfrm>
            <a:custGeom>
              <a:rect b="b" l="l" r="r" t="t"/>
              <a:pathLst>
                <a:path extrusionOk="0" h="2523273" w="3396049">
                  <a:moveTo>
                    <a:pt x="3396050" y="2523274"/>
                  </a:moveTo>
                  <a:cubicBezTo>
                    <a:pt x="3396050" y="2523274"/>
                    <a:pt x="2776352" y="2462409"/>
                    <a:pt x="2264680" y="2430296"/>
                  </a:cubicBezTo>
                  <a:cubicBezTo>
                    <a:pt x="1660386" y="2392363"/>
                    <a:pt x="1567629" y="2140411"/>
                    <a:pt x="1071228" y="2196119"/>
                  </a:cubicBezTo>
                  <a:cubicBezTo>
                    <a:pt x="481413" y="2262315"/>
                    <a:pt x="0" y="1883364"/>
                    <a:pt x="0" y="1573622"/>
                  </a:cubicBezTo>
                  <a:cubicBezTo>
                    <a:pt x="0" y="1353570"/>
                    <a:pt x="232369" y="1240500"/>
                    <a:pt x="565906" y="1007971"/>
                  </a:cubicBezTo>
                  <a:cubicBezTo>
                    <a:pt x="748413" y="880729"/>
                    <a:pt x="816417" y="443036"/>
                    <a:pt x="1365506" y="285798"/>
                  </a:cubicBezTo>
                  <a:cubicBezTo>
                    <a:pt x="1748656" y="176089"/>
                    <a:pt x="1959687" y="257776"/>
                    <a:pt x="2564116" y="180150"/>
                  </a:cubicBezTo>
                  <a:cubicBezTo>
                    <a:pt x="3259559" y="90827"/>
                    <a:pt x="3396050" y="0"/>
                    <a:pt x="3396050" y="0"/>
                  </a:cubicBezTo>
                </a:path>
              </a:pathLst>
            </a:custGeom>
            <a:noFill/>
            <a:ln cap="rnd"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 name="Google Shape;86;p4"/>
            <p:cNvSpPr/>
            <p:nvPr/>
          </p:nvSpPr>
          <p:spPr>
            <a:xfrm>
              <a:off x="7722048" y="460066"/>
              <a:ext cx="2948183" cy="1882338"/>
            </a:xfrm>
            <a:custGeom>
              <a:rect b="b" l="l" r="r" t="t"/>
              <a:pathLst>
                <a:path extrusionOk="0" h="2051595" w="2948183">
                  <a:moveTo>
                    <a:pt x="2948184" y="1978529"/>
                  </a:moveTo>
                  <a:cubicBezTo>
                    <a:pt x="2948184" y="1978529"/>
                    <a:pt x="2471874" y="2081030"/>
                    <a:pt x="2173310" y="2043224"/>
                  </a:cubicBezTo>
                  <a:cubicBezTo>
                    <a:pt x="1890886" y="2007454"/>
                    <a:pt x="1608999" y="1887472"/>
                    <a:pt x="1250159" y="1817694"/>
                  </a:cubicBezTo>
                  <a:cubicBezTo>
                    <a:pt x="709958" y="1712647"/>
                    <a:pt x="75258" y="2028369"/>
                    <a:pt x="4675" y="1509874"/>
                  </a:cubicBezTo>
                  <a:cubicBezTo>
                    <a:pt x="-65271" y="996080"/>
                    <a:pt x="669640" y="1057186"/>
                    <a:pt x="871027" y="875422"/>
                  </a:cubicBezTo>
                  <a:cubicBezTo>
                    <a:pt x="1119362" y="651298"/>
                    <a:pt x="1048437" y="488407"/>
                    <a:pt x="1257057" y="359217"/>
                  </a:cubicBezTo>
                  <a:cubicBezTo>
                    <a:pt x="1367161" y="291032"/>
                    <a:pt x="1727473" y="281281"/>
                    <a:pt x="2122880" y="226303"/>
                  </a:cubicBezTo>
                  <a:cubicBezTo>
                    <a:pt x="2336656" y="196587"/>
                    <a:pt x="2535833" y="-13342"/>
                    <a:pt x="2948184" y="670"/>
                  </a:cubicBezTo>
                </a:path>
              </a:pathLst>
            </a:custGeom>
            <a:noFill/>
            <a:ln cap="rnd"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 name="Google Shape;87;p4"/>
            <p:cNvSpPr/>
            <p:nvPr/>
          </p:nvSpPr>
          <p:spPr>
            <a:xfrm>
              <a:off x="8291799" y="667875"/>
              <a:ext cx="2378432" cy="1378624"/>
            </a:xfrm>
            <a:custGeom>
              <a:rect b="b" l="l" r="r" t="t"/>
              <a:pathLst>
                <a:path extrusionOk="0" h="1455012" w="2378432">
                  <a:moveTo>
                    <a:pt x="2378433" y="1401835"/>
                  </a:moveTo>
                  <a:cubicBezTo>
                    <a:pt x="2378433" y="1401835"/>
                    <a:pt x="2149253" y="1448046"/>
                    <a:pt x="1885782" y="1454803"/>
                  </a:cubicBezTo>
                  <a:cubicBezTo>
                    <a:pt x="1610457" y="1461862"/>
                    <a:pt x="1308813" y="1287640"/>
                    <a:pt x="967252" y="1309145"/>
                  </a:cubicBezTo>
                  <a:cubicBezTo>
                    <a:pt x="553896" y="1335164"/>
                    <a:pt x="48655" y="1449084"/>
                    <a:pt x="1506" y="1257556"/>
                  </a:cubicBezTo>
                  <a:cubicBezTo>
                    <a:pt x="-34592" y="1110973"/>
                    <a:pt x="588053" y="850107"/>
                    <a:pt x="796672" y="785907"/>
                  </a:cubicBezTo>
                  <a:cubicBezTo>
                    <a:pt x="1048356" y="708440"/>
                    <a:pt x="935105" y="424161"/>
                    <a:pt x="1230790" y="220698"/>
                  </a:cubicBezTo>
                  <a:cubicBezTo>
                    <a:pt x="1513347" y="26243"/>
                    <a:pt x="2378433" y="0"/>
                    <a:pt x="2378433" y="0"/>
                  </a:cubicBezTo>
                </a:path>
              </a:pathLst>
            </a:custGeom>
            <a:noFill/>
            <a:ln cap="rnd"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 name="Google Shape;88;p4"/>
            <p:cNvSpPr/>
            <p:nvPr/>
          </p:nvSpPr>
          <p:spPr>
            <a:xfrm>
              <a:off x="8752654" y="888573"/>
              <a:ext cx="1917577" cy="923694"/>
            </a:xfrm>
            <a:custGeom>
              <a:rect b="b" l="l" r="r" t="t"/>
              <a:pathLst>
                <a:path extrusionOk="0" h="995897" w="1917577">
                  <a:moveTo>
                    <a:pt x="1917578" y="844164"/>
                  </a:moveTo>
                  <a:cubicBezTo>
                    <a:pt x="1917578" y="844164"/>
                    <a:pt x="1546482" y="922260"/>
                    <a:pt x="1424793" y="929815"/>
                  </a:cubicBezTo>
                  <a:cubicBezTo>
                    <a:pt x="1273501" y="939218"/>
                    <a:pt x="1136677" y="857826"/>
                    <a:pt x="909505" y="888198"/>
                  </a:cubicBezTo>
                  <a:cubicBezTo>
                    <a:pt x="481482" y="945399"/>
                    <a:pt x="33503" y="1079606"/>
                    <a:pt x="619" y="921390"/>
                  </a:cubicBezTo>
                  <a:cubicBezTo>
                    <a:pt x="-21616" y="814307"/>
                    <a:pt x="561515" y="789119"/>
                    <a:pt x="690170" y="627916"/>
                  </a:cubicBezTo>
                  <a:cubicBezTo>
                    <a:pt x="777636" y="518328"/>
                    <a:pt x="802483" y="345833"/>
                    <a:pt x="982304" y="252065"/>
                  </a:cubicBezTo>
                  <a:cubicBezTo>
                    <a:pt x="1354806" y="57864"/>
                    <a:pt x="1337460" y="233487"/>
                    <a:pt x="1912152" y="0"/>
                  </a:cubicBezTo>
                </a:path>
              </a:pathLst>
            </a:custGeom>
            <a:noFill/>
            <a:ln cap="rnd"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 name="Google Shape;89;p4"/>
            <p:cNvSpPr/>
            <p:nvPr/>
          </p:nvSpPr>
          <p:spPr>
            <a:xfrm>
              <a:off x="9585477" y="1154949"/>
              <a:ext cx="1084754" cy="461323"/>
            </a:xfrm>
            <a:custGeom>
              <a:rect b="b" l="l" r="r" t="t"/>
              <a:pathLst>
                <a:path extrusionOk="0" h="522746" w="1084754">
                  <a:moveTo>
                    <a:pt x="1084755" y="240432"/>
                  </a:moveTo>
                  <a:cubicBezTo>
                    <a:pt x="1084755" y="240432"/>
                    <a:pt x="936678" y="338192"/>
                    <a:pt x="728795" y="377659"/>
                  </a:cubicBezTo>
                  <a:cubicBezTo>
                    <a:pt x="606168" y="400932"/>
                    <a:pt x="464722" y="373802"/>
                    <a:pt x="355288" y="428806"/>
                  </a:cubicBezTo>
                  <a:cubicBezTo>
                    <a:pt x="169640" y="522133"/>
                    <a:pt x="32413" y="553436"/>
                    <a:pt x="3213" y="488258"/>
                  </a:cubicBezTo>
                  <a:cubicBezTo>
                    <a:pt x="-21700" y="432677"/>
                    <a:pt x="102667" y="436528"/>
                    <a:pt x="223754" y="360548"/>
                  </a:cubicBezTo>
                  <a:cubicBezTo>
                    <a:pt x="341559" y="286637"/>
                    <a:pt x="453604" y="132861"/>
                    <a:pt x="606168" y="80595"/>
                  </a:cubicBezTo>
                  <a:cubicBezTo>
                    <a:pt x="857048" y="-5337"/>
                    <a:pt x="1084755" y="67"/>
                    <a:pt x="1084755" y="67"/>
                  </a:cubicBezTo>
                </a:path>
              </a:pathLst>
            </a:custGeom>
            <a:noFill/>
            <a:ln cap="rnd"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90" name="Google Shape;90;p4"/>
          <p:cNvSpPr/>
          <p:nvPr/>
        </p:nvSpPr>
        <p:spPr>
          <a:xfrm rot="514610">
            <a:off x="10771883" y="5506713"/>
            <a:ext cx="1838986" cy="1735995"/>
          </a:xfrm>
          <a:custGeom>
            <a:rect b="b" l="l" r="r" t="t"/>
            <a:pathLst>
              <a:path extrusionOk="0" h="3244341" w="3436818">
                <a:moveTo>
                  <a:pt x="2217464" y="3244167"/>
                </a:moveTo>
                <a:cubicBezTo>
                  <a:pt x="2403983" y="3254012"/>
                  <a:pt x="2617157" y="2846617"/>
                  <a:pt x="2760077" y="2522744"/>
                </a:cubicBezTo>
                <a:cubicBezTo>
                  <a:pt x="2881164" y="2248310"/>
                  <a:pt x="3344882" y="2193560"/>
                  <a:pt x="3429669" y="1722581"/>
                </a:cubicBezTo>
                <a:cubicBezTo>
                  <a:pt x="3477756" y="1455200"/>
                  <a:pt x="3267529" y="1206048"/>
                  <a:pt x="3267529" y="1206048"/>
                </a:cubicBezTo>
                <a:cubicBezTo>
                  <a:pt x="3267529" y="1206048"/>
                  <a:pt x="3044777" y="1930873"/>
                  <a:pt x="2853972" y="1753677"/>
                </a:cubicBezTo>
                <a:cubicBezTo>
                  <a:pt x="2698194" y="1609016"/>
                  <a:pt x="3150259" y="1263169"/>
                  <a:pt x="3007541" y="902796"/>
                </a:cubicBezTo>
                <a:cubicBezTo>
                  <a:pt x="2864822" y="542416"/>
                  <a:pt x="2282963" y="312097"/>
                  <a:pt x="2282963" y="312097"/>
                </a:cubicBezTo>
                <a:cubicBezTo>
                  <a:pt x="2282963" y="312097"/>
                  <a:pt x="2609589" y="1315066"/>
                  <a:pt x="2179625" y="1336317"/>
                </a:cubicBezTo>
                <a:cubicBezTo>
                  <a:pt x="1811275" y="1354520"/>
                  <a:pt x="2089279" y="720918"/>
                  <a:pt x="1990494" y="403736"/>
                </a:cubicBezTo>
                <a:cubicBezTo>
                  <a:pt x="1929750" y="208724"/>
                  <a:pt x="1190104" y="-85011"/>
                  <a:pt x="1018720" y="23291"/>
                </a:cubicBezTo>
                <a:cubicBezTo>
                  <a:pt x="911497" y="91040"/>
                  <a:pt x="1485989" y="644402"/>
                  <a:pt x="1270604" y="737052"/>
                </a:cubicBezTo>
                <a:cubicBezTo>
                  <a:pt x="1059976" y="827666"/>
                  <a:pt x="953556" y="366432"/>
                  <a:pt x="772463" y="219976"/>
                </a:cubicBezTo>
                <a:cubicBezTo>
                  <a:pt x="708905" y="168574"/>
                  <a:pt x="624989" y="158529"/>
                  <a:pt x="531294" y="170229"/>
                </a:cubicBezTo>
                <a:cubicBezTo>
                  <a:pt x="437599" y="181922"/>
                  <a:pt x="353213" y="224892"/>
                  <a:pt x="353213" y="224892"/>
                </a:cubicBezTo>
                <a:cubicBezTo>
                  <a:pt x="353213" y="224892"/>
                  <a:pt x="360178" y="316209"/>
                  <a:pt x="321133" y="429219"/>
                </a:cubicBezTo>
                <a:cubicBezTo>
                  <a:pt x="286776" y="528439"/>
                  <a:pt x="194522" y="581963"/>
                  <a:pt x="296420" y="699789"/>
                </a:cubicBezTo>
                <a:cubicBezTo>
                  <a:pt x="514417" y="951793"/>
                  <a:pt x="1225532" y="1160420"/>
                  <a:pt x="1214013" y="1277233"/>
                </a:cubicBezTo>
                <a:cubicBezTo>
                  <a:pt x="1203364" y="1385059"/>
                  <a:pt x="893683" y="1393605"/>
                  <a:pt x="605365" y="1296722"/>
                </a:cubicBezTo>
                <a:cubicBezTo>
                  <a:pt x="317048" y="1199840"/>
                  <a:pt x="60791" y="889709"/>
                  <a:pt x="60791" y="889709"/>
                </a:cubicBezTo>
                <a:cubicBezTo>
                  <a:pt x="60791" y="889709"/>
                  <a:pt x="-14614" y="973198"/>
                  <a:pt x="2538" y="1079061"/>
                </a:cubicBezTo>
                <a:cubicBezTo>
                  <a:pt x="19696" y="1184925"/>
                  <a:pt x="129411" y="1313131"/>
                  <a:pt x="129411" y="1313131"/>
                </a:cubicBezTo>
                <a:cubicBezTo>
                  <a:pt x="129411" y="1313131"/>
                  <a:pt x="56832" y="1536156"/>
                  <a:pt x="253022" y="1660283"/>
                </a:cubicBezTo>
                <a:cubicBezTo>
                  <a:pt x="697855" y="1941676"/>
                  <a:pt x="1603860" y="1766187"/>
                  <a:pt x="1578947" y="2020235"/>
                </a:cubicBezTo>
                <a:cubicBezTo>
                  <a:pt x="1570040" y="2110936"/>
                  <a:pt x="1347490" y="2179576"/>
                  <a:pt x="1084622" y="2147135"/>
                </a:cubicBezTo>
                <a:cubicBezTo>
                  <a:pt x="733149" y="2103750"/>
                  <a:pt x="319325" y="1935775"/>
                  <a:pt x="319325" y="1935775"/>
                </a:cubicBezTo>
                <a:cubicBezTo>
                  <a:pt x="319325" y="1935775"/>
                  <a:pt x="227573" y="2218829"/>
                  <a:pt x="614139" y="2334577"/>
                </a:cubicBezTo>
                <a:cubicBezTo>
                  <a:pt x="1000705" y="2450333"/>
                  <a:pt x="1862040" y="2313173"/>
                  <a:pt x="1883605" y="2391859"/>
                </a:cubicBezTo>
                <a:cubicBezTo>
                  <a:pt x="1907180" y="2478153"/>
                  <a:pt x="1558454" y="2500388"/>
                  <a:pt x="1306837" y="2596139"/>
                </a:cubicBezTo>
                <a:cubicBezTo>
                  <a:pt x="1045442" y="2695594"/>
                  <a:pt x="789005" y="2639805"/>
                  <a:pt x="789005" y="2639805"/>
                </a:cubicBezTo>
                <a:cubicBezTo>
                  <a:pt x="789005" y="2639805"/>
                  <a:pt x="888526" y="2729348"/>
                  <a:pt x="1016042" y="2841728"/>
                </a:cubicBezTo>
                <a:cubicBezTo>
                  <a:pt x="1122997" y="2935959"/>
                  <a:pt x="1244016" y="3052424"/>
                  <a:pt x="1395844" y="3084236"/>
                </a:cubicBezTo>
                <a:cubicBezTo>
                  <a:pt x="1728631" y="3153954"/>
                  <a:pt x="2045277" y="2762432"/>
                  <a:pt x="2140445" y="2904950"/>
                </a:cubicBezTo>
                <a:cubicBezTo>
                  <a:pt x="2245994" y="3062939"/>
                  <a:pt x="1886553" y="3179136"/>
                  <a:pt x="1886553" y="3179136"/>
                </a:cubicBezTo>
                <a:cubicBezTo>
                  <a:pt x="1886553" y="3179136"/>
                  <a:pt x="2030945" y="3234388"/>
                  <a:pt x="2217464" y="3244167"/>
                </a:cubicBezTo>
                <a:close/>
                <a:moveTo>
                  <a:pt x="1988753" y="2352305"/>
                </a:moveTo>
                <a:cubicBezTo>
                  <a:pt x="1892580" y="2340063"/>
                  <a:pt x="1800091" y="2293523"/>
                  <a:pt x="1815829" y="2220563"/>
                </a:cubicBezTo>
                <a:cubicBezTo>
                  <a:pt x="1839404" y="2110902"/>
                  <a:pt x="2183375" y="2184940"/>
                  <a:pt x="2184246" y="2278167"/>
                </a:cubicBezTo>
                <a:cubicBezTo>
                  <a:pt x="2184848" y="2342474"/>
                  <a:pt x="2084926" y="2364541"/>
                  <a:pt x="1988753" y="2352305"/>
                </a:cubicBezTo>
                <a:close/>
                <a:moveTo>
                  <a:pt x="2213044" y="1896041"/>
                </a:moveTo>
                <a:cubicBezTo>
                  <a:pt x="2086801" y="1891372"/>
                  <a:pt x="2054721" y="1516453"/>
                  <a:pt x="2180696" y="1501779"/>
                </a:cubicBezTo>
                <a:cubicBezTo>
                  <a:pt x="2340761" y="1483120"/>
                  <a:pt x="2350003" y="1901111"/>
                  <a:pt x="2213044" y="1896041"/>
                </a:cubicBezTo>
                <a:close/>
                <a:moveTo>
                  <a:pt x="1721331" y="1158658"/>
                </a:moveTo>
                <a:cubicBezTo>
                  <a:pt x="1636476" y="1155095"/>
                  <a:pt x="1569772" y="929779"/>
                  <a:pt x="1644044" y="876462"/>
                </a:cubicBezTo>
                <a:cubicBezTo>
                  <a:pt x="1751535" y="799303"/>
                  <a:pt x="1839404" y="1082631"/>
                  <a:pt x="1758434" y="1145485"/>
                </a:cubicBezTo>
                <a:cubicBezTo>
                  <a:pt x="1745910" y="1155182"/>
                  <a:pt x="1733453" y="1159160"/>
                  <a:pt x="1721331" y="115865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 name="Google Shape;91;p4"/>
          <p:cNvSpPr/>
          <p:nvPr/>
        </p:nvSpPr>
        <p:spPr>
          <a:xfrm rot="515017">
            <a:off x="10763586" y="5507025"/>
            <a:ext cx="1842147" cy="1738979"/>
          </a:xfrm>
          <a:custGeom>
            <a:rect b="b" l="l" r="r" t="t"/>
            <a:pathLst>
              <a:path extrusionOk="0" h="3244341" w="3436818">
                <a:moveTo>
                  <a:pt x="2217464" y="3244167"/>
                </a:moveTo>
                <a:cubicBezTo>
                  <a:pt x="2403983" y="3254012"/>
                  <a:pt x="2617157" y="2846617"/>
                  <a:pt x="2760077" y="2522744"/>
                </a:cubicBezTo>
                <a:cubicBezTo>
                  <a:pt x="2881164" y="2248310"/>
                  <a:pt x="3344882" y="2193560"/>
                  <a:pt x="3429669" y="1722581"/>
                </a:cubicBezTo>
                <a:cubicBezTo>
                  <a:pt x="3477756" y="1455200"/>
                  <a:pt x="3267529" y="1206048"/>
                  <a:pt x="3267529" y="1206048"/>
                </a:cubicBezTo>
                <a:cubicBezTo>
                  <a:pt x="3267529" y="1206048"/>
                  <a:pt x="3044777" y="1930873"/>
                  <a:pt x="2853972" y="1753677"/>
                </a:cubicBezTo>
                <a:cubicBezTo>
                  <a:pt x="2698194" y="1609016"/>
                  <a:pt x="3150259" y="1263169"/>
                  <a:pt x="3007541" y="902796"/>
                </a:cubicBezTo>
                <a:cubicBezTo>
                  <a:pt x="2864822" y="542416"/>
                  <a:pt x="2282963" y="312097"/>
                  <a:pt x="2282963" y="312097"/>
                </a:cubicBezTo>
                <a:cubicBezTo>
                  <a:pt x="2282963" y="312097"/>
                  <a:pt x="2609589" y="1315066"/>
                  <a:pt x="2179625" y="1336317"/>
                </a:cubicBezTo>
                <a:cubicBezTo>
                  <a:pt x="1811275" y="1354520"/>
                  <a:pt x="2089279" y="720918"/>
                  <a:pt x="1990494" y="403736"/>
                </a:cubicBezTo>
                <a:cubicBezTo>
                  <a:pt x="1929750" y="208724"/>
                  <a:pt x="1190104" y="-85011"/>
                  <a:pt x="1018720" y="23291"/>
                </a:cubicBezTo>
                <a:cubicBezTo>
                  <a:pt x="911497" y="91040"/>
                  <a:pt x="1485989" y="644402"/>
                  <a:pt x="1270604" y="737052"/>
                </a:cubicBezTo>
                <a:cubicBezTo>
                  <a:pt x="1059976" y="827666"/>
                  <a:pt x="953556" y="366432"/>
                  <a:pt x="772463" y="219976"/>
                </a:cubicBezTo>
                <a:cubicBezTo>
                  <a:pt x="708905" y="168574"/>
                  <a:pt x="624989" y="158529"/>
                  <a:pt x="531294" y="170229"/>
                </a:cubicBezTo>
                <a:cubicBezTo>
                  <a:pt x="437599" y="181922"/>
                  <a:pt x="353213" y="224892"/>
                  <a:pt x="353213" y="224892"/>
                </a:cubicBezTo>
                <a:cubicBezTo>
                  <a:pt x="353213" y="224892"/>
                  <a:pt x="360178" y="316209"/>
                  <a:pt x="321133" y="429219"/>
                </a:cubicBezTo>
                <a:cubicBezTo>
                  <a:pt x="286776" y="528439"/>
                  <a:pt x="194522" y="581963"/>
                  <a:pt x="296420" y="699789"/>
                </a:cubicBezTo>
                <a:cubicBezTo>
                  <a:pt x="514417" y="951793"/>
                  <a:pt x="1225532" y="1160420"/>
                  <a:pt x="1214013" y="1277233"/>
                </a:cubicBezTo>
                <a:cubicBezTo>
                  <a:pt x="1203364" y="1385059"/>
                  <a:pt x="893683" y="1393605"/>
                  <a:pt x="605365" y="1296722"/>
                </a:cubicBezTo>
                <a:cubicBezTo>
                  <a:pt x="317048" y="1199840"/>
                  <a:pt x="60791" y="889709"/>
                  <a:pt x="60791" y="889709"/>
                </a:cubicBezTo>
                <a:cubicBezTo>
                  <a:pt x="60791" y="889709"/>
                  <a:pt x="-14614" y="973198"/>
                  <a:pt x="2538" y="1079061"/>
                </a:cubicBezTo>
                <a:cubicBezTo>
                  <a:pt x="19696" y="1184925"/>
                  <a:pt x="129411" y="1313131"/>
                  <a:pt x="129411" y="1313131"/>
                </a:cubicBezTo>
                <a:cubicBezTo>
                  <a:pt x="129411" y="1313131"/>
                  <a:pt x="56832" y="1536156"/>
                  <a:pt x="253022" y="1660283"/>
                </a:cubicBezTo>
                <a:cubicBezTo>
                  <a:pt x="697855" y="1941676"/>
                  <a:pt x="1603860" y="1766187"/>
                  <a:pt x="1578947" y="2020235"/>
                </a:cubicBezTo>
                <a:cubicBezTo>
                  <a:pt x="1570040" y="2110936"/>
                  <a:pt x="1347490" y="2179576"/>
                  <a:pt x="1084622" y="2147135"/>
                </a:cubicBezTo>
                <a:cubicBezTo>
                  <a:pt x="733149" y="2103750"/>
                  <a:pt x="319325" y="1935775"/>
                  <a:pt x="319325" y="1935775"/>
                </a:cubicBezTo>
                <a:cubicBezTo>
                  <a:pt x="319325" y="1935775"/>
                  <a:pt x="227573" y="2218829"/>
                  <a:pt x="614139" y="2334577"/>
                </a:cubicBezTo>
                <a:cubicBezTo>
                  <a:pt x="1000705" y="2450333"/>
                  <a:pt x="1862040" y="2313173"/>
                  <a:pt x="1883605" y="2391859"/>
                </a:cubicBezTo>
                <a:cubicBezTo>
                  <a:pt x="1907180" y="2478153"/>
                  <a:pt x="1558454" y="2500388"/>
                  <a:pt x="1306837" y="2596139"/>
                </a:cubicBezTo>
                <a:cubicBezTo>
                  <a:pt x="1045442" y="2695594"/>
                  <a:pt x="789005" y="2639805"/>
                  <a:pt x="789005" y="2639805"/>
                </a:cubicBezTo>
                <a:cubicBezTo>
                  <a:pt x="789005" y="2639805"/>
                  <a:pt x="888526" y="2729348"/>
                  <a:pt x="1016042" y="2841728"/>
                </a:cubicBezTo>
                <a:cubicBezTo>
                  <a:pt x="1122997" y="2935959"/>
                  <a:pt x="1244016" y="3052424"/>
                  <a:pt x="1395844" y="3084236"/>
                </a:cubicBezTo>
                <a:cubicBezTo>
                  <a:pt x="1728631" y="3153954"/>
                  <a:pt x="2045277" y="2762432"/>
                  <a:pt x="2140445" y="2904950"/>
                </a:cubicBezTo>
                <a:cubicBezTo>
                  <a:pt x="2245994" y="3062939"/>
                  <a:pt x="1886553" y="3179136"/>
                  <a:pt x="1886553" y="3179136"/>
                </a:cubicBezTo>
                <a:cubicBezTo>
                  <a:pt x="1886553" y="3179136"/>
                  <a:pt x="2030945" y="3234388"/>
                  <a:pt x="2217464" y="3244167"/>
                </a:cubicBezTo>
                <a:close/>
                <a:moveTo>
                  <a:pt x="1988753" y="2352305"/>
                </a:moveTo>
                <a:cubicBezTo>
                  <a:pt x="1892580" y="2340063"/>
                  <a:pt x="1800091" y="2293523"/>
                  <a:pt x="1815829" y="2220563"/>
                </a:cubicBezTo>
                <a:cubicBezTo>
                  <a:pt x="1839404" y="2110902"/>
                  <a:pt x="2183375" y="2184940"/>
                  <a:pt x="2184246" y="2278167"/>
                </a:cubicBezTo>
                <a:cubicBezTo>
                  <a:pt x="2184848" y="2342474"/>
                  <a:pt x="2084926" y="2364541"/>
                  <a:pt x="1988753" y="2352305"/>
                </a:cubicBezTo>
                <a:close/>
                <a:moveTo>
                  <a:pt x="2213044" y="1896041"/>
                </a:moveTo>
                <a:cubicBezTo>
                  <a:pt x="2086801" y="1891372"/>
                  <a:pt x="2054721" y="1516453"/>
                  <a:pt x="2180696" y="1501779"/>
                </a:cubicBezTo>
                <a:cubicBezTo>
                  <a:pt x="2340761" y="1483120"/>
                  <a:pt x="2350003" y="1901111"/>
                  <a:pt x="2213044" y="1896041"/>
                </a:cubicBezTo>
                <a:close/>
                <a:moveTo>
                  <a:pt x="1721331" y="1158658"/>
                </a:moveTo>
                <a:cubicBezTo>
                  <a:pt x="1636476" y="1155095"/>
                  <a:pt x="1569772" y="929779"/>
                  <a:pt x="1644044" y="876462"/>
                </a:cubicBezTo>
                <a:cubicBezTo>
                  <a:pt x="1751535" y="799303"/>
                  <a:pt x="1839404" y="1082631"/>
                  <a:pt x="1758434" y="1145485"/>
                </a:cubicBezTo>
                <a:cubicBezTo>
                  <a:pt x="1745910" y="1155182"/>
                  <a:pt x="1733453" y="1159160"/>
                  <a:pt x="1721331" y="1158658"/>
                </a:cubicBezTo>
                <a:close/>
              </a:path>
            </a:pathLst>
          </a:custGeom>
          <a:blipFill rotWithShape="1">
            <a:blip r:embed="rId2">
              <a:alphaModFix amt="60000"/>
            </a:blip>
            <a:stretch>
              <a:fillRect b="-188728" l="-26459" r="-200883" t="-179545"/>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2" name="Google Shape;92;p4"/>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4 Section Title">
  <p:cSld name="CUSTOM_3">
    <p:spTree>
      <p:nvGrpSpPr>
        <p:cNvPr id="93" name="Shape 93"/>
        <p:cNvGrpSpPr/>
        <p:nvPr/>
      </p:nvGrpSpPr>
      <p:grpSpPr>
        <a:xfrm>
          <a:off x="0" y="0"/>
          <a:ext cx="0" cy="0"/>
          <a:chOff x="0" y="0"/>
          <a:chExt cx="0" cy="0"/>
        </a:xfrm>
      </p:grpSpPr>
      <p:sp>
        <p:nvSpPr>
          <p:cNvPr id="94" name="Google Shape;94;p5"/>
          <p:cNvSpPr/>
          <p:nvPr/>
        </p:nvSpPr>
        <p:spPr>
          <a:xfrm>
            <a:off x="8796739" y="3243988"/>
            <a:ext cx="3448979" cy="3678847"/>
          </a:xfrm>
          <a:custGeom>
            <a:rect b="b" l="l" r="r" t="t"/>
            <a:pathLst>
              <a:path extrusionOk="0" h="4020598" w="3769376">
                <a:moveTo>
                  <a:pt x="1" y="4005862"/>
                </a:moveTo>
                <a:cubicBezTo>
                  <a:pt x="152505" y="2841951"/>
                  <a:pt x="684281" y="3332968"/>
                  <a:pt x="958896" y="2738010"/>
                </a:cubicBezTo>
                <a:cubicBezTo>
                  <a:pt x="1106818" y="2417526"/>
                  <a:pt x="1008120" y="1945670"/>
                  <a:pt x="1266367" y="1688796"/>
                </a:cubicBezTo>
                <a:cubicBezTo>
                  <a:pt x="1469133" y="1487128"/>
                  <a:pt x="2069410" y="1877123"/>
                  <a:pt x="2366768" y="1292727"/>
                </a:cubicBezTo>
                <a:cubicBezTo>
                  <a:pt x="2947421" y="151640"/>
                  <a:pt x="3769377" y="0"/>
                  <a:pt x="3769377" y="0"/>
                </a:cubicBezTo>
                <a:lnTo>
                  <a:pt x="3769377" y="4005862"/>
                </a:lnTo>
                <a:cubicBezTo>
                  <a:pt x="3769377" y="4005862"/>
                  <a:pt x="1664292" y="4001509"/>
                  <a:pt x="1369880" y="4014904"/>
                </a:cubicBezTo>
                <a:cubicBezTo>
                  <a:pt x="1087530" y="4027829"/>
                  <a:pt x="-1345" y="4016109"/>
                  <a:pt x="1" y="400586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5" name="Google Shape;95;p5"/>
          <p:cNvSpPr/>
          <p:nvPr/>
        </p:nvSpPr>
        <p:spPr>
          <a:xfrm>
            <a:off x="8796739" y="3243993"/>
            <a:ext cx="3448979" cy="3678847"/>
          </a:xfrm>
          <a:custGeom>
            <a:rect b="b" l="l" r="r" t="t"/>
            <a:pathLst>
              <a:path extrusionOk="0" h="4020598" w="3769376">
                <a:moveTo>
                  <a:pt x="1" y="4005862"/>
                </a:moveTo>
                <a:cubicBezTo>
                  <a:pt x="152505" y="2841951"/>
                  <a:pt x="684281" y="3332968"/>
                  <a:pt x="958896" y="2738010"/>
                </a:cubicBezTo>
                <a:cubicBezTo>
                  <a:pt x="1106818" y="2417526"/>
                  <a:pt x="1008120" y="1945670"/>
                  <a:pt x="1266367" y="1688796"/>
                </a:cubicBezTo>
                <a:cubicBezTo>
                  <a:pt x="1469133" y="1487128"/>
                  <a:pt x="2069410" y="1877123"/>
                  <a:pt x="2366768" y="1292727"/>
                </a:cubicBezTo>
                <a:cubicBezTo>
                  <a:pt x="2947421" y="151640"/>
                  <a:pt x="3769377" y="0"/>
                  <a:pt x="3769377" y="0"/>
                </a:cubicBezTo>
                <a:lnTo>
                  <a:pt x="3769377" y="4005862"/>
                </a:lnTo>
                <a:cubicBezTo>
                  <a:pt x="3769377" y="4005862"/>
                  <a:pt x="1664292" y="4001509"/>
                  <a:pt x="1369880" y="4014904"/>
                </a:cubicBezTo>
                <a:cubicBezTo>
                  <a:pt x="1087530" y="4027829"/>
                  <a:pt x="-1345" y="4016109"/>
                  <a:pt x="1" y="4005862"/>
                </a:cubicBezTo>
                <a:close/>
              </a:path>
            </a:pathLst>
          </a:custGeom>
          <a:blipFill rotWithShape="1">
            <a:blip r:embed="rId2">
              <a:alphaModFix amt="60000"/>
            </a:blip>
            <a:stretch>
              <a:fillRect b="-107089" l="-142889" r="-264261" t="-300060"/>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6" name="Google Shape;96;p5"/>
          <p:cNvSpPr/>
          <p:nvPr/>
        </p:nvSpPr>
        <p:spPr>
          <a:xfrm>
            <a:off x="10032542" y="-86612"/>
            <a:ext cx="2209821" cy="2668534"/>
          </a:xfrm>
          <a:custGeom>
            <a:rect b="b" l="l" r="r" t="t"/>
            <a:pathLst>
              <a:path extrusionOk="0" h="2772503" w="1884709">
                <a:moveTo>
                  <a:pt x="1884710" y="3281"/>
                </a:moveTo>
                <a:cubicBezTo>
                  <a:pt x="1580855" y="3281"/>
                  <a:pt x="1005627" y="0"/>
                  <a:pt x="1005627" y="0"/>
                </a:cubicBezTo>
                <a:cubicBezTo>
                  <a:pt x="1005627" y="0"/>
                  <a:pt x="892845" y="568977"/>
                  <a:pt x="811674" y="704277"/>
                </a:cubicBezTo>
                <a:cubicBezTo>
                  <a:pt x="588454" y="1076377"/>
                  <a:pt x="8605" y="556932"/>
                  <a:pt x="99" y="1382851"/>
                </a:cubicBezTo>
                <a:cubicBezTo>
                  <a:pt x="-3250" y="1710729"/>
                  <a:pt x="75779" y="2854970"/>
                  <a:pt x="618391" y="2767778"/>
                </a:cubicBezTo>
                <a:cubicBezTo>
                  <a:pt x="1200517" y="2674244"/>
                  <a:pt x="1102269" y="2126857"/>
                  <a:pt x="1443762" y="1956096"/>
                </a:cubicBezTo>
                <a:cubicBezTo>
                  <a:pt x="1631687" y="1862147"/>
                  <a:pt x="1884710" y="1871429"/>
                  <a:pt x="1884710" y="1871429"/>
                </a:cubicBezTo>
                <a:lnTo>
                  <a:pt x="1884710" y="3281"/>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7" name="Google Shape;97;p5"/>
          <p:cNvSpPr/>
          <p:nvPr/>
        </p:nvSpPr>
        <p:spPr>
          <a:xfrm>
            <a:off x="10032542" y="-86607"/>
            <a:ext cx="2209821" cy="2668534"/>
          </a:xfrm>
          <a:custGeom>
            <a:rect b="b" l="l" r="r" t="t"/>
            <a:pathLst>
              <a:path extrusionOk="0" h="2772503" w="1884709">
                <a:moveTo>
                  <a:pt x="1884710" y="3281"/>
                </a:moveTo>
                <a:cubicBezTo>
                  <a:pt x="1580855" y="3281"/>
                  <a:pt x="1005627" y="0"/>
                  <a:pt x="1005627" y="0"/>
                </a:cubicBezTo>
                <a:cubicBezTo>
                  <a:pt x="1005627" y="0"/>
                  <a:pt x="892845" y="568977"/>
                  <a:pt x="811674" y="704277"/>
                </a:cubicBezTo>
                <a:cubicBezTo>
                  <a:pt x="588454" y="1076377"/>
                  <a:pt x="8605" y="556932"/>
                  <a:pt x="99" y="1382851"/>
                </a:cubicBezTo>
                <a:cubicBezTo>
                  <a:pt x="-3250" y="1710729"/>
                  <a:pt x="75779" y="2854970"/>
                  <a:pt x="618391" y="2767778"/>
                </a:cubicBezTo>
                <a:cubicBezTo>
                  <a:pt x="1200517" y="2674244"/>
                  <a:pt x="1102269" y="2126857"/>
                  <a:pt x="1443762" y="1956096"/>
                </a:cubicBezTo>
                <a:cubicBezTo>
                  <a:pt x="1631687" y="1862147"/>
                  <a:pt x="1884710" y="1871429"/>
                  <a:pt x="1884710" y="1871429"/>
                </a:cubicBezTo>
                <a:lnTo>
                  <a:pt x="1884710" y="3281"/>
                </a:lnTo>
                <a:close/>
              </a:path>
            </a:pathLst>
          </a:custGeom>
          <a:blipFill rotWithShape="1">
            <a:blip r:embed="rId2">
              <a:alphaModFix amt="60000"/>
            </a:blip>
            <a:stretch>
              <a:fillRect b="-107089" l="-142889" r="-264261" t="-300060"/>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8" name="Google Shape;98;p5"/>
          <p:cNvSpPr/>
          <p:nvPr/>
        </p:nvSpPr>
        <p:spPr>
          <a:xfrm>
            <a:off x="-176328" y="3285970"/>
            <a:ext cx="4100975" cy="3787611"/>
          </a:xfrm>
          <a:custGeom>
            <a:rect b="b" l="l" r="r" t="t"/>
            <a:pathLst>
              <a:path extrusionOk="0" h="3117375" w="3375288">
                <a:moveTo>
                  <a:pt x="1975" y="98343"/>
                </a:moveTo>
                <a:cubicBezTo>
                  <a:pt x="1975" y="98343"/>
                  <a:pt x="577474" y="-120457"/>
                  <a:pt x="1027019" y="94666"/>
                </a:cubicBezTo>
                <a:cubicBezTo>
                  <a:pt x="1473908" y="308523"/>
                  <a:pt x="1208682" y="764004"/>
                  <a:pt x="1583542" y="1180521"/>
                </a:cubicBezTo>
                <a:cubicBezTo>
                  <a:pt x="2273581" y="1947231"/>
                  <a:pt x="3375288" y="1408703"/>
                  <a:pt x="3375288" y="3087842"/>
                </a:cubicBezTo>
                <a:cubicBezTo>
                  <a:pt x="3375288" y="3120190"/>
                  <a:pt x="3375288" y="3117310"/>
                  <a:pt x="3375288" y="3117310"/>
                </a:cubicBezTo>
                <a:lnTo>
                  <a:pt x="0" y="3104049"/>
                </a:lnTo>
                <a:lnTo>
                  <a:pt x="1975" y="98343"/>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99" name="Google Shape;99;p5"/>
          <p:cNvSpPr/>
          <p:nvPr/>
        </p:nvSpPr>
        <p:spPr>
          <a:xfrm>
            <a:off x="-176325" y="3285975"/>
            <a:ext cx="4100975" cy="3787611"/>
          </a:xfrm>
          <a:custGeom>
            <a:rect b="b" l="l" r="r" t="t"/>
            <a:pathLst>
              <a:path extrusionOk="0" h="3117375" w="3375288">
                <a:moveTo>
                  <a:pt x="1975" y="98343"/>
                </a:moveTo>
                <a:cubicBezTo>
                  <a:pt x="1975" y="98343"/>
                  <a:pt x="577474" y="-120457"/>
                  <a:pt x="1027019" y="94666"/>
                </a:cubicBezTo>
                <a:cubicBezTo>
                  <a:pt x="1473908" y="308523"/>
                  <a:pt x="1208682" y="764004"/>
                  <a:pt x="1583542" y="1180521"/>
                </a:cubicBezTo>
                <a:cubicBezTo>
                  <a:pt x="2273581" y="1947231"/>
                  <a:pt x="3375288" y="1408703"/>
                  <a:pt x="3375288" y="3087842"/>
                </a:cubicBezTo>
                <a:cubicBezTo>
                  <a:pt x="3375288" y="3120190"/>
                  <a:pt x="3375288" y="3117310"/>
                  <a:pt x="3375288" y="3117310"/>
                </a:cubicBezTo>
                <a:lnTo>
                  <a:pt x="0" y="3104049"/>
                </a:lnTo>
                <a:lnTo>
                  <a:pt x="1975" y="98343"/>
                </a:lnTo>
                <a:close/>
              </a:path>
            </a:pathLst>
          </a:custGeom>
          <a:blipFill rotWithShape="1">
            <a:blip r:embed="rId2">
              <a:alphaModFix amt="60000"/>
            </a:blip>
            <a:stretch>
              <a:fillRect b="0" l="0" r="0" t="0"/>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0" name="Google Shape;100;p5"/>
          <p:cNvSpPr/>
          <p:nvPr/>
        </p:nvSpPr>
        <p:spPr>
          <a:xfrm>
            <a:off x="1172223" y="-194067"/>
            <a:ext cx="2064109" cy="1631714"/>
          </a:xfrm>
          <a:custGeom>
            <a:rect b="b" l="l" r="r" t="t"/>
            <a:pathLst>
              <a:path extrusionOk="0" h="2098668" w="2654802">
                <a:moveTo>
                  <a:pt x="0" y="2098669"/>
                </a:moveTo>
                <a:cubicBezTo>
                  <a:pt x="0" y="2098669"/>
                  <a:pt x="455717" y="1603379"/>
                  <a:pt x="956162" y="1390587"/>
                </a:cubicBezTo>
                <a:cubicBezTo>
                  <a:pt x="1268790" y="1257659"/>
                  <a:pt x="1628166" y="1117091"/>
                  <a:pt x="1838065" y="1005025"/>
                </a:cubicBezTo>
                <a:cubicBezTo>
                  <a:pt x="2588788" y="604218"/>
                  <a:pt x="2654803" y="0"/>
                  <a:pt x="2654803" y="0"/>
                </a:cubicBezTo>
                <a:cubicBezTo>
                  <a:pt x="2654803" y="0"/>
                  <a:pt x="282785" y="0"/>
                  <a:pt x="0" y="0"/>
                </a:cubicBezTo>
                <a:lnTo>
                  <a:pt x="0" y="2098669"/>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101" name="Google Shape;101;p5"/>
          <p:cNvSpPr/>
          <p:nvPr/>
        </p:nvSpPr>
        <p:spPr>
          <a:xfrm>
            <a:off x="1172223" y="-194074"/>
            <a:ext cx="2064109" cy="1631714"/>
          </a:xfrm>
          <a:custGeom>
            <a:rect b="b" l="l" r="r" t="t"/>
            <a:pathLst>
              <a:path extrusionOk="0" h="2098668" w="2654802">
                <a:moveTo>
                  <a:pt x="0" y="2098669"/>
                </a:moveTo>
                <a:cubicBezTo>
                  <a:pt x="0" y="2098669"/>
                  <a:pt x="455717" y="1603379"/>
                  <a:pt x="956162" y="1390587"/>
                </a:cubicBezTo>
                <a:cubicBezTo>
                  <a:pt x="1268790" y="1257659"/>
                  <a:pt x="1628166" y="1117091"/>
                  <a:pt x="1838065" y="1005025"/>
                </a:cubicBezTo>
                <a:cubicBezTo>
                  <a:pt x="2588788" y="604218"/>
                  <a:pt x="2654803" y="0"/>
                  <a:pt x="2654803" y="0"/>
                </a:cubicBezTo>
                <a:cubicBezTo>
                  <a:pt x="2654803" y="0"/>
                  <a:pt x="282785" y="0"/>
                  <a:pt x="0" y="0"/>
                </a:cubicBezTo>
                <a:lnTo>
                  <a:pt x="0" y="2098669"/>
                </a:lnTo>
                <a:close/>
              </a:path>
            </a:pathLst>
          </a:custGeom>
          <a:blipFill rotWithShape="1">
            <a:blip r:embed="rId2">
              <a:alphaModFix amt="60000"/>
            </a:blip>
            <a:stretch>
              <a:fillRect b="-107089" l="-142889" r="-264261" t="-300060"/>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2" name="Google Shape;102;p5"/>
          <p:cNvSpPr/>
          <p:nvPr/>
        </p:nvSpPr>
        <p:spPr>
          <a:xfrm>
            <a:off x="-89436" y="-305496"/>
            <a:ext cx="2322876" cy="2811226"/>
          </a:xfrm>
          <a:custGeom>
            <a:rect b="b" l="l" r="r" t="t"/>
            <a:pathLst>
              <a:path extrusionOk="0" h="3080796" w="2545618">
                <a:moveTo>
                  <a:pt x="0" y="86944"/>
                </a:moveTo>
                <a:cubicBezTo>
                  <a:pt x="0" y="86944"/>
                  <a:pt x="827025" y="0"/>
                  <a:pt x="1085272" y="0"/>
                </a:cubicBezTo>
                <a:cubicBezTo>
                  <a:pt x="1809561" y="0"/>
                  <a:pt x="2084691" y="776535"/>
                  <a:pt x="2264640" y="1184505"/>
                </a:cubicBezTo>
                <a:cubicBezTo>
                  <a:pt x="2429206" y="1557610"/>
                  <a:pt x="2551270" y="1787540"/>
                  <a:pt x="2545416" y="2308019"/>
                </a:cubicBezTo>
                <a:cubicBezTo>
                  <a:pt x="2542684" y="2550714"/>
                  <a:pt x="2387354" y="3166628"/>
                  <a:pt x="1990675" y="3070750"/>
                </a:cubicBezTo>
                <a:cubicBezTo>
                  <a:pt x="1235699" y="2888270"/>
                  <a:pt x="1839638" y="2055652"/>
                  <a:pt x="974445" y="1922444"/>
                </a:cubicBezTo>
                <a:cubicBezTo>
                  <a:pt x="568653" y="1859971"/>
                  <a:pt x="0" y="1861693"/>
                  <a:pt x="0" y="1861693"/>
                </a:cubicBezTo>
                <a:lnTo>
                  <a:pt x="0" y="86944"/>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3" name="Google Shape;103;p5"/>
          <p:cNvSpPr/>
          <p:nvPr/>
        </p:nvSpPr>
        <p:spPr>
          <a:xfrm>
            <a:off x="-89422" y="-305505"/>
            <a:ext cx="2322876" cy="2811226"/>
          </a:xfrm>
          <a:custGeom>
            <a:rect b="b" l="l" r="r" t="t"/>
            <a:pathLst>
              <a:path extrusionOk="0" h="3080796" w="2545618">
                <a:moveTo>
                  <a:pt x="0" y="86944"/>
                </a:moveTo>
                <a:cubicBezTo>
                  <a:pt x="0" y="86944"/>
                  <a:pt x="827025" y="0"/>
                  <a:pt x="1085272" y="0"/>
                </a:cubicBezTo>
                <a:cubicBezTo>
                  <a:pt x="1809561" y="0"/>
                  <a:pt x="2084691" y="776535"/>
                  <a:pt x="2264640" y="1184505"/>
                </a:cubicBezTo>
                <a:cubicBezTo>
                  <a:pt x="2429206" y="1557610"/>
                  <a:pt x="2551270" y="1787540"/>
                  <a:pt x="2545416" y="2308019"/>
                </a:cubicBezTo>
                <a:cubicBezTo>
                  <a:pt x="2542684" y="2550714"/>
                  <a:pt x="2387354" y="3166628"/>
                  <a:pt x="1990675" y="3070750"/>
                </a:cubicBezTo>
                <a:cubicBezTo>
                  <a:pt x="1235699" y="2888270"/>
                  <a:pt x="1839638" y="2055652"/>
                  <a:pt x="974445" y="1922444"/>
                </a:cubicBezTo>
                <a:cubicBezTo>
                  <a:pt x="568653" y="1859971"/>
                  <a:pt x="0" y="1861693"/>
                  <a:pt x="0" y="1861693"/>
                </a:cubicBezTo>
                <a:lnTo>
                  <a:pt x="0" y="86944"/>
                </a:lnTo>
                <a:close/>
              </a:path>
            </a:pathLst>
          </a:custGeom>
          <a:blipFill rotWithShape="1">
            <a:blip r:embed="rId2">
              <a:alphaModFix amt="60000"/>
            </a:blip>
            <a:stretch>
              <a:fillRect b="-107089" l="-142889" r="-264261" t="-300060"/>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104" name="Google Shape;104;p5"/>
          <p:cNvGrpSpPr/>
          <p:nvPr/>
        </p:nvGrpSpPr>
        <p:grpSpPr>
          <a:xfrm>
            <a:off x="-89420" y="4384842"/>
            <a:ext cx="2502799" cy="2537990"/>
            <a:chOff x="1368363" y="3780603"/>
            <a:chExt cx="2734403" cy="3074116"/>
          </a:xfrm>
        </p:grpSpPr>
        <p:sp>
          <p:nvSpPr>
            <p:cNvPr id="105" name="Google Shape;105;p5"/>
            <p:cNvSpPr/>
            <p:nvPr/>
          </p:nvSpPr>
          <p:spPr>
            <a:xfrm>
              <a:off x="1368363" y="3780603"/>
              <a:ext cx="2734403" cy="3067285"/>
            </a:xfrm>
            <a:custGeom>
              <a:rect b="b" l="l" r="r" t="t"/>
              <a:pathLst>
                <a:path extrusionOk="0" h="3067285" w="2734403">
                  <a:moveTo>
                    <a:pt x="15412" y="3067285"/>
                  </a:moveTo>
                  <a:cubicBezTo>
                    <a:pt x="15412" y="3067285"/>
                    <a:pt x="-44562" y="2740694"/>
                    <a:pt x="72105" y="2314191"/>
                  </a:cubicBezTo>
                  <a:cubicBezTo>
                    <a:pt x="188771" y="1887689"/>
                    <a:pt x="370187" y="1686142"/>
                    <a:pt x="482078" y="1361258"/>
                  </a:cubicBezTo>
                  <a:cubicBezTo>
                    <a:pt x="585926" y="1059720"/>
                    <a:pt x="565385" y="667227"/>
                    <a:pt x="660888" y="430846"/>
                  </a:cubicBezTo>
                  <a:cubicBezTo>
                    <a:pt x="785772" y="121768"/>
                    <a:pt x="1041762" y="-36656"/>
                    <a:pt x="1378266" y="7198"/>
                  </a:cubicBezTo>
                  <a:cubicBezTo>
                    <a:pt x="1714777" y="51058"/>
                    <a:pt x="1720697" y="351792"/>
                    <a:pt x="2006925" y="606268"/>
                  </a:cubicBezTo>
                  <a:cubicBezTo>
                    <a:pt x="2253973" y="825912"/>
                    <a:pt x="2557500" y="919874"/>
                    <a:pt x="2620334" y="1159268"/>
                  </a:cubicBezTo>
                  <a:cubicBezTo>
                    <a:pt x="2692109" y="1432738"/>
                    <a:pt x="2496703" y="1719923"/>
                    <a:pt x="2486074" y="1975705"/>
                  </a:cubicBezTo>
                  <a:cubicBezTo>
                    <a:pt x="2479765" y="2127478"/>
                    <a:pt x="2624801" y="2231668"/>
                    <a:pt x="2693616" y="2415173"/>
                  </a:cubicBezTo>
                  <a:cubicBezTo>
                    <a:pt x="2772643" y="2625916"/>
                    <a:pt x="2712495" y="3067285"/>
                    <a:pt x="2712495" y="3067285"/>
                  </a:cubicBezTo>
                </a:path>
              </a:pathLst>
            </a:custGeom>
            <a:noFill/>
            <a:ln cap="rnd"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 name="Google Shape;106;p5"/>
            <p:cNvSpPr/>
            <p:nvPr/>
          </p:nvSpPr>
          <p:spPr>
            <a:xfrm>
              <a:off x="1619527" y="4122620"/>
              <a:ext cx="2133471" cy="2725268"/>
            </a:xfrm>
            <a:custGeom>
              <a:rect b="b" l="l" r="r" t="t"/>
              <a:pathLst>
                <a:path extrusionOk="0" h="2725268" w="2133471">
                  <a:moveTo>
                    <a:pt x="68116" y="2725268"/>
                  </a:moveTo>
                  <a:cubicBezTo>
                    <a:pt x="68116" y="2725268"/>
                    <a:pt x="-49220" y="2276404"/>
                    <a:pt x="24109" y="2026080"/>
                  </a:cubicBezTo>
                  <a:cubicBezTo>
                    <a:pt x="99446" y="1768899"/>
                    <a:pt x="382895" y="1492884"/>
                    <a:pt x="512527" y="1266584"/>
                  </a:cubicBezTo>
                  <a:cubicBezTo>
                    <a:pt x="753039" y="846712"/>
                    <a:pt x="598748" y="-41265"/>
                    <a:pt x="1111765" y="1490"/>
                  </a:cubicBezTo>
                  <a:cubicBezTo>
                    <a:pt x="1308872" y="17912"/>
                    <a:pt x="1358271" y="401645"/>
                    <a:pt x="1476357" y="553466"/>
                  </a:cubicBezTo>
                  <a:cubicBezTo>
                    <a:pt x="1631051" y="752361"/>
                    <a:pt x="2012761" y="731024"/>
                    <a:pt x="2098493" y="941277"/>
                  </a:cubicBezTo>
                  <a:cubicBezTo>
                    <a:pt x="2193152" y="1173411"/>
                    <a:pt x="1924646" y="1396779"/>
                    <a:pt x="1952975" y="1708342"/>
                  </a:cubicBezTo>
                  <a:cubicBezTo>
                    <a:pt x="1972182" y="1919654"/>
                    <a:pt x="2059783" y="1982542"/>
                    <a:pt x="2100515" y="2297742"/>
                  </a:cubicBezTo>
                  <a:cubicBezTo>
                    <a:pt x="2141255" y="2612955"/>
                    <a:pt x="2132730" y="2725268"/>
                    <a:pt x="2132730" y="2725268"/>
                  </a:cubicBezTo>
                </a:path>
              </a:pathLst>
            </a:custGeom>
            <a:noFill/>
            <a:ln cap="rnd"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 name="Google Shape;107;p5"/>
            <p:cNvSpPr/>
            <p:nvPr/>
          </p:nvSpPr>
          <p:spPr>
            <a:xfrm>
              <a:off x="1987214" y="4559233"/>
              <a:ext cx="1592855" cy="2288654"/>
            </a:xfrm>
            <a:custGeom>
              <a:rect b="b" l="l" r="r" t="t"/>
              <a:pathLst>
                <a:path extrusionOk="0" h="2288654" w="1592855">
                  <a:moveTo>
                    <a:pt x="36766" y="2288655"/>
                  </a:moveTo>
                  <a:cubicBezTo>
                    <a:pt x="36766" y="2288655"/>
                    <a:pt x="-50854" y="2015427"/>
                    <a:pt x="44434" y="1618754"/>
                  </a:cubicBezTo>
                  <a:cubicBezTo>
                    <a:pt x="95514" y="1406136"/>
                    <a:pt x="268110" y="1286135"/>
                    <a:pt x="351444" y="1056619"/>
                  </a:cubicBezTo>
                  <a:cubicBezTo>
                    <a:pt x="521675" y="587777"/>
                    <a:pt x="513209" y="80326"/>
                    <a:pt x="667588" y="12047"/>
                  </a:cubicBezTo>
                  <a:cubicBezTo>
                    <a:pt x="870348" y="-77636"/>
                    <a:pt x="968228" y="361015"/>
                    <a:pt x="1034987" y="416414"/>
                  </a:cubicBezTo>
                  <a:cubicBezTo>
                    <a:pt x="1143831" y="506734"/>
                    <a:pt x="1400189" y="522613"/>
                    <a:pt x="1440232" y="704002"/>
                  </a:cubicBezTo>
                  <a:cubicBezTo>
                    <a:pt x="1482170" y="893990"/>
                    <a:pt x="1388073" y="1194811"/>
                    <a:pt x="1388073" y="1478400"/>
                  </a:cubicBezTo>
                  <a:cubicBezTo>
                    <a:pt x="1388073" y="1861490"/>
                    <a:pt x="1592856" y="2288655"/>
                    <a:pt x="1592856" y="2288655"/>
                  </a:cubicBezTo>
                </a:path>
              </a:pathLst>
            </a:custGeom>
            <a:noFill/>
            <a:ln cap="rnd"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 name="Google Shape;108;p5"/>
            <p:cNvSpPr/>
            <p:nvPr/>
          </p:nvSpPr>
          <p:spPr>
            <a:xfrm>
              <a:off x="2295014" y="4989271"/>
              <a:ext cx="931439" cy="1865448"/>
            </a:xfrm>
            <a:custGeom>
              <a:rect b="b" l="l" r="r" t="t"/>
              <a:pathLst>
                <a:path extrusionOk="0" h="1865448" w="931439">
                  <a:moveTo>
                    <a:pt x="23653" y="1865449"/>
                  </a:moveTo>
                  <a:cubicBezTo>
                    <a:pt x="23653" y="1865449"/>
                    <a:pt x="-33843" y="1594062"/>
                    <a:pt x="30451" y="1277978"/>
                  </a:cubicBezTo>
                  <a:cubicBezTo>
                    <a:pt x="68672" y="1090086"/>
                    <a:pt x="298227" y="933591"/>
                    <a:pt x="359789" y="749021"/>
                  </a:cubicBezTo>
                  <a:cubicBezTo>
                    <a:pt x="444649" y="494579"/>
                    <a:pt x="291275" y="62524"/>
                    <a:pt x="440551" y="6334"/>
                  </a:cubicBezTo>
                  <a:cubicBezTo>
                    <a:pt x="570980" y="-42763"/>
                    <a:pt x="622951" y="206904"/>
                    <a:pt x="663181" y="295415"/>
                  </a:cubicBezTo>
                  <a:cubicBezTo>
                    <a:pt x="720952" y="422503"/>
                    <a:pt x="823996" y="292790"/>
                    <a:pt x="903265" y="403254"/>
                  </a:cubicBezTo>
                  <a:cubicBezTo>
                    <a:pt x="1021766" y="568382"/>
                    <a:pt x="722452" y="876684"/>
                    <a:pt x="812041" y="1183044"/>
                  </a:cubicBezTo>
                  <a:cubicBezTo>
                    <a:pt x="908636" y="1513360"/>
                    <a:pt x="864414" y="1858617"/>
                    <a:pt x="864414" y="1858617"/>
                  </a:cubicBezTo>
                </a:path>
              </a:pathLst>
            </a:custGeom>
            <a:noFill/>
            <a:ln cap="rnd"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 name="Google Shape;109;p5"/>
            <p:cNvSpPr/>
            <p:nvPr/>
          </p:nvSpPr>
          <p:spPr>
            <a:xfrm>
              <a:off x="2549823" y="5507336"/>
              <a:ext cx="476967" cy="1340552"/>
            </a:xfrm>
            <a:custGeom>
              <a:rect b="b" l="l" r="r" t="t"/>
              <a:pathLst>
                <a:path extrusionOk="0" h="1340552" w="476967">
                  <a:moveTo>
                    <a:pt x="37384" y="1340552"/>
                  </a:moveTo>
                  <a:cubicBezTo>
                    <a:pt x="37384" y="1340552"/>
                    <a:pt x="-34371" y="1162178"/>
                    <a:pt x="20942" y="937377"/>
                  </a:cubicBezTo>
                  <a:cubicBezTo>
                    <a:pt x="76254" y="712577"/>
                    <a:pt x="175287" y="644305"/>
                    <a:pt x="258634" y="441344"/>
                  </a:cubicBezTo>
                  <a:cubicBezTo>
                    <a:pt x="349429" y="220247"/>
                    <a:pt x="291679" y="4428"/>
                    <a:pt x="389861" y="141"/>
                  </a:cubicBezTo>
                  <a:cubicBezTo>
                    <a:pt x="595078" y="-8813"/>
                    <a:pt x="377069" y="409887"/>
                    <a:pt x="348813" y="544301"/>
                  </a:cubicBezTo>
                  <a:cubicBezTo>
                    <a:pt x="319238" y="685004"/>
                    <a:pt x="421967" y="777761"/>
                    <a:pt x="449774" y="891896"/>
                  </a:cubicBezTo>
                  <a:cubicBezTo>
                    <a:pt x="490835" y="1060393"/>
                    <a:pt x="389861" y="1166484"/>
                    <a:pt x="389861" y="1340552"/>
                  </a:cubicBezTo>
                </a:path>
              </a:pathLst>
            </a:custGeom>
            <a:noFill/>
            <a:ln cap="rnd"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10" name="Google Shape;110;p5"/>
          <p:cNvSpPr/>
          <p:nvPr/>
        </p:nvSpPr>
        <p:spPr>
          <a:xfrm flipH="1">
            <a:off x="-468467" y="-389823"/>
            <a:ext cx="2705503" cy="1387085"/>
          </a:xfrm>
          <a:custGeom>
            <a:rect b="b" l="l" r="r" t="t"/>
            <a:pathLst>
              <a:path extrusionOk="0" h="3302583" w="6441674">
                <a:moveTo>
                  <a:pt x="6617" y="2553101"/>
                </a:moveTo>
                <a:cubicBezTo>
                  <a:pt x="34746" y="2475004"/>
                  <a:pt x="146409" y="2480811"/>
                  <a:pt x="197329" y="2483235"/>
                </a:cubicBezTo>
                <a:cubicBezTo>
                  <a:pt x="355947" y="2490783"/>
                  <a:pt x="535520" y="2579595"/>
                  <a:pt x="619745" y="2626041"/>
                </a:cubicBezTo>
                <a:cubicBezTo>
                  <a:pt x="639402" y="2615540"/>
                  <a:pt x="651785" y="2608883"/>
                  <a:pt x="664175" y="2602366"/>
                </a:cubicBezTo>
                <a:cubicBezTo>
                  <a:pt x="762276" y="2550891"/>
                  <a:pt x="873029" y="2494239"/>
                  <a:pt x="994310" y="2434298"/>
                </a:cubicBezTo>
                <a:cubicBezTo>
                  <a:pt x="1080169" y="2391858"/>
                  <a:pt x="1075688" y="2399687"/>
                  <a:pt x="1162987" y="2358291"/>
                </a:cubicBezTo>
                <a:cubicBezTo>
                  <a:pt x="1125871" y="2363555"/>
                  <a:pt x="563481" y="2399211"/>
                  <a:pt x="595159" y="2184611"/>
                </a:cubicBezTo>
                <a:cubicBezTo>
                  <a:pt x="596981" y="2172288"/>
                  <a:pt x="600605" y="2161880"/>
                  <a:pt x="605547" y="2153013"/>
                </a:cubicBezTo>
                <a:cubicBezTo>
                  <a:pt x="640205" y="2090929"/>
                  <a:pt x="743678" y="2107190"/>
                  <a:pt x="805501" y="2116319"/>
                </a:cubicBezTo>
                <a:cubicBezTo>
                  <a:pt x="980031" y="2142083"/>
                  <a:pt x="1257117" y="2281882"/>
                  <a:pt x="1285768" y="2296435"/>
                </a:cubicBezTo>
                <a:cubicBezTo>
                  <a:pt x="1422748" y="2231907"/>
                  <a:pt x="1512002" y="2195467"/>
                  <a:pt x="1650729" y="2135044"/>
                </a:cubicBezTo>
                <a:cubicBezTo>
                  <a:pt x="1585906" y="2142873"/>
                  <a:pt x="1493156" y="2131810"/>
                  <a:pt x="1469997" y="2129412"/>
                </a:cubicBezTo>
                <a:cubicBezTo>
                  <a:pt x="1313368" y="2113205"/>
                  <a:pt x="1166437" y="2091398"/>
                  <a:pt x="1064993" y="1954821"/>
                </a:cubicBezTo>
                <a:cubicBezTo>
                  <a:pt x="1029678" y="1907277"/>
                  <a:pt x="992569" y="1822089"/>
                  <a:pt x="1029310" y="1765167"/>
                </a:cubicBezTo>
                <a:cubicBezTo>
                  <a:pt x="1068810" y="1703975"/>
                  <a:pt x="1173020" y="1711430"/>
                  <a:pt x="1227656" y="1736660"/>
                </a:cubicBezTo>
                <a:cubicBezTo>
                  <a:pt x="1349493" y="1792922"/>
                  <a:pt x="1382015" y="1877742"/>
                  <a:pt x="1493410" y="1955631"/>
                </a:cubicBezTo>
                <a:cubicBezTo>
                  <a:pt x="1534150" y="1984115"/>
                  <a:pt x="1698554" y="2067670"/>
                  <a:pt x="1734726" y="2091405"/>
                </a:cubicBezTo>
                <a:cubicBezTo>
                  <a:pt x="1842907" y="2044651"/>
                  <a:pt x="1951048" y="1998869"/>
                  <a:pt x="2059061" y="1955578"/>
                </a:cubicBezTo>
                <a:cubicBezTo>
                  <a:pt x="2105935" y="1936785"/>
                  <a:pt x="2151417" y="1919975"/>
                  <a:pt x="2197474" y="1902200"/>
                </a:cubicBezTo>
                <a:cubicBezTo>
                  <a:pt x="2173531" y="1903814"/>
                  <a:pt x="2149448" y="1905455"/>
                  <a:pt x="2125009" y="1904196"/>
                </a:cubicBezTo>
                <a:cubicBezTo>
                  <a:pt x="1962976" y="1895818"/>
                  <a:pt x="1874357" y="1830384"/>
                  <a:pt x="1736849" y="1726944"/>
                </a:cubicBezTo>
                <a:cubicBezTo>
                  <a:pt x="1659864" y="1669029"/>
                  <a:pt x="1539923" y="1505844"/>
                  <a:pt x="1572565" y="1403991"/>
                </a:cubicBezTo>
                <a:cubicBezTo>
                  <a:pt x="1577227" y="1389441"/>
                  <a:pt x="1584895" y="1375900"/>
                  <a:pt x="1596341" y="1364342"/>
                </a:cubicBezTo>
                <a:cubicBezTo>
                  <a:pt x="1680585" y="1279429"/>
                  <a:pt x="1786643" y="1332134"/>
                  <a:pt x="1838038" y="1399840"/>
                </a:cubicBezTo>
                <a:cubicBezTo>
                  <a:pt x="1937915" y="1531401"/>
                  <a:pt x="1952032" y="1569640"/>
                  <a:pt x="2071572" y="1680402"/>
                </a:cubicBezTo>
                <a:cubicBezTo>
                  <a:pt x="2157478" y="1760004"/>
                  <a:pt x="2287920" y="1819615"/>
                  <a:pt x="2346662" y="1845201"/>
                </a:cubicBezTo>
                <a:cubicBezTo>
                  <a:pt x="2524743" y="1779537"/>
                  <a:pt x="2663094" y="1734372"/>
                  <a:pt x="2826314" y="1686173"/>
                </a:cubicBezTo>
                <a:cubicBezTo>
                  <a:pt x="2651883" y="1648848"/>
                  <a:pt x="2427819" y="1569770"/>
                  <a:pt x="2314964" y="1494574"/>
                </a:cubicBezTo>
                <a:cubicBezTo>
                  <a:pt x="2200213" y="1418106"/>
                  <a:pt x="2142228" y="1301602"/>
                  <a:pt x="2180610" y="1229775"/>
                </a:cubicBezTo>
                <a:cubicBezTo>
                  <a:pt x="2193402" y="1205833"/>
                  <a:pt x="2216916" y="1186952"/>
                  <a:pt x="2252599" y="1176091"/>
                </a:cubicBezTo>
                <a:cubicBezTo>
                  <a:pt x="2437243" y="1119814"/>
                  <a:pt x="2621464" y="1385564"/>
                  <a:pt x="2736972" y="1489906"/>
                </a:cubicBezTo>
                <a:cubicBezTo>
                  <a:pt x="2764163" y="1514447"/>
                  <a:pt x="2935680" y="1652552"/>
                  <a:pt x="2935680" y="1652552"/>
                </a:cubicBezTo>
                <a:cubicBezTo>
                  <a:pt x="2935680" y="1652552"/>
                  <a:pt x="3337783" y="1552004"/>
                  <a:pt x="3470725" y="1531532"/>
                </a:cubicBezTo>
                <a:cubicBezTo>
                  <a:pt x="3594825" y="1512409"/>
                  <a:pt x="3741227" y="1491578"/>
                  <a:pt x="3879191" y="1471378"/>
                </a:cubicBezTo>
                <a:cubicBezTo>
                  <a:pt x="3787974" y="1459019"/>
                  <a:pt x="3695753" y="1444975"/>
                  <a:pt x="3657645" y="1434844"/>
                </a:cubicBezTo>
                <a:cubicBezTo>
                  <a:pt x="3433756" y="1375318"/>
                  <a:pt x="3259493" y="1343342"/>
                  <a:pt x="3042367" y="1236283"/>
                </a:cubicBezTo>
                <a:cubicBezTo>
                  <a:pt x="2840177" y="1136577"/>
                  <a:pt x="2680929" y="977866"/>
                  <a:pt x="2768851" y="808445"/>
                </a:cubicBezTo>
                <a:cubicBezTo>
                  <a:pt x="2789144" y="769348"/>
                  <a:pt x="2822630" y="729744"/>
                  <a:pt x="2871721" y="690064"/>
                </a:cubicBezTo>
                <a:cubicBezTo>
                  <a:pt x="3182809" y="438834"/>
                  <a:pt x="3477355" y="960055"/>
                  <a:pt x="3697226" y="1127372"/>
                </a:cubicBezTo>
                <a:cubicBezTo>
                  <a:pt x="3864055" y="1254383"/>
                  <a:pt x="4005769" y="1375568"/>
                  <a:pt x="4074416" y="1442552"/>
                </a:cubicBezTo>
                <a:cubicBezTo>
                  <a:pt x="4074550" y="1442649"/>
                  <a:pt x="4074751" y="1442657"/>
                  <a:pt x="4074751" y="1442715"/>
                </a:cubicBezTo>
                <a:cubicBezTo>
                  <a:pt x="4114265" y="1437051"/>
                  <a:pt x="4146345" y="1431790"/>
                  <a:pt x="4186796" y="1426055"/>
                </a:cubicBezTo>
                <a:cubicBezTo>
                  <a:pt x="4229994" y="1419926"/>
                  <a:pt x="4273861" y="1413708"/>
                  <a:pt x="4318062" y="1407543"/>
                </a:cubicBezTo>
                <a:cubicBezTo>
                  <a:pt x="4601223" y="1367866"/>
                  <a:pt x="4823573" y="1330886"/>
                  <a:pt x="5122605" y="1291408"/>
                </a:cubicBezTo>
                <a:cubicBezTo>
                  <a:pt x="5018597" y="1247172"/>
                  <a:pt x="4896773" y="1158944"/>
                  <a:pt x="4772204" y="1111549"/>
                </a:cubicBezTo>
                <a:cubicBezTo>
                  <a:pt x="4426826" y="980103"/>
                  <a:pt x="3272887" y="495594"/>
                  <a:pt x="3402613" y="172049"/>
                </a:cubicBezTo>
                <a:cubicBezTo>
                  <a:pt x="3406833" y="161614"/>
                  <a:pt x="3412257" y="151167"/>
                  <a:pt x="3419222" y="141087"/>
                </a:cubicBezTo>
                <a:cubicBezTo>
                  <a:pt x="3595495" y="-115471"/>
                  <a:pt x="4116006" y="-46965"/>
                  <a:pt x="4620177" y="553338"/>
                </a:cubicBezTo>
                <a:cubicBezTo>
                  <a:pt x="4952695" y="949252"/>
                  <a:pt x="5201030" y="1223616"/>
                  <a:pt x="5254541" y="1282496"/>
                </a:cubicBezTo>
                <a:cubicBezTo>
                  <a:pt x="5420968" y="1260600"/>
                  <a:pt x="5579693" y="1238112"/>
                  <a:pt x="5747058" y="1216717"/>
                </a:cubicBezTo>
                <a:cubicBezTo>
                  <a:pt x="5917102" y="1194992"/>
                  <a:pt x="6391737" y="1135856"/>
                  <a:pt x="6393813" y="1135636"/>
                </a:cubicBezTo>
                <a:cubicBezTo>
                  <a:pt x="6417254" y="1132784"/>
                  <a:pt x="6438417" y="1149651"/>
                  <a:pt x="6441364" y="1173131"/>
                </a:cubicBezTo>
                <a:cubicBezTo>
                  <a:pt x="6444177" y="1196592"/>
                  <a:pt x="6427568" y="1217947"/>
                  <a:pt x="6404194" y="1220833"/>
                </a:cubicBezTo>
                <a:cubicBezTo>
                  <a:pt x="6402185" y="1221077"/>
                  <a:pt x="5927884" y="1280067"/>
                  <a:pt x="5757907" y="1301749"/>
                </a:cubicBezTo>
                <a:cubicBezTo>
                  <a:pt x="5666758" y="1313399"/>
                  <a:pt x="5580832" y="1325857"/>
                  <a:pt x="5489749" y="1337642"/>
                </a:cubicBezTo>
                <a:cubicBezTo>
                  <a:pt x="5449231" y="1449560"/>
                  <a:pt x="5030786" y="2601783"/>
                  <a:pt x="4924902" y="2779315"/>
                </a:cubicBezTo>
                <a:cubicBezTo>
                  <a:pt x="4856523" y="2893978"/>
                  <a:pt x="4779906" y="3056421"/>
                  <a:pt x="4608523" y="2968117"/>
                </a:cubicBezTo>
                <a:cubicBezTo>
                  <a:pt x="4451271" y="2887087"/>
                  <a:pt x="4501903" y="2563147"/>
                  <a:pt x="4606782" y="2366482"/>
                </a:cubicBezTo>
                <a:cubicBezTo>
                  <a:pt x="4763833" y="2071789"/>
                  <a:pt x="5205651" y="1507719"/>
                  <a:pt x="5359420" y="1345791"/>
                </a:cubicBezTo>
                <a:cubicBezTo>
                  <a:pt x="5086105" y="1381325"/>
                  <a:pt x="4906016" y="1414681"/>
                  <a:pt x="4642076" y="1450835"/>
                </a:cubicBezTo>
                <a:cubicBezTo>
                  <a:pt x="4641943" y="1450858"/>
                  <a:pt x="4641809" y="1450998"/>
                  <a:pt x="4641608" y="1451000"/>
                </a:cubicBezTo>
                <a:cubicBezTo>
                  <a:pt x="4533045" y="1586663"/>
                  <a:pt x="4240575" y="2016878"/>
                  <a:pt x="4077564" y="2293970"/>
                </a:cubicBezTo>
                <a:cubicBezTo>
                  <a:pt x="3893858" y="2606344"/>
                  <a:pt x="3832980" y="3212674"/>
                  <a:pt x="3450900" y="3022934"/>
                </a:cubicBezTo>
                <a:cubicBezTo>
                  <a:pt x="3258622" y="2927451"/>
                  <a:pt x="3314143" y="2536666"/>
                  <a:pt x="3477958" y="2196297"/>
                </a:cubicBezTo>
                <a:cubicBezTo>
                  <a:pt x="3501331" y="2147675"/>
                  <a:pt x="3526981" y="2100145"/>
                  <a:pt x="3554441" y="2054597"/>
                </a:cubicBezTo>
                <a:cubicBezTo>
                  <a:pt x="3735869" y="1753069"/>
                  <a:pt x="4008113" y="1591760"/>
                  <a:pt x="4240307" y="1504919"/>
                </a:cubicBezTo>
                <a:cubicBezTo>
                  <a:pt x="4226444" y="1506876"/>
                  <a:pt x="4212313" y="1508814"/>
                  <a:pt x="4198650" y="1510757"/>
                </a:cubicBezTo>
                <a:cubicBezTo>
                  <a:pt x="3940337" y="1547371"/>
                  <a:pt x="3701043" y="1582574"/>
                  <a:pt x="3483918" y="1616067"/>
                </a:cubicBezTo>
                <a:cubicBezTo>
                  <a:pt x="3420562" y="1625830"/>
                  <a:pt x="3354661" y="1638094"/>
                  <a:pt x="3286550" y="1652423"/>
                </a:cubicBezTo>
                <a:cubicBezTo>
                  <a:pt x="3237794" y="1772032"/>
                  <a:pt x="3069692" y="2188629"/>
                  <a:pt x="2991000" y="2518061"/>
                </a:cubicBezTo>
                <a:cubicBezTo>
                  <a:pt x="2919808" y="2816297"/>
                  <a:pt x="3000175" y="3255791"/>
                  <a:pt x="2682228" y="3203144"/>
                </a:cubicBezTo>
                <a:cubicBezTo>
                  <a:pt x="2499889" y="3172946"/>
                  <a:pt x="2516170" y="2872319"/>
                  <a:pt x="2618665" y="2560615"/>
                </a:cubicBezTo>
                <a:cubicBezTo>
                  <a:pt x="2639895" y="2496047"/>
                  <a:pt x="2666671" y="2431927"/>
                  <a:pt x="2697485" y="2369013"/>
                </a:cubicBezTo>
                <a:cubicBezTo>
                  <a:pt x="2841985" y="2073905"/>
                  <a:pt x="2997228" y="1826617"/>
                  <a:pt x="3133718" y="1686673"/>
                </a:cubicBezTo>
                <a:cubicBezTo>
                  <a:pt x="3086971" y="1697436"/>
                  <a:pt x="2791019" y="1782696"/>
                  <a:pt x="2645648" y="1831144"/>
                </a:cubicBezTo>
                <a:cubicBezTo>
                  <a:pt x="2611144" y="1912943"/>
                  <a:pt x="2548290" y="2065620"/>
                  <a:pt x="2488597" y="2250164"/>
                </a:cubicBezTo>
                <a:cubicBezTo>
                  <a:pt x="2407118" y="2502075"/>
                  <a:pt x="2356132" y="2781083"/>
                  <a:pt x="2192344" y="2729105"/>
                </a:cubicBezTo>
                <a:cubicBezTo>
                  <a:pt x="2004037" y="2669339"/>
                  <a:pt x="2105513" y="2404027"/>
                  <a:pt x="2225241" y="2190029"/>
                </a:cubicBezTo>
                <a:cubicBezTo>
                  <a:pt x="2299654" y="2057034"/>
                  <a:pt x="2376666" y="1965811"/>
                  <a:pt x="2446103" y="1900714"/>
                </a:cubicBezTo>
                <a:cubicBezTo>
                  <a:pt x="2330348" y="1942417"/>
                  <a:pt x="2212603" y="1986405"/>
                  <a:pt x="2091014" y="2035154"/>
                </a:cubicBezTo>
                <a:cubicBezTo>
                  <a:pt x="2025046" y="2061595"/>
                  <a:pt x="1958803" y="2089369"/>
                  <a:pt x="1892648" y="2117149"/>
                </a:cubicBezTo>
                <a:cubicBezTo>
                  <a:pt x="1864191" y="2176172"/>
                  <a:pt x="1760879" y="2393190"/>
                  <a:pt x="1745120" y="2487401"/>
                </a:cubicBezTo>
                <a:cubicBezTo>
                  <a:pt x="1717527" y="2652375"/>
                  <a:pt x="1702881" y="2818741"/>
                  <a:pt x="1578157" y="2809606"/>
                </a:cubicBezTo>
                <a:cubicBezTo>
                  <a:pt x="1454995" y="2800592"/>
                  <a:pt x="1451901" y="2638417"/>
                  <a:pt x="1540258" y="2464885"/>
                </a:cubicBezTo>
                <a:cubicBezTo>
                  <a:pt x="1595175" y="2357018"/>
                  <a:pt x="1710616" y="2222832"/>
                  <a:pt x="1793026" y="2151312"/>
                </a:cubicBezTo>
                <a:cubicBezTo>
                  <a:pt x="1635962" y="2218064"/>
                  <a:pt x="1530795" y="2276243"/>
                  <a:pt x="1375384" y="2348700"/>
                </a:cubicBezTo>
                <a:cubicBezTo>
                  <a:pt x="1342427" y="2414006"/>
                  <a:pt x="1296116" y="2520673"/>
                  <a:pt x="1279667" y="2643400"/>
                </a:cubicBezTo>
                <a:cubicBezTo>
                  <a:pt x="1261417" y="2779623"/>
                  <a:pt x="1217389" y="2908190"/>
                  <a:pt x="1118846" y="2875949"/>
                </a:cubicBezTo>
                <a:cubicBezTo>
                  <a:pt x="994819" y="2835384"/>
                  <a:pt x="1047781" y="2664175"/>
                  <a:pt x="1121357" y="2534556"/>
                </a:cubicBezTo>
                <a:cubicBezTo>
                  <a:pt x="1143384" y="2495759"/>
                  <a:pt x="1184043" y="2456205"/>
                  <a:pt x="1227536" y="2418620"/>
                </a:cubicBezTo>
                <a:cubicBezTo>
                  <a:pt x="1162592" y="2449702"/>
                  <a:pt x="1096202" y="2479424"/>
                  <a:pt x="1032143" y="2511076"/>
                </a:cubicBezTo>
                <a:cubicBezTo>
                  <a:pt x="999031" y="2527444"/>
                  <a:pt x="973488" y="2541106"/>
                  <a:pt x="941971" y="2556959"/>
                </a:cubicBezTo>
                <a:cubicBezTo>
                  <a:pt x="943290" y="2635397"/>
                  <a:pt x="944563" y="3112530"/>
                  <a:pt x="765230" y="3134049"/>
                </a:cubicBezTo>
                <a:cubicBezTo>
                  <a:pt x="658462" y="3146860"/>
                  <a:pt x="618734" y="2992890"/>
                  <a:pt x="685995" y="2870089"/>
                </a:cubicBezTo>
                <a:cubicBezTo>
                  <a:pt x="740684" y="2770240"/>
                  <a:pt x="820328" y="2648222"/>
                  <a:pt x="870618" y="2588576"/>
                </a:cubicBezTo>
                <a:cubicBezTo>
                  <a:pt x="803331" y="2622665"/>
                  <a:pt x="762216" y="2647586"/>
                  <a:pt x="703635" y="2678326"/>
                </a:cubicBezTo>
                <a:cubicBezTo>
                  <a:pt x="669533" y="2696222"/>
                  <a:pt x="578992" y="2742948"/>
                  <a:pt x="578350" y="2743933"/>
                </a:cubicBezTo>
                <a:cubicBezTo>
                  <a:pt x="541742" y="2799487"/>
                  <a:pt x="493863" y="2953370"/>
                  <a:pt x="416724" y="3078830"/>
                </a:cubicBezTo>
                <a:cubicBezTo>
                  <a:pt x="329821" y="3220162"/>
                  <a:pt x="243091" y="3348649"/>
                  <a:pt x="151238" y="3286525"/>
                </a:cubicBezTo>
                <a:cubicBezTo>
                  <a:pt x="101671" y="3253005"/>
                  <a:pt x="121402" y="3049000"/>
                  <a:pt x="225410" y="2932501"/>
                </a:cubicBezTo>
                <a:cubicBezTo>
                  <a:pt x="329419" y="2815995"/>
                  <a:pt x="553543" y="2661369"/>
                  <a:pt x="555873" y="2660076"/>
                </a:cubicBezTo>
                <a:cubicBezTo>
                  <a:pt x="497935" y="2663613"/>
                  <a:pt x="435014" y="2668421"/>
                  <a:pt x="413268" y="2672567"/>
                </a:cubicBezTo>
                <a:cubicBezTo>
                  <a:pt x="275091" y="2698880"/>
                  <a:pt x="-2257" y="2776575"/>
                  <a:pt x="14" y="2591892"/>
                </a:cubicBezTo>
                <a:cubicBezTo>
                  <a:pt x="201" y="2577057"/>
                  <a:pt x="2599" y="2564259"/>
                  <a:pt x="6617" y="255310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 name="Google Shape;111;p5"/>
          <p:cNvSpPr txBox="1"/>
          <p:nvPr>
            <p:ph type="title"/>
          </p:nvPr>
        </p:nvSpPr>
        <p:spPr>
          <a:xfrm>
            <a:off x="2401350" y="2774050"/>
            <a:ext cx="7389300" cy="2066100"/>
          </a:xfrm>
          <a:prstGeom prst="rect">
            <a:avLst/>
          </a:prstGeom>
        </p:spPr>
        <p:txBody>
          <a:bodyPr anchorCtr="0" anchor="ctr" bIns="121900" lIns="121900" spcFirstLastPara="1" rIns="121900" wrap="square" tIns="121900">
            <a:noAutofit/>
          </a:bodyPr>
          <a:lstStyle>
            <a:lvl1pPr indent="0" lvl="0" marL="0" marR="0" rtl="0" algn="ctr">
              <a:spcBef>
                <a:spcPts val="0"/>
              </a:spcBef>
              <a:spcAft>
                <a:spcPts val="0"/>
              </a:spcAft>
              <a:buClr>
                <a:schemeClr val="dk1"/>
              </a:buClr>
              <a:buSzPts val="6000"/>
              <a:buFont typeface="Aldrich"/>
              <a:buNone/>
              <a:defRPr sz="6000"/>
            </a:lvl1pPr>
            <a:lvl2pPr lvl="1" rtl="0" algn="ctr">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9pPr>
          </a:lstStyle>
          <a:p/>
        </p:txBody>
      </p:sp>
      <p:sp>
        <p:nvSpPr>
          <p:cNvPr id="112" name="Google Shape;112;p5"/>
          <p:cNvSpPr txBox="1"/>
          <p:nvPr>
            <p:ph idx="1" type="body"/>
          </p:nvPr>
        </p:nvSpPr>
        <p:spPr>
          <a:xfrm>
            <a:off x="2401350" y="4857700"/>
            <a:ext cx="7389300" cy="763500"/>
          </a:xfrm>
          <a:prstGeom prst="rect">
            <a:avLst/>
          </a:prstGeom>
        </p:spPr>
        <p:txBody>
          <a:bodyPr anchorCtr="0" anchor="t" bIns="121900" lIns="121900" spcFirstLastPara="1" rIns="121900" wrap="square" tIns="121900">
            <a:noAutofit/>
          </a:bodyPr>
          <a:lstStyle>
            <a:lvl1pPr indent="-349250" lvl="0" marL="457200" algn="ctr">
              <a:spcBef>
                <a:spcPts val="0"/>
              </a:spcBef>
              <a:spcAft>
                <a:spcPts val="0"/>
              </a:spcAft>
              <a:buSzPts val="1900"/>
              <a:buChar char="●"/>
              <a:defRPr/>
            </a:lvl1pPr>
            <a:lvl2pPr indent="-349250" lvl="1" marL="914400" algn="ctr">
              <a:spcBef>
                <a:spcPts val="0"/>
              </a:spcBef>
              <a:spcAft>
                <a:spcPts val="0"/>
              </a:spcAft>
              <a:buSzPts val="1900"/>
              <a:buChar char="○"/>
              <a:defRPr/>
            </a:lvl2pPr>
            <a:lvl3pPr indent="-349250" lvl="2" marL="1371600" algn="ctr">
              <a:spcBef>
                <a:spcPts val="2100"/>
              </a:spcBef>
              <a:spcAft>
                <a:spcPts val="0"/>
              </a:spcAft>
              <a:buSzPts val="1900"/>
              <a:buChar char="■"/>
              <a:defRPr/>
            </a:lvl3pPr>
            <a:lvl4pPr indent="-349250" lvl="3" marL="1828800" algn="ctr">
              <a:spcBef>
                <a:spcPts val="2100"/>
              </a:spcBef>
              <a:spcAft>
                <a:spcPts val="0"/>
              </a:spcAft>
              <a:buSzPts val="1900"/>
              <a:buChar char="●"/>
              <a:defRPr/>
            </a:lvl4pPr>
            <a:lvl5pPr indent="-349250" lvl="4" marL="2286000" algn="ctr">
              <a:spcBef>
                <a:spcPts val="2100"/>
              </a:spcBef>
              <a:spcAft>
                <a:spcPts val="0"/>
              </a:spcAft>
              <a:buSzPts val="1900"/>
              <a:buChar char="○"/>
              <a:defRPr/>
            </a:lvl5pPr>
            <a:lvl6pPr indent="-349250" lvl="5" marL="2743200" algn="ctr">
              <a:spcBef>
                <a:spcPts val="2100"/>
              </a:spcBef>
              <a:spcAft>
                <a:spcPts val="0"/>
              </a:spcAft>
              <a:buSzPts val="1900"/>
              <a:buChar char="■"/>
              <a:defRPr/>
            </a:lvl6pPr>
            <a:lvl7pPr indent="-349250" lvl="6" marL="3200400" algn="ctr">
              <a:spcBef>
                <a:spcPts val="2100"/>
              </a:spcBef>
              <a:spcAft>
                <a:spcPts val="0"/>
              </a:spcAft>
              <a:buSzPts val="1900"/>
              <a:buChar char="●"/>
              <a:defRPr/>
            </a:lvl7pPr>
            <a:lvl8pPr indent="-349250" lvl="7" marL="3657600" algn="ctr">
              <a:spcBef>
                <a:spcPts val="2100"/>
              </a:spcBef>
              <a:spcAft>
                <a:spcPts val="0"/>
              </a:spcAft>
              <a:buSzPts val="1900"/>
              <a:buChar char="○"/>
              <a:defRPr/>
            </a:lvl8pPr>
            <a:lvl9pPr indent="-349250" lvl="8" marL="4114800" algn="ctr">
              <a:spcBef>
                <a:spcPts val="2100"/>
              </a:spcBef>
              <a:spcAft>
                <a:spcPts val="2100"/>
              </a:spcAft>
              <a:buSzPts val="1900"/>
              <a:buChar char="■"/>
              <a:defRPr/>
            </a:lvl9pPr>
          </a:lstStyle>
          <a:p/>
        </p:txBody>
      </p:sp>
      <p:sp>
        <p:nvSpPr>
          <p:cNvPr id="113" name="Google Shape;113;p5"/>
          <p:cNvSpPr/>
          <p:nvPr/>
        </p:nvSpPr>
        <p:spPr>
          <a:xfrm flipH="1">
            <a:off x="-468473" y="-389830"/>
            <a:ext cx="2705503" cy="1387085"/>
          </a:xfrm>
          <a:custGeom>
            <a:rect b="b" l="l" r="r" t="t"/>
            <a:pathLst>
              <a:path extrusionOk="0" h="3302583" w="6441674">
                <a:moveTo>
                  <a:pt x="6617" y="2553101"/>
                </a:moveTo>
                <a:cubicBezTo>
                  <a:pt x="34746" y="2475004"/>
                  <a:pt x="146409" y="2480811"/>
                  <a:pt x="197329" y="2483235"/>
                </a:cubicBezTo>
                <a:cubicBezTo>
                  <a:pt x="355947" y="2490783"/>
                  <a:pt x="535520" y="2579595"/>
                  <a:pt x="619745" y="2626041"/>
                </a:cubicBezTo>
                <a:cubicBezTo>
                  <a:pt x="639402" y="2615540"/>
                  <a:pt x="651785" y="2608883"/>
                  <a:pt x="664175" y="2602366"/>
                </a:cubicBezTo>
                <a:cubicBezTo>
                  <a:pt x="762276" y="2550891"/>
                  <a:pt x="873029" y="2494239"/>
                  <a:pt x="994310" y="2434298"/>
                </a:cubicBezTo>
                <a:cubicBezTo>
                  <a:pt x="1080169" y="2391858"/>
                  <a:pt x="1075688" y="2399687"/>
                  <a:pt x="1162987" y="2358291"/>
                </a:cubicBezTo>
                <a:cubicBezTo>
                  <a:pt x="1125871" y="2363555"/>
                  <a:pt x="563481" y="2399211"/>
                  <a:pt x="595159" y="2184611"/>
                </a:cubicBezTo>
                <a:cubicBezTo>
                  <a:pt x="596981" y="2172288"/>
                  <a:pt x="600605" y="2161880"/>
                  <a:pt x="605547" y="2153013"/>
                </a:cubicBezTo>
                <a:cubicBezTo>
                  <a:pt x="640205" y="2090929"/>
                  <a:pt x="743678" y="2107190"/>
                  <a:pt x="805501" y="2116319"/>
                </a:cubicBezTo>
                <a:cubicBezTo>
                  <a:pt x="980031" y="2142083"/>
                  <a:pt x="1257117" y="2281882"/>
                  <a:pt x="1285768" y="2296435"/>
                </a:cubicBezTo>
                <a:cubicBezTo>
                  <a:pt x="1422748" y="2231907"/>
                  <a:pt x="1512002" y="2195467"/>
                  <a:pt x="1650729" y="2135044"/>
                </a:cubicBezTo>
                <a:cubicBezTo>
                  <a:pt x="1585906" y="2142873"/>
                  <a:pt x="1493156" y="2131810"/>
                  <a:pt x="1469997" y="2129412"/>
                </a:cubicBezTo>
                <a:cubicBezTo>
                  <a:pt x="1313368" y="2113205"/>
                  <a:pt x="1166437" y="2091398"/>
                  <a:pt x="1064993" y="1954821"/>
                </a:cubicBezTo>
                <a:cubicBezTo>
                  <a:pt x="1029678" y="1907277"/>
                  <a:pt x="992569" y="1822089"/>
                  <a:pt x="1029310" y="1765167"/>
                </a:cubicBezTo>
                <a:cubicBezTo>
                  <a:pt x="1068810" y="1703975"/>
                  <a:pt x="1173020" y="1711430"/>
                  <a:pt x="1227656" y="1736660"/>
                </a:cubicBezTo>
                <a:cubicBezTo>
                  <a:pt x="1349493" y="1792922"/>
                  <a:pt x="1382015" y="1877742"/>
                  <a:pt x="1493410" y="1955631"/>
                </a:cubicBezTo>
                <a:cubicBezTo>
                  <a:pt x="1534150" y="1984115"/>
                  <a:pt x="1698554" y="2067670"/>
                  <a:pt x="1734726" y="2091405"/>
                </a:cubicBezTo>
                <a:cubicBezTo>
                  <a:pt x="1842907" y="2044651"/>
                  <a:pt x="1951048" y="1998869"/>
                  <a:pt x="2059061" y="1955578"/>
                </a:cubicBezTo>
                <a:cubicBezTo>
                  <a:pt x="2105935" y="1936785"/>
                  <a:pt x="2151417" y="1919975"/>
                  <a:pt x="2197474" y="1902200"/>
                </a:cubicBezTo>
                <a:cubicBezTo>
                  <a:pt x="2173531" y="1903814"/>
                  <a:pt x="2149448" y="1905455"/>
                  <a:pt x="2125009" y="1904196"/>
                </a:cubicBezTo>
                <a:cubicBezTo>
                  <a:pt x="1962976" y="1895818"/>
                  <a:pt x="1874357" y="1830384"/>
                  <a:pt x="1736849" y="1726944"/>
                </a:cubicBezTo>
                <a:cubicBezTo>
                  <a:pt x="1659864" y="1669029"/>
                  <a:pt x="1539923" y="1505844"/>
                  <a:pt x="1572565" y="1403991"/>
                </a:cubicBezTo>
                <a:cubicBezTo>
                  <a:pt x="1577227" y="1389441"/>
                  <a:pt x="1584895" y="1375900"/>
                  <a:pt x="1596341" y="1364342"/>
                </a:cubicBezTo>
                <a:cubicBezTo>
                  <a:pt x="1680585" y="1279429"/>
                  <a:pt x="1786643" y="1332134"/>
                  <a:pt x="1838038" y="1399840"/>
                </a:cubicBezTo>
                <a:cubicBezTo>
                  <a:pt x="1937915" y="1531401"/>
                  <a:pt x="1952032" y="1569640"/>
                  <a:pt x="2071572" y="1680402"/>
                </a:cubicBezTo>
                <a:cubicBezTo>
                  <a:pt x="2157478" y="1760004"/>
                  <a:pt x="2287920" y="1819615"/>
                  <a:pt x="2346662" y="1845201"/>
                </a:cubicBezTo>
                <a:cubicBezTo>
                  <a:pt x="2524743" y="1779537"/>
                  <a:pt x="2663094" y="1734372"/>
                  <a:pt x="2826314" y="1686173"/>
                </a:cubicBezTo>
                <a:cubicBezTo>
                  <a:pt x="2651883" y="1648848"/>
                  <a:pt x="2427819" y="1569770"/>
                  <a:pt x="2314964" y="1494574"/>
                </a:cubicBezTo>
                <a:cubicBezTo>
                  <a:pt x="2200213" y="1418106"/>
                  <a:pt x="2142228" y="1301602"/>
                  <a:pt x="2180610" y="1229775"/>
                </a:cubicBezTo>
                <a:cubicBezTo>
                  <a:pt x="2193402" y="1205833"/>
                  <a:pt x="2216916" y="1186952"/>
                  <a:pt x="2252599" y="1176091"/>
                </a:cubicBezTo>
                <a:cubicBezTo>
                  <a:pt x="2437243" y="1119814"/>
                  <a:pt x="2621464" y="1385564"/>
                  <a:pt x="2736972" y="1489906"/>
                </a:cubicBezTo>
                <a:cubicBezTo>
                  <a:pt x="2764163" y="1514447"/>
                  <a:pt x="2935680" y="1652552"/>
                  <a:pt x="2935680" y="1652552"/>
                </a:cubicBezTo>
                <a:cubicBezTo>
                  <a:pt x="2935680" y="1652552"/>
                  <a:pt x="3337783" y="1552004"/>
                  <a:pt x="3470725" y="1531532"/>
                </a:cubicBezTo>
                <a:cubicBezTo>
                  <a:pt x="3594825" y="1512409"/>
                  <a:pt x="3741227" y="1491578"/>
                  <a:pt x="3879191" y="1471378"/>
                </a:cubicBezTo>
                <a:cubicBezTo>
                  <a:pt x="3787974" y="1459019"/>
                  <a:pt x="3695753" y="1444975"/>
                  <a:pt x="3657645" y="1434844"/>
                </a:cubicBezTo>
                <a:cubicBezTo>
                  <a:pt x="3433756" y="1375318"/>
                  <a:pt x="3259493" y="1343342"/>
                  <a:pt x="3042367" y="1236283"/>
                </a:cubicBezTo>
                <a:cubicBezTo>
                  <a:pt x="2840177" y="1136577"/>
                  <a:pt x="2680929" y="977866"/>
                  <a:pt x="2768851" y="808445"/>
                </a:cubicBezTo>
                <a:cubicBezTo>
                  <a:pt x="2789144" y="769348"/>
                  <a:pt x="2822630" y="729744"/>
                  <a:pt x="2871721" y="690064"/>
                </a:cubicBezTo>
                <a:cubicBezTo>
                  <a:pt x="3182809" y="438834"/>
                  <a:pt x="3477355" y="960055"/>
                  <a:pt x="3697226" y="1127372"/>
                </a:cubicBezTo>
                <a:cubicBezTo>
                  <a:pt x="3864055" y="1254383"/>
                  <a:pt x="4005769" y="1375568"/>
                  <a:pt x="4074416" y="1442552"/>
                </a:cubicBezTo>
                <a:cubicBezTo>
                  <a:pt x="4074550" y="1442649"/>
                  <a:pt x="4074751" y="1442657"/>
                  <a:pt x="4074751" y="1442715"/>
                </a:cubicBezTo>
                <a:cubicBezTo>
                  <a:pt x="4114265" y="1437051"/>
                  <a:pt x="4146345" y="1431790"/>
                  <a:pt x="4186796" y="1426055"/>
                </a:cubicBezTo>
                <a:cubicBezTo>
                  <a:pt x="4229994" y="1419926"/>
                  <a:pt x="4273861" y="1413708"/>
                  <a:pt x="4318062" y="1407543"/>
                </a:cubicBezTo>
                <a:cubicBezTo>
                  <a:pt x="4601223" y="1367866"/>
                  <a:pt x="4823573" y="1330886"/>
                  <a:pt x="5122605" y="1291408"/>
                </a:cubicBezTo>
                <a:cubicBezTo>
                  <a:pt x="5018597" y="1247172"/>
                  <a:pt x="4896773" y="1158944"/>
                  <a:pt x="4772204" y="1111549"/>
                </a:cubicBezTo>
                <a:cubicBezTo>
                  <a:pt x="4426826" y="980103"/>
                  <a:pt x="3272887" y="495594"/>
                  <a:pt x="3402613" y="172049"/>
                </a:cubicBezTo>
                <a:cubicBezTo>
                  <a:pt x="3406833" y="161614"/>
                  <a:pt x="3412257" y="151167"/>
                  <a:pt x="3419222" y="141087"/>
                </a:cubicBezTo>
                <a:cubicBezTo>
                  <a:pt x="3595495" y="-115471"/>
                  <a:pt x="4116006" y="-46965"/>
                  <a:pt x="4620177" y="553338"/>
                </a:cubicBezTo>
                <a:cubicBezTo>
                  <a:pt x="4952695" y="949252"/>
                  <a:pt x="5201030" y="1223616"/>
                  <a:pt x="5254541" y="1282496"/>
                </a:cubicBezTo>
                <a:cubicBezTo>
                  <a:pt x="5420968" y="1260600"/>
                  <a:pt x="5579693" y="1238112"/>
                  <a:pt x="5747058" y="1216717"/>
                </a:cubicBezTo>
                <a:cubicBezTo>
                  <a:pt x="5917102" y="1194992"/>
                  <a:pt x="6391737" y="1135856"/>
                  <a:pt x="6393813" y="1135636"/>
                </a:cubicBezTo>
                <a:cubicBezTo>
                  <a:pt x="6417254" y="1132784"/>
                  <a:pt x="6438417" y="1149651"/>
                  <a:pt x="6441364" y="1173131"/>
                </a:cubicBezTo>
                <a:cubicBezTo>
                  <a:pt x="6444177" y="1196592"/>
                  <a:pt x="6427568" y="1217947"/>
                  <a:pt x="6404194" y="1220833"/>
                </a:cubicBezTo>
                <a:cubicBezTo>
                  <a:pt x="6402185" y="1221077"/>
                  <a:pt x="5927884" y="1280067"/>
                  <a:pt x="5757907" y="1301749"/>
                </a:cubicBezTo>
                <a:cubicBezTo>
                  <a:pt x="5666758" y="1313399"/>
                  <a:pt x="5580832" y="1325857"/>
                  <a:pt x="5489749" y="1337642"/>
                </a:cubicBezTo>
                <a:cubicBezTo>
                  <a:pt x="5449231" y="1449560"/>
                  <a:pt x="5030786" y="2601783"/>
                  <a:pt x="4924902" y="2779315"/>
                </a:cubicBezTo>
                <a:cubicBezTo>
                  <a:pt x="4856523" y="2893978"/>
                  <a:pt x="4779906" y="3056421"/>
                  <a:pt x="4608523" y="2968117"/>
                </a:cubicBezTo>
                <a:cubicBezTo>
                  <a:pt x="4451271" y="2887087"/>
                  <a:pt x="4501903" y="2563147"/>
                  <a:pt x="4606782" y="2366482"/>
                </a:cubicBezTo>
                <a:cubicBezTo>
                  <a:pt x="4763833" y="2071789"/>
                  <a:pt x="5205651" y="1507719"/>
                  <a:pt x="5359420" y="1345791"/>
                </a:cubicBezTo>
                <a:cubicBezTo>
                  <a:pt x="5086105" y="1381325"/>
                  <a:pt x="4906016" y="1414681"/>
                  <a:pt x="4642076" y="1450835"/>
                </a:cubicBezTo>
                <a:cubicBezTo>
                  <a:pt x="4641943" y="1450858"/>
                  <a:pt x="4641809" y="1450998"/>
                  <a:pt x="4641608" y="1451000"/>
                </a:cubicBezTo>
                <a:cubicBezTo>
                  <a:pt x="4533045" y="1586663"/>
                  <a:pt x="4240575" y="2016878"/>
                  <a:pt x="4077564" y="2293970"/>
                </a:cubicBezTo>
                <a:cubicBezTo>
                  <a:pt x="3893858" y="2606344"/>
                  <a:pt x="3832980" y="3212674"/>
                  <a:pt x="3450900" y="3022934"/>
                </a:cubicBezTo>
                <a:cubicBezTo>
                  <a:pt x="3258622" y="2927451"/>
                  <a:pt x="3314143" y="2536666"/>
                  <a:pt x="3477958" y="2196297"/>
                </a:cubicBezTo>
                <a:cubicBezTo>
                  <a:pt x="3501331" y="2147675"/>
                  <a:pt x="3526981" y="2100145"/>
                  <a:pt x="3554441" y="2054597"/>
                </a:cubicBezTo>
                <a:cubicBezTo>
                  <a:pt x="3735869" y="1753069"/>
                  <a:pt x="4008113" y="1591760"/>
                  <a:pt x="4240307" y="1504919"/>
                </a:cubicBezTo>
                <a:cubicBezTo>
                  <a:pt x="4226444" y="1506876"/>
                  <a:pt x="4212313" y="1508814"/>
                  <a:pt x="4198650" y="1510757"/>
                </a:cubicBezTo>
                <a:cubicBezTo>
                  <a:pt x="3940337" y="1547371"/>
                  <a:pt x="3701043" y="1582574"/>
                  <a:pt x="3483918" y="1616067"/>
                </a:cubicBezTo>
                <a:cubicBezTo>
                  <a:pt x="3420562" y="1625830"/>
                  <a:pt x="3354661" y="1638094"/>
                  <a:pt x="3286550" y="1652423"/>
                </a:cubicBezTo>
                <a:cubicBezTo>
                  <a:pt x="3237794" y="1772032"/>
                  <a:pt x="3069692" y="2188629"/>
                  <a:pt x="2991000" y="2518061"/>
                </a:cubicBezTo>
                <a:cubicBezTo>
                  <a:pt x="2919808" y="2816297"/>
                  <a:pt x="3000175" y="3255791"/>
                  <a:pt x="2682228" y="3203144"/>
                </a:cubicBezTo>
                <a:cubicBezTo>
                  <a:pt x="2499889" y="3172946"/>
                  <a:pt x="2516170" y="2872319"/>
                  <a:pt x="2618665" y="2560615"/>
                </a:cubicBezTo>
                <a:cubicBezTo>
                  <a:pt x="2639895" y="2496047"/>
                  <a:pt x="2666671" y="2431927"/>
                  <a:pt x="2697485" y="2369013"/>
                </a:cubicBezTo>
                <a:cubicBezTo>
                  <a:pt x="2841985" y="2073905"/>
                  <a:pt x="2997228" y="1826617"/>
                  <a:pt x="3133718" y="1686673"/>
                </a:cubicBezTo>
                <a:cubicBezTo>
                  <a:pt x="3086971" y="1697436"/>
                  <a:pt x="2791019" y="1782696"/>
                  <a:pt x="2645648" y="1831144"/>
                </a:cubicBezTo>
                <a:cubicBezTo>
                  <a:pt x="2611144" y="1912943"/>
                  <a:pt x="2548290" y="2065620"/>
                  <a:pt x="2488597" y="2250164"/>
                </a:cubicBezTo>
                <a:cubicBezTo>
                  <a:pt x="2407118" y="2502075"/>
                  <a:pt x="2356132" y="2781083"/>
                  <a:pt x="2192344" y="2729105"/>
                </a:cubicBezTo>
                <a:cubicBezTo>
                  <a:pt x="2004037" y="2669339"/>
                  <a:pt x="2105513" y="2404027"/>
                  <a:pt x="2225241" y="2190029"/>
                </a:cubicBezTo>
                <a:cubicBezTo>
                  <a:pt x="2299654" y="2057034"/>
                  <a:pt x="2376666" y="1965811"/>
                  <a:pt x="2446103" y="1900714"/>
                </a:cubicBezTo>
                <a:cubicBezTo>
                  <a:pt x="2330348" y="1942417"/>
                  <a:pt x="2212603" y="1986405"/>
                  <a:pt x="2091014" y="2035154"/>
                </a:cubicBezTo>
                <a:cubicBezTo>
                  <a:pt x="2025046" y="2061595"/>
                  <a:pt x="1958803" y="2089369"/>
                  <a:pt x="1892648" y="2117149"/>
                </a:cubicBezTo>
                <a:cubicBezTo>
                  <a:pt x="1864191" y="2176172"/>
                  <a:pt x="1760879" y="2393190"/>
                  <a:pt x="1745120" y="2487401"/>
                </a:cubicBezTo>
                <a:cubicBezTo>
                  <a:pt x="1717527" y="2652375"/>
                  <a:pt x="1702881" y="2818741"/>
                  <a:pt x="1578157" y="2809606"/>
                </a:cubicBezTo>
                <a:cubicBezTo>
                  <a:pt x="1454995" y="2800592"/>
                  <a:pt x="1451901" y="2638417"/>
                  <a:pt x="1540258" y="2464885"/>
                </a:cubicBezTo>
                <a:cubicBezTo>
                  <a:pt x="1595175" y="2357018"/>
                  <a:pt x="1710616" y="2222832"/>
                  <a:pt x="1793026" y="2151312"/>
                </a:cubicBezTo>
                <a:cubicBezTo>
                  <a:pt x="1635962" y="2218064"/>
                  <a:pt x="1530795" y="2276243"/>
                  <a:pt x="1375384" y="2348700"/>
                </a:cubicBezTo>
                <a:cubicBezTo>
                  <a:pt x="1342427" y="2414006"/>
                  <a:pt x="1296116" y="2520673"/>
                  <a:pt x="1279667" y="2643400"/>
                </a:cubicBezTo>
                <a:cubicBezTo>
                  <a:pt x="1261417" y="2779623"/>
                  <a:pt x="1217389" y="2908190"/>
                  <a:pt x="1118846" y="2875949"/>
                </a:cubicBezTo>
                <a:cubicBezTo>
                  <a:pt x="994819" y="2835384"/>
                  <a:pt x="1047781" y="2664175"/>
                  <a:pt x="1121357" y="2534556"/>
                </a:cubicBezTo>
                <a:cubicBezTo>
                  <a:pt x="1143384" y="2495759"/>
                  <a:pt x="1184043" y="2456205"/>
                  <a:pt x="1227536" y="2418620"/>
                </a:cubicBezTo>
                <a:cubicBezTo>
                  <a:pt x="1162592" y="2449702"/>
                  <a:pt x="1096202" y="2479424"/>
                  <a:pt x="1032143" y="2511076"/>
                </a:cubicBezTo>
                <a:cubicBezTo>
                  <a:pt x="999031" y="2527444"/>
                  <a:pt x="973488" y="2541106"/>
                  <a:pt x="941971" y="2556959"/>
                </a:cubicBezTo>
                <a:cubicBezTo>
                  <a:pt x="943290" y="2635397"/>
                  <a:pt x="944563" y="3112530"/>
                  <a:pt x="765230" y="3134049"/>
                </a:cubicBezTo>
                <a:cubicBezTo>
                  <a:pt x="658462" y="3146860"/>
                  <a:pt x="618734" y="2992890"/>
                  <a:pt x="685995" y="2870089"/>
                </a:cubicBezTo>
                <a:cubicBezTo>
                  <a:pt x="740684" y="2770240"/>
                  <a:pt x="820328" y="2648222"/>
                  <a:pt x="870618" y="2588576"/>
                </a:cubicBezTo>
                <a:cubicBezTo>
                  <a:pt x="803331" y="2622665"/>
                  <a:pt x="762216" y="2647586"/>
                  <a:pt x="703635" y="2678326"/>
                </a:cubicBezTo>
                <a:cubicBezTo>
                  <a:pt x="669533" y="2696222"/>
                  <a:pt x="578992" y="2742948"/>
                  <a:pt x="578350" y="2743933"/>
                </a:cubicBezTo>
                <a:cubicBezTo>
                  <a:pt x="541742" y="2799487"/>
                  <a:pt x="493863" y="2953370"/>
                  <a:pt x="416724" y="3078830"/>
                </a:cubicBezTo>
                <a:cubicBezTo>
                  <a:pt x="329821" y="3220162"/>
                  <a:pt x="243091" y="3348649"/>
                  <a:pt x="151238" y="3286525"/>
                </a:cubicBezTo>
                <a:cubicBezTo>
                  <a:pt x="101671" y="3253005"/>
                  <a:pt x="121402" y="3049000"/>
                  <a:pt x="225410" y="2932501"/>
                </a:cubicBezTo>
                <a:cubicBezTo>
                  <a:pt x="329419" y="2815995"/>
                  <a:pt x="553543" y="2661369"/>
                  <a:pt x="555873" y="2660076"/>
                </a:cubicBezTo>
                <a:cubicBezTo>
                  <a:pt x="497935" y="2663613"/>
                  <a:pt x="435014" y="2668421"/>
                  <a:pt x="413268" y="2672567"/>
                </a:cubicBezTo>
                <a:cubicBezTo>
                  <a:pt x="275091" y="2698880"/>
                  <a:pt x="-2257" y="2776575"/>
                  <a:pt x="14" y="2591892"/>
                </a:cubicBezTo>
                <a:cubicBezTo>
                  <a:pt x="201" y="2577057"/>
                  <a:pt x="2599" y="2564259"/>
                  <a:pt x="6617" y="2553101"/>
                </a:cubicBezTo>
                <a:close/>
              </a:path>
            </a:pathLst>
          </a:custGeom>
          <a:blipFill rotWithShape="1">
            <a:blip r:embed="rId2">
              <a:alphaModFix amt="60000"/>
            </a:blip>
            <a:stretch>
              <a:fillRect b="-107089" l="-142889" r="-264261" t="-300060"/>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14" name="Google Shape;114;p5"/>
          <p:cNvGrpSpPr/>
          <p:nvPr/>
        </p:nvGrpSpPr>
        <p:grpSpPr>
          <a:xfrm>
            <a:off x="9750180" y="-73789"/>
            <a:ext cx="2495756" cy="2469653"/>
            <a:chOff x="7274182" y="322119"/>
            <a:chExt cx="3396049" cy="2270946"/>
          </a:xfrm>
        </p:grpSpPr>
        <p:sp>
          <p:nvSpPr>
            <p:cNvPr id="115" name="Google Shape;115;p5"/>
            <p:cNvSpPr/>
            <p:nvPr/>
          </p:nvSpPr>
          <p:spPr>
            <a:xfrm>
              <a:off x="7274182" y="322119"/>
              <a:ext cx="3396049" cy="2270946"/>
            </a:xfrm>
            <a:custGeom>
              <a:rect b="b" l="l" r="r" t="t"/>
              <a:pathLst>
                <a:path extrusionOk="0" h="2523273" w="3396049">
                  <a:moveTo>
                    <a:pt x="3396050" y="2523274"/>
                  </a:moveTo>
                  <a:cubicBezTo>
                    <a:pt x="3396050" y="2523274"/>
                    <a:pt x="2776352" y="2462409"/>
                    <a:pt x="2264680" y="2430296"/>
                  </a:cubicBezTo>
                  <a:cubicBezTo>
                    <a:pt x="1660386" y="2392363"/>
                    <a:pt x="1567629" y="2140411"/>
                    <a:pt x="1071228" y="2196119"/>
                  </a:cubicBezTo>
                  <a:cubicBezTo>
                    <a:pt x="481413" y="2262315"/>
                    <a:pt x="0" y="1883364"/>
                    <a:pt x="0" y="1573622"/>
                  </a:cubicBezTo>
                  <a:cubicBezTo>
                    <a:pt x="0" y="1353570"/>
                    <a:pt x="232369" y="1240500"/>
                    <a:pt x="565906" y="1007971"/>
                  </a:cubicBezTo>
                  <a:cubicBezTo>
                    <a:pt x="748413" y="880729"/>
                    <a:pt x="816417" y="443036"/>
                    <a:pt x="1365506" y="285798"/>
                  </a:cubicBezTo>
                  <a:cubicBezTo>
                    <a:pt x="1748656" y="176089"/>
                    <a:pt x="1959687" y="257776"/>
                    <a:pt x="2564116" y="180150"/>
                  </a:cubicBezTo>
                  <a:cubicBezTo>
                    <a:pt x="3259559" y="90827"/>
                    <a:pt x="3396050" y="0"/>
                    <a:pt x="3396050" y="0"/>
                  </a:cubicBezTo>
                </a:path>
              </a:pathLst>
            </a:custGeom>
            <a:noFill/>
            <a:ln cap="rnd"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 name="Google Shape;116;p5"/>
            <p:cNvSpPr/>
            <p:nvPr/>
          </p:nvSpPr>
          <p:spPr>
            <a:xfrm>
              <a:off x="7722048" y="460066"/>
              <a:ext cx="2948183" cy="1882338"/>
            </a:xfrm>
            <a:custGeom>
              <a:rect b="b" l="l" r="r" t="t"/>
              <a:pathLst>
                <a:path extrusionOk="0" h="2051595" w="2948183">
                  <a:moveTo>
                    <a:pt x="2948184" y="1978529"/>
                  </a:moveTo>
                  <a:cubicBezTo>
                    <a:pt x="2948184" y="1978529"/>
                    <a:pt x="2471874" y="2081030"/>
                    <a:pt x="2173310" y="2043224"/>
                  </a:cubicBezTo>
                  <a:cubicBezTo>
                    <a:pt x="1890886" y="2007454"/>
                    <a:pt x="1608999" y="1887472"/>
                    <a:pt x="1250159" y="1817694"/>
                  </a:cubicBezTo>
                  <a:cubicBezTo>
                    <a:pt x="709958" y="1712647"/>
                    <a:pt x="75258" y="2028369"/>
                    <a:pt x="4675" y="1509874"/>
                  </a:cubicBezTo>
                  <a:cubicBezTo>
                    <a:pt x="-65271" y="996080"/>
                    <a:pt x="669640" y="1057186"/>
                    <a:pt x="871027" y="875422"/>
                  </a:cubicBezTo>
                  <a:cubicBezTo>
                    <a:pt x="1119362" y="651298"/>
                    <a:pt x="1048437" y="488407"/>
                    <a:pt x="1257057" y="359217"/>
                  </a:cubicBezTo>
                  <a:cubicBezTo>
                    <a:pt x="1367161" y="291032"/>
                    <a:pt x="1727473" y="281281"/>
                    <a:pt x="2122880" y="226303"/>
                  </a:cubicBezTo>
                  <a:cubicBezTo>
                    <a:pt x="2336656" y="196587"/>
                    <a:pt x="2535833" y="-13342"/>
                    <a:pt x="2948184" y="670"/>
                  </a:cubicBezTo>
                </a:path>
              </a:pathLst>
            </a:custGeom>
            <a:noFill/>
            <a:ln cap="rnd"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7" name="Google Shape;117;p5"/>
            <p:cNvSpPr/>
            <p:nvPr/>
          </p:nvSpPr>
          <p:spPr>
            <a:xfrm>
              <a:off x="8291799" y="667875"/>
              <a:ext cx="2378432" cy="1378624"/>
            </a:xfrm>
            <a:custGeom>
              <a:rect b="b" l="l" r="r" t="t"/>
              <a:pathLst>
                <a:path extrusionOk="0" h="1455012" w="2378432">
                  <a:moveTo>
                    <a:pt x="2378433" y="1401835"/>
                  </a:moveTo>
                  <a:cubicBezTo>
                    <a:pt x="2378433" y="1401835"/>
                    <a:pt x="2149253" y="1448046"/>
                    <a:pt x="1885782" y="1454803"/>
                  </a:cubicBezTo>
                  <a:cubicBezTo>
                    <a:pt x="1610457" y="1461862"/>
                    <a:pt x="1308813" y="1287640"/>
                    <a:pt x="967252" y="1309145"/>
                  </a:cubicBezTo>
                  <a:cubicBezTo>
                    <a:pt x="553896" y="1335164"/>
                    <a:pt x="48655" y="1449084"/>
                    <a:pt x="1506" y="1257556"/>
                  </a:cubicBezTo>
                  <a:cubicBezTo>
                    <a:pt x="-34592" y="1110973"/>
                    <a:pt x="588053" y="850107"/>
                    <a:pt x="796672" y="785907"/>
                  </a:cubicBezTo>
                  <a:cubicBezTo>
                    <a:pt x="1048356" y="708440"/>
                    <a:pt x="935105" y="424161"/>
                    <a:pt x="1230790" y="220698"/>
                  </a:cubicBezTo>
                  <a:cubicBezTo>
                    <a:pt x="1513347" y="26243"/>
                    <a:pt x="2378433" y="0"/>
                    <a:pt x="2378433" y="0"/>
                  </a:cubicBezTo>
                </a:path>
              </a:pathLst>
            </a:custGeom>
            <a:noFill/>
            <a:ln cap="rnd"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 name="Google Shape;118;p5"/>
            <p:cNvSpPr/>
            <p:nvPr/>
          </p:nvSpPr>
          <p:spPr>
            <a:xfrm>
              <a:off x="8752654" y="888573"/>
              <a:ext cx="1917577" cy="923694"/>
            </a:xfrm>
            <a:custGeom>
              <a:rect b="b" l="l" r="r" t="t"/>
              <a:pathLst>
                <a:path extrusionOk="0" h="995897" w="1917577">
                  <a:moveTo>
                    <a:pt x="1917578" y="844164"/>
                  </a:moveTo>
                  <a:cubicBezTo>
                    <a:pt x="1917578" y="844164"/>
                    <a:pt x="1546482" y="922260"/>
                    <a:pt x="1424793" y="929815"/>
                  </a:cubicBezTo>
                  <a:cubicBezTo>
                    <a:pt x="1273501" y="939218"/>
                    <a:pt x="1136677" y="857826"/>
                    <a:pt x="909505" y="888198"/>
                  </a:cubicBezTo>
                  <a:cubicBezTo>
                    <a:pt x="481482" y="945399"/>
                    <a:pt x="33503" y="1079606"/>
                    <a:pt x="619" y="921390"/>
                  </a:cubicBezTo>
                  <a:cubicBezTo>
                    <a:pt x="-21616" y="814307"/>
                    <a:pt x="561515" y="789119"/>
                    <a:pt x="690170" y="627916"/>
                  </a:cubicBezTo>
                  <a:cubicBezTo>
                    <a:pt x="777636" y="518328"/>
                    <a:pt x="802483" y="345833"/>
                    <a:pt x="982304" y="252065"/>
                  </a:cubicBezTo>
                  <a:cubicBezTo>
                    <a:pt x="1354806" y="57864"/>
                    <a:pt x="1337460" y="233487"/>
                    <a:pt x="1912152" y="0"/>
                  </a:cubicBezTo>
                </a:path>
              </a:pathLst>
            </a:custGeom>
            <a:noFill/>
            <a:ln cap="rnd"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 name="Google Shape;119;p5"/>
            <p:cNvSpPr/>
            <p:nvPr/>
          </p:nvSpPr>
          <p:spPr>
            <a:xfrm>
              <a:off x="9585477" y="1154949"/>
              <a:ext cx="1084754" cy="461323"/>
            </a:xfrm>
            <a:custGeom>
              <a:rect b="b" l="l" r="r" t="t"/>
              <a:pathLst>
                <a:path extrusionOk="0" h="522746" w="1084754">
                  <a:moveTo>
                    <a:pt x="1084755" y="240432"/>
                  </a:moveTo>
                  <a:cubicBezTo>
                    <a:pt x="1084755" y="240432"/>
                    <a:pt x="936678" y="338192"/>
                    <a:pt x="728795" y="377659"/>
                  </a:cubicBezTo>
                  <a:cubicBezTo>
                    <a:pt x="606168" y="400932"/>
                    <a:pt x="464722" y="373802"/>
                    <a:pt x="355288" y="428806"/>
                  </a:cubicBezTo>
                  <a:cubicBezTo>
                    <a:pt x="169640" y="522133"/>
                    <a:pt x="32413" y="553436"/>
                    <a:pt x="3213" y="488258"/>
                  </a:cubicBezTo>
                  <a:cubicBezTo>
                    <a:pt x="-21700" y="432677"/>
                    <a:pt x="102667" y="436528"/>
                    <a:pt x="223754" y="360548"/>
                  </a:cubicBezTo>
                  <a:cubicBezTo>
                    <a:pt x="341559" y="286637"/>
                    <a:pt x="453604" y="132861"/>
                    <a:pt x="606168" y="80595"/>
                  </a:cubicBezTo>
                  <a:cubicBezTo>
                    <a:pt x="857048" y="-5337"/>
                    <a:pt x="1084755" y="67"/>
                    <a:pt x="1084755" y="67"/>
                  </a:cubicBezTo>
                </a:path>
              </a:pathLst>
            </a:custGeom>
            <a:noFill/>
            <a:ln cap="rnd"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20" name="Google Shape;120;p5"/>
          <p:cNvSpPr/>
          <p:nvPr/>
        </p:nvSpPr>
        <p:spPr>
          <a:xfrm>
            <a:off x="9935944" y="4840157"/>
            <a:ext cx="2826783" cy="2668470"/>
          </a:xfrm>
          <a:custGeom>
            <a:rect b="b" l="l" r="r" t="t"/>
            <a:pathLst>
              <a:path extrusionOk="0" h="3244341" w="3436818">
                <a:moveTo>
                  <a:pt x="2217464" y="3244167"/>
                </a:moveTo>
                <a:cubicBezTo>
                  <a:pt x="2403983" y="3254012"/>
                  <a:pt x="2617157" y="2846617"/>
                  <a:pt x="2760077" y="2522744"/>
                </a:cubicBezTo>
                <a:cubicBezTo>
                  <a:pt x="2881164" y="2248310"/>
                  <a:pt x="3344882" y="2193560"/>
                  <a:pt x="3429669" y="1722581"/>
                </a:cubicBezTo>
                <a:cubicBezTo>
                  <a:pt x="3477756" y="1455200"/>
                  <a:pt x="3267529" y="1206048"/>
                  <a:pt x="3267529" y="1206048"/>
                </a:cubicBezTo>
                <a:cubicBezTo>
                  <a:pt x="3267529" y="1206048"/>
                  <a:pt x="3044777" y="1930873"/>
                  <a:pt x="2853972" y="1753677"/>
                </a:cubicBezTo>
                <a:cubicBezTo>
                  <a:pt x="2698194" y="1609016"/>
                  <a:pt x="3150259" y="1263169"/>
                  <a:pt x="3007541" y="902796"/>
                </a:cubicBezTo>
                <a:cubicBezTo>
                  <a:pt x="2864822" y="542416"/>
                  <a:pt x="2282963" y="312097"/>
                  <a:pt x="2282963" y="312097"/>
                </a:cubicBezTo>
                <a:cubicBezTo>
                  <a:pt x="2282963" y="312097"/>
                  <a:pt x="2609589" y="1315066"/>
                  <a:pt x="2179625" y="1336317"/>
                </a:cubicBezTo>
                <a:cubicBezTo>
                  <a:pt x="1811275" y="1354520"/>
                  <a:pt x="2089279" y="720918"/>
                  <a:pt x="1990494" y="403736"/>
                </a:cubicBezTo>
                <a:cubicBezTo>
                  <a:pt x="1929750" y="208724"/>
                  <a:pt x="1190104" y="-85011"/>
                  <a:pt x="1018720" y="23291"/>
                </a:cubicBezTo>
                <a:cubicBezTo>
                  <a:pt x="911497" y="91040"/>
                  <a:pt x="1485989" y="644402"/>
                  <a:pt x="1270604" y="737052"/>
                </a:cubicBezTo>
                <a:cubicBezTo>
                  <a:pt x="1059976" y="827666"/>
                  <a:pt x="953556" y="366432"/>
                  <a:pt x="772463" y="219976"/>
                </a:cubicBezTo>
                <a:cubicBezTo>
                  <a:pt x="708905" y="168574"/>
                  <a:pt x="624989" y="158529"/>
                  <a:pt x="531294" y="170229"/>
                </a:cubicBezTo>
                <a:cubicBezTo>
                  <a:pt x="437599" y="181922"/>
                  <a:pt x="353213" y="224892"/>
                  <a:pt x="353213" y="224892"/>
                </a:cubicBezTo>
                <a:cubicBezTo>
                  <a:pt x="353213" y="224892"/>
                  <a:pt x="360178" y="316209"/>
                  <a:pt x="321133" y="429219"/>
                </a:cubicBezTo>
                <a:cubicBezTo>
                  <a:pt x="286776" y="528439"/>
                  <a:pt x="194522" y="581963"/>
                  <a:pt x="296420" y="699789"/>
                </a:cubicBezTo>
                <a:cubicBezTo>
                  <a:pt x="514417" y="951793"/>
                  <a:pt x="1225532" y="1160420"/>
                  <a:pt x="1214013" y="1277233"/>
                </a:cubicBezTo>
                <a:cubicBezTo>
                  <a:pt x="1203364" y="1385059"/>
                  <a:pt x="893683" y="1393605"/>
                  <a:pt x="605365" y="1296722"/>
                </a:cubicBezTo>
                <a:cubicBezTo>
                  <a:pt x="317048" y="1199840"/>
                  <a:pt x="60791" y="889709"/>
                  <a:pt x="60791" y="889709"/>
                </a:cubicBezTo>
                <a:cubicBezTo>
                  <a:pt x="60791" y="889709"/>
                  <a:pt x="-14614" y="973198"/>
                  <a:pt x="2538" y="1079061"/>
                </a:cubicBezTo>
                <a:cubicBezTo>
                  <a:pt x="19696" y="1184925"/>
                  <a:pt x="129411" y="1313131"/>
                  <a:pt x="129411" y="1313131"/>
                </a:cubicBezTo>
                <a:cubicBezTo>
                  <a:pt x="129411" y="1313131"/>
                  <a:pt x="56832" y="1536156"/>
                  <a:pt x="253022" y="1660283"/>
                </a:cubicBezTo>
                <a:cubicBezTo>
                  <a:pt x="697855" y="1941676"/>
                  <a:pt x="1603860" y="1766187"/>
                  <a:pt x="1578947" y="2020235"/>
                </a:cubicBezTo>
                <a:cubicBezTo>
                  <a:pt x="1570040" y="2110936"/>
                  <a:pt x="1347490" y="2179576"/>
                  <a:pt x="1084622" y="2147135"/>
                </a:cubicBezTo>
                <a:cubicBezTo>
                  <a:pt x="733149" y="2103750"/>
                  <a:pt x="319325" y="1935775"/>
                  <a:pt x="319325" y="1935775"/>
                </a:cubicBezTo>
                <a:cubicBezTo>
                  <a:pt x="319325" y="1935775"/>
                  <a:pt x="227573" y="2218829"/>
                  <a:pt x="614139" y="2334577"/>
                </a:cubicBezTo>
                <a:cubicBezTo>
                  <a:pt x="1000705" y="2450333"/>
                  <a:pt x="1862040" y="2313173"/>
                  <a:pt x="1883605" y="2391859"/>
                </a:cubicBezTo>
                <a:cubicBezTo>
                  <a:pt x="1907180" y="2478153"/>
                  <a:pt x="1558454" y="2500388"/>
                  <a:pt x="1306837" y="2596139"/>
                </a:cubicBezTo>
                <a:cubicBezTo>
                  <a:pt x="1045442" y="2695594"/>
                  <a:pt x="789005" y="2639805"/>
                  <a:pt x="789005" y="2639805"/>
                </a:cubicBezTo>
                <a:cubicBezTo>
                  <a:pt x="789005" y="2639805"/>
                  <a:pt x="888526" y="2729348"/>
                  <a:pt x="1016042" y="2841728"/>
                </a:cubicBezTo>
                <a:cubicBezTo>
                  <a:pt x="1122997" y="2935959"/>
                  <a:pt x="1244016" y="3052424"/>
                  <a:pt x="1395844" y="3084236"/>
                </a:cubicBezTo>
                <a:cubicBezTo>
                  <a:pt x="1728631" y="3153954"/>
                  <a:pt x="2045277" y="2762432"/>
                  <a:pt x="2140445" y="2904950"/>
                </a:cubicBezTo>
                <a:cubicBezTo>
                  <a:pt x="2245994" y="3062939"/>
                  <a:pt x="1886553" y="3179136"/>
                  <a:pt x="1886553" y="3179136"/>
                </a:cubicBezTo>
                <a:cubicBezTo>
                  <a:pt x="1886553" y="3179136"/>
                  <a:pt x="2030945" y="3234388"/>
                  <a:pt x="2217464" y="3244167"/>
                </a:cubicBezTo>
                <a:close/>
                <a:moveTo>
                  <a:pt x="1988753" y="2352305"/>
                </a:moveTo>
                <a:cubicBezTo>
                  <a:pt x="1892580" y="2340063"/>
                  <a:pt x="1800091" y="2293523"/>
                  <a:pt x="1815829" y="2220563"/>
                </a:cubicBezTo>
                <a:cubicBezTo>
                  <a:pt x="1839404" y="2110902"/>
                  <a:pt x="2183375" y="2184940"/>
                  <a:pt x="2184246" y="2278167"/>
                </a:cubicBezTo>
                <a:cubicBezTo>
                  <a:pt x="2184848" y="2342474"/>
                  <a:pt x="2084926" y="2364541"/>
                  <a:pt x="1988753" y="2352305"/>
                </a:cubicBezTo>
                <a:close/>
                <a:moveTo>
                  <a:pt x="2213044" y="1896041"/>
                </a:moveTo>
                <a:cubicBezTo>
                  <a:pt x="2086801" y="1891372"/>
                  <a:pt x="2054721" y="1516453"/>
                  <a:pt x="2180696" y="1501779"/>
                </a:cubicBezTo>
                <a:cubicBezTo>
                  <a:pt x="2340761" y="1483120"/>
                  <a:pt x="2350003" y="1901111"/>
                  <a:pt x="2213044" y="1896041"/>
                </a:cubicBezTo>
                <a:close/>
                <a:moveTo>
                  <a:pt x="1721331" y="1158658"/>
                </a:moveTo>
                <a:cubicBezTo>
                  <a:pt x="1636476" y="1155095"/>
                  <a:pt x="1569772" y="929779"/>
                  <a:pt x="1644044" y="876462"/>
                </a:cubicBezTo>
                <a:cubicBezTo>
                  <a:pt x="1751535" y="799303"/>
                  <a:pt x="1839404" y="1082631"/>
                  <a:pt x="1758434" y="1145485"/>
                </a:cubicBezTo>
                <a:cubicBezTo>
                  <a:pt x="1745910" y="1155182"/>
                  <a:pt x="1733453" y="1159160"/>
                  <a:pt x="1721331" y="115865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 name="Google Shape;121;p5"/>
          <p:cNvSpPr/>
          <p:nvPr/>
        </p:nvSpPr>
        <p:spPr>
          <a:xfrm>
            <a:off x="9935944" y="4840162"/>
            <a:ext cx="2826783" cy="2668470"/>
          </a:xfrm>
          <a:custGeom>
            <a:rect b="b" l="l" r="r" t="t"/>
            <a:pathLst>
              <a:path extrusionOk="0" h="3244341" w="3436818">
                <a:moveTo>
                  <a:pt x="2217464" y="3244167"/>
                </a:moveTo>
                <a:cubicBezTo>
                  <a:pt x="2403983" y="3254012"/>
                  <a:pt x="2617157" y="2846617"/>
                  <a:pt x="2760077" y="2522744"/>
                </a:cubicBezTo>
                <a:cubicBezTo>
                  <a:pt x="2881164" y="2248310"/>
                  <a:pt x="3344882" y="2193560"/>
                  <a:pt x="3429669" y="1722581"/>
                </a:cubicBezTo>
                <a:cubicBezTo>
                  <a:pt x="3477756" y="1455200"/>
                  <a:pt x="3267529" y="1206048"/>
                  <a:pt x="3267529" y="1206048"/>
                </a:cubicBezTo>
                <a:cubicBezTo>
                  <a:pt x="3267529" y="1206048"/>
                  <a:pt x="3044777" y="1930873"/>
                  <a:pt x="2853972" y="1753677"/>
                </a:cubicBezTo>
                <a:cubicBezTo>
                  <a:pt x="2698194" y="1609016"/>
                  <a:pt x="3150259" y="1263169"/>
                  <a:pt x="3007541" y="902796"/>
                </a:cubicBezTo>
                <a:cubicBezTo>
                  <a:pt x="2864822" y="542416"/>
                  <a:pt x="2282963" y="312097"/>
                  <a:pt x="2282963" y="312097"/>
                </a:cubicBezTo>
                <a:cubicBezTo>
                  <a:pt x="2282963" y="312097"/>
                  <a:pt x="2609589" y="1315066"/>
                  <a:pt x="2179625" y="1336317"/>
                </a:cubicBezTo>
                <a:cubicBezTo>
                  <a:pt x="1811275" y="1354520"/>
                  <a:pt x="2089279" y="720918"/>
                  <a:pt x="1990494" y="403736"/>
                </a:cubicBezTo>
                <a:cubicBezTo>
                  <a:pt x="1929750" y="208724"/>
                  <a:pt x="1190104" y="-85011"/>
                  <a:pt x="1018720" y="23291"/>
                </a:cubicBezTo>
                <a:cubicBezTo>
                  <a:pt x="911497" y="91040"/>
                  <a:pt x="1485989" y="644402"/>
                  <a:pt x="1270604" y="737052"/>
                </a:cubicBezTo>
                <a:cubicBezTo>
                  <a:pt x="1059976" y="827666"/>
                  <a:pt x="953556" y="366432"/>
                  <a:pt x="772463" y="219976"/>
                </a:cubicBezTo>
                <a:cubicBezTo>
                  <a:pt x="708905" y="168574"/>
                  <a:pt x="624989" y="158529"/>
                  <a:pt x="531294" y="170229"/>
                </a:cubicBezTo>
                <a:cubicBezTo>
                  <a:pt x="437599" y="181922"/>
                  <a:pt x="353213" y="224892"/>
                  <a:pt x="353213" y="224892"/>
                </a:cubicBezTo>
                <a:cubicBezTo>
                  <a:pt x="353213" y="224892"/>
                  <a:pt x="360178" y="316209"/>
                  <a:pt x="321133" y="429219"/>
                </a:cubicBezTo>
                <a:cubicBezTo>
                  <a:pt x="286776" y="528439"/>
                  <a:pt x="194522" y="581963"/>
                  <a:pt x="296420" y="699789"/>
                </a:cubicBezTo>
                <a:cubicBezTo>
                  <a:pt x="514417" y="951793"/>
                  <a:pt x="1225532" y="1160420"/>
                  <a:pt x="1214013" y="1277233"/>
                </a:cubicBezTo>
                <a:cubicBezTo>
                  <a:pt x="1203364" y="1385059"/>
                  <a:pt x="893683" y="1393605"/>
                  <a:pt x="605365" y="1296722"/>
                </a:cubicBezTo>
                <a:cubicBezTo>
                  <a:pt x="317048" y="1199840"/>
                  <a:pt x="60791" y="889709"/>
                  <a:pt x="60791" y="889709"/>
                </a:cubicBezTo>
                <a:cubicBezTo>
                  <a:pt x="60791" y="889709"/>
                  <a:pt x="-14614" y="973198"/>
                  <a:pt x="2538" y="1079061"/>
                </a:cubicBezTo>
                <a:cubicBezTo>
                  <a:pt x="19696" y="1184925"/>
                  <a:pt x="129411" y="1313131"/>
                  <a:pt x="129411" y="1313131"/>
                </a:cubicBezTo>
                <a:cubicBezTo>
                  <a:pt x="129411" y="1313131"/>
                  <a:pt x="56832" y="1536156"/>
                  <a:pt x="253022" y="1660283"/>
                </a:cubicBezTo>
                <a:cubicBezTo>
                  <a:pt x="697855" y="1941676"/>
                  <a:pt x="1603860" y="1766187"/>
                  <a:pt x="1578947" y="2020235"/>
                </a:cubicBezTo>
                <a:cubicBezTo>
                  <a:pt x="1570040" y="2110936"/>
                  <a:pt x="1347490" y="2179576"/>
                  <a:pt x="1084622" y="2147135"/>
                </a:cubicBezTo>
                <a:cubicBezTo>
                  <a:pt x="733149" y="2103750"/>
                  <a:pt x="319325" y="1935775"/>
                  <a:pt x="319325" y="1935775"/>
                </a:cubicBezTo>
                <a:cubicBezTo>
                  <a:pt x="319325" y="1935775"/>
                  <a:pt x="227573" y="2218829"/>
                  <a:pt x="614139" y="2334577"/>
                </a:cubicBezTo>
                <a:cubicBezTo>
                  <a:pt x="1000705" y="2450333"/>
                  <a:pt x="1862040" y="2313173"/>
                  <a:pt x="1883605" y="2391859"/>
                </a:cubicBezTo>
                <a:cubicBezTo>
                  <a:pt x="1907180" y="2478153"/>
                  <a:pt x="1558454" y="2500388"/>
                  <a:pt x="1306837" y="2596139"/>
                </a:cubicBezTo>
                <a:cubicBezTo>
                  <a:pt x="1045442" y="2695594"/>
                  <a:pt x="789005" y="2639805"/>
                  <a:pt x="789005" y="2639805"/>
                </a:cubicBezTo>
                <a:cubicBezTo>
                  <a:pt x="789005" y="2639805"/>
                  <a:pt x="888526" y="2729348"/>
                  <a:pt x="1016042" y="2841728"/>
                </a:cubicBezTo>
                <a:cubicBezTo>
                  <a:pt x="1122997" y="2935959"/>
                  <a:pt x="1244016" y="3052424"/>
                  <a:pt x="1395844" y="3084236"/>
                </a:cubicBezTo>
                <a:cubicBezTo>
                  <a:pt x="1728631" y="3153954"/>
                  <a:pt x="2045277" y="2762432"/>
                  <a:pt x="2140445" y="2904950"/>
                </a:cubicBezTo>
                <a:cubicBezTo>
                  <a:pt x="2245994" y="3062939"/>
                  <a:pt x="1886553" y="3179136"/>
                  <a:pt x="1886553" y="3179136"/>
                </a:cubicBezTo>
                <a:cubicBezTo>
                  <a:pt x="1886553" y="3179136"/>
                  <a:pt x="2030945" y="3234388"/>
                  <a:pt x="2217464" y="3244167"/>
                </a:cubicBezTo>
                <a:close/>
                <a:moveTo>
                  <a:pt x="1988753" y="2352305"/>
                </a:moveTo>
                <a:cubicBezTo>
                  <a:pt x="1892580" y="2340063"/>
                  <a:pt x="1800091" y="2293523"/>
                  <a:pt x="1815829" y="2220563"/>
                </a:cubicBezTo>
                <a:cubicBezTo>
                  <a:pt x="1839404" y="2110902"/>
                  <a:pt x="2183375" y="2184940"/>
                  <a:pt x="2184246" y="2278167"/>
                </a:cubicBezTo>
                <a:cubicBezTo>
                  <a:pt x="2184848" y="2342474"/>
                  <a:pt x="2084926" y="2364541"/>
                  <a:pt x="1988753" y="2352305"/>
                </a:cubicBezTo>
                <a:close/>
                <a:moveTo>
                  <a:pt x="2213044" y="1896041"/>
                </a:moveTo>
                <a:cubicBezTo>
                  <a:pt x="2086801" y="1891372"/>
                  <a:pt x="2054721" y="1516453"/>
                  <a:pt x="2180696" y="1501779"/>
                </a:cubicBezTo>
                <a:cubicBezTo>
                  <a:pt x="2340761" y="1483120"/>
                  <a:pt x="2350003" y="1901111"/>
                  <a:pt x="2213044" y="1896041"/>
                </a:cubicBezTo>
                <a:close/>
                <a:moveTo>
                  <a:pt x="1721331" y="1158658"/>
                </a:moveTo>
                <a:cubicBezTo>
                  <a:pt x="1636476" y="1155095"/>
                  <a:pt x="1569772" y="929779"/>
                  <a:pt x="1644044" y="876462"/>
                </a:cubicBezTo>
                <a:cubicBezTo>
                  <a:pt x="1751535" y="799303"/>
                  <a:pt x="1839404" y="1082631"/>
                  <a:pt x="1758434" y="1145485"/>
                </a:cubicBezTo>
                <a:cubicBezTo>
                  <a:pt x="1745910" y="1155182"/>
                  <a:pt x="1733453" y="1159160"/>
                  <a:pt x="1721331" y="1158658"/>
                </a:cubicBezTo>
                <a:close/>
              </a:path>
            </a:pathLst>
          </a:custGeom>
          <a:blipFill rotWithShape="1">
            <a:blip r:embed="rId2">
              <a:alphaModFix amt="60000"/>
            </a:blip>
            <a:stretch>
              <a:fillRect b="-107089" l="-142889" r="-264261" t="-300060"/>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2" name="Google Shape;122;p5"/>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5 Two columns">
  <p:cSld name="CUSTOM_4">
    <p:spTree>
      <p:nvGrpSpPr>
        <p:cNvPr id="123" name="Shape 123"/>
        <p:cNvGrpSpPr/>
        <p:nvPr/>
      </p:nvGrpSpPr>
      <p:grpSpPr>
        <a:xfrm>
          <a:off x="0" y="0"/>
          <a:ext cx="0" cy="0"/>
          <a:chOff x="0" y="0"/>
          <a:chExt cx="0" cy="0"/>
        </a:xfrm>
      </p:grpSpPr>
      <p:sp>
        <p:nvSpPr>
          <p:cNvPr id="124" name="Google Shape;124;p6"/>
          <p:cNvSpPr/>
          <p:nvPr/>
        </p:nvSpPr>
        <p:spPr>
          <a:xfrm rot="10800000">
            <a:off x="9995152" y="5201589"/>
            <a:ext cx="2196849" cy="1736648"/>
          </a:xfrm>
          <a:custGeom>
            <a:rect b="b" l="l" r="r" t="t"/>
            <a:pathLst>
              <a:path extrusionOk="0" h="2098668" w="2654802">
                <a:moveTo>
                  <a:pt x="0" y="2098669"/>
                </a:moveTo>
                <a:cubicBezTo>
                  <a:pt x="0" y="2098669"/>
                  <a:pt x="455717" y="1603379"/>
                  <a:pt x="956162" y="1390587"/>
                </a:cubicBezTo>
                <a:cubicBezTo>
                  <a:pt x="1268790" y="1257659"/>
                  <a:pt x="1628166" y="1117091"/>
                  <a:pt x="1838065" y="1005025"/>
                </a:cubicBezTo>
                <a:cubicBezTo>
                  <a:pt x="2588788" y="604218"/>
                  <a:pt x="2654803" y="0"/>
                  <a:pt x="2654803" y="0"/>
                </a:cubicBezTo>
                <a:cubicBezTo>
                  <a:pt x="2654803" y="0"/>
                  <a:pt x="282785" y="0"/>
                  <a:pt x="0" y="0"/>
                </a:cubicBezTo>
                <a:lnTo>
                  <a:pt x="0" y="209866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125" name="Google Shape;125;p6"/>
          <p:cNvSpPr/>
          <p:nvPr/>
        </p:nvSpPr>
        <p:spPr>
          <a:xfrm rot="10800000">
            <a:off x="9987213" y="5201588"/>
            <a:ext cx="2196849" cy="1736648"/>
          </a:xfrm>
          <a:custGeom>
            <a:rect b="b" l="l" r="r" t="t"/>
            <a:pathLst>
              <a:path extrusionOk="0" h="2098668" w="2654802">
                <a:moveTo>
                  <a:pt x="0" y="2098669"/>
                </a:moveTo>
                <a:cubicBezTo>
                  <a:pt x="0" y="2098669"/>
                  <a:pt x="455717" y="1603379"/>
                  <a:pt x="956162" y="1390587"/>
                </a:cubicBezTo>
                <a:cubicBezTo>
                  <a:pt x="1268790" y="1257659"/>
                  <a:pt x="1628166" y="1117091"/>
                  <a:pt x="1838065" y="1005025"/>
                </a:cubicBezTo>
                <a:cubicBezTo>
                  <a:pt x="2588788" y="604218"/>
                  <a:pt x="2654803" y="0"/>
                  <a:pt x="2654803" y="0"/>
                </a:cubicBezTo>
                <a:cubicBezTo>
                  <a:pt x="2654803" y="0"/>
                  <a:pt x="282785" y="0"/>
                  <a:pt x="0" y="0"/>
                </a:cubicBezTo>
                <a:lnTo>
                  <a:pt x="0" y="2098669"/>
                </a:lnTo>
                <a:close/>
              </a:path>
            </a:pathLst>
          </a:custGeom>
          <a:blipFill rotWithShape="1">
            <a:blip r:embed="rId2">
              <a:alphaModFix amt="60000"/>
            </a:blip>
            <a:stretch>
              <a:fillRect b="-62099" l="-12368" r="-8409" t="-77398"/>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6" name="Google Shape;126;p6"/>
          <p:cNvSpPr/>
          <p:nvPr/>
        </p:nvSpPr>
        <p:spPr>
          <a:xfrm>
            <a:off x="2" y="-26498"/>
            <a:ext cx="2196849" cy="1736648"/>
          </a:xfrm>
          <a:custGeom>
            <a:rect b="b" l="l" r="r" t="t"/>
            <a:pathLst>
              <a:path extrusionOk="0" h="2098668" w="2654802">
                <a:moveTo>
                  <a:pt x="0" y="2098669"/>
                </a:moveTo>
                <a:cubicBezTo>
                  <a:pt x="0" y="2098669"/>
                  <a:pt x="455717" y="1603379"/>
                  <a:pt x="956162" y="1390587"/>
                </a:cubicBezTo>
                <a:cubicBezTo>
                  <a:pt x="1268790" y="1257659"/>
                  <a:pt x="1628166" y="1117091"/>
                  <a:pt x="1838065" y="1005025"/>
                </a:cubicBezTo>
                <a:cubicBezTo>
                  <a:pt x="2588788" y="604218"/>
                  <a:pt x="2654803" y="0"/>
                  <a:pt x="2654803" y="0"/>
                </a:cubicBezTo>
                <a:cubicBezTo>
                  <a:pt x="2654803" y="0"/>
                  <a:pt x="282785" y="0"/>
                  <a:pt x="0" y="0"/>
                </a:cubicBezTo>
                <a:lnTo>
                  <a:pt x="0" y="2098669"/>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127" name="Google Shape;127;p6"/>
          <p:cNvSpPr/>
          <p:nvPr/>
        </p:nvSpPr>
        <p:spPr>
          <a:xfrm>
            <a:off x="0" y="-26499"/>
            <a:ext cx="2196849" cy="1736648"/>
          </a:xfrm>
          <a:custGeom>
            <a:rect b="b" l="l" r="r" t="t"/>
            <a:pathLst>
              <a:path extrusionOk="0" h="2098668" w="2654802">
                <a:moveTo>
                  <a:pt x="0" y="2098669"/>
                </a:moveTo>
                <a:cubicBezTo>
                  <a:pt x="0" y="2098669"/>
                  <a:pt x="455717" y="1603379"/>
                  <a:pt x="956162" y="1390587"/>
                </a:cubicBezTo>
                <a:cubicBezTo>
                  <a:pt x="1268790" y="1257659"/>
                  <a:pt x="1628166" y="1117091"/>
                  <a:pt x="1838065" y="1005025"/>
                </a:cubicBezTo>
                <a:cubicBezTo>
                  <a:pt x="2588788" y="604218"/>
                  <a:pt x="2654803" y="0"/>
                  <a:pt x="2654803" y="0"/>
                </a:cubicBezTo>
                <a:cubicBezTo>
                  <a:pt x="2654803" y="0"/>
                  <a:pt x="282785" y="0"/>
                  <a:pt x="0" y="0"/>
                </a:cubicBezTo>
                <a:lnTo>
                  <a:pt x="0" y="2098669"/>
                </a:lnTo>
                <a:close/>
              </a:path>
            </a:pathLst>
          </a:custGeom>
          <a:blipFill rotWithShape="1">
            <a:blip r:embed="rId2">
              <a:alphaModFix amt="60000"/>
            </a:blip>
            <a:stretch>
              <a:fillRect b="-62099" l="-12368" r="-8409" t="-77398"/>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8" name="Google Shape;128;p6"/>
          <p:cNvSpPr/>
          <p:nvPr/>
        </p:nvSpPr>
        <p:spPr>
          <a:xfrm flipH="1" rot="10800000">
            <a:off x="8672205" y="12"/>
            <a:ext cx="3519803" cy="1732928"/>
          </a:xfrm>
          <a:custGeom>
            <a:rect b="b" l="l" r="r" t="t"/>
            <a:pathLst>
              <a:path extrusionOk="0" h="3094515" w="6285363">
                <a:moveTo>
                  <a:pt x="6285364" y="64726"/>
                </a:moveTo>
                <a:cubicBezTo>
                  <a:pt x="6140435" y="33738"/>
                  <a:pt x="5667742" y="-143934"/>
                  <a:pt x="4777340" y="266897"/>
                </a:cubicBezTo>
                <a:cubicBezTo>
                  <a:pt x="3641672" y="790904"/>
                  <a:pt x="4051893" y="2200216"/>
                  <a:pt x="2889314" y="1940309"/>
                </a:cubicBezTo>
                <a:cubicBezTo>
                  <a:pt x="1814845" y="1700105"/>
                  <a:pt x="1419606" y="1862748"/>
                  <a:pt x="784411" y="2135936"/>
                </a:cubicBezTo>
                <a:cubicBezTo>
                  <a:pt x="149215" y="2409124"/>
                  <a:pt x="0" y="3094516"/>
                  <a:pt x="0" y="3094516"/>
                </a:cubicBezTo>
                <a:lnTo>
                  <a:pt x="6285364" y="3091435"/>
                </a:lnTo>
                <a:lnTo>
                  <a:pt x="6285364" y="64726"/>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 name="Google Shape;129;p6"/>
          <p:cNvSpPr/>
          <p:nvPr/>
        </p:nvSpPr>
        <p:spPr>
          <a:xfrm flipH="1">
            <a:off x="-127945" y="5229575"/>
            <a:ext cx="3519803" cy="1732928"/>
          </a:xfrm>
          <a:custGeom>
            <a:rect b="b" l="l" r="r" t="t"/>
            <a:pathLst>
              <a:path extrusionOk="0" h="3094515" w="6285363">
                <a:moveTo>
                  <a:pt x="6285364" y="64726"/>
                </a:moveTo>
                <a:cubicBezTo>
                  <a:pt x="6140435" y="33738"/>
                  <a:pt x="5667742" y="-143934"/>
                  <a:pt x="4777340" y="266897"/>
                </a:cubicBezTo>
                <a:cubicBezTo>
                  <a:pt x="3641672" y="790904"/>
                  <a:pt x="4051893" y="2200216"/>
                  <a:pt x="2889314" y="1940309"/>
                </a:cubicBezTo>
                <a:cubicBezTo>
                  <a:pt x="1814845" y="1700105"/>
                  <a:pt x="1419606" y="1862748"/>
                  <a:pt x="784411" y="2135936"/>
                </a:cubicBezTo>
                <a:cubicBezTo>
                  <a:pt x="149215" y="2409124"/>
                  <a:pt x="0" y="3094516"/>
                  <a:pt x="0" y="3094516"/>
                </a:cubicBezTo>
                <a:lnTo>
                  <a:pt x="6285364" y="3091435"/>
                </a:lnTo>
                <a:lnTo>
                  <a:pt x="6285364" y="64726"/>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30" name="Google Shape;130;p6"/>
          <p:cNvGrpSpPr/>
          <p:nvPr/>
        </p:nvGrpSpPr>
        <p:grpSpPr>
          <a:xfrm rot="-5400000">
            <a:off x="26074" y="-23463"/>
            <a:ext cx="1862054" cy="1908957"/>
            <a:chOff x="7274182" y="322119"/>
            <a:chExt cx="3396049" cy="2270946"/>
          </a:xfrm>
        </p:grpSpPr>
        <p:sp>
          <p:nvSpPr>
            <p:cNvPr id="131" name="Google Shape;131;p6"/>
            <p:cNvSpPr/>
            <p:nvPr/>
          </p:nvSpPr>
          <p:spPr>
            <a:xfrm>
              <a:off x="7274182" y="322119"/>
              <a:ext cx="3396049" cy="2270946"/>
            </a:xfrm>
            <a:custGeom>
              <a:rect b="b" l="l" r="r" t="t"/>
              <a:pathLst>
                <a:path extrusionOk="0" h="2523273" w="3396049">
                  <a:moveTo>
                    <a:pt x="3396050" y="2523274"/>
                  </a:moveTo>
                  <a:cubicBezTo>
                    <a:pt x="3396050" y="2523274"/>
                    <a:pt x="2776352" y="2462409"/>
                    <a:pt x="2264680" y="2430296"/>
                  </a:cubicBezTo>
                  <a:cubicBezTo>
                    <a:pt x="1660386" y="2392363"/>
                    <a:pt x="1567629" y="2140411"/>
                    <a:pt x="1071228" y="2196119"/>
                  </a:cubicBezTo>
                  <a:cubicBezTo>
                    <a:pt x="481413" y="2262315"/>
                    <a:pt x="0" y="1883364"/>
                    <a:pt x="0" y="1573622"/>
                  </a:cubicBezTo>
                  <a:cubicBezTo>
                    <a:pt x="0" y="1353570"/>
                    <a:pt x="232369" y="1240500"/>
                    <a:pt x="565906" y="1007971"/>
                  </a:cubicBezTo>
                  <a:cubicBezTo>
                    <a:pt x="748413" y="880729"/>
                    <a:pt x="816417" y="443036"/>
                    <a:pt x="1365506" y="285798"/>
                  </a:cubicBezTo>
                  <a:cubicBezTo>
                    <a:pt x="1748656" y="176089"/>
                    <a:pt x="1959687" y="257776"/>
                    <a:pt x="2564116" y="180150"/>
                  </a:cubicBezTo>
                  <a:cubicBezTo>
                    <a:pt x="3259559" y="90827"/>
                    <a:pt x="3396050" y="0"/>
                    <a:pt x="3396050" y="0"/>
                  </a:cubicBezTo>
                </a:path>
              </a:pathLst>
            </a:custGeom>
            <a:noFill/>
            <a:ln cap="rnd"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 name="Google Shape;132;p6"/>
            <p:cNvSpPr/>
            <p:nvPr/>
          </p:nvSpPr>
          <p:spPr>
            <a:xfrm>
              <a:off x="7722048" y="460066"/>
              <a:ext cx="2948183" cy="1882338"/>
            </a:xfrm>
            <a:custGeom>
              <a:rect b="b" l="l" r="r" t="t"/>
              <a:pathLst>
                <a:path extrusionOk="0" h="2051595" w="2948183">
                  <a:moveTo>
                    <a:pt x="2948184" y="1978529"/>
                  </a:moveTo>
                  <a:cubicBezTo>
                    <a:pt x="2948184" y="1978529"/>
                    <a:pt x="2471874" y="2081030"/>
                    <a:pt x="2173310" y="2043224"/>
                  </a:cubicBezTo>
                  <a:cubicBezTo>
                    <a:pt x="1890886" y="2007454"/>
                    <a:pt x="1608999" y="1887472"/>
                    <a:pt x="1250159" y="1817694"/>
                  </a:cubicBezTo>
                  <a:cubicBezTo>
                    <a:pt x="709958" y="1712647"/>
                    <a:pt x="75258" y="2028369"/>
                    <a:pt x="4675" y="1509874"/>
                  </a:cubicBezTo>
                  <a:cubicBezTo>
                    <a:pt x="-65271" y="996080"/>
                    <a:pt x="669640" y="1057186"/>
                    <a:pt x="871027" y="875422"/>
                  </a:cubicBezTo>
                  <a:cubicBezTo>
                    <a:pt x="1119362" y="651298"/>
                    <a:pt x="1048437" y="488407"/>
                    <a:pt x="1257057" y="359217"/>
                  </a:cubicBezTo>
                  <a:cubicBezTo>
                    <a:pt x="1367161" y="291032"/>
                    <a:pt x="1727473" y="281281"/>
                    <a:pt x="2122880" y="226303"/>
                  </a:cubicBezTo>
                  <a:cubicBezTo>
                    <a:pt x="2336656" y="196587"/>
                    <a:pt x="2535833" y="-13342"/>
                    <a:pt x="2948184" y="670"/>
                  </a:cubicBezTo>
                </a:path>
              </a:pathLst>
            </a:custGeom>
            <a:noFill/>
            <a:ln cap="rnd"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 name="Google Shape;133;p6"/>
            <p:cNvSpPr/>
            <p:nvPr/>
          </p:nvSpPr>
          <p:spPr>
            <a:xfrm>
              <a:off x="8291799" y="667875"/>
              <a:ext cx="2378432" cy="1378624"/>
            </a:xfrm>
            <a:custGeom>
              <a:rect b="b" l="l" r="r" t="t"/>
              <a:pathLst>
                <a:path extrusionOk="0" h="1455012" w="2378432">
                  <a:moveTo>
                    <a:pt x="2378433" y="1401835"/>
                  </a:moveTo>
                  <a:cubicBezTo>
                    <a:pt x="2378433" y="1401835"/>
                    <a:pt x="2149253" y="1448046"/>
                    <a:pt x="1885782" y="1454803"/>
                  </a:cubicBezTo>
                  <a:cubicBezTo>
                    <a:pt x="1610457" y="1461862"/>
                    <a:pt x="1308813" y="1287640"/>
                    <a:pt x="967252" y="1309145"/>
                  </a:cubicBezTo>
                  <a:cubicBezTo>
                    <a:pt x="553896" y="1335164"/>
                    <a:pt x="48655" y="1449084"/>
                    <a:pt x="1506" y="1257556"/>
                  </a:cubicBezTo>
                  <a:cubicBezTo>
                    <a:pt x="-34592" y="1110973"/>
                    <a:pt x="588053" y="850107"/>
                    <a:pt x="796672" y="785907"/>
                  </a:cubicBezTo>
                  <a:cubicBezTo>
                    <a:pt x="1048356" y="708440"/>
                    <a:pt x="935105" y="424161"/>
                    <a:pt x="1230790" y="220698"/>
                  </a:cubicBezTo>
                  <a:cubicBezTo>
                    <a:pt x="1513347" y="26243"/>
                    <a:pt x="2378433" y="0"/>
                    <a:pt x="2378433" y="0"/>
                  </a:cubicBezTo>
                </a:path>
              </a:pathLst>
            </a:custGeom>
            <a:noFill/>
            <a:ln cap="rnd"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 name="Google Shape;134;p6"/>
            <p:cNvSpPr/>
            <p:nvPr/>
          </p:nvSpPr>
          <p:spPr>
            <a:xfrm>
              <a:off x="8752654" y="888573"/>
              <a:ext cx="1917577" cy="923694"/>
            </a:xfrm>
            <a:custGeom>
              <a:rect b="b" l="l" r="r" t="t"/>
              <a:pathLst>
                <a:path extrusionOk="0" h="995897" w="1917577">
                  <a:moveTo>
                    <a:pt x="1917578" y="844164"/>
                  </a:moveTo>
                  <a:cubicBezTo>
                    <a:pt x="1917578" y="844164"/>
                    <a:pt x="1546482" y="922260"/>
                    <a:pt x="1424793" y="929815"/>
                  </a:cubicBezTo>
                  <a:cubicBezTo>
                    <a:pt x="1273501" y="939218"/>
                    <a:pt x="1136677" y="857826"/>
                    <a:pt x="909505" y="888198"/>
                  </a:cubicBezTo>
                  <a:cubicBezTo>
                    <a:pt x="481482" y="945399"/>
                    <a:pt x="33503" y="1079606"/>
                    <a:pt x="619" y="921390"/>
                  </a:cubicBezTo>
                  <a:cubicBezTo>
                    <a:pt x="-21616" y="814307"/>
                    <a:pt x="561515" y="789119"/>
                    <a:pt x="690170" y="627916"/>
                  </a:cubicBezTo>
                  <a:cubicBezTo>
                    <a:pt x="777636" y="518328"/>
                    <a:pt x="802483" y="345833"/>
                    <a:pt x="982304" y="252065"/>
                  </a:cubicBezTo>
                  <a:cubicBezTo>
                    <a:pt x="1354806" y="57864"/>
                    <a:pt x="1337460" y="233487"/>
                    <a:pt x="1912152" y="0"/>
                  </a:cubicBezTo>
                </a:path>
              </a:pathLst>
            </a:custGeom>
            <a:noFill/>
            <a:ln cap="rnd"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 name="Google Shape;135;p6"/>
            <p:cNvSpPr/>
            <p:nvPr/>
          </p:nvSpPr>
          <p:spPr>
            <a:xfrm>
              <a:off x="9585477" y="1154949"/>
              <a:ext cx="1084754" cy="461323"/>
            </a:xfrm>
            <a:custGeom>
              <a:rect b="b" l="l" r="r" t="t"/>
              <a:pathLst>
                <a:path extrusionOk="0" h="522746" w="1084754">
                  <a:moveTo>
                    <a:pt x="1084755" y="240432"/>
                  </a:moveTo>
                  <a:cubicBezTo>
                    <a:pt x="1084755" y="240432"/>
                    <a:pt x="936678" y="338192"/>
                    <a:pt x="728795" y="377659"/>
                  </a:cubicBezTo>
                  <a:cubicBezTo>
                    <a:pt x="606168" y="400932"/>
                    <a:pt x="464722" y="373802"/>
                    <a:pt x="355288" y="428806"/>
                  </a:cubicBezTo>
                  <a:cubicBezTo>
                    <a:pt x="169640" y="522133"/>
                    <a:pt x="32413" y="553436"/>
                    <a:pt x="3213" y="488258"/>
                  </a:cubicBezTo>
                  <a:cubicBezTo>
                    <a:pt x="-21700" y="432677"/>
                    <a:pt x="102667" y="436528"/>
                    <a:pt x="223754" y="360548"/>
                  </a:cubicBezTo>
                  <a:cubicBezTo>
                    <a:pt x="341559" y="286637"/>
                    <a:pt x="453604" y="132861"/>
                    <a:pt x="606168" y="80595"/>
                  </a:cubicBezTo>
                  <a:cubicBezTo>
                    <a:pt x="857048" y="-5337"/>
                    <a:pt x="1084755" y="67"/>
                    <a:pt x="1084755" y="67"/>
                  </a:cubicBezTo>
                </a:path>
              </a:pathLst>
            </a:custGeom>
            <a:noFill/>
            <a:ln cap="rnd"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36" name="Google Shape;136;p6"/>
          <p:cNvSpPr txBox="1"/>
          <p:nvPr>
            <p:ph type="title"/>
          </p:nvPr>
        </p:nvSpPr>
        <p:spPr>
          <a:xfrm>
            <a:off x="873350" y="1064900"/>
            <a:ext cx="10551900" cy="7635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37" name="Google Shape;137;p6"/>
          <p:cNvSpPr txBox="1"/>
          <p:nvPr>
            <p:ph idx="1" type="body"/>
          </p:nvPr>
        </p:nvSpPr>
        <p:spPr>
          <a:xfrm>
            <a:off x="873350" y="2277933"/>
            <a:ext cx="4960800" cy="32730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
        <p:nvSpPr>
          <p:cNvPr id="138" name="Google Shape;138;p6"/>
          <p:cNvSpPr txBox="1"/>
          <p:nvPr>
            <p:ph idx="2" type="body"/>
          </p:nvPr>
        </p:nvSpPr>
        <p:spPr>
          <a:xfrm>
            <a:off x="6464149" y="2265600"/>
            <a:ext cx="4961100" cy="32730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
        <p:nvSpPr>
          <p:cNvPr id="139" name="Google Shape;139;p6"/>
          <p:cNvSpPr/>
          <p:nvPr/>
        </p:nvSpPr>
        <p:spPr>
          <a:xfrm flipH="1">
            <a:off x="-127949" y="5229580"/>
            <a:ext cx="3519803" cy="1732928"/>
          </a:xfrm>
          <a:custGeom>
            <a:rect b="b" l="l" r="r" t="t"/>
            <a:pathLst>
              <a:path extrusionOk="0" h="3094515" w="6285363">
                <a:moveTo>
                  <a:pt x="6285364" y="64726"/>
                </a:moveTo>
                <a:cubicBezTo>
                  <a:pt x="6140435" y="33738"/>
                  <a:pt x="5667742" y="-143934"/>
                  <a:pt x="4777340" y="266897"/>
                </a:cubicBezTo>
                <a:cubicBezTo>
                  <a:pt x="3641672" y="790904"/>
                  <a:pt x="4051893" y="2200216"/>
                  <a:pt x="2889314" y="1940309"/>
                </a:cubicBezTo>
                <a:cubicBezTo>
                  <a:pt x="1814845" y="1700105"/>
                  <a:pt x="1419606" y="1862748"/>
                  <a:pt x="784411" y="2135936"/>
                </a:cubicBezTo>
                <a:cubicBezTo>
                  <a:pt x="149215" y="2409124"/>
                  <a:pt x="0" y="3094516"/>
                  <a:pt x="0" y="3094516"/>
                </a:cubicBezTo>
                <a:lnTo>
                  <a:pt x="6285364" y="3091435"/>
                </a:lnTo>
                <a:lnTo>
                  <a:pt x="6285364" y="64726"/>
                </a:lnTo>
                <a:close/>
              </a:path>
            </a:pathLst>
          </a:custGeom>
          <a:blipFill rotWithShape="1">
            <a:blip r:embed="rId2">
              <a:alphaModFix amt="60000"/>
            </a:blip>
            <a:stretch>
              <a:fillRect b="-62099" l="-12368" r="-8409" t="-77398"/>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0" name="Google Shape;140;p6"/>
          <p:cNvSpPr/>
          <p:nvPr/>
        </p:nvSpPr>
        <p:spPr>
          <a:xfrm flipH="1" rot="10800000">
            <a:off x="8660225" y="-26037"/>
            <a:ext cx="3519803" cy="1756137"/>
          </a:xfrm>
          <a:custGeom>
            <a:rect b="b" l="l" r="r" t="t"/>
            <a:pathLst>
              <a:path extrusionOk="0" h="3094515" w="6285363">
                <a:moveTo>
                  <a:pt x="6285364" y="64726"/>
                </a:moveTo>
                <a:cubicBezTo>
                  <a:pt x="6140435" y="33738"/>
                  <a:pt x="5667742" y="-143934"/>
                  <a:pt x="4777340" y="266897"/>
                </a:cubicBezTo>
                <a:cubicBezTo>
                  <a:pt x="3641672" y="790904"/>
                  <a:pt x="4051893" y="2200216"/>
                  <a:pt x="2889314" y="1940309"/>
                </a:cubicBezTo>
                <a:cubicBezTo>
                  <a:pt x="1814845" y="1700105"/>
                  <a:pt x="1419606" y="1862748"/>
                  <a:pt x="784411" y="2135936"/>
                </a:cubicBezTo>
                <a:cubicBezTo>
                  <a:pt x="149215" y="2409124"/>
                  <a:pt x="0" y="3094516"/>
                  <a:pt x="0" y="3094516"/>
                </a:cubicBezTo>
                <a:lnTo>
                  <a:pt x="6285364" y="3091435"/>
                </a:lnTo>
                <a:lnTo>
                  <a:pt x="6285364" y="64726"/>
                </a:lnTo>
                <a:close/>
              </a:path>
            </a:pathLst>
          </a:custGeom>
          <a:blipFill rotWithShape="1">
            <a:blip r:embed="rId2">
              <a:alphaModFix amt="60000"/>
            </a:blip>
            <a:stretch>
              <a:fillRect b="-62099" l="-12368" r="-8409" t="-77398"/>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1" name="Google Shape;141;p6"/>
          <p:cNvSpPr/>
          <p:nvPr/>
        </p:nvSpPr>
        <p:spPr>
          <a:xfrm rot="-1338372">
            <a:off x="10444481" y="56226"/>
            <a:ext cx="2036591" cy="1044140"/>
          </a:xfrm>
          <a:custGeom>
            <a:rect b="b" l="l" r="r" t="t"/>
            <a:pathLst>
              <a:path extrusionOk="0" h="3302583" w="6441674">
                <a:moveTo>
                  <a:pt x="6617" y="2553101"/>
                </a:moveTo>
                <a:cubicBezTo>
                  <a:pt x="34746" y="2475004"/>
                  <a:pt x="146409" y="2480811"/>
                  <a:pt x="197329" y="2483235"/>
                </a:cubicBezTo>
                <a:cubicBezTo>
                  <a:pt x="355947" y="2490783"/>
                  <a:pt x="535520" y="2579595"/>
                  <a:pt x="619745" y="2626041"/>
                </a:cubicBezTo>
                <a:cubicBezTo>
                  <a:pt x="639402" y="2615540"/>
                  <a:pt x="651785" y="2608883"/>
                  <a:pt x="664175" y="2602366"/>
                </a:cubicBezTo>
                <a:cubicBezTo>
                  <a:pt x="762276" y="2550891"/>
                  <a:pt x="873029" y="2494239"/>
                  <a:pt x="994310" y="2434298"/>
                </a:cubicBezTo>
                <a:cubicBezTo>
                  <a:pt x="1080169" y="2391858"/>
                  <a:pt x="1075688" y="2399687"/>
                  <a:pt x="1162987" y="2358291"/>
                </a:cubicBezTo>
                <a:cubicBezTo>
                  <a:pt x="1125871" y="2363555"/>
                  <a:pt x="563481" y="2399211"/>
                  <a:pt x="595159" y="2184611"/>
                </a:cubicBezTo>
                <a:cubicBezTo>
                  <a:pt x="596981" y="2172288"/>
                  <a:pt x="600605" y="2161880"/>
                  <a:pt x="605547" y="2153013"/>
                </a:cubicBezTo>
                <a:cubicBezTo>
                  <a:pt x="640205" y="2090929"/>
                  <a:pt x="743678" y="2107190"/>
                  <a:pt x="805501" y="2116319"/>
                </a:cubicBezTo>
                <a:cubicBezTo>
                  <a:pt x="980031" y="2142083"/>
                  <a:pt x="1257117" y="2281882"/>
                  <a:pt x="1285768" y="2296435"/>
                </a:cubicBezTo>
                <a:cubicBezTo>
                  <a:pt x="1422748" y="2231907"/>
                  <a:pt x="1512002" y="2195467"/>
                  <a:pt x="1650729" y="2135044"/>
                </a:cubicBezTo>
                <a:cubicBezTo>
                  <a:pt x="1585906" y="2142873"/>
                  <a:pt x="1493156" y="2131810"/>
                  <a:pt x="1469997" y="2129412"/>
                </a:cubicBezTo>
                <a:cubicBezTo>
                  <a:pt x="1313368" y="2113205"/>
                  <a:pt x="1166437" y="2091398"/>
                  <a:pt x="1064993" y="1954821"/>
                </a:cubicBezTo>
                <a:cubicBezTo>
                  <a:pt x="1029678" y="1907277"/>
                  <a:pt x="992569" y="1822089"/>
                  <a:pt x="1029310" y="1765167"/>
                </a:cubicBezTo>
                <a:cubicBezTo>
                  <a:pt x="1068810" y="1703975"/>
                  <a:pt x="1173020" y="1711430"/>
                  <a:pt x="1227656" y="1736660"/>
                </a:cubicBezTo>
                <a:cubicBezTo>
                  <a:pt x="1349493" y="1792922"/>
                  <a:pt x="1382015" y="1877742"/>
                  <a:pt x="1493410" y="1955631"/>
                </a:cubicBezTo>
                <a:cubicBezTo>
                  <a:pt x="1534150" y="1984115"/>
                  <a:pt x="1698554" y="2067670"/>
                  <a:pt x="1734726" y="2091405"/>
                </a:cubicBezTo>
                <a:cubicBezTo>
                  <a:pt x="1842907" y="2044651"/>
                  <a:pt x="1951048" y="1998869"/>
                  <a:pt x="2059061" y="1955578"/>
                </a:cubicBezTo>
                <a:cubicBezTo>
                  <a:pt x="2105935" y="1936785"/>
                  <a:pt x="2151417" y="1919975"/>
                  <a:pt x="2197474" y="1902200"/>
                </a:cubicBezTo>
                <a:cubicBezTo>
                  <a:pt x="2173531" y="1903814"/>
                  <a:pt x="2149448" y="1905455"/>
                  <a:pt x="2125009" y="1904196"/>
                </a:cubicBezTo>
                <a:cubicBezTo>
                  <a:pt x="1962976" y="1895818"/>
                  <a:pt x="1874357" y="1830384"/>
                  <a:pt x="1736849" y="1726944"/>
                </a:cubicBezTo>
                <a:cubicBezTo>
                  <a:pt x="1659864" y="1669029"/>
                  <a:pt x="1539923" y="1505844"/>
                  <a:pt x="1572565" y="1403991"/>
                </a:cubicBezTo>
                <a:cubicBezTo>
                  <a:pt x="1577227" y="1389441"/>
                  <a:pt x="1584895" y="1375900"/>
                  <a:pt x="1596341" y="1364342"/>
                </a:cubicBezTo>
                <a:cubicBezTo>
                  <a:pt x="1680585" y="1279429"/>
                  <a:pt x="1786643" y="1332134"/>
                  <a:pt x="1838038" y="1399840"/>
                </a:cubicBezTo>
                <a:cubicBezTo>
                  <a:pt x="1937915" y="1531401"/>
                  <a:pt x="1952032" y="1569640"/>
                  <a:pt x="2071572" y="1680402"/>
                </a:cubicBezTo>
                <a:cubicBezTo>
                  <a:pt x="2157478" y="1760004"/>
                  <a:pt x="2287920" y="1819615"/>
                  <a:pt x="2346662" y="1845201"/>
                </a:cubicBezTo>
                <a:cubicBezTo>
                  <a:pt x="2524743" y="1779537"/>
                  <a:pt x="2663094" y="1734372"/>
                  <a:pt x="2826314" y="1686173"/>
                </a:cubicBezTo>
                <a:cubicBezTo>
                  <a:pt x="2651883" y="1648848"/>
                  <a:pt x="2427819" y="1569770"/>
                  <a:pt x="2314964" y="1494574"/>
                </a:cubicBezTo>
                <a:cubicBezTo>
                  <a:pt x="2200213" y="1418106"/>
                  <a:pt x="2142228" y="1301602"/>
                  <a:pt x="2180610" y="1229775"/>
                </a:cubicBezTo>
                <a:cubicBezTo>
                  <a:pt x="2193402" y="1205833"/>
                  <a:pt x="2216916" y="1186952"/>
                  <a:pt x="2252599" y="1176091"/>
                </a:cubicBezTo>
                <a:cubicBezTo>
                  <a:pt x="2437243" y="1119814"/>
                  <a:pt x="2621464" y="1385564"/>
                  <a:pt x="2736972" y="1489906"/>
                </a:cubicBezTo>
                <a:cubicBezTo>
                  <a:pt x="2764163" y="1514447"/>
                  <a:pt x="2935680" y="1652552"/>
                  <a:pt x="2935680" y="1652552"/>
                </a:cubicBezTo>
                <a:cubicBezTo>
                  <a:pt x="2935680" y="1652552"/>
                  <a:pt x="3337783" y="1552004"/>
                  <a:pt x="3470725" y="1531532"/>
                </a:cubicBezTo>
                <a:cubicBezTo>
                  <a:pt x="3594825" y="1512409"/>
                  <a:pt x="3741227" y="1491578"/>
                  <a:pt x="3879191" y="1471378"/>
                </a:cubicBezTo>
                <a:cubicBezTo>
                  <a:pt x="3787974" y="1459019"/>
                  <a:pt x="3695753" y="1444975"/>
                  <a:pt x="3657645" y="1434844"/>
                </a:cubicBezTo>
                <a:cubicBezTo>
                  <a:pt x="3433756" y="1375318"/>
                  <a:pt x="3259493" y="1343342"/>
                  <a:pt x="3042367" y="1236283"/>
                </a:cubicBezTo>
                <a:cubicBezTo>
                  <a:pt x="2840177" y="1136577"/>
                  <a:pt x="2680929" y="977866"/>
                  <a:pt x="2768851" y="808445"/>
                </a:cubicBezTo>
                <a:cubicBezTo>
                  <a:pt x="2789144" y="769348"/>
                  <a:pt x="2822630" y="729744"/>
                  <a:pt x="2871721" y="690064"/>
                </a:cubicBezTo>
                <a:cubicBezTo>
                  <a:pt x="3182809" y="438834"/>
                  <a:pt x="3477355" y="960055"/>
                  <a:pt x="3697226" y="1127372"/>
                </a:cubicBezTo>
                <a:cubicBezTo>
                  <a:pt x="3864055" y="1254383"/>
                  <a:pt x="4005769" y="1375568"/>
                  <a:pt x="4074416" y="1442552"/>
                </a:cubicBezTo>
                <a:cubicBezTo>
                  <a:pt x="4074550" y="1442649"/>
                  <a:pt x="4074751" y="1442657"/>
                  <a:pt x="4074751" y="1442715"/>
                </a:cubicBezTo>
                <a:cubicBezTo>
                  <a:pt x="4114265" y="1437051"/>
                  <a:pt x="4146345" y="1431790"/>
                  <a:pt x="4186796" y="1426055"/>
                </a:cubicBezTo>
                <a:cubicBezTo>
                  <a:pt x="4229994" y="1419926"/>
                  <a:pt x="4273861" y="1413708"/>
                  <a:pt x="4318062" y="1407543"/>
                </a:cubicBezTo>
                <a:cubicBezTo>
                  <a:pt x="4601223" y="1367866"/>
                  <a:pt x="4823573" y="1330886"/>
                  <a:pt x="5122605" y="1291408"/>
                </a:cubicBezTo>
                <a:cubicBezTo>
                  <a:pt x="5018597" y="1247172"/>
                  <a:pt x="4896773" y="1158944"/>
                  <a:pt x="4772204" y="1111549"/>
                </a:cubicBezTo>
                <a:cubicBezTo>
                  <a:pt x="4426826" y="980103"/>
                  <a:pt x="3272887" y="495594"/>
                  <a:pt x="3402613" y="172049"/>
                </a:cubicBezTo>
                <a:cubicBezTo>
                  <a:pt x="3406833" y="161614"/>
                  <a:pt x="3412257" y="151167"/>
                  <a:pt x="3419222" y="141087"/>
                </a:cubicBezTo>
                <a:cubicBezTo>
                  <a:pt x="3595495" y="-115471"/>
                  <a:pt x="4116006" y="-46965"/>
                  <a:pt x="4620177" y="553338"/>
                </a:cubicBezTo>
                <a:cubicBezTo>
                  <a:pt x="4952695" y="949252"/>
                  <a:pt x="5201030" y="1223616"/>
                  <a:pt x="5254541" y="1282496"/>
                </a:cubicBezTo>
                <a:cubicBezTo>
                  <a:pt x="5420968" y="1260600"/>
                  <a:pt x="5579693" y="1238112"/>
                  <a:pt x="5747058" y="1216717"/>
                </a:cubicBezTo>
                <a:cubicBezTo>
                  <a:pt x="5917102" y="1194992"/>
                  <a:pt x="6391737" y="1135856"/>
                  <a:pt x="6393813" y="1135636"/>
                </a:cubicBezTo>
                <a:cubicBezTo>
                  <a:pt x="6417254" y="1132784"/>
                  <a:pt x="6438417" y="1149651"/>
                  <a:pt x="6441364" y="1173131"/>
                </a:cubicBezTo>
                <a:cubicBezTo>
                  <a:pt x="6444177" y="1196592"/>
                  <a:pt x="6427568" y="1217947"/>
                  <a:pt x="6404194" y="1220833"/>
                </a:cubicBezTo>
                <a:cubicBezTo>
                  <a:pt x="6402185" y="1221077"/>
                  <a:pt x="5927884" y="1280067"/>
                  <a:pt x="5757907" y="1301749"/>
                </a:cubicBezTo>
                <a:cubicBezTo>
                  <a:pt x="5666758" y="1313399"/>
                  <a:pt x="5580832" y="1325857"/>
                  <a:pt x="5489749" y="1337642"/>
                </a:cubicBezTo>
                <a:cubicBezTo>
                  <a:pt x="5449231" y="1449560"/>
                  <a:pt x="5030786" y="2601783"/>
                  <a:pt x="4924902" y="2779315"/>
                </a:cubicBezTo>
                <a:cubicBezTo>
                  <a:pt x="4856523" y="2893978"/>
                  <a:pt x="4779906" y="3056421"/>
                  <a:pt x="4608523" y="2968117"/>
                </a:cubicBezTo>
                <a:cubicBezTo>
                  <a:pt x="4451271" y="2887087"/>
                  <a:pt x="4501903" y="2563147"/>
                  <a:pt x="4606782" y="2366482"/>
                </a:cubicBezTo>
                <a:cubicBezTo>
                  <a:pt x="4763833" y="2071789"/>
                  <a:pt x="5205651" y="1507719"/>
                  <a:pt x="5359420" y="1345791"/>
                </a:cubicBezTo>
                <a:cubicBezTo>
                  <a:pt x="5086105" y="1381325"/>
                  <a:pt x="4906016" y="1414681"/>
                  <a:pt x="4642076" y="1450835"/>
                </a:cubicBezTo>
                <a:cubicBezTo>
                  <a:pt x="4641943" y="1450858"/>
                  <a:pt x="4641809" y="1450998"/>
                  <a:pt x="4641608" y="1451000"/>
                </a:cubicBezTo>
                <a:cubicBezTo>
                  <a:pt x="4533045" y="1586663"/>
                  <a:pt x="4240575" y="2016878"/>
                  <a:pt x="4077564" y="2293970"/>
                </a:cubicBezTo>
                <a:cubicBezTo>
                  <a:pt x="3893858" y="2606344"/>
                  <a:pt x="3832980" y="3212674"/>
                  <a:pt x="3450900" y="3022934"/>
                </a:cubicBezTo>
                <a:cubicBezTo>
                  <a:pt x="3258622" y="2927451"/>
                  <a:pt x="3314143" y="2536666"/>
                  <a:pt x="3477958" y="2196297"/>
                </a:cubicBezTo>
                <a:cubicBezTo>
                  <a:pt x="3501331" y="2147675"/>
                  <a:pt x="3526981" y="2100145"/>
                  <a:pt x="3554441" y="2054597"/>
                </a:cubicBezTo>
                <a:cubicBezTo>
                  <a:pt x="3735869" y="1753069"/>
                  <a:pt x="4008113" y="1591760"/>
                  <a:pt x="4240307" y="1504919"/>
                </a:cubicBezTo>
                <a:cubicBezTo>
                  <a:pt x="4226444" y="1506876"/>
                  <a:pt x="4212313" y="1508814"/>
                  <a:pt x="4198650" y="1510757"/>
                </a:cubicBezTo>
                <a:cubicBezTo>
                  <a:pt x="3940337" y="1547371"/>
                  <a:pt x="3701043" y="1582574"/>
                  <a:pt x="3483918" y="1616067"/>
                </a:cubicBezTo>
                <a:cubicBezTo>
                  <a:pt x="3420562" y="1625830"/>
                  <a:pt x="3354661" y="1638094"/>
                  <a:pt x="3286550" y="1652423"/>
                </a:cubicBezTo>
                <a:cubicBezTo>
                  <a:pt x="3237794" y="1772032"/>
                  <a:pt x="3069692" y="2188629"/>
                  <a:pt x="2991000" y="2518061"/>
                </a:cubicBezTo>
                <a:cubicBezTo>
                  <a:pt x="2919808" y="2816297"/>
                  <a:pt x="3000175" y="3255791"/>
                  <a:pt x="2682228" y="3203144"/>
                </a:cubicBezTo>
                <a:cubicBezTo>
                  <a:pt x="2499889" y="3172946"/>
                  <a:pt x="2516170" y="2872319"/>
                  <a:pt x="2618665" y="2560615"/>
                </a:cubicBezTo>
                <a:cubicBezTo>
                  <a:pt x="2639895" y="2496047"/>
                  <a:pt x="2666671" y="2431927"/>
                  <a:pt x="2697485" y="2369013"/>
                </a:cubicBezTo>
                <a:cubicBezTo>
                  <a:pt x="2841985" y="2073905"/>
                  <a:pt x="2997228" y="1826617"/>
                  <a:pt x="3133718" y="1686673"/>
                </a:cubicBezTo>
                <a:cubicBezTo>
                  <a:pt x="3086971" y="1697436"/>
                  <a:pt x="2791019" y="1782696"/>
                  <a:pt x="2645648" y="1831144"/>
                </a:cubicBezTo>
                <a:cubicBezTo>
                  <a:pt x="2611144" y="1912943"/>
                  <a:pt x="2548290" y="2065620"/>
                  <a:pt x="2488597" y="2250164"/>
                </a:cubicBezTo>
                <a:cubicBezTo>
                  <a:pt x="2407118" y="2502075"/>
                  <a:pt x="2356132" y="2781083"/>
                  <a:pt x="2192344" y="2729105"/>
                </a:cubicBezTo>
                <a:cubicBezTo>
                  <a:pt x="2004037" y="2669339"/>
                  <a:pt x="2105513" y="2404027"/>
                  <a:pt x="2225241" y="2190029"/>
                </a:cubicBezTo>
                <a:cubicBezTo>
                  <a:pt x="2299654" y="2057034"/>
                  <a:pt x="2376666" y="1965811"/>
                  <a:pt x="2446103" y="1900714"/>
                </a:cubicBezTo>
                <a:cubicBezTo>
                  <a:pt x="2330348" y="1942417"/>
                  <a:pt x="2212603" y="1986405"/>
                  <a:pt x="2091014" y="2035154"/>
                </a:cubicBezTo>
                <a:cubicBezTo>
                  <a:pt x="2025046" y="2061595"/>
                  <a:pt x="1958803" y="2089369"/>
                  <a:pt x="1892648" y="2117149"/>
                </a:cubicBezTo>
                <a:cubicBezTo>
                  <a:pt x="1864191" y="2176172"/>
                  <a:pt x="1760879" y="2393190"/>
                  <a:pt x="1745120" y="2487401"/>
                </a:cubicBezTo>
                <a:cubicBezTo>
                  <a:pt x="1717527" y="2652375"/>
                  <a:pt x="1702881" y="2818741"/>
                  <a:pt x="1578157" y="2809606"/>
                </a:cubicBezTo>
                <a:cubicBezTo>
                  <a:pt x="1454995" y="2800592"/>
                  <a:pt x="1451901" y="2638417"/>
                  <a:pt x="1540258" y="2464885"/>
                </a:cubicBezTo>
                <a:cubicBezTo>
                  <a:pt x="1595175" y="2357018"/>
                  <a:pt x="1710616" y="2222832"/>
                  <a:pt x="1793026" y="2151312"/>
                </a:cubicBezTo>
                <a:cubicBezTo>
                  <a:pt x="1635962" y="2218064"/>
                  <a:pt x="1530795" y="2276243"/>
                  <a:pt x="1375384" y="2348700"/>
                </a:cubicBezTo>
                <a:cubicBezTo>
                  <a:pt x="1342427" y="2414006"/>
                  <a:pt x="1296116" y="2520673"/>
                  <a:pt x="1279667" y="2643400"/>
                </a:cubicBezTo>
                <a:cubicBezTo>
                  <a:pt x="1261417" y="2779623"/>
                  <a:pt x="1217389" y="2908190"/>
                  <a:pt x="1118846" y="2875949"/>
                </a:cubicBezTo>
                <a:cubicBezTo>
                  <a:pt x="994819" y="2835384"/>
                  <a:pt x="1047781" y="2664175"/>
                  <a:pt x="1121357" y="2534556"/>
                </a:cubicBezTo>
                <a:cubicBezTo>
                  <a:pt x="1143384" y="2495759"/>
                  <a:pt x="1184043" y="2456205"/>
                  <a:pt x="1227536" y="2418620"/>
                </a:cubicBezTo>
                <a:cubicBezTo>
                  <a:pt x="1162592" y="2449702"/>
                  <a:pt x="1096202" y="2479424"/>
                  <a:pt x="1032143" y="2511076"/>
                </a:cubicBezTo>
                <a:cubicBezTo>
                  <a:pt x="999031" y="2527444"/>
                  <a:pt x="973488" y="2541106"/>
                  <a:pt x="941971" y="2556959"/>
                </a:cubicBezTo>
                <a:cubicBezTo>
                  <a:pt x="943290" y="2635397"/>
                  <a:pt x="944563" y="3112530"/>
                  <a:pt x="765230" y="3134049"/>
                </a:cubicBezTo>
                <a:cubicBezTo>
                  <a:pt x="658462" y="3146860"/>
                  <a:pt x="618734" y="2992890"/>
                  <a:pt x="685995" y="2870089"/>
                </a:cubicBezTo>
                <a:cubicBezTo>
                  <a:pt x="740684" y="2770240"/>
                  <a:pt x="820328" y="2648222"/>
                  <a:pt x="870618" y="2588576"/>
                </a:cubicBezTo>
                <a:cubicBezTo>
                  <a:pt x="803331" y="2622665"/>
                  <a:pt x="762216" y="2647586"/>
                  <a:pt x="703635" y="2678326"/>
                </a:cubicBezTo>
                <a:cubicBezTo>
                  <a:pt x="669533" y="2696222"/>
                  <a:pt x="578992" y="2742948"/>
                  <a:pt x="578350" y="2743933"/>
                </a:cubicBezTo>
                <a:cubicBezTo>
                  <a:pt x="541742" y="2799487"/>
                  <a:pt x="493863" y="2953370"/>
                  <a:pt x="416724" y="3078830"/>
                </a:cubicBezTo>
                <a:cubicBezTo>
                  <a:pt x="329821" y="3220162"/>
                  <a:pt x="243091" y="3348649"/>
                  <a:pt x="151238" y="3286525"/>
                </a:cubicBezTo>
                <a:cubicBezTo>
                  <a:pt x="101671" y="3253005"/>
                  <a:pt x="121402" y="3049000"/>
                  <a:pt x="225410" y="2932501"/>
                </a:cubicBezTo>
                <a:cubicBezTo>
                  <a:pt x="329419" y="2815995"/>
                  <a:pt x="553543" y="2661369"/>
                  <a:pt x="555873" y="2660076"/>
                </a:cubicBezTo>
                <a:cubicBezTo>
                  <a:pt x="497935" y="2663613"/>
                  <a:pt x="435014" y="2668421"/>
                  <a:pt x="413268" y="2672567"/>
                </a:cubicBezTo>
                <a:cubicBezTo>
                  <a:pt x="275091" y="2698880"/>
                  <a:pt x="-2257" y="2776575"/>
                  <a:pt x="14" y="2591892"/>
                </a:cubicBezTo>
                <a:cubicBezTo>
                  <a:pt x="201" y="2577057"/>
                  <a:pt x="2599" y="2564259"/>
                  <a:pt x="6617" y="255310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 name="Google Shape;142;p6"/>
          <p:cNvSpPr/>
          <p:nvPr/>
        </p:nvSpPr>
        <p:spPr>
          <a:xfrm rot="-1338372">
            <a:off x="10444492" y="56225"/>
            <a:ext cx="2036591" cy="1044140"/>
          </a:xfrm>
          <a:custGeom>
            <a:rect b="b" l="l" r="r" t="t"/>
            <a:pathLst>
              <a:path extrusionOk="0" h="3302583" w="6441674">
                <a:moveTo>
                  <a:pt x="6617" y="2553101"/>
                </a:moveTo>
                <a:cubicBezTo>
                  <a:pt x="34746" y="2475004"/>
                  <a:pt x="146409" y="2480811"/>
                  <a:pt x="197329" y="2483235"/>
                </a:cubicBezTo>
                <a:cubicBezTo>
                  <a:pt x="355947" y="2490783"/>
                  <a:pt x="535520" y="2579595"/>
                  <a:pt x="619745" y="2626041"/>
                </a:cubicBezTo>
                <a:cubicBezTo>
                  <a:pt x="639402" y="2615540"/>
                  <a:pt x="651785" y="2608883"/>
                  <a:pt x="664175" y="2602366"/>
                </a:cubicBezTo>
                <a:cubicBezTo>
                  <a:pt x="762276" y="2550891"/>
                  <a:pt x="873029" y="2494239"/>
                  <a:pt x="994310" y="2434298"/>
                </a:cubicBezTo>
                <a:cubicBezTo>
                  <a:pt x="1080169" y="2391858"/>
                  <a:pt x="1075688" y="2399687"/>
                  <a:pt x="1162987" y="2358291"/>
                </a:cubicBezTo>
                <a:cubicBezTo>
                  <a:pt x="1125871" y="2363555"/>
                  <a:pt x="563481" y="2399211"/>
                  <a:pt x="595159" y="2184611"/>
                </a:cubicBezTo>
                <a:cubicBezTo>
                  <a:pt x="596981" y="2172288"/>
                  <a:pt x="600605" y="2161880"/>
                  <a:pt x="605547" y="2153013"/>
                </a:cubicBezTo>
                <a:cubicBezTo>
                  <a:pt x="640205" y="2090929"/>
                  <a:pt x="743678" y="2107190"/>
                  <a:pt x="805501" y="2116319"/>
                </a:cubicBezTo>
                <a:cubicBezTo>
                  <a:pt x="980031" y="2142083"/>
                  <a:pt x="1257117" y="2281882"/>
                  <a:pt x="1285768" y="2296435"/>
                </a:cubicBezTo>
                <a:cubicBezTo>
                  <a:pt x="1422748" y="2231907"/>
                  <a:pt x="1512002" y="2195467"/>
                  <a:pt x="1650729" y="2135044"/>
                </a:cubicBezTo>
                <a:cubicBezTo>
                  <a:pt x="1585906" y="2142873"/>
                  <a:pt x="1493156" y="2131810"/>
                  <a:pt x="1469997" y="2129412"/>
                </a:cubicBezTo>
                <a:cubicBezTo>
                  <a:pt x="1313368" y="2113205"/>
                  <a:pt x="1166437" y="2091398"/>
                  <a:pt x="1064993" y="1954821"/>
                </a:cubicBezTo>
                <a:cubicBezTo>
                  <a:pt x="1029678" y="1907277"/>
                  <a:pt x="992569" y="1822089"/>
                  <a:pt x="1029310" y="1765167"/>
                </a:cubicBezTo>
                <a:cubicBezTo>
                  <a:pt x="1068810" y="1703975"/>
                  <a:pt x="1173020" y="1711430"/>
                  <a:pt x="1227656" y="1736660"/>
                </a:cubicBezTo>
                <a:cubicBezTo>
                  <a:pt x="1349493" y="1792922"/>
                  <a:pt x="1382015" y="1877742"/>
                  <a:pt x="1493410" y="1955631"/>
                </a:cubicBezTo>
                <a:cubicBezTo>
                  <a:pt x="1534150" y="1984115"/>
                  <a:pt x="1698554" y="2067670"/>
                  <a:pt x="1734726" y="2091405"/>
                </a:cubicBezTo>
                <a:cubicBezTo>
                  <a:pt x="1842907" y="2044651"/>
                  <a:pt x="1951048" y="1998869"/>
                  <a:pt x="2059061" y="1955578"/>
                </a:cubicBezTo>
                <a:cubicBezTo>
                  <a:pt x="2105935" y="1936785"/>
                  <a:pt x="2151417" y="1919975"/>
                  <a:pt x="2197474" y="1902200"/>
                </a:cubicBezTo>
                <a:cubicBezTo>
                  <a:pt x="2173531" y="1903814"/>
                  <a:pt x="2149448" y="1905455"/>
                  <a:pt x="2125009" y="1904196"/>
                </a:cubicBezTo>
                <a:cubicBezTo>
                  <a:pt x="1962976" y="1895818"/>
                  <a:pt x="1874357" y="1830384"/>
                  <a:pt x="1736849" y="1726944"/>
                </a:cubicBezTo>
                <a:cubicBezTo>
                  <a:pt x="1659864" y="1669029"/>
                  <a:pt x="1539923" y="1505844"/>
                  <a:pt x="1572565" y="1403991"/>
                </a:cubicBezTo>
                <a:cubicBezTo>
                  <a:pt x="1577227" y="1389441"/>
                  <a:pt x="1584895" y="1375900"/>
                  <a:pt x="1596341" y="1364342"/>
                </a:cubicBezTo>
                <a:cubicBezTo>
                  <a:pt x="1680585" y="1279429"/>
                  <a:pt x="1786643" y="1332134"/>
                  <a:pt x="1838038" y="1399840"/>
                </a:cubicBezTo>
                <a:cubicBezTo>
                  <a:pt x="1937915" y="1531401"/>
                  <a:pt x="1952032" y="1569640"/>
                  <a:pt x="2071572" y="1680402"/>
                </a:cubicBezTo>
                <a:cubicBezTo>
                  <a:pt x="2157478" y="1760004"/>
                  <a:pt x="2287920" y="1819615"/>
                  <a:pt x="2346662" y="1845201"/>
                </a:cubicBezTo>
                <a:cubicBezTo>
                  <a:pt x="2524743" y="1779537"/>
                  <a:pt x="2663094" y="1734372"/>
                  <a:pt x="2826314" y="1686173"/>
                </a:cubicBezTo>
                <a:cubicBezTo>
                  <a:pt x="2651883" y="1648848"/>
                  <a:pt x="2427819" y="1569770"/>
                  <a:pt x="2314964" y="1494574"/>
                </a:cubicBezTo>
                <a:cubicBezTo>
                  <a:pt x="2200213" y="1418106"/>
                  <a:pt x="2142228" y="1301602"/>
                  <a:pt x="2180610" y="1229775"/>
                </a:cubicBezTo>
                <a:cubicBezTo>
                  <a:pt x="2193402" y="1205833"/>
                  <a:pt x="2216916" y="1186952"/>
                  <a:pt x="2252599" y="1176091"/>
                </a:cubicBezTo>
                <a:cubicBezTo>
                  <a:pt x="2437243" y="1119814"/>
                  <a:pt x="2621464" y="1385564"/>
                  <a:pt x="2736972" y="1489906"/>
                </a:cubicBezTo>
                <a:cubicBezTo>
                  <a:pt x="2764163" y="1514447"/>
                  <a:pt x="2935680" y="1652552"/>
                  <a:pt x="2935680" y="1652552"/>
                </a:cubicBezTo>
                <a:cubicBezTo>
                  <a:pt x="2935680" y="1652552"/>
                  <a:pt x="3337783" y="1552004"/>
                  <a:pt x="3470725" y="1531532"/>
                </a:cubicBezTo>
                <a:cubicBezTo>
                  <a:pt x="3594825" y="1512409"/>
                  <a:pt x="3741227" y="1491578"/>
                  <a:pt x="3879191" y="1471378"/>
                </a:cubicBezTo>
                <a:cubicBezTo>
                  <a:pt x="3787974" y="1459019"/>
                  <a:pt x="3695753" y="1444975"/>
                  <a:pt x="3657645" y="1434844"/>
                </a:cubicBezTo>
                <a:cubicBezTo>
                  <a:pt x="3433756" y="1375318"/>
                  <a:pt x="3259493" y="1343342"/>
                  <a:pt x="3042367" y="1236283"/>
                </a:cubicBezTo>
                <a:cubicBezTo>
                  <a:pt x="2840177" y="1136577"/>
                  <a:pt x="2680929" y="977866"/>
                  <a:pt x="2768851" y="808445"/>
                </a:cubicBezTo>
                <a:cubicBezTo>
                  <a:pt x="2789144" y="769348"/>
                  <a:pt x="2822630" y="729744"/>
                  <a:pt x="2871721" y="690064"/>
                </a:cubicBezTo>
                <a:cubicBezTo>
                  <a:pt x="3182809" y="438834"/>
                  <a:pt x="3477355" y="960055"/>
                  <a:pt x="3697226" y="1127372"/>
                </a:cubicBezTo>
                <a:cubicBezTo>
                  <a:pt x="3864055" y="1254383"/>
                  <a:pt x="4005769" y="1375568"/>
                  <a:pt x="4074416" y="1442552"/>
                </a:cubicBezTo>
                <a:cubicBezTo>
                  <a:pt x="4074550" y="1442649"/>
                  <a:pt x="4074751" y="1442657"/>
                  <a:pt x="4074751" y="1442715"/>
                </a:cubicBezTo>
                <a:cubicBezTo>
                  <a:pt x="4114265" y="1437051"/>
                  <a:pt x="4146345" y="1431790"/>
                  <a:pt x="4186796" y="1426055"/>
                </a:cubicBezTo>
                <a:cubicBezTo>
                  <a:pt x="4229994" y="1419926"/>
                  <a:pt x="4273861" y="1413708"/>
                  <a:pt x="4318062" y="1407543"/>
                </a:cubicBezTo>
                <a:cubicBezTo>
                  <a:pt x="4601223" y="1367866"/>
                  <a:pt x="4823573" y="1330886"/>
                  <a:pt x="5122605" y="1291408"/>
                </a:cubicBezTo>
                <a:cubicBezTo>
                  <a:pt x="5018597" y="1247172"/>
                  <a:pt x="4896773" y="1158944"/>
                  <a:pt x="4772204" y="1111549"/>
                </a:cubicBezTo>
                <a:cubicBezTo>
                  <a:pt x="4426826" y="980103"/>
                  <a:pt x="3272887" y="495594"/>
                  <a:pt x="3402613" y="172049"/>
                </a:cubicBezTo>
                <a:cubicBezTo>
                  <a:pt x="3406833" y="161614"/>
                  <a:pt x="3412257" y="151167"/>
                  <a:pt x="3419222" y="141087"/>
                </a:cubicBezTo>
                <a:cubicBezTo>
                  <a:pt x="3595495" y="-115471"/>
                  <a:pt x="4116006" y="-46965"/>
                  <a:pt x="4620177" y="553338"/>
                </a:cubicBezTo>
                <a:cubicBezTo>
                  <a:pt x="4952695" y="949252"/>
                  <a:pt x="5201030" y="1223616"/>
                  <a:pt x="5254541" y="1282496"/>
                </a:cubicBezTo>
                <a:cubicBezTo>
                  <a:pt x="5420968" y="1260600"/>
                  <a:pt x="5579693" y="1238112"/>
                  <a:pt x="5747058" y="1216717"/>
                </a:cubicBezTo>
                <a:cubicBezTo>
                  <a:pt x="5917102" y="1194992"/>
                  <a:pt x="6391737" y="1135856"/>
                  <a:pt x="6393813" y="1135636"/>
                </a:cubicBezTo>
                <a:cubicBezTo>
                  <a:pt x="6417254" y="1132784"/>
                  <a:pt x="6438417" y="1149651"/>
                  <a:pt x="6441364" y="1173131"/>
                </a:cubicBezTo>
                <a:cubicBezTo>
                  <a:pt x="6444177" y="1196592"/>
                  <a:pt x="6427568" y="1217947"/>
                  <a:pt x="6404194" y="1220833"/>
                </a:cubicBezTo>
                <a:cubicBezTo>
                  <a:pt x="6402185" y="1221077"/>
                  <a:pt x="5927884" y="1280067"/>
                  <a:pt x="5757907" y="1301749"/>
                </a:cubicBezTo>
                <a:cubicBezTo>
                  <a:pt x="5666758" y="1313399"/>
                  <a:pt x="5580832" y="1325857"/>
                  <a:pt x="5489749" y="1337642"/>
                </a:cubicBezTo>
                <a:cubicBezTo>
                  <a:pt x="5449231" y="1449560"/>
                  <a:pt x="5030786" y="2601783"/>
                  <a:pt x="4924902" y="2779315"/>
                </a:cubicBezTo>
                <a:cubicBezTo>
                  <a:pt x="4856523" y="2893978"/>
                  <a:pt x="4779906" y="3056421"/>
                  <a:pt x="4608523" y="2968117"/>
                </a:cubicBezTo>
                <a:cubicBezTo>
                  <a:pt x="4451271" y="2887087"/>
                  <a:pt x="4501903" y="2563147"/>
                  <a:pt x="4606782" y="2366482"/>
                </a:cubicBezTo>
                <a:cubicBezTo>
                  <a:pt x="4763833" y="2071789"/>
                  <a:pt x="5205651" y="1507719"/>
                  <a:pt x="5359420" y="1345791"/>
                </a:cubicBezTo>
                <a:cubicBezTo>
                  <a:pt x="5086105" y="1381325"/>
                  <a:pt x="4906016" y="1414681"/>
                  <a:pt x="4642076" y="1450835"/>
                </a:cubicBezTo>
                <a:cubicBezTo>
                  <a:pt x="4641943" y="1450858"/>
                  <a:pt x="4641809" y="1450998"/>
                  <a:pt x="4641608" y="1451000"/>
                </a:cubicBezTo>
                <a:cubicBezTo>
                  <a:pt x="4533045" y="1586663"/>
                  <a:pt x="4240575" y="2016878"/>
                  <a:pt x="4077564" y="2293970"/>
                </a:cubicBezTo>
                <a:cubicBezTo>
                  <a:pt x="3893858" y="2606344"/>
                  <a:pt x="3832980" y="3212674"/>
                  <a:pt x="3450900" y="3022934"/>
                </a:cubicBezTo>
                <a:cubicBezTo>
                  <a:pt x="3258622" y="2927451"/>
                  <a:pt x="3314143" y="2536666"/>
                  <a:pt x="3477958" y="2196297"/>
                </a:cubicBezTo>
                <a:cubicBezTo>
                  <a:pt x="3501331" y="2147675"/>
                  <a:pt x="3526981" y="2100145"/>
                  <a:pt x="3554441" y="2054597"/>
                </a:cubicBezTo>
                <a:cubicBezTo>
                  <a:pt x="3735869" y="1753069"/>
                  <a:pt x="4008113" y="1591760"/>
                  <a:pt x="4240307" y="1504919"/>
                </a:cubicBezTo>
                <a:cubicBezTo>
                  <a:pt x="4226444" y="1506876"/>
                  <a:pt x="4212313" y="1508814"/>
                  <a:pt x="4198650" y="1510757"/>
                </a:cubicBezTo>
                <a:cubicBezTo>
                  <a:pt x="3940337" y="1547371"/>
                  <a:pt x="3701043" y="1582574"/>
                  <a:pt x="3483918" y="1616067"/>
                </a:cubicBezTo>
                <a:cubicBezTo>
                  <a:pt x="3420562" y="1625830"/>
                  <a:pt x="3354661" y="1638094"/>
                  <a:pt x="3286550" y="1652423"/>
                </a:cubicBezTo>
                <a:cubicBezTo>
                  <a:pt x="3237794" y="1772032"/>
                  <a:pt x="3069692" y="2188629"/>
                  <a:pt x="2991000" y="2518061"/>
                </a:cubicBezTo>
                <a:cubicBezTo>
                  <a:pt x="2919808" y="2816297"/>
                  <a:pt x="3000175" y="3255791"/>
                  <a:pt x="2682228" y="3203144"/>
                </a:cubicBezTo>
                <a:cubicBezTo>
                  <a:pt x="2499889" y="3172946"/>
                  <a:pt x="2516170" y="2872319"/>
                  <a:pt x="2618665" y="2560615"/>
                </a:cubicBezTo>
                <a:cubicBezTo>
                  <a:pt x="2639895" y="2496047"/>
                  <a:pt x="2666671" y="2431927"/>
                  <a:pt x="2697485" y="2369013"/>
                </a:cubicBezTo>
                <a:cubicBezTo>
                  <a:pt x="2841985" y="2073905"/>
                  <a:pt x="2997228" y="1826617"/>
                  <a:pt x="3133718" y="1686673"/>
                </a:cubicBezTo>
                <a:cubicBezTo>
                  <a:pt x="3086971" y="1697436"/>
                  <a:pt x="2791019" y="1782696"/>
                  <a:pt x="2645648" y="1831144"/>
                </a:cubicBezTo>
                <a:cubicBezTo>
                  <a:pt x="2611144" y="1912943"/>
                  <a:pt x="2548290" y="2065620"/>
                  <a:pt x="2488597" y="2250164"/>
                </a:cubicBezTo>
                <a:cubicBezTo>
                  <a:pt x="2407118" y="2502075"/>
                  <a:pt x="2356132" y="2781083"/>
                  <a:pt x="2192344" y="2729105"/>
                </a:cubicBezTo>
                <a:cubicBezTo>
                  <a:pt x="2004037" y="2669339"/>
                  <a:pt x="2105513" y="2404027"/>
                  <a:pt x="2225241" y="2190029"/>
                </a:cubicBezTo>
                <a:cubicBezTo>
                  <a:pt x="2299654" y="2057034"/>
                  <a:pt x="2376666" y="1965811"/>
                  <a:pt x="2446103" y="1900714"/>
                </a:cubicBezTo>
                <a:cubicBezTo>
                  <a:pt x="2330348" y="1942417"/>
                  <a:pt x="2212603" y="1986405"/>
                  <a:pt x="2091014" y="2035154"/>
                </a:cubicBezTo>
                <a:cubicBezTo>
                  <a:pt x="2025046" y="2061595"/>
                  <a:pt x="1958803" y="2089369"/>
                  <a:pt x="1892648" y="2117149"/>
                </a:cubicBezTo>
                <a:cubicBezTo>
                  <a:pt x="1864191" y="2176172"/>
                  <a:pt x="1760879" y="2393190"/>
                  <a:pt x="1745120" y="2487401"/>
                </a:cubicBezTo>
                <a:cubicBezTo>
                  <a:pt x="1717527" y="2652375"/>
                  <a:pt x="1702881" y="2818741"/>
                  <a:pt x="1578157" y="2809606"/>
                </a:cubicBezTo>
                <a:cubicBezTo>
                  <a:pt x="1454995" y="2800592"/>
                  <a:pt x="1451901" y="2638417"/>
                  <a:pt x="1540258" y="2464885"/>
                </a:cubicBezTo>
                <a:cubicBezTo>
                  <a:pt x="1595175" y="2357018"/>
                  <a:pt x="1710616" y="2222832"/>
                  <a:pt x="1793026" y="2151312"/>
                </a:cubicBezTo>
                <a:cubicBezTo>
                  <a:pt x="1635962" y="2218064"/>
                  <a:pt x="1530795" y="2276243"/>
                  <a:pt x="1375384" y="2348700"/>
                </a:cubicBezTo>
                <a:cubicBezTo>
                  <a:pt x="1342427" y="2414006"/>
                  <a:pt x="1296116" y="2520673"/>
                  <a:pt x="1279667" y="2643400"/>
                </a:cubicBezTo>
                <a:cubicBezTo>
                  <a:pt x="1261417" y="2779623"/>
                  <a:pt x="1217389" y="2908190"/>
                  <a:pt x="1118846" y="2875949"/>
                </a:cubicBezTo>
                <a:cubicBezTo>
                  <a:pt x="994819" y="2835384"/>
                  <a:pt x="1047781" y="2664175"/>
                  <a:pt x="1121357" y="2534556"/>
                </a:cubicBezTo>
                <a:cubicBezTo>
                  <a:pt x="1143384" y="2495759"/>
                  <a:pt x="1184043" y="2456205"/>
                  <a:pt x="1227536" y="2418620"/>
                </a:cubicBezTo>
                <a:cubicBezTo>
                  <a:pt x="1162592" y="2449702"/>
                  <a:pt x="1096202" y="2479424"/>
                  <a:pt x="1032143" y="2511076"/>
                </a:cubicBezTo>
                <a:cubicBezTo>
                  <a:pt x="999031" y="2527444"/>
                  <a:pt x="973488" y="2541106"/>
                  <a:pt x="941971" y="2556959"/>
                </a:cubicBezTo>
                <a:cubicBezTo>
                  <a:pt x="943290" y="2635397"/>
                  <a:pt x="944563" y="3112530"/>
                  <a:pt x="765230" y="3134049"/>
                </a:cubicBezTo>
                <a:cubicBezTo>
                  <a:pt x="658462" y="3146860"/>
                  <a:pt x="618734" y="2992890"/>
                  <a:pt x="685995" y="2870089"/>
                </a:cubicBezTo>
                <a:cubicBezTo>
                  <a:pt x="740684" y="2770240"/>
                  <a:pt x="820328" y="2648222"/>
                  <a:pt x="870618" y="2588576"/>
                </a:cubicBezTo>
                <a:cubicBezTo>
                  <a:pt x="803331" y="2622665"/>
                  <a:pt x="762216" y="2647586"/>
                  <a:pt x="703635" y="2678326"/>
                </a:cubicBezTo>
                <a:cubicBezTo>
                  <a:pt x="669533" y="2696222"/>
                  <a:pt x="578992" y="2742948"/>
                  <a:pt x="578350" y="2743933"/>
                </a:cubicBezTo>
                <a:cubicBezTo>
                  <a:pt x="541742" y="2799487"/>
                  <a:pt x="493863" y="2953370"/>
                  <a:pt x="416724" y="3078830"/>
                </a:cubicBezTo>
                <a:cubicBezTo>
                  <a:pt x="329821" y="3220162"/>
                  <a:pt x="243091" y="3348649"/>
                  <a:pt x="151238" y="3286525"/>
                </a:cubicBezTo>
                <a:cubicBezTo>
                  <a:pt x="101671" y="3253005"/>
                  <a:pt x="121402" y="3049000"/>
                  <a:pt x="225410" y="2932501"/>
                </a:cubicBezTo>
                <a:cubicBezTo>
                  <a:pt x="329419" y="2815995"/>
                  <a:pt x="553543" y="2661369"/>
                  <a:pt x="555873" y="2660076"/>
                </a:cubicBezTo>
                <a:cubicBezTo>
                  <a:pt x="497935" y="2663613"/>
                  <a:pt x="435014" y="2668421"/>
                  <a:pt x="413268" y="2672567"/>
                </a:cubicBezTo>
                <a:cubicBezTo>
                  <a:pt x="275091" y="2698880"/>
                  <a:pt x="-2257" y="2776575"/>
                  <a:pt x="14" y="2591892"/>
                </a:cubicBezTo>
                <a:cubicBezTo>
                  <a:pt x="201" y="2577057"/>
                  <a:pt x="2599" y="2564259"/>
                  <a:pt x="6617" y="2553101"/>
                </a:cubicBezTo>
                <a:close/>
              </a:path>
            </a:pathLst>
          </a:custGeom>
          <a:blipFill rotWithShape="1">
            <a:blip r:embed="rId2">
              <a:alphaModFix amt="60000"/>
            </a:blip>
            <a:stretch>
              <a:fillRect b="-62099" l="-12368" r="-8409" t="-77398"/>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3" name="Google Shape;143;p6"/>
          <p:cNvSpPr/>
          <p:nvPr/>
        </p:nvSpPr>
        <p:spPr>
          <a:xfrm rot="514610">
            <a:off x="10771883" y="5506713"/>
            <a:ext cx="1838986" cy="1735995"/>
          </a:xfrm>
          <a:custGeom>
            <a:rect b="b" l="l" r="r" t="t"/>
            <a:pathLst>
              <a:path extrusionOk="0" h="3244341" w="3436818">
                <a:moveTo>
                  <a:pt x="2217464" y="3244167"/>
                </a:moveTo>
                <a:cubicBezTo>
                  <a:pt x="2403983" y="3254012"/>
                  <a:pt x="2617157" y="2846617"/>
                  <a:pt x="2760077" y="2522744"/>
                </a:cubicBezTo>
                <a:cubicBezTo>
                  <a:pt x="2881164" y="2248310"/>
                  <a:pt x="3344882" y="2193560"/>
                  <a:pt x="3429669" y="1722581"/>
                </a:cubicBezTo>
                <a:cubicBezTo>
                  <a:pt x="3477756" y="1455200"/>
                  <a:pt x="3267529" y="1206048"/>
                  <a:pt x="3267529" y="1206048"/>
                </a:cubicBezTo>
                <a:cubicBezTo>
                  <a:pt x="3267529" y="1206048"/>
                  <a:pt x="3044777" y="1930873"/>
                  <a:pt x="2853972" y="1753677"/>
                </a:cubicBezTo>
                <a:cubicBezTo>
                  <a:pt x="2698194" y="1609016"/>
                  <a:pt x="3150259" y="1263169"/>
                  <a:pt x="3007541" y="902796"/>
                </a:cubicBezTo>
                <a:cubicBezTo>
                  <a:pt x="2864822" y="542416"/>
                  <a:pt x="2282963" y="312097"/>
                  <a:pt x="2282963" y="312097"/>
                </a:cubicBezTo>
                <a:cubicBezTo>
                  <a:pt x="2282963" y="312097"/>
                  <a:pt x="2609589" y="1315066"/>
                  <a:pt x="2179625" y="1336317"/>
                </a:cubicBezTo>
                <a:cubicBezTo>
                  <a:pt x="1811275" y="1354520"/>
                  <a:pt x="2089279" y="720918"/>
                  <a:pt x="1990494" y="403736"/>
                </a:cubicBezTo>
                <a:cubicBezTo>
                  <a:pt x="1929750" y="208724"/>
                  <a:pt x="1190104" y="-85011"/>
                  <a:pt x="1018720" y="23291"/>
                </a:cubicBezTo>
                <a:cubicBezTo>
                  <a:pt x="911497" y="91040"/>
                  <a:pt x="1485989" y="644402"/>
                  <a:pt x="1270604" y="737052"/>
                </a:cubicBezTo>
                <a:cubicBezTo>
                  <a:pt x="1059976" y="827666"/>
                  <a:pt x="953556" y="366432"/>
                  <a:pt x="772463" y="219976"/>
                </a:cubicBezTo>
                <a:cubicBezTo>
                  <a:pt x="708905" y="168574"/>
                  <a:pt x="624989" y="158529"/>
                  <a:pt x="531294" y="170229"/>
                </a:cubicBezTo>
                <a:cubicBezTo>
                  <a:pt x="437599" y="181922"/>
                  <a:pt x="353213" y="224892"/>
                  <a:pt x="353213" y="224892"/>
                </a:cubicBezTo>
                <a:cubicBezTo>
                  <a:pt x="353213" y="224892"/>
                  <a:pt x="360178" y="316209"/>
                  <a:pt x="321133" y="429219"/>
                </a:cubicBezTo>
                <a:cubicBezTo>
                  <a:pt x="286776" y="528439"/>
                  <a:pt x="194522" y="581963"/>
                  <a:pt x="296420" y="699789"/>
                </a:cubicBezTo>
                <a:cubicBezTo>
                  <a:pt x="514417" y="951793"/>
                  <a:pt x="1225532" y="1160420"/>
                  <a:pt x="1214013" y="1277233"/>
                </a:cubicBezTo>
                <a:cubicBezTo>
                  <a:pt x="1203364" y="1385059"/>
                  <a:pt x="893683" y="1393605"/>
                  <a:pt x="605365" y="1296722"/>
                </a:cubicBezTo>
                <a:cubicBezTo>
                  <a:pt x="317048" y="1199840"/>
                  <a:pt x="60791" y="889709"/>
                  <a:pt x="60791" y="889709"/>
                </a:cubicBezTo>
                <a:cubicBezTo>
                  <a:pt x="60791" y="889709"/>
                  <a:pt x="-14614" y="973198"/>
                  <a:pt x="2538" y="1079061"/>
                </a:cubicBezTo>
                <a:cubicBezTo>
                  <a:pt x="19696" y="1184925"/>
                  <a:pt x="129411" y="1313131"/>
                  <a:pt x="129411" y="1313131"/>
                </a:cubicBezTo>
                <a:cubicBezTo>
                  <a:pt x="129411" y="1313131"/>
                  <a:pt x="56832" y="1536156"/>
                  <a:pt x="253022" y="1660283"/>
                </a:cubicBezTo>
                <a:cubicBezTo>
                  <a:pt x="697855" y="1941676"/>
                  <a:pt x="1603860" y="1766187"/>
                  <a:pt x="1578947" y="2020235"/>
                </a:cubicBezTo>
                <a:cubicBezTo>
                  <a:pt x="1570040" y="2110936"/>
                  <a:pt x="1347490" y="2179576"/>
                  <a:pt x="1084622" y="2147135"/>
                </a:cubicBezTo>
                <a:cubicBezTo>
                  <a:pt x="733149" y="2103750"/>
                  <a:pt x="319325" y="1935775"/>
                  <a:pt x="319325" y="1935775"/>
                </a:cubicBezTo>
                <a:cubicBezTo>
                  <a:pt x="319325" y="1935775"/>
                  <a:pt x="227573" y="2218829"/>
                  <a:pt x="614139" y="2334577"/>
                </a:cubicBezTo>
                <a:cubicBezTo>
                  <a:pt x="1000705" y="2450333"/>
                  <a:pt x="1862040" y="2313173"/>
                  <a:pt x="1883605" y="2391859"/>
                </a:cubicBezTo>
                <a:cubicBezTo>
                  <a:pt x="1907180" y="2478153"/>
                  <a:pt x="1558454" y="2500388"/>
                  <a:pt x="1306837" y="2596139"/>
                </a:cubicBezTo>
                <a:cubicBezTo>
                  <a:pt x="1045442" y="2695594"/>
                  <a:pt x="789005" y="2639805"/>
                  <a:pt x="789005" y="2639805"/>
                </a:cubicBezTo>
                <a:cubicBezTo>
                  <a:pt x="789005" y="2639805"/>
                  <a:pt x="888526" y="2729348"/>
                  <a:pt x="1016042" y="2841728"/>
                </a:cubicBezTo>
                <a:cubicBezTo>
                  <a:pt x="1122997" y="2935959"/>
                  <a:pt x="1244016" y="3052424"/>
                  <a:pt x="1395844" y="3084236"/>
                </a:cubicBezTo>
                <a:cubicBezTo>
                  <a:pt x="1728631" y="3153954"/>
                  <a:pt x="2045277" y="2762432"/>
                  <a:pt x="2140445" y="2904950"/>
                </a:cubicBezTo>
                <a:cubicBezTo>
                  <a:pt x="2245994" y="3062939"/>
                  <a:pt x="1886553" y="3179136"/>
                  <a:pt x="1886553" y="3179136"/>
                </a:cubicBezTo>
                <a:cubicBezTo>
                  <a:pt x="1886553" y="3179136"/>
                  <a:pt x="2030945" y="3234388"/>
                  <a:pt x="2217464" y="3244167"/>
                </a:cubicBezTo>
                <a:close/>
                <a:moveTo>
                  <a:pt x="1988753" y="2352305"/>
                </a:moveTo>
                <a:cubicBezTo>
                  <a:pt x="1892580" y="2340063"/>
                  <a:pt x="1800091" y="2293523"/>
                  <a:pt x="1815829" y="2220563"/>
                </a:cubicBezTo>
                <a:cubicBezTo>
                  <a:pt x="1839404" y="2110902"/>
                  <a:pt x="2183375" y="2184940"/>
                  <a:pt x="2184246" y="2278167"/>
                </a:cubicBezTo>
                <a:cubicBezTo>
                  <a:pt x="2184848" y="2342474"/>
                  <a:pt x="2084926" y="2364541"/>
                  <a:pt x="1988753" y="2352305"/>
                </a:cubicBezTo>
                <a:close/>
                <a:moveTo>
                  <a:pt x="2213044" y="1896041"/>
                </a:moveTo>
                <a:cubicBezTo>
                  <a:pt x="2086801" y="1891372"/>
                  <a:pt x="2054721" y="1516453"/>
                  <a:pt x="2180696" y="1501779"/>
                </a:cubicBezTo>
                <a:cubicBezTo>
                  <a:pt x="2340761" y="1483120"/>
                  <a:pt x="2350003" y="1901111"/>
                  <a:pt x="2213044" y="1896041"/>
                </a:cubicBezTo>
                <a:close/>
                <a:moveTo>
                  <a:pt x="1721331" y="1158658"/>
                </a:moveTo>
                <a:cubicBezTo>
                  <a:pt x="1636476" y="1155095"/>
                  <a:pt x="1569772" y="929779"/>
                  <a:pt x="1644044" y="876462"/>
                </a:cubicBezTo>
                <a:cubicBezTo>
                  <a:pt x="1751535" y="799303"/>
                  <a:pt x="1839404" y="1082631"/>
                  <a:pt x="1758434" y="1145485"/>
                </a:cubicBezTo>
                <a:cubicBezTo>
                  <a:pt x="1745910" y="1155182"/>
                  <a:pt x="1733453" y="1159160"/>
                  <a:pt x="1721331" y="115865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4" name="Google Shape;144;p6"/>
          <p:cNvSpPr/>
          <p:nvPr/>
        </p:nvSpPr>
        <p:spPr>
          <a:xfrm rot="515017">
            <a:off x="10770298" y="5505224"/>
            <a:ext cx="1842147" cy="1738979"/>
          </a:xfrm>
          <a:custGeom>
            <a:rect b="b" l="l" r="r" t="t"/>
            <a:pathLst>
              <a:path extrusionOk="0" h="3244341" w="3436818">
                <a:moveTo>
                  <a:pt x="2217464" y="3244167"/>
                </a:moveTo>
                <a:cubicBezTo>
                  <a:pt x="2403983" y="3254012"/>
                  <a:pt x="2617157" y="2846617"/>
                  <a:pt x="2760077" y="2522744"/>
                </a:cubicBezTo>
                <a:cubicBezTo>
                  <a:pt x="2881164" y="2248310"/>
                  <a:pt x="3344882" y="2193560"/>
                  <a:pt x="3429669" y="1722581"/>
                </a:cubicBezTo>
                <a:cubicBezTo>
                  <a:pt x="3477756" y="1455200"/>
                  <a:pt x="3267529" y="1206048"/>
                  <a:pt x="3267529" y="1206048"/>
                </a:cubicBezTo>
                <a:cubicBezTo>
                  <a:pt x="3267529" y="1206048"/>
                  <a:pt x="3044777" y="1930873"/>
                  <a:pt x="2853972" y="1753677"/>
                </a:cubicBezTo>
                <a:cubicBezTo>
                  <a:pt x="2698194" y="1609016"/>
                  <a:pt x="3150259" y="1263169"/>
                  <a:pt x="3007541" y="902796"/>
                </a:cubicBezTo>
                <a:cubicBezTo>
                  <a:pt x="2864822" y="542416"/>
                  <a:pt x="2282963" y="312097"/>
                  <a:pt x="2282963" y="312097"/>
                </a:cubicBezTo>
                <a:cubicBezTo>
                  <a:pt x="2282963" y="312097"/>
                  <a:pt x="2609589" y="1315066"/>
                  <a:pt x="2179625" y="1336317"/>
                </a:cubicBezTo>
                <a:cubicBezTo>
                  <a:pt x="1811275" y="1354520"/>
                  <a:pt x="2089279" y="720918"/>
                  <a:pt x="1990494" y="403736"/>
                </a:cubicBezTo>
                <a:cubicBezTo>
                  <a:pt x="1929750" y="208724"/>
                  <a:pt x="1190104" y="-85011"/>
                  <a:pt x="1018720" y="23291"/>
                </a:cubicBezTo>
                <a:cubicBezTo>
                  <a:pt x="911497" y="91040"/>
                  <a:pt x="1485989" y="644402"/>
                  <a:pt x="1270604" y="737052"/>
                </a:cubicBezTo>
                <a:cubicBezTo>
                  <a:pt x="1059976" y="827666"/>
                  <a:pt x="953556" y="366432"/>
                  <a:pt x="772463" y="219976"/>
                </a:cubicBezTo>
                <a:cubicBezTo>
                  <a:pt x="708905" y="168574"/>
                  <a:pt x="624989" y="158529"/>
                  <a:pt x="531294" y="170229"/>
                </a:cubicBezTo>
                <a:cubicBezTo>
                  <a:pt x="437599" y="181922"/>
                  <a:pt x="353213" y="224892"/>
                  <a:pt x="353213" y="224892"/>
                </a:cubicBezTo>
                <a:cubicBezTo>
                  <a:pt x="353213" y="224892"/>
                  <a:pt x="360178" y="316209"/>
                  <a:pt x="321133" y="429219"/>
                </a:cubicBezTo>
                <a:cubicBezTo>
                  <a:pt x="286776" y="528439"/>
                  <a:pt x="194522" y="581963"/>
                  <a:pt x="296420" y="699789"/>
                </a:cubicBezTo>
                <a:cubicBezTo>
                  <a:pt x="514417" y="951793"/>
                  <a:pt x="1225532" y="1160420"/>
                  <a:pt x="1214013" y="1277233"/>
                </a:cubicBezTo>
                <a:cubicBezTo>
                  <a:pt x="1203364" y="1385059"/>
                  <a:pt x="893683" y="1393605"/>
                  <a:pt x="605365" y="1296722"/>
                </a:cubicBezTo>
                <a:cubicBezTo>
                  <a:pt x="317048" y="1199840"/>
                  <a:pt x="60791" y="889709"/>
                  <a:pt x="60791" y="889709"/>
                </a:cubicBezTo>
                <a:cubicBezTo>
                  <a:pt x="60791" y="889709"/>
                  <a:pt x="-14614" y="973198"/>
                  <a:pt x="2538" y="1079061"/>
                </a:cubicBezTo>
                <a:cubicBezTo>
                  <a:pt x="19696" y="1184925"/>
                  <a:pt x="129411" y="1313131"/>
                  <a:pt x="129411" y="1313131"/>
                </a:cubicBezTo>
                <a:cubicBezTo>
                  <a:pt x="129411" y="1313131"/>
                  <a:pt x="56832" y="1536156"/>
                  <a:pt x="253022" y="1660283"/>
                </a:cubicBezTo>
                <a:cubicBezTo>
                  <a:pt x="697855" y="1941676"/>
                  <a:pt x="1603860" y="1766187"/>
                  <a:pt x="1578947" y="2020235"/>
                </a:cubicBezTo>
                <a:cubicBezTo>
                  <a:pt x="1570040" y="2110936"/>
                  <a:pt x="1347490" y="2179576"/>
                  <a:pt x="1084622" y="2147135"/>
                </a:cubicBezTo>
                <a:cubicBezTo>
                  <a:pt x="733149" y="2103750"/>
                  <a:pt x="319325" y="1935775"/>
                  <a:pt x="319325" y="1935775"/>
                </a:cubicBezTo>
                <a:cubicBezTo>
                  <a:pt x="319325" y="1935775"/>
                  <a:pt x="227573" y="2218829"/>
                  <a:pt x="614139" y="2334577"/>
                </a:cubicBezTo>
                <a:cubicBezTo>
                  <a:pt x="1000705" y="2450333"/>
                  <a:pt x="1862040" y="2313173"/>
                  <a:pt x="1883605" y="2391859"/>
                </a:cubicBezTo>
                <a:cubicBezTo>
                  <a:pt x="1907180" y="2478153"/>
                  <a:pt x="1558454" y="2500388"/>
                  <a:pt x="1306837" y="2596139"/>
                </a:cubicBezTo>
                <a:cubicBezTo>
                  <a:pt x="1045442" y="2695594"/>
                  <a:pt x="789005" y="2639805"/>
                  <a:pt x="789005" y="2639805"/>
                </a:cubicBezTo>
                <a:cubicBezTo>
                  <a:pt x="789005" y="2639805"/>
                  <a:pt x="888526" y="2729348"/>
                  <a:pt x="1016042" y="2841728"/>
                </a:cubicBezTo>
                <a:cubicBezTo>
                  <a:pt x="1122997" y="2935959"/>
                  <a:pt x="1244016" y="3052424"/>
                  <a:pt x="1395844" y="3084236"/>
                </a:cubicBezTo>
                <a:cubicBezTo>
                  <a:pt x="1728631" y="3153954"/>
                  <a:pt x="2045277" y="2762432"/>
                  <a:pt x="2140445" y="2904950"/>
                </a:cubicBezTo>
                <a:cubicBezTo>
                  <a:pt x="2245994" y="3062939"/>
                  <a:pt x="1886553" y="3179136"/>
                  <a:pt x="1886553" y="3179136"/>
                </a:cubicBezTo>
                <a:cubicBezTo>
                  <a:pt x="1886553" y="3179136"/>
                  <a:pt x="2030945" y="3234388"/>
                  <a:pt x="2217464" y="3244167"/>
                </a:cubicBezTo>
                <a:close/>
                <a:moveTo>
                  <a:pt x="1988753" y="2352305"/>
                </a:moveTo>
                <a:cubicBezTo>
                  <a:pt x="1892580" y="2340063"/>
                  <a:pt x="1800091" y="2293523"/>
                  <a:pt x="1815829" y="2220563"/>
                </a:cubicBezTo>
                <a:cubicBezTo>
                  <a:pt x="1839404" y="2110902"/>
                  <a:pt x="2183375" y="2184940"/>
                  <a:pt x="2184246" y="2278167"/>
                </a:cubicBezTo>
                <a:cubicBezTo>
                  <a:pt x="2184848" y="2342474"/>
                  <a:pt x="2084926" y="2364541"/>
                  <a:pt x="1988753" y="2352305"/>
                </a:cubicBezTo>
                <a:close/>
                <a:moveTo>
                  <a:pt x="2213044" y="1896041"/>
                </a:moveTo>
                <a:cubicBezTo>
                  <a:pt x="2086801" y="1891372"/>
                  <a:pt x="2054721" y="1516453"/>
                  <a:pt x="2180696" y="1501779"/>
                </a:cubicBezTo>
                <a:cubicBezTo>
                  <a:pt x="2340761" y="1483120"/>
                  <a:pt x="2350003" y="1901111"/>
                  <a:pt x="2213044" y="1896041"/>
                </a:cubicBezTo>
                <a:close/>
                <a:moveTo>
                  <a:pt x="1721331" y="1158658"/>
                </a:moveTo>
                <a:cubicBezTo>
                  <a:pt x="1636476" y="1155095"/>
                  <a:pt x="1569772" y="929779"/>
                  <a:pt x="1644044" y="876462"/>
                </a:cubicBezTo>
                <a:cubicBezTo>
                  <a:pt x="1751535" y="799303"/>
                  <a:pt x="1839404" y="1082631"/>
                  <a:pt x="1758434" y="1145485"/>
                </a:cubicBezTo>
                <a:cubicBezTo>
                  <a:pt x="1745910" y="1155182"/>
                  <a:pt x="1733453" y="1159160"/>
                  <a:pt x="1721331" y="1158658"/>
                </a:cubicBezTo>
                <a:close/>
              </a:path>
            </a:pathLst>
          </a:custGeom>
          <a:blipFill rotWithShape="1">
            <a:blip r:embed="rId2">
              <a:alphaModFix amt="60000"/>
            </a:blip>
            <a:stretch>
              <a:fillRect b="-62099" l="-12368" r="-8409" t="-77398"/>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5" name="Google Shape;145;p6"/>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6 One column">
  <p:cSld name="CUSTOM_5">
    <p:spTree>
      <p:nvGrpSpPr>
        <p:cNvPr id="146" name="Shape 146"/>
        <p:cNvGrpSpPr/>
        <p:nvPr/>
      </p:nvGrpSpPr>
      <p:grpSpPr>
        <a:xfrm>
          <a:off x="0" y="0"/>
          <a:ext cx="0" cy="0"/>
          <a:chOff x="0" y="0"/>
          <a:chExt cx="0" cy="0"/>
        </a:xfrm>
      </p:grpSpPr>
      <p:sp>
        <p:nvSpPr>
          <p:cNvPr id="147" name="Google Shape;147;p7"/>
          <p:cNvSpPr/>
          <p:nvPr/>
        </p:nvSpPr>
        <p:spPr>
          <a:xfrm flipH="1" rot="10800000">
            <a:off x="-21720" y="5201589"/>
            <a:ext cx="2196849" cy="1736648"/>
          </a:xfrm>
          <a:custGeom>
            <a:rect b="b" l="l" r="r" t="t"/>
            <a:pathLst>
              <a:path extrusionOk="0" h="2098668" w="2654802">
                <a:moveTo>
                  <a:pt x="0" y="2098669"/>
                </a:moveTo>
                <a:cubicBezTo>
                  <a:pt x="0" y="2098669"/>
                  <a:pt x="455717" y="1603379"/>
                  <a:pt x="956162" y="1390587"/>
                </a:cubicBezTo>
                <a:cubicBezTo>
                  <a:pt x="1268790" y="1257659"/>
                  <a:pt x="1628166" y="1117091"/>
                  <a:pt x="1838065" y="1005025"/>
                </a:cubicBezTo>
                <a:cubicBezTo>
                  <a:pt x="2588788" y="604218"/>
                  <a:pt x="2654803" y="0"/>
                  <a:pt x="2654803" y="0"/>
                </a:cubicBezTo>
                <a:cubicBezTo>
                  <a:pt x="2654803" y="0"/>
                  <a:pt x="282785" y="0"/>
                  <a:pt x="0" y="0"/>
                </a:cubicBezTo>
                <a:lnTo>
                  <a:pt x="0" y="209866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148" name="Google Shape;148;p7"/>
          <p:cNvSpPr/>
          <p:nvPr/>
        </p:nvSpPr>
        <p:spPr>
          <a:xfrm flipH="1" rot="10800000">
            <a:off x="-21723" y="5201589"/>
            <a:ext cx="2196849" cy="1736648"/>
          </a:xfrm>
          <a:custGeom>
            <a:rect b="b" l="l" r="r" t="t"/>
            <a:pathLst>
              <a:path extrusionOk="0" h="2098668" w="2654802">
                <a:moveTo>
                  <a:pt x="0" y="2098669"/>
                </a:moveTo>
                <a:cubicBezTo>
                  <a:pt x="0" y="2098669"/>
                  <a:pt x="455717" y="1603379"/>
                  <a:pt x="956162" y="1390587"/>
                </a:cubicBezTo>
                <a:cubicBezTo>
                  <a:pt x="1268790" y="1257659"/>
                  <a:pt x="1628166" y="1117091"/>
                  <a:pt x="1838065" y="1005025"/>
                </a:cubicBezTo>
                <a:cubicBezTo>
                  <a:pt x="2588788" y="604218"/>
                  <a:pt x="2654803" y="0"/>
                  <a:pt x="2654803" y="0"/>
                </a:cubicBezTo>
                <a:cubicBezTo>
                  <a:pt x="2654803" y="0"/>
                  <a:pt x="282785" y="0"/>
                  <a:pt x="0" y="0"/>
                </a:cubicBezTo>
                <a:lnTo>
                  <a:pt x="0" y="2098669"/>
                </a:lnTo>
                <a:close/>
              </a:path>
            </a:pathLst>
          </a:custGeom>
          <a:blipFill rotWithShape="1">
            <a:blip r:embed="rId2">
              <a:alphaModFix amt="60000"/>
            </a:blip>
            <a:stretch>
              <a:fillRect b="-62099" l="-12368" r="-8409" t="-77398"/>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9" name="Google Shape;149;p7"/>
          <p:cNvSpPr/>
          <p:nvPr/>
        </p:nvSpPr>
        <p:spPr>
          <a:xfrm rot="10800000">
            <a:off x="-21727" y="12"/>
            <a:ext cx="3519803" cy="1732928"/>
          </a:xfrm>
          <a:custGeom>
            <a:rect b="b" l="l" r="r" t="t"/>
            <a:pathLst>
              <a:path extrusionOk="0" h="3094515" w="6285363">
                <a:moveTo>
                  <a:pt x="6285364" y="64726"/>
                </a:moveTo>
                <a:cubicBezTo>
                  <a:pt x="6140435" y="33738"/>
                  <a:pt x="5667742" y="-143934"/>
                  <a:pt x="4777340" y="266897"/>
                </a:cubicBezTo>
                <a:cubicBezTo>
                  <a:pt x="3641672" y="790904"/>
                  <a:pt x="4051893" y="2200216"/>
                  <a:pt x="2889314" y="1940309"/>
                </a:cubicBezTo>
                <a:cubicBezTo>
                  <a:pt x="1814845" y="1700105"/>
                  <a:pt x="1419606" y="1862748"/>
                  <a:pt x="784411" y="2135936"/>
                </a:cubicBezTo>
                <a:cubicBezTo>
                  <a:pt x="149215" y="2409124"/>
                  <a:pt x="0" y="3094516"/>
                  <a:pt x="0" y="3094516"/>
                </a:cubicBezTo>
                <a:lnTo>
                  <a:pt x="6285364" y="3091435"/>
                </a:lnTo>
                <a:lnTo>
                  <a:pt x="6285364" y="64726"/>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0" name="Google Shape;150;p7"/>
          <p:cNvSpPr/>
          <p:nvPr/>
        </p:nvSpPr>
        <p:spPr>
          <a:xfrm rot="10800000">
            <a:off x="-24353" y="-1042"/>
            <a:ext cx="3519803" cy="1725192"/>
          </a:xfrm>
          <a:custGeom>
            <a:rect b="b" l="l" r="r" t="t"/>
            <a:pathLst>
              <a:path extrusionOk="0" h="3094515" w="6285363">
                <a:moveTo>
                  <a:pt x="6285364" y="64726"/>
                </a:moveTo>
                <a:cubicBezTo>
                  <a:pt x="6140435" y="33738"/>
                  <a:pt x="5667742" y="-143934"/>
                  <a:pt x="4777340" y="266897"/>
                </a:cubicBezTo>
                <a:cubicBezTo>
                  <a:pt x="3641672" y="790904"/>
                  <a:pt x="4051893" y="2200216"/>
                  <a:pt x="2889314" y="1940309"/>
                </a:cubicBezTo>
                <a:cubicBezTo>
                  <a:pt x="1814845" y="1700105"/>
                  <a:pt x="1419606" y="1862748"/>
                  <a:pt x="784411" y="2135936"/>
                </a:cubicBezTo>
                <a:cubicBezTo>
                  <a:pt x="149215" y="2409124"/>
                  <a:pt x="0" y="3094516"/>
                  <a:pt x="0" y="3094516"/>
                </a:cubicBezTo>
                <a:lnTo>
                  <a:pt x="6285364" y="3091435"/>
                </a:lnTo>
                <a:lnTo>
                  <a:pt x="6285364" y="64726"/>
                </a:lnTo>
                <a:close/>
              </a:path>
            </a:pathLst>
          </a:custGeom>
          <a:blipFill rotWithShape="1">
            <a:blip r:embed="rId2">
              <a:alphaModFix amt="60000"/>
            </a:blip>
            <a:stretch>
              <a:fillRect b="-62099" l="-12368" r="-8409" t="-77398"/>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1" name="Google Shape;151;p7"/>
          <p:cNvSpPr/>
          <p:nvPr/>
        </p:nvSpPr>
        <p:spPr>
          <a:xfrm flipH="1">
            <a:off x="10008655" y="-40148"/>
            <a:ext cx="2196849" cy="1736648"/>
          </a:xfrm>
          <a:custGeom>
            <a:rect b="b" l="l" r="r" t="t"/>
            <a:pathLst>
              <a:path extrusionOk="0" h="2098668" w="2654802">
                <a:moveTo>
                  <a:pt x="0" y="2098669"/>
                </a:moveTo>
                <a:cubicBezTo>
                  <a:pt x="0" y="2098669"/>
                  <a:pt x="455717" y="1603379"/>
                  <a:pt x="956162" y="1390587"/>
                </a:cubicBezTo>
                <a:cubicBezTo>
                  <a:pt x="1268790" y="1257659"/>
                  <a:pt x="1628166" y="1117091"/>
                  <a:pt x="1838065" y="1005025"/>
                </a:cubicBezTo>
                <a:cubicBezTo>
                  <a:pt x="2588788" y="604218"/>
                  <a:pt x="2654803" y="0"/>
                  <a:pt x="2654803" y="0"/>
                </a:cubicBezTo>
                <a:cubicBezTo>
                  <a:pt x="2654803" y="0"/>
                  <a:pt x="282785" y="0"/>
                  <a:pt x="0" y="0"/>
                </a:cubicBezTo>
                <a:lnTo>
                  <a:pt x="0" y="2098669"/>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152" name="Google Shape;152;p7"/>
          <p:cNvSpPr/>
          <p:nvPr/>
        </p:nvSpPr>
        <p:spPr>
          <a:xfrm>
            <a:off x="8778423" y="5229575"/>
            <a:ext cx="3519803" cy="1732928"/>
          </a:xfrm>
          <a:custGeom>
            <a:rect b="b" l="l" r="r" t="t"/>
            <a:pathLst>
              <a:path extrusionOk="0" h="3094515" w="6285363">
                <a:moveTo>
                  <a:pt x="6285364" y="64726"/>
                </a:moveTo>
                <a:cubicBezTo>
                  <a:pt x="6140435" y="33738"/>
                  <a:pt x="5667742" y="-143934"/>
                  <a:pt x="4777340" y="266897"/>
                </a:cubicBezTo>
                <a:cubicBezTo>
                  <a:pt x="3641672" y="790904"/>
                  <a:pt x="4051893" y="2200216"/>
                  <a:pt x="2889314" y="1940309"/>
                </a:cubicBezTo>
                <a:cubicBezTo>
                  <a:pt x="1814845" y="1700105"/>
                  <a:pt x="1419606" y="1862748"/>
                  <a:pt x="784411" y="2135936"/>
                </a:cubicBezTo>
                <a:cubicBezTo>
                  <a:pt x="149215" y="2409124"/>
                  <a:pt x="0" y="3094516"/>
                  <a:pt x="0" y="3094516"/>
                </a:cubicBezTo>
                <a:lnTo>
                  <a:pt x="6285364" y="3091435"/>
                </a:lnTo>
                <a:lnTo>
                  <a:pt x="6285364" y="64726"/>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3" name="Google Shape;153;p7"/>
          <p:cNvSpPr/>
          <p:nvPr/>
        </p:nvSpPr>
        <p:spPr>
          <a:xfrm flipH="1" rot="1338372">
            <a:off x="-310791" y="56226"/>
            <a:ext cx="2036591" cy="1044140"/>
          </a:xfrm>
          <a:custGeom>
            <a:rect b="b" l="l" r="r" t="t"/>
            <a:pathLst>
              <a:path extrusionOk="0" h="3302583" w="6441674">
                <a:moveTo>
                  <a:pt x="6617" y="2553101"/>
                </a:moveTo>
                <a:cubicBezTo>
                  <a:pt x="34746" y="2475004"/>
                  <a:pt x="146409" y="2480811"/>
                  <a:pt x="197329" y="2483235"/>
                </a:cubicBezTo>
                <a:cubicBezTo>
                  <a:pt x="355947" y="2490783"/>
                  <a:pt x="535520" y="2579595"/>
                  <a:pt x="619745" y="2626041"/>
                </a:cubicBezTo>
                <a:cubicBezTo>
                  <a:pt x="639402" y="2615540"/>
                  <a:pt x="651785" y="2608883"/>
                  <a:pt x="664175" y="2602366"/>
                </a:cubicBezTo>
                <a:cubicBezTo>
                  <a:pt x="762276" y="2550891"/>
                  <a:pt x="873029" y="2494239"/>
                  <a:pt x="994310" y="2434298"/>
                </a:cubicBezTo>
                <a:cubicBezTo>
                  <a:pt x="1080169" y="2391858"/>
                  <a:pt x="1075688" y="2399687"/>
                  <a:pt x="1162987" y="2358291"/>
                </a:cubicBezTo>
                <a:cubicBezTo>
                  <a:pt x="1125871" y="2363555"/>
                  <a:pt x="563481" y="2399211"/>
                  <a:pt x="595159" y="2184611"/>
                </a:cubicBezTo>
                <a:cubicBezTo>
                  <a:pt x="596981" y="2172288"/>
                  <a:pt x="600605" y="2161880"/>
                  <a:pt x="605547" y="2153013"/>
                </a:cubicBezTo>
                <a:cubicBezTo>
                  <a:pt x="640205" y="2090929"/>
                  <a:pt x="743678" y="2107190"/>
                  <a:pt x="805501" y="2116319"/>
                </a:cubicBezTo>
                <a:cubicBezTo>
                  <a:pt x="980031" y="2142083"/>
                  <a:pt x="1257117" y="2281882"/>
                  <a:pt x="1285768" y="2296435"/>
                </a:cubicBezTo>
                <a:cubicBezTo>
                  <a:pt x="1422748" y="2231907"/>
                  <a:pt x="1512002" y="2195467"/>
                  <a:pt x="1650729" y="2135044"/>
                </a:cubicBezTo>
                <a:cubicBezTo>
                  <a:pt x="1585906" y="2142873"/>
                  <a:pt x="1493156" y="2131810"/>
                  <a:pt x="1469997" y="2129412"/>
                </a:cubicBezTo>
                <a:cubicBezTo>
                  <a:pt x="1313368" y="2113205"/>
                  <a:pt x="1166437" y="2091398"/>
                  <a:pt x="1064993" y="1954821"/>
                </a:cubicBezTo>
                <a:cubicBezTo>
                  <a:pt x="1029678" y="1907277"/>
                  <a:pt x="992569" y="1822089"/>
                  <a:pt x="1029310" y="1765167"/>
                </a:cubicBezTo>
                <a:cubicBezTo>
                  <a:pt x="1068810" y="1703975"/>
                  <a:pt x="1173020" y="1711430"/>
                  <a:pt x="1227656" y="1736660"/>
                </a:cubicBezTo>
                <a:cubicBezTo>
                  <a:pt x="1349493" y="1792922"/>
                  <a:pt x="1382015" y="1877742"/>
                  <a:pt x="1493410" y="1955631"/>
                </a:cubicBezTo>
                <a:cubicBezTo>
                  <a:pt x="1534150" y="1984115"/>
                  <a:pt x="1698554" y="2067670"/>
                  <a:pt x="1734726" y="2091405"/>
                </a:cubicBezTo>
                <a:cubicBezTo>
                  <a:pt x="1842907" y="2044651"/>
                  <a:pt x="1951048" y="1998869"/>
                  <a:pt x="2059061" y="1955578"/>
                </a:cubicBezTo>
                <a:cubicBezTo>
                  <a:pt x="2105935" y="1936785"/>
                  <a:pt x="2151417" y="1919975"/>
                  <a:pt x="2197474" y="1902200"/>
                </a:cubicBezTo>
                <a:cubicBezTo>
                  <a:pt x="2173531" y="1903814"/>
                  <a:pt x="2149448" y="1905455"/>
                  <a:pt x="2125009" y="1904196"/>
                </a:cubicBezTo>
                <a:cubicBezTo>
                  <a:pt x="1962976" y="1895818"/>
                  <a:pt x="1874357" y="1830384"/>
                  <a:pt x="1736849" y="1726944"/>
                </a:cubicBezTo>
                <a:cubicBezTo>
                  <a:pt x="1659864" y="1669029"/>
                  <a:pt x="1539923" y="1505844"/>
                  <a:pt x="1572565" y="1403991"/>
                </a:cubicBezTo>
                <a:cubicBezTo>
                  <a:pt x="1577227" y="1389441"/>
                  <a:pt x="1584895" y="1375900"/>
                  <a:pt x="1596341" y="1364342"/>
                </a:cubicBezTo>
                <a:cubicBezTo>
                  <a:pt x="1680585" y="1279429"/>
                  <a:pt x="1786643" y="1332134"/>
                  <a:pt x="1838038" y="1399840"/>
                </a:cubicBezTo>
                <a:cubicBezTo>
                  <a:pt x="1937915" y="1531401"/>
                  <a:pt x="1952032" y="1569640"/>
                  <a:pt x="2071572" y="1680402"/>
                </a:cubicBezTo>
                <a:cubicBezTo>
                  <a:pt x="2157478" y="1760004"/>
                  <a:pt x="2287920" y="1819615"/>
                  <a:pt x="2346662" y="1845201"/>
                </a:cubicBezTo>
                <a:cubicBezTo>
                  <a:pt x="2524743" y="1779537"/>
                  <a:pt x="2663094" y="1734372"/>
                  <a:pt x="2826314" y="1686173"/>
                </a:cubicBezTo>
                <a:cubicBezTo>
                  <a:pt x="2651883" y="1648848"/>
                  <a:pt x="2427819" y="1569770"/>
                  <a:pt x="2314964" y="1494574"/>
                </a:cubicBezTo>
                <a:cubicBezTo>
                  <a:pt x="2200213" y="1418106"/>
                  <a:pt x="2142228" y="1301602"/>
                  <a:pt x="2180610" y="1229775"/>
                </a:cubicBezTo>
                <a:cubicBezTo>
                  <a:pt x="2193402" y="1205833"/>
                  <a:pt x="2216916" y="1186952"/>
                  <a:pt x="2252599" y="1176091"/>
                </a:cubicBezTo>
                <a:cubicBezTo>
                  <a:pt x="2437243" y="1119814"/>
                  <a:pt x="2621464" y="1385564"/>
                  <a:pt x="2736972" y="1489906"/>
                </a:cubicBezTo>
                <a:cubicBezTo>
                  <a:pt x="2764163" y="1514447"/>
                  <a:pt x="2935680" y="1652552"/>
                  <a:pt x="2935680" y="1652552"/>
                </a:cubicBezTo>
                <a:cubicBezTo>
                  <a:pt x="2935680" y="1652552"/>
                  <a:pt x="3337783" y="1552004"/>
                  <a:pt x="3470725" y="1531532"/>
                </a:cubicBezTo>
                <a:cubicBezTo>
                  <a:pt x="3594825" y="1512409"/>
                  <a:pt x="3741227" y="1491578"/>
                  <a:pt x="3879191" y="1471378"/>
                </a:cubicBezTo>
                <a:cubicBezTo>
                  <a:pt x="3787974" y="1459019"/>
                  <a:pt x="3695753" y="1444975"/>
                  <a:pt x="3657645" y="1434844"/>
                </a:cubicBezTo>
                <a:cubicBezTo>
                  <a:pt x="3433756" y="1375318"/>
                  <a:pt x="3259493" y="1343342"/>
                  <a:pt x="3042367" y="1236283"/>
                </a:cubicBezTo>
                <a:cubicBezTo>
                  <a:pt x="2840177" y="1136577"/>
                  <a:pt x="2680929" y="977866"/>
                  <a:pt x="2768851" y="808445"/>
                </a:cubicBezTo>
                <a:cubicBezTo>
                  <a:pt x="2789144" y="769348"/>
                  <a:pt x="2822630" y="729744"/>
                  <a:pt x="2871721" y="690064"/>
                </a:cubicBezTo>
                <a:cubicBezTo>
                  <a:pt x="3182809" y="438834"/>
                  <a:pt x="3477355" y="960055"/>
                  <a:pt x="3697226" y="1127372"/>
                </a:cubicBezTo>
                <a:cubicBezTo>
                  <a:pt x="3864055" y="1254383"/>
                  <a:pt x="4005769" y="1375568"/>
                  <a:pt x="4074416" y="1442552"/>
                </a:cubicBezTo>
                <a:cubicBezTo>
                  <a:pt x="4074550" y="1442649"/>
                  <a:pt x="4074751" y="1442657"/>
                  <a:pt x="4074751" y="1442715"/>
                </a:cubicBezTo>
                <a:cubicBezTo>
                  <a:pt x="4114265" y="1437051"/>
                  <a:pt x="4146345" y="1431790"/>
                  <a:pt x="4186796" y="1426055"/>
                </a:cubicBezTo>
                <a:cubicBezTo>
                  <a:pt x="4229994" y="1419926"/>
                  <a:pt x="4273861" y="1413708"/>
                  <a:pt x="4318062" y="1407543"/>
                </a:cubicBezTo>
                <a:cubicBezTo>
                  <a:pt x="4601223" y="1367866"/>
                  <a:pt x="4823573" y="1330886"/>
                  <a:pt x="5122605" y="1291408"/>
                </a:cubicBezTo>
                <a:cubicBezTo>
                  <a:pt x="5018597" y="1247172"/>
                  <a:pt x="4896773" y="1158944"/>
                  <a:pt x="4772204" y="1111549"/>
                </a:cubicBezTo>
                <a:cubicBezTo>
                  <a:pt x="4426826" y="980103"/>
                  <a:pt x="3272887" y="495594"/>
                  <a:pt x="3402613" y="172049"/>
                </a:cubicBezTo>
                <a:cubicBezTo>
                  <a:pt x="3406833" y="161614"/>
                  <a:pt x="3412257" y="151167"/>
                  <a:pt x="3419222" y="141087"/>
                </a:cubicBezTo>
                <a:cubicBezTo>
                  <a:pt x="3595495" y="-115471"/>
                  <a:pt x="4116006" y="-46965"/>
                  <a:pt x="4620177" y="553338"/>
                </a:cubicBezTo>
                <a:cubicBezTo>
                  <a:pt x="4952695" y="949252"/>
                  <a:pt x="5201030" y="1223616"/>
                  <a:pt x="5254541" y="1282496"/>
                </a:cubicBezTo>
                <a:cubicBezTo>
                  <a:pt x="5420968" y="1260600"/>
                  <a:pt x="5579693" y="1238112"/>
                  <a:pt x="5747058" y="1216717"/>
                </a:cubicBezTo>
                <a:cubicBezTo>
                  <a:pt x="5917102" y="1194992"/>
                  <a:pt x="6391737" y="1135856"/>
                  <a:pt x="6393813" y="1135636"/>
                </a:cubicBezTo>
                <a:cubicBezTo>
                  <a:pt x="6417254" y="1132784"/>
                  <a:pt x="6438417" y="1149651"/>
                  <a:pt x="6441364" y="1173131"/>
                </a:cubicBezTo>
                <a:cubicBezTo>
                  <a:pt x="6444177" y="1196592"/>
                  <a:pt x="6427568" y="1217947"/>
                  <a:pt x="6404194" y="1220833"/>
                </a:cubicBezTo>
                <a:cubicBezTo>
                  <a:pt x="6402185" y="1221077"/>
                  <a:pt x="5927884" y="1280067"/>
                  <a:pt x="5757907" y="1301749"/>
                </a:cubicBezTo>
                <a:cubicBezTo>
                  <a:pt x="5666758" y="1313399"/>
                  <a:pt x="5580832" y="1325857"/>
                  <a:pt x="5489749" y="1337642"/>
                </a:cubicBezTo>
                <a:cubicBezTo>
                  <a:pt x="5449231" y="1449560"/>
                  <a:pt x="5030786" y="2601783"/>
                  <a:pt x="4924902" y="2779315"/>
                </a:cubicBezTo>
                <a:cubicBezTo>
                  <a:pt x="4856523" y="2893978"/>
                  <a:pt x="4779906" y="3056421"/>
                  <a:pt x="4608523" y="2968117"/>
                </a:cubicBezTo>
                <a:cubicBezTo>
                  <a:pt x="4451271" y="2887087"/>
                  <a:pt x="4501903" y="2563147"/>
                  <a:pt x="4606782" y="2366482"/>
                </a:cubicBezTo>
                <a:cubicBezTo>
                  <a:pt x="4763833" y="2071789"/>
                  <a:pt x="5205651" y="1507719"/>
                  <a:pt x="5359420" y="1345791"/>
                </a:cubicBezTo>
                <a:cubicBezTo>
                  <a:pt x="5086105" y="1381325"/>
                  <a:pt x="4906016" y="1414681"/>
                  <a:pt x="4642076" y="1450835"/>
                </a:cubicBezTo>
                <a:cubicBezTo>
                  <a:pt x="4641943" y="1450858"/>
                  <a:pt x="4641809" y="1450998"/>
                  <a:pt x="4641608" y="1451000"/>
                </a:cubicBezTo>
                <a:cubicBezTo>
                  <a:pt x="4533045" y="1586663"/>
                  <a:pt x="4240575" y="2016878"/>
                  <a:pt x="4077564" y="2293970"/>
                </a:cubicBezTo>
                <a:cubicBezTo>
                  <a:pt x="3893858" y="2606344"/>
                  <a:pt x="3832980" y="3212674"/>
                  <a:pt x="3450900" y="3022934"/>
                </a:cubicBezTo>
                <a:cubicBezTo>
                  <a:pt x="3258622" y="2927451"/>
                  <a:pt x="3314143" y="2536666"/>
                  <a:pt x="3477958" y="2196297"/>
                </a:cubicBezTo>
                <a:cubicBezTo>
                  <a:pt x="3501331" y="2147675"/>
                  <a:pt x="3526981" y="2100145"/>
                  <a:pt x="3554441" y="2054597"/>
                </a:cubicBezTo>
                <a:cubicBezTo>
                  <a:pt x="3735869" y="1753069"/>
                  <a:pt x="4008113" y="1591760"/>
                  <a:pt x="4240307" y="1504919"/>
                </a:cubicBezTo>
                <a:cubicBezTo>
                  <a:pt x="4226444" y="1506876"/>
                  <a:pt x="4212313" y="1508814"/>
                  <a:pt x="4198650" y="1510757"/>
                </a:cubicBezTo>
                <a:cubicBezTo>
                  <a:pt x="3940337" y="1547371"/>
                  <a:pt x="3701043" y="1582574"/>
                  <a:pt x="3483918" y="1616067"/>
                </a:cubicBezTo>
                <a:cubicBezTo>
                  <a:pt x="3420562" y="1625830"/>
                  <a:pt x="3354661" y="1638094"/>
                  <a:pt x="3286550" y="1652423"/>
                </a:cubicBezTo>
                <a:cubicBezTo>
                  <a:pt x="3237794" y="1772032"/>
                  <a:pt x="3069692" y="2188629"/>
                  <a:pt x="2991000" y="2518061"/>
                </a:cubicBezTo>
                <a:cubicBezTo>
                  <a:pt x="2919808" y="2816297"/>
                  <a:pt x="3000175" y="3255791"/>
                  <a:pt x="2682228" y="3203144"/>
                </a:cubicBezTo>
                <a:cubicBezTo>
                  <a:pt x="2499889" y="3172946"/>
                  <a:pt x="2516170" y="2872319"/>
                  <a:pt x="2618665" y="2560615"/>
                </a:cubicBezTo>
                <a:cubicBezTo>
                  <a:pt x="2639895" y="2496047"/>
                  <a:pt x="2666671" y="2431927"/>
                  <a:pt x="2697485" y="2369013"/>
                </a:cubicBezTo>
                <a:cubicBezTo>
                  <a:pt x="2841985" y="2073905"/>
                  <a:pt x="2997228" y="1826617"/>
                  <a:pt x="3133718" y="1686673"/>
                </a:cubicBezTo>
                <a:cubicBezTo>
                  <a:pt x="3086971" y="1697436"/>
                  <a:pt x="2791019" y="1782696"/>
                  <a:pt x="2645648" y="1831144"/>
                </a:cubicBezTo>
                <a:cubicBezTo>
                  <a:pt x="2611144" y="1912943"/>
                  <a:pt x="2548290" y="2065620"/>
                  <a:pt x="2488597" y="2250164"/>
                </a:cubicBezTo>
                <a:cubicBezTo>
                  <a:pt x="2407118" y="2502075"/>
                  <a:pt x="2356132" y="2781083"/>
                  <a:pt x="2192344" y="2729105"/>
                </a:cubicBezTo>
                <a:cubicBezTo>
                  <a:pt x="2004037" y="2669339"/>
                  <a:pt x="2105513" y="2404027"/>
                  <a:pt x="2225241" y="2190029"/>
                </a:cubicBezTo>
                <a:cubicBezTo>
                  <a:pt x="2299654" y="2057034"/>
                  <a:pt x="2376666" y="1965811"/>
                  <a:pt x="2446103" y="1900714"/>
                </a:cubicBezTo>
                <a:cubicBezTo>
                  <a:pt x="2330348" y="1942417"/>
                  <a:pt x="2212603" y="1986405"/>
                  <a:pt x="2091014" y="2035154"/>
                </a:cubicBezTo>
                <a:cubicBezTo>
                  <a:pt x="2025046" y="2061595"/>
                  <a:pt x="1958803" y="2089369"/>
                  <a:pt x="1892648" y="2117149"/>
                </a:cubicBezTo>
                <a:cubicBezTo>
                  <a:pt x="1864191" y="2176172"/>
                  <a:pt x="1760879" y="2393190"/>
                  <a:pt x="1745120" y="2487401"/>
                </a:cubicBezTo>
                <a:cubicBezTo>
                  <a:pt x="1717527" y="2652375"/>
                  <a:pt x="1702881" y="2818741"/>
                  <a:pt x="1578157" y="2809606"/>
                </a:cubicBezTo>
                <a:cubicBezTo>
                  <a:pt x="1454995" y="2800592"/>
                  <a:pt x="1451901" y="2638417"/>
                  <a:pt x="1540258" y="2464885"/>
                </a:cubicBezTo>
                <a:cubicBezTo>
                  <a:pt x="1595175" y="2357018"/>
                  <a:pt x="1710616" y="2222832"/>
                  <a:pt x="1793026" y="2151312"/>
                </a:cubicBezTo>
                <a:cubicBezTo>
                  <a:pt x="1635962" y="2218064"/>
                  <a:pt x="1530795" y="2276243"/>
                  <a:pt x="1375384" y="2348700"/>
                </a:cubicBezTo>
                <a:cubicBezTo>
                  <a:pt x="1342427" y="2414006"/>
                  <a:pt x="1296116" y="2520673"/>
                  <a:pt x="1279667" y="2643400"/>
                </a:cubicBezTo>
                <a:cubicBezTo>
                  <a:pt x="1261417" y="2779623"/>
                  <a:pt x="1217389" y="2908190"/>
                  <a:pt x="1118846" y="2875949"/>
                </a:cubicBezTo>
                <a:cubicBezTo>
                  <a:pt x="994819" y="2835384"/>
                  <a:pt x="1047781" y="2664175"/>
                  <a:pt x="1121357" y="2534556"/>
                </a:cubicBezTo>
                <a:cubicBezTo>
                  <a:pt x="1143384" y="2495759"/>
                  <a:pt x="1184043" y="2456205"/>
                  <a:pt x="1227536" y="2418620"/>
                </a:cubicBezTo>
                <a:cubicBezTo>
                  <a:pt x="1162592" y="2449702"/>
                  <a:pt x="1096202" y="2479424"/>
                  <a:pt x="1032143" y="2511076"/>
                </a:cubicBezTo>
                <a:cubicBezTo>
                  <a:pt x="999031" y="2527444"/>
                  <a:pt x="973488" y="2541106"/>
                  <a:pt x="941971" y="2556959"/>
                </a:cubicBezTo>
                <a:cubicBezTo>
                  <a:pt x="943290" y="2635397"/>
                  <a:pt x="944563" y="3112530"/>
                  <a:pt x="765230" y="3134049"/>
                </a:cubicBezTo>
                <a:cubicBezTo>
                  <a:pt x="658462" y="3146860"/>
                  <a:pt x="618734" y="2992890"/>
                  <a:pt x="685995" y="2870089"/>
                </a:cubicBezTo>
                <a:cubicBezTo>
                  <a:pt x="740684" y="2770240"/>
                  <a:pt x="820328" y="2648222"/>
                  <a:pt x="870618" y="2588576"/>
                </a:cubicBezTo>
                <a:cubicBezTo>
                  <a:pt x="803331" y="2622665"/>
                  <a:pt x="762216" y="2647586"/>
                  <a:pt x="703635" y="2678326"/>
                </a:cubicBezTo>
                <a:cubicBezTo>
                  <a:pt x="669533" y="2696222"/>
                  <a:pt x="578992" y="2742948"/>
                  <a:pt x="578350" y="2743933"/>
                </a:cubicBezTo>
                <a:cubicBezTo>
                  <a:pt x="541742" y="2799487"/>
                  <a:pt x="493863" y="2953370"/>
                  <a:pt x="416724" y="3078830"/>
                </a:cubicBezTo>
                <a:cubicBezTo>
                  <a:pt x="329821" y="3220162"/>
                  <a:pt x="243091" y="3348649"/>
                  <a:pt x="151238" y="3286525"/>
                </a:cubicBezTo>
                <a:cubicBezTo>
                  <a:pt x="101671" y="3253005"/>
                  <a:pt x="121402" y="3049000"/>
                  <a:pt x="225410" y="2932501"/>
                </a:cubicBezTo>
                <a:cubicBezTo>
                  <a:pt x="329419" y="2815995"/>
                  <a:pt x="553543" y="2661369"/>
                  <a:pt x="555873" y="2660076"/>
                </a:cubicBezTo>
                <a:cubicBezTo>
                  <a:pt x="497935" y="2663613"/>
                  <a:pt x="435014" y="2668421"/>
                  <a:pt x="413268" y="2672567"/>
                </a:cubicBezTo>
                <a:cubicBezTo>
                  <a:pt x="275091" y="2698880"/>
                  <a:pt x="-2257" y="2776575"/>
                  <a:pt x="14" y="2591892"/>
                </a:cubicBezTo>
                <a:cubicBezTo>
                  <a:pt x="201" y="2577057"/>
                  <a:pt x="2599" y="2564259"/>
                  <a:pt x="6617" y="255310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 name="Google Shape;154;p7"/>
          <p:cNvSpPr txBox="1"/>
          <p:nvPr>
            <p:ph type="title"/>
          </p:nvPr>
        </p:nvSpPr>
        <p:spPr>
          <a:xfrm>
            <a:off x="2199000" y="1495550"/>
            <a:ext cx="7794000" cy="763500"/>
          </a:xfrm>
          <a:prstGeom prst="rect">
            <a:avLst/>
          </a:prstGeom>
        </p:spPr>
        <p:txBody>
          <a:bodyPr anchorCtr="0" anchor="ctr"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55" name="Google Shape;155;p7"/>
          <p:cNvSpPr txBox="1"/>
          <p:nvPr>
            <p:ph idx="1" type="body"/>
          </p:nvPr>
        </p:nvSpPr>
        <p:spPr>
          <a:xfrm>
            <a:off x="2199000" y="2467750"/>
            <a:ext cx="7794000" cy="28947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
        <p:nvSpPr>
          <p:cNvPr id="156" name="Google Shape;156;p7"/>
          <p:cNvSpPr/>
          <p:nvPr/>
        </p:nvSpPr>
        <p:spPr>
          <a:xfrm flipH="1">
            <a:off x="9993002" y="-40148"/>
            <a:ext cx="2196849" cy="1736648"/>
          </a:xfrm>
          <a:custGeom>
            <a:rect b="b" l="l" r="r" t="t"/>
            <a:pathLst>
              <a:path extrusionOk="0" h="2098668" w="2654802">
                <a:moveTo>
                  <a:pt x="0" y="2098669"/>
                </a:moveTo>
                <a:cubicBezTo>
                  <a:pt x="0" y="2098669"/>
                  <a:pt x="455717" y="1603379"/>
                  <a:pt x="956162" y="1390587"/>
                </a:cubicBezTo>
                <a:cubicBezTo>
                  <a:pt x="1268790" y="1257659"/>
                  <a:pt x="1628166" y="1117091"/>
                  <a:pt x="1838065" y="1005025"/>
                </a:cubicBezTo>
                <a:cubicBezTo>
                  <a:pt x="2588788" y="604218"/>
                  <a:pt x="2654803" y="0"/>
                  <a:pt x="2654803" y="0"/>
                </a:cubicBezTo>
                <a:cubicBezTo>
                  <a:pt x="2654803" y="0"/>
                  <a:pt x="282785" y="0"/>
                  <a:pt x="0" y="0"/>
                </a:cubicBezTo>
                <a:lnTo>
                  <a:pt x="0" y="2098669"/>
                </a:lnTo>
                <a:close/>
              </a:path>
            </a:pathLst>
          </a:custGeom>
          <a:blipFill rotWithShape="1">
            <a:blip r:embed="rId2">
              <a:alphaModFix amt="60000"/>
            </a:blip>
            <a:stretch>
              <a:fillRect b="-62099" l="-12368" r="-8409" t="-77398"/>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7" name="Google Shape;157;p7"/>
          <p:cNvSpPr/>
          <p:nvPr/>
        </p:nvSpPr>
        <p:spPr>
          <a:xfrm>
            <a:off x="8762770" y="5229575"/>
            <a:ext cx="3519803" cy="1732928"/>
          </a:xfrm>
          <a:custGeom>
            <a:rect b="b" l="l" r="r" t="t"/>
            <a:pathLst>
              <a:path extrusionOk="0" h="3094515" w="6285363">
                <a:moveTo>
                  <a:pt x="6285364" y="64726"/>
                </a:moveTo>
                <a:cubicBezTo>
                  <a:pt x="6140435" y="33738"/>
                  <a:pt x="5667742" y="-143934"/>
                  <a:pt x="4777340" y="266897"/>
                </a:cubicBezTo>
                <a:cubicBezTo>
                  <a:pt x="3641672" y="790904"/>
                  <a:pt x="4051893" y="2200216"/>
                  <a:pt x="2889314" y="1940309"/>
                </a:cubicBezTo>
                <a:cubicBezTo>
                  <a:pt x="1814845" y="1700105"/>
                  <a:pt x="1419606" y="1862748"/>
                  <a:pt x="784411" y="2135936"/>
                </a:cubicBezTo>
                <a:cubicBezTo>
                  <a:pt x="149215" y="2409124"/>
                  <a:pt x="0" y="3094516"/>
                  <a:pt x="0" y="3094516"/>
                </a:cubicBezTo>
                <a:lnTo>
                  <a:pt x="6285364" y="3091435"/>
                </a:lnTo>
                <a:lnTo>
                  <a:pt x="6285364" y="64726"/>
                </a:lnTo>
                <a:close/>
              </a:path>
            </a:pathLst>
          </a:custGeom>
          <a:blipFill rotWithShape="1">
            <a:blip r:embed="rId2">
              <a:alphaModFix amt="60000"/>
            </a:blip>
            <a:stretch>
              <a:fillRect b="-62099" l="-12368" r="-8409" t="-77398"/>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8" name="Google Shape;158;p7"/>
          <p:cNvSpPr/>
          <p:nvPr/>
        </p:nvSpPr>
        <p:spPr>
          <a:xfrm flipH="1" rot="1338372">
            <a:off x="-310806" y="56232"/>
            <a:ext cx="2036591" cy="1044140"/>
          </a:xfrm>
          <a:custGeom>
            <a:rect b="b" l="l" r="r" t="t"/>
            <a:pathLst>
              <a:path extrusionOk="0" h="3302583" w="6441674">
                <a:moveTo>
                  <a:pt x="6617" y="2553101"/>
                </a:moveTo>
                <a:cubicBezTo>
                  <a:pt x="34746" y="2475004"/>
                  <a:pt x="146409" y="2480811"/>
                  <a:pt x="197329" y="2483235"/>
                </a:cubicBezTo>
                <a:cubicBezTo>
                  <a:pt x="355947" y="2490783"/>
                  <a:pt x="535520" y="2579595"/>
                  <a:pt x="619745" y="2626041"/>
                </a:cubicBezTo>
                <a:cubicBezTo>
                  <a:pt x="639402" y="2615540"/>
                  <a:pt x="651785" y="2608883"/>
                  <a:pt x="664175" y="2602366"/>
                </a:cubicBezTo>
                <a:cubicBezTo>
                  <a:pt x="762276" y="2550891"/>
                  <a:pt x="873029" y="2494239"/>
                  <a:pt x="994310" y="2434298"/>
                </a:cubicBezTo>
                <a:cubicBezTo>
                  <a:pt x="1080169" y="2391858"/>
                  <a:pt x="1075688" y="2399687"/>
                  <a:pt x="1162987" y="2358291"/>
                </a:cubicBezTo>
                <a:cubicBezTo>
                  <a:pt x="1125871" y="2363555"/>
                  <a:pt x="563481" y="2399211"/>
                  <a:pt x="595159" y="2184611"/>
                </a:cubicBezTo>
                <a:cubicBezTo>
                  <a:pt x="596981" y="2172288"/>
                  <a:pt x="600605" y="2161880"/>
                  <a:pt x="605547" y="2153013"/>
                </a:cubicBezTo>
                <a:cubicBezTo>
                  <a:pt x="640205" y="2090929"/>
                  <a:pt x="743678" y="2107190"/>
                  <a:pt x="805501" y="2116319"/>
                </a:cubicBezTo>
                <a:cubicBezTo>
                  <a:pt x="980031" y="2142083"/>
                  <a:pt x="1257117" y="2281882"/>
                  <a:pt x="1285768" y="2296435"/>
                </a:cubicBezTo>
                <a:cubicBezTo>
                  <a:pt x="1422748" y="2231907"/>
                  <a:pt x="1512002" y="2195467"/>
                  <a:pt x="1650729" y="2135044"/>
                </a:cubicBezTo>
                <a:cubicBezTo>
                  <a:pt x="1585906" y="2142873"/>
                  <a:pt x="1493156" y="2131810"/>
                  <a:pt x="1469997" y="2129412"/>
                </a:cubicBezTo>
                <a:cubicBezTo>
                  <a:pt x="1313368" y="2113205"/>
                  <a:pt x="1166437" y="2091398"/>
                  <a:pt x="1064993" y="1954821"/>
                </a:cubicBezTo>
                <a:cubicBezTo>
                  <a:pt x="1029678" y="1907277"/>
                  <a:pt x="992569" y="1822089"/>
                  <a:pt x="1029310" y="1765167"/>
                </a:cubicBezTo>
                <a:cubicBezTo>
                  <a:pt x="1068810" y="1703975"/>
                  <a:pt x="1173020" y="1711430"/>
                  <a:pt x="1227656" y="1736660"/>
                </a:cubicBezTo>
                <a:cubicBezTo>
                  <a:pt x="1349493" y="1792922"/>
                  <a:pt x="1382015" y="1877742"/>
                  <a:pt x="1493410" y="1955631"/>
                </a:cubicBezTo>
                <a:cubicBezTo>
                  <a:pt x="1534150" y="1984115"/>
                  <a:pt x="1698554" y="2067670"/>
                  <a:pt x="1734726" y="2091405"/>
                </a:cubicBezTo>
                <a:cubicBezTo>
                  <a:pt x="1842907" y="2044651"/>
                  <a:pt x="1951048" y="1998869"/>
                  <a:pt x="2059061" y="1955578"/>
                </a:cubicBezTo>
                <a:cubicBezTo>
                  <a:pt x="2105935" y="1936785"/>
                  <a:pt x="2151417" y="1919975"/>
                  <a:pt x="2197474" y="1902200"/>
                </a:cubicBezTo>
                <a:cubicBezTo>
                  <a:pt x="2173531" y="1903814"/>
                  <a:pt x="2149448" y="1905455"/>
                  <a:pt x="2125009" y="1904196"/>
                </a:cubicBezTo>
                <a:cubicBezTo>
                  <a:pt x="1962976" y="1895818"/>
                  <a:pt x="1874357" y="1830384"/>
                  <a:pt x="1736849" y="1726944"/>
                </a:cubicBezTo>
                <a:cubicBezTo>
                  <a:pt x="1659864" y="1669029"/>
                  <a:pt x="1539923" y="1505844"/>
                  <a:pt x="1572565" y="1403991"/>
                </a:cubicBezTo>
                <a:cubicBezTo>
                  <a:pt x="1577227" y="1389441"/>
                  <a:pt x="1584895" y="1375900"/>
                  <a:pt x="1596341" y="1364342"/>
                </a:cubicBezTo>
                <a:cubicBezTo>
                  <a:pt x="1680585" y="1279429"/>
                  <a:pt x="1786643" y="1332134"/>
                  <a:pt x="1838038" y="1399840"/>
                </a:cubicBezTo>
                <a:cubicBezTo>
                  <a:pt x="1937915" y="1531401"/>
                  <a:pt x="1952032" y="1569640"/>
                  <a:pt x="2071572" y="1680402"/>
                </a:cubicBezTo>
                <a:cubicBezTo>
                  <a:pt x="2157478" y="1760004"/>
                  <a:pt x="2287920" y="1819615"/>
                  <a:pt x="2346662" y="1845201"/>
                </a:cubicBezTo>
                <a:cubicBezTo>
                  <a:pt x="2524743" y="1779537"/>
                  <a:pt x="2663094" y="1734372"/>
                  <a:pt x="2826314" y="1686173"/>
                </a:cubicBezTo>
                <a:cubicBezTo>
                  <a:pt x="2651883" y="1648848"/>
                  <a:pt x="2427819" y="1569770"/>
                  <a:pt x="2314964" y="1494574"/>
                </a:cubicBezTo>
                <a:cubicBezTo>
                  <a:pt x="2200213" y="1418106"/>
                  <a:pt x="2142228" y="1301602"/>
                  <a:pt x="2180610" y="1229775"/>
                </a:cubicBezTo>
                <a:cubicBezTo>
                  <a:pt x="2193402" y="1205833"/>
                  <a:pt x="2216916" y="1186952"/>
                  <a:pt x="2252599" y="1176091"/>
                </a:cubicBezTo>
                <a:cubicBezTo>
                  <a:pt x="2437243" y="1119814"/>
                  <a:pt x="2621464" y="1385564"/>
                  <a:pt x="2736972" y="1489906"/>
                </a:cubicBezTo>
                <a:cubicBezTo>
                  <a:pt x="2764163" y="1514447"/>
                  <a:pt x="2935680" y="1652552"/>
                  <a:pt x="2935680" y="1652552"/>
                </a:cubicBezTo>
                <a:cubicBezTo>
                  <a:pt x="2935680" y="1652552"/>
                  <a:pt x="3337783" y="1552004"/>
                  <a:pt x="3470725" y="1531532"/>
                </a:cubicBezTo>
                <a:cubicBezTo>
                  <a:pt x="3594825" y="1512409"/>
                  <a:pt x="3741227" y="1491578"/>
                  <a:pt x="3879191" y="1471378"/>
                </a:cubicBezTo>
                <a:cubicBezTo>
                  <a:pt x="3787974" y="1459019"/>
                  <a:pt x="3695753" y="1444975"/>
                  <a:pt x="3657645" y="1434844"/>
                </a:cubicBezTo>
                <a:cubicBezTo>
                  <a:pt x="3433756" y="1375318"/>
                  <a:pt x="3259493" y="1343342"/>
                  <a:pt x="3042367" y="1236283"/>
                </a:cubicBezTo>
                <a:cubicBezTo>
                  <a:pt x="2840177" y="1136577"/>
                  <a:pt x="2680929" y="977866"/>
                  <a:pt x="2768851" y="808445"/>
                </a:cubicBezTo>
                <a:cubicBezTo>
                  <a:pt x="2789144" y="769348"/>
                  <a:pt x="2822630" y="729744"/>
                  <a:pt x="2871721" y="690064"/>
                </a:cubicBezTo>
                <a:cubicBezTo>
                  <a:pt x="3182809" y="438834"/>
                  <a:pt x="3477355" y="960055"/>
                  <a:pt x="3697226" y="1127372"/>
                </a:cubicBezTo>
                <a:cubicBezTo>
                  <a:pt x="3864055" y="1254383"/>
                  <a:pt x="4005769" y="1375568"/>
                  <a:pt x="4074416" y="1442552"/>
                </a:cubicBezTo>
                <a:cubicBezTo>
                  <a:pt x="4074550" y="1442649"/>
                  <a:pt x="4074751" y="1442657"/>
                  <a:pt x="4074751" y="1442715"/>
                </a:cubicBezTo>
                <a:cubicBezTo>
                  <a:pt x="4114265" y="1437051"/>
                  <a:pt x="4146345" y="1431790"/>
                  <a:pt x="4186796" y="1426055"/>
                </a:cubicBezTo>
                <a:cubicBezTo>
                  <a:pt x="4229994" y="1419926"/>
                  <a:pt x="4273861" y="1413708"/>
                  <a:pt x="4318062" y="1407543"/>
                </a:cubicBezTo>
                <a:cubicBezTo>
                  <a:pt x="4601223" y="1367866"/>
                  <a:pt x="4823573" y="1330886"/>
                  <a:pt x="5122605" y="1291408"/>
                </a:cubicBezTo>
                <a:cubicBezTo>
                  <a:pt x="5018597" y="1247172"/>
                  <a:pt x="4896773" y="1158944"/>
                  <a:pt x="4772204" y="1111549"/>
                </a:cubicBezTo>
                <a:cubicBezTo>
                  <a:pt x="4426826" y="980103"/>
                  <a:pt x="3272887" y="495594"/>
                  <a:pt x="3402613" y="172049"/>
                </a:cubicBezTo>
                <a:cubicBezTo>
                  <a:pt x="3406833" y="161614"/>
                  <a:pt x="3412257" y="151167"/>
                  <a:pt x="3419222" y="141087"/>
                </a:cubicBezTo>
                <a:cubicBezTo>
                  <a:pt x="3595495" y="-115471"/>
                  <a:pt x="4116006" y="-46965"/>
                  <a:pt x="4620177" y="553338"/>
                </a:cubicBezTo>
                <a:cubicBezTo>
                  <a:pt x="4952695" y="949252"/>
                  <a:pt x="5201030" y="1223616"/>
                  <a:pt x="5254541" y="1282496"/>
                </a:cubicBezTo>
                <a:cubicBezTo>
                  <a:pt x="5420968" y="1260600"/>
                  <a:pt x="5579693" y="1238112"/>
                  <a:pt x="5747058" y="1216717"/>
                </a:cubicBezTo>
                <a:cubicBezTo>
                  <a:pt x="5917102" y="1194992"/>
                  <a:pt x="6391737" y="1135856"/>
                  <a:pt x="6393813" y="1135636"/>
                </a:cubicBezTo>
                <a:cubicBezTo>
                  <a:pt x="6417254" y="1132784"/>
                  <a:pt x="6438417" y="1149651"/>
                  <a:pt x="6441364" y="1173131"/>
                </a:cubicBezTo>
                <a:cubicBezTo>
                  <a:pt x="6444177" y="1196592"/>
                  <a:pt x="6427568" y="1217947"/>
                  <a:pt x="6404194" y="1220833"/>
                </a:cubicBezTo>
                <a:cubicBezTo>
                  <a:pt x="6402185" y="1221077"/>
                  <a:pt x="5927884" y="1280067"/>
                  <a:pt x="5757907" y="1301749"/>
                </a:cubicBezTo>
                <a:cubicBezTo>
                  <a:pt x="5666758" y="1313399"/>
                  <a:pt x="5580832" y="1325857"/>
                  <a:pt x="5489749" y="1337642"/>
                </a:cubicBezTo>
                <a:cubicBezTo>
                  <a:pt x="5449231" y="1449560"/>
                  <a:pt x="5030786" y="2601783"/>
                  <a:pt x="4924902" y="2779315"/>
                </a:cubicBezTo>
                <a:cubicBezTo>
                  <a:pt x="4856523" y="2893978"/>
                  <a:pt x="4779906" y="3056421"/>
                  <a:pt x="4608523" y="2968117"/>
                </a:cubicBezTo>
                <a:cubicBezTo>
                  <a:pt x="4451271" y="2887087"/>
                  <a:pt x="4501903" y="2563147"/>
                  <a:pt x="4606782" y="2366482"/>
                </a:cubicBezTo>
                <a:cubicBezTo>
                  <a:pt x="4763833" y="2071789"/>
                  <a:pt x="5205651" y="1507719"/>
                  <a:pt x="5359420" y="1345791"/>
                </a:cubicBezTo>
                <a:cubicBezTo>
                  <a:pt x="5086105" y="1381325"/>
                  <a:pt x="4906016" y="1414681"/>
                  <a:pt x="4642076" y="1450835"/>
                </a:cubicBezTo>
                <a:cubicBezTo>
                  <a:pt x="4641943" y="1450858"/>
                  <a:pt x="4641809" y="1450998"/>
                  <a:pt x="4641608" y="1451000"/>
                </a:cubicBezTo>
                <a:cubicBezTo>
                  <a:pt x="4533045" y="1586663"/>
                  <a:pt x="4240575" y="2016878"/>
                  <a:pt x="4077564" y="2293970"/>
                </a:cubicBezTo>
                <a:cubicBezTo>
                  <a:pt x="3893858" y="2606344"/>
                  <a:pt x="3832980" y="3212674"/>
                  <a:pt x="3450900" y="3022934"/>
                </a:cubicBezTo>
                <a:cubicBezTo>
                  <a:pt x="3258622" y="2927451"/>
                  <a:pt x="3314143" y="2536666"/>
                  <a:pt x="3477958" y="2196297"/>
                </a:cubicBezTo>
                <a:cubicBezTo>
                  <a:pt x="3501331" y="2147675"/>
                  <a:pt x="3526981" y="2100145"/>
                  <a:pt x="3554441" y="2054597"/>
                </a:cubicBezTo>
                <a:cubicBezTo>
                  <a:pt x="3735869" y="1753069"/>
                  <a:pt x="4008113" y="1591760"/>
                  <a:pt x="4240307" y="1504919"/>
                </a:cubicBezTo>
                <a:cubicBezTo>
                  <a:pt x="4226444" y="1506876"/>
                  <a:pt x="4212313" y="1508814"/>
                  <a:pt x="4198650" y="1510757"/>
                </a:cubicBezTo>
                <a:cubicBezTo>
                  <a:pt x="3940337" y="1547371"/>
                  <a:pt x="3701043" y="1582574"/>
                  <a:pt x="3483918" y="1616067"/>
                </a:cubicBezTo>
                <a:cubicBezTo>
                  <a:pt x="3420562" y="1625830"/>
                  <a:pt x="3354661" y="1638094"/>
                  <a:pt x="3286550" y="1652423"/>
                </a:cubicBezTo>
                <a:cubicBezTo>
                  <a:pt x="3237794" y="1772032"/>
                  <a:pt x="3069692" y="2188629"/>
                  <a:pt x="2991000" y="2518061"/>
                </a:cubicBezTo>
                <a:cubicBezTo>
                  <a:pt x="2919808" y="2816297"/>
                  <a:pt x="3000175" y="3255791"/>
                  <a:pt x="2682228" y="3203144"/>
                </a:cubicBezTo>
                <a:cubicBezTo>
                  <a:pt x="2499889" y="3172946"/>
                  <a:pt x="2516170" y="2872319"/>
                  <a:pt x="2618665" y="2560615"/>
                </a:cubicBezTo>
                <a:cubicBezTo>
                  <a:pt x="2639895" y="2496047"/>
                  <a:pt x="2666671" y="2431927"/>
                  <a:pt x="2697485" y="2369013"/>
                </a:cubicBezTo>
                <a:cubicBezTo>
                  <a:pt x="2841985" y="2073905"/>
                  <a:pt x="2997228" y="1826617"/>
                  <a:pt x="3133718" y="1686673"/>
                </a:cubicBezTo>
                <a:cubicBezTo>
                  <a:pt x="3086971" y="1697436"/>
                  <a:pt x="2791019" y="1782696"/>
                  <a:pt x="2645648" y="1831144"/>
                </a:cubicBezTo>
                <a:cubicBezTo>
                  <a:pt x="2611144" y="1912943"/>
                  <a:pt x="2548290" y="2065620"/>
                  <a:pt x="2488597" y="2250164"/>
                </a:cubicBezTo>
                <a:cubicBezTo>
                  <a:pt x="2407118" y="2502075"/>
                  <a:pt x="2356132" y="2781083"/>
                  <a:pt x="2192344" y="2729105"/>
                </a:cubicBezTo>
                <a:cubicBezTo>
                  <a:pt x="2004037" y="2669339"/>
                  <a:pt x="2105513" y="2404027"/>
                  <a:pt x="2225241" y="2190029"/>
                </a:cubicBezTo>
                <a:cubicBezTo>
                  <a:pt x="2299654" y="2057034"/>
                  <a:pt x="2376666" y="1965811"/>
                  <a:pt x="2446103" y="1900714"/>
                </a:cubicBezTo>
                <a:cubicBezTo>
                  <a:pt x="2330348" y="1942417"/>
                  <a:pt x="2212603" y="1986405"/>
                  <a:pt x="2091014" y="2035154"/>
                </a:cubicBezTo>
                <a:cubicBezTo>
                  <a:pt x="2025046" y="2061595"/>
                  <a:pt x="1958803" y="2089369"/>
                  <a:pt x="1892648" y="2117149"/>
                </a:cubicBezTo>
                <a:cubicBezTo>
                  <a:pt x="1864191" y="2176172"/>
                  <a:pt x="1760879" y="2393190"/>
                  <a:pt x="1745120" y="2487401"/>
                </a:cubicBezTo>
                <a:cubicBezTo>
                  <a:pt x="1717527" y="2652375"/>
                  <a:pt x="1702881" y="2818741"/>
                  <a:pt x="1578157" y="2809606"/>
                </a:cubicBezTo>
                <a:cubicBezTo>
                  <a:pt x="1454995" y="2800592"/>
                  <a:pt x="1451901" y="2638417"/>
                  <a:pt x="1540258" y="2464885"/>
                </a:cubicBezTo>
                <a:cubicBezTo>
                  <a:pt x="1595175" y="2357018"/>
                  <a:pt x="1710616" y="2222832"/>
                  <a:pt x="1793026" y="2151312"/>
                </a:cubicBezTo>
                <a:cubicBezTo>
                  <a:pt x="1635962" y="2218064"/>
                  <a:pt x="1530795" y="2276243"/>
                  <a:pt x="1375384" y="2348700"/>
                </a:cubicBezTo>
                <a:cubicBezTo>
                  <a:pt x="1342427" y="2414006"/>
                  <a:pt x="1296116" y="2520673"/>
                  <a:pt x="1279667" y="2643400"/>
                </a:cubicBezTo>
                <a:cubicBezTo>
                  <a:pt x="1261417" y="2779623"/>
                  <a:pt x="1217389" y="2908190"/>
                  <a:pt x="1118846" y="2875949"/>
                </a:cubicBezTo>
                <a:cubicBezTo>
                  <a:pt x="994819" y="2835384"/>
                  <a:pt x="1047781" y="2664175"/>
                  <a:pt x="1121357" y="2534556"/>
                </a:cubicBezTo>
                <a:cubicBezTo>
                  <a:pt x="1143384" y="2495759"/>
                  <a:pt x="1184043" y="2456205"/>
                  <a:pt x="1227536" y="2418620"/>
                </a:cubicBezTo>
                <a:cubicBezTo>
                  <a:pt x="1162592" y="2449702"/>
                  <a:pt x="1096202" y="2479424"/>
                  <a:pt x="1032143" y="2511076"/>
                </a:cubicBezTo>
                <a:cubicBezTo>
                  <a:pt x="999031" y="2527444"/>
                  <a:pt x="973488" y="2541106"/>
                  <a:pt x="941971" y="2556959"/>
                </a:cubicBezTo>
                <a:cubicBezTo>
                  <a:pt x="943290" y="2635397"/>
                  <a:pt x="944563" y="3112530"/>
                  <a:pt x="765230" y="3134049"/>
                </a:cubicBezTo>
                <a:cubicBezTo>
                  <a:pt x="658462" y="3146860"/>
                  <a:pt x="618734" y="2992890"/>
                  <a:pt x="685995" y="2870089"/>
                </a:cubicBezTo>
                <a:cubicBezTo>
                  <a:pt x="740684" y="2770240"/>
                  <a:pt x="820328" y="2648222"/>
                  <a:pt x="870618" y="2588576"/>
                </a:cubicBezTo>
                <a:cubicBezTo>
                  <a:pt x="803331" y="2622665"/>
                  <a:pt x="762216" y="2647586"/>
                  <a:pt x="703635" y="2678326"/>
                </a:cubicBezTo>
                <a:cubicBezTo>
                  <a:pt x="669533" y="2696222"/>
                  <a:pt x="578992" y="2742948"/>
                  <a:pt x="578350" y="2743933"/>
                </a:cubicBezTo>
                <a:cubicBezTo>
                  <a:pt x="541742" y="2799487"/>
                  <a:pt x="493863" y="2953370"/>
                  <a:pt x="416724" y="3078830"/>
                </a:cubicBezTo>
                <a:cubicBezTo>
                  <a:pt x="329821" y="3220162"/>
                  <a:pt x="243091" y="3348649"/>
                  <a:pt x="151238" y="3286525"/>
                </a:cubicBezTo>
                <a:cubicBezTo>
                  <a:pt x="101671" y="3253005"/>
                  <a:pt x="121402" y="3049000"/>
                  <a:pt x="225410" y="2932501"/>
                </a:cubicBezTo>
                <a:cubicBezTo>
                  <a:pt x="329419" y="2815995"/>
                  <a:pt x="553543" y="2661369"/>
                  <a:pt x="555873" y="2660076"/>
                </a:cubicBezTo>
                <a:cubicBezTo>
                  <a:pt x="497935" y="2663613"/>
                  <a:pt x="435014" y="2668421"/>
                  <a:pt x="413268" y="2672567"/>
                </a:cubicBezTo>
                <a:cubicBezTo>
                  <a:pt x="275091" y="2698880"/>
                  <a:pt x="-2257" y="2776575"/>
                  <a:pt x="14" y="2591892"/>
                </a:cubicBezTo>
                <a:cubicBezTo>
                  <a:pt x="201" y="2577057"/>
                  <a:pt x="2599" y="2564259"/>
                  <a:pt x="6617" y="2553101"/>
                </a:cubicBezTo>
                <a:close/>
              </a:path>
            </a:pathLst>
          </a:custGeom>
          <a:blipFill rotWithShape="1">
            <a:blip r:embed="rId2">
              <a:alphaModFix amt="60000"/>
            </a:blip>
            <a:stretch>
              <a:fillRect b="-62099" l="-12368" r="-8409" t="-77398"/>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9" name="Google Shape;159;p7"/>
          <p:cNvSpPr/>
          <p:nvPr/>
        </p:nvSpPr>
        <p:spPr>
          <a:xfrm flipH="1" rot="-514610">
            <a:off x="-440588" y="5506713"/>
            <a:ext cx="1838986" cy="1735995"/>
          </a:xfrm>
          <a:custGeom>
            <a:rect b="b" l="l" r="r" t="t"/>
            <a:pathLst>
              <a:path extrusionOk="0" h="3244341" w="3436818">
                <a:moveTo>
                  <a:pt x="2217464" y="3244167"/>
                </a:moveTo>
                <a:cubicBezTo>
                  <a:pt x="2403983" y="3254012"/>
                  <a:pt x="2617157" y="2846617"/>
                  <a:pt x="2760077" y="2522744"/>
                </a:cubicBezTo>
                <a:cubicBezTo>
                  <a:pt x="2881164" y="2248310"/>
                  <a:pt x="3344882" y="2193560"/>
                  <a:pt x="3429669" y="1722581"/>
                </a:cubicBezTo>
                <a:cubicBezTo>
                  <a:pt x="3477756" y="1455200"/>
                  <a:pt x="3267529" y="1206048"/>
                  <a:pt x="3267529" y="1206048"/>
                </a:cubicBezTo>
                <a:cubicBezTo>
                  <a:pt x="3267529" y="1206048"/>
                  <a:pt x="3044777" y="1930873"/>
                  <a:pt x="2853972" y="1753677"/>
                </a:cubicBezTo>
                <a:cubicBezTo>
                  <a:pt x="2698194" y="1609016"/>
                  <a:pt x="3150259" y="1263169"/>
                  <a:pt x="3007541" y="902796"/>
                </a:cubicBezTo>
                <a:cubicBezTo>
                  <a:pt x="2864822" y="542416"/>
                  <a:pt x="2282963" y="312097"/>
                  <a:pt x="2282963" y="312097"/>
                </a:cubicBezTo>
                <a:cubicBezTo>
                  <a:pt x="2282963" y="312097"/>
                  <a:pt x="2609589" y="1315066"/>
                  <a:pt x="2179625" y="1336317"/>
                </a:cubicBezTo>
                <a:cubicBezTo>
                  <a:pt x="1811275" y="1354520"/>
                  <a:pt x="2089279" y="720918"/>
                  <a:pt x="1990494" y="403736"/>
                </a:cubicBezTo>
                <a:cubicBezTo>
                  <a:pt x="1929750" y="208724"/>
                  <a:pt x="1190104" y="-85011"/>
                  <a:pt x="1018720" y="23291"/>
                </a:cubicBezTo>
                <a:cubicBezTo>
                  <a:pt x="911497" y="91040"/>
                  <a:pt x="1485989" y="644402"/>
                  <a:pt x="1270604" y="737052"/>
                </a:cubicBezTo>
                <a:cubicBezTo>
                  <a:pt x="1059976" y="827666"/>
                  <a:pt x="953556" y="366432"/>
                  <a:pt x="772463" y="219976"/>
                </a:cubicBezTo>
                <a:cubicBezTo>
                  <a:pt x="708905" y="168574"/>
                  <a:pt x="624989" y="158529"/>
                  <a:pt x="531294" y="170229"/>
                </a:cubicBezTo>
                <a:cubicBezTo>
                  <a:pt x="437599" y="181922"/>
                  <a:pt x="353213" y="224892"/>
                  <a:pt x="353213" y="224892"/>
                </a:cubicBezTo>
                <a:cubicBezTo>
                  <a:pt x="353213" y="224892"/>
                  <a:pt x="360178" y="316209"/>
                  <a:pt x="321133" y="429219"/>
                </a:cubicBezTo>
                <a:cubicBezTo>
                  <a:pt x="286776" y="528439"/>
                  <a:pt x="194522" y="581963"/>
                  <a:pt x="296420" y="699789"/>
                </a:cubicBezTo>
                <a:cubicBezTo>
                  <a:pt x="514417" y="951793"/>
                  <a:pt x="1225532" y="1160420"/>
                  <a:pt x="1214013" y="1277233"/>
                </a:cubicBezTo>
                <a:cubicBezTo>
                  <a:pt x="1203364" y="1385059"/>
                  <a:pt x="893683" y="1393605"/>
                  <a:pt x="605365" y="1296722"/>
                </a:cubicBezTo>
                <a:cubicBezTo>
                  <a:pt x="317048" y="1199840"/>
                  <a:pt x="60791" y="889709"/>
                  <a:pt x="60791" y="889709"/>
                </a:cubicBezTo>
                <a:cubicBezTo>
                  <a:pt x="60791" y="889709"/>
                  <a:pt x="-14614" y="973198"/>
                  <a:pt x="2538" y="1079061"/>
                </a:cubicBezTo>
                <a:cubicBezTo>
                  <a:pt x="19696" y="1184925"/>
                  <a:pt x="129411" y="1313131"/>
                  <a:pt x="129411" y="1313131"/>
                </a:cubicBezTo>
                <a:cubicBezTo>
                  <a:pt x="129411" y="1313131"/>
                  <a:pt x="56832" y="1536156"/>
                  <a:pt x="253022" y="1660283"/>
                </a:cubicBezTo>
                <a:cubicBezTo>
                  <a:pt x="697855" y="1941676"/>
                  <a:pt x="1603860" y="1766187"/>
                  <a:pt x="1578947" y="2020235"/>
                </a:cubicBezTo>
                <a:cubicBezTo>
                  <a:pt x="1570040" y="2110936"/>
                  <a:pt x="1347490" y="2179576"/>
                  <a:pt x="1084622" y="2147135"/>
                </a:cubicBezTo>
                <a:cubicBezTo>
                  <a:pt x="733149" y="2103750"/>
                  <a:pt x="319325" y="1935775"/>
                  <a:pt x="319325" y="1935775"/>
                </a:cubicBezTo>
                <a:cubicBezTo>
                  <a:pt x="319325" y="1935775"/>
                  <a:pt x="227573" y="2218829"/>
                  <a:pt x="614139" y="2334577"/>
                </a:cubicBezTo>
                <a:cubicBezTo>
                  <a:pt x="1000705" y="2450333"/>
                  <a:pt x="1862040" y="2313173"/>
                  <a:pt x="1883605" y="2391859"/>
                </a:cubicBezTo>
                <a:cubicBezTo>
                  <a:pt x="1907180" y="2478153"/>
                  <a:pt x="1558454" y="2500388"/>
                  <a:pt x="1306837" y="2596139"/>
                </a:cubicBezTo>
                <a:cubicBezTo>
                  <a:pt x="1045442" y="2695594"/>
                  <a:pt x="789005" y="2639805"/>
                  <a:pt x="789005" y="2639805"/>
                </a:cubicBezTo>
                <a:cubicBezTo>
                  <a:pt x="789005" y="2639805"/>
                  <a:pt x="888526" y="2729348"/>
                  <a:pt x="1016042" y="2841728"/>
                </a:cubicBezTo>
                <a:cubicBezTo>
                  <a:pt x="1122997" y="2935959"/>
                  <a:pt x="1244016" y="3052424"/>
                  <a:pt x="1395844" y="3084236"/>
                </a:cubicBezTo>
                <a:cubicBezTo>
                  <a:pt x="1728631" y="3153954"/>
                  <a:pt x="2045277" y="2762432"/>
                  <a:pt x="2140445" y="2904950"/>
                </a:cubicBezTo>
                <a:cubicBezTo>
                  <a:pt x="2245994" y="3062939"/>
                  <a:pt x="1886553" y="3179136"/>
                  <a:pt x="1886553" y="3179136"/>
                </a:cubicBezTo>
                <a:cubicBezTo>
                  <a:pt x="1886553" y="3179136"/>
                  <a:pt x="2030945" y="3234388"/>
                  <a:pt x="2217464" y="3244167"/>
                </a:cubicBezTo>
                <a:close/>
                <a:moveTo>
                  <a:pt x="1988753" y="2352305"/>
                </a:moveTo>
                <a:cubicBezTo>
                  <a:pt x="1892580" y="2340063"/>
                  <a:pt x="1800091" y="2293523"/>
                  <a:pt x="1815829" y="2220563"/>
                </a:cubicBezTo>
                <a:cubicBezTo>
                  <a:pt x="1839404" y="2110902"/>
                  <a:pt x="2183375" y="2184940"/>
                  <a:pt x="2184246" y="2278167"/>
                </a:cubicBezTo>
                <a:cubicBezTo>
                  <a:pt x="2184848" y="2342474"/>
                  <a:pt x="2084926" y="2364541"/>
                  <a:pt x="1988753" y="2352305"/>
                </a:cubicBezTo>
                <a:close/>
                <a:moveTo>
                  <a:pt x="2213044" y="1896041"/>
                </a:moveTo>
                <a:cubicBezTo>
                  <a:pt x="2086801" y="1891372"/>
                  <a:pt x="2054721" y="1516453"/>
                  <a:pt x="2180696" y="1501779"/>
                </a:cubicBezTo>
                <a:cubicBezTo>
                  <a:pt x="2340761" y="1483120"/>
                  <a:pt x="2350003" y="1901111"/>
                  <a:pt x="2213044" y="1896041"/>
                </a:cubicBezTo>
                <a:close/>
                <a:moveTo>
                  <a:pt x="1721331" y="1158658"/>
                </a:moveTo>
                <a:cubicBezTo>
                  <a:pt x="1636476" y="1155095"/>
                  <a:pt x="1569772" y="929779"/>
                  <a:pt x="1644044" y="876462"/>
                </a:cubicBezTo>
                <a:cubicBezTo>
                  <a:pt x="1751535" y="799303"/>
                  <a:pt x="1839404" y="1082631"/>
                  <a:pt x="1758434" y="1145485"/>
                </a:cubicBezTo>
                <a:cubicBezTo>
                  <a:pt x="1745910" y="1155182"/>
                  <a:pt x="1733453" y="1159160"/>
                  <a:pt x="1721331" y="115865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0" name="Google Shape;160;p7"/>
          <p:cNvSpPr/>
          <p:nvPr/>
        </p:nvSpPr>
        <p:spPr>
          <a:xfrm flipH="1" rot="-515017">
            <a:off x="-442156" y="5505225"/>
            <a:ext cx="1842147" cy="1738979"/>
          </a:xfrm>
          <a:custGeom>
            <a:rect b="b" l="l" r="r" t="t"/>
            <a:pathLst>
              <a:path extrusionOk="0" h="3244341" w="3436818">
                <a:moveTo>
                  <a:pt x="2217464" y="3244167"/>
                </a:moveTo>
                <a:cubicBezTo>
                  <a:pt x="2403983" y="3254012"/>
                  <a:pt x="2617157" y="2846617"/>
                  <a:pt x="2760077" y="2522744"/>
                </a:cubicBezTo>
                <a:cubicBezTo>
                  <a:pt x="2881164" y="2248310"/>
                  <a:pt x="3344882" y="2193560"/>
                  <a:pt x="3429669" y="1722581"/>
                </a:cubicBezTo>
                <a:cubicBezTo>
                  <a:pt x="3477756" y="1455200"/>
                  <a:pt x="3267529" y="1206048"/>
                  <a:pt x="3267529" y="1206048"/>
                </a:cubicBezTo>
                <a:cubicBezTo>
                  <a:pt x="3267529" y="1206048"/>
                  <a:pt x="3044777" y="1930873"/>
                  <a:pt x="2853972" y="1753677"/>
                </a:cubicBezTo>
                <a:cubicBezTo>
                  <a:pt x="2698194" y="1609016"/>
                  <a:pt x="3150259" y="1263169"/>
                  <a:pt x="3007541" y="902796"/>
                </a:cubicBezTo>
                <a:cubicBezTo>
                  <a:pt x="2864822" y="542416"/>
                  <a:pt x="2282963" y="312097"/>
                  <a:pt x="2282963" y="312097"/>
                </a:cubicBezTo>
                <a:cubicBezTo>
                  <a:pt x="2282963" y="312097"/>
                  <a:pt x="2609589" y="1315066"/>
                  <a:pt x="2179625" y="1336317"/>
                </a:cubicBezTo>
                <a:cubicBezTo>
                  <a:pt x="1811275" y="1354520"/>
                  <a:pt x="2089279" y="720918"/>
                  <a:pt x="1990494" y="403736"/>
                </a:cubicBezTo>
                <a:cubicBezTo>
                  <a:pt x="1929750" y="208724"/>
                  <a:pt x="1190104" y="-85011"/>
                  <a:pt x="1018720" y="23291"/>
                </a:cubicBezTo>
                <a:cubicBezTo>
                  <a:pt x="911497" y="91040"/>
                  <a:pt x="1485989" y="644402"/>
                  <a:pt x="1270604" y="737052"/>
                </a:cubicBezTo>
                <a:cubicBezTo>
                  <a:pt x="1059976" y="827666"/>
                  <a:pt x="953556" y="366432"/>
                  <a:pt x="772463" y="219976"/>
                </a:cubicBezTo>
                <a:cubicBezTo>
                  <a:pt x="708905" y="168574"/>
                  <a:pt x="624989" y="158529"/>
                  <a:pt x="531294" y="170229"/>
                </a:cubicBezTo>
                <a:cubicBezTo>
                  <a:pt x="437599" y="181922"/>
                  <a:pt x="353213" y="224892"/>
                  <a:pt x="353213" y="224892"/>
                </a:cubicBezTo>
                <a:cubicBezTo>
                  <a:pt x="353213" y="224892"/>
                  <a:pt x="360178" y="316209"/>
                  <a:pt x="321133" y="429219"/>
                </a:cubicBezTo>
                <a:cubicBezTo>
                  <a:pt x="286776" y="528439"/>
                  <a:pt x="194522" y="581963"/>
                  <a:pt x="296420" y="699789"/>
                </a:cubicBezTo>
                <a:cubicBezTo>
                  <a:pt x="514417" y="951793"/>
                  <a:pt x="1225532" y="1160420"/>
                  <a:pt x="1214013" y="1277233"/>
                </a:cubicBezTo>
                <a:cubicBezTo>
                  <a:pt x="1203364" y="1385059"/>
                  <a:pt x="893683" y="1393605"/>
                  <a:pt x="605365" y="1296722"/>
                </a:cubicBezTo>
                <a:cubicBezTo>
                  <a:pt x="317048" y="1199840"/>
                  <a:pt x="60791" y="889709"/>
                  <a:pt x="60791" y="889709"/>
                </a:cubicBezTo>
                <a:cubicBezTo>
                  <a:pt x="60791" y="889709"/>
                  <a:pt x="-14614" y="973198"/>
                  <a:pt x="2538" y="1079061"/>
                </a:cubicBezTo>
                <a:cubicBezTo>
                  <a:pt x="19696" y="1184925"/>
                  <a:pt x="129411" y="1313131"/>
                  <a:pt x="129411" y="1313131"/>
                </a:cubicBezTo>
                <a:cubicBezTo>
                  <a:pt x="129411" y="1313131"/>
                  <a:pt x="56832" y="1536156"/>
                  <a:pt x="253022" y="1660283"/>
                </a:cubicBezTo>
                <a:cubicBezTo>
                  <a:pt x="697855" y="1941676"/>
                  <a:pt x="1603860" y="1766187"/>
                  <a:pt x="1578947" y="2020235"/>
                </a:cubicBezTo>
                <a:cubicBezTo>
                  <a:pt x="1570040" y="2110936"/>
                  <a:pt x="1347490" y="2179576"/>
                  <a:pt x="1084622" y="2147135"/>
                </a:cubicBezTo>
                <a:cubicBezTo>
                  <a:pt x="733149" y="2103750"/>
                  <a:pt x="319325" y="1935775"/>
                  <a:pt x="319325" y="1935775"/>
                </a:cubicBezTo>
                <a:cubicBezTo>
                  <a:pt x="319325" y="1935775"/>
                  <a:pt x="227573" y="2218829"/>
                  <a:pt x="614139" y="2334577"/>
                </a:cubicBezTo>
                <a:cubicBezTo>
                  <a:pt x="1000705" y="2450333"/>
                  <a:pt x="1862040" y="2313173"/>
                  <a:pt x="1883605" y="2391859"/>
                </a:cubicBezTo>
                <a:cubicBezTo>
                  <a:pt x="1907180" y="2478153"/>
                  <a:pt x="1558454" y="2500388"/>
                  <a:pt x="1306837" y="2596139"/>
                </a:cubicBezTo>
                <a:cubicBezTo>
                  <a:pt x="1045442" y="2695594"/>
                  <a:pt x="789005" y="2639805"/>
                  <a:pt x="789005" y="2639805"/>
                </a:cubicBezTo>
                <a:cubicBezTo>
                  <a:pt x="789005" y="2639805"/>
                  <a:pt x="888526" y="2729348"/>
                  <a:pt x="1016042" y="2841728"/>
                </a:cubicBezTo>
                <a:cubicBezTo>
                  <a:pt x="1122997" y="2935959"/>
                  <a:pt x="1244016" y="3052424"/>
                  <a:pt x="1395844" y="3084236"/>
                </a:cubicBezTo>
                <a:cubicBezTo>
                  <a:pt x="1728631" y="3153954"/>
                  <a:pt x="2045277" y="2762432"/>
                  <a:pt x="2140445" y="2904950"/>
                </a:cubicBezTo>
                <a:cubicBezTo>
                  <a:pt x="2245994" y="3062939"/>
                  <a:pt x="1886553" y="3179136"/>
                  <a:pt x="1886553" y="3179136"/>
                </a:cubicBezTo>
                <a:cubicBezTo>
                  <a:pt x="1886553" y="3179136"/>
                  <a:pt x="2030945" y="3234388"/>
                  <a:pt x="2217464" y="3244167"/>
                </a:cubicBezTo>
                <a:close/>
                <a:moveTo>
                  <a:pt x="1988753" y="2352305"/>
                </a:moveTo>
                <a:cubicBezTo>
                  <a:pt x="1892580" y="2340063"/>
                  <a:pt x="1800091" y="2293523"/>
                  <a:pt x="1815829" y="2220563"/>
                </a:cubicBezTo>
                <a:cubicBezTo>
                  <a:pt x="1839404" y="2110902"/>
                  <a:pt x="2183375" y="2184940"/>
                  <a:pt x="2184246" y="2278167"/>
                </a:cubicBezTo>
                <a:cubicBezTo>
                  <a:pt x="2184848" y="2342474"/>
                  <a:pt x="2084926" y="2364541"/>
                  <a:pt x="1988753" y="2352305"/>
                </a:cubicBezTo>
                <a:close/>
                <a:moveTo>
                  <a:pt x="2213044" y="1896041"/>
                </a:moveTo>
                <a:cubicBezTo>
                  <a:pt x="2086801" y="1891372"/>
                  <a:pt x="2054721" y="1516453"/>
                  <a:pt x="2180696" y="1501779"/>
                </a:cubicBezTo>
                <a:cubicBezTo>
                  <a:pt x="2340761" y="1483120"/>
                  <a:pt x="2350003" y="1901111"/>
                  <a:pt x="2213044" y="1896041"/>
                </a:cubicBezTo>
                <a:close/>
                <a:moveTo>
                  <a:pt x="1721331" y="1158658"/>
                </a:moveTo>
                <a:cubicBezTo>
                  <a:pt x="1636476" y="1155095"/>
                  <a:pt x="1569772" y="929779"/>
                  <a:pt x="1644044" y="876462"/>
                </a:cubicBezTo>
                <a:cubicBezTo>
                  <a:pt x="1751535" y="799303"/>
                  <a:pt x="1839404" y="1082631"/>
                  <a:pt x="1758434" y="1145485"/>
                </a:cubicBezTo>
                <a:cubicBezTo>
                  <a:pt x="1745910" y="1155182"/>
                  <a:pt x="1733453" y="1159160"/>
                  <a:pt x="1721331" y="1158658"/>
                </a:cubicBezTo>
                <a:close/>
              </a:path>
            </a:pathLst>
          </a:custGeom>
          <a:blipFill rotWithShape="1">
            <a:blip r:embed="rId2">
              <a:alphaModFix amt="60000"/>
            </a:blip>
            <a:stretch>
              <a:fillRect b="-62099" l="-12368" r="-8409" t="-77398"/>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61" name="Google Shape;161;p7"/>
          <p:cNvGrpSpPr/>
          <p:nvPr/>
        </p:nvGrpSpPr>
        <p:grpSpPr>
          <a:xfrm flipH="1" rot="5400000">
            <a:off x="10317378" y="-37113"/>
            <a:ext cx="1862054" cy="1908957"/>
            <a:chOff x="7274182" y="322119"/>
            <a:chExt cx="3396049" cy="2270946"/>
          </a:xfrm>
        </p:grpSpPr>
        <p:sp>
          <p:nvSpPr>
            <p:cNvPr id="162" name="Google Shape;162;p7"/>
            <p:cNvSpPr/>
            <p:nvPr/>
          </p:nvSpPr>
          <p:spPr>
            <a:xfrm>
              <a:off x="7274182" y="322119"/>
              <a:ext cx="3396049" cy="2270946"/>
            </a:xfrm>
            <a:custGeom>
              <a:rect b="b" l="l" r="r" t="t"/>
              <a:pathLst>
                <a:path extrusionOk="0" h="2523273" w="3396049">
                  <a:moveTo>
                    <a:pt x="3396050" y="2523274"/>
                  </a:moveTo>
                  <a:cubicBezTo>
                    <a:pt x="3396050" y="2523274"/>
                    <a:pt x="2776352" y="2462409"/>
                    <a:pt x="2264680" y="2430296"/>
                  </a:cubicBezTo>
                  <a:cubicBezTo>
                    <a:pt x="1660386" y="2392363"/>
                    <a:pt x="1567629" y="2140411"/>
                    <a:pt x="1071228" y="2196119"/>
                  </a:cubicBezTo>
                  <a:cubicBezTo>
                    <a:pt x="481413" y="2262315"/>
                    <a:pt x="0" y="1883364"/>
                    <a:pt x="0" y="1573622"/>
                  </a:cubicBezTo>
                  <a:cubicBezTo>
                    <a:pt x="0" y="1353570"/>
                    <a:pt x="232369" y="1240500"/>
                    <a:pt x="565906" y="1007971"/>
                  </a:cubicBezTo>
                  <a:cubicBezTo>
                    <a:pt x="748413" y="880729"/>
                    <a:pt x="816417" y="443036"/>
                    <a:pt x="1365506" y="285798"/>
                  </a:cubicBezTo>
                  <a:cubicBezTo>
                    <a:pt x="1748656" y="176089"/>
                    <a:pt x="1959687" y="257776"/>
                    <a:pt x="2564116" y="180150"/>
                  </a:cubicBezTo>
                  <a:cubicBezTo>
                    <a:pt x="3259559" y="90827"/>
                    <a:pt x="3396050" y="0"/>
                    <a:pt x="3396050" y="0"/>
                  </a:cubicBezTo>
                </a:path>
              </a:pathLst>
            </a:custGeom>
            <a:noFill/>
            <a:ln cap="rnd"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 name="Google Shape;163;p7"/>
            <p:cNvSpPr/>
            <p:nvPr/>
          </p:nvSpPr>
          <p:spPr>
            <a:xfrm>
              <a:off x="7722048" y="460066"/>
              <a:ext cx="2948183" cy="1882338"/>
            </a:xfrm>
            <a:custGeom>
              <a:rect b="b" l="l" r="r" t="t"/>
              <a:pathLst>
                <a:path extrusionOk="0" h="2051595" w="2948183">
                  <a:moveTo>
                    <a:pt x="2948184" y="1978529"/>
                  </a:moveTo>
                  <a:cubicBezTo>
                    <a:pt x="2948184" y="1978529"/>
                    <a:pt x="2471874" y="2081030"/>
                    <a:pt x="2173310" y="2043224"/>
                  </a:cubicBezTo>
                  <a:cubicBezTo>
                    <a:pt x="1890886" y="2007454"/>
                    <a:pt x="1608999" y="1887472"/>
                    <a:pt x="1250159" y="1817694"/>
                  </a:cubicBezTo>
                  <a:cubicBezTo>
                    <a:pt x="709958" y="1712647"/>
                    <a:pt x="75258" y="2028369"/>
                    <a:pt x="4675" y="1509874"/>
                  </a:cubicBezTo>
                  <a:cubicBezTo>
                    <a:pt x="-65271" y="996080"/>
                    <a:pt x="669640" y="1057186"/>
                    <a:pt x="871027" y="875422"/>
                  </a:cubicBezTo>
                  <a:cubicBezTo>
                    <a:pt x="1119362" y="651298"/>
                    <a:pt x="1048437" y="488407"/>
                    <a:pt x="1257057" y="359217"/>
                  </a:cubicBezTo>
                  <a:cubicBezTo>
                    <a:pt x="1367161" y="291032"/>
                    <a:pt x="1727473" y="281281"/>
                    <a:pt x="2122880" y="226303"/>
                  </a:cubicBezTo>
                  <a:cubicBezTo>
                    <a:pt x="2336656" y="196587"/>
                    <a:pt x="2535833" y="-13342"/>
                    <a:pt x="2948184" y="670"/>
                  </a:cubicBezTo>
                </a:path>
              </a:pathLst>
            </a:custGeom>
            <a:noFill/>
            <a:ln cap="rnd"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 name="Google Shape;164;p7"/>
            <p:cNvSpPr/>
            <p:nvPr/>
          </p:nvSpPr>
          <p:spPr>
            <a:xfrm>
              <a:off x="8291799" y="667875"/>
              <a:ext cx="2378432" cy="1378624"/>
            </a:xfrm>
            <a:custGeom>
              <a:rect b="b" l="l" r="r" t="t"/>
              <a:pathLst>
                <a:path extrusionOk="0" h="1455012" w="2378432">
                  <a:moveTo>
                    <a:pt x="2378433" y="1401835"/>
                  </a:moveTo>
                  <a:cubicBezTo>
                    <a:pt x="2378433" y="1401835"/>
                    <a:pt x="2149253" y="1448046"/>
                    <a:pt x="1885782" y="1454803"/>
                  </a:cubicBezTo>
                  <a:cubicBezTo>
                    <a:pt x="1610457" y="1461862"/>
                    <a:pt x="1308813" y="1287640"/>
                    <a:pt x="967252" y="1309145"/>
                  </a:cubicBezTo>
                  <a:cubicBezTo>
                    <a:pt x="553896" y="1335164"/>
                    <a:pt x="48655" y="1449084"/>
                    <a:pt x="1506" y="1257556"/>
                  </a:cubicBezTo>
                  <a:cubicBezTo>
                    <a:pt x="-34592" y="1110973"/>
                    <a:pt x="588053" y="850107"/>
                    <a:pt x="796672" y="785907"/>
                  </a:cubicBezTo>
                  <a:cubicBezTo>
                    <a:pt x="1048356" y="708440"/>
                    <a:pt x="935105" y="424161"/>
                    <a:pt x="1230790" y="220698"/>
                  </a:cubicBezTo>
                  <a:cubicBezTo>
                    <a:pt x="1513347" y="26243"/>
                    <a:pt x="2378433" y="0"/>
                    <a:pt x="2378433" y="0"/>
                  </a:cubicBezTo>
                </a:path>
              </a:pathLst>
            </a:custGeom>
            <a:noFill/>
            <a:ln cap="rnd"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 name="Google Shape;165;p7"/>
            <p:cNvSpPr/>
            <p:nvPr/>
          </p:nvSpPr>
          <p:spPr>
            <a:xfrm>
              <a:off x="8752654" y="888573"/>
              <a:ext cx="1917577" cy="923694"/>
            </a:xfrm>
            <a:custGeom>
              <a:rect b="b" l="l" r="r" t="t"/>
              <a:pathLst>
                <a:path extrusionOk="0" h="995897" w="1917577">
                  <a:moveTo>
                    <a:pt x="1917578" y="844164"/>
                  </a:moveTo>
                  <a:cubicBezTo>
                    <a:pt x="1917578" y="844164"/>
                    <a:pt x="1546482" y="922260"/>
                    <a:pt x="1424793" y="929815"/>
                  </a:cubicBezTo>
                  <a:cubicBezTo>
                    <a:pt x="1273501" y="939218"/>
                    <a:pt x="1136677" y="857826"/>
                    <a:pt x="909505" y="888198"/>
                  </a:cubicBezTo>
                  <a:cubicBezTo>
                    <a:pt x="481482" y="945399"/>
                    <a:pt x="33503" y="1079606"/>
                    <a:pt x="619" y="921390"/>
                  </a:cubicBezTo>
                  <a:cubicBezTo>
                    <a:pt x="-21616" y="814307"/>
                    <a:pt x="561515" y="789119"/>
                    <a:pt x="690170" y="627916"/>
                  </a:cubicBezTo>
                  <a:cubicBezTo>
                    <a:pt x="777636" y="518328"/>
                    <a:pt x="802483" y="345833"/>
                    <a:pt x="982304" y="252065"/>
                  </a:cubicBezTo>
                  <a:cubicBezTo>
                    <a:pt x="1354806" y="57864"/>
                    <a:pt x="1337460" y="233487"/>
                    <a:pt x="1912152" y="0"/>
                  </a:cubicBezTo>
                </a:path>
              </a:pathLst>
            </a:custGeom>
            <a:noFill/>
            <a:ln cap="rnd"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 name="Google Shape;166;p7"/>
            <p:cNvSpPr/>
            <p:nvPr/>
          </p:nvSpPr>
          <p:spPr>
            <a:xfrm>
              <a:off x="9585477" y="1154949"/>
              <a:ext cx="1084754" cy="461323"/>
            </a:xfrm>
            <a:custGeom>
              <a:rect b="b" l="l" r="r" t="t"/>
              <a:pathLst>
                <a:path extrusionOk="0" h="522746" w="1084754">
                  <a:moveTo>
                    <a:pt x="1084755" y="240432"/>
                  </a:moveTo>
                  <a:cubicBezTo>
                    <a:pt x="1084755" y="240432"/>
                    <a:pt x="936678" y="338192"/>
                    <a:pt x="728795" y="377659"/>
                  </a:cubicBezTo>
                  <a:cubicBezTo>
                    <a:pt x="606168" y="400932"/>
                    <a:pt x="464722" y="373802"/>
                    <a:pt x="355288" y="428806"/>
                  </a:cubicBezTo>
                  <a:cubicBezTo>
                    <a:pt x="169640" y="522133"/>
                    <a:pt x="32413" y="553436"/>
                    <a:pt x="3213" y="488258"/>
                  </a:cubicBezTo>
                  <a:cubicBezTo>
                    <a:pt x="-21700" y="432677"/>
                    <a:pt x="102667" y="436528"/>
                    <a:pt x="223754" y="360548"/>
                  </a:cubicBezTo>
                  <a:cubicBezTo>
                    <a:pt x="341559" y="286637"/>
                    <a:pt x="453604" y="132861"/>
                    <a:pt x="606168" y="80595"/>
                  </a:cubicBezTo>
                  <a:cubicBezTo>
                    <a:pt x="857048" y="-5337"/>
                    <a:pt x="1084755" y="67"/>
                    <a:pt x="1084755" y="67"/>
                  </a:cubicBezTo>
                </a:path>
              </a:pathLst>
            </a:custGeom>
            <a:noFill/>
            <a:ln cap="rnd"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67" name="Google Shape;167;p7"/>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7 Big Title">
  <p:cSld name="CUSTOM_6">
    <p:spTree>
      <p:nvGrpSpPr>
        <p:cNvPr id="168" name="Shape 168"/>
        <p:cNvGrpSpPr/>
        <p:nvPr/>
      </p:nvGrpSpPr>
      <p:grpSpPr>
        <a:xfrm>
          <a:off x="0" y="0"/>
          <a:ext cx="0" cy="0"/>
          <a:chOff x="0" y="0"/>
          <a:chExt cx="0" cy="0"/>
        </a:xfrm>
      </p:grpSpPr>
      <p:sp>
        <p:nvSpPr>
          <p:cNvPr id="169" name="Google Shape;169;p8"/>
          <p:cNvSpPr/>
          <p:nvPr/>
        </p:nvSpPr>
        <p:spPr>
          <a:xfrm flipH="1">
            <a:off x="8217213" y="3285970"/>
            <a:ext cx="4100975" cy="3787611"/>
          </a:xfrm>
          <a:custGeom>
            <a:rect b="b" l="l" r="r" t="t"/>
            <a:pathLst>
              <a:path extrusionOk="0" h="3117375" w="3375288">
                <a:moveTo>
                  <a:pt x="1975" y="98343"/>
                </a:moveTo>
                <a:cubicBezTo>
                  <a:pt x="1975" y="98343"/>
                  <a:pt x="577474" y="-120457"/>
                  <a:pt x="1027019" y="94666"/>
                </a:cubicBezTo>
                <a:cubicBezTo>
                  <a:pt x="1473908" y="308523"/>
                  <a:pt x="1208682" y="764004"/>
                  <a:pt x="1583542" y="1180521"/>
                </a:cubicBezTo>
                <a:cubicBezTo>
                  <a:pt x="2273581" y="1947231"/>
                  <a:pt x="3375288" y="1408703"/>
                  <a:pt x="3375288" y="3087842"/>
                </a:cubicBezTo>
                <a:cubicBezTo>
                  <a:pt x="3375288" y="3120190"/>
                  <a:pt x="3375288" y="3117310"/>
                  <a:pt x="3375288" y="3117310"/>
                </a:cubicBezTo>
                <a:lnTo>
                  <a:pt x="0" y="3104049"/>
                </a:lnTo>
                <a:lnTo>
                  <a:pt x="1975" y="98343"/>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170" name="Google Shape;170;p8"/>
          <p:cNvSpPr/>
          <p:nvPr/>
        </p:nvSpPr>
        <p:spPr>
          <a:xfrm flipH="1">
            <a:off x="8224269" y="3285970"/>
            <a:ext cx="4100975" cy="3787611"/>
          </a:xfrm>
          <a:custGeom>
            <a:rect b="b" l="l" r="r" t="t"/>
            <a:pathLst>
              <a:path extrusionOk="0" h="3117375" w="3375288">
                <a:moveTo>
                  <a:pt x="1975" y="98343"/>
                </a:moveTo>
                <a:cubicBezTo>
                  <a:pt x="1975" y="98343"/>
                  <a:pt x="577474" y="-120457"/>
                  <a:pt x="1027019" y="94666"/>
                </a:cubicBezTo>
                <a:cubicBezTo>
                  <a:pt x="1473908" y="308523"/>
                  <a:pt x="1208682" y="764004"/>
                  <a:pt x="1583542" y="1180521"/>
                </a:cubicBezTo>
                <a:cubicBezTo>
                  <a:pt x="2273581" y="1947231"/>
                  <a:pt x="3375288" y="1408703"/>
                  <a:pt x="3375288" y="3087842"/>
                </a:cubicBezTo>
                <a:cubicBezTo>
                  <a:pt x="3375288" y="3120190"/>
                  <a:pt x="3375288" y="3117310"/>
                  <a:pt x="3375288" y="3117310"/>
                </a:cubicBezTo>
                <a:lnTo>
                  <a:pt x="0" y="3104049"/>
                </a:lnTo>
                <a:lnTo>
                  <a:pt x="1975" y="98343"/>
                </a:lnTo>
                <a:close/>
              </a:path>
            </a:pathLst>
          </a:custGeom>
          <a:blipFill rotWithShape="1">
            <a:blip r:embed="rId2">
              <a:alphaModFix amt="60000"/>
            </a:blip>
            <a:stretch>
              <a:fillRect b="-62099" l="-250736" r="-8407" t="-77398"/>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1" name="Google Shape;171;p8"/>
          <p:cNvSpPr/>
          <p:nvPr/>
        </p:nvSpPr>
        <p:spPr>
          <a:xfrm flipH="1">
            <a:off x="8905528" y="-194067"/>
            <a:ext cx="2064109" cy="1631714"/>
          </a:xfrm>
          <a:custGeom>
            <a:rect b="b" l="l" r="r" t="t"/>
            <a:pathLst>
              <a:path extrusionOk="0" h="2098668" w="2654802">
                <a:moveTo>
                  <a:pt x="0" y="2098669"/>
                </a:moveTo>
                <a:cubicBezTo>
                  <a:pt x="0" y="2098669"/>
                  <a:pt x="455717" y="1603379"/>
                  <a:pt x="956162" y="1390587"/>
                </a:cubicBezTo>
                <a:cubicBezTo>
                  <a:pt x="1268790" y="1257659"/>
                  <a:pt x="1628166" y="1117091"/>
                  <a:pt x="1838065" y="1005025"/>
                </a:cubicBezTo>
                <a:cubicBezTo>
                  <a:pt x="2588788" y="604218"/>
                  <a:pt x="2654803" y="0"/>
                  <a:pt x="2654803" y="0"/>
                </a:cubicBezTo>
                <a:cubicBezTo>
                  <a:pt x="2654803" y="0"/>
                  <a:pt x="282785" y="0"/>
                  <a:pt x="0" y="0"/>
                </a:cubicBezTo>
                <a:lnTo>
                  <a:pt x="0" y="2098669"/>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172" name="Google Shape;172;p8"/>
          <p:cNvSpPr/>
          <p:nvPr/>
        </p:nvSpPr>
        <p:spPr>
          <a:xfrm flipH="1">
            <a:off x="8912584" y="-194067"/>
            <a:ext cx="2064109" cy="1631714"/>
          </a:xfrm>
          <a:custGeom>
            <a:rect b="b" l="l" r="r" t="t"/>
            <a:pathLst>
              <a:path extrusionOk="0" h="2098668" w="2654802">
                <a:moveTo>
                  <a:pt x="0" y="2098669"/>
                </a:moveTo>
                <a:cubicBezTo>
                  <a:pt x="0" y="2098669"/>
                  <a:pt x="455717" y="1603379"/>
                  <a:pt x="956162" y="1390587"/>
                </a:cubicBezTo>
                <a:cubicBezTo>
                  <a:pt x="1268790" y="1257659"/>
                  <a:pt x="1628166" y="1117091"/>
                  <a:pt x="1838065" y="1005025"/>
                </a:cubicBezTo>
                <a:cubicBezTo>
                  <a:pt x="2588788" y="604218"/>
                  <a:pt x="2654803" y="0"/>
                  <a:pt x="2654803" y="0"/>
                </a:cubicBezTo>
                <a:cubicBezTo>
                  <a:pt x="2654803" y="0"/>
                  <a:pt x="282785" y="0"/>
                  <a:pt x="0" y="0"/>
                </a:cubicBezTo>
                <a:lnTo>
                  <a:pt x="0" y="2098669"/>
                </a:lnTo>
                <a:close/>
              </a:path>
            </a:pathLst>
          </a:custGeom>
          <a:blipFill rotWithShape="1">
            <a:blip r:embed="rId2">
              <a:alphaModFix amt="60000"/>
            </a:blip>
            <a:stretch>
              <a:fillRect b="-49885" l="-389107" r="-33331" t="-198522"/>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3" name="Google Shape;173;p8"/>
          <p:cNvSpPr/>
          <p:nvPr/>
        </p:nvSpPr>
        <p:spPr>
          <a:xfrm flipH="1">
            <a:off x="9908419" y="-305496"/>
            <a:ext cx="2322876" cy="2811226"/>
          </a:xfrm>
          <a:custGeom>
            <a:rect b="b" l="l" r="r" t="t"/>
            <a:pathLst>
              <a:path extrusionOk="0" h="3080796" w="2545618">
                <a:moveTo>
                  <a:pt x="0" y="86944"/>
                </a:moveTo>
                <a:cubicBezTo>
                  <a:pt x="0" y="86944"/>
                  <a:pt x="827025" y="0"/>
                  <a:pt x="1085272" y="0"/>
                </a:cubicBezTo>
                <a:cubicBezTo>
                  <a:pt x="1809561" y="0"/>
                  <a:pt x="2084691" y="776535"/>
                  <a:pt x="2264640" y="1184505"/>
                </a:cubicBezTo>
                <a:cubicBezTo>
                  <a:pt x="2429206" y="1557610"/>
                  <a:pt x="2551270" y="1787540"/>
                  <a:pt x="2545416" y="2308019"/>
                </a:cubicBezTo>
                <a:cubicBezTo>
                  <a:pt x="2542684" y="2550714"/>
                  <a:pt x="2387354" y="3166628"/>
                  <a:pt x="1990675" y="3070750"/>
                </a:cubicBezTo>
                <a:cubicBezTo>
                  <a:pt x="1235699" y="2888270"/>
                  <a:pt x="1839638" y="2055652"/>
                  <a:pt x="974445" y="1922444"/>
                </a:cubicBezTo>
                <a:cubicBezTo>
                  <a:pt x="568653" y="1859971"/>
                  <a:pt x="0" y="1861693"/>
                  <a:pt x="0" y="1861693"/>
                </a:cubicBezTo>
                <a:lnTo>
                  <a:pt x="0" y="86944"/>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4" name="Google Shape;174;p8"/>
          <p:cNvSpPr/>
          <p:nvPr/>
        </p:nvSpPr>
        <p:spPr>
          <a:xfrm flipH="1">
            <a:off x="9915475" y="-305496"/>
            <a:ext cx="2322876" cy="2811226"/>
          </a:xfrm>
          <a:custGeom>
            <a:rect b="b" l="l" r="r" t="t"/>
            <a:pathLst>
              <a:path extrusionOk="0" h="3080796" w="2545618">
                <a:moveTo>
                  <a:pt x="0" y="86944"/>
                </a:moveTo>
                <a:cubicBezTo>
                  <a:pt x="0" y="86944"/>
                  <a:pt x="827025" y="0"/>
                  <a:pt x="1085272" y="0"/>
                </a:cubicBezTo>
                <a:cubicBezTo>
                  <a:pt x="1809561" y="0"/>
                  <a:pt x="2084691" y="776535"/>
                  <a:pt x="2264640" y="1184505"/>
                </a:cubicBezTo>
                <a:cubicBezTo>
                  <a:pt x="2429206" y="1557610"/>
                  <a:pt x="2551270" y="1787540"/>
                  <a:pt x="2545416" y="2308019"/>
                </a:cubicBezTo>
                <a:cubicBezTo>
                  <a:pt x="2542684" y="2550714"/>
                  <a:pt x="2387354" y="3166628"/>
                  <a:pt x="1990675" y="3070750"/>
                </a:cubicBezTo>
                <a:cubicBezTo>
                  <a:pt x="1235699" y="2888270"/>
                  <a:pt x="1839638" y="2055652"/>
                  <a:pt x="974445" y="1922444"/>
                </a:cubicBezTo>
                <a:cubicBezTo>
                  <a:pt x="568653" y="1859971"/>
                  <a:pt x="0" y="1861693"/>
                  <a:pt x="0" y="1861693"/>
                </a:cubicBezTo>
                <a:lnTo>
                  <a:pt x="0" y="86944"/>
                </a:lnTo>
                <a:close/>
              </a:path>
            </a:pathLst>
          </a:custGeom>
          <a:blipFill rotWithShape="1">
            <a:blip r:embed="rId2">
              <a:alphaModFix amt="60000"/>
            </a:blip>
            <a:stretch>
              <a:fillRect b="-49885" l="-389107" r="-33331" t="-198522"/>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75" name="Google Shape;175;p8"/>
          <p:cNvSpPr/>
          <p:nvPr/>
        </p:nvSpPr>
        <p:spPr>
          <a:xfrm flipH="1">
            <a:off x="-103858" y="3243988"/>
            <a:ext cx="3448979" cy="3678847"/>
          </a:xfrm>
          <a:custGeom>
            <a:rect b="b" l="l" r="r" t="t"/>
            <a:pathLst>
              <a:path extrusionOk="0" h="4020598" w="3769376">
                <a:moveTo>
                  <a:pt x="1" y="4005862"/>
                </a:moveTo>
                <a:cubicBezTo>
                  <a:pt x="152505" y="2841951"/>
                  <a:pt x="684281" y="3332968"/>
                  <a:pt x="958896" y="2738010"/>
                </a:cubicBezTo>
                <a:cubicBezTo>
                  <a:pt x="1106818" y="2417526"/>
                  <a:pt x="1008120" y="1945670"/>
                  <a:pt x="1266367" y="1688796"/>
                </a:cubicBezTo>
                <a:cubicBezTo>
                  <a:pt x="1469133" y="1487128"/>
                  <a:pt x="2069410" y="1877123"/>
                  <a:pt x="2366768" y="1292727"/>
                </a:cubicBezTo>
                <a:cubicBezTo>
                  <a:pt x="2947421" y="151640"/>
                  <a:pt x="3769377" y="0"/>
                  <a:pt x="3769377" y="0"/>
                </a:cubicBezTo>
                <a:lnTo>
                  <a:pt x="3769377" y="4005862"/>
                </a:lnTo>
                <a:cubicBezTo>
                  <a:pt x="3769377" y="4005862"/>
                  <a:pt x="1664292" y="4001509"/>
                  <a:pt x="1369880" y="4014904"/>
                </a:cubicBezTo>
                <a:cubicBezTo>
                  <a:pt x="1087530" y="4027829"/>
                  <a:pt x="-1345" y="4016109"/>
                  <a:pt x="1" y="400586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6" name="Google Shape;176;p8"/>
          <p:cNvSpPr/>
          <p:nvPr/>
        </p:nvSpPr>
        <p:spPr>
          <a:xfrm flipH="1">
            <a:off x="-96802" y="3243988"/>
            <a:ext cx="3448979" cy="3678847"/>
          </a:xfrm>
          <a:custGeom>
            <a:rect b="b" l="l" r="r" t="t"/>
            <a:pathLst>
              <a:path extrusionOk="0" h="4020598" w="3769376">
                <a:moveTo>
                  <a:pt x="1" y="4005862"/>
                </a:moveTo>
                <a:cubicBezTo>
                  <a:pt x="152505" y="2841951"/>
                  <a:pt x="684281" y="3332968"/>
                  <a:pt x="958896" y="2738010"/>
                </a:cubicBezTo>
                <a:cubicBezTo>
                  <a:pt x="1106818" y="2417526"/>
                  <a:pt x="1008120" y="1945670"/>
                  <a:pt x="1266367" y="1688796"/>
                </a:cubicBezTo>
                <a:cubicBezTo>
                  <a:pt x="1469133" y="1487128"/>
                  <a:pt x="2069410" y="1877123"/>
                  <a:pt x="2366768" y="1292727"/>
                </a:cubicBezTo>
                <a:cubicBezTo>
                  <a:pt x="2947421" y="151640"/>
                  <a:pt x="3769377" y="0"/>
                  <a:pt x="3769377" y="0"/>
                </a:cubicBezTo>
                <a:lnTo>
                  <a:pt x="3769377" y="4005862"/>
                </a:lnTo>
                <a:cubicBezTo>
                  <a:pt x="3769377" y="4005862"/>
                  <a:pt x="1664292" y="4001509"/>
                  <a:pt x="1369880" y="4014904"/>
                </a:cubicBezTo>
                <a:cubicBezTo>
                  <a:pt x="1087530" y="4027829"/>
                  <a:pt x="-1345" y="4016109"/>
                  <a:pt x="1" y="4005862"/>
                </a:cubicBezTo>
                <a:close/>
              </a:path>
            </a:pathLst>
          </a:custGeom>
          <a:blipFill rotWithShape="1">
            <a:blip r:embed="rId2">
              <a:alphaModFix amt="60000"/>
            </a:blip>
            <a:stretch>
              <a:fillRect b="-62099" l="-250736" r="-8407" t="-77398"/>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77" name="Google Shape;177;p8"/>
          <p:cNvSpPr/>
          <p:nvPr/>
        </p:nvSpPr>
        <p:spPr>
          <a:xfrm flipH="1">
            <a:off x="-100503" y="-86612"/>
            <a:ext cx="2209821" cy="2668534"/>
          </a:xfrm>
          <a:custGeom>
            <a:rect b="b" l="l" r="r" t="t"/>
            <a:pathLst>
              <a:path extrusionOk="0" h="2772503" w="1884709">
                <a:moveTo>
                  <a:pt x="1884710" y="3281"/>
                </a:moveTo>
                <a:cubicBezTo>
                  <a:pt x="1580855" y="3281"/>
                  <a:pt x="1005627" y="0"/>
                  <a:pt x="1005627" y="0"/>
                </a:cubicBezTo>
                <a:cubicBezTo>
                  <a:pt x="1005627" y="0"/>
                  <a:pt x="892845" y="568977"/>
                  <a:pt x="811674" y="704277"/>
                </a:cubicBezTo>
                <a:cubicBezTo>
                  <a:pt x="588454" y="1076377"/>
                  <a:pt x="8605" y="556932"/>
                  <a:pt x="99" y="1382851"/>
                </a:cubicBezTo>
                <a:cubicBezTo>
                  <a:pt x="-3250" y="1710729"/>
                  <a:pt x="75779" y="2854970"/>
                  <a:pt x="618391" y="2767778"/>
                </a:cubicBezTo>
                <a:cubicBezTo>
                  <a:pt x="1200517" y="2674244"/>
                  <a:pt x="1102269" y="2126857"/>
                  <a:pt x="1443762" y="1956096"/>
                </a:cubicBezTo>
                <a:cubicBezTo>
                  <a:pt x="1631687" y="1862147"/>
                  <a:pt x="1884710" y="1871429"/>
                  <a:pt x="1884710" y="1871429"/>
                </a:cubicBezTo>
                <a:lnTo>
                  <a:pt x="1884710" y="3281"/>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78" name="Google Shape;178;p8"/>
          <p:cNvGrpSpPr/>
          <p:nvPr/>
        </p:nvGrpSpPr>
        <p:grpSpPr>
          <a:xfrm flipH="1">
            <a:off x="9728481" y="4384842"/>
            <a:ext cx="2502799" cy="2537990"/>
            <a:chOff x="1368363" y="3780603"/>
            <a:chExt cx="2734403" cy="3074116"/>
          </a:xfrm>
        </p:grpSpPr>
        <p:sp>
          <p:nvSpPr>
            <p:cNvPr id="179" name="Google Shape;179;p8"/>
            <p:cNvSpPr/>
            <p:nvPr/>
          </p:nvSpPr>
          <p:spPr>
            <a:xfrm>
              <a:off x="1368363" y="3780603"/>
              <a:ext cx="2734403" cy="3067285"/>
            </a:xfrm>
            <a:custGeom>
              <a:rect b="b" l="l" r="r" t="t"/>
              <a:pathLst>
                <a:path extrusionOk="0" h="3067285" w="2734403">
                  <a:moveTo>
                    <a:pt x="15412" y="3067285"/>
                  </a:moveTo>
                  <a:cubicBezTo>
                    <a:pt x="15412" y="3067285"/>
                    <a:pt x="-44562" y="2740694"/>
                    <a:pt x="72105" y="2314191"/>
                  </a:cubicBezTo>
                  <a:cubicBezTo>
                    <a:pt x="188771" y="1887689"/>
                    <a:pt x="370187" y="1686142"/>
                    <a:pt x="482078" y="1361258"/>
                  </a:cubicBezTo>
                  <a:cubicBezTo>
                    <a:pt x="585926" y="1059720"/>
                    <a:pt x="565385" y="667227"/>
                    <a:pt x="660888" y="430846"/>
                  </a:cubicBezTo>
                  <a:cubicBezTo>
                    <a:pt x="785772" y="121768"/>
                    <a:pt x="1041762" y="-36656"/>
                    <a:pt x="1378266" y="7198"/>
                  </a:cubicBezTo>
                  <a:cubicBezTo>
                    <a:pt x="1714777" y="51058"/>
                    <a:pt x="1720697" y="351792"/>
                    <a:pt x="2006925" y="606268"/>
                  </a:cubicBezTo>
                  <a:cubicBezTo>
                    <a:pt x="2253973" y="825912"/>
                    <a:pt x="2557500" y="919874"/>
                    <a:pt x="2620334" y="1159268"/>
                  </a:cubicBezTo>
                  <a:cubicBezTo>
                    <a:pt x="2692109" y="1432738"/>
                    <a:pt x="2496703" y="1719923"/>
                    <a:pt x="2486074" y="1975705"/>
                  </a:cubicBezTo>
                  <a:cubicBezTo>
                    <a:pt x="2479765" y="2127478"/>
                    <a:pt x="2624801" y="2231668"/>
                    <a:pt x="2693616" y="2415173"/>
                  </a:cubicBezTo>
                  <a:cubicBezTo>
                    <a:pt x="2772643" y="2625916"/>
                    <a:pt x="2712495" y="3067285"/>
                    <a:pt x="2712495" y="3067285"/>
                  </a:cubicBezTo>
                </a:path>
              </a:pathLst>
            </a:custGeom>
            <a:noFill/>
            <a:ln cap="rnd"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0" name="Google Shape;180;p8"/>
            <p:cNvSpPr/>
            <p:nvPr/>
          </p:nvSpPr>
          <p:spPr>
            <a:xfrm>
              <a:off x="1619527" y="4122620"/>
              <a:ext cx="2133471" cy="2725268"/>
            </a:xfrm>
            <a:custGeom>
              <a:rect b="b" l="l" r="r" t="t"/>
              <a:pathLst>
                <a:path extrusionOk="0" h="2725268" w="2133471">
                  <a:moveTo>
                    <a:pt x="68116" y="2725268"/>
                  </a:moveTo>
                  <a:cubicBezTo>
                    <a:pt x="68116" y="2725268"/>
                    <a:pt x="-49220" y="2276404"/>
                    <a:pt x="24109" y="2026080"/>
                  </a:cubicBezTo>
                  <a:cubicBezTo>
                    <a:pt x="99446" y="1768899"/>
                    <a:pt x="382895" y="1492884"/>
                    <a:pt x="512527" y="1266584"/>
                  </a:cubicBezTo>
                  <a:cubicBezTo>
                    <a:pt x="753039" y="846712"/>
                    <a:pt x="598748" y="-41265"/>
                    <a:pt x="1111765" y="1490"/>
                  </a:cubicBezTo>
                  <a:cubicBezTo>
                    <a:pt x="1308872" y="17912"/>
                    <a:pt x="1358271" y="401645"/>
                    <a:pt x="1476357" y="553466"/>
                  </a:cubicBezTo>
                  <a:cubicBezTo>
                    <a:pt x="1631051" y="752361"/>
                    <a:pt x="2012761" y="731024"/>
                    <a:pt x="2098493" y="941277"/>
                  </a:cubicBezTo>
                  <a:cubicBezTo>
                    <a:pt x="2193152" y="1173411"/>
                    <a:pt x="1924646" y="1396779"/>
                    <a:pt x="1952975" y="1708342"/>
                  </a:cubicBezTo>
                  <a:cubicBezTo>
                    <a:pt x="1972182" y="1919654"/>
                    <a:pt x="2059783" y="1982542"/>
                    <a:pt x="2100515" y="2297742"/>
                  </a:cubicBezTo>
                  <a:cubicBezTo>
                    <a:pt x="2141255" y="2612955"/>
                    <a:pt x="2132730" y="2725268"/>
                    <a:pt x="2132730" y="2725268"/>
                  </a:cubicBezTo>
                </a:path>
              </a:pathLst>
            </a:custGeom>
            <a:noFill/>
            <a:ln cap="rnd"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1" name="Google Shape;181;p8"/>
            <p:cNvSpPr/>
            <p:nvPr/>
          </p:nvSpPr>
          <p:spPr>
            <a:xfrm>
              <a:off x="1987214" y="4559233"/>
              <a:ext cx="1592855" cy="2288654"/>
            </a:xfrm>
            <a:custGeom>
              <a:rect b="b" l="l" r="r" t="t"/>
              <a:pathLst>
                <a:path extrusionOk="0" h="2288654" w="1592855">
                  <a:moveTo>
                    <a:pt x="36766" y="2288655"/>
                  </a:moveTo>
                  <a:cubicBezTo>
                    <a:pt x="36766" y="2288655"/>
                    <a:pt x="-50854" y="2015427"/>
                    <a:pt x="44434" y="1618754"/>
                  </a:cubicBezTo>
                  <a:cubicBezTo>
                    <a:pt x="95514" y="1406136"/>
                    <a:pt x="268110" y="1286135"/>
                    <a:pt x="351444" y="1056619"/>
                  </a:cubicBezTo>
                  <a:cubicBezTo>
                    <a:pt x="521675" y="587777"/>
                    <a:pt x="513209" y="80326"/>
                    <a:pt x="667588" y="12047"/>
                  </a:cubicBezTo>
                  <a:cubicBezTo>
                    <a:pt x="870348" y="-77636"/>
                    <a:pt x="968228" y="361015"/>
                    <a:pt x="1034987" y="416414"/>
                  </a:cubicBezTo>
                  <a:cubicBezTo>
                    <a:pt x="1143831" y="506734"/>
                    <a:pt x="1400189" y="522613"/>
                    <a:pt x="1440232" y="704002"/>
                  </a:cubicBezTo>
                  <a:cubicBezTo>
                    <a:pt x="1482170" y="893990"/>
                    <a:pt x="1388073" y="1194811"/>
                    <a:pt x="1388073" y="1478400"/>
                  </a:cubicBezTo>
                  <a:cubicBezTo>
                    <a:pt x="1388073" y="1861490"/>
                    <a:pt x="1592856" y="2288655"/>
                    <a:pt x="1592856" y="2288655"/>
                  </a:cubicBezTo>
                </a:path>
              </a:pathLst>
            </a:custGeom>
            <a:noFill/>
            <a:ln cap="rnd"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2" name="Google Shape;182;p8"/>
            <p:cNvSpPr/>
            <p:nvPr/>
          </p:nvSpPr>
          <p:spPr>
            <a:xfrm>
              <a:off x="2295014" y="4989271"/>
              <a:ext cx="931439" cy="1865448"/>
            </a:xfrm>
            <a:custGeom>
              <a:rect b="b" l="l" r="r" t="t"/>
              <a:pathLst>
                <a:path extrusionOk="0" h="1865448" w="931439">
                  <a:moveTo>
                    <a:pt x="23653" y="1865449"/>
                  </a:moveTo>
                  <a:cubicBezTo>
                    <a:pt x="23653" y="1865449"/>
                    <a:pt x="-33843" y="1594062"/>
                    <a:pt x="30451" y="1277978"/>
                  </a:cubicBezTo>
                  <a:cubicBezTo>
                    <a:pt x="68672" y="1090086"/>
                    <a:pt x="298227" y="933591"/>
                    <a:pt x="359789" y="749021"/>
                  </a:cubicBezTo>
                  <a:cubicBezTo>
                    <a:pt x="444649" y="494579"/>
                    <a:pt x="291275" y="62524"/>
                    <a:pt x="440551" y="6334"/>
                  </a:cubicBezTo>
                  <a:cubicBezTo>
                    <a:pt x="570980" y="-42763"/>
                    <a:pt x="622951" y="206904"/>
                    <a:pt x="663181" y="295415"/>
                  </a:cubicBezTo>
                  <a:cubicBezTo>
                    <a:pt x="720952" y="422503"/>
                    <a:pt x="823996" y="292790"/>
                    <a:pt x="903265" y="403254"/>
                  </a:cubicBezTo>
                  <a:cubicBezTo>
                    <a:pt x="1021766" y="568382"/>
                    <a:pt x="722452" y="876684"/>
                    <a:pt x="812041" y="1183044"/>
                  </a:cubicBezTo>
                  <a:cubicBezTo>
                    <a:pt x="908636" y="1513360"/>
                    <a:pt x="864414" y="1858617"/>
                    <a:pt x="864414" y="1858617"/>
                  </a:cubicBezTo>
                </a:path>
              </a:pathLst>
            </a:custGeom>
            <a:noFill/>
            <a:ln cap="rnd"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 name="Google Shape;183;p8"/>
            <p:cNvSpPr/>
            <p:nvPr/>
          </p:nvSpPr>
          <p:spPr>
            <a:xfrm>
              <a:off x="2549823" y="5507336"/>
              <a:ext cx="476967" cy="1340552"/>
            </a:xfrm>
            <a:custGeom>
              <a:rect b="b" l="l" r="r" t="t"/>
              <a:pathLst>
                <a:path extrusionOk="0" h="1340552" w="476967">
                  <a:moveTo>
                    <a:pt x="37384" y="1340552"/>
                  </a:moveTo>
                  <a:cubicBezTo>
                    <a:pt x="37384" y="1340552"/>
                    <a:pt x="-34371" y="1162178"/>
                    <a:pt x="20942" y="937377"/>
                  </a:cubicBezTo>
                  <a:cubicBezTo>
                    <a:pt x="76254" y="712577"/>
                    <a:pt x="175287" y="644305"/>
                    <a:pt x="258634" y="441344"/>
                  </a:cubicBezTo>
                  <a:cubicBezTo>
                    <a:pt x="349429" y="220247"/>
                    <a:pt x="291679" y="4428"/>
                    <a:pt x="389861" y="141"/>
                  </a:cubicBezTo>
                  <a:cubicBezTo>
                    <a:pt x="595078" y="-8813"/>
                    <a:pt x="377069" y="409887"/>
                    <a:pt x="348813" y="544301"/>
                  </a:cubicBezTo>
                  <a:cubicBezTo>
                    <a:pt x="319238" y="685004"/>
                    <a:pt x="421967" y="777761"/>
                    <a:pt x="449774" y="891896"/>
                  </a:cubicBezTo>
                  <a:cubicBezTo>
                    <a:pt x="490835" y="1060393"/>
                    <a:pt x="389861" y="1166484"/>
                    <a:pt x="389861" y="1340552"/>
                  </a:cubicBezTo>
                </a:path>
              </a:pathLst>
            </a:custGeom>
            <a:noFill/>
            <a:ln cap="rnd"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84" name="Google Shape;184;p8"/>
          <p:cNvSpPr/>
          <p:nvPr/>
        </p:nvSpPr>
        <p:spPr>
          <a:xfrm flipH="1">
            <a:off x="-620867" y="4840157"/>
            <a:ext cx="2826783" cy="2668470"/>
          </a:xfrm>
          <a:custGeom>
            <a:rect b="b" l="l" r="r" t="t"/>
            <a:pathLst>
              <a:path extrusionOk="0" h="3244341" w="3436818">
                <a:moveTo>
                  <a:pt x="2217464" y="3244167"/>
                </a:moveTo>
                <a:cubicBezTo>
                  <a:pt x="2403983" y="3254012"/>
                  <a:pt x="2617157" y="2846617"/>
                  <a:pt x="2760077" y="2522744"/>
                </a:cubicBezTo>
                <a:cubicBezTo>
                  <a:pt x="2881164" y="2248310"/>
                  <a:pt x="3344882" y="2193560"/>
                  <a:pt x="3429669" y="1722581"/>
                </a:cubicBezTo>
                <a:cubicBezTo>
                  <a:pt x="3477756" y="1455200"/>
                  <a:pt x="3267529" y="1206048"/>
                  <a:pt x="3267529" y="1206048"/>
                </a:cubicBezTo>
                <a:cubicBezTo>
                  <a:pt x="3267529" y="1206048"/>
                  <a:pt x="3044777" y="1930873"/>
                  <a:pt x="2853972" y="1753677"/>
                </a:cubicBezTo>
                <a:cubicBezTo>
                  <a:pt x="2698194" y="1609016"/>
                  <a:pt x="3150259" y="1263169"/>
                  <a:pt x="3007541" y="902796"/>
                </a:cubicBezTo>
                <a:cubicBezTo>
                  <a:pt x="2864822" y="542416"/>
                  <a:pt x="2282963" y="312097"/>
                  <a:pt x="2282963" y="312097"/>
                </a:cubicBezTo>
                <a:cubicBezTo>
                  <a:pt x="2282963" y="312097"/>
                  <a:pt x="2609589" y="1315066"/>
                  <a:pt x="2179625" y="1336317"/>
                </a:cubicBezTo>
                <a:cubicBezTo>
                  <a:pt x="1811275" y="1354520"/>
                  <a:pt x="2089279" y="720918"/>
                  <a:pt x="1990494" y="403736"/>
                </a:cubicBezTo>
                <a:cubicBezTo>
                  <a:pt x="1929750" y="208724"/>
                  <a:pt x="1190104" y="-85011"/>
                  <a:pt x="1018720" y="23291"/>
                </a:cubicBezTo>
                <a:cubicBezTo>
                  <a:pt x="911497" y="91040"/>
                  <a:pt x="1485989" y="644402"/>
                  <a:pt x="1270604" y="737052"/>
                </a:cubicBezTo>
                <a:cubicBezTo>
                  <a:pt x="1059976" y="827666"/>
                  <a:pt x="953556" y="366432"/>
                  <a:pt x="772463" y="219976"/>
                </a:cubicBezTo>
                <a:cubicBezTo>
                  <a:pt x="708905" y="168574"/>
                  <a:pt x="624989" y="158529"/>
                  <a:pt x="531294" y="170229"/>
                </a:cubicBezTo>
                <a:cubicBezTo>
                  <a:pt x="437599" y="181922"/>
                  <a:pt x="353213" y="224892"/>
                  <a:pt x="353213" y="224892"/>
                </a:cubicBezTo>
                <a:cubicBezTo>
                  <a:pt x="353213" y="224892"/>
                  <a:pt x="360178" y="316209"/>
                  <a:pt x="321133" y="429219"/>
                </a:cubicBezTo>
                <a:cubicBezTo>
                  <a:pt x="286776" y="528439"/>
                  <a:pt x="194522" y="581963"/>
                  <a:pt x="296420" y="699789"/>
                </a:cubicBezTo>
                <a:cubicBezTo>
                  <a:pt x="514417" y="951793"/>
                  <a:pt x="1225532" y="1160420"/>
                  <a:pt x="1214013" y="1277233"/>
                </a:cubicBezTo>
                <a:cubicBezTo>
                  <a:pt x="1203364" y="1385059"/>
                  <a:pt x="893683" y="1393605"/>
                  <a:pt x="605365" y="1296722"/>
                </a:cubicBezTo>
                <a:cubicBezTo>
                  <a:pt x="317048" y="1199840"/>
                  <a:pt x="60791" y="889709"/>
                  <a:pt x="60791" y="889709"/>
                </a:cubicBezTo>
                <a:cubicBezTo>
                  <a:pt x="60791" y="889709"/>
                  <a:pt x="-14614" y="973198"/>
                  <a:pt x="2538" y="1079061"/>
                </a:cubicBezTo>
                <a:cubicBezTo>
                  <a:pt x="19696" y="1184925"/>
                  <a:pt x="129411" y="1313131"/>
                  <a:pt x="129411" y="1313131"/>
                </a:cubicBezTo>
                <a:cubicBezTo>
                  <a:pt x="129411" y="1313131"/>
                  <a:pt x="56832" y="1536156"/>
                  <a:pt x="253022" y="1660283"/>
                </a:cubicBezTo>
                <a:cubicBezTo>
                  <a:pt x="697855" y="1941676"/>
                  <a:pt x="1603860" y="1766187"/>
                  <a:pt x="1578947" y="2020235"/>
                </a:cubicBezTo>
                <a:cubicBezTo>
                  <a:pt x="1570040" y="2110936"/>
                  <a:pt x="1347490" y="2179576"/>
                  <a:pt x="1084622" y="2147135"/>
                </a:cubicBezTo>
                <a:cubicBezTo>
                  <a:pt x="733149" y="2103750"/>
                  <a:pt x="319325" y="1935775"/>
                  <a:pt x="319325" y="1935775"/>
                </a:cubicBezTo>
                <a:cubicBezTo>
                  <a:pt x="319325" y="1935775"/>
                  <a:pt x="227573" y="2218829"/>
                  <a:pt x="614139" y="2334577"/>
                </a:cubicBezTo>
                <a:cubicBezTo>
                  <a:pt x="1000705" y="2450333"/>
                  <a:pt x="1862040" y="2313173"/>
                  <a:pt x="1883605" y="2391859"/>
                </a:cubicBezTo>
                <a:cubicBezTo>
                  <a:pt x="1907180" y="2478153"/>
                  <a:pt x="1558454" y="2500388"/>
                  <a:pt x="1306837" y="2596139"/>
                </a:cubicBezTo>
                <a:cubicBezTo>
                  <a:pt x="1045442" y="2695594"/>
                  <a:pt x="789005" y="2639805"/>
                  <a:pt x="789005" y="2639805"/>
                </a:cubicBezTo>
                <a:cubicBezTo>
                  <a:pt x="789005" y="2639805"/>
                  <a:pt x="888526" y="2729348"/>
                  <a:pt x="1016042" y="2841728"/>
                </a:cubicBezTo>
                <a:cubicBezTo>
                  <a:pt x="1122997" y="2935959"/>
                  <a:pt x="1244016" y="3052424"/>
                  <a:pt x="1395844" y="3084236"/>
                </a:cubicBezTo>
                <a:cubicBezTo>
                  <a:pt x="1728631" y="3153954"/>
                  <a:pt x="2045277" y="2762432"/>
                  <a:pt x="2140445" y="2904950"/>
                </a:cubicBezTo>
                <a:cubicBezTo>
                  <a:pt x="2245994" y="3062939"/>
                  <a:pt x="1886553" y="3179136"/>
                  <a:pt x="1886553" y="3179136"/>
                </a:cubicBezTo>
                <a:cubicBezTo>
                  <a:pt x="1886553" y="3179136"/>
                  <a:pt x="2030945" y="3234388"/>
                  <a:pt x="2217464" y="3244167"/>
                </a:cubicBezTo>
                <a:close/>
                <a:moveTo>
                  <a:pt x="1988753" y="2352305"/>
                </a:moveTo>
                <a:cubicBezTo>
                  <a:pt x="1892580" y="2340063"/>
                  <a:pt x="1800091" y="2293523"/>
                  <a:pt x="1815829" y="2220563"/>
                </a:cubicBezTo>
                <a:cubicBezTo>
                  <a:pt x="1839404" y="2110902"/>
                  <a:pt x="2183375" y="2184940"/>
                  <a:pt x="2184246" y="2278167"/>
                </a:cubicBezTo>
                <a:cubicBezTo>
                  <a:pt x="2184848" y="2342474"/>
                  <a:pt x="2084926" y="2364541"/>
                  <a:pt x="1988753" y="2352305"/>
                </a:cubicBezTo>
                <a:close/>
                <a:moveTo>
                  <a:pt x="2213044" y="1896041"/>
                </a:moveTo>
                <a:cubicBezTo>
                  <a:pt x="2086801" y="1891372"/>
                  <a:pt x="2054721" y="1516453"/>
                  <a:pt x="2180696" y="1501779"/>
                </a:cubicBezTo>
                <a:cubicBezTo>
                  <a:pt x="2340761" y="1483120"/>
                  <a:pt x="2350003" y="1901111"/>
                  <a:pt x="2213044" y="1896041"/>
                </a:cubicBezTo>
                <a:close/>
                <a:moveTo>
                  <a:pt x="1721331" y="1158658"/>
                </a:moveTo>
                <a:cubicBezTo>
                  <a:pt x="1636476" y="1155095"/>
                  <a:pt x="1569772" y="929779"/>
                  <a:pt x="1644044" y="876462"/>
                </a:cubicBezTo>
                <a:cubicBezTo>
                  <a:pt x="1751535" y="799303"/>
                  <a:pt x="1839404" y="1082631"/>
                  <a:pt x="1758434" y="1145485"/>
                </a:cubicBezTo>
                <a:cubicBezTo>
                  <a:pt x="1745910" y="1155182"/>
                  <a:pt x="1733453" y="1159160"/>
                  <a:pt x="1721331" y="115865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 name="Google Shape;185;p8"/>
          <p:cNvSpPr/>
          <p:nvPr/>
        </p:nvSpPr>
        <p:spPr>
          <a:xfrm>
            <a:off x="9904824" y="-389823"/>
            <a:ext cx="2705503" cy="1387085"/>
          </a:xfrm>
          <a:custGeom>
            <a:rect b="b" l="l" r="r" t="t"/>
            <a:pathLst>
              <a:path extrusionOk="0" h="3302583" w="6441674">
                <a:moveTo>
                  <a:pt x="6617" y="2553101"/>
                </a:moveTo>
                <a:cubicBezTo>
                  <a:pt x="34746" y="2475004"/>
                  <a:pt x="146409" y="2480811"/>
                  <a:pt x="197329" y="2483235"/>
                </a:cubicBezTo>
                <a:cubicBezTo>
                  <a:pt x="355947" y="2490783"/>
                  <a:pt x="535520" y="2579595"/>
                  <a:pt x="619745" y="2626041"/>
                </a:cubicBezTo>
                <a:cubicBezTo>
                  <a:pt x="639402" y="2615540"/>
                  <a:pt x="651785" y="2608883"/>
                  <a:pt x="664175" y="2602366"/>
                </a:cubicBezTo>
                <a:cubicBezTo>
                  <a:pt x="762276" y="2550891"/>
                  <a:pt x="873029" y="2494239"/>
                  <a:pt x="994310" y="2434298"/>
                </a:cubicBezTo>
                <a:cubicBezTo>
                  <a:pt x="1080169" y="2391858"/>
                  <a:pt x="1075688" y="2399687"/>
                  <a:pt x="1162987" y="2358291"/>
                </a:cubicBezTo>
                <a:cubicBezTo>
                  <a:pt x="1125871" y="2363555"/>
                  <a:pt x="563481" y="2399211"/>
                  <a:pt x="595159" y="2184611"/>
                </a:cubicBezTo>
                <a:cubicBezTo>
                  <a:pt x="596981" y="2172288"/>
                  <a:pt x="600605" y="2161880"/>
                  <a:pt x="605547" y="2153013"/>
                </a:cubicBezTo>
                <a:cubicBezTo>
                  <a:pt x="640205" y="2090929"/>
                  <a:pt x="743678" y="2107190"/>
                  <a:pt x="805501" y="2116319"/>
                </a:cubicBezTo>
                <a:cubicBezTo>
                  <a:pt x="980031" y="2142083"/>
                  <a:pt x="1257117" y="2281882"/>
                  <a:pt x="1285768" y="2296435"/>
                </a:cubicBezTo>
                <a:cubicBezTo>
                  <a:pt x="1422748" y="2231907"/>
                  <a:pt x="1512002" y="2195467"/>
                  <a:pt x="1650729" y="2135044"/>
                </a:cubicBezTo>
                <a:cubicBezTo>
                  <a:pt x="1585906" y="2142873"/>
                  <a:pt x="1493156" y="2131810"/>
                  <a:pt x="1469997" y="2129412"/>
                </a:cubicBezTo>
                <a:cubicBezTo>
                  <a:pt x="1313368" y="2113205"/>
                  <a:pt x="1166437" y="2091398"/>
                  <a:pt x="1064993" y="1954821"/>
                </a:cubicBezTo>
                <a:cubicBezTo>
                  <a:pt x="1029678" y="1907277"/>
                  <a:pt x="992569" y="1822089"/>
                  <a:pt x="1029310" y="1765167"/>
                </a:cubicBezTo>
                <a:cubicBezTo>
                  <a:pt x="1068810" y="1703975"/>
                  <a:pt x="1173020" y="1711430"/>
                  <a:pt x="1227656" y="1736660"/>
                </a:cubicBezTo>
                <a:cubicBezTo>
                  <a:pt x="1349493" y="1792922"/>
                  <a:pt x="1382015" y="1877742"/>
                  <a:pt x="1493410" y="1955631"/>
                </a:cubicBezTo>
                <a:cubicBezTo>
                  <a:pt x="1534150" y="1984115"/>
                  <a:pt x="1698554" y="2067670"/>
                  <a:pt x="1734726" y="2091405"/>
                </a:cubicBezTo>
                <a:cubicBezTo>
                  <a:pt x="1842907" y="2044651"/>
                  <a:pt x="1951048" y="1998869"/>
                  <a:pt x="2059061" y="1955578"/>
                </a:cubicBezTo>
                <a:cubicBezTo>
                  <a:pt x="2105935" y="1936785"/>
                  <a:pt x="2151417" y="1919975"/>
                  <a:pt x="2197474" y="1902200"/>
                </a:cubicBezTo>
                <a:cubicBezTo>
                  <a:pt x="2173531" y="1903814"/>
                  <a:pt x="2149448" y="1905455"/>
                  <a:pt x="2125009" y="1904196"/>
                </a:cubicBezTo>
                <a:cubicBezTo>
                  <a:pt x="1962976" y="1895818"/>
                  <a:pt x="1874357" y="1830384"/>
                  <a:pt x="1736849" y="1726944"/>
                </a:cubicBezTo>
                <a:cubicBezTo>
                  <a:pt x="1659864" y="1669029"/>
                  <a:pt x="1539923" y="1505844"/>
                  <a:pt x="1572565" y="1403991"/>
                </a:cubicBezTo>
                <a:cubicBezTo>
                  <a:pt x="1577227" y="1389441"/>
                  <a:pt x="1584895" y="1375900"/>
                  <a:pt x="1596341" y="1364342"/>
                </a:cubicBezTo>
                <a:cubicBezTo>
                  <a:pt x="1680585" y="1279429"/>
                  <a:pt x="1786643" y="1332134"/>
                  <a:pt x="1838038" y="1399840"/>
                </a:cubicBezTo>
                <a:cubicBezTo>
                  <a:pt x="1937915" y="1531401"/>
                  <a:pt x="1952032" y="1569640"/>
                  <a:pt x="2071572" y="1680402"/>
                </a:cubicBezTo>
                <a:cubicBezTo>
                  <a:pt x="2157478" y="1760004"/>
                  <a:pt x="2287920" y="1819615"/>
                  <a:pt x="2346662" y="1845201"/>
                </a:cubicBezTo>
                <a:cubicBezTo>
                  <a:pt x="2524743" y="1779537"/>
                  <a:pt x="2663094" y="1734372"/>
                  <a:pt x="2826314" y="1686173"/>
                </a:cubicBezTo>
                <a:cubicBezTo>
                  <a:pt x="2651883" y="1648848"/>
                  <a:pt x="2427819" y="1569770"/>
                  <a:pt x="2314964" y="1494574"/>
                </a:cubicBezTo>
                <a:cubicBezTo>
                  <a:pt x="2200213" y="1418106"/>
                  <a:pt x="2142228" y="1301602"/>
                  <a:pt x="2180610" y="1229775"/>
                </a:cubicBezTo>
                <a:cubicBezTo>
                  <a:pt x="2193402" y="1205833"/>
                  <a:pt x="2216916" y="1186952"/>
                  <a:pt x="2252599" y="1176091"/>
                </a:cubicBezTo>
                <a:cubicBezTo>
                  <a:pt x="2437243" y="1119814"/>
                  <a:pt x="2621464" y="1385564"/>
                  <a:pt x="2736972" y="1489906"/>
                </a:cubicBezTo>
                <a:cubicBezTo>
                  <a:pt x="2764163" y="1514447"/>
                  <a:pt x="2935680" y="1652552"/>
                  <a:pt x="2935680" y="1652552"/>
                </a:cubicBezTo>
                <a:cubicBezTo>
                  <a:pt x="2935680" y="1652552"/>
                  <a:pt x="3337783" y="1552004"/>
                  <a:pt x="3470725" y="1531532"/>
                </a:cubicBezTo>
                <a:cubicBezTo>
                  <a:pt x="3594825" y="1512409"/>
                  <a:pt x="3741227" y="1491578"/>
                  <a:pt x="3879191" y="1471378"/>
                </a:cubicBezTo>
                <a:cubicBezTo>
                  <a:pt x="3787974" y="1459019"/>
                  <a:pt x="3695753" y="1444975"/>
                  <a:pt x="3657645" y="1434844"/>
                </a:cubicBezTo>
                <a:cubicBezTo>
                  <a:pt x="3433756" y="1375318"/>
                  <a:pt x="3259493" y="1343342"/>
                  <a:pt x="3042367" y="1236283"/>
                </a:cubicBezTo>
                <a:cubicBezTo>
                  <a:pt x="2840177" y="1136577"/>
                  <a:pt x="2680929" y="977866"/>
                  <a:pt x="2768851" y="808445"/>
                </a:cubicBezTo>
                <a:cubicBezTo>
                  <a:pt x="2789144" y="769348"/>
                  <a:pt x="2822630" y="729744"/>
                  <a:pt x="2871721" y="690064"/>
                </a:cubicBezTo>
                <a:cubicBezTo>
                  <a:pt x="3182809" y="438834"/>
                  <a:pt x="3477355" y="960055"/>
                  <a:pt x="3697226" y="1127372"/>
                </a:cubicBezTo>
                <a:cubicBezTo>
                  <a:pt x="3864055" y="1254383"/>
                  <a:pt x="4005769" y="1375568"/>
                  <a:pt x="4074416" y="1442552"/>
                </a:cubicBezTo>
                <a:cubicBezTo>
                  <a:pt x="4074550" y="1442649"/>
                  <a:pt x="4074751" y="1442657"/>
                  <a:pt x="4074751" y="1442715"/>
                </a:cubicBezTo>
                <a:cubicBezTo>
                  <a:pt x="4114265" y="1437051"/>
                  <a:pt x="4146345" y="1431790"/>
                  <a:pt x="4186796" y="1426055"/>
                </a:cubicBezTo>
                <a:cubicBezTo>
                  <a:pt x="4229994" y="1419926"/>
                  <a:pt x="4273861" y="1413708"/>
                  <a:pt x="4318062" y="1407543"/>
                </a:cubicBezTo>
                <a:cubicBezTo>
                  <a:pt x="4601223" y="1367866"/>
                  <a:pt x="4823573" y="1330886"/>
                  <a:pt x="5122605" y="1291408"/>
                </a:cubicBezTo>
                <a:cubicBezTo>
                  <a:pt x="5018597" y="1247172"/>
                  <a:pt x="4896773" y="1158944"/>
                  <a:pt x="4772204" y="1111549"/>
                </a:cubicBezTo>
                <a:cubicBezTo>
                  <a:pt x="4426826" y="980103"/>
                  <a:pt x="3272887" y="495594"/>
                  <a:pt x="3402613" y="172049"/>
                </a:cubicBezTo>
                <a:cubicBezTo>
                  <a:pt x="3406833" y="161614"/>
                  <a:pt x="3412257" y="151167"/>
                  <a:pt x="3419222" y="141087"/>
                </a:cubicBezTo>
                <a:cubicBezTo>
                  <a:pt x="3595495" y="-115471"/>
                  <a:pt x="4116006" y="-46965"/>
                  <a:pt x="4620177" y="553338"/>
                </a:cubicBezTo>
                <a:cubicBezTo>
                  <a:pt x="4952695" y="949252"/>
                  <a:pt x="5201030" y="1223616"/>
                  <a:pt x="5254541" y="1282496"/>
                </a:cubicBezTo>
                <a:cubicBezTo>
                  <a:pt x="5420968" y="1260600"/>
                  <a:pt x="5579693" y="1238112"/>
                  <a:pt x="5747058" y="1216717"/>
                </a:cubicBezTo>
                <a:cubicBezTo>
                  <a:pt x="5917102" y="1194992"/>
                  <a:pt x="6391737" y="1135856"/>
                  <a:pt x="6393813" y="1135636"/>
                </a:cubicBezTo>
                <a:cubicBezTo>
                  <a:pt x="6417254" y="1132784"/>
                  <a:pt x="6438417" y="1149651"/>
                  <a:pt x="6441364" y="1173131"/>
                </a:cubicBezTo>
                <a:cubicBezTo>
                  <a:pt x="6444177" y="1196592"/>
                  <a:pt x="6427568" y="1217947"/>
                  <a:pt x="6404194" y="1220833"/>
                </a:cubicBezTo>
                <a:cubicBezTo>
                  <a:pt x="6402185" y="1221077"/>
                  <a:pt x="5927884" y="1280067"/>
                  <a:pt x="5757907" y="1301749"/>
                </a:cubicBezTo>
                <a:cubicBezTo>
                  <a:pt x="5666758" y="1313399"/>
                  <a:pt x="5580832" y="1325857"/>
                  <a:pt x="5489749" y="1337642"/>
                </a:cubicBezTo>
                <a:cubicBezTo>
                  <a:pt x="5449231" y="1449560"/>
                  <a:pt x="5030786" y="2601783"/>
                  <a:pt x="4924902" y="2779315"/>
                </a:cubicBezTo>
                <a:cubicBezTo>
                  <a:pt x="4856523" y="2893978"/>
                  <a:pt x="4779906" y="3056421"/>
                  <a:pt x="4608523" y="2968117"/>
                </a:cubicBezTo>
                <a:cubicBezTo>
                  <a:pt x="4451271" y="2887087"/>
                  <a:pt x="4501903" y="2563147"/>
                  <a:pt x="4606782" y="2366482"/>
                </a:cubicBezTo>
                <a:cubicBezTo>
                  <a:pt x="4763833" y="2071789"/>
                  <a:pt x="5205651" y="1507719"/>
                  <a:pt x="5359420" y="1345791"/>
                </a:cubicBezTo>
                <a:cubicBezTo>
                  <a:pt x="5086105" y="1381325"/>
                  <a:pt x="4906016" y="1414681"/>
                  <a:pt x="4642076" y="1450835"/>
                </a:cubicBezTo>
                <a:cubicBezTo>
                  <a:pt x="4641943" y="1450858"/>
                  <a:pt x="4641809" y="1450998"/>
                  <a:pt x="4641608" y="1451000"/>
                </a:cubicBezTo>
                <a:cubicBezTo>
                  <a:pt x="4533045" y="1586663"/>
                  <a:pt x="4240575" y="2016878"/>
                  <a:pt x="4077564" y="2293970"/>
                </a:cubicBezTo>
                <a:cubicBezTo>
                  <a:pt x="3893858" y="2606344"/>
                  <a:pt x="3832980" y="3212674"/>
                  <a:pt x="3450900" y="3022934"/>
                </a:cubicBezTo>
                <a:cubicBezTo>
                  <a:pt x="3258622" y="2927451"/>
                  <a:pt x="3314143" y="2536666"/>
                  <a:pt x="3477958" y="2196297"/>
                </a:cubicBezTo>
                <a:cubicBezTo>
                  <a:pt x="3501331" y="2147675"/>
                  <a:pt x="3526981" y="2100145"/>
                  <a:pt x="3554441" y="2054597"/>
                </a:cubicBezTo>
                <a:cubicBezTo>
                  <a:pt x="3735869" y="1753069"/>
                  <a:pt x="4008113" y="1591760"/>
                  <a:pt x="4240307" y="1504919"/>
                </a:cubicBezTo>
                <a:cubicBezTo>
                  <a:pt x="4226444" y="1506876"/>
                  <a:pt x="4212313" y="1508814"/>
                  <a:pt x="4198650" y="1510757"/>
                </a:cubicBezTo>
                <a:cubicBezTo>
                  <a:pt x="3940337" y="1547371"/>
                  <a:pt x="3701043" y="1582574"/>
                  <a:pt x="3483918" y="1616067"/>
                </a:cubicBezTo>
                <a:cubicBezTo>
                  <a:pt x="3420562" y="1625830"/>
                  <a:pt x="3354661" y="1638094"/>
                  <a:pt x="3286550" y="1652423"/>
                </a:cubicBezTo>
                <a:cubicBezTo>
                  <a:pt x="3237794" y="1772032"/>
                  <a:pt x="3069692" y="2188629"/>
                  <a:pt x="2991000" y="2518061"/>
                </a:cubicBezTo>
                <a:cubicBezTo>
                  <a:pt x="2919808" y="2816297"/>
                  <a:pt x="3000175" y="3255791"/>
                  <a:pt x="2682228" y="3203144"/>
                </a:cubicBezTo>
                <a:cubicBezTo>
                  <a:pt x="2499889" y="3172946"/>
                  <a:pt x="2516170" y="2872319"/>
                  <a:pt x="2618665" y="2560615"/>
                </a:cubicBezTo>
                <a:cubicBezTo>
                  <a:pt x="2639895" y="2496047"/>
                  <a:pt x="2666671" y="2431927"/>
                  <a:pt x="2697485" y="2369013"/>
                </a:cubicBezTo>
                <a:cubicBezTo>
                  <a:pt x="2841985" y="2073905"/>
                  <a:pt x="2997228" y="1826617"/>
                  <a:pt x="3133718" y="1686673"/>
                </a:cubicBezTo>
                <a:cubicBezTo>
                  <a:pt x="3086971" y="1697436"/>
                  <a:pt x="2791019" y="1782696"/>
                  <a:pt x="2645648" y="1831144"/>
                </a:cubicBezTo>
                <a:cubicBezTo>
                  <a:pt x="2611144" y="1912943"/>
                  <a:pt x="2548290" y="2065620"/>
                  <a:pt x="2488597" y="2250164"/>
                </a:cubicBezTo>
                <a:cubicBezTo>
                  <a:pt x="2407118" y="2502075"/>
                  <a:pt x="2356132" y="2781083"/>
                  <a:pt x="2192344" y="2729105"/>
                </a:cubicBezTo>
                <a:cubicBezTo>
                  <a:pt x="2004037" y="2669339"/>
                  <a:pt x="2105513" y="2404027"/>
                  <a:pt x="2225241" y="2190029"/>
                </a:cubicBezTo>
                <a:cubicBezTo>
                  <a:pt x="2299654" y="2057034"/>
                  <a:pt x="2376666" y="1965811"/>
                  <a:pt x="2446103" y="1900714"/>
                </a:cubicBezTo>
                <a:cubicBezTo>
                  <a:pt x="2330348" y="1942417"/>
                  <a:pt x="2212603" y="1986405"/>
                  <a:pt x="2091014" y="2035154"/>
                </a:cubicBezTo>
                <a:cubicBezTo>
                  <a:pt x="2025046" y="2061595"/>
                  <a:pt x="1958803" y="2089369"/>
                  <a:pt x="1892648" y="2117149"/>
                </a:cubicBezTo>
                <a:cubicBezTo>
                  <a:pt x="1864191" y="2176172"/>
                  <a:pt x="1760879" y="2393190"/>
                  <a:pt x="1745120" y="2487401"/>
                </a:cubicBezTo>
                <a:cubicBezTo>
                  <a:pt x="1717527" y="2652375"/>
                  <a:pt x="1702881" y="2818741"/>
                  <a:pt x="1578157" y="2809606"/>
                </a:cubicBezTo>
                <a:cubicBezTo>
                  <a:pt x="1454995" y="2800592"/>
                  <a:pt x="1451901" y="2638417"/>
                  <a:pt x="1540258" y="2464885"/>
                </a:cubicBezTo>
                <a:cubicBezTo>
                  <a:pt x="1595175" y="2357018"/>
                  <a:pt x="1710616" y="2222832"/>
                  <a:pt x="1793026" y="2151312"/>
                </a:cubicBezTo>
                <a:cubicBezTo>
                  <a:pt x="1635962" y="2218064"/>
                  <a:pt x="1530795" y="2276243"/>
                  <a:pt x="1375384" y="2348700"/>
                </a:cubicBezTo>
                <a:cubicBezTo>
                  <a:pt x="1342427" y="2414006"/>
                  <a:pt x="1296116" y="2520673"/>
                  <a:pt x="1279667" y="2643400"/>
                </a:cubicBezTo>
                <a:cubicBezTo>
                  <a:pt x="1261417" y="2779623"/>
                  <a:pt x="1217389" y="2908190"/>
                  <a:pt x="1118846" y="2875949"/>
                </a:cubicBezTo>
                <a:cubicBezTo>
                  <a:pt x="994819" y="2835384"/>
                  <a:pt x="1047781" y="2664175"/>
                  <a:pt x="1121357" y="2534556"/>
                </a:cubicBezTo>
                <a:cubicBezTo>
                  <a:pt x="1143384" y="2495759"/>
                  <a:pt x="1184043" y="2456205"/>
                  <a:pt x="1227536" y="2418620"/>
                </a:cubicBezTo>
                <a:cubicBezTo>
                  <a:pt x="1162592" y="2449702"/>
                  <a:pt x="1096202" y="2479424"/>
                  <a:pt x="1032143" y="2511076"/>
                </a:cubicBezTo>
                <a:cubicBezTo>
                  <a:pt x="999031" y="2527444"/>
                  <a:pt x="973488" y="2541106"/>
                  <a:pt x="941971" y="2556959"/>
                </a:cubicBezTo>
                <a:cubicBezTo>
                  <a:pt x="943290" y="2635397"/>
                  <a:pt x="944563" y="3112530"/>
                  <a:pt x="765230" y="3134049"/>
                </a:cubicBezTo>
                <a:cubicBezTo>
                  <a:pt x="658462" y="3146860"/>
                  <a:pt x="618734" y="2992890"/>
                  <a:pt x="685995" y="2870089"/>
                </a:cubicBezTo>
                <a:cubicBezTo>
                  <a:pt x="740684" y="2770240"/>
                  <a:pt x="820328" y="2648222"/>
                  <a:pt x="870618" y="2588576"/>
                </a:cubicBezTo>
                <a:cubicBezTo>
                  <a:pt x="803331" y="2622665"/>
                  <a:pt x="762216" y="2647586"/>
                  <a:pt x="703635" y="2678326"/>
                </a:cubicBezTo>
                <a:cubicBezTo>
                  <a:pt x="669533" y="2696222"/>
                  <a:pt x="578992" y="2742948"/>
                  <a:pt x="578350" y="2743933"/>
                </a:cubicBezTo>
                <a:cubicBezTo>
                  <a:pt x="541742" y="2799487"/>
                  <a:pt x="493863" y="2953370"/>
                  <a:pt x="416724" y="3078830"/>
                </a:cubicBezTo>
                <a:cubicBezTo>
                  <a:pt x="329821" y="3220162"/>
                  <a:pt x="243091" y="3348649"/>
                  <a:pt x="151238" y="3286525"/>
                </a:cubicBezTo>
                <a:cubicBezTo>
                  <a:pt x="101671" y="3253005"/>
                  <a:pt x="121402" y="3049000"/>
                  <a:pt x="225410" y="2932501"/>
                </a:cubicBezTo>
                <a:cubicBezTo>
                  <a:pt x="329419" y="2815995"/>
                  <a:pt x="553543" y="2661369"/>
                  <a:pt x="555873" y="2660076"/>
                </a:cubicBezTo>
                <a:cubicBezTo>
                  <a:pt x="497935" y="2663613"/>
                  <a:pt x="435014" y="2668421"/>
                  <a:pt x="413268" y="2672567"/>
                </a:cubicBezTo>
                <a:cubicBezTo>
                  <a:pt x="275091" y="2698880"/>
                  <a:pt x="-2257" y="2776575"/>
                  <a:pt x="14" y="2591892"/>
                </a:cubicBezTo>
                <a:cubicBezTo>
                  <a:pt x="201" y="2577057"/>
                  <a:pt x="2599" y="2564259"/>
                  <a:pt x="6617" y="255310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 name="Google Shape;186;p8"/>
          <p:cNvSpPr txBox="1"/>
          <p:nvPr>
            <p:ph type="title"/>
          </p:nvPr>
        </p:nvSpPr>
        <p:spPr>
          <a:xfrm>
            <a:off x="558100" y="1873525"/>
            <a:ext cx="11095500" cy="31608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5000"/>
              <a:buNone/>
              <a:defRPr sz="5000"/>
            </a:lvl1pPr>
            <a:lvl2pPr lvl="1" rtl="0" algn="ctr">
              <a:spcBef>
                <a:spcPts val="0"/>
              </a:spcBef>
              <a:spcAft>
                <a:spcPts val="0"/>
              </a:spcAft>
              <a:buSzPts val="5000"/>
              <a:buNone/>
              <a:defRPr sz="5000"/>
            </a:lvl2pPr>
            <a:lvl3pPr lvl="2" rtl="0" algn="ctr">
              <a:spcBef>
                <a:spcPts val="0"/>
              </a:spcBef>
              <a:spcAft>
                <a:spcPts val="0"/>
              </a:spcAft>
              <a:buSzPts val="5000"/>
              <a:buNone/>
              <a:defRPr sz="5000"/>
            </a:lvl3pPr>
            <a:lvl4pPr lvl="3" rtl="0" algn="ctr">
              <a:spcBef>
                <a:spcPts val="0"/>
              </a:spcBef>
              <a:spcAft>
                <a:spcPts val="0"/>
              </a:spcAft>
              <a:buSzPts val="5000"/>
              <a:buNone/>
              <a:defRPr sz="5000"/>
            </a:lvl4pPr>
            <a:lvl5pPr lvl="4" rtl="0" algn="ctr">
              <a:spcBef>
                <a:spcPts val="0"/>
              </a:spcBef>
              <a:spcAft>
                <a:spcPts val="0"/>
              </a:spcAft>
              <a:buSzPts val="5000"/>
              <a:buNone/>
              <a:defRPr sz="5000"/>
            </a:lvl5pPr>
            <a:lvl6pPr lvl="5" rtl="0" algn="ctr">
              <a:spcBef>
                <a:spcPts val="0"/>
              </a:spcBef>
              <a:spcAft>
                <a:spcPts val="0"/>
              </a:spcAft>
              <a:buSzPts val="5000"/>
              <a:buNone/>
              <a:defRPr sz="5000"/>
            </a:lvl6pPr>
            <a:lvl7pPr lvl="6" rtl="0" algn="ctr">
              <a:spcBef>
                <a:spcPts val="0"/>
              </a:spcBef>
              <a:spcAft>
                <a:spcPts val="0"/>
              </a:spcAft>
              <a:buSzPts val="5000"/>
              <a:buNone/>
              <a:defRPr sz="5000"/>
            </a:lvl7pPr>
            <a:lvl8pPr lvl="7" rtl="0" algn="ctr">
              <a:spcBef>
                <a:spcPts val="0"/>
              </a:spcBef>
              <a:spcAft>
                <a:spcPts val="0"/>
              </a:spcAft>
              <a:buSzPts val="5000"/>
              <a:buNone/>
              <a:defRPr sz="5000"/>
            </a:lvl8pPr>
            <a:lvl9pPr lvl="8" rtl="0" algn="ctr">
              <a:spcBef>
                <a:spcPts val="0"/>
              </a:spcBef>
              <a:spcAft>
                <a:spcPts val="0"/>
              </a:spcAft>
              <a:buSzPts val="5000"/>
              <a:buNone/>
              <a:defRPr sz="5000"/>
            </a:lvl9pPr>
          </a:lstStyle>
          <a:p/>
        </p:txBody>
      </p:sp>
      <p:sp>
        <p:nvSpPr>
          <p:cNvPr id="187" name="Google Shape;187;p8"/>
          <p:cNvSpPr txBox="1"/>
          <p:nvPr>
            <p:ph idx="1" type="subTitle"/>
          </p:nvPr>
        </p:nvSpPr>
        <p:spPr>
          <a:xfrm>
            <a:off x="632875" y="5919475"/>
            <a:ext cx="11379900" cy="717900"/>
          </a:xfrm>
          <a:prstGeom prst="rect">
            <a:avLst/>
          </a:prstGeom>
        </p:spPr>
        <p:txBody>
          <a:bodyPr anchorCtr="0" anchor="b" bIns="121900" lIns="121900" spcFirstLastPara="1" rIns="121900" wrap="square" tIns="121900">
            <a:noAutofit/>
          </a:bodyPr>
          <a:lstStyle>
            <a:lvl1pPr lvl="0" rtl="0" algn="r">
              <a:lnSpc>
                <a:spcPct val="100000"/>
              </a:lnSpc>
              <a:spcBef>
                <a:spcPts val="0"/>
              </a:spcBef>
              <a:spcAft>
                <a:spcPts val="0"/>
              </a:spcAft>
              <a:buSzPts val="1900"/>
              <a:buNone/>
              <a:defRPr/>
            </a:lvl1pPr>
            <a:lvl2pPr lvl="1" rtl="0" algn="r">
              <a:lnSpc>
                <a:spcPct val="100000"/>
              </a:lnSpc>
              <a:spcBef>
                <a:spcPts val="0"/>
              </a:spcBef>
              <a:spcAft>
                <a:spcPts val="0"/>
              </a:spcAft>
              <a:buSzPts val="1900"/>
              <a:buNone/>
              <a:defRPr/>
            </a:lvl2pPr>
            <a:lvl3pPr lvl="2" rtl="0" algn="r">
              <a:lnSpc>
                <a:spcPct val="100000"/>
              </a:lnSpc>
              <a:spcBef>
                <a:spcPts val="0"/>
              </a:spcBef>
              <a:spcAft>
                <a:spcPts val="0"/>
              </a:spcAft>
              <a:buSzPts val="1900"/>
              <a:buNone/>
              <a:defRPr/>
            </a:lvl3pPr>
            <a:lvl4pPr lvl="3" rtl="0" algn="r">
              <a:lnSpc>
                <a:spcPct val="100000"/>
              </a:lnSpc>
              <a:spcBef>
                <a:spcPts val="0"/>
              </a:spcBef>
              <a:spcAft>
                <a:spcPts val="0"/>
              </a:spcAft>
              <a:buSzPts val="1900"/>
              <a:buNone/>
              <a:defRPr/>
            </a:lvl4pPr>
            <a:lvl5pPr lvl="4" rtl="0" algn="r">
              <a:lnSpc>
                <a:spcPct val="100000"/>
              </a:lnSpc>
              <a:spcBef>
                <a:spcPts val="0"/>
              </a:spcBef>
              <a:spcAft>
                <a:spcPts val="0"/>
              </a:spcAft>
              <a:buSzPts val="1900"/>
              <a:buNone/>
              <a:defRPr/>
            </a:lvl5pPr>
            <a:lvl6pPr lvl="5" rtl="0" algn="r">
              <a:lnSpc>
                <a:spcPct val="100000"/>
              </a:lnSpc>
              <a:spcBef>
                <a:spcPts val="0"/>
              </a:spcBef>
              <a:spcAft>
                <a:spcPts val="0"/>
              </a:spcAft>
              <a:buSzPts val="1900"/>
              <a:buNone/>
              <a:defRPr/>
            </a:lvl6pPr>
            <a:lvl7pPr lvl="6" rtl="0" algn="r">
              <a:lnSpc>
                <a:spcPct val="100000"/>
              </a:lnSpc>
              <a:spcBef>
                <a:spcPts val="0"/>
              </a:spcBef>
              <a:spcAft>
                <a:spcPts val="0"/>
              </a:spcAft>
              <a:buSzPts val="1900"/>
              <a:buNone/>
              <a:defRPr/>
            </a:lvl7pPr>
            <a:lvl8pPr lvl="7" rtl="0" algn="r">
              <a:lnSpc>
                <a:spcPct val="100000"/>
              </a:lnSpc>
              <a:spcBef>
                <a:spcPts val="0"/>
              </a:spcBef>
              <a:spcAft>
                <a:spcPts val="0"/>
              </a:spcAft>
              <a:buSzPts val="1900"/>
              <a:buNone/>
              <a:defRPr/>
            </a:lvl8pPr>
            <a:lvl9pPr lvl="8" rtl="0" algn="r">
              <a:lnSpc>
                <a:spcPct val="100000"/>
              </a:lnSpc>
              <a:spcBef>
                <a:spcPts val="0"/>
              </a:spcBef>
              <a:spcAft>
                <a:spcPts val="0"/>
              </a:spcAft>
              <a:buSzPts val="1900"/>
              <a:buNone/>
              <a:defRPr/>
            </a:lvl9pPr>
          </a:lstStyle>
          <a:p/>
        </p:txBody>
      </p:sp>
      <p:sp>
        <p:nvSpPr>
          <p:cNvPr id="188" name="Google Shape;188;p8"/>
          <p:cNvSpPr/>
          <p:nvPr/>
        </p:nvSpPr>
        <p:spPr>
          <a:xfrm flipH="1">
            <a:off x="-93447" y="-86612"/>
            <a:ext cx="2209821" cy="2668534"/>
          </a:xfrm>
          <a:custGeom>
            <a:rect b="b" l="l" r="r" t="t"/>
            <a:pathLst>
              <a:path extrusionOk="0" h="2772503" w="1884709">
                <a:moveTo>
                  <a:pt x="1884710" y="3281"/>
                </a:moveTo>
                <a:cubicBezTo>
                  <a:pt x="1580855" y="3281"/>
                  <a:pt x="1005627" y="0"/>
                  <a:pt x="1005627" y="0"/>
                </a:cubicBezTo>
                <a:cubicBezTo>
                  <a:pt x="1005627" y="0"/>
                  <a:pt x="892845" y="568977"/>
                  <a:pt x="811674" y="704277"/>
                </a:cubicBezTo>
                <a:cubicBezTo>
                  <a:pt x="588454" y="1076377"/>
                  <a:pt x="8605" y="556932"/>
                  <a:pt x="99" y="1382851"/>
                </a:cubicBezTo>
                <a:cubicBezTo>
                  <a:pt x="-3250" y="1710729"/>
                  <a:pt x="75779" y="2854970"/>
                  <a:pt x="618391" y="2767778"/>
                </a:cubicBezTo>
                <a:cubicBezTo>
                  <a:pt x="1200517" y="2674244"/>
                  <a:pt x="1102269" y="2126857"/>
                  <a:pt x="1443762" y="1956096"/>
                </a:cubicBezTo>
                <a:cubicBezTo>
                  <a:pt x="1631687" y="1862147"/>
                  <a:pt x="1884710" y="1871429"/>
                  <a:pt x="1884710" y="1871429"/>
                </a:cubicBezTo>
                <a:lnTo>
                  <a:pt x="1884710" y="3281"/>
                </a:lnTo>
                <a:close/>
              </a:path>
            </a:pathLst>
          </a:custGeom>
          <a:blipFill rotWithShape="1">
            <a:blip r:embed="rId2">
              <a:alphaModFix amt="60000"/>
            </a:blip>
            <a:stretch>
              <a:fillRect b="-62099" l="-250736" r="-8407" t="-77398"/>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89" name="Google Shape;189;p8"/>
          <p:cNvSpPr/>
          <p:nvPr/>
        </p:nvSpPr>
        <p:spPr>
          <a:xfrm>
            <a:off x="9911880" y="-389823"/>
            <a:ext cx="2705503" cy="1387085"/>
          </a:xfrm>
          <a:custGeom>
            <a:rect b="b" l="l" r="r" t="t"/>
            <a:pathLst>
              <a:path extrusionOk="0" h="3302583" w="6441674">
                <a:moveTo>
                  <a:pt x="6617" y="2553101"/>
                </a:moveTo>
                <a:cubicBezTo>
                  <a:pt x="34746" y="2475004"/>
                  <a:pt x="146409" y="2480811"/>
                  <a:pt x="197329" y="2483235"/>
                </a:cubicBezTo>
                <a:cubicBezTo>
                  <a:pt x="355947" y="2490783"/>
                  <a:pt x="535520" y="2579595"/>
                  <a:pt x="619745" y="2626041"/>
                </a:cubicBezTo>
                <a:cubicBezTo>
                  <a:pt x="639402" y="2615540"/>
                  <a:pt x="651785" y="2608883"/>
                  <a:pt x="664175" y="2602366"/>
                </a:cubicBezTo>
                <a:cubicBezTo>
                  <a:pt x="762276" y="2550891"/>
                  <a:pt x="873029" y="2494239"/>
                  <a:pt x="994310" y="2434298"/>
                </a:cubicBezTo>
                <a:cubicBezTo>
                  <a:pt x="1080169" y="2391858"/>
                  <a:pt x="1075688" y="2399687"/>
                  <a:pt x="1162987" y="2358291"/>
                </a:cubicBezTo>
                <a:cubicBezTo>
                  <a:pt x="1125871" y="2363555"/>
                  <a:pt x="563481" y="2399211"/>
                  <a:pt x="595159" y="2184611"/>
                </a:cubicBezTo>
                <a:cubicBezTo>
                  <a:pt x="596981" y="2172288"/>
                  <a:pt x="600605" y="2161880"/>
                  <a:pt x="605547" y="2153013"/>
                </a:cubicBezTo>
                <a:cubicBezTo>
                  <a:pt x="640205" y="2090929"/>
                  <a:pt x="743678" y="2107190"/>
                  <a:pt x="805501" y="2116319"/>
                </a:cubicBezTo>
                <a:cubicBezTo>
                  <a:pt x="980031" y="2142083"/>
                  <a:pt x="1257117" y="2281882"/>
                  <a:pt x="1285768" y="2296435"/>
                </a:cubicBezTo>
                <a:cubicBezTo>
                  <a:pt x="1422748" y="2231907"/>
                  <a:pt x="1512002" y="2195467"/>
                  <a:pt x="1650729" y="2135044"/>
                </a:cubicBezTo>
                <a:cubicBezTo>
                  <a:pt x="1585906" y="2142873"/>
                  <a:pt x="1493156" y="2131810"/>
                  <a:pt x="1469997" y="2129412"/>
                </a:cubicBezTo>
                <a:cubicBezTo>
                  <a:pt x="1313368" y="2113205"/>
                  <a:pt x="1166437" y="2091398"/>
                  <a:pt x="1064993" y="1954821"/>
                </a:cubicBezTo>
                <a:cubicBezTo>
                  <a:pt x="1029678" y="1907277"/>
                  <a:pt x="992569" y="1822089"/>
                  <a:pt x="1029310" y="1765167"/>
                </a:cubicBezTo>
                <a:cubicBezTo>
                  <a:pt x="1068810" y="1703975"/>
                  <a:pt x="1173020" y="1711430"/>
                  <a:pt x="1227656" y="1736660"/>
                </a:cubicBezTo>
                <a:cubicBezTo>
                  <a:pt x="1349493" y="1792922"/>
                  <a:pt x="1382015" y="1877742"/>
                  <a:pt x="1493410" y="1955631"/>
                </a:cubicBezTo>
                <a:cubicBezTo>
                  <a:pt x="1534150" y="1984115"/>
                  <a:pt x="1698554" y="2067670"/>
                  <a:pt x="1734726" y="2091405"/>
                </a:cubicBezTo>
                <a:cubicBezTo>
                  <a:pt x="1842907" y="2044651"/>
                  <a:pt x="1951048" y="1998869"/>
                  <a:pt x="2059061" y="1955578"/>
                </a:cubicBezTo>
                <a:cubicBezTo>
                  <a:pt x="2105935" y="1936785"/>
                  <a:pt x="2151417" y="1919975"/>
                  <a:pt x="2197474" y="1902200"/>
                </a:cubicBezTo>
                <a:cubicBezTo>
                  <a:pt x="2173531" y="1903814"/>
                  <a:pt x="2149448" y="1905455"/>
                  <a:pt x="2125009" y="1904196"/>
                </a:cubicBezTo>
                <a:cubicBezTo>
                  <a:pt x="1962976" y="1895818"/>
                  <a:pt x="1874357" y="1830384"/>
                  <a:pt x="1736849" y="1726944"/>
                </a:cubicBezTo>
                <a:cubicBezTo>
                  <a:pt x="1659864" y="1669029"/>
                  <a:pt x="1539923" y="1505844"/>
                  <a:pt x="1572565" y="1403991"/>
                </a:cubicBezTo>
                <a:cubicBezTo>
                  <a:pt x="1577227" y="1389441"/>
                  <a:pt x="1584895" y="1375900"/>
                  <a:pt x="1596341" y="1364342"/>
                </a:cubicBezTo>
                <a:cubicBezTo>
                  <a:pt x="1680585" y="1279429"/>
                  <a:pt x="1786643" y="1332134"/>
                  <a:pt x="1838038" y="1399840"/>
                </a:cubicBezTo>
                <a:cubicBezTo>
                  <a:pt x="1937915" y="1531401"/>
                  <a:pt x="1952032" y="1569640"/>
                  <a:pt x="2071572" y="1680402"/>
                </a:cubicBezTo>
                <a:cubicBezTo>
                  <a:pt x="2157478" y="1760004"/>
                  <a:pt x="2287920" y="1819615"/>
                  <a:pt x="2346662" y="1845201"/>
                </a:cubicBezTo>
                <a:cubicBezTo>
                  <a:pt x="2524743" y="1779537"/>
                  <a:pt x="2663094" y="1734372"/>
                  <a:pt x="2826314" y="1686173"/>
                </a:cubicBezTo>
                <a:cubicBezTo>
                  <a:pt x="2651883" y="1648848"/>
                  <a:pt x="2427819" y="1569770"/>
                  <a:pt x="2314964" y="1494574"/>
                </a:cubicBezTo>
                <a:cubicBezTo>
                  <a:pt x="2200213" y="1418106"/>
                  <a:pt x="2142228" y="1301602"/>
                  <a:pt x="2180610" y="1229775"/>
                </a:cubicBezTo>
                <a:cubicBezTo>
                  <a:pt x="2193402" y="1205833"/>
                  <a:pt x="2216916" y="1186952"/>
                  <a:pt x="2252599" y="1176091"/>
                </a:cubicBezTo>
                <a:cubicBezTo>
                  <a:pt x="2437243" y="1119814"/>
                  <a:pt x="2621464" y="1385564"/>
                  <a:pt x="2736972" y="1489906"/>
                </a:cubicBezTo>
                <a:cubicBezTo>
                  <a:pt x="2764163" y="1514447"/>
                  <a:pt x="2935680" y="1652552"/>
                  <a:pt x="2935680" y="1652552"/>
                </a:cubicBezTo>
                <a:cubicBezTo>
                  <a:pt x="2935680" y="1652552"/>
                  <a:pt x="3337783" y="1552004"/>
                  <a:pt x="3470725" y="1531532"/>
                </a:cubicBezTo>
                <a:cubicBezTo>
                  <a:pt x="3594825" y="1512409"/>
                  <a:pt x="3741227" y="1491578"/>
                  <a:pt x="3879191" y="1471378"/>
                </a:cubicBezTo>
                <a:cubicBezTo>
                  <a:pt x="3787974" y="1459019"/>
                  <a:pt x="3695753" y="1444975"/>
                  <a:pt x="3657645" y="1434844"/>
                </a:cubicBezTo>
                <a:cubicBezTo>
                  <a:pt x="3433756" y="1375318"/>
                  <a:pt x="3259493" y="1343342"/>
                  <a:pt x="3042367" y="1236283"/>
                </a:cubicBezTo>
                <a:cubicBezTo>
                  <a:pt x="2840177" y="1136577"/>
                  <a:pt x="2680929" y="977866"/>
                  <a:pt x="2768851" y="808445"/>
                </a:cubicBezTo>
                <a:cubicBezTo>
                  <a:pt x="2789144" y="769348"/>
                  <a:pt x="2822630" y="729744"/>
                  <a:pt x="2871721" y="690064"/>
                </a:cubicBezTo>
                <a:cubicBezTo>
                  <a:pt x="3182809" y="438834"/>
                  <a:pt x="3477355" y="960055"/>
                  <a:pt x="3697226" y="1127372"/>
                </a:cubicBezTo>
                <a:cubicBezTo>
                  <a:pt x="3864055" y="1254383"/>
                  <a:pt x="4005769" y="1375568"/>
                  <a:pt x="4074416" y="1442552"/>
                </a:cubicBezTo>
                <a:cubicBezTo>
                  <a:pt x="4074550" y="1442649"/>
                  <a:pt x="4074751" y="1442657"/>
                  <a:pt x="4074751" y="1442715"/>
                </a:cubicBezTo>
                <a:cubicBezTo>
                  <a:pt x="4114265" y="1437051"/>
                  <a:pt x="4146345" y="1431790"/>
                  <a:pt x="4186796" y="1426055"/>
                </a:cubicBezTo>
                <a:cubicBezTo>
                  <a:pt x="4229994" y="1419926"/>
                  <a:pt x="4273861" y="1413708"/>
                  <a:pt x="4318062" y="1407543"/>
                </a:cubicBezTo>
                <a:cubicBezTo>
                  <a:pt x="4601223" y="1367866"/>
                  <a:pt x="4823573" y="1330886"/>
                  <a:pt x="5122605" y="1291408"/>
                </a:cubicBezTo>
                <a:cubicBezTo>
                  <a:pt x="5018597" y="1247172"/>
                  <a:pt x="4896773" y="1158944"/>
                  <a:pt x="4772204" y="1111549"/>
                </a:cubicBezTo>
                <a:cubicBezTo>
                  <a:pt x="4426826" y="980103"/>
                  <a:pt x="3272887" y="495594"/>
                  <a:pt x="3402613" y="172049"/>
                </a:cubicBezTo>
                <a:cubicBezTo>
                  <a:pt x="3406833" y="161614"/>
                  <a:pt x="3412257" y="151167"/>
                  <a:pt x="3419222" y="141087"/>
                </a:cubicBezTo>
                <a:cubicBezTo>
                  <a:pt x="3595495" y="-115471"/>
                  <a:pt x="4116006" y="-46965"/>
                  <a:pt x="4620177" y="553338"/>
                </a:cubicBezTo>
                <a:cubicBezTo>
                  <a:pt x="4952695" y="949252"/>
                  <a:pt x="5201030" y="1223616"/>
                  <a:pt x="5254541" y="1282496"/>
                </a:cubicBezTo>
                <a:cubicBezTo>
                  <a:pt x="5420968" y="1260600"/>
                  <a:pt x="5579693" y="1238112"/>
                  <a:pt x="5747058" y="1216717"/>
                </a:cubicBezTo>
                <a:cubicBezTo>
                  <a:pt x="5917102" y="1194992"/>
                  <a:pt x="6391737" y="1135856"/>
                  <a:pt x="6393813" y="1135636"/>
                </a:cubicBezTo>
                <a:cubicBezTo>
                  <a:pt x="6417254" y="1132784"/>
                  <a:pt x="6438417" y="1149651"/>
                  <a:pt x="6441364" y="1173131"/>
                </a:cubicBezTo>
                <a:cubicBezTo>
                  <a:pt x="6444177" y="1196592"/>
                  <a:pt x="6427568" y="1217947"/>
                  <a:pt x="6404194" y="1220833"/>
                </a:cubicBezTo>
                <a:cubicBezTo>
                  <a:pt x="6402185" y="1221077"/>
                  <a:pt x="5927884" y="1280067"/>
                  <a:pt x="5757907" y="1301749"/>
                </a:cubicBezTo>
                <a:cubicBezTo>
                  <a:pt x="5666758" y="1313399"/>
                  <a:pt x="5580832" y="1325857"/>
                  <a:pt x="5489749" y="1337642"/>
                </a:cubicBezTo>
                <a:cubicBezTo>
                  <a:pt x="5449231" y="1449560"/>
                  <a:pt x="5030786" y="2601783"/>
                  <a:pt x="4924902" y="2779315"/>
                </a:cubicBezTo>
                <a:cubicBezTo>
                  <a:pt x="4856523" y="2893978"/>
                  <a:pt x="4779906" y="3056421"/>
                  <a:pt x="4608523" y="2968117"/>
                </a:cubicBezTo>
                <a:cubicBezTo>
                  <a:pt x="4451271" y="2887087"/>
                  <a:pt x="4501903" y="2563147"/>
                  <a:pt x="4606782" y="2366482"/>
                </a:cubicBezTo>
                <a:cubicBezTo>
                  <a:pt x="4763833" y="2071789"/>
                  <a:pt x="5205651" y="1507719"/>
                  <a:pt x="5359420" y="1345791"/>
                </a:cubicBezTo>
                <a:cubicBezTo>
                  <a:pt x="5086105" y="1381325"/>
                  <a:pt x="4906016" y="1414681"/>
                  <a:pt x="4642076" y="1450835"/>
                </a:cubicBezTo>
                <a:cubicBezTo>
                  <a:pt x="4641943" y="1450858"/>
                  <a:pt x="4641809" y="1450998"/>
                  <a:pt x="4641608" y="1451000"/>
                </a:cubicBezTo>
                <a:cubicBezTo>
                  <a:pt x="4533045" y="1586663"/>
                  <a:pt x="4240575" y="2016878"/>
                  <a:pt x="4077564" y="2293970"/>
                </a:cubicBezTo>
                <a:cubicBezTo>
                  <a:pt x="3893858" y="2606344"/>
                  <a:pt x="3832980" y="3212674"/>
                  <a:pt x="3450900" y="3022934"/>
                </a:cubicBezTo>
                <a:cubicBezTo>
                  <a:pt x="3258622" y="2927451"/>
                  <a:pt x="3314143" y="2536666"/>
                  <a:pt x="3477958" y="2196297"/>
                </a:cubicBezTo>
                <a:cubicBezTo>
                  <a:pt x="3501331" y="2147675"/>
                  <a:pt x="3526981" y="2100145"/>
                  <a:pt x="3554441" y="2054597"/>
                </a:cubicBezTo>
                <a:cubicBezTo>
                  <a:pt x="3735869" y="1753069"/>
                  <a:pt x="4008113" y="1591760"/>
                  <a:pt x="4240307" y="1504919"/>
                </a:cubicBezTo>
                <a:cubicBezTo>
                  <a:pt x="4226444" y="1506876"/>
                  <a:pt x="4212313" y="1508814"/>
                  <a:pt x="4198650" y="1510757"/>
                </a:cubicBezTo>
                <a:cubicBezTo>
                  <a:pt x="3940337" y="1547371"/>
                  <a:pt x="3701043" y="1582574"/>
                  <a:pt x="3483918" y="1616067"/>
                </a:cubicBezTo>
                <a:cubicBezTo>
                  <a:pt x="3420562" y="1625830"/>
                  <a:pt x="3354661" y="1638094"/>
                  <a:pt x="3286550" y="1652423"/>
                </a:cubicBezTo>
                <a:cubicBezTo>
                  <a:pt x="3237794" y="1772032"/>
                  <a:pt x="3069692" y="2188629"/>
                  <a:pt x="2991000" y="2518061"/>
                </a:cubicBezTo>
                <a:cubicBezTo>
                  <a:pt x="2919808" y="2816297"/>
                  <a:pt x="3000175" y="3255791"/>
                  <a:pt x="2682228" y="3203144"/>
                </a:cubicBezTo>
                <a:cubicBezTo>
                  <a:pt x="2499889" y="3172946"/>
                  <a:pt x="2516170" y="2872319"/>
                  <a:pt x="2618665" y="2560615"/>
                </a:cubicBezTo>
                <a:cubicBezTo>
                  <a:pt x="2639895" y="2496047"/>
                  <a:pt x="2666671" y="2431927"/>
                  <a:pt x="2697485" y="2369013"/>
                </a:cubicBezTo>
                <a:cubicBezTo>
                  <a:pt x="2841985" y="2073905"/>
                  <a:pt x="2997228" y="1826617"/>
                  <a:pt x="3133718" y="1686673"/>
                </a:cubicBezTo>
                <a:cubicBezTo>
                  <a:pt x="3086971" y="1697436"/>
                  <a:pt x="2791019" y="1782696"/>
                  <a:pt x="2645648" y="1831144"/>
                </a:cubicBezTo>
                <a:cubicBezTo>
                  <a:pt x="2611144" y="1912943"/>
                  <a:pt x="2548290" y="2065620"/>
                  <a:pt x="2488597" y="2250164"/>
                </a:cubicBezTo>
                <a:cubicBezTo>
                  <a:pt x="2407118" y="2502075"/>
                  <a:pt x="2356132" y="2781083"/>
                  <a:pt x="2192344" y="2729105"/>
                </a:cubicBezTo>
                <a:cubicBezTo>
                  <a:pt x="2004037" y="2669339"/>
                  <a:pt x="2105513" y="2404027"/>
                  <a:pt x="2225241" y="2190029"/>
                </a:cubicBezTo>
                <a:cubicBezTo>
                  <a:pt x="2299654" y="2057034"/>
                  <a:pt x="2376666" y="1965811"/>
                  <a:pt x="2446103" y="1900714"/>
                </a:cubicBezTo>
                <a:cubicBezTo>
                  <a:pt x="2330348" y="1942417"/>
                  <a:pt x="2212603" y="1986405"/>
                  <a:pt x="2091014" y="2035154"/>
                </a:cubicBezTo>
                <a:cubicBezTo>
                  <a:pt x="2025046" y="2061595"/>
                  <a:pt x="1958803" y="2089369"/>
                  <a:pt x="1892648" y="2117149"/>
                </a:cubicBezTo>
                <a:cubicBezTo>
                  <a:pt x="1864191" y="2176172"/>
                  <a:pt x="1760879" y="2393190"/>
                  <a:pt x="1745120" y="2487401"/>
                </a:cubicBezTo>
                <a:cubicBezTo>
                  <a:pt x="1717527" y="2652375"/>
                  <a:pt x="1702881" y="2818741"/>
                  <a:pt x="1578157" y="2809606"/>
                </a:cubicBezTo>
                <a:cubicBezTo>
                  <a:pt x="1454995" y="2800592"/>
                  <a:pt x="1451901" y="2638417"/>
                  <a:pt x="1540258" y="2464885"/>
                </a:cubicBezTo>
                <a:cubicBezTo>
                  <a:pt x="1595175" y="2357018"/>
                  <a:pt x="1710616" y="2222832"/>
                  <a:pt x="1793026" y="2151312"/>
                </a:cubicBezTo>
                <a:cubicBezTo>
                  <a:pt x="1635962" y="2218064"/>
                  <a:pt x="1530795" y="2276243"/>
                  <a:pt x="1375384" y="2348700"/>
                </a:cubicBezTo>
                <a:cubicBezTo>
                  <a:pt x="1342427" y="2414006"/>
                  <a:pt x="1296116" y="2520673"/>
                  <a:pt x="1279667" y="2643400"/>
                </a:cubicBezTo>
                <a:cubicBezTo>
                  <a:pt x="1261417" y="2779623"/>
                  <a:pt x="1217389" y="2908190"/>
                  <a:pt x="1118846" y="2875949"/>
                </a:cubicBezTo>
                <a:cubicBezTo>
                  <a:pt x="994819" y="2835384"/>
                  <a:pt x="1047781" y="2664175"/>
                  <a:pt x="1121357" y="2534556"/>
                </a:cubicBezTo>
                <a:cubicBezTo>
                  <a:pt x="1143384" y="2495759"/>
                  <a:pt x="1184043" y="2456205"/>
                  <a:pt x="1227536" y="2418620"/>
                </a:cubicBezTo>
                <a:cubicBezTo>
                  <a:pt x="1162592" y="2449702"/>
                  <a:pt x="1096202" y="2479424"/>
                  <a:pt x="1032143" y="2511076"/>
                </a:cubicBezTo>
                <a:cubicBezTo>
                  <a:pt x="999031" y="2527444"/>
                  <a:pt x="973488" y="2541106"/>
                  <a:pt x="941971" y="2556959"/>
                </a:cubicBezTo>
                <a:cubicBezTo>
                  <a:pt x="943290" y="2635397"/>
                  <a:pt x="944563" y="3112530"/>
                  <a:pt x="765230" y="3134049"/>
                </a:cubicBezTo>
                <a:cubicBezTo>
                  <a:pt x="658462" y="3146860"/>
                  <a:pt x="618734" y="2992890"/>
                  <a:pt x="685995" y="2870089"/>
                </a:cubicBezTo>
                <a:cubicBezTo>
                  <a:pt x="740684" y="2770240"/>
                  <a:pt x="820328" y="2648222"/>
                  <a:pt x="870618" y="2588576"/>
                </a:cubicBezTo>
                <a:cubicBezTo>
                  <a:pt x="803331" y="2622665"/>
                  <a:pt x="762216" y="2647586"/>
                  <a:pt x="703635" y="2678326"/>
                </a:cubicBezTo>
                <a:cubicBezTo>
                  <a:pt x="669533" y="2696222"/>
                  <a:pt x="578992" y="2742948"/>
                  <a:pt x="578350" y="2743933"/>
                </a:cubicBezTo>
                <a:cubicBezTo>
                  <a:pt x="541742" y="2799487"/>
                  <a:pt x="493863" y="2953370"/>
                  <a:pt x="416724" y="3078830"/>
                </a:cubicBezTo>
                <a:cubicBezTo>
                  <a:pt x="329821" y="3220162"/>
                  <a:pt x="243091" y="3348649"/>
                  <a:pt x="151238" y="3286525"/>
                </a:cubicBezTo>
                <a:cubicBezTo>
                  <a:pt x="101671" y="3253005"/>
                  <a:pt x="121402" y="3049000"/>
                  <a:pt x="225410" y="2932501"/>
                </a:cubicBezTo>
                <a:cubicBezTo>
                  <a:pt x="329419" y="2815995"/>
                  <a:pt x="553543" y="2661369"/>
                  <a:pt x="555873" y="2660076"/>
                </a:cubicBezTo>
                <a:cubicBezTo>
                  <a:pt x="497935" y="2663613"/>
                  <a:pt x="435014" y="2668421"/>
                  <a:pt x="413268" y="2672567"/>
                </a:cubicBezTo>
                <a:cubicBezTo>
                  <a:pt x="275091" y="2698880"/>
                  <a:pt x="-2257" y="2776575"/>
                  <a:pt x="14" y="2591892"/>
                </a:cubicBezTo>
                <a:cubicBezTo>
                  <a:pt x="201" y="2577057"/>
                  <a:pt x="2599" y="2564259"/>
                  <a:pt x="6617" y="2553101"/>
                </a:cubicBezTo>
                <a:close/>
              </a:path>
            </a:pathLst>
          </a:custGeom>
          <a:blipFill rotWithShape="1">
            <a:blip r:embed="rId2">
              <a:alphaModFix amt="60000"/>
            </a:blip>
            <a:stretch>
              <a:fillRect b="-49885" l="-389107" r="-33331" t="-198522"/>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90" name="Google Shape;190;p8"/>
          <p:cNvSpPr/>
          <p:nvPr/>
        </p:nvSpPr>
        <p:spPr>
          <a:xfrm flipH="1">
            <a:off x="-613811" y="4840157"/>
            <a:ext cx="2826783" cy="2668470"/>
          </a:xfrm>
          <a:custGeom>
            <a:rect b="b" l="l" r="r" t="t"/>
            <a:pathLst>
              <a:path extrusionOk="0" h="3244341" w="3436818">
                <a:moveTo>
                  <a:pt x="2217464" y="3244167"/>
                </a:moveTo>
                <a:cubicBezTo>
                  <a:pt x="2403983" y="3254012"/>
                  <a:pt x="2617157" y="2846617"/>
                  <a:pt x="2760077" y="2522744"/>
                </a:cubicBezTo>
                <a:cubicBezTo>
                  <a:pt x="2881164" y="2248310"/>
                  <a:pt x="3344882" y="2193560"/>
                  <a:pt x="3429669" y="1722581"/>
                </a:cubicBezTo>
                <a:cubicBezTo>
                  <a:pt x="3477756" y="1455200"/>
                  <a:pt x="3267529" y="1206048"/>
                  <a:pt x="3267529" y="1206048"/>
                </a:cubicBezTo>
                <a:cubicBezTo>
                  <a:pt x="3267529" y="1206048"/>
                  <a:pt x="3044777" y="1930873"/>
                  <a:pt x="2853972" y="1753677"/>
                </a:cubicBezTo>
                <a:cubicBezTo>
                  <a:pt x="2698194" y="1609016"/>
                  <a:pt x="3150259" y="1263169"/>
                  <a:pt x="3007541" y="902796"/>
                </a:cubicBezTo>
                <a:cubicBezTo>
                  <a:pt x="2864822" y="542416"/>
                  <a:pt x="2282963" y="312097"/>
                  <a:pt x="2282963" y="312097"/>
                </a:cubicBezTo>
                <a:cubicBezTo>
                  <a:pt x="2282963" y="312097"/>
                  <a:pt x="2609589" y="1315066"/>
                  <a:pt x="2179625" y="1336317"/>
                </a:cubicBezTo>
                <a:cubicBezTo>
                  <a:pt x="1811275" y="1354520"/>
                  <a:pt x="2089279" y="720918"/>
                  <a:pt x="1990494" y="403736"/>
                </a:cubicBezTo>
                <a:cubicBezTo>
                  <a:pt x="1929750" y="208724"/>
                  <a:pt x="1190104" y="-85011"/>
                  <a:pt x="1018720" y="23291"/>
                </a:cubicBezTo>
                <a:cubicBezTo>
                  <a:pt x="911497" y="91040"/>
                  <a:pt x="1485989" y="644402"/>
                  <a:pt x="1270604" y="737052"/>
                </a:cubicBezTo>
                <a:cubicBezTo>
                  <a:pt x="1059976" y="827666"/>
                  <a:pt x="953556" y="366432"/>
                  <a:pt x="772463" y="219976"/>
                </a:cubicBezTo>
                <a:cubicBezTo>
                  <a:pt x="708905" y="168574"/>
                  <a:pt x="624989" y="158529"/>
                  <a:pt x="531294" y="170229"/>
                </a:cubicBezTo>
                <a:cubicBezTo>
                  <a:pt x="437599" y="181922"/>
                  <a:pt x="353213" y="224892"/>
                  <a:pt x="353213" y="224892"/>
                </a:cubicBezTo>
                <a:cubicBezTo>
                  <a:pt x="353213" y="224892"/>
                  <a:pt x="360178" y="316209"/>
                  <a:pt x="321133" y="429219"/>
                </a:cubicBezTo>
                <a:cubicBezTo>
                  <a:pt x="286776" y="528439"/>
                  <a:pt x="194522" y="581963"/>
                  <a:pt x="296420" y="699789"/>
                </a:cubicBezTo>
                <a:cubicBezTo>
                  <a:pt x="514417" y="951793"/>
                  <a:pt x="1225532" y="1160420"/>
                  <a:pt x="1214013" y="1277233"/>
                </a:cubicBezTo>
                <a:cubicBezTo>
                  <a:pt x="1203364" y="1385059"/>
                  <a:pt x="893683" y="1393605"/>
                  <a:pt x="605365" y="1296722"/>
                </a:cubicBezTo>
                <a:cubicBezTo>
                  <a:pt x="317048" y="1199840"/>
                  <a:pt x="60791" y="889709"/>
                  <a:pt x="60791" y="889709"/>
                </a:cubicBezTo>
                <a:cubicBezTo>
                  <a:pt x="60791" y="889709"/>
                  <a:pt x="-14614" y="973198"/>
                  <a:pt x="2538" y="1079061"/>
                </a:cubicBezTo>
                <a:cubicBezTo>
                  <a:pt x="19696" y="1184925"/>
                  <a:pt x="129411" y="1313131"/>
                  <a:pt x="129411" y="1313131"/>
                </a:cubicBezTo>
                <a:cubicBezTo>
                  <a:pt x="129411" y="1313131"/>
                  <a:pt x="56832" y="1536156"/>
                  <a:pt x="253022" y="1660283"/>
                </a:cubicBezTo>
                <a:cubicBezTo>
                  <a:pt x="697855" y="1941676"/>
                  <a:pt x="1603860" y="1766187"/>
                  <a:pt x="1578947" y="2020235"/>
                </a:cubicBezTo>
                <a:cubicBezTo>
                  <a:pt x="1570040" y="2110936"/>
                  <a:pt x="1347490" y="2179576"/>
                  <a:pt x="1084622" y="2147135"/>
                </a:cubicBezTo>
                <a:cubicBezTo>
                  <a:pt x="733149" y="2103750"/>
                  <a:pt x="319325" y="1935775"/>
                  <a:pt x="319325" y="1935775"/>
                </a:cubicBezTo>
                <a:cubicBezTo>
                  <a:pt x="319325" y="1935775"/>
                  <a:pt x="227573" y="2218829"/>
                  <a:pt x="614139" y="2334577"/>
                </a:cubicBezTo>
                <a:cubicBezTo>
                  <a:pt x="1000705" y="2450333"/>
                  <a:pt x="1862040" y="2313173"/>
                  <a:pt x="1883605" y="2391859"/>
                </a:cubicBezTo>
                <a:cubicBezTo>
                  <a:pt x="1907180" y="2478153"/>
                  <a:pt x="1558454" y="2500388"/>
                  <a:pt x="1306837" y="2596139"/>
                </a:cubicBezTo>
                <a:cubicBezTo>
                  <a:pt x="1045442" y="2695594"/>
                  <a:pt x="789005" y="2639805"/>
                  <a:pt x="789005" y="2639805"/>
                </a:cubicBezTo>
                <a:cubicBezTo>
                  <a:pt x="789005" y="2639805"/>
                  <a:pt x="888526" y="2729348"/>
                  <a:pt x="1016042" y="2841728"/>
                </a:cubicBezTo>
                <a:cubicBezTo>
                  <a:pt x="1122997" y="2935959"/>
                  <a:pt x="1244016" y="3052424"/>
                  <a:pt x="1395844" y="3084236"/>
                </a:cubicBezTo>
                <a:cubicBezTo>
                  <a:pt x="1728631" y="3153954"/>
                  <a:pt x="2045277" y="2762432"/>
                  <a:pt x="2140445" y="2904950"/>
                </a:cubicBezTo>
                <a:cubicBezTo>
                  <a:pt x="2245994" y="3062939"/>
                  <a:pt x="1886553" y="3179136"/>
                  <a:pt x="1886553" y="3179136"/>
                </a:cubicBezTo>
                <a:cubicBezTo>
                  <a:pt x="1886553" y="3179136"/>
                  <a:pt x="2030945" y="3234388"/>
                  <a:pt x="2217464" y="3244167"/>
                </a:cubicBezTo>
                <a:close/>
                <a:moveTo>
                  <a:pt x="1988753" y="2352305"/>
                </a:moveTo>
                <a:cubicBezTo>
                  <a:pt x="1892580" y="2340063"/>
                  <a:pt x="1800091" y="2293523"/>
                  <a:pt x="1815829" y="2220563"/>
                </a:cubicBezTo>
                <a:cubicBezTo>
                  <a:pt x="1839404" y="2110902"/>
                  <a:pt x="2183375" y="2184940"/>
                  <a:pt x="2184246" y="2278167"/>
                </a:cubicBezTo>
                <a:cubicBezTo>
                  <a:pt x="2184848" y="2342474"/>
                  <a:pt x="2084926" y="2364541"/>
                  <a:pt x="1988753" y="2352305"/>
                </a:cubicBezTo>
                <a:close/>
                <a:moveTo>
                  <a:pt x="2213044" y="1896041"/>
                </a:moveTo>
                <a:cubicBezTo>
                  <a:pt x="2086801" y="1891372"/>
                  <a:pt x="2054721" y="1516453"/>
                  <a:pt x="2180696" y="1501779"/>
                </a:cubicBezTo>
                <a:cubicBezTo>
                  <a:pt x="2340761" y="1483120"/>
                  <a:pt x="2350003" y="1901111"/>
                  <a:pt x="2213044" y="1896041"/>
                </a:cubicBezTo>
                <a:close/>
                <a:moveTo>
                  <a:pt x="1721331" y="1158658"/>
                </a:moveTo>
                <a:cubicBezTo>
                  <a:pt x="1636476" y="1155095"/>
                  <a:pt x="1569772" y="929779"/>
                  <a:pt x="1644044" y="876462"/>
                </a:cubicBezTo>
                <a:cubicBezTo>
                  <a:pt x="1751535" y="799303"/>
                  <a:pt x="1839404" y="1082631"/>
                  <a:pt x="1758434" y="1145485"/>
                </a:cubicBezTo>
                <a:cubicBezTo>
                  <a:pt x="1745910" y="1155182"/>
                  <a:pt x="1733453" y="1159160"/>
                  <a:pt x="1721331" y="1158658"/>
                </a:cubicBezTo>
                <a:close/>
              </a:path>
            </a:pathLst>
          </a:custGeom>
          <a:blipFill rotWithShape="1">
            <a:blip r:embed="rId2">
              <a:alphaModFix amt="60000"/>
            </a:blip>
            <a:stretch>
              <a:fillRect b="-62099" l="-250736" r="-8407" t="-77398"/>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91" name="Google Shape;191;p8"/>
          <p:cNvGrpSpPr/>
          <p:nvPr/>
        </p:nvGrpSpPr>
        <p:grpSpPr>
          <a:xfrm flipH="1">
            <a:off x="-104077" y="-73789"/>
            <a:ext cx="2495756" cy="2469653"/>
            <a:chOff x="7274182" y="322119"/>
            <a:chExt cx="3396049" cy="2270946"/>
          </a:xfrm>
        </p:grpSpPr>
        <p:sp>
          <p:nvSpPr>
            <p:cNvPr id="192" name="Google Shape;192;p8"/>
            <p:cNvSpPr/>
            <p:nvPr/>
          </p:nvSpPr>
          <p:spPr>
            <a:xfrm>
              <a:off x="7274182" y="322119"/>
              <a:ext cx="3396049" cy="2270946"/>
            </a:xfrm>
            <a:custGeom>
              <a:rect b="b" l="l" r="r" t="t"/>
              <a:pathLst>
                <a:path extrusionOk="0" h="2523273" w="3396049">
                  <a:moveTo>
                    <a:pt x="3396050" y="2523274"/>
                  </a:moveTo>
                  <a:cubicBezTo>
                    <a:pt x="3396050" y="2523274"/>
                    <a:pt x="2776352" y="2462409"/>
                    <a:pt x="2264680" y="2430296"/>
                  </a:cubicBezTo>
                  <a:cubicBezTo>
                    <a:pt x="1660386" y="2392363"/>
                    <a:pt x="1567629" y="2140411"/>
                    <a:pt x="1071228" y="2196119"/>
                  </a:cubicBezTo>
                  <a:cubicBezTo>
                    <a:pt x="481413" y="2262315"/>
                    <a:pt x="0" y="1883364"/>
                    <a:pt x="0" y="1573622"/>
                  </a:cubicBezTo>
                  <a:cubicBezTo>
                    <a:pt x="0" y="1353570"/>
                    <a:pt x="232369" y="1240500"/>
                    <a:pt x="565906" y="1007971"/>
                  </a:cubicBezTo>
                  <a:cubicBezTo>
                    <a:pt x="748413" y="880729"/>
                    <a:pt x="816417" y="443036"/>
                    <a:pt x="1365506" y="285798"/>
                  </a:cubicBezTo>
                  <a:cubicBezTo>
                    <a:pt x="1748656" y="176089"/>
                    <a:pt x="1959687" y="257776"/>
                    <a:pt x="2564116" y="180150"/>
                  </a:cubicBezTo>
                  <a:cubicBezTo>
                    <a:pt x="3259559" y="90827"/>
                    <a:pt x="3396050" y="0"/>
                    <a:pt x="3396050" y="0"/>
                  </a:cubicBezTo>
                </a:path>
              </a:pathLst>
            </a:custGeom>
            <a:noFill/>
            <a:ln cap="rnd"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 name="Google Shape;193;p8"/>
            <p:cNvSpPr/>
            <p:nvPr/>
          </p:nvSpPr>
          <p:spPr>
            <a:xfrm>
              <a:off x="7722048" y="460066"/>
              <a:ext cx="2948183" cy="1882338"/>
            </a:xfrm>
            <a:custGeom>
              <a:rect b="b" l="l" r="r" t="t"/>
              <a:pathLst>
                <a:path extrusionOk="0" h="2051595" w="2948183">
                  <a:moveTo>
                    <a:pt x="2948184" y="1978529"/>
                  </a:moveTo>
                  <a:cubicBezTo>
                    <a:pt x="2948184" y="1978529"/>
                    <a:pt x="2471874" y="2081030"/>
                    <a:pt x="2173310" y="2043224"/>
                  </a:cubicBezTo>
                  <a:cubicBezTo>
                    <a:pt x="1890886" y="2007454"/>
                    <a:pt x="1608999" y="1887472"/>
                    <a:pt x="1250159" y="1817694"/>
                  </a:cubicBezTo>
                  <a:cubicBezTo>
                    <a:pt x="709958" y="1712647"/>
                    <a:pt x="75258" y="2028369"/>
                    <a:pt x="4675" y="1509874"/>
                  </a:cubicBezTo>
                  <a:cubicBezTo>
                    <a:pt x="-65271" y="996080"/>
                    <a:pt x="669640" y="1057186"/>
                    <a:pt x="871027" y="875422"/>
                  </a:cubicBezTo>
                  <a:cubicBezTo>
                    <a:pt x="1119362" y="651298"/>
                    <a:pt x="1048437" y="488407"/>
                    <a:pt x="1257057" y="359217"/>
                  </a:cubicBezTo>
                  <a:cubicBezTo>
                    <a:pt x="1367161" y="291032"/>
                    <a:pt x="1727473" y="281281"/>
                    <a:pt x="2122880" y="226303"/>
                  </a:cubicBezTo>
                  <a:cubicBezTo>
                    <a:pt x="2336656" y="196587"/>
                    <a:pt x="2535833" y="-13342"/>
                    <a:pt x="2948184" y="670"/>
                  </a:cubicBezTo>
                </a:path>
              </a:pathLst>
            </a:custGeom>
            <a:noFill/>
            <a:ln cap="rnd"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4" name="Google Shape;194;p8"/>
            <p:cNvSpPr/>
            <p:nvPr/>
          </p:nvSpPr>
          <p:spPr>
            <a:xfrm>
              <a:off x="8291799" y="667875"/>
              <a:ext cx="2378432" cy="1378624"/>
            </a:xfrm>
            <a:custGeom>
              <a:rect b="b" l="l" r="r" t="t"/>
              <a:pathLst>
                <a:path extrusionOk="0" h="1455012" w="2378432">
                  <a:moveTo>
                    <a:pt x="2378433" y="1401835"/>
                  </a:moveTo>
                  <a:cubicBezTo>
                    <a:pt x="2378433" y="1401835"/>
                    <a:pt x="2149253" y="1448046"/>
                    <a:pt x="1885782" y="1454803"/>
                  </a:cubicBezTo>
                  <a:cubicBezTo>
                    <a:pt x="1610457" y="1461862"/>
                    <a:pt x="1308813" y="1287640"/>
                    <a:pt x="967252" y="1309145"/>
                  </a:cubicBezTo>
                  <a:cubicBezTo>
                    <a:pt x="553896" y="1335164"/>
                    <a:pt x="48655" y="1449084"/>
                    <a:pt x="1506" y="1257556"/>
                  </a:cubicBezTo>
                  <a:cubicBezTo>
                    <a:pt x="-34592" y="1110973"/>
                    <a:pt x="588053" y="850107"/>
                    <a:pt x="796672" y="785907"/>
                  </a:cubicBezTo>
                  <a:cubicBezTo>
                    <a:pt x="1048356" y="708440"/>
                    <a:pt x="935105" y="424161"/>
                    <a:pt x="1230790" y="220698"/>
                  </a:cubicBezTo>
                  <a:cubicBezTo>
                    <a:pt x="1513347" y="26243"/>
                    <a:pt x="2378433" y="0"/>
                    <a:pt x="2378433" y="0"/>
                  </a:cubicBezTo>
                </a:path>
              </a:pathLst>
            </a:custGeom>
            <a:noFill/>
            <a:ln cap="rnd"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5" name="Google Shape;195;p8"/>
            <p:cNvSpPr/>
            <p:nvPr/>
          </p:nvSpPr>
          <p:spPr>
            <a:xfrm>
              <a:off x="8752654" y="888573"/>
              <a:ext cx="1917577" cy="923694"/>
            </a:xfrm>
            <a:custGeom>
              <a:rect b="b" l="l" r="r" t="t"/>
              <a:pathLst>
                <a:path extrusionOk="0" h="995897" w="1917577">
                  <a:moveTo>
                    <a:pt x="1917578" y="844164"/>
                  </a:moveTo>
                  <a:cubicBezTo>
                    <a:pt x="1917578" y="844164"/>
                    <a:pt x="1546482" y="922260"/>
                    <a:pt x="1424793" y="929815"/>
                  </a:cubicBezTo>
                  <a:cubicBezTo>
                    <a:pt x="1273501" y="939218"/>
                    <a:pt x="1136677" y="857826"/>
                    <a:pt x="909505" y="888198"/>
                  </a:cubicBezTo>
                  <a:cubicBezTo>
                    <a:pt x="481482" y="945399"/>
                    <a:pt x="33503" y="1079606"/>
                    <a:pt x="619" y="921390"/>
                  </a:cubicBezTo>
                  <a:cubicBezTo>
                    <a:pt x="-21616" y="814307"/>
                    <a:pt x="561515" y="789119"/>
                    <a:pt x="690170" y="627916"/>
                  </a:cubicBezTo>
                  <a:cubicBezTo>
                    <a:pt x="777636" y="518328"/>
                    <a:pt x="802483" y="345833"/>
                    <a:pt x="982304" y="252065"/>
                  </a:cubicBezTo>
                  <a:cubicBezTo>
                    <a:pt x="1354806" y="57864"/>
                    <a:pt x="1337460" y="233487"/>
                    <a:pt x="1912152" y="0"/>
                  </a:cubicBezTo>
                </a:path>
              </a:pathLst>
            </a:custGeom>
            <a:noFill/>
            <a:ln cap="rnd"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6" name="Google Shape;196;p8"/>
            <p:cNvSpPr/>
            <p:nvPr/>
          </p:nvSpPr>
          <p:spPr>
            <a:xfrm>
              <a:off x="9585477" y="1154949"/>
              <a:ext cx="1084754" cy="461323"/>
            </a:xfrm>
            <a:custGeom>
              <a:rect b="b" l="l" r="r" t="t"/>
              <a:pathLst>
                <a:path extrusionOk="0" h="522746" w="1084754">
                  <a:moveTo>
                    <a:pt x="1084755" y="240432"/>
                  </a:moveTo>
                  <a:cubicBezTo>
                    <a:pt x="1084755" y="240432"/>
                    <a:pt x="936678" y="338192"/>
                    <a:pt x="728795" y="377659"/>
                  </a:cubicBezTo>
                  <a:cubicBezTo>
                    <a:pt x="606168" y="400932"/>
                    <a:pt x="464722" y="373802"/>
                    <a:pt x="355288" y="428806"/>
                  </a:cubicBezTo>
                  <a:cubicBezTo>
                    <a:pt x="169640" y="522133"/>
                    <a:pt x="32413" y="553436"/>
                    <a:pt x="3213" y="488258"/>
                  </a:cubicBezTo>
                  <a:cubicBezTo>
                    <a:pt x="-21700" y="432677"/>
                    <a:pt x="102667" y="436528"/>
                    <a:pt x="223754" y="360548"/>
                  </a:cubicBezTo>
                  <a:cubicBezTo>
                    <a:pt x="341559" y="286637"/>
                    <a:pt x="453604" y="132861"/>
                    <a:pt x="606168" y="80595"/>
                  </a:cubicBezTo>
                  <a:cubicBezTo>
                    <a:pt x="857048" y="-5337"/>
                    <a:pt x="1084755" y="67"/>
                    <a:pt x="1084755" y="67"/>
                  </a:cubicBezTo>
                </a:path>
              </a:pathLst>
            </a:custGeom>
            <a:noFill/>
            <a:ln cap="rnd" cmpd="sng" w="19050">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97" name="Google Shape;197;p8"/>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7 Big Title 1">
  <p:cSld name="CUSTOM_6_1">
    <p:spTree>
      <p:nvGrpSpPr>
        <p:cNvPr id="198" name="Shape 198"/>
        <p:cNvGrpSpPr/>
        <p:nvPr/>
      </p:nvGrpSpPr>
      <p:grpSpPr>
        <a:xfrm>
          <a:off x="0" y="0"/>
          <a:ext cx="0" cy="0"/>
          <a:chOff x="0" y="0"/>
          <a:chExt cx="0" cy="0"/>
        </a:xfrm>
      </p:grpSpPr>
      <p:sp>
        <p:nvSpPr>
          <p:cNvPr id="199" name="Google Shape;199;p9"/>
          <p:cNvSpPr/>
          <p:nvPr/>
        </p:nvSpPr>
        <p:spPr>
          <a:xfrm flipH="1">
            <a:off x="8881610" y="-37849"/>
            <a:ext cx="2256582" cy="1783868"/>
          </a:xfrm>
          <a:custGeom>
            <a:rect b="b" l="l" r="r" t="t"/>
            <a:pathLst>
              <a:path extrusionOk="0" h="2098668" w="2654802">
                <a:moveTo>
                  <a:pt x="0" y="2098669"/>
                </a:moveTo>
                <a:cubicBezTo>
                  <a:pt x="0" y="2098669"/>
                  <a:pt x="455717" y="1603379"/>
                  <a:pt x="956162" y="1390587"/>
                </a:cubicBezTo>
                <a:cubicBezTo>
                  <a:pt x="1268790" y="1257659"/>
                  <a:pt x="1628166" y="1117091"/>
                  <a:pt x="1838065" y="1005025"/>
                </a:cubicBezTo>
                <a:cubicBezTo>
                  <a:pt x="2588788" y="604218"/>
                  <a:pt x="2654803" y="0"/>
                  <a:pt x="2654803" y="0"/>
                </a:cubicBezTo>
                <a:cubicBezTo>
                  <a:pt x="2654803" y="0"/>
                  <a:pt x="282785" y="0"/>
                  <a:pt x="0" y="0"/>
                </a:cubicBezTo>
                <a:lnTo>
                  <a:pt x="0" y="2098669"/>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200" name="Google Shape;200;p9"/>
          <p:cNvSpPr/>
          <p:nvPr/>
        </p:nvSpPr>
        <p:spPr>
          <a:xfrm flipH="1">
            <a:off x="8881612" y="-37841"/>
            <a:ext cx="2256582" cy="1783868"/>
          </a:xfrm>
          <a:custGeom>
            <a:rect b="b" l="l" r="r" t="t"/>
            <a:pathLst>
              <a:path extrusionOk="0" h="2098668" w="2654802">
                <a:moveTo>
                  <a:pt x="0" y="2098669"/>
                </a:moveTo>
                <a:cubicBezTo>
                  <a:pt x="0" y="2098669"/>
                  <a:pt x="455717" y="1603379"/>
                  <a:pt x="956162" y="1390587"/>
                </a:cubicBezTo>
                <a:cubicBezTo>
                  <a:pt x="1268790" y="1257659"/>
                  <a:pt x="1628166" y="1117091"/>
                  <a:pt x="1838065" y="1005025"/>
                </a:cubicBezTo>
                <a:cubicBezTo>
                  <a:pt x="2588788" y="604218"/>
                  <a:pt x="2654803" y="0"/>
                  <a:pt x="2654803" y="0"/>
                </a:cubicBezTo>
                <a:cubicBezTo>
                  <a:pt x="2654803" y="0"/>
                  <a:pt x="282785" y="0"/>
                  <a:pt x="0" y="0"/>
                </a:cubicBezTo>
                <a:lnTo>
                  <a:pt x="0" y="2098669"/>
                </a:lnTo>
                <a:close/>
              </a:path>
            </a:pathLst>
          </a:custGeom>
          <a:blipFill rotWithShape="1">
            <a:blip r:embed="rId2">
              <a:alphaModFix amt="60000"/>
            </a:blip>
            <a:stretch>
              <a:fillRect b="-296087" l="-389124" r="-56012" t="-198513"/>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01" name="Google Shape;201;p9"/>
          <p:cNvSpPr/>
          <p:nvPr/>
        </p:nvSpPr>
        <p:spPr>
          <a:xfrm flipH="1">
            <a:off x="9982458" y="-159479"/>
            <a:ext cx="2532890" cy="3065392"/>
          </a:xfrm>
          <a:custGeom>
            <a:rect b="b" l="l" r="r" t="t"/>
            <a:pathLst>
              <a:path extrusionOk="0" h="3080796" w="2545618">
                <a:moveTo>
                  <a:pt x="0" y="86944"/>
                </a:moveTo>
                <a:cubicBezTo>
                  <a:pt x="0" y="86944"/>
                  <a:pt x="827025" y="0"/>
                  <a:pt x="1085272" y="0"/>
                </a:cubicBezTo>
                <a:cubicBezTo>
                  <a:pt x="1809561" y="0"/>
                  <a:pt x="2084691" y="776535"/>
                  <a:pt x="2264640" y="1184505"/>
                </a:cubicBezTo>
                <a:cubicBezTo>
                  <a:pt x="2429206" y="1557610"/>
                  <a:pt x="2551270" y="1787540"/>
                  <a:pt x="2545416" y="2308019"/>
                </a:cubicBezTo>
                <a:cubicBezTo>
                  <a:pt x="2542684" y="2550714"/>
                  <a:pt x="2387354" y="3166628"/>
                  <a:pt x="1990675" y="3070750"/>
                </a:cubicBezTo>
                <a:cubicBezTo>
                  <a:pt x="1235699" y="2888270"/>
                  <a:pt x="1839638" y="2055652"/>
                  <a:pt x="974445" y="1922444"/>
                </a:cubicBezTo>
                <a:cubicBezTo>
                  <a:pt x="568653" y="1859971"/>
                  <a:pt x="0" y="1861693"/>
                  <a:pt x="0" y="1861693"/>
                </a:cubicBezTo>
                <a:lnTo>
                  <a:pt x="0" y="86944"/>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2" name="Google Shape;202;p9"/>
          <p:cNvSpPr/>
          <p:nvPr/>
        </p:nvSpPr>
        <p:spPr>
          <a:xfrm flipH="1">
            <a:off x="9999060" y="-159478"/>
            <a:ext cx="2532890" cy="3065392"/>
          </a:xfrm>
          <a:custGeom>
            <a:rect b="b" l="l" r="r" t="t"/>
            <a:pathLst>
              <a:path extrusionOk="0" h="3080796" w="2545618">
                <a:moveTo>
                  <a:pt x="0" y="86944"/>
                </a:moveTo>
                <a:cubicBezTo>
                  <a:pt x="0" y="86944"/>
                  <a:pt x="827025" y="0"/>
                  <a:pt x="1085272" y="0"/>
                </a:cubicBezTo>
                <a:cubicBezTo>
                  <a:pt x="1809561" y="0"/>
                  <a:pt x="2084691" y="776535"/>
                  <a:pt x="2264640" y="1184505"/>
                </a:cubicBezTo>
                <a:cubicBezTo>
                  <a:pt x="2429206" y="1557610"/>
                  <a:pt x="2551270" y="1787540"/>
                  <a:pt x="2545416" y="2308019"/>
                </a:cubicBezTo>
                <a:cubicBezTo>
                  <a:pt x="2542684" y="2550714"/>
                  <a:pt x="2387354" y="3166628"/>
                  <a:pt x="1990675" y="3070750"/>
                </a:cubicBezTo>
                <a:cubicBezTo>
                  <a:pt x="1235699" y="2888270"/>
                  <a:pt x="1839638" y="2055652"/>
                  <a:pt x="974445" y="1922444"/>
                </a:cubicBezTo>
                <a:cubicBezTo>
                  <a:pt x="568653" y="1859971"/>
                  <a:pt x="0" y="1861693"/>
                  <a:pt x="0" y="1861693"/>
                </a:cubicBezTo>
                <a:lnTo>
                  <a:pt x="0" y="86944"/>
                </a:lnTo>
                <a:close/>
              </a:path>
            </a:pathLst>
          </a:custGeom>
          <a:blipFill rotWithShape="1">
            <a:blip r:embed="rId2">
              <a:alphaModFix amt="60000"/>
            </a:blip>
            <a:stretch>
              <a:fillRect b="-296087" l="-389124" r="-56012" t="-198513"/>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03" name="Google Shape;203;p9"/>
          <p:cNvSpPr/>
          <p:nvPr/>
        </p:nvSpPr>
        <p:spPr>
          <a:xfrm flipH="1">
            <a:off x="8017451" y="3293444"/>
            <a:ext cx="4506009" cy="4161696"/>
          </a:xfrm>
          <a:custGeom>
            <a:rect b="b" l="l" r="r" t="t"/>
            <a:pathLst>
              <a:path extrusionOk="0" h="3117375" w="3375288">
                <a:moveTo>
                  <a:pt x="1975" y="98343"/>
                </a:moveTo>
                <a:cubicBezTo>
                  <a:pt x="1975" y="98343"/>
                  <a:pt x="577474" y="-120457"/>
                  <a:pt x="1027019" y="94666"/>
                </a:cubicBezTo>
                <a:cubicBezTo>
                  <a:pt x="1473908" y="308523"/>
                  <a:pt x="1208682" y="764004"/>
                  <a:pt x="1583542" y="1180521"/>
                </a:cubicBezTo>
                <a:cubicBezTo>
                  <a:pt x="2273581" y="1947231"/>
                  <a:pt x="3375288" y="1408703"/>
                  <a:pt x="3375288" y="3087842"/>
                </a:cubicBezTo>
                <a:cubicBezTo>
                  <a:pt x="3375288" y="3120190"/>
                  <a:pt x="3375288" y="3117310"/>
                  <a:pt x="3375288" y="3117310"/>
                </a:cubicBezTo>
                <a:lnTo>
                  <a:pt x="0" y="3104049"/>
                </a:lnTo>
                <a:lnTo>
                  <a:pt x="1975" y="98343"/>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204" name="Google Shape;204;p9"/>
          <p:cNvSpPr/>
          <p:nvPr/>
        </p:nvSpPr>
        <p:spPr>
          <a:xfrm flipH="1">
            <a:off x="8015765" y="3293445"/>
            <a:ext cx="4506009" cy="4161696"/>
          </a:xfrm>
          <a:custGeom>
            <a:rect b="b" l="l" r="r" t="t"/>
            <a:pathLst>
              <a:path extrusionOk="0" h="3117375" w="3375288">
                <a:moveTo>
                  <a:pt x="1975" y="98343"/>
                </a:moveTo>
                <a:cubicBezTo>
                  <a:pt x="1975" y="98343"/>
                  <a:pt x="577474" y="-120457"/>
                  <a:pt x="1027019" y="94666"/>
                </a:cubicBezTo>
                <a:cubicBezTo>
                  <a:pt x="1473908" y="308523"/>
                  <a:pt x="1208682" y="764004"/>
                  <a:pt x="1583542" y="1180521"/>
                </a:cubicBezTo>
                <a:cubicBezTo>
                  <a:pt x="2273581" y="1947231"/>
                  <a:pt x="3375288" y="1408703"/>
                  <a:pt x="3375288" y="3087842"/>
                </a:cubicBezTo>
                <a:cubicBezTo>
                  <a:pt x="3375288" y="3120190"/>
                  <a:pt x="3375288" y="3117310"/>
                  <a:pt x="3375288" y="3117310"/>
                </a:cubicBezTo>
                <a:lnTo>
                  <a:pt x="0" y="3104049"/>
                </a:lnTo>
                <a:lnTo>
                  <a:pt x="1975" y="98343"/>
                </a:lnTo>
                <a:close/>
              </a:path>
            </a:pathLst>
          </a:custGeom>
          <a:blipFill rotWithShape="1">
            <a:blip r:embed="rId2">
              <a:alphaModFix amt="60000"/>
            </a:blip>
            <a:stretch>
              <a:fillRect b="-296087" l="-389124" r="-56012" t="-198513"/>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205" name="Google Shape;205;p9"/>
          <p:cNvGrpSpPr/>
          <p:nvPr/>
        </p:nvGrpSpPr>
        <p:grpSpPr>
          <a:xfrm flipH="1">
            <a:off x="8551495" y="4133677"/>
            <a:ext cx="2749989" cy="2788838"/>
            <a:chOff x="1368363" y="3780603"/>
            <a:chExt cx="2734403" cy="3074116"/>
          </a:xfrm>
        </p:grpSpPr>
        <p:sp>
          <p:nvSpPr>
            <p:cNvPr id="206" name="Google Shape;206;p9"/>
            <p:cNvSpPr/>
            <p:nvPr/>
          </p:nvSpPr>
          <p:spPr>
            <a:xfrm>
              <a:off x="1368363" y="3780603"/>
              <a:ext cx="2734403" cy="3067285"/>
            </a:xfrm>
            <a:custGeom>
              <a:rect b="b" l="l" r="r" t="t"/>
              <a:pathLst>
                <a:path extrusionOk="0" h="3067285" w="2734403">
                  <a:moveTo>
                    <a:pt x="15412" y="3067285"/>
                  </a:moveTo>
                  <a:cubicBezTo>
                    <a:pt x="15412" y="3067285"/>
                    <a:pt x="-44562" y="2740694"/>
                    <a:pt x="72105" y="2314191"/>
                  </a:cubicBezTo>
                  <a:cubicBezTo>
                    <a:pt x="188771" y="1887689"/>
                    <a:pt x="370187" y="1686142"/>
                    <a:pt x="482078" y="1361258"/>
                  </a:cubicBezTo>
                  <a:cubicBezTo>
                    <a:pt x="585926" y="1059720"/>
                    <a:pt x="565385" y="667227"/>
                    <a:pt x="660888" y="430846"/>
                  </a:cubicBezTo>
                  <a:cubicBezTo>
                    <a:pt x="785772" y="121768"/>
                    <a:pt x="1041762" y="-36656"/>
                    <a:pt x="1378266" y="7198"/>
                  </a:cubicBezTo>
                  <a:cubicBezTo>
                    <a:pt x="1714777" y="51058"/>
                    <a:pt x="1720697" y="351792"/>
                    <a:pt x="2006925" y="606268"/>
                  </a:cubicBezTo>
                  <a:cubicBezTo>
                    <a:pt x="2253973" y="825912"/>
                    <a:pt x="2557500" y="919874"/>
                    <a:pt x="2620334" y="1159268"/>
                  </a:cubicBezTo>
                  <a:cubicBezTo>
                    <a:pt x="2692109" y="1432738"/>
                    <a:pt x="2496703" y="1719923"/>
                    <a:pt x="2486074" y="1975705"/>
                  </a:cubicBezTo>
                  <a:cubicBezTo>
                    <a:pt x="2479765" y="2127478"/>
                    <a:pt x="2624801" y="2231668"/>
                    <a:pt x="2693616" y="2415173"/>
                  </a:cubicBezTo>
                  <a:cubicBezTo>
                    <a:pt x="2772643" y="2625916"/>
                    <a:pt x="2712495" y="3067285"/>
                    <a:pt x="2712495" y="3067285"/>
                  </a:cubicBezTo>
                </a:path>
              </a:pathLst>
            </a:custGeom>
            <a:noFill/>
            <a:ln cap="rnd"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7" name="Google Shape;207;p9"/>
            <p:cNvSpPr/>
            <p:nvPr/>
          </p:nvSpPr>
          <p:spPr>
            <a:xfrm>
              <a:off x="1619527" y="4122620"/>
              <a:ext cx="2133471" cy="2725268"/>
            </a:xfrm>
            <a:custGeom>
              <a:rect b="b" l="l" r="r" t="t"/>
              <a:pathLst>
                <a:path extrusionOk="0" h="2725268" w="2133471">
                  <a:moveTo>
                    <a:pt x="68116" y="2725268"/>
                  </a:moveTo>
                  <a:cubicBezTo>
                    <a:pt x="68116" y="2725268"/>
                    <a:pt x="-49220" y="2276404"/>
                    <a:pt x="24109" y="2026080"/>
                  </a:cubicBezTo>
                  <a:cubicBezTo>
                    <a:pt x="99446" y="1768899"/>
                    <a:pt x="382895" y="1492884"/>
                    <a:pt x="512527" y="1266584"/>
                  </a:cubicBezTo>
                  <a:cubicBezTo>
                    <a:pt x="753039" y="846712"/>
                    <a:pt x="598748" y="-41265"/>
                    <a:pt x="1111765" y="1490"/>
                  </a:cubicBezTo>
                  <a:cubicBezTo>
                    <a:pt x="1308872" y="17912"/>
                    <a:pt x="1358271" y="401645"/>
                    <a:pt x="1476357" y="553466"/>
                  </a:cubicBezTo>
                  <a:cubicBezTo>
                    <a:pt x="1631051" y="752361"/>
                    <a:pt x="2012761" y="731024"/>
                    <a:pt x="2098493" y="941277"/>
                  </a:cubicBezTo>
                  <a:cubicBezTo>
                    <a:pt x="2193152" y="1173411"/>
                    <a:pt x="1924646" y="1396779"/>
                    <a:pt x="1952975" y="1708342"/>
                  </a:cubicBezTo>
                  <a:cubicBezTo>
                    <a:pt x="1972182" y="1919654"/>
                    <a:pt x="2059783" y="1982542"/>
                    <a:pt x="2100515" y="2297742"/>
                  </a:cubicBezTo>
                  <a:cubicBezTo>
                    <a:pt x="2141255" y="2612955"/>
                    <a:pt x="2132730" y="2725268"/>
                    <a:pt x="2132730" y="2725268"/>
                  </a:cubicBezTo>
                </a:path>
              </a:pathLst>
            </a:custGeom>
            <a:noFill/>
            <a:ln cap="rnd"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8" name="Google Shape;208;p9"/>
            <p:cNvSpPr/>
            <p:nvPr/>
          </p:nvSpPr>
          <p:spPr>
            <a:xfrm>
              <a:off x="1987214" y="4559233"/>
              <a:ext cx="1592855" cy="2288654"/>
            </a:xfrm>
            <a:custGeom>
              <a:rect b="b" l="l" r="r" t="t"/>
              <a:pathLst>
                <a:path extrusionOk="0" h="2288654" w="1592855">
                  <a:moveTo>
                    <a:pt x="36766" y="2288655"/>
                  </a:moveTo>
                  <a:cubicBezTo>
                    <a:pt x="36766" y="2288655"/>
                    <a:pt x="-50854" y="2015427"/>
                    <a:pt x="44434" y="1618754"/>
                  </a:cubicBezTo>
                  <a:cubicBezTo>
                    <a:pt x="95514" y="1406136"/>
                    <a:pt x="268110" y="1286135"/>
                    <a:pt x="351444" y="1056619"/>
                  </a:cubicBezTo>
                  <a:cubicBezTo>
                    <a:pt x="521675" y="587777"/>
                    <a:pt x="513209" y="80326"/>
                    <a:pt x="667588" y="12047"/>
                  </a:cubicBezTo>
                  <a:cubicBezTo>
                    <a:pt x="870348" y="-77636"/>
                    <a:pt x="968228" y="361015"/>
                    <a:pt x="1034987" y="416414"/>
                  </a:cubicBezTo>
                  <a:cubicBezTo>
                    <a:pt x="1143831" y="506734"/>
                    <a:pt x="1400189" y="522613"/>
                    <a:pt x="1440232" y="704002"/>
                  </a:cubicBezTo>
                  <a:cubicBezTo>
                    <a:pt x="1482170" y="893990"/>
                    <a:pt x="1388073" y="1194811"/>
                    <a:pt x="1388073" y="1478400"/>
                  </a:cubicBezTo>
                  <a:cubicBezTo>
                    <a:pt x="1388073" y="1861490"/>
                    <a:pt x="1592856" y="2288655"/>
                    <a:pt x="1592856" y="2288655"/>
                  </a:cubicBezTo>
                </a:path>
              </a:pathLst>
            </a:custGeom>
            <a:noFill/>
            <a:ln cap="rnd"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9" name="Google Shape;209;p9"/>
            <p:cNvSpPr/>
            <p:nvPr/>
          </p:nvSpPr>
          <p:spPr>
            <a:xfrm>
              <a:off x="2295014" y="4989271"/>
              <a:ext cx="931439" cy="1865448"/>
            </a:xfrm>
            <a:custGeom>
              <a:rect b="b" l="l" r="r" t="t"/>
              <a:pathLst>
                <a:path extrusionOk="0" h="1865448" w="931439">
                  <a:moveTo>
                    <a:pt x="23653" y="1865449"/>
                  </a:moveTo>
                  <a:cubicBezTo>
                    <a:pt x="23653" y="1865449"/>
                    <a:pt x="-33843" y="1594062"/>
                    <a:pt x="30451" y="1277978"/>
                  </a:cubicBezTo>
                  <a:cubicBezTo>
                    <a:pt x="68672" y="1090086"/>
                    <a:pt x="298227" y="933591"/>
                    <a:pt x="359789" y="749021"/>
                  </a:cubicBezTo>
                  <a:cubicBezTo>
                    <a:pt x="444649" y="494579"/>
                    <a:pt x="291275" y="62524"/>
                    <a:pt x="440551" y="6334"/>
                  </a:cubicBezTo>
                  <a:cubicBezTo>
                    <a:pt x="570980" y="-42763"/>
                    <a:pt x="622951" y="206904"/>
                    <a:pt x="663181" y="295415"/>
                  </a:cubicBezTo>
                  <a:cubicBezTo>
                    <a:pt x="720952" y="422503"/>
                    <a:pt x="823996" y="292790"/>
                    <a:pt x="903265" y="403254"/>
                  </a:cubicBezTo>
                  <a:cubicBezTo>
                    <a:pt x="1021766" y="568382"/>
                    <a:pt x="722452" y="876684"/>
                    <a:pt x="812041" y="1183044"/>
                  </a:cubicBezTo>
                  <a:cubicBezTo>
                    <a:pt x="908636" y="1513360"/>
                    <a:pt x="864414" y="1858617"/>
                    <a:pt x="864414" y="1858617"/>
                  </a:cubicBezTo>
                </a:path>
              </a:pathLst>
            </a:custGeom>
            <a:noFill/>
            <a:ln cap="rnd"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0" name="Google Shape;210;p9"/>
            <p:cNvSpPr/>
            <p:nvPr/>
          </p:nvSpPr>
          <p:spPr>
            <a:xfrm>
              <a:off x="2549823" y="5507336"/>
              <a:ext cx="476967" cy="1340552"/>
            </a:xfrm>
            <a:custGeom>
              <a:rect b="b" l="l" r="r" t="t"/>
              <a:pathLst>
                <a:path extrusionOk="0" h="1340552" w="476967">
                  <a:moveTo>
                    <a:pt x="37384" y="1340552"/>
                  </a:moveTo>
                  <a:cubicBezTo>
                    <a:pt x="37384" y="1340552"/>
                    <a:pt x="-34371" y="1162178"/>
                    <a:pt x="20942" y="937377"/>
                  </a:cubicBezTo>
                  <a:cubicBezTo>
                    <a:pt x="76254" y="712577"/>
                    <a:pt x="175287" y="644305"/>
                    <a:pt x="258634" y="441344"/>
                  </a:cubicBezTo>
                  <a:cubicBezTo>
                    <a:pt x="349429" y="220247"/>
                    <a:pt x="291679" y="4428"/>
                    <a:pt x="389861" y="141"/>
                  </a:cubicBezTo>
                  <a:cubicBezTo>
                    <a:pt x="595078" y="-8813"/>
                    <a:pt x="377069" y="409887"/>
                    <a:pt x="348813" y="544301"/>
                  </a:cubicBezTo>
                  <a:cubicBezTo>
                    <a:pt x="319238" y="685004"/>
                    <a:pt x="421967" y="777761"/>
                    <a:pt x="449774" y="891896"/>
                  </a:cubicBezTo>
                  <a:cubicBezTo>
                    <a:pt x="490835" y="1060393"/>
                    <a:pt x="389861" y="1166484"/>
                    <a:pt x="389861" y="1340552"/>
                  </a:cubicBezTo>
                </a:path>
              </a:pathLst>
            </a:custGeom>
            <a:noFill/>
            <a:ln cap="rnd"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11" name="Google Shape;211;p9"/>
          <p:cNvSpPr/>
          <p:nvPr/>
        </p:nvSpPr>
        <p:spPr>
          <a:xfrm flipH="1">
            <a:off x="-141296" y="2734532"/>
            <a:ext cx="3948421" cy="4211576"/>
          </a:xfrm>
          <a:custGeom>
            <a:rect b="b" l="l" r="r" t="t"/>
            <a:pathLst>
              <a:path extrusionOk="0" h="4020598" w="3769376">
                <a:moveTo>
                  <a:pt x="1" y="4005862"/>
                </a:moveTo>
                <a:cubicBezTo>
                  <a:pt x="152505" y="2841951"/>
                  <a:pt x="684281" y="3332968"/>
                  <a:pt x="958896" y="2738010"/>
                </a:cubicBezTo>
                <a:cubicBezTo>
                  <a:pt x="1106818" y="2417526"/>
                  <a:pt x="1008120" y="1945670"/>
                  <a:pt x="1266367" y="1688796"/>
                </a:cubicBezTo>
                <a:cubicBezTo>
                  <a:pt x="1469133" y="1487128"/>
                  <a:pt x="2069410" y="1877123"/>
                  <a:pt x="2366768" y="1292727"/>
                </a:cubicBezTo>
                <a:cubicBezTo>
                  <a:pt x="2947421" y="151640"/>
                  <a:pt x="3769377" y="0"/>
                  <a:pt x="3769377" y="0"/>
                </a:cubicBezTo>
                <a:lnTo>
                  <a:pt x="3769377" y="4005862"/>
                </a:lnTo>
                <a:cubicBezTo>
                  <a:pt x="3769377" y="4005862"/>
                  <a:pt x="1664292" y="4001509"/>
                  <a:pt x="1369880" y="4014904"/>
                </a:cubicBezTo>
                <a:cubicBezTo>
                  <a:pt x="1087530" y="4027829"/>
                  <a:pt x="-1345" y="4016109"/>
                  <a:pt x="1" y="400586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2" name="Google Shape;212;p9"/>
          <p:cNvSpPr/>
          <p:nvPr/>
        </p:nvSpPr>
        <p:spPr>
          <a:xfrm flipH="1">
            <a:off x="-141294" y="2734533"/>
            <a:ext cx="3948421" cy="4211576"/>
          </a:xfrm>
          <a:custGeom>
            <a:rect b="b" l="l" r="r" t="t"/>
            <a:pathLst>
              <a:path extrusionOk="0" h="4020598" w="3769376">
                <a:moveTo>
                  <a:pt x="1" y="4005862"/>
                </a:moveTo>
                <a:cubicBezTo>
                  <a:pt x="152505" y="2841951"/>
                  <a:pt x="684281" y="3332968"/>
                  <a:pt x="958896" y="2738010"/>
                </a:cubicBezTo>
                <a:cubicBezTo>
                  <a:pt x="1106818" y="2417526"/>
                  <a:pt x="1008120" y="1945670"/>
                  <a:pt x="1266367" y="1688796"/>
                </a:cubicBezTo>
                <a:cubicBezTo>
                  <a:pt x="1469133" y="1487128"/>
                  <a:pt x="2069410" y="1877123"/>
                  <a:pt x="2366768" y="1292727"/>
                </a:cubicBezTo>
                <a:cubicBezTo>
                  <a:pt x="2947421" y="151640"/>
                  <a:pt x="3769377" y="0"/>
                  <a:pt x="3769377" y="0"/>
                </a:cubicBezTo>
                <a:lnTo>
                  <a:pt x="3769377" y="4005862"/>
                </a:lnTo>
                <a:cubicBezTo>
                  <a:pt x="3769377" y="4005862"/>
                  <a:pt x="1664292" y="4001509"/>
                  <a:pt x="1369880" y="4014904"/>
                </a:cubicBezTo>
                <a:cubicBezTo>
                  <a:pt x="1087530" y="4027829"/>
                  <a:pt x="-1345" y="4016109"/>
                  <a:pt x="1" y="4005862"/>
                </a:cubicBezTo>
                <a:close/>
              </a:path>
            </a:pathLst>
          </a:custGeom>
          <a:blipFill rotWithShape="1">
            <a:blip r:embed="rId2">
              <a:alphaModFix amt="60000"/>
            </a:blip>
            <a:stretch>
              <a:fillRect b="-49885" l="-389107" r="-33331" t="-198522"/>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13" name="Google Shape;213;p9"/>
          <p:cNvSpPr/>
          <p:nvPr/>
        </p:nvSpPr>
        <p:spPr>
          <a:xfrm flipH="1">
            <a:off x="-74044" y="-120621"/>
            <a:ext cx="2412428" cy="2918059"/>
          </a:xfrm>
          <a:custGeom>
            <a:rect b="b" l="l" r="r" t="t"/>
            <a:pathLst>
              <a:path extrusionOk="0" h="2772503" w="1884709">
                <a:moveTo>
                  <a:pt x="1884710" y="3281"/>
                </a:moveTo>
                <a:cubicBezTo>
                  <a:pt x="1580855" y="3281"/>
                  <a:pt x="1005627" y="0"/>
                  <a:pt x="1005627" y="0"/>
                </a:cubicBezTo>
                <a:cubicBezTo>
                  <a:pt x="1005627" y="0"/>
                  <a:pt x="892845" y="568977"/>
                  <a:pt x="811674" y="704277"/>
                </a:cubicBezTo>
                <a:cubicBezTo>
                  <a:pt x="588454" y="1076377"/>
                  <a:pt x="8605" y="556932"/>
                  <a:pt x="99" y="1382851"/>
                </a:cubicBezTo>
                <a:cubicBezTo>
                  <a:pt x="-3250" y="1710729"/>
                  <a:pt x="75779" y="2854970"/>
                  <a:pt x="618391" y="2767778"/>
                </a:cubicBezTo>
                <a:cubicBezTo>
                  <a:pt x="1200517" y="2674244"/>
                  <a:pt x="1102269" y="2126857"/>
                  <a:pt x="1443762" y="1956096"/>
                </a:cubicBezTo>
                <a:cubicBezTo>
                  <a:pt x="1631687" y="1862147"/>
                  <a:pt x="1884710" y="1871429"/>
                  <a:pt x="1884710" y="1871429"/>
                </a:cubicBezTo>
                <a:lnTo>
                  <a:pt x="1884710" y="3281"/>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4" name="Google Shape;214;p9"/>
          <p:cNvSpPr/>
          <p:nvPr/>
        </p:nvSpPr>
        <p:spPr>
          <a:xfrm flipH="1" rot="-901513">
            <a:off x="10411417" y="4439964"/>
            <a:ext cx="1894831" cy="3008851"/>
          </a:xfrm>
          <a:custGeom>
            <a:rect b="b" l="l" r="r" t="t"/>
            <a:pathLst>
              <a:path extrusionOk="0" h="6117861" w="3852738">
                <a:moveTo>
                  <a:pt x="3144901" y="1667"/>
                </a:moveTo>
                <a:cubicBezTo>
                  <a:pt x="3063207" y="16374"/>
                  <a:pt x="3050302" y="127441"/>
                  <a:pt x="3044201" y="178046"/>
                </a:cubicBezTo>
                <a:cubicBezTo>
                  <a:pt x="3025187" y="335706"/>
                  <a:pt x="3082804" y="527583"/>
                  <a:pt x="3114549" y="618371"/>
                </a:cubicBezTo>
                <a:cubicBezTo>
                  <a:pt x="3100913" y="636005"/>
                  <a:pt x="3092287" y="647096"/>
                  <a:pt x="3083788" y="658226"/>
                </a:cubicBezTo>
                <a:cubicBezTo>
                  <a:pt x="3016675" y="746369"/>
                  <a:pt x="2942342" y="846125"/>
                  <a:pt x="2863006" y="955706"/>
                </a:cubicBezTo>
                <a:cubicBezTo>
                  <a:pt x="2806836" y="1033280"/>
                  <a:pt x="2815308" y="1030172"/>
                  <a:pt x="2759929" y="1109341"/>
                </a:cubicBezTo>
                <a:cubicBezTo>
                  <a:pt x="2771314" y="1073618"/>
                  <a:pt x="2900283" y="525058"/>
                  <a:pt x="2683399" y="520497"/>
                </a:cubicBezTo>
                <a:cubicBezTo>
                  <a:pt x="2670949" y="520236"/>
                  <a:pt x="2660086" y="522071"/>
                  <a:pt x="2650509" y="525467"/>
                </a:cubicBezTo>
                <a:cubicBezTo>
                  <a:pt x="2583516" y="549282"/>
                  <a:pt x="2582297" y="654021"/>
                  <a:pt x="2580978" y="716499"/>
                </a:cubicBezTo>
                <a:cubicBezTo>
                  <a:pt x="2577274" y="892878"/>
                  <a:pt x="2668893" y="1189407"/>
                  <a:pt x="2678456" y="1220080"/>
                </a:cubicBezTo>
                <a:cubicBezTo>
                  <a:pt x="2591988" y="1344375"/>
                  <a:pt x="2541169" y="1426309"/>
                  <a:pt x="2458451" y="1553014"/>
                </a:cubicBezTo>
                <a:cubicBezTo>
                  <a:pt x="2476983" y="1490402"/>
                  <a:pt x="2481550" y="1397102"/>
                  <a:pt x="2483050" y="1373870"/>
                </a:cubicBezTo>
                <a:cubicBezTo>
                  <a:pt x="2493190" y="1216732"/>
                  <a:pt x="2496204" y="1068220"/>
                  <a:pt x="2378459" y="945418"/>
                </a:cubicBezTo>
                <a:cubicBezTo>
                  <a:pt x="2337472" y="902670"/>
                  <a:pt x="2259670" y="851864"/>
                  <a:pt x="2197412" y="878600"/>
                </a:cubicBezTo>
                <a:cubicBezTo>
                  <a:pt x="2130493" y="907338"/>
                  <a:pt x="2120460" y="1011327"/>
                  <a:pt x="2136219" y="1069412"/>
                </a:cubicBezTo>
                <a:cubicBezTo>
                  <a:pt x="2171373" y="1198924"/>
                  <a:pt x="2249577" y="1245141"/>
                  <a:pt x="2307796" y="1367962"/>
                </a:cubicBezTo>
                <a:cubicBezTo>
                  <a:pt x="2329087" y="1412888"/>
                  <a:pt x="2384045" y="1588925"/>
                  <a:pt x="2401411" y="1628546"/>
                </a:cubicBezTo>
                <a:cubicBezTo>
                  <a:pt x="2337271" y="1727418"/>
                  <a:pt x="2274089" y="1826404"/>
                  <a:pt x="2213385" y="1925684"/>
                </a:cubicBezTo>
                <a:cubicBezTo>
                  <a:pt x="2187044" y="1968761"/>
                  <a:pt x="2162874" y="2010806"/>
                  <a:pt x="2137672" y="2053253"/>
                </a:cubicBezTo>
                <a:cubicBezTo>
                  <a:pt x="2143258" y="2029913"/>
                  <a:pt x="2148890" y="2006446"/>
                  <a:pt x="2151723" y="1982135"/>
                </a:cubicBezTo>
                <a:cubicBezTo>
                  <a:pt x="2170496" y="1820979"/>
                  <a:pt x="2120755" y="1722683"/>
                  <a:pt x="2041707" y="1569852"/>
                </a:cubicBezTo>
                <a:cubicBezTo>
                  <a:pt x="1997445" y="1484280"/>
                  <a:pt x="1856554" y="1338803"/>
                  <a:pt x="1750684" y="1353992"/>
                </a:cubicBezTo>
                <a:cubicBezTo>
                  <a:pt x="1735555" y="1356169"/>
                  <a:pt x="1720928" y="1361466"/>
                  <a:pt x="1707621" y="1370822"/>
                </a:cubicBezTo>
                <a:cubicBezTo>
                  <a:pt x="1609847" y="1439724"/>
                  <a:pt x="1644117" y="1553088"/>
                  <a:pt x="1702303" y="1615058"/>
                </a:cubicBezTo>
                <a:cubicBezTo>
                  <a:pt x="1815360" y="1735481"/>
                  <a:pt x="1850708" y="1755781"/>
                  <a:pt x="1939982" y="1892117"/>
                </a:cubicBezTo>
                <a:cubicBezTo>
                  <a:pt x="2004135" y="1990098"/>
                  <a:pt x="2041158" y="2128658"/>
                  <a:pt x="2056582" y="2190849"/>
                </a:cubicBezTo>
                <a:cubicBezTo>
                  <a:pt x="1962137" y="2355474"/>
                  <a:pt x="1894521" y="2484357"/>
                  <a:pt x="1819773" y="2637255"/>
                </a:cubicBezTo>
                <a:cubicBezTo>
                  <a:pt x="1812071" y="2459034"/>
                  <a:pt x="1771472" y="2224918"/>
                  <a:pt x="1716160" y="2101105"/>
                </a:cubicBezTo>
                <a:cubicBezTo>
                  <a:pt x="1659903" y="1975203"/>
                  <a:pt x="1554703" y="1898594"/>
                  <a:pt x="1477480" y="1924458"/>
                </a:cubicBezTo>
                <a:cubicBezTo>
                  <a:pt x="1451739" y="1933078"/>
                  <a:pt x="1429201" y="1953116"/>
                  <a:pt x="1412538" y="1986488"/>
                </a:cubicBezTo>
                <a:cubicBezTo>
                  <a:pt x="1326252" y="2159151"/>
                  <a:pt x="1557548" y="2385123"/>
                  <a:pt x="1641157" y="2516436"/>
                </a:cubicBezTo>
                <a:cubicBezTo>
                  <a:pt x="1660820" y="2547324"/>
                  <a:pt x="1768385" y="2739475"/>
                  <a:pt x="1768385" y="2739475"/>
                </a:cubicBezTo>
                <a:cubicBezTo>
                  <a:pt x="1768385" y="2739475"/>
                  <a:pt x="1602172" y="3119170"/>
                  <a:pt x="1559805" y="3246860"/>
                </a:cubicBezTo>
                <a:cubicBezTo>
                  <a:pt x="1520250" y="3366025"/>
                  <a:pt x="1475290" y="3506902"/>
                  <a:pt x="1432360" y="3639561"/>
                </a:cubicBezTo>
                <a:cubicBezTo>
                  <a:pt x="1435396" y="3547521"/>
                  <a:pt x="1436934" y="3454241"/>
                  <a:pt x="1433299" y="3414988"/>
                </a:cubicBezTo>
                <a:cubicBezTo>
                  <a:pt x="1411950" y="3184321"/>
                  <a:pt x="1409492" y="3007165"/>
                  <a:pt x="1340151" y="2775219"/>
                </a:cubicBezTo>
                <a:cubicBezTo>
                  <a:pt x="1275572" y="2559212"/>
                  <a:pt x="1145642" y="2375754"/>
                  <a:pt x="963931" y="2434174"/>
                </a:cubicBezTo>
                <a:cubicBezTo>
                  <a:pt x="921998" y="2447655"/>
                  <a:pt x="877358" y="2474090"/>
                  <a:pt x="830044" y="2515881"/>
                </a:cubicBezTo>
                <a:cubicBezTo>
                  <a:pt x="530445" y="2780704"/>
                  <a:pt x="995227" y="3158081"/>
                  <a:pt x="1123535" y="3402719"/>
                </a:cubicBezTo>
                <a:cubicBezTo>
                  <a:pt x="1220933" y="3588421"/>
                  <a:pt x="1316777" y="3748385"/>
                  <a:pt x="1371372" y="3827252"/>
                </a:cubicBezTo>
                <a:cubicBezTo>
                  <a:pt x="1371451" y="3827366"/>
                  <a:pt x="1371425" y="3827573"/>
                  <a:pt x="1371478" y="3827600"/>
                </a:cubicBezTo>
                <a:cubicBezTo>
                  <a:pt x="1359306" y="3865594"/>
                  <a:pt x="1348772" y="3896321"/>
                  <a:pt x="1336368" y="3935259"/>
                </a:cubicBezTo>
                <a:cubicBezTo>
                  <a:pt x="1323111" y="3976876"/>
                  <a:pt x="1309670" y="4019048"/>
                  <a:pt x="1296213" y="4061636"/>
                </a:cubicBezTo>
                <a:cubicBezTo>
                  <a:pt x="1209864" y="4334208"/>
                  <a:pt x="1136316" y="4547249"/>
                  <a:pt x="1047501" y="4835566"/>
                </a:cubicBezTo>
                <a:cubicBezTo>
                  <a:pt x="1021243" y="4725530"/>
                  <a:pt x="954571" y="4590714"/>
                  <a:pt x="928617" y="4459983"/>
                </a:cubicBezTo>
                <a:cubicBezTo>
                  <a:pt x="856621" y="4097567"/>
                  <a:pt x="571389" y="2878953"/>
                  <a:pt x="230732" y="2952924"/>
                </a:cubicBezTo>
                <a:cubicBezTo>
                  <a:pt x="219743" y="2955308"/>
                  <a:pt x="208531" y="2958951"/>
                  <a:pt x="197434" y="2964129"/>
                </a:cubicBezTo>
                <a:cubicBezTo>
                  <a:pt x="-84929" y="3095120"/>
                  <a:pt x="-104211" y="3619798"/>
                  <a:pt x="403581" y="4217033"/>
                </a:cubicBezTo>
                <a:cubicBezTo>
                  <a:pt x="738483" y="4610940"/>
                  <a:pt x="967576" y="4901533"/>
                  <a:pt x="1016707" y="4964154"/>
                </a:cubicBezTo>
                <a:cubicBezTo>
                  <a:pt x="967362" y="5124553"/>
                  <a:pt x="918713" y="5277318"/>
                  <a:pt x="869694" y="5438789"/>
                </a:cubicBezTo>
                <a:cubicBezTo>
                  <a:pt x="819917" y="5602738"/>
                  <a:pt x="682433" y="6060898"/>
                  <a:pt x="681869" y="6062907"/>
                </a:cubicBezTo>
                <a:cubicBezTo>
                  <a:pt x="675144" y="6085610"/>
                  <a:pt x="688243" y="6109252"/>
                  <a:pt x="710909" y="6116083"/>
                </a:cubicBezTo>
                <a:cubicBezTo>
                  <a:pt x="733566" y="6122780"/>
                  <a:pt x="757392" y="6109988"/>
                  <a:pt x="764143" y="6087352"/>
                </a:cubicBezTo>
                <a:cubicBezTo>
                  <a:pt x="764718" y="6085409"/>
                  <a:pt x="901997" y="5627651"/>
                  <a:pt x="951722" y="5463702"/>
                </a:cubicBezTo>
                <a:cubicBezTo>
                  <a:pt x="978415" y="5375767"/>
                  <a:pt x="1005031" y="5293123"/>
                  <a:pt x="1031846" y="5205255"/>
                </a:cubicBezTo>
                <a:cubicBezTo>
                  <a:pt x="1148963" y="5183890"/>
                  <a:pt x="2354844" y="4963550"/>
                  <a:pt x="2547545" y="4888742"/>
                </a:cubicBezTo>
                <a:cubicBezTo>
                  <a:pt x="2672007" y="4840454"/>
                  <a:pt x="2844950" y="4792033"/>
                  <a:pt x="2786470" y="4608328"/>
                </a:cubicBezTo>
                <a:cubicBezTo>
                  <a:pt x="2732805" y="4439757"/>
                  <a:pt x="2404967" y="4435672"/>
                  <a:pt x="2193561" y="4506262"/>
                </a:cubicBezTo>
                <a:cubicBezTo>
                  <a:pt x="1876807" y="4611944"/>
                  <a:pt x="1246929" y="4953504"/>
                  <a:pt x="1061623" y="5078074"/>
                </a:cubicBezTo>
                <a:cubicBezTo>
                  <a:pt x="1142249" y="4814536"/>
                  <a:pt x="1205183" y="4642484"/>
                  <a:pt x="1284853" y="4388322"/>
                </a:cubicBezTo>
                <a:cubicBezTo>
                  <a:pt x="1284903" y="4388188"/>
                  <a:pt x="1285061" y="4388055"/>
                  <a:pt x="1285098" y="4387854"/>
                </a:cubicBezTo>
                <a:cubicBezTo>
                  <a:pt x="1436969" y="4303468"/>
                  <a:pt x="1909938" y="4086892"/>
                  <a:pt x="2210344" y="3972348"/>
                </a:cubicBezTo>
                <a:cubicBezTo>
                  <a:pt x="2548978" y="3843339"/>
                  <a:pt x="3156976" y="3884413"/>
                  <a:pt x="3033626" y="3476054"/>
                </a:cubicBezTo>
                <a:cubicBezTo>
                  <a:pt x="2971549" y="3270562"/>
                  <a:pt x="2576979" y="3260121"/>
                  <a:pt x="2214055" y="3364840"/>
                </a:cubicBezTo>
                <a:cubicBezTo>
                  <a:pt x="2162211" y="3379794"/>
                  <a:pt x="2111071" y="3397174"/>
                  <a:pt x="2061578" y="3416629"/>
                </a:cubicBezTo>
                <a:cubicBezTo>
                  <a:pt x="1734015" y="3545230"/>
                  <a:pt x="1529548" y="3786774"/>
                  <a:pt x="1405196" y="4001207"/>
                </a:cubicBezTo>
                <a:cubicBezTo>
                  <a:pt x="1409436" y="3987872"/>
                  <a:pt x="1413704" y="3974264"/>
                  <a:pt x="1417907" y="3961063"/>
                </a:cubicBezTo>
                <a:cubicBezTo>
                  <a:pt x="1497096" y="3712481"/>
                  <a:pt x="1571720" y="3482417"/>
                  <a:pt x="1640963" y="3273924"/>
                </a:cubicBezTo>
                <a:cubicBezTo>
                  <a:pt x="1661155" y="3213086"/>
                  <a:pt x="1684240" y="3150145"/>
                  <a:pt x="1709724" y="3085416"/>
                </a:cubicBezTo>
                <a:cubicBezTo>
                  <a:pt x="1835800" y="3057254"/>
                  <a:pt x="2274591" y="2961048"/>
                  <a:pt x="2612535" y="2938411"/>
                </a:cubicBezTo>
                <a:cubicBezTo>
                  <a:pt x="2918473" y="2917918"/>
                  <a:pt x="3338405" y="3070475"/>
                  <a:pt x="3339530" y="2748222"/>
                </a:cubicBezTo>
                <a:cubicBezTo>
                  <a:pt x="3340173" y="2563397"/>
                  <a:pt x="3041040" y="2529309"/>
                  <a:pt x="2716604" y="2578373"/>
                </a:cubicBezTo>
                <a:cubicBezTo>
                  <a:pt x="2649397" y="2588533"/>
                  <a:pt x="2581708" y="2604238"/>
                  <a:pt x="2514541" y="2624122"/>
                </a:cubicBezTo>
                <a:cubicBezTo>
                  <a:pt x="2199461" y="2717401"/>
                  <a:pt x="1929735" y="2829219"/>
                  <a:pt x="1768988" y="2940440"/>
                </a:cubicBezTo>
                <a:cubicBezTo>
                  <a:pt x="1787405" y="2896125"/>
                  <a:pt x="1920835" y="2618550"/>
                  <a:pt x="1992850" y="2483298"/>
                </a:cubicBezTo>
                <a:cubicBezTo>
                  <a:pt x="2079259" y="2462925"/>
                  <a:pt x="2240281" y="2426412"/>
                  <a:pt x="2432198" y="2398344"/>
                </a:cubicBezTo>
                <a:cubicBezTo>
                  <a:pt x="2694168" y="2360029"/>
                  <a:pt x="2977777" y="2356292"/>
                  <a:pt x="2953848" y="2186127"/>
                </a:cubicBezTo>
                <a:cubicBezTo>
                  <a:pt x="2926329" y="1990487"/>
                  <a:pt x="2647803" y="2046288"/>
                  <a:pt x="2416834" y="2128638"/>
                </a:cubicBezTo>
                <a:cubicBezTo>
                  <a:pt x="2273292" y="2179825"/>
                  <a:pt x="2170502" y="2240549"/>
                  <a:pt x="2094729" y="2298152"/>
                </a:cubicBezTo>
                <a:cubicBezTo>
                  <a:pt x="2155159" y="2190970"/>
                  <a:pt x="2218173" y="2082219"/>
                  <a:pt x="2286519" y="1970462"/>
                </a:cubicBezTo>
                <a:cubicBezTo>
                  <a:pt x="2323595" y="1909825"/>
                  <a:pt x="2362031" y="1849148"/>
                  <a:pt x="2400453" y="1788558"/>
                </a:cubicBezTo>
                <a:cubicBezTo>
                  <a:pt x="2463400" y="1770341"/>
                  <a:pt x="2694603" y="1704681"/>
                  <a:pt x="2790127" y="1704848"/>
                </a:cubicBezTo>
                <a:cubicBezTo>
                  <a:pt x="2957391" y="1705170"/>
                  <a:pt x="3123871" y="1718471"/>
                  <a:pt x="3135672" y="1593975"/>
                </a:cubicBezTo>
                <a:cubicBezTo>
                  <a:pt x="3147325" y="1471033"/>
                  <a:pt x="2987937" y="1440929"/>
                  <a:pt x="2802101" y="1499102"/>
                </a:cubicBezTo>
                <a:cubicBezTo>
                  <a:pt x="2686580" y="1535260"/>
                  <a:pt x="2535021" y="1626698"/>
                  <a:pt x="2450756" y="1696021"/>
                </a:cubicBezTo>
                <a:cubicBezTo>
                  <a:pt x="2542776" y="1552298"/>
                  <a:pt x="2617679" y="1458309"/>
                  <a:pt x="2715043" y="1317157"/>
                </a:cubicBezTo>
                <a:cubicBezTo>
                  <a:pt x="2784936" y="1295559"/>
                  <a:pt x="2897825" y="1267691"/>
                  <a:pt x="3021584" y="1271944"/>
                </a:cubicBezTo>
                <a:cubicBezTo>
                  <a:pt x="3158938" y="1276672"/>
                  <a:pt x="3293051" y="1254705"/>
                  <a:pt x="3277701" y="1152163"/>
                </a:cubicBezTo>
                <a:cubicBezTo>
                  <a:pt x="3258386" y="1023107"/>
                  <a:pt x="3080748" y="1046775"/>
                  <a:pt x="2940668" y="1097694"/>
                </a:cubicBezTo>
                <a:cubicBezTo>
                  <a:pt x="2898743" y="1112937"/>
                  <a:pt x="2852960" y="1146437"/>
                  <a:pt x="2808645" y="1183044"/>
                </a:cubicBezTo>
                <a:cubicBezTo>
                  <a:pt x="2850127" y="1124195"/>
                  <a:pt x="2890505" y="1063692"/>
                  <a:pt x="2932403" y="1005815"/>
                </a:cubicBezTo>
                <a:cubicBezTo>
                  <a:pt x="2954062" y="975898"/>
                  <a:pt x="2971790" y="952986"/>
                  <a:pt x="2992685" y="924557"/>
                </a:cubicBezTo>
                <a:cubicBezTo>
                  <a:pt x="3069804" y="938942"/>
                  <a:pt x="3540040" y="1019785"/>
                  <a:pt x="3591173" y="846554"/>
                </a:cubicBezTo>
                <a:cubicBezTo>
                  <a:pt x="3621612" y="743422"/>
                  <a:pt x="3476429" y="678566"/>
                  <a:pt x="3344118" y="724402"/>
                </a:cubicBezTo>
                <a:cubicBezTo>
                  <a:pt x="3236553" y="761672"/>
                  <a:pt x="3102962" y="819845"/>
                  <a:pt x="3035755" y="859479"/>
                </a:cubicBezTo>
                <a:cubicBezTo>
                  <a:pt x="3080600" y="798815"/>
                  <a:pt x="3112024" y="762436"/>
                  <a:pt x="3152100" y="709809"/>
                </a:cubicBezTo>
                <a:cubicBezTo>
                  <a:pt x="3175434" y="679169"/>
                  <a:pt x="3236613" y="597690"/>
                  <a:pt x="3237685" y="597221"/>
                </a:cubicBezTo>
                <a:cubicBezTo>
                  <a:pt x="3298570" y="570392"/>
                  <a:pt x="3458286" y="548853"/>
                  <a:pt x="3594857" y="493722"/>
                </a:cubicBezTo>
                <a:cubicBezTo>
                  <a:pt x="3748706" y="431611"/>
                  <a:pt x="3889858" y="367532"/>
                  <a:pt x="3843928" y="266604"/>
                </a:cubicBezTo>
                <a:cubicBezTo>
                  <a:pt x="3819148" y="212142"/>
                  <a:pt x="3614707" y="197562"/>
                  <a:pt x="3482483" y="280682"/>
                </a:cubicBezTo>
                <a:cubicBezTo>
                  <a:pt x="3350266" y="363801"/>
                  <a:pt x="3160418" y="558986"/>
                  <a:pt x="3158758" y="561076"/>
                </a:cubicBezTo>
                <a:cubicBezTo>
                  <a:pt x="3171904" y="504538"/>
                  <a:pt x="3187147" y="443298"/>
                  <a:pt x="3194856" y="422550"/>
                </a:cubicBezTo>
                <a:cubicBezTo>
                  <a:pt x="3243853" y="290700"/>
                  <a:pt x="3366721" y="30197"/>
                  <a:pt x="3184247" y="1626"/>
                </a:cubicBezTo>
                <a:cubicBezTo>
                  <a:pt x="3169594" y="-664"/>
                  <a:pt x="3156574" y="-429"/>
                  <a:pt x="3144901" y="166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5" name="Google Shape;215;p9"/>
          <p:cNvSpPr/>
          <p:nvPr/>
        </p:nvSpPr>
        <p:spPr>
          <a:xfrm flipH="1">
            <a:off x="-698840" y="4860093"/>
            <a:ext cx="2722991" cy="2570491"/>
          </a:xfrm>
          <a:custGeom>
            <a:rect b="b" l="l" r="r" t="t"/>
            <a:pathLst>
              <a:path extrusionOk="0" h="3244341" w="3436818">
                <a:moveTo>
                  <a:pt x="2217464" y="3244167"/>
                </a:moveTo>
                <a:cubicBezTo>
                  <a:pt x="2403983" y="3254012"/>
                  <a:pt x="2617157" y="2846617"/>
                  <a:pt x="2760077" y="2522744"/>
                </a:cubicBezTo>
                <a:cubicBezTo>
                  <a:pt x="2881164" y="2248310"/>
                  <a:pt x="3344882" y="2193560"/>
                  <a:pt x="3429669" y="1722581"/>
                </a:cubicBezTo>
                <a:cubicBezTo>
                  <a:pt x="3477756" y="1455200"/>
                  <a:pt x="3267529" y="1206048"/>
                  <a:pt x="3267529" y="1206048"/>
                </a:cubicBezTo>
                <a:cubicBezTo>
                  <a:pt x="3267529" y="1206048"/>
                  <a:pt x="3044777" y="1930873"/>
                  <a:pt x="2853972" y="1753677"/>
                </a:cubicBezTo>
                <a:cubicBezTo>
                  <a:pt x="2698194" y="1609016"/>
                  <a:pt x="3150259" y="1263169"/>
                  <a:pt x="3007541" y="902796"/>
                </a:cubicBezTo>
                <a:cubicBezTo>
                  <a:pt x="2864822" y="542416"/>
                  <a:pt x="2282963" y="312097"/>
                  <a:pt x="2282963" y="312097"/>
                </a:cubicBezTo>
                <a:cubicBezTo>
                  <a:pt x="2282963" y="312097"/>
                  <a:pt x="2609589" y="1315066"/>
                  <a:pt x="2179625" y="1336317"/>
                </a:cubicBezTo>
                <a:cubicBezTo>
                  <a:pt x="1811275" y="1354520"/>
                  <a:pt x="2089279" y="720918"/>
                  <a:pt x="1990494" y="403736"/>
                </a:cubicBezTo>
                <a:cubicBezTo>
                  <a:pt x="1929750" y="208724"/>
                  <a:pt x="1190104" y="-85011"/>
                  <a:pt x="1018720" y="23291"/>
                </a:cubicBezTo>
                <a:cubicBezTo>
                  <a:pt x="911497" y="91040"/>
                  <a:pt x="1485989" y="644402"/>
                  <a:pt x="1270604" y="737052"/>
                </a:cubicBezTo>
                <a:cubicBezTo>
                  <a:pt x="1059976" y="827666"/>
                  <a:pt x="953556" y="366432"/>
                  <a:pt x="772463" y="219976"/>
                </a:cubicBezTo>
                <a:cubicBezTo>
                  <a:pt x="708905" y="168574"/>
                  <a:pt x="624989" y="158529"/>
                  <a:pt x="531294" y="170229"/>
                </a:cubicBezTo>
                <a:cubicBezTo>
                  <a:pt x="437599" y="181922"/>
                  <a:pt x="353213" y="224892"/>
                  <a:pt x="353213" y="224892"/>
                </a:cubicBezTo>
                <a:cubicBezTo>
                  <a:pt x="353213" y="224892"/>
                  <a:pt x="360178" y="316209"/>
                  <a:pt x="321133" y="429219"/>
                </a:cubicBezTo>
                <a:cubicBezTo>
                  <a:pt x="286776" y="528439"/>
                  <a:pt x="194522" y="581963"/>
                  <a:pt x="296420" y="699789"/>
                </a:cubicBezTo>
                <a:cubicBezTo>
                  <a:pt x="514417" y="951793"/>
                  <a:pt x="1225532" y="1160420"/>
                  <a:pt x="1214013" y="1277233"/>
                </a:cubicBezTo>
                <a:cubicBezTo>
                  <a:pt x="1203364" y="1385059"/>
                  <a:pt x="893683" y="1393605"/>
                  <a:pt x="605365" y="1296722"/>
                </a:cubicBezTo>
                <a:cubicBezTo>
                  <a:pt x="317048" y="1199840"/>
                  <a:pt x="60791" y="889709"/>
                  <a:pt x="60791" y="889709"/>
                </a:cubicBezTo>
                <a:cubicBezTo>
                  <a:pt x="60791" y="889709"/>
                  <a:pt x="-14614" y="973198"/>
                  <a:pt x="2538" y="1079061"/>
                </a:cubicBezTo>
                <a:cubicBezTo>
                  <a:pt x="19696" y="1184925"/>
                  <a:pt x="129411" y="1313131"/>
                  <a:pt x="129411" y="1313131"/>
                </a:cubicBezTo>
                <a:cubicBezTo>
                  <a:pt x="129411" y="1313131"/>
                  <a:pt x="56832" y="1536156"/>
                  <a:pt x="253022" y="1660283"/>
                </a:cubicBezTo>
                <a:cubicBezTo>
                  <a:pt x="697855" y="1941676"/>
                  <a:pt x="1603860" y="1766187"/>
                  <a:pt x="1578947" y="2020235"/>
                </a:cubicBezTo>
                <a:cubicBezTo>
                  <a:pt x="1570040" y="2110936"/>
                  <a:pt x="1347490" y="2179576"/>
                  <a:pt x="1084622" y="2147135"/>
                </a:cubicBezTo>
                <a:cubicBezTo>
                  <a:pt x="733149" y="2103750"/>
                  <a:pt x="319325" y="1935775"/>
                  <a:pt x="319325" y="1935775"/>
                </a:cubicBezTo>
                <a:cubicBezTo>
                  <a:pt x="319325" y="1935775"/>
                  <a:pt x="227573" y="2218829"/>
                  <a:pt x="614139" y="2334577"/>
                </a:cubicBezTo>
                <a:cubicBezTo>
                  <a:pt x="1000705" y="2450333"/>
                  <a:pt x="1862040" y="2313173"/>
                  <a:pt x="1883605" y="2391859"/>
                </a:cubicBezTo>
                <a:cubicBezTo>
                  <a:pt x="1907180" y="2478153"/>
                  <a:pt x="1558454" y="2500388"/>
                  <a:pt x="1306837" y="2596139"/>
                </a:cubicBezTo>
                <a:cubicBezTo>
                  <a:pt x="1045442" y="2695594"/>
                  <a:pt x="789005" y="2639805"/>
                  <a:pt x="789005" y="2639805"/>
                </a:cubicBezTo>
                <a:cubicBezTo>
                  <a:pt x="789005" y="2639805"/>
                  <a:pt x="888526" y="2729348"/>
                  <a:pt x="1016042" y="2841728"/>
                </a:cubicBezTo>
                <a:cubicBezTo>
                  <a:pt x="1122997" y="2935959"/>
                  <a:pt x="1244016" y="3052424"/>
                  <a:pt x="1395844" y="3084236"/>
                </a:cubicBezTo>
                <a:cubicBezTo>
                  <a:pt x="1728631" y="3153954"/>
                  <a:pt x="2045277" y="2762432"/>
                  <a:pt x="2140445" y="2904950"/>
                </a:cubicBezTo>
                <a:cubicBezTo>
                  <a:pt x="2245994" y="3062939"/>
                  <a:pt x="1886553" y="3179136"/>
                  <a:pt x="1886553" y="3179136"/>
                </a:cubicBezTo>
                <a:cubicBezTo>
                  <a:pt x="1886553" y="3179136"/>
                  <a:pt x="2030945" y="3234388"/>
                  <a:pt x="2217464" y="3244167"/>
                </a:cubicBezTo>
                <a:close/>
                <a:moveTo>
                  <a:pt x="1988753" y="2352305"/>
                </a:moveTo>
                <a:cubicBezTo>
                  <a:pt x="1892580" y="2340063"/>
                  <a:pt x="1800091" y="2293523"/>
                  <a:pt x="1815829" y="2220563"/>
                </a:cubicBezTo>
                <a:cubicBezTo>
                  <a:pt x="1839404" y="2110902"/>
                  <a:pt x="2183375" y="2184940"/>
                  <a:pt x="2184246" y="2278167"/>
                </a:cubicBezTo>
                <a:cubicBezTo>
                  <a:pt x="2184848" y="2342474"/>
                  <a:pt x="2084926" y="2364541"/>
                  <a:pt x="1988753" y="2352305"/>
                </a:cubicBezTo>
                <a:close/>
                <a:moveTo>
                  <a:pt x="2213044" y="1896041"/>
                </a:moveTo>
                <a:cubicBezTo>
                  <a:pt x="2086801" y="1891372"/>
                  <a:pt x="2054721" y="1516453"/>
                  <a:pt x="2180696" y="1501779"/>
                </a:cubicBezTo>
                <a:cubicBezTo>
                  <a:pt x="2340761" y="1483120"/>
                  <a:pt x="2350003" y="1901111"/>
                  <a:pt x="2213044" y="1896041"/>
                </a:cubicBezTo>
                <a:close/>
                <a:moveTo>
                  <a:pt x="1721331" y="1158658"/>
                </a:moveTo>
                <a:cubicBezTo>
                  <a:pt x="1636476" y="1155095"/>
                  <a:pt x="1569772" y="929779"/>
                  <a:pt x="1644044" y="876462"/>
                </a:cubicBezTo>
                <a:cubicBezTo>
                  <a:pt x="1751535" y="799303"/>
                  <a:pt x="1839404" y="1082631"/>
                  <a:pt x="1758434" y="1145485"/>
                </a:cubicBezTo>
                <a:cubicBezTo>
                  <a:pt x="1745910" y="1155182"/>
                  <a:pt x="1733453" y="1159160"/>
                  <a:pt x="1721331" y="115865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6" name="Google Shape;216;p9"/>
          <p:cNvSpPr/>
          <p:nvPr/>
        </p:nvSpPr>
        <p:spPr>
          <a:xfrm>
            <a:off x="9975901" y="-251525"/>
            <a:ext cx="2963170" cy="1519188"/>
          </a:xfrm>
          <a:custGeom>
            <a:rect b="b" l="l" r="r" t="t"/>
            <a:pathLst>
              <a:path extrusionOk="0" h="3302583" w="6441674">
                <a:moveTo>
                  <a:pt x="6617" y="2553101"/>
                </a:moveTo>
                <a:cubicBezTo>
                  <a:pt x="34746" y="2475004"/>
                  <a:pt x="146409" y="2480811"/>
                  <a:pt x="197329" y="2483235"/>
                </a:cubicBezTo>
                <a:cubicBezTo>
                  <a:pt x="355947" y="2490783"/>
                  <a:pt x="535520" y="2579595"/>
                  <a:pt x="619745" y="2626041"/>
                </a:cubicBezTo>
                <a:cubicBezTo>
                  <a:pt x="639402" y="2615540"/>
                  <a:pt x="651785" y="2608883"/>
                  <a:pt x="664175" y="2602366"/>
                </a:cubicBezTo>
                <a:cubicBezTo>
                  <a:pt x="762276" y="2550891"/>
                  <a:pt x="873029" y="2494239"/>
                  <a:pt x="994310" y="2434298"/>
                </a:cubicBezTo>
                <a:cubicBezTo>
                  <a:pt x="1080169" y="2391858"/>
                  <a:pt x="1075688" y="2399687"/>
                  <a:pt x="1162987" y="2358291"/>
                </a:cubicBezTo>
                <a:cubicBezTo>
                  <a:pt x="1125871" y="2363555"/>
                  <a:pt x="563481" y="2399211"/>
                  <a:pt x="595159" y="2184611"/>
                </a:cubicBezTo>
                <a:cubicBezTo>
                  <a:pt x="596981" y="2172288"/>
                  <a:pt x="600605" y="2161880"/>
                  <a:pt x="605547" y="2153013"/>
                </a:cubicBezTo>
                <a:cubicBezTo>
                  <a:pt x="640205" y="2090929"/>
                  <a:pt x="743678" y="2107190"/>
                  <a:pt x="805501" y="2116319"/>
                </a:cubicBezTo>
                <a:cubicBezTo>
                  <a:pt x="980031" y="2142083"/>
                  <a:pt x="1257117" y="2281882"/>
                  <a:pt x="1285768" y="2296435"/>
                </a:cubicBezTo>
                <a:cubicBezTo>
                  <a:pt x="1422748" y="2231907"/>
                  <a:pt x="1512002" y="2195467"/>
                  <a:pt x="1650729" y="2135044"/>
                </a:cubicBezTo>
                <a:cubicBezTo>
                  <a:pt x="1585906" y="2142873"/>
                  <a:pt x="1493156" y="2131810"/>
                  <a:pt x="1469997" y="2129412"/>
                </a:cubicBezTo>
                <a:cubicBezTo>
                  <a:pt x="1313368" y="2113205"/>
                  <a:pt x="1166437" y="2091398"/>
                  <a:pt x="1064993" y="1954821"/>
                </a:cubicBezTo>
                <a:cubicBezTo>
                  <a:pt x="1029678" y="1907277"/>
                  <a:pt x="992569" y="1822089"/>
                  <a:pt x="1029310" y="1765167"/>
                </a:cubicBezTo>
                <a:cubicBezTo>
                  <a:pt x="1068810" y="1703975"/>
                  <a:pt x="1173020" y="1711430"/>
                  <a:pt x="1227656" y="1736660"/>
                </a:cubicBezTo>
                <a:cubicBezTo>
                  <a:pt x="1349493" y="1792922"/>
                  <a:pt x="1382015" y="1877742"/>
                  <a:pt x="1493410" y="1955631"/>
                </a:cubicBezTo>
                <a:cubicBezTo>
                  <a:pt x="1534150" y="1984115"/>
                  <a:pt x="1698554" y="2067670"/>
                  <a:pt x="1734726" y="2091405"/>
                </a:cubicBezTo>
                <a:cubicBezTo>
                  <a:pt x="1842907" y="2044651"/>
                  <a:pt x="1951048" y="1998869"/>
                  <a:pt x="2059061" y="1955578"/>
                </a:cubicBezTo>
                <a:cubicBezTo>
                  <a:pt x="2105935" y="1936785"/>
                  <a:pt x="2151417" y="1919975"/>
                  <a:pt x="2197474" y="1902200"/>
                </a:cubicBezTo>
                <a:cubicBezTo>
                  <a:pt x="2173531" y="1903814"/>
                  <a:pt x="2149448" y="1905455"/>
                  <a:pt x="2125009" y="1904196"/>
                </a:cubicBezTo>
                <a:cubicBezTo>
                  <a:pt x="1962976" y="1895818"/>
                  <a:pt x="1874357" y="1830384"/>
                  <a:pt x="1736849" y="1726944"/>
                </a:cubicBezTo>
                <a:cubicBezTo>
                  <a:pt x="1659864" y="1669029"/>
                  <a:pt x="1539923" y="1505844"/>
                  <a:pt x="1572565" y="1403991"/>
                </a:cubicBezTo>
                <a:cubicBezTo>
                  <a:pt x="1577227" y="1389441"/>
                  <a:pt x="1584895" y="1375900"/>
                  <a:pt x="1596341" y="1364342"/>
                </a:cubicBezTo>
                <a:cubicBezTo>
                  <a:pt x="1680585" y="1279429"/>
                  <a:pt x="1786643" y="1332134"/>
                  <a:pt x="1838038" y="1399840"/>
                </a:cubicBezTo>
                <a:cubicBezTo>
                  <a:pt x="1937915" y="1531401"/>
                  <a:pt x="1952032" y="1569640"/>
                  <a:pt x="2071572" y="1680402"/>
                </a:cubicBezTo>
                <a:cubicBezTo>
                  <a:pt x="2157478" y="1760004"/>
                  <a:pt x="2287920" y="1819615"/>
                  <a:pt x="2346662" y="1845201"/>
                </a:cubicBezTo>
                <a:cubicBezTo>
                  <a:pt x="2524743" y="1779537"/>
                  <a:pt x="2663094" y="1734372"/>
                  <a:pt x="2826314" y="1686173"/>
                </a:cubicBezTo>
                <a:cubicBezTo>
                  <a:pt x="2651883" y="1648848"/>
                  <a:pt x="2427819" y="1569770"/>
                  <a:pt x="2314964" y="1494574"/>
                </a:cubicBezTo>
                <a:cubicBezTo>
                  <a:pt x="2200213" y="1418106"/>
                  <a:pt x="2142228" y="1301602"/>
                  <a:pt x="2180610" y="1229775"/>
                </a:cubicBezTo>
                <a:cubicBezTo>
                  <a:pt x="2193402" y="1205833"/>
                  <a:pt x="2216916" y="1186952"/>
                  <a:pt x="2252599" y="1176091"/>
                </a:cubicBezTo>
                <a:cubicBezTo>
                  <a:pt x="2437243" y="1119814"/>
                  <a:pt x="2621464" y="1385564"/>
                  <a:pt x="2736972" y="1489906"/>
                </a:cubicBezTo>
                <a:cubicBezTo>
                  <a:pt x="2764163" y="1514447"/>
                  <a:pt x="2935680" y="1652552"/>
                  <a:pt x="2935680" y="1652552"/>
                </a:cubicBezTo>
                <a:cubicBezTo>
                  <a:pt x="2935680" y="1652552"/>
                  <a:pt x="3337783" y="1552004"/>
                  <a:pt x="3470725" y="1531532"/>
                </a:cubicBezTo>
                <a:cubicBezTo>
                  <a:pt x="3594825" y="1512409"/>
                  <a:pt x="3741227" y="1491578"/>
                  <a:pt x="3879191" y="1471378"/>
                </a:cubicBezTo>
                <a:cubicBezTo>
                  <a:pt x="3787974" y="1459019"/>
                  <a:pt x="3695753" y="1444975"/>
                  <a:pt x="3657645" y="1434844"/>
                </a:cubicBezTo>
                <a:cubicBezTo>
                  <a:pt x="3433756" y="1375318"/>
                  <a:pt x="3259493" y="1343342"/>
                  <a:pt x="3042367" y="1236283"/>
                </a:cubicBezTo>
                <a:cubicBezTo>
                  <a:pt x="2840177" y="1136577"/>
                  <a:pt x="2680929" y="977866"/>
                  <a:pt x="2768851" y="808445"/>
                </a:cubicBezTo>
                <a:cubicBezTo>
                  <a:pt x="2789144" y="769348"/>
                  <a:pt x="2822630" y="729744"/>
                  <a:pt x="2871721" y="690064"/>
                </a:cubicBezTo>
                <a:cubicBezTo>
                  <a:pt x="3182809" y="438834"/>
                  <a:pt x="3477355" y="960055"/>
                  <a:pt x="3697226" y="1127372"/>
                </a:cubicBezTo>
                <a:cubicBezTo>
                  <a:pt x="3864055" y="1254383"/>
                  <a:pt x="4005769" y="1375568"/>
                  <a:pt x="4074416" y="1442552"/>
                </a:cubicBezTo>
                <a:cubicBezTo>
                  <a:pt x="4074550" y="1442649"/>
                  <a:pt x="4074751" y="1442657"/>
                  <a:pt x="4074751" y="1442715"/>
                </a:cubicBezTo>
                <a:cubicBezTo>
                  <a:pt x="4114265" y="1437051"/>
                  <a:pt x="4146345" y="1431790"/>
                  <a:pt x="4186796" y="1426055"/>
                </a:cubicBezTo>
                <a:cubicBezTo>
                  <a:pt x="4229994" y="1419926"/>
                  <a:pt x="4273861" y="1413708"/>
                  <a:pt x="4318062" y="1407543"/>
                </a:cubicBezTo>
                <a:cubicBezTo>
                  <a:pt x="4601223" y="1367866"/>
                  <a:pt x="4823573" y="1330886"/>
                  <a:pt x="5122605" y="1291408"/>
                </a:cubicBezTo>
                <a:cubicBezTo>
                  <a:pt x="5018597" y="1247172"/>
                  <a:pt x="4896773" y="1158944"/>
                  <a:pt x="4772204" y="1111549"/>
                </a:cubicBezTo>
                <a:cubicBezTo>
                  <a:pt x="4426826" y="980103"/>
                  <a:pt x="3272887" y="495594"/>
                  <a:pt x="3402613" y="172049"/>
                </a:cubicBezTo>
                <a:cubicBezTo>
                  <a:pt x="3406833" y="161614"/>
                  <a:pt x="3412257" y="151167"/>
                  <a:pt x="3419222" y="141087"/>
                </a:cubicBezTo>
                <a:cubicBezTo>
                  <a:pt x="3595495" y="-115471"/>
                  <a:pt x="4116006" y="-46965"/>
                  <a:pt x="4620177" y="553338"/>
                </a:cubicBezTo>
                <a:cubicBezTo>
                  <a:pt x="4952695" y="949252"/>
                  <a:pt x="5201030" y="1223616"/>
                  <a:pt x="5254541" y="1282496"/>
                </a:cubicBezTo>
                <a:cubicBezTo>
                  <a:pt x="5420968" y="1260600"/>
                  <a:pt x="5579693" y="1238112"/>
                  <a:pt x="5747058" y="1216717"/>
                </a:cubicBezTo>
                <a:cubicBezTo>
                  <a:pt x="5917102" y="1194992"/>
                  <a:pt x="6391737" y="1135856"/>
                  <a:pt x="6393813" y="1135636"/>
                </a:cubicBezTo>
                <a:cubicBezTo>
                  <a:pt x="6417254" y="1132784"/>
                  <a:pt x="6438417" y="1149651"/>
                  <a:pt x="6441364" y="1173131"/>
                </a:cubicBezTo>
                <a:cubicBezTo>
                  <a:pt x="6444177" y="1196592"/>
                  <a:pt x="6427568" y="1217947"/>
                  <a:pt x="6404194" y="1220833"/>
                </a:cubicBezTo>
                <a:cubicBezTo>
                  <a:pt x="6402185" y="1221077"/>
                  <a:pt x="5927884" y="1280067"/>
                  <a:pt x="5757907" y="1301749"/>
                </a:cubicBezTo>
                <a:cubicBezTo>
                  <a:pt x="5666758" y="1313399"/>
                  <a:pt x="5580832" y="1325857"/>
                  <a:pt x="5489749" y="1337642"/>
                </a:cubicBezTo>
                <a:cubicBezTo>
                  <a:pt x="5449231" y="1449560"/>
                  <a:pt x="5030786" y="2601783"/>
                  <a:pt x="4924902" y="2779315"/>
                </a:cubicBezTo>
                <a:cubicBezTo>
                  <a:pt x="4856523" y="2893978"/>
                  <a:pt x="4779906" y="3056421"/>
                  <a:pt x="4608523" y="2968117"/>
                </a:cubicBezTo>
                <a:cubicBezTo>
                  <a:pt x="4451271" y="2887087"/>
                  <a:pt x="4501903" y="2563147"/>
                  <a:pt x="4606782" y="2366482"/>
                </a:cubicBezTo>
                <a:cubicBezTo>
                  <a:pt x="4763833" y="2071789"/>
                  <a:pt x="5205651" y="1507719"/>
                  <a:pt x="5359420" y="1345791"/>
                </a:cubicBezTo>
                <a:cubicBezTo>
                  <a:pt x="5086105" y="1381325"/>
                  <a:pt x="4906016" y="1414681"/>
                  <a:pt x="4642076" y="1450835"/>
                </a:cubicBezTo>
                <a:cubicBezTo>
                  <a:pt x="4641943" y="1450858"/>
                  <a:pt x="4641809" y="1450998"/>
                  <a:pt x="4641608" y="1451000"/>
                </a:cubicBezTo>
                <a:cubicBezTo>
                  <a:pt x="4533045" y="1586663"/>
                  <a:pt x="4240575" y="2016878"/>
                  <a:pt x="4077564" y="2293970"/>
                </a:cubicBezTo>
                <a:cubicBezTo>
                  <a:pt x="3893858" y="2606344"/>
                  <a:pt x="3832980" y="3212674"/>
                  <a:pt x="3450900" y="3022934"/>
                </a:cubicBezTo>
                <a:cubicBezTo>
                  <a:pt x="3258622" y="2927451"/>
                  <a:pt x="3314143" y="2536666"/>
                  <a:pt x="3477958" y="2196297"/>
                </a:cubicBezTo>
                <a:cubicBezTo>
                  <a:pt x="3501331" y="2147675"/>
                  <a:pt x="3526981" y="2100145"/>
                  <a:pt x="3554441" y="2054597"/>
                </a:cubicBezTo>
                <a:cubicBezTo>
                  <a:pt x="3735869" y="1753069"/>
                  <a:pt x="4008113" y="1591760"/>
                  <a:pt x="4240307" y="1504919"/>
                </a:cubicBezTo>
                <a:cubicBezTo>
                  <a:pt x="4226444" y="1506876"/>
                  <a:pt x="4212313" y="1508814"/>
                  <a:pt x="4198650" y="1510757"/>
                </a:cubicBezTo>
                <a:cubicBezTo>
                  <a:pt x="3940337" y="1547371"/>
                  <a:pt x="3701043" y="1582574"/>
                  <a:pt x="3483918" y="1616067"/>
                </a:cubicBezTo>
                <a:cubicBezTo>
                  <a:pt x="3420562" y="1625830"/>
                  <a:pt x="3354661" y="1638094"/>
                  <a:pt x="3286550" y="1652423"/>
                </a:cubicBezTo>
                <a:cubicBezTo>
                  <a:pt x="3237794" y="1772032"/>
                  <a:pt x="3069692" y="2188629"/>
                  <a:pt x="2991000" y="2518061"/>
                </a:cubicBezTo>
                <a:cubicBezTo>
                  <a:pt x="2919808" y="2816297"/>
                  <a:pt x="3000175" y="3255791"/>
                  <a:pt x="2682228" y="3203144"/>
                </a:cubicBezTo>
                <a:cubicBezTo>
                  <a:pt x="2499889" y="3172946"/>
                  <a:pt x="2516170" y="2872319"/>
                  <a:pt x="2618665" y="2560615"/>
                </a:cubicBezTo>
                <a:cubicBezTo>
                  <a:pt x="2639895" y="2496047"/>
                  <a:pt x="2666671" y="2431927"/>
                  <a:pt x="2697485" y="2369013"/>
                </a:cubicBezTo>
                <a:cubicBezTo>
                  <a:pt x="2841985" y="2073905"/>
                  <a:pt x="2997228" y="1826617"/>
                  <a:pt x="3133718" y="1686673"/>
                </a:cubicBezTo>
                <a:cubicBezTo>
                  <a:pt x="3086971" y="1697436"/>
                  <a:pt x="2791019" y="1782696"/>
                  <a:pt x="2645648" y="1831144"/>
                </a:cubicBezTo>
                <a:cubicBezTo>
                  <a:pt x="2611144" y="1912943"/>
                  <a:pt x="2548290" y="2065620"/>
                  <a:pt x="2488597" y="2250164"/>
                </a:cubicBezTo>
                <a:cubicBezTo>
                  <a:pt x="2407118" y="2502075"/>
                  <a:pt x="2356132" y="2781083"/>
                  <a:pt x="2192344" y="2729105"/>
                </a:cubicBezTo>
                <a:cubicBezTo>
                  <a:pt x="2004037" y="2669339"/>
                  <a:pt x="2105513" y="2404027"/>
                  <a:pt x="2225241" y="2190029"/>
                </a:cubicBezTo>
                <a:cubicBezTo>
                  <a:pt x="2299654" y="2057034"/>
                  <a:pt x="2376666" y="1965811"/>
                  <a:pt x="2446103" y="1900714"/>
                </a:cubicBezTo>
                <a:cubicBezTo>
                  <a:pt x="2330348" y="1942417"/>
                  <a:pt x="2212603" y="1986405"/>
                  <a:pt x="2091014" y="2035154"/>
                </a:cubicBezTo>
                <a:cubicBezTo>
                  <a:pt x="2025046" y="2061595"/>
                  <a:pt x="1958803" y="2089369"/>
                  <a:pt x="1892648" y="2117149"/>
                </a:cubicBezTo>
                <a:cubicBezTo>
                  <a:pt x="1864191" y="2176172"/>
                  <a:pt x="1760879" y="2393190"/>
                  <a:pt x="1745120" y="2487401"/>
                </a:cubicBezTo>
                <a:cubicBezTo>
                  <a:pt x="1717527" y="2652375"/>
                  <a:pt x="1702881" y="2818741"/>
                  <a:pt x="1578157" y="2809606"/>
                </a:cubicBezTo>
                <a:cubicBezTo>
                  <a:pt x="1454995" y="2800592"/>
                  <a:pt x="1451901" y="2638417"/>
                  <a:pt x="1540258" y="2464885"/>
                </a:cubicBezTo>
                <a:cubicBezTo>
                  <a:pt x="1595175" y="2357018"/>
                  <a:pt x="1710616" y="2222832"/>
                  <a:pt x="1793026" y="2151312"/>
                </a:cubicBezTo>
                <a:cubicBezTo>
                  <a:pt x="1635962" y="2218064"/>
                  <a:pt x="1530795" y="2276243"/>
                  <a:pt x="1375384" y="2348700"/>
                </a:cubicBezTo>
                <a:cubicBezTo>
                  <a:pt x="1342427" y="2414006"/>
                  <a:pt x="1296116" y="2520673"/>
                  <a:pt x="1279667" y="2643400"/>
                </a:cubicBezTo>
                <a:cubicBezTo>
                  <a:pt x="1261417" y="2779623"/>
                  <a:pt x="1217389" y="2908190"/>
                  <a:pt x="1118846" y="2875949"/>
                </a:cubicBezTo>
                <a:cubicBezTo>
                  <a:pt x="994819" y="2835384"/>
                  <a:pt x="1047781" y="2664175"/>
                  <a:pt x="1121357" y="2534556"/>
                </a:cubicBezTo>
                <a:cubicBezTo>
                  <a:pt x="1143384" y="2495759"/>
                  <a:pt x="1184043" y="2456205"/>
                  <a:pt x="1227536" y="2418620"/>
                </a:cubicBezTo>
                <a:cubicBezTo>
                  <a:pt x="1162592" y="2449702"/>
                  <a:pt x="1096202" y="2479424"/>
                  <a:pt x="1032143" y="2511076"/>
                </a:cubicBezTo>
                <a:cubicBezTo>
                  <a:pt x="999031" y="2527444"/>
                  <a:pt x="973488" y="2541106"/>
                  <a:pt x="941971" y="2556959"/>
                </a:cubicBezTo>
                <a:cubicBezTo>
                  <a:pt x="943290" y="2635397"/>
                  <a:pt x="944563" y="3112530"/>
                  <a:pt x="765230" y="3134049"/>
                </a:cubicBezTo>
                <a:cubicBezTo>
                  <a:pt x="658462" y="3146860"/>
                  <a:pt x="618734" y="2992890"/>
                  <a:pt x="685995" y="2870089"/>
                </a:cubicBezTo>
                <a:cubicBezTo>
                  <a:pt x="740684" y="2770240"/>
                  <a:pt x="820328" y="2648222"/>
                  <a:pt x="870618" y="2588576"/>
                </a:cubicBezTo>
                <a:cubicBezTo>
                  <a:pt x="803331" y="2622665"/>
                  <a:pt x="762216" y="2647586"/>
                  <a:pt x="703635" y="2678326"/>
                </a:cubicBezTo>
                <a:cubicBezTo>
                  <a:pt x="669533" y="2696222"/>
                  <a:pt x="578992" y="2742948"/>
                  <a:pt x="578350" y="2743933"/>
                </a:cubicBezTo>
                <a:cubicBezTo>
                  <a:pt x="541742" y="2799487"/>
                  <a:pt x="493863" y="2953370"/>
                  <a:pt x="416724" y="3078830"/>
                </a:cubicBezTo>
                <a:cubicBezTo>
                  <a:pt x="329821" y="3220162"/>
                  <a:pt x="243091" y="3348649"/>
                  <a:pt x="151238" y="3286525"/>
                </a:cubicBezTo>
                <a:cubicBezTo>
                  <a:pt x="101671" y="3253005"/>
                  <a:pt x="121402" y="3049000"/>
                  <a:pt x="225410" y="2932501"/>
                </a:cubicBezTo>
                <a:cubicBezTo>
                  <a:pt x="329419" y="2815995"/>
                  <a:pt x="553543" y="2661369"/>
                  <a:pt x="555873" y="2660076"/>
                </a:cubicBezTo>
                <a:cubicBezTo>
                  <a:pt x="497935" y="2663613"/>
                  <a:pt x="435014" y="2668421"/>
                  <a:pt x="413268" y="2672567"/>
                </a:cubicBezTo>
                <a:cubicBezTo>
                  <a:pt x="275091" y="2698880"/>
                  <a:pt x="-2257" y="2776575"/>
                  <a:pt x="14" y="2591892"/>
                </a:cubicBezTo>
                <a:cubicBezTo>
                  <a:pt x="201" y="2577057"/>
                  <a:pt x="2599" y="2564259"/>
                  <a:pt x="6617" y="255310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7" name="Google Shape;217;p9"/>
          <p:cNvSpPr/>
          <p:nvPr/>
        </p:nvSpPr>
        <p:spPr>
          <a:xfrm flipH="1" rot="1342808">
            <a:off x="1014785" y="-527995"/>
            <a:ext cx="2960718" cy="1517931"/>
          </a:xfrm>
          <a:custGeom>
            <a:rect b="b" l="l" r="r" t="t"/>
            <a:pathLst>
              <a:path extrusionOk="0" h="3302583" w="6441674">
                <a:moveTo>
                  <a:pt x="6617" y="2553101"/>
                </a:moveTo>
                <a:cubicBezTo>
                  <a:pt x="34746" y="2475004"/>
                  <a:pt x="146409" y="2480811"/>
                  <a:pt x="197329" y="2483235"/>
                </a:cubicBezTo>
                <a:cubicBezTo>
                  <a:pt x="355947" y="2490783"/>
                  <a:pt x="535520" y="2579595"/>
                  <a:pt x="619745" y="2626041"/>
                </a:cubicBezTo>
                <a:cubicBezTo>
                  <a:pt x="639402" y="2615540"/>
                  <a:pt x="651785" y="2608883"/>
                  <a:pt x="664175" y="2602366"/>
                </a:cubicBezTo>
                <a:cubicBezTo>
                  <a:pt x="762276" y="2550891"/>
                  <a:pt x="873029" y="2494239"/>
                  <a:pt x="994310" y="2434298"/>
                </a:cubicBezTo>
                <a:cubicBezTo>
                  <a:pt x="1080169" y="2391858"/>
                  <a:pt x="1075688" y="2399687"/>
                  <a:pt x="1162987" y="2358291"/>
                </a:cubicBezTo>
                <a:cubicBezTo>
                  <a:pt x="1125871" y="2363555"/>
                  <a:pt x="563481" y="2399211"/>
                  <a:pt x="595159" y="2184611"/>
                </a:cubicBezTo>
                <a:cubicBezTo>
                  <a:pt x="596981" y="2172288"/>
                  <a:pt x="600605" y="2161880"/>
                  <a:pt x="605547" y="2153013"/>
                </a:cubicBezTo>
                <a:cubicBezTo>
                  <a:pt x="640205" y="2090929"/>
                  <a:pt x="743678" y="2107190"/>
                  <a:pt x="805501" y="2116319"/>
                </a:cubicBezTo>
                <a:cubicBezTo>
                  <a:pt x="980031" y="2142083"/>
                  <a:pt x="1257117" y="2281882"/>
                  <a:pt x="1285768" y="2296435"/>
                </a:cubicBezTo>
                <a:cubicBezTo>
                  <a:pt x="1422748" y="2231907"/>
                  <a:pt x="1512002" y="2195467"/>
                  <a:pt x="1650729" y="2135044"/>
                </a:cubicBezTo>
                <a:cubicBezTo>
                  <a:pt x="1585906" y="2142873"/>
                  <a:pt x="1493156" y="2131810"/>
                  <a:pt x="1469997" y="2129412"/>
                </a:cubicBezTo>
                <a:cubicBezTo>
                  <a:pt x="1313368" y="2113205"/>
                  <a:pt x="1166437" y="2091398"/>
                  <a:pt x="1064993" y="1954821"/>
                </a:cubicBezTo>
                <a:cubicBezTo>
                  <a:pt x="1029678" y="1907277"/>
                  <a:pt x="992569" y="1822089"/>
                  <a:pt x="1029310" y="1765167"/>
                </a:cubicBezTo>
                <a:cubicBezTo>
                  <a:pt x="1068810" y="1703975"/>
                  <a:pt x="1173020" y="1711430"/>
                  <a:pt x="1227656" y="1736660"/>
                </a:cubicBezTo>
                <a:cubicBezTo>
                  <a:pt x="1349493" y="1792922"/>
                  <a:pt x="1382015" y="1877742"/>
                  <a:pt x="1493410" y="1955631"/>
                </a:cubicBezTo>
                <a:cubicBezTo>
                  <a:pt x="1534150" y="1984115"/>
                  <a:pt x="1698554" y="2067670"/>
                  <a:pt x="1734726" y="2091405"/>
                </a:cubicBezTo>
                <a:cubicBezTo>
                  <a:pt x="1842907" y="2044651"/>
                  <a:pt x="1951048" y="1998869"/>
                  <a:pt x="2059061" y="1955578"/>
                </a:cubicBezTo>
                <a:cubicBezTo>
                  <a:pt x="2105935" y="1936785"/>
                  <a:pt x="2151417" y="1919975"/>
                  <a:pt x="2197474" y="1902200"/>
                </a:cubicBezTo>
                <a:cubicBezTo>
                  <a:pt x="2173531" y="1903814"/>
                  <a:pt x="2149448" y="1905455"/>
                  <a:pt x="2125009" y="1904196"/>
                </a:cubicBezTo>
                <a:cubicBezTo>
                  <a:pt x="1962976" y="1895818"/>
                  <a:pt x="1874357" y="1830384"/>
                  <a:pt x="1736849" y="1726944"/>
                </a:cubicBezTo>
                <a:cubicBezTo>
                  <a:pt x="1659864" y="1669029"/>
                  <a:pt x="1539923" y="1505844"/>
                  <a:pt x="1572565" y="1403991"/>
                </a:cubicBezTo>
                <a:cubicBezTo>
                  <a:pt x="1577227" y="1389441"/>
                  <a:pt x="1584895" y="1375900"/>
                  <a:pt x="1596341" y="1364342"/>
                </a:cubicBezTo>
                <a:cubicBezTo>
                  <a:pt x="1680585" y="1279429"/>
                  <a:pt x="1786643" y="1332134"/>
                  <a:pt x="1838038" y="1399840"/>
                </a:cubicBezTo>
                <a:cubicBezTo>
                  <a:pt x="1937915" y="1531401"/>
                  <a:pt x="1952032" y="1569640"/>
                  <a:pt x="2071572" y="1680402"/>
                </a:cubicBezTo>
                <a:cubicBezTo>
                  <a:pt x="2157478" y="1760004"/>
                  <a:pt x="2287920" y="1819615"/>
                  <a:pt x="2346662" y="1845201"/>
                </a:cubicBezTo>
                <a:cubicBezTo>
                  <a:pt x="2524743" y="1779537"/>
                  <a:pt x="2663094" y="1734372"/>
                  <a:pt x="2826314" y="1686173"/>
                </a:cubicBezTo>
                <a:cubicBezTo>
                  <a:pt x="2651883" y="1648848"/>
                  <a:pt x="2427819" y="1569770"/>
                  <a:pt x="2314964" y="1494574"/>
                </a:cubicBezTo>
                <a:cubicBezTo>
                  <a:pt x="2200213" y="1418106"/>
                  <a:pt x="2142228" y="1301602"/>
                  <a:pt x="2180610" y="1229775"/>
                </a:cubicBezTo>
                <a:cubicBezTo>
                  <a:pt x="2193402" y="1205833"/>
                  <a:pt x="2216916" y="1186952"/>
                  <a:pt x="2252599" y="1176091"/>
                </a:cubicBezTo>
                <a:cubicBezTo>
                  <a:pt x="2437243" y="1119814"/>
                  <a:pt x="2621464" y="1385564"/>
                  <a:pt x="2736972" y="1489906"/>
                </a:cubicBezTo>
                <a:cubicBezTo>
                  <a:pt x="2764163" y="1514447"/>
                  <a:pt x="2935680" y="1652552"/>
                  <a:pt x="2935680" y="1652552"/>
                </a:cubicBezTo>
                <a:cubicBezTo>
                  <a:pt x="2935680" y="1652552"/>
                  <a:pt x="3337783" y="1552004"/>
                  <a:pt x="3470725" y="1531532"/>
                </a:cubicBezTo>
                <a:cubicBezTo>
                  <a:pt x="3594825" y="1512409"/>
                  <a:pt x="3741227" y="1491578"/>
                  <a:pt x="3879191" y="1471378"/>
                </a:cubicBezTo>
                <a:cubicBezTo>
                  <a:pt x="3787974" y="1459019"/>
                  <a:pt x="3695753" y="1444975"/>
                  <a:pt x="3657645" y="1434844"/>
                </a:cubicBezTo>
                <a:cubicBezTo>
                  <a:pt x="3433756" y="1375318"/>
                  <a:pt x="3259493" y="1343342"/>
                  <a:pt x="3042367" y="1236283"/>
                </a:cubicBezTo>
                <a:cubicBezTo>
                  <a:pt x="2840177" y="1136577"/>
                  <a:pt x="2680929" y="977866"/>
                  <a:pt x="2768851" y="808445"/>
                </a:cubicBezTo>
                <a:cubicBezTo>
                  <a:pt x="2789144" y="769348"/>
                  <a:pt x="2822630" y="729744"/>
                  <a:pt x="2871721" y="690064"/>
                </a:cubicBezTo>
                <a:cubicBezTo>
                  <a:pt x="3182809" y="438834"/>
                  <a:pt x="3477355" y="960055"/>
                  <a:pt x="3697226" y="1127372"/>
                </a:cubicBezTo>
                <a:cubicBezTo>
                  <a:pt x="3864055" y="1254383"/>
                  <a:pt x="4005769" y="1375568"/>
                  <a:pt x="4074416" y="1442552"/>
                </a:cubicBezTo>
                <a:cubicBezTo>
                  <a:pt x="4074550" y="1442649"/>
                  <a:pt x="4074751" y="1442657"/>
                  <a:pt x="4074751" y="1442715"/>
                </a:cubicBezTo>
                <a:cubicBezTo>
                  <a:pt x="4114265" y="1437051"/>
                  <a:pt x="4146345" y="1431790"/>
                  <a:pt x="4186796" y="1426055"/>
                </a:cubicBezTo>
                <a:cubicBezTo>
                  <a:pt x="4229994" y="1419926"/>
                  <a:pt x="4273861" y="1413708"/>
                  <a:pt x="4318062" y="1407543"/>
                </a:cubicBezTo>
                <a:cubicBezTo>
                  <a:pt x="4601223" y="1367866"/>
                  <a:pt x="4823573" y="1330886"/>
                  <a:pt x="5122605" y="1291408"/>
                </a:cubicBezTo>
                <a:cubicBezTo>
                  <a:pt x="5018597" y="1247172"/>
                  <a:pt x="4896773" y="1158944"/>
                  <a:pt x="4772204" y="1111549"/>
                </a:cubicBezTo>
                <a:cubicBezTo>
                  <a:pt x="4426826" y="980103"/>
                  <a:pt x="3272887" y="495594"/>
                  <a:pt x="3402613" y="172049"/>
                </a:cubicBezTo>
                <a:cubicBezTo>
                  <a:pt x="3406833" y="161614"/>
                  <a:pt x="3412257" y="151167"/>
                  <a:pt x="3419222" y="141087"/>
                </a:cubicBezTo>
                <a:cubicBezTo>
                  <a:pt x="3595495" y="-115471"/>
                  <a:pt x="4116006" y="-46965"/>
                  <a:pt x="4620177" y="553338"/>
                </a:cubicBezTo>
                <a:cubicBezTo>
                  <a:pt x="4952695" y="949252"/>
                  <a:pt x="5201030" y="1223616"/>
                  <a:pt x="5254541" y="1282496"/>
                </a:cubicBezTo>
                <a:cubicBezTo>
                  <a:pt x="5420968" y="1260600"/>
                  <a:pt x="5579693" y="1238112"/>
                  <a:pt x="5747058" y="1216717"/>
                </a:cubicBezTo>
                <a:cubicBezTo>
                  <a:pt x="5917102" y="1194992"/>
                  <a:pt x="6391737" y="1135856"/>
                  <a:pt x="6393813" y="1135636"/>
                </a:cubicBezTo>
                <a:cubicBezTo>
                  <a:pt x="6417254" y="1132784"/>
                  <a:pt x="6438417" y="1149651"/>
                  <a:pt x="6441364" y="1173131"/>
                </a:cubicBezTo>
                <a:cubicBezTo>
                  <a:pt x="6444177" y="1196592"/>
                  <a:pt x="6427568" y="1217947"/>
                  <a:pt x="6404194" y="1220833"/>
                </a:cubicBezTo>
                <a:cubicBezTo>
                  <a:pt x="6402185" y="1221077"/>
                  <a:pt x="5927884" y="1280067"/>
                  <a:pt x="5757907" y="1301749"/>
                </a:cubicBezTo>
                <a:cubicBezTo>
                  <a:pt x="5666758" y="1313399"/>
                  <a:pt x="5580832" y="1325857"/>
                  <a:pt x="5489749" y="1337642"/>
                </a:cubicBezTo>
                <a:cubicBezTo>
                  <a:pt x="5449231" y="1449560"/>
                  <a:pt x="5030786" y="2601783"/>
                  <a:pt x="4924902" y="2779315"/>
                </a:cubicBezTo>
                <a:cubicBezTo>
                  <a:pt x="4856523" y="2893978"/>
                  <a:pt x="4779906" y="3056421"/>
                  <a:pt x="4608523" y="2968117"/>
                </a:cubicBezTo>
                <a:cubicBezTo>
                  <a:pt x="4451271" y="2887087"/>
                  <a:pt x="4501903" y="2563147"/>
                  <a:pt x="4606782" y="2366482"/>
                </a:cubicBezTo>
                <a:cubicBezTo>
                  <a:pt x="4763833" y="2071789"/>
                  <a:pt x="5205651" y="1507719"/>
                  <a:pt x="5359420" y="1345791"/>
                </a:cubicBezTo>
                <a:cubicBezTo>
                  <a:pt x="5086105" y="1381325"/>
                  <a:pt x="4906016" y="1414681"/>
                  <a:pt x="4642076" y="1450835"/>
                </a:cubicBezTo>
                <a:cubicBezTo>
                  <a:pt x="4641943" y="1450858"/>
                  <a:pt x="4641809" y="1450998"/>
                  <a:pt x="4641608" y="1451000"/>
                </a:cubicBezTo>
                <a:cubicBezTo>
                  <a:pt x="4533045" y="1586663"/>
                  <a:pt x="4240575" y="2016878"/>
                  <a:pt x="4077564" y="2293970"/>
                </a:cubicBezTo>
                <a:cubicBezTo>
                  <a:pt x="3893858" y="2606344"/>
                  <a:pt x="3832980" y="3212674"/>
                  <a:pt x="3450900" y="3022934"/>
                </a:cubicBezTo>
                <a:cubicBezTo>
                  <a:pt x="3258622" y="2927451"/>
                  <a:pt x="3314143" y="2536666"/>
                  <a:pt x="3477958" y="2196297"/>
                </a:cubicBezTo>
                <a:cubicBezTo>
                  <a:pt x="3501331" y="2147675"/>
                  <a:pt x="3526981" y="2100145"/>
                  <a:pt x="3554441" y="2054597"/>
                </a:cubicBezTo>
                <a:cubicBezTo>
                  <a:pt x="3735869" y="1753069"/>
                  <a:pt x="4008113" y="1591760"/>
                  <a:pt x="4240307" y="1504919"/>
                </a:cubicBezTo>
                <a:cubicBezTo>
                  <a:pt x="4226444" y="1506876"/>
                  <a:pt x="4212313" y="1508814"/>
                  <a:pt x="4198650" y="1510757"/>
                </a:cubicBezTo>
                <a:cubicBezTo>
                  <a:pt x="3940337" y="1547371"/>
                  <a:pt x="3701043" y="1582574"/>
                  <a:pt x="3483918" y="1616067"/>
                </a:cubicBezTo>
                <a:cubicBezTo>
                  <a:pt x="3420562" y="1625830"/>
                  <a:pt x="3354661" y="1638094"/>
                  <a:pt x="3286550" y="1652423"/>
                </a:cubicBezTo>
                <a:cubicBezTo>
                  <a:pt x="3237794" y="1772032"/>
                  <a:pt x="3069692" y="2188629"/>
                  <a:pt x="2991000" y="2518061"/>
                </a:cubicBezTo>
                <a:cubicBezTo>
                  <a:pt x="2919808" y="2816297"/>
                  <a:pt x="3000175" y="3255791"/>
                  <a:pt x="2682228" y="3203144"/>
                </a:cubicBezTo>
                <a:cubicBezTo>
                  <a:pt x="2499889" y="3172946"/>
                  <a:pt x="2516170" y="2872319"/>
                  <a:pt x="2618665" y="2560615"/>
                </a:cubicBezTo>
                <a:cubicBezTo>
                  <a:pt x="2639895" y="2496047"/>
                  <a:pt x="2666671" y="2431927"/>
                  <a:pt x="2697485" y="2369013"/>
                </a:cubicBezTo>
                <a:cubicBezTo>
                  <a:pt x="2841985" y="2073905"/>
                  <a:pt x="2997228" y="1826617"/>
                  <a:pt x="3133718" y="1686673"/>
                </a:cubicBezTo>
                <a:cubicBezTo>
                  <a:pt x="3086971" y="1697436"/>
                  <a:pt x="2791019" y="1782696"/>
                  <a:pt x="2645648" y="1831144"/>
                </a:cubicBezTo>
                <a:cubicBezTo>
                  <a:pt x="2611144" y="1912943"/>
                  <a:pt x="2548290" y="2065620"/>
                  <a:pt x="2488597" y="2250164"/>
                </a:cubicBezTo>
                <a:cubicBezTo>
                  <a:pt x="2407118" y="2502075"/>
                  <a:pt x="2356132" y="2781083"/>
                  <a:pt x="2192344" y="2729105"/>
                </a:cubicBezTo>
                <a:cubicBezTo>
                  <a:pt x="2004037" y="2669339"/>
                  <a:pt x="2105513" y="2404027"/>
                  <a:pt x="2225241" y="2190029"/>
                </a:cubicBezTo>
                <a:cubicBezTo>
                  <a:pt x="2299654" y="2057034"/>
                  <a:pt x="2376666" y="1965811"/>
                  <a:pt x="2446103" y="1900714"/>
                </a:cubicBezTo>
                <a:cubicBezTo>
                  <a:pt x="2330348" y="1942417"/>
                  <a:pt x="2212603" y="1986405"/>
                  <a:pt x="2091014" y="2035154"/>
                </a:cubicBezTo>
                <a:cubicBezTo>
                  <a:pt x="2025046" y="2061595"/>
                  <a:pt x="1958803" y="2089369"/>
                  <a:pt x="1892648" y="2117149"/>
                </a:cubicBezTo>
                <a:cubicBezTo>
                  <a:pt x="1864191" y="2176172"/>
                  <a:pt x="1760879" y="2393190"/>
                  <a:pt x="1745120" y="2487401"/>
                </a:cubicBezTo>
                <a:cubicBezTo>
                  <a:pt x="1717527" y="2652375"/>
                  <a:pt x="1702881" y="2818741"/>
                  <a:pt x="1578157" y="2809606"/>
                </a:cubicBezTo>
                <a:cubicBezTo>
                  <a:pt x="1454995" y="2800592"/>
                  <a:pt x="1451901" y="2638417"/>
                  <a:pt x="1540258" y="2464885"/>
                </a:cubicBezTo>
                <a:cubicBezTo>
                  <a:pt x="1595175" y="2357018"/>
                  <a:pt x="1710616" y="2222832"/>
                  <a:pt x="1793026" y="2151312"/>
                </a:cubicBezTo>
                <a:cubicBezTo>
                  <a:pt x="1635962" y="2218064"/>
                  <a:pt x="1530795" y="2276243"/>
                  <a:pt x="1375384" y="2348700"/>
                </a:cubicBezTo>
                <a:cubicBezTo>
                  <a:pt x="1342427" y="2414006"/>
                  <a:pt x="1296116" y="2520673"/>
                  <a:pt x="1279667" y="2643400"/>
                </a:cubicBezTo>
                <a:cubicBezTo>
                  <a:pt x="1261417" y="2779623"/>
                  <a:pt x="1217389" y="2908190"/>
                  <a:pt x="1118846" y="2875949"/>
                </a:cubicBezTo>
                <a:cubicBezTo>
                  <a:pt x="994819" y="2835384"/>
                  <a:pt x="1047781" y="2664175"/>
                  <a:pt x="1121357" y="2534556"/>
                </a:cubicBezTo>
                <a:cubicBezTo>
                  <a:pt x="1143384" y="2495759"/>
                  <a:pt x="1184043" y="2456205"/>
                  <a:pt x="1227536" y="2418620"/>
                </a:cubicBezTo>
                <a:cubicBezTo>
                  <a:pt x="1162592" y="2449702"/>
                  <a:pt x="1096202" y="2479424"/>
                  <a:pt x="1032143" y="2511076"/>
                </a:cubicBezTo>
                <a:cubicBezTo>
                  <a:pt x="999031" y="2527444"/>
                  <a:pt x="973488" y="2541106"/>
                  <a:pt x="941971" y="2556959"/>
                </a:cubicBezTo>
                <a:cubicBezTo>
                  <a:pt x="943290" y="2635397"/>
                  <a:pt x="944563" y="3112530"/>
                  <a:pt x="765230" y="3134049"/>
                </a:cubicBezTo>
                <a:cubicBezTo>
                  <a:pt x="658462" y="3146860"/>
                  <a:pt x="618734" y="2992890"/>
                  <a:pt x="685995" y="2870089"/>
                </a:cubicBezTo>
                <a:cubicBezTo>
                  <a:pt x="740684" y="2770240"/>
                  <a:pt x="820328" y="2648222"/>
                  <a:pt x="870618" y="2588576"/>
                </a:cubicBezTo>
                <a:cubicBezTo>
                  <a:pt x="803331" y="2622665"/>
                  <a:pt x="762216" y="2647586"/>
                  <a:pt x="703635" y="2678326"/>
                </a:cubicBezTo>
                <a:cubicBezTo>
                  <a:pt x="669533" y="2696222"/>
                  <a:pt x="578992" y="2742948"/>
                  <a:pt x="578350" y="2743933"/>
                </a:cubicBezTo>
                <a:cubicBezTo>
                  <a:pt x="541742" y="2799487"/>
                  <a:pt x="493863" y="2953370"/>
                  <a:pt x="416724" y="3078830"/>
                </a:cubicBezTo>
                <a:cubicBezTo>
                  <a:pt x="329821" y="3220162"/>
                  <a:pt x="243091" y="3348649"/>
                  <a:pt x="151238" y="3286525"/>
                </a:cubicBezTo>
                <a:cubicBezTo>
                  <a:pt x="101671" y="3253005"/>
                  <a:pt x="121402" y="3049000"/>
                  <a:pt x="225410" y="2932501"/>
                </a:cubicBezTo>
                <a:cubicBezTo>
                  <a:pt x="329419" y="2815995"/>
                  <a:pt x="553543" y="2661369"/>
                  <a:pt x="555873" y="2660076"/>
                </a:cubicBezTo>
                <a:cubicBezTo>
                  <a:pt x="497935" y="2663613"/>
                  <a:pt x="435014" y="2668421"/>
                  <a:pt x="413268" y="2672567"/>
                </a:cubicBezTo>
                <a:cubicBezTo>
                  <a:pt x="275091" y="2698880"/>
                  <a:pt x="-2257" y="2776575"/>
                  <a:pt x="14" y="2591892"/>
                </a:cubicBezTo>
                <a:cubicBezTo>
                  <a:pt x="201" y="2577057"/>
                  <a:pt x="2599" y="2564259"/>
                  <a:pt x="6617" y="255310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8" name="Google Shape;218;p9"/>
          <p:cNvSpPr txBox="1"/>
          <p:nvPr>
            <p:ph type="title"/>
          </p:nvPr>
        </p:nvSpPr>
        <p:spPr>
          <a:xfrm>
            <a:off x="558100" y="1873525"/>
            <a:ext cx="11095500" cy="31608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5000"/>
              <a:buNone/>
              <a:defRPr sz="9500"/>
            </a:lvl1pPr>
            <a:lvl2pPr lvl="1" rtl="0" algn="ctr">
              <a:spcBef>
                <a:spcPts val="0"/>
              </a:spcBef>
              <a:spcAft>
                <a:spcPts val="0"/>
              </a:spcAft>
              <a:buSzPts val="5000"/>
              <a:buNone/>
              <a:defRPr sz="5000"/>
            </a:lvl2pPr>
            <a:lvl3pPr lvl="2" rtl="0" algn="ctr">
              <a:spcBef>
                <a:spcPts val="0"/>
              </a:spcBef>
              <a:spcAft>
                <a:spcPts val="0"/>
              </a:spcAft>
              <a:buSzPts val="5000"/>
              <a:buNone/>
              <a:defRPr sz="5000"/>
            </a:lvl3pPr>
            <a:lvl4pPr lvl="3" rtl="0" algn="ctr">
              <a:spcBef>
                <a:spcPts val="0"/>
              </a:spcBef>
              <a:spcAft>
                <a:spcPts val="0"/>
              </a:spcAft>
              <a:buSzPts val="5000"/>
              <a:buNone/>
              <a:defRPr sz="5000"/>
            </a:lvl4pPr>
            <a:lvl5pPr lvl="4" rtl="0" algn="ctr">
              <a:spcBef>
                <a:spcPts val="0"/>
              </a:spcBef>
              <a:spcAft>
                <a:spcPts val="0"/>
              </a:spcAft>
              <a:buSzPts val="5000"/>
              <a:buNone/>
              <a:defRPr sz="5000"/>
            </a:lvl5pPr>
            <a:lvl6pPr lvl="5" rtl="0" algn="ctr">
              <a:spcBef>
                <a:spcPts val="0"/>
              </a:spcBef>
              <a:spcAft>
                <a:spcPts val="0"/>
              </a:spcAft>
              <a:buSzPts val="5000"/>
              <a:buNone/>
              <a:defRPr sz="5000"/>
            </a:lvl6pPr>
            <a:lvl7pPr lvl="6" rtl="0" algn="ctr">
              <a:spcBef>
                <a:spcPts val="0"/>
              </a:spcBef>
              <a:spcAft>
                <a:spcPts val="0"/>
              </a:spcAft>
              <a:buSzPts val="5000"/>
              <a:buNone/>
              <a:defRPr sz="5000"/>
            </a:lvl7pPr>
            <a:lvl8pPr lvl="7" rtl="0" algn="ctr">
              <a:spcBef>
                <a:spcPts val="0"/>
              </a:spcBef>
              <a:spcAft>
                <a:spcPts val="0"/>
              </a:spcAft>
              <a:buSzPts val="5000"/>
              <a:buNone/>
              <a:defRPr sz="5000"/>
            </a:lvl8pPr>
            <a:lvl9pPr lvl="8" rtl="0" algn="ctr">
              <a:spcBef>
                <a:spcPts val="0"/>
              </a:spcBef>
              <a:spcAft>
                <a:spcPts val="0"/>
              </a:spcAft>
              <a:buSzPts val="5000"/>
              <a:buNone/>
              <a:defRPr sz="5000"/>
            </a:lvl9pPr>
          </a:lstStyle>
          <a:p/>
        </p:txBody>
      </p:sp>
      <p:sp>
        <p:nvSpPr>
          <p:cNvPr id="219" name="Google Shape;219;p9"/>
          <p:cNvSpPr/>
          <p:nvPr/>
        </p:nvSpPr>
        <p:spPr>
          <a:xfrm flipH="1">
            <a:off x="-74048" y="-120619"/>
            <a:ext cx="2412428" cy="2918059"/>
          </a:xfrm>
          <a:custGeom>
            <a:rect b="b" l="l" r="r" t="t"/>
            <a:pathLst>
              <a:path extrusionOk="0" h="2772503" w="1884709">
                <a:moveTo>
                  <a:pt x="1884710" y="3281"/>
                </a:moveTo>
                <a:cubicBezTo>
                  <a:pt x="1580855" y="3281"/>
                  <a:pt x="1005627" y="0"/>
                  <a:pt x="1005627" y="0"/>
                </a:cubicBezTo>
                <a:cubicBezTo>
                  <a:pt x="1005627" y="0"/>
                  <a:pt x="892845" y="568977"/>
                  <a:pt x="811674" y="704277"/>
                </a:cubicBezTo>
                <a:cubicBezTo>
                  <a:pt x="588454" y="1076377"/>
                  <a:pt x="8605" y="556932"/>
                  <a:pt x="99" y="1382851"/>
                </a:cubicBezTo>
                <a:cubicBezTo>
                  <a:pt x="-3250" y="1710729"/>
                  <a:pt x="75779" y="2854970"/>
                  <a:pt x="618391" y="2767778"/>
                </a:cubicBezTo>
                <a:cubicBezTo>
                  <a:pt x="1200517" y="2674244"/>
                  <a:pt x="1102269" y="2126857"/>
                  <a:pt x="1443762" y="1956096"/>
                </a:cubicBezTo>
                <a:cubicBezTo>
                  <a:pt x="1631687" y="1862147"/>
                  <a:pt x="1884710" y="1871429"/>
                  <a:pt x="1884710" y="1871429"/>
                </a:cubicBezTo>
                <a:lnTo>
                  <a:pt x="1884710" y="3281"/>
                </a:lnTo>
                <a:close/>
              </a:path>
            </a:pathLst>
          </a:custGeom>
          <a:blipFill rotWithShape="1">
            <a:blip r:embed="rId2">
              <a:alphaModFix amt="60000"/>
            </a:blip>
            <a:stretch>
              <a:fillRect b="-49885" l="-389107" r="-33331" t="-198522"/>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20" name="Google Shape;220;p9"/>
          <p:cNvSpPr/>
          <p:nvPr/>
        </p:nvSpPr>
        <p:spPr>
          <a:xfrm>
            <a:off x="9974215" y="-251524"/>
            <a:ext cx="2963170" cy="1519188"/>
          </a:xfrm>
          <a:custGeom>
            <a:rect b="b" l="l" r="r" t="t"/>
            <a:pathLst>
              <a:path extrusionOk="0" h="3302583" w="6441674">
                <a:moveTo>
                  <a:pt x="6617" y="2553101"/>
                </a:moveTo>
                <a:cubicBezTo>
                  <a:pt x="34746" y="2475004"/>
                  <a:pt x="146409" y="2480811"/>
                  <a:pt x="197329" y="2483235"/>
                </a:cubicBezTo>
                <a:cubicBezTo>
                  <a:pt x="355947" y="2490783"/>
                  <a:pt x="535520" y="2579595"/>
                  <a:pt x="619745" y="2626041"/>
                </a:cubicBezTo>
                <a:cubicBezTo>
                  <a:pt x="639402" y="2615540"/>
                  <a:pt x="651785" y="2608883"/>
                  <a:pt x="664175" y="2602366"/>
                </a:cubicBezTo>
                <a:cubicBezTo>
                  <a:pt x="762276" y="2550891"/>
                  <a:pt x="873029" y="2494239"/>
                  <a:pt x="994310" y="2434298"/>
                </a:cubicBezTo>
                <a:cubicBezTo>
                  <a:pt x="1080169" y="2391858"/>
                  <a:pt x="1075688" y="2399687"/>
                  <a:pt x="1162987" y="2358291"/>
                </a:cubicBezTo>
                <a:cubicBezTo>
                  <a:pt x="1125871" y="2363555"/>
                  <a:pt x="563481" y="2399211"/>
                  <a:pt x="595159" y="2184611"/>
                </a:cubicBezTo>
                <a:cubicBezTo>
                  <a:pt x="596981" y="2172288"/>
                  <a:pt x="600605" y="2161880"/>
                  <a:pt x="605547" y="2153013"/>
                </a:cubicBezTo>
                <a:cubicBezTo>
                  <a:pt x="640205" y="2090929"/>
                  <a:pt x="743678" y="2107190"/>
                  <a:pt x="805501" y="2116319"/>
                </a:cubicBezTo>
                <a:cubicBezTo>
                  <a:pt x="980031" y="2142083"/>
                  <a:pt x="1257117" y="2281882"/>
                  <a:pt x="1285768" y="2296435"/>
                </a:cubicBezTo>
                <a:cubicBezTo>
                  <a:pt x="1422748" y="2231907"/>
                  <a:pt x="1512002" y="2195467"/>
                  <a:pt x="1650729" y="2135044"/>
                </a:cubicBezTo>
                <a:cubicBezTo>
                  <a:pt x="1585906" y="2142873"/>
                  <a:pt x="1493156" y="2131810"/>
                  <a:pt x="1469997" y="2129412"/>
                </a:cubicBezTo>
                <a:cubicBezTo>
                  <a:pt x="1313368" y="2113205"/>
                  <a:pt x="1166437" y="2091398"/>
                  <a:pt x="1064993" y="1954821"/>
                </a:cubicBezTo>
                <a:cubicBezTo>
                  <a:pt x="1029678" y="1907277"/>
                  <a:pt x="992569" y="1822089"/>
                  <a:pt x="1029310" y="1765167"/>
                </a:cubicBezTo>
                <a:cubicBezTo>
                  <a:pt x="1068810" y="1703975"/>
                  <a:pt x="1173020" y="1711430"/>
                  <a:pt x="1227656" y="1736660"/>
                </a:cubicBezTo>
                <a:cubicBezTo>
                  <a:pt x="1349493" y="1792922"/>
                  <a:pt x="1382015" y="1877742"/>
                  <a:pt x="1493410" y="1955631"/>
                </a:cubicBezTo>
                <a:cubicBezTo>
                  <a:pt x="1534150" y="1984115"/>
                  <a:pt x="1698554" y="2067670"/>
                  <a:pt x="1734726" y="2091405"/>
                </a:cubicBezTo>
                <a:cubicBezTo>
                  <a:pt x="1842907" y="2044651"/>
                  <a:pt x="1951048" y="1998869"/>
                  <a:pt x="2059061" y="1955578"/>
                </a:cubicBezTo>
                <a:cubicBezTo>
                  <a:pt x="2105935" y="1936785"/>
                  <a:pt x="2151417" y="1919975"/>
                  <a:pt x="2197474" y="1902200"/>
                </a:cubicBezTo>
                <a:cubicBezTo>
                  <a:pt x="2173531" y="1903814"/>
                  <a:pt x="2149448" y="1905455"/>
                  <a:pt x="2125009" y="1904196"/>
                </a:cubicBezTo>
                <a:cubicBezTo>
                  <a:pt x="1962976" y="1895818"/>
                  <a:pt x="1874357" y="1830384"/>
                  <a:pt x="1736849" y="1726944"/>
                </a:cubicBezTo>
                <a:cubicBezTo>
                  <a:pt x="1659864" y="1669029"/>
                  <a:pt x="1539923" y="1505844"/>
                  <a:pt x="1572565" y="1403991"/>
                </a:cubicBezTo>
                <a:cubicBezTo>
                  <a:pt x="1577227" y="1389441"/>
                  <a:pt x="1584895" y="1375900"/>
                  <a:pt x="1596341" y="1364342"/>
                </a:cubicBezTo>
                <a:cubicBezTo>
                  <a:pt x="1680585" y="1279429"/>
                  <a:pt x="1786643" y="1332134"/>
                  <a:pt x="1838038" y="1399840"/>
                </a:cubicBezTo>
                <a:cubicBezTo>
                  <a:pt x="1937915" y="1531401"/>
                  <a:pt x="1952032" y="1569640"/>
                  <a:pt x="2071572" y="1680402"/>
                </a:cubicBezTo>
                <a:cubicBezTo>
                  <a:pt x="2157478" y="1760004"/>
                  <a:pt x="2287920" y="1819615"/>
                  <a:pt x="2346662" y="1845201"/>
                </a:cubicBezTo>
                <a:cubicBezTo>
                  <a:pt x="2524743" y="1779537"/>
                  <a:pt x="2663094" y="1734372"/>
                  <a:pt x="2826314" y="1686173"/>
                </a:cubicBezTo>
                <a:cubicBezTo>
                  <a:pt x="2651883" y="1648848"/>
                  <a:pt x="2427819" y="1569770"/>
                  <a:pt x="2314964" y="1494574"/>
                </a:cubicBezTo>
                <a:cubicBezTo>
                  <a:pt x="2200213" y="1418106"/>
                  <a:pt x="2142228" y="1301602"/>
                  <a:pt x="2180610" y="1229775"/>
                </a:cubicBezTo>
                <a:cubicBezTo>
                  <a:pt x="2193402" y="1205833"/>
                  <a:pt x="2216916" y="1186952"/>
                  <a:pt x="2252599" y="1176091"/>
                </a:cubicBezTo>
                <a:cubicBezTo>
                  <a:pt x="2437243" y="1119814"/>
                  <a:pt x="2621464" y="1385564"/>
                  <a:pt x="2736972" y="1489906"/>
                </a:cubicBezTo>
                <a:cubicBezTo>
                  <a:pt x="2764163" y="1514447"/>
                  <a:pt x="2935680" y="1652552"/>
                  <a:pt x="2935680" y="1652552"/>
                </a:cubicBezTo>
                <a:cubicBezTo>
                  <a:pt x="2935680" y="1652552"/>
                  <a:pt x="3337783" y="1552004"/>
                  <a:pt x="3470725" y="1531532"/>
                </a:cubicBezTo>
                <a:cubicBezTo>
                  <a:pt x="3594825" y="1512409"/>
                  <a:pt x="3741227" y="1491578"/>
                  <a:pt x="3879191" y="1471378"/>
                </a:cubicBezTo>
                <a:cubicBezTo>
                  <a:pt x="3787974" y="1459019"/>
                  <a:pt x="3695753" y="1444975"/>
                  <a:pt x="3657645" y="1434844"/>
                </a:cubicBezTo>
                <a:cubicBezTo>
                  <a:pt x="3433756" y="1375318"/>
                  <a:pt x="3259493" y="1343342"/>
                  <a:pt x="3042367" y="1236283"/>
                </a:cubicBezTo>
                <a:cubicBezTo>
                  <a:pt x="2840177" y="1136577"/>
                  <a:pt x="2680929" y="977866"/>
                  <a:pt x="2768851" y="808445"/>
                </a:cubicBezTo>
                <a:cubicBezTo>
                  <a:pt x="2789144" y="769348"/>
                  <a:pt x="2822630" y="729744"/>
                  <a:pt x="2871721" y="690064"/>
                </a:cubicBezTo>
                <a:cubicBezTo>
                  <a:pt x="3182809" y="438834"/>
                  <a:pt x="3477355" y="960055"/>
                  <a:pt x="3697226" y="1127372"/>
                </a:cubicBezTo>
                <a:cubicBezTo>
                  <a:pt x="3864055" y="1254383"/>
                  <a:pt x="4005769" y="1375568"/>
                  <a:pt x="4074416" y="1442552"/>
                </a:cubicBezTo>
                <a:cubicBezTo>
                  <a:pt x="4074550" y="1442649"/>
                  <a:pt x="4074751" y="1442657"/>
                  <a:pt x="4074751" y="1442715"/>
                </a:cubicBezTo>
                <a:cubicBezTo>
                  <a:pt x="4114265" y="1437051"/>
                  <a:pt x="4146345" y="1431790"/>
                  <a:pt x="4186796" y="1426055"/>
                </a:cubicBezTo>
                <a:cubicBezTo>
                  <a:pt x="4229994" y="1419926"/>
                  <a:pt x="4273861" y="1413708"/>
                  <a:pt x="4318062" y="1407543"/>
                </a:cubicBezTo>
                <a:cubicBezTo>
                  <a:pt x="4601223" y="1367866"/>
                  <a:pt x="4823573" y="1330886"/>
                  <a:pt x="5122605" y="1291408"/>
                </a:cubicBezTo>
                <a:cubicBezTo>
                  <a:pt x="5018597" y="1247172"/>
                  <a:pt x="4896773" y="1158944"/>
                  <a:pt x="4772204" y="1111549"/>
                </a:cubicBezTo>
                <a:cubicBezTo>
                  <a:pt x="4426826" y="980103"/>
                  <a:pt x="3272887" y="495594"/>
                  <a:pt x="3402613" y="172049"/>
                </a:cubicBezTo>
                <a:cubicBezTo>
                  <a:pt x="3406833" y="161614"/>
                  <a:pt x="3412257" y="151167"/>
                  <a:pt x="3419222" y="141087"/>
                </a:cubicBezTo>
                <a:cubicBezTo>
                  <a:pt x="3595495" y="-115471"/>
                  <a:pt x="4116006" y="-46965"/>
                  <a:pt x="4620177" y="553338"/>
                </a:cubicBezTo>
                <a:cubicBezTo>
                  <a:pt x="4952695" y="949252"/>
                  <a:pt x="5201030" y="1223616"/>
                  <a:pt x="5254541" y="1282496"/>
                </a:cubicBezTo>
                <a:cubicBezTo>
                  <a:pt x="5420968" y="1260600"/>
                  <a:pt x="5579693" y="1238112"/>
                  <a:pt x="5747058" y="1216717"/>
                </a:cubicBezTo>
                <a:cubicBezTo>
                  <a:pt x="5917102" y="1194992"/>
                  <a:pt x="6391737" y="1135856"/>
                  <a:pt x="6393813" y="1135636"/>
                </a:cubicBezTo>
                <a:cubicBezTo>
                  <a:pt x="6417254" y="1132784"/>
                  <a:pt x="6438417" y="1149651"/>
                  <a:pt x="6441364" y="1173131"/>
                </a:cubicBezTo>
                <a:cubicBezTo>
                  <a:pt x="6444177" y="1196592"/>
                  <a:pt x="6427568" y="1217947"/>
                  <a:pt x="6404194" y="1220833"/>
                </a:cubicBezTo>
                <a:cubicBezTo>
                  <a:pt x="6402185" y="1221077"/>
                  <a:pt x="5927884" y="1280067"/>
                  <a:pt x="5757907" y="1301749"/>
                </a:cubicBezTo>
                <a:cubicBezTo>
                  <a:pt x="5666758" y="1313399"/>
                  <a:pt x="5580832" y="1325857"/>
                  <a:pt x="5489749" y="1337642"/>
                </a:cubicBezTo>
                <a:cubicBezTo>
                  <a:pt x="5449231" y="1449560"/>
                  <a:pt x="5030786" y="2601783"/>
                  <a:pt x="4924902" y="2779315"/>
                </a:cubicBezTo>
                <a:cubicBezTo>
                  <a:pt x="4856523" y="2893978"/>
                  <a:pt x="4779906" y="3056421"/>
                  <a:pt x="4608523" y="2968117"/>
                </a:cubicBezTo>
                <a:cubicBezTo>
                  <a:pt x="4451271" y="2887087"/>
                  <a:pt x="4501903" y="2563147"/>
                  <a:pt x="4606782" y="2366482"/>
                </a:cubicBezTo>
                <a:cubicBezTo>
                  <a:pt x="4763833" y="2071789"/>
                  <a:pt x="5205651" y="1507719"/>
                  <a:pt x="5359420" y="1345791"/>
                </a:cubicBezTo>
                <a:cubicBezTo>
                  <a:pt x="5086105" y="1381325"/>
                  <a:pt x="4906016" y="1414681"/>
                  <a:pt x="4642076" y="1450835"/>
                </a:cubicBezTo>
                <a:cubicBezTo>
                  <a:pt x="4641943" y="1450858"/>
                  <a:pt x="4641809" y="1450998"/>
                  <a:pt x="4641608" y="1451000"/>
                </a:cubicBezTo>
                <a:cubicBezTo>
                  <a:pt x="4533045" y="1586663"/>
                  <a:pt x="4240575" y="2016878"/>
                  <a:pt x="4077564" y="2293970"/>
                </a:cubicBezTo>
                <a:cubicBezTo>
                  <a:pt x="3893858" y="2606344"/>
                  <a:pt x="3832980" y="3212674"/>
                  <a:pt x="3450900" y="3022934"/>
                </a:cubicBezTo>
                <a:cubicBezTo>
                  <a:pt x="3258622" y="2927451"/>
                  <a:pt x="3314143" y="2536666"/>
                  <a:pt x="3477958" y="2196297"/>
                </a:cubicBezTo>
                <a:cubicBezTo>
                  <a:pt x="3501331" y="2147675"/>
                  <a:pt x="3526981" y="2100145"/>
                  <a:pt x="3554441" y="2054597"/>
                </a:cubicBezTo>
                <a:cubicBezTo>
                  <a:pt x="3735869" y="1753069"/>
                  <a:pt x="4008113" y="1591760"/>
                  <a:pt x="4240307" y="1504919"/>
                </a:cubicBezTo>
                <a:cubicBezTo>
                  <a:pt x="4226444" y="1506876"/>
                  <a:pt x="4212313" y="1508814"/>
                  <a:pt x="4198650" y="1510757"/>
                </a:cubicBezTo>
                <a:cubicBezTo>
                  <a:pt x="3940337" y="1547371"/>
                  <a:pt x="3701043" y="1582574"/>
                  <a:pt x="3483918" y="1616067"/>
                </a:cubicBezTo>
                <a:cubicBezTo>
                  <a:pt x="3420562" y="1625830"/>
                  <a:pt x="3354661" y="1638094"/>
                  <a:pt x="3286550" y="1652423"/>
                </a:cubicBezTo>
                <a:cubicBezTo>
                  <a:pt x="3237794" y="1772032"/>
                  <a:pt x="3069692" y="2188629"/>
                  <a:pt x="2991000" y="2518061"/>
                </a:cubicBezTo>
                <a:cubicBezTo>
                  <a:pt x="2919808" y="2816297"/>
                  <a:pt x="3000175" y="3255791"/>
                  <a:pt x="2682228" y="3203144"/>
                </a:cubicBezTo>
                <a:cubicBezTo>
                  <a:pt x="2499889" y="3172946"/>
                  <a:pt x="2516170" y="2872319"/>
                  <a:pt x="2618665" y="2560615"/>
                </a:cubicBezTo>
                <a:cubicBezTo>
                  <a:pt x="2639895" y="2496047"/>
                  <a:pt x="2666671" y="2431927"/>
                  <a:pt x="2697485" y="2369013"/>
                </a:cubicBezTo>
                <a:cubicBezTo>
                  <a:pt x="2841985" y="2073905"/>
                  <a:pt x="2997228" y="1826617"/>
                  <a:pt x="3133718" y="1686673"/>
                </a:cubicBezTo>
                <a:cubicBezTo>
                  <a:pt x="3086971" y="1697436"/>
                  <a:pt x="2791019" y="1782696"/>
                  <a:pt x="2645648" y="1831144"/>
                </a:cubicBezTo>
                <a:cubicBezTo>
                  <a:pt x="2611144" y="1912943"/>
                  <a:pt x="2548290" y="2065620"/>
                  <a:pt x="2488597" y="2250164"/>
                </a:cubicBezTo>
                <a:cubicBezTo>
                  <a:pt x="2407118" y="2502075"/>
                  <a:pt x="2356132" y="2781083"/>
                  <a:pt x="2192344" y="2729105"/>
                </a:cubicBezTo>
                <a:cubicBezTo>
                  <a:pt x="2004037" y="2669339"/>
                  <a:pt x="2105513" y="2404027"/>
                  <a:pt x="2225241" y="2190029"/>
                </a:cubicBezTo>
                <a:cubicBezTo>
                  <a:pt x="2299654" y="2057034"/>
                  <a:pt x="2376666" y="1965811"/>
                  <a:pt x="2446103" y="1900714"/>
                </a:cubicBezTo>
                <a:cubicBezTo>
                  <a:pt x="2330348" y="1942417"/>
                  <a:pt x="2212603" y="1986405"/>
                  <a:pt x="2091014" y="2035154"/>
                </a:cubicBezTo>
                <a:cubicBezTo>
                  <a:pt x="2025046" y="2061595"/>
                  <a:pt x="1958803" y="2089369"/>
                  <a:pt x="1892648" y="2117149"/>
                </a:cubicBezTo>
                <a:cubicBezTo>
                  <a:pt x="1864191" y="2176172"/>
                  <a:pt x="1760879" y="2393190"/>
                  <a:pt x="1745120" y="2487401"/>
                </a:cubicBezTo>
                <a:cubicBezTo>
                  <a:pt x="1717527" y="2652375"/>
                  <a:pt x="1702881" y="2818741"/>
                  <a:pt x="1578157" y="2809606"/>
                </a:cubicBezTo>
                <a:cubicBezTo>
                  <a:pt x="1454995" y="2800592"/>
                  <a:pt x="1451901" y="2638417"/>
                  <a:pt x="1540258" y="2464885"/>
                </a:cubicBezTo>
                <a:cubicBezTo>
                  <a:pt x="1595175" y="2357018"/>
                  <a:pt x="1710616" y="2222832"/>
                  <a:pt x="1793026" y="2151312"/>
                </a:cubicBezTo>
                <a:cubicBezTo>
                  <a:pt x="1635962" y="2218064"/>
                  <a:pt x="1530795" y="2276243"/>
                  <a:pt x="1375384" y="2348700"/>
                </a:cubicBezTo>
                <a:cubicBezTo>
                  <a:pt x="1342427" y="2414006"/>
                  <a:pt x="1296116" y="2520673"/>
                  <a:pt x="1279667" y="2643400"/>
                </a:cubicBezTo>
                <a:cubicBezTo>
                  <a:pt x="1261417" y="2779623"/>
                  <a:pt x="1217389" y="2908190"/>
                  <a:pt x="1118846" y="2875949"/>
                </a:cubicBezTo>
                <a:cubicBezTo>
                  <a:pt x="994819" y="2835384"/>
                  <a:pt x="1047781" y="2664175"/>
                  <a:pt x="1121357" y="2534556"/>
                </a:cubicBezTo>
                <a:cubicBezTo>
                  <a:pt x="1143384" y="2495759"/>
                  <a:pt x="1184043" y="2456205"/>
                  <a:pt x="1227536" y="2418620"/>
                </a:cubicBezTo>
                <a:cubicBezTo>
                  <a:pt x="1162592" y="2449702"/>
                  <a:pt x="1096202" y="2479424"/>
                  <a:pt x="1032143" y="2511076"/>
                </a:cubicBezTo>
                <a:cubicBezTo>
                  <a:pt x="999031" y="2527444"/>
                  <a:pt x="973488" y="2541106"/>
                  <a:pt x="941971" y="2556959"/>
                </a:cubicBezTo>
                <a:cubicBezTo>
                  <a:pt x="943290" y="2635397"/>
                  <a:pt x="944563" y="3112530"/>
                  <a:pt x="765230" y="3134049"/>
                </a:cubicBezTo>
                <a:cubicBezTo>
                  <a:pt x="658462" y="3146860"/>
                  <a:pt x="618734" y="2992890"/>
                  <a:pt x="685995" y="2870089"/>
                </a:cubicBezTo>
                <a:cubicBezTo>
                  <a:pt x="740684" y="2770240"/>
                  <a:pt x="820328" y="2648222"/>
                  <a:pt x="870618" y="2588576"/>
                </a:cubicBezTo>
                <a:cubicBezTo>
                  <a:pt x="803331" y="2622665"/>
                  <a:pt x="762216" y="2647586"/>
                  <a:pt x="703635" y="2678326"/>
                </a:cubicBezTo>
                <a:cubicBezTo>
                  <a:pt x="669533" y="2696222"/>
                  <a:pt x="578992" y="2742948"/>
                  <a:pt x="578350" y="2743933"/>
                </a:cubicBezTo>
                <a:cubicBezTo>
                  <a:pt x="541742" y="2799487"/>
                  <a:pt x="493863" y="2953370"/>
                  <a:pt x="416724" y="3078830"/>
                </a:cubicBezTo>
                <a:cubicBezTo>
                  <a:pt x="329821" y="3220162"/>
                  <a:pt x="243091" y="3348649"/>
                  <a:pt x="151238" y="3286525"/>
                </a:cubicBezTo>
                <a:cubicBezTo>
                  <a:pt x="101671" y="3253005"/>
                  <a:pt x="121402" y="3049000"/>
                  <a:pt x="225410" y="2932501"/>
                </a:cubicBezTo>
                <a:cubicBezTo>
                  <a:pt x="329419" y="2815995"/>
                  <a:pt x="553543" y="2661369"/>
                  <a:pt x="555873" y="2660076"/>
                </a:cubicBezTo>
                <a:cubicBezTo>
                  <a:pt x="497935" y="2663613"/>
                  <a:pt x="435014" y="2668421"/>
                  <a:pt x="413268" y="2672567"/>
                </a:cubicBezTo>
                <a:cubicBezTo>
                  <a:pt x="275091" y="2698880"/>
                  <a:pt x="-2257" y="2776575"/>
                  <a:pt x="14" y="2591892"/>
                </a:cubicBezTo>
                <a:cubicBezTo>
                  <a:pt x="201" y="2577057"/>
                  <a:pt x="2599" y="2564259"/>
                  <a:pt x="6617" y="2553101"/>
                </a:cubicBezTo>
                <a:close/>
              </a:path>
            </a:pathLst>
          </a:custGeom>
          <a:blipFill rotWithShape="1">
            <a:blip r:embed="rId2">
              <a:alphaModFix amt="60000"/>
            </a:blip>
            <a:stretch>
              <a:fillRect b="-296087" l="-389124" r="-56012" t="-198513"/>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21" name="Google Shape;221;p9"/>
          <p:cNvSpPr/>
          <p:nvPr/>
        </p:nvSpPr>
        <p:spPr>
          <a:xfrm flipH="1" rot="1342808">
            <a:off x="1014774" y="-527994"/>
            <a:ext cx="2960718" cy="1517931"/>
          </a:xfrm>
          <a:custGeom>
            <a:rect b="b" l="l" r="r" t="t"/>
            <a:pathLst>
              <a:path extrusionOk="0" h="3302583" w="6441674">
                <a:moveTo>
                  <a:pt x="6617" y="2553101"/>
                </a:moveTo>
                <a:cubicBezTo>
                  <a:pt x="34746" y="2475004"/>
                  <a:pt x="146409" y="2480811"/>
                  <a:pt x="197329" y="2483235"/>
                </a:cubicBezTo>
                <a:cubicBezTo>
                  <a:pt x="355947" y="2490783"/>
                  <a:pt x="535520" y="2579595"/>
                  <a:pt x="619745" y="2626041"/>
                </a:cubicBezTo>
                <a:cubicBezTo>
                  <a:pt x="639402" y="2615540"/>
                  <a:pt x="651785" y="2608883"/>
                  <a:pt x="664175" y="2602366"/>
                </a:cubicBezTo>
                <a:cubicBezTo>
                  <a:pt x="762276" y="2550891"/>
                  <a:pt x="873029" y="2494239"/>
                  <a:pt x="994310" y="2434298"/>
                </a:cubicBezTo>
                <a:cubicBezTo>
                  <a:pt x="1080169" y="2391858"/>
                  <a:pt x="1075688" y="2399687"/>
                  <a:pt x="1162987" y="2358291"/>
                </a:cubicBezTo>
                <a:cubicBezTo>
                  <a:pt x="1125871" y="2363555"/>
                  <a:pt x="563481" y="2399211"/>
                  <a:pt x="595159" y="2184611"/>
                </a:cubicBezTo>
                <a:cubicBezTo>
                  <a:pt x="596981" y="2172288"/>
                  <a:pt x="600605" y="2161880"/>
                  <a:pt x="605547" y="2153013"/>
                </a:cubicBezTo>
                <a:cubicBezTo>
                  <a:pt x="640205" y="2090929"/>
                  <a:pt x="743678" y="2107190"/>
                  <a:pt x="805501" y="2116319"/>
                </a:cubicBezTo>
                <a:cubicBezTo>
                  <a:pt x="980031" y="2142083"/>
                  <a:pt x="1257117" y="2281882"/>
                  <a:pt x="1285768" y="2296435"/>
                </a:cubicBezTo>
                <a:cubicBezTo>
                  <a:pt x="1422748" y="2231907"/>
                  <a:pt x="1512002" y="2195467"/>
                  <a:pt x="1650729" y="2135044"/>
                </a:cubicBezTo>
                <a:cubicBezTo>
                  <a:pt x="1585906" y="2142873"/>
                  <a:pt x="1493156" y="2131810"/>
                  <a:pt x="1469997" y="2129412"/>
                </a:cubicBezTo>
                <a:cubicBezTo>
                  <a:pt x="1313368" y="2113205"/>
                  <a:pt x="1166437" y="2091398"/>
                  <a:pt x="1064993" y="1954821"/>
                </a:cubicBezTo>
                <a:cubicBezTo>
                  <a:pt x="1029678" y="1907277"/>
                  <a:pt x="992569" y="1822089"/>
                  <a:pt x="1029310" y="1765167"/>
                </a:cubicBezTo>
                <a:cubicBezTo>
                  <a:pt x="1068810" y="1703975"/>
                  <a:pt x="1173020" y="1711430"/>
                  <a:pt x="1227656" y="1736660"/>
                </a:cubicBezTo>
                <a:cubicBezTo>
                  <a:pt x="1349493" y="1792922"/>
                  <a:pt x="1382015" y="1877742"/>
                  <a:pt x="1493410" y="1955631"/>
                </a:cubicBezTo>
                <a:cubicBezTo>
                  <a:pt x="1534150" y="1984115"/>
                  <a:pt x="1698554" y="2067670"/>
                  <a:pt x="1734726" y="2091405"/>
                </a:cubicBezTo>
                <a:cubicBezTo>
                  <a:pt x="1842907" y="2044651"/>
                  <a:pt x="1951048" y="1998869"/>
                  <a:pt x="2059061" y="1955578"/>
                </a:cubicBezTo>
                <a:cubicBezTo>
                  <a:pt x="2105935" y="1936785"/>
                  <a:pt x="2151417" y="1919975"/>
                  <a:pt x="2197474" y="1902200"/>
                </a:cubicBezTo>
                <a:cubicBezTo>
                  <a:pt x="2173531" y="1903814"/>
                  <a:pt x="2149448" y="1905455"/>
                  <a:pt x="2125009" y="1904196"/>
                </a:cubicBezTo>
                <a:cubicBezTo>
                  <a:pt x="1962976" y="1895818"/>
                  <a:pt x="1874357" y="1830384"/>
                  <a:pt x="1736849" y="1726944"/>
                </a:cubicBezTo>
                <a:cubicBezTo>
                  <a:pt x="1659864" y="1669029"/>
                  <a:pt x="1539923" y="1505844"/>
                  <a:pt x="1572565" y="1403991"/>
                </a:cubicBezTo>
                <a:cubicBezTo>
                  <a:pt x="1577227" y="1389441"/>
                  <a:pt x="1584895" y="1375900"/>
                  <a:pt x="1596341" y="1364342"/>
                </a:cubicBezTo>
                <a:cubicBezTo>
                  <a:pt x="1680585" y="1279429"/>
                  <a:pt x="1786643" y="1332134"/>
                  <a:pt x="1838038" y="1399840"/>
                </a:cubicBezTo>
                <a:cubicBezTo>
                  <a:pt x="1937915" y="1531401"/>
                  <a:pt x="1952032" y="1569640"/>
                  <a:pt x="2071572" y="1680402"/>
                </a:cubicBezTo>
                <a:cubicBezTo>
                  <a:pt x="2157478" y="1760004"/>
                  <a:pt x="2287920" y="1819615"/>
                  <a:pt x="2346662" y="1845201"/>
                </a:cubicBezTo>
                <a:cubicBezTo>
                  <a:pt x="2524743" y="1779537"/>
                  <a:pt x="2663094" y="1734372"/>
                  <a:pt x="2826314" y="1686173"/>
                </a:cubicBezTo>
                <a:cubicBezTo>
                  <a:pt x="2651883" y="1648848"/>
                  <a:pt x="2427819" y="1569770"/>
                  <a:pt x="2314964" y="1494574"/>
                </a:cubicBezTo>
                <a:cubicBezTo>
                  <a:pt x="2200213" y="1418106"/>
                  <a:pt x="2142228" y="1301602"/>
                  <a:pt x="2180610" y="1229775"/>
                </a:cubicBezTo>
                <a:cubicBezTo>
                  <a:pt x="2193402" y="1205833"/>
                  <a:pt x="2216916" y="1186952"/>
                  <a:pt x="2252599" y="1176091"/>
                </a:cubicBezTo>
                <a:cubicBezTo>
                  <a:pt x="2437243" y="1119814"/>
                  <a:pt x="2621464" y="1385564"/>
                  <a:pt x="2736972" y="1489906"/>
                </a:cubicBezTo>
                <a:cubicBezTo>
                  <a:pt x="2764163" y="1514447"/>
                  <a:pt x="2935680" y="1652552"/>
                  <a:pt x="2935680" y="1652552"/>
                </a:cubicBezTo>
                <a:cubicBezTo>
                  <a:pt x="2935680" y="1652552"/>
                  <a:pt x="3337783" y="1552004"/>
                  <a:pt x="3470725" y="1531532"/>
                </a:cubicBezTo>
                <a:cubicBezTo>
                  <a:pt x="3594825" y="1512409"/>
                  <a:pt x="3741227" y="1491578"/>
                  <a:pt x="3879191" y="1471378"/>
                </a:cubicBezTo>
                <a:cubicBezTo>
                  <a:pt x="3787974" y="1459019"/>
                  <a:pt x="3695753" y="1444975"/>
                  <a:pt x="3657645" y="1434844"/>
                </a:cubicBezTo>
                <a:cubicBezTo>
                  <a:pt x="3433756" y="1375318"/>
                  <a:pt x="3259493" y="1343342"/>
                  <a:pt x="3042367" y="1236283"/>
                </a:cubicBezTo>
                <a:cubicBezTo>
                  <a:pt x="2840177" y="1136577"/>
                  <a:pt x="2680929" y="977866"/>
                  <a:pt x="2768851" y="808445"/>
                </a:cubicBezTo>
                <a:cubicBezTo>
                  <a:pt x="2789144" y="769348"/>
                  <a:pt x="2822630" y="729744"/>
                  <a:pt x="2871721" y="690064"/>
                </a:cubicBezTo>
                <a:cubicBezTo>
                  <a:pt x="3182809" y="438834"/>
                  <a:pt x="3477355" y="960055"/>
                  <a:pt x="3697226" y="1127372"/>
                </a:cubicBezTo>
                <a:cubicBezTo>
                  <a:pt x="3864055" y="1254383"/>
                  <a:pt x="4005769" y="1375568"/>
                  <a:pt x="4074416" y="1442552"/>
                </a:cubicBezTo>
                <a:cubicBezTo>
                  <a:pt x="4074550" y="1442649"/>
                  <a:pt x="4074751" y="1442657"/>
                  <a:pt x="4074751" y="1442715"/>
                </a:cubicBezTo>
                <a:cubicBezTo>
                  <a:pt x="4114265" y="1437051"/>
                  <a:pt x="4146345" y="1431790"/>
                  <a:pt x="4186796" y="1426055"/>
                </a:cubicBezTo>
                <a:cubicBezTo>
                  <a:pt x="4229994" y="1419926"/>
                  <a:pt x="4273861" y="1413708"/>
                  <a:pt x="4318062" y="1407543"/>
                </a:cubicBezTo>
                <a:cubicBezTo>
                  <a:pt x="4601223" y="1367866"/>
                  <a:pt x="4823573" y="1330886"/>
                  <a:pt x="5122605" y="1291408"/>
                </a:cubicBezTo>
                <a:cubicBezTo>
                  <a:pt x="5018597" y="1247172"/>
                  <a:pt x="4896773" y="1158944"/>
                  <a:pt x="4772204" y="1111549"/>
                </a:cubicBezTo>
                <a:cubicBezTo>
                  <a:pt x="4426826" y="980103"/>
                  <a:pt x="3272887" y="495594"/>
                  <a:pt x="3402613" y="172049"/>
                </a:cubicBezTo>
                <a:cubicBezTo>
                  <a:pt x="3406833" y="161614"/>
                  <a:pt x="3412257" y="151167"/>
                  <a:pt x="3419222" y="141087"/>
                </a:cubicBezTo>
                <a:cubicBezTo>
                  <a:pt x="3595495" y="-115471"/>
                  <a:pt x="4116006" y="-46965"/>
                  <a:pt x="4620177" y="553338"/>
                </a:cubicBezTo>
                <a:cubicBezTo>
                  <a:pt x="4952695" y="949252"/>
                  <a:pt x="5201030" y="1223616"/>
                  <a:pt x="5254541" y="1282496"/>
                </a:cubicBezTo>
                <a:cubicBezTo>
                  <a:pt x="5420968" y="1260600"/>
                  <a:pt x="5579693" y="1238112"/>
                  <a:pt x="5747058" y="1216717"/>
                </a:cubicBezTo>
                <a:cubicBezTo>
                  <a:pt x="5917102" y="1194992"/>
                  <a:pt x="6391737" y="1135856"/>
                  <a:pt x="6393813" y="1135636"/>
                </a:cubicBezTo>
                <a:cubicBezTo>
                  <a:pt x="6417254" y="1132784"/>
                  <a:pt x="6438417" y="1149651"/>
                  <a:pt x="6441364" y="1173131"/>
                </a:cubicBezTo>
                <a:cubicBezTo>
                  <a:pt x="6444177" y="1196592"/>
                  <a:pt x="6427568" y="1217947"/>
                  <a:pt x="6404194" y="1220833"/>
                </a:cubicBezTo>
                <a:cubicBezTo>
                  <a:pt x="6402185" y="1221077"/>
                  <a:pt x="5927884" y="1280067"/>
                  <a:pt x="5757907" y="1301749"/>
                </a:cubicBezTo>
                <a:cubicBezTo>
                  <a:pt x="5666758" y="1313399"/>
                  <a:pt x="5580832" y="1325857"/>
                  <a:pt x="5489749" y="1337642"/>
                </a:cubicBezTo>
                <a:cubicBezTo>
                  <a:pt x="5449231" y="1449560"/>
                  <a:pt x="5030786" y="2601783"/>
                  <a:pt x="4924902" y="2779315"/>
                </a:cubicBezTo>
                <a:cubicBezTo>
                  <a:pt x="4856523" y="2893978"/>
                  <a:pt x="4779906" y="3056421"/>
                  <a:pt x="4608523" y="2968117"/>
                </a:cubicBezTo>
                <a:cubicBezTo>
                  <a:pt x="4451271" y="2887087"/>
                  <a:pt x="4501903" y="2563147"/>
                  <a:pt x="4606782" y="2366482"/>
                </a:cubicBezTo>
                <a:cubicBezTo>
                  <a:pt x="4763833" y="2071789"/>
                  <a:pt x="5205651" y="1507719"/>
                  <a:pt x="5359420" y="1345791"/>
                </a:cubicBezTo>
                <a:cubicBezTo>
                  <a:pt x="5086105" y="1381325"/>
                  <a:pt x="4906016" y="1414681"/>
                  <a:pt x="4642076" y="1450835"/>
                </a:cubicBezTo>
                <a:cubicBezTo>
                  <a:pt x="4641943" y="1450858"/>
                  <a:pt x="4641809" y="1450998"/>
                  <a:pt x="4641608" y="1451000"/>
                </a:cubicBezTo>
                <a:cubicBezTo>
                  <a:pt x="4533045" y="1586663"/>
                  <a:pt x="4240575" y="2016878"/>
                  <a:pt x="4077564" y="2293970"/>
                </a:cubicBezTo>
                <a:cubicBezTo>
                  <a:pt x="3893858" y="2606344"/>
                  <a:pt x="3832980" y="3212674"/>
                  <a:pt x="3450900" y="3022934"/>
                </a:cubicBezTo>
                <a:cubicBezTo>
                  <a:pt x="3258622" y="2927451"/>
                  <a:pt x="3314143" y="2536666"/>
                  <a:pt x="3477958" y="2196297"/>
                </a:cubicBezTo>
                <a:cubicBezTo>
                  <a:pt x="3501331" y="2147675"/>
                  <a:pt x="3526981" y="2100145"/>
                  <a:pt x="3554441" y="2054597"/>
                </a:cubicBezTo>
                <a:cubicBezTo>
                  <a:pt x="3735869" y="1753069"/>
                  <a:pt x="4008113" y="1591760"/>
                  <a:pt x="4240307" y="1504919"/>
                </a:cubicBezTo>
                <a:cubicBezTo>
                  <a:pt x="4226444" y="1506876"/>
                  <a:pt x="4212313" y="1508814"/>
                  <a:pt x="4198650" y="1510757"/>
                </a:cubicBezTo>
                <a:cubicBezTo>
                  <a:pt x="3940337" y="1547371"/>
                  <a:pt x="3701043" y="1582574"/>
                  <a:pt x="3483918" y="1616067"/>
                </a:cubicBezTo>
                <a:cubicBezTo>
                  <a:pt x="3420562" y="1625830"/>
                  <a:pt x="3354661" y="1638094"/>
                  <a:pt x="3286550" y="1652423"/>
                </a:cubicBezTo>
                <a:cubicBezTo>
                  <a:pt x="3237794" y="1772032"/>
                  <a:pt x="3069692" y="2188629"/>
                  <a:pt x="2991000" y="2518061"/>
                </a:cubicBezTo>
                <a:cubicBezTo>
                  <a:pt x="2919808" y="2816297"/>
                  <a:pt x="3000175" y="3255791"/>
                  <a:pt x="2682228" y="3203144"/>
                </a:cubicBezTo>
                <a:cubicBezTo>
                  <a:pt x="2499889" y="3172946"/>
                  <a:pt x="2516170" y="2872319"/>
                  <a:pt x="2618665" y="2560615"/>
                </a:cubicBezTo>
                <a:cubicBezTo>
                  <a:pt x="2639895" y="2496047"/>
                  <a:pt x="2666671" y="2431927"/>
                  <a:pt x="2697485" y="2369013"/>
                </a:cubicBezTo>
                <a:cubicBezTo>
                  <a:pt x="2841985" y="2073905"/>
                  <a:pt x="2997228" y="1826617"/>
                  <a:pt x="3133718" y="1686673"/>
                </a:cubicBezTo>
                <a:cubicBezTo>
                  <a:pt x="3086971" y="1697436"/>
                  <a:pt x="2791019" y="1782696"/>
                  <a:pt x="2645648" y="1831144"/>
                </a:cubicBezTo>
                <a:cubicBezTo>
                  <a:pt x="2611144" y="1912943"/>
                  <a:pt x="2548290" y="2065620"/>
                  <a:pt x="2488597" y="2250164"/>
                </a:cubicBezTo>
                <a:cubicBezTo>
                  <a:pt x="2407118" y="2502075"/>
                  <a:pt x="2356132" y="2781083"/>
                  <a:pt x="2192344" y="2729105"/>
                </a:cubicBezTo>
                <a:cubicBezTo>
                  <a:pt x="2004037" y="2669339"/>
                  <a:pt x="2105513" y="2404027"/>
                  <a:pt x="2225241" y="2190029"/>
                </a:cubicBezTo>
                <a:cubicBezTo>
                  <a:pt x="2299654" y="2057034"/>
                  <a:pt x="2376666" y="1965811"/>
                  <a:pt x="2446103" y="1900714"/>
                </a:cubicBezTo>
                <a:cubicBezTo>
                  <a:pt x="2330348" y="1942417"/>
                  <a:pt x="2212603" y="1986405"/>
                  <a:pt x="2091014" y="2035154"/>
                </a:cubicBezTo>
                <a:cubicBezTo>
                  <a:pt x="2025046" y="2061595"/>
                  <a:pt x="1958803" y="2089369"/>
                  <a:pt x="1892648" y="2117149"/>
                </a:cubicBezTo>
                <a:cubicBezTo>
                  <a:pt x="1864191" y="2176172"/>
                  <a:pt x="1760879" y="2393190"/>
                  <a:pt x="1745120" y="2487401"/>
                </a:cubicBezTo>
                <a:cubicBezTo>
                  <a:pt x="1717527" y="2652375"/>
                  <a:pt x="1702881" y="2818741"/>
                  <a:pt x="1578157" y="2809606"/>
                </a:cubicBezTo>
                <a:cubicBezTo>
                  <a:pt x="1454995" y="2800592"/>
                  <a:pt x="1451901" y="2638417"/>
                  <a:pt x="1540258" y="2464885"/>
                </a:cubicBezTo>
                <a:cubicBezTo>
                  <a:pt x="1595175" y="2357018"/>
                  <a:pt x="1710616" y="2222832"/>
                  <a:pt x="1793026" y="2151312"/>
                </a:cubicBezTo>
                <a:cubicBezTo>
                  <a:pt x="1635962" y="2218064"/>
                  <a:pt x="1530795" y="2276243"/>
                  <a:pt x="1375384" y="2348700"/>
                </a:cubicBezTo>
                <a:cubicBezTo>
                  <a:pt x="1342427" y="2414006"/>
                  <a:pt x="1296116" y="2520673"/>
                  <a:pt x="1279667" y="2643400"/>
                </a:cubicBezTo>
                <a:cubicBezTo>
                  <a:pt x="1261417" y="2779623"/>
                  <a:pt x="1217389" y="2908190"/>
                  <a:pt x="1118846" y="2875949"/>
                </a:cubicBezTo>
                <a:cubicBezTo>
                  <a:pt x="994819" y="2835384"/>
                  <a:pt x="1047781" y="2664175"/>
                  <a:pt x="1121357" y="2534556"/>
                </a:cubicBezTo>
                <a:cubicBezTo>
                  <a:pt x="1143384" y="2495759"/>
                  <a:pt x="1184043" y="2456205"/>
                  <a:pt x="1227536" y="2418620"/>
                </a:cubicBezTo>
                <a:cubicBezTo>
                  <a:pt x="1162592" y="2449702"/>
                  <a:pt x="1096202" y="2479424"/>
                  <a:pt x="1032143" y="2511076"/>
                </a:cubicBezTo>
                <a:cubicBezTo>
                  <a:pt x="999031" y="2527444"/>
                  <a:pt x="973488" y="2541106"/>
                  <a:pt x="941971" y="2556959"/>
                </a:cubicBezTo>
                <a:cubicBezTo>
                  <a:pt x="943290" y="2635397"/>
                  <a:pt x="944563" y="3112530"/>
                  <a:pt x="765230" y="3134049"/>
                </a:cubicBezTo>
                <a:cubicBezTo>
                  <a:pt x="658462" y="3146860"/>
                  <a:pt x="618734" y="2992890"/>
                  <a:pt x="685995" y="2870089"/>
                </a:cubicBezTo>
                <a:cubicBezTo>
                  <a:pt x="740684" y="2770240"/>
                  <a:pt x="820328" y="2648222"/>
                  <a:pt x="870618" y="2588576"/>
                </a:cubicBezTo>
                <a:cubicBezTo>
                  <a:pt x="803331" y="2622665"/>
                  <a:pt x="762216" y="2647586"/>
                  <a:pt x="703635" y="2678326"/>
                </a:cubicBezTo>
                <a:cubicBezTo>
                  <a:pt x="669533" y="2696222"/>
                  <a:pt x="578992" y="2742948"/>
                  <a:pt x="578350" y="2743933"/>
                </a:cubicBezTo>
                <a:cubicBezTo>
                  <a:pt x="541742" y="2799487"/>
                  <a:pt x="493863" y="2953370"/>
                  <a:pt x="416724" y="3078830"/>
                </a:cubicBezTo>
                <a:cubicBezTo>
                  <a:pt x="329821" y="3220162"/>
                  <a:pt x="243091" y="3348649"/>
                  <a:pt x="151238" y="3286525"/>
                </a:cubicBezTo>
                <a:cubicBezTo>
                  <a:pt x="101671" y="3253005"/>
                  <a:pt x="121402" y="3049000"/>
                  <a:pt x="225410" y="2932501"/>
                </a:cubicBezTo>
                <a:cubicBezTo>
                  <a:pt x="329419" y="2815995"/>
                  <a:pt x="553543" y="2661369"/>
                  <a:pt x="555873" y="2660076"/>
                </a:cubicBezTo>
                <a:cubicBezTo>
                  <a:pt x="497935" y="2663613"/>
                  <a:pt x="435014" y="2668421"/>
                  <a:pt x="413268" y="2672567"/>
                </a:cubicBezTo>
                <a:cubicBezTo>
                  <a:pt x="275091" y="2698880"/>
                  <a:pt x="-2257" y="2776575"/>
                  <a:pt x="14" y="2591892"/>
                </a:cubicBezTo>
                <a:cubicBezTo>
                  <a:pt x="201" y="2577057"/>
                  <a:pt x="2599" y="2564259"/>
                  <a:pt x="6617" y="2553101"/>
                </a:cubicBezTo>
                <a:close/>
              </a:path>
            </a:pathLst>
          </a:custGeom>
          <a:blipFill rotWithShape="1">
            <a:blip r:embed="rId2">
              <a:alphaModFix amt="60000"/>
            </a:blip>
            <a:stretch>
              <a:fillRect b="-49885" l="-389107" r="-33331" t="-198522"/>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22" name="Google Shape;222;p9"/>
          <p:cNvSpPr/>
          <p:nvPr/>
        </p:nvSpPr>
        <p:spPr>
          <a:xfrm flipH="1">
            <a:off x="-692069" y="4860094"/>
            <a:ext cx="2723678" cy="2571140"/>
          </a:xfrm>
          <a:custGeom>
            <a:rect b="b" l="l" r="r" t="t"/>
            <a:pathLst>
              <a:path extrusionOk="0" h="3244341" w="3436818">
                <a:moveTo>
                  <a:pt x="2217464" y="3244167"/>
                </a:moveTo>
                <a:cubicBezTo>
                  <a:pt x="2403983" y="3254012"/>
                  <a:pt x="2617157" y="2846617"/>
                  <a:pt x="2760077" y="2522744"/>
                </a:cubicBezTo>
                <a:cubicBezTo>
                  <a:pt x="2881164" y="2248310"/>
                  <a:pt x="3344882" y="2193560"/>
                  <a:pt x="3429669" y="1722581"/>
                </a:cubicBezTo>
                <a:cubicBezTo>
                  <a:pt x="3477756" y="1455200"/>
                  <a:pt x="3267529" y="1206048"/>
                  <a:pt x="3267529" y="1206048"/>
                </a:cubicBezTo>
                <a:cubicBezTo>
                  <a:pt x="3267529" y="1206048"/>
                  <a:pt x="3044777" y="1930873"/>
                  <a:pt x="2853972" y="1753677"/>
                </a:cubicBezTo>
                <a:cubicBezTo>
                  <a:pt x="2698194" y="1609016"/>
                  <a:pt x="3150259" y="1263169"/>
                  <a:pt x="3007541" y="902796"/>
                </a:cubicBezTo>
                <a:cubicBezTo>
                  <a:pt x="2864822" y="542416"/>
                  <a:pt x="2282963" y="312097"/>
                  <a:pt x="2282963" y="312097"/>
                </a:cubicBezTo>
                <a:cubicBezTo>
                  <a:pt x="2282963" y="312097"/>
                  <a:pt x="2609589" y="1315066"/>
                  <a:pt x="2179625" y="1336317"/>
                </a:cubicBezTo>
                <a:cubicBezTo>
                  <a:pt x="1811275" y="1354520"/>
                  <a:pt x="2089279" y="720918"/>
                  <a:pt x="1990494" y="403736"/>
                </a:cubicBezTo>
                <a:cubicBezTo>
                  <a:pt x="1929750" y="208724"/>
                  <a:pt x="1190104" y="-85011"/>
                  <a:pt x="1018720" y="23291"/>
                </a:cubicBezTo>
                <a:cubicBezTo>
                  <a:pt x="911497" y="91040"/>
                  <a:pt x="1485989" y="644402"/>
                  <a:pt x="1270604" y="737052"/>
                </a:cubicBezTo>
                <a:cubicBezTo>
                  <a:pt x="1059976" y="827666"/>
                  <a:pt x="953556" y="366432"/>
                  <a:pt x="772463" y="219976"/>
                </a:cubicBezTo>
                <a:cubicBezTo>
                  <a:pt x="708905" y="168574"/>
                  <a:pt x="624989" y="158529"/>
                  <a:pt x="531294" y="170229"/>
                </a:cubicBezTo>
                <a:cubicBezTo>
                  <a:pt x="437599" y="181922"/>
                  <a:pt x="353213" y="224892"/>
                  <a:pt x="353213" y="224892"/>
                </a:cubicBezTo>
                <a:cubicBezTo>
                  <a:pt x="353213" y="224892"/>
                  <a:pt x="360178" y="316209"/>
                  <a:pt x="321133" y="429219"/>
                </a:cubicBezTo>
                <a:cubicBezTo>
                  <a:pt x="286776" y="528439"/>
                  <a:pt x="194522" y="581963"/>
                  <a:pt x="296420" y="699789"/>
                </a:cubicBezTo>
                <a:cubicBezTo>
                  <a:pt x="514417" y="951793"/>
                  <a:pt x="1225532" y="1160420"/>
                  <a:pt x="1214013" y="1277233"/>
                </a:cubicBezTo>
                <a:cubicBezTo>
                  <a:pt x="1203364" y="1385059"/>
                  <a:pt x="893683" y="1393605"/>
                  <a:pt x="605365" y="1296722"/>
                </a:cubicBezTo>
                <a:cubicBezTo>
                  <a:pt x="317048" y="1199840"/>
                  <a:pt x="60791" y="889709"/>
                  <a:pt x="60791" y="889709"/>
                </a:cubicBezTo>
                <a:cubicBezTo>
                  <a:pt x="60791" y="889709"/>
                  <a:pt x="-14614" y="973198"/>
                  <a:pt x="2538" y="1079061"/>
                </a:cubicBezTo>
                <a:cubicBezTo>
                  <a:pt x="19696" y="1184925"/>
                  <a:pt x="129411" y="1313131"/>
                  <a:pt x="129411" y="1313131"/>
                </a:cubicBezTo>
                <a:cubicBezTo>
                  <a:pt x="129411" y="1313131"/>
                  <a:pt x="56832" y="1536156"/>
                  <a:pt x="253022" y="1660283"/>
                </a:cubicBezTo>
                <a:cubicBezTo>
                  <a:pt x="697855" y="1941676"/>
                  <a:pt x="1603860" y="1766187"/>
                  <a:pt x="1578947" y="2020235"/>
                </a:cubicBezTo>
                <a:cubicBezTo>
                  <a:pt x="1570040" y="2110936"/>
                  <a:pt x="1347490" y="2179576"/>
                  <a:pt x="1084622" y="2147135"/>
                </a:cubicBezTo>
                <a:cubicBezTo>
                  <a:pt x="733149" y="2103750"/>
                  <a:pt x="319325" y="1935775"/>
                  <a:pt x="319325" y="1935775"/>
                </a:cubicBezTo>
                <a:cubicBezTo>
                  <a:pt x="319325" y="1935775"/>
                  <a:pt x="227573" y="2218829"/>
                  <a:pt x="614139" y="2334577"/>
                </a:cubicBezTo>
                <a:cubicBezTo>
                  <a:pt x="1000705" y="2450333"/>
                  <a:pt x="1862040" y="2313173"/>
                  <a:pt x="1883605" y="2391859"/>
                </a:cubicBezTo>
                <a:cubicBezTo>
                  <a:pt x="1907180" y="2478153"/>
                  <a:pt x="1558454" y="2500388"/>
                  <a:pt x="1306837" y="2596139"/>
                </a:cubicBezTo>
                <a:cubicBezTo>
                  <a:pt x="1045442" y="2695594"/>
                  <a:pt x="789005" y="2639805"/>
                  <a:pt x="789005" y="2639805"/>
                </a:cubicBezTo>
                <a:cubicBezTo>
                  <a:pt x="789005" y="2639805"/>
                  <a:pt x="888526" y="2729348"/>
                  <a:pt x="1016042" y="2841728"/>
                </a:cubicBezTo>
                <a:cubicBezTo>
                  <a:pt x="1122997" y="2935959"/>
                  <a:pt x="1244016" y="3052424"/>
                  <a:pt x="1395844" y="3084236"/>
                </a:cubicBezTo>
                <a:cubicBezTo>
                  <a:pt x="1728631" y="3153954"/>
                  <a:pt x="2045277" y="2762432"/>
                  <a:pt x="2140445" y="2904950"/>
                </a:cubicBezTo>
                <a:cubicBezTo>
                  <a:pt x="2245994" y="3062939"/>
                  <a:pt x="1886553" y="3179136"/>
                  <a:pt x="1886553" y="3179136"/>
                </a:cubicBezTo>
                <a:cubicBezTo>
                  <a:pt x="1886553" y="3179136"/>
                  <a:pt x="2030945" y="3234388"/>
                  <a:pt x="2217464" y="3244167"/>
                </a:cubicBezTo>
                <a:close/>
                <a:moveTo>
                  <a:pt x="1988753" y="2352305"/>
                </a:moveTo>
                <a:cubicBezTo>
                  <a:pt x="1892580" y="2340063"/>
                  <a:pt x="1800091" y="2293523"/>
                  <a:pt x="1815829" y="2220563"/>
                </a:cubicBezTo>
                <a:cubicBezTo>
                  <a:pt x="1839404" y="2110902"/>
                  <a:pt x="2183375" y="2184940"/>
                  <a:pt x="2184246" y="2278167"/>
                </a:cubicBezTo>
                <a:cubicBezTo>
                  <a:pt x="2184848" y="2342474"/>
                  <a:pt x="2084926" y="2364541"/>
                  <a:pt x="1988753" y="2352305"/>
                </a:cubicBezTo>
                <a:close/>
                <a:moveTo>
                  <a:pt x="2213044" y="1896041"/>
                </a:moveTo>
                <a:cubicBezTo>
                  <a:pt x="2086801" y="1891372"/>
                  <a:pt x="2054721" y="1516453"/>
                  <a:pt x="2180696" y="1501779"/>
                </a:cubicBezTo>
                <a:cubicBezTo>
                  <a:pt x="2340761" y="1483120"/>
                  <a:pt x="2350003" y="1901111"/>
                  <a:pt x="2213044" y="1896041"/>
                </a:cubicBezTo>
                <a:close/>
                <a:moveTo>
                  <a:pt x="1721331" y="1158658"/>
                </a:moveTo>
                <a:cubicBezTo>
                  <a:pt x="1636476" y="1155095"/>
                  <a:pt x="1569772" y="929779"/>
                  <a:pt x="1644044" y="876462"/>
                </a:cubicBezTo>
                <a:cubicBezTo>
                  <a:pt x="1751535" y="799303"/>
                  <a:pt x="1839404" y="1082631"/>
                  <a:pt x="1758434" y="1145485"/>
                </a:cubicBezTo>
                <a:cubicBezTo>
                  <a:pt x="1745910" y="1155182"/>
                  <a:pt x="1733453" y="1159160"/>
                  <a:pt x="1721331" y="1158658"/>
                </a:cubicBezTo>
                <a:close/>
              </a:path>
            </a:pathLst>
          </a:custGeom>
          <a:blipFill rotWithShape="1">
            <a:blip r:embed="rId2">
              <a:alphaModFix amt="60000"/>
            </a:blip>
            <a:stretch>
              <a:fillRect b="-49885" l="-389107" r="-33331" t="-198522"/>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23" name="Google Shape;223;p9"/>
          <p:cNvSpPr/>
          <p:nvPr/>
        </p:nvSpPr>
        <p:spPr>
          <a:xfrm flipH="1" rot="-901513">
            <a:off x="10409731" y="4439965"/>
            <a:ext cx="1894831" cy="3008851"/>
          </a:xfrm>
          <a:custGeom>
            <a:rect b="b" l="l" r="r" t="t"/>
            <a:pathLst>
              <a:path extrusionOk="0" h="6117861" w="3852738">
                <a:moveTo>
                  <a:pt x="3144901" y="1667"/>
                </a:moveTo>
                <a:cubicBezTo>
                  <a:pt x="3063207" y="16374"/>
                  <a:pt x="3050302" y="127441"/>
                  <a:pt x="3044201" y="178046"/>
                </a:cubicBezTo>
                <a:cubicBezTo>
                  <a:pt x="3025187" y="335706"/>
                  <a:pt x="3082804" y="527583"/>
                  <a:pt x="3114549" y="618371"/>
                </a:cubicBezTo>
                <a:cubicBezTo>
                  <a:pt x="3100913" y="636005"/>
                  <a:pt x="3092287" y="647096"/>
                  <a:pt x="3083788" y="658226"/>
                </a:cubicBezTo>
                <a:cubicBezTo>
                  <a:pt x="3016675" y="746369"/>
                  <a:pt x="2942342" y="846125"/>
                  <a:pt x="2863006" y="955706"/>
                </a:cubicBezTo>
                <a:cubicBezTo>
                  <a:pt x="2806836" y="1033280"/>
                  <a:pt x="2815308" y="1030172"/>
                  <a:pt x="2759929" y="1109341"/>
                </a:cubicBezTo>
                <a:cubicBezTo>
                  <a:pt x="2771314" y="1073618"/>
                  <a:pt x="2900283" y="525058"/>
                  <a:pt x="2683399" y="520497"/>
                </a:cubicBezTo>
                <a:cubicBezTo>
                  <a:pt x="2670949" y="520236"/>
                  <a:pt x="2660086" y="522071"/>
                  <a:pt x="2650509" y="525467"/>
                </a:cubicBezTo>
                <a:cubicBezTo>
                  <a:pt x="2583516" y="549282"/>
                  <a:pt x="2582297" y="654021"/>
                  <a:pt x="2580978" y="716499"/>
                </a:cubicBezTo>
                <a:cubicBezTo>
                  <a:pt x="2577274" y="892878"/>
                  <a:pt x="2668893" y="1189407"/>
                  <a:pt x="2678456" y="1220080"/>
                </a:cubicBezTo>
                <a:cubicBezTo>
                  <a:pt x="2591988" y="1344375"/>
                  <a:pt x="2541169" y="1426309"/>
                  <a:pt x="2458451" y="1553014"/>
                </a:cubicBezTo>
                <a:cubicBezTo>
                  <a:pt x="2476983" y="1490402"/>
                  <a:pt x="2481550" y="1397102"/>
                  <a:pt x="2483050" y="1373870"/>
                </a:cubicBezTo>
                <a:cubicBezTo>
                  <a:pt x="2493190" y="1216732"/>
                  <a:pt x="2496204" y="1068220"/>
                  <a:pt x="2378459" y="945418"/>
                </a:cubicBezTo>
                <a:cubicBezTo>
                  <a:pt x="2337472" y="902670"/>
                  <a:pt x="2259670" y="851864"/>
                  <a:pt x="2197412" y="878600"/>
                </a:cubicBezTo>
                <a:cubicBezTo>
                  <a:pt x="2130493" y="907338"/>
                  <a:pt x="2120460" y="1011327"/>
                  <a:pt x="2136219" y="1069412"/>
                </a:cubicBezTo>
                <a:cubicBezTo>
                  <a:pt x="2171373" y="1198924"/>
                  <a:pt x="2249577" y="1245141"/>
                  <a:pt x="2307796" y="1367962"/>
                </a:cubicBezTo>
                <a:cubicBezTo>
                  <a:pt x="2329087" y="1412888"/>
                  <a:pt x="2384045" y="1588925"/>
                  <a:pt x="2401411" y="1628546"/>
                </a:cubicBezTo>
                <a:cubicBezTo>
                  <a:pt x="2337271" y="1727418"/>
                  <a:pt x="2274089" y="1826404"/>
                  <a:pt x="2213385" y="1925684"/>
                </a:cubicBezTo>
                <a:cubicBezTo>
                  <a:pt x="2187044" y="1968761"/>
                  <a:pt x="2162874" y="2010806"/>
                  <a:pt x="2137672" y="2053253"/>
                </a:cubicBezTo>
                <a:cubicBezTo>
                  <a:pt x="2143258" y="2029913"/>
                  <a:pt x="2148890" y="2006446"/>
                  <a:pt x="2151723" y="1982135"/>
                </a:cubicBezTo>
                <a:cubicBezTo>
                  <a:pt x="2170496" y="1820979"/>
                  <a:pt x="2120755" y="1722683"/>
                  <a:pt x="2041707" y="1569852"/>
                </a:cubicBezTo>
                <a:cubicBezTo>
                  <a:pt x="1997445" y="1484280"/>
                  <a:pt x="1856554" y="1338803"/>
                  <a:pt x="1750684" y="1353992"/>
                </a:cubicBezTo>
                <a:cubicBezTo>
                  <a:pt x="1735555" y="1356169"/>
                  <a:pt x="1720928" y="1361466"/>
                  <a:pt x="1707621" y="1370822"/>
                </a:cubicBezTo>
                <a:cubicBezTo>
                  <a:pt x="1609847" y="1439724"/>
                  <a:pt x="1644117" y="1553088"/>
                  <a:pt x="1702303" y="1615058"/>
                </a:cubicBezTo>
                <a:cubicBezTo>
                  <a:pt x="1815360" y="1735481"/>
                  <a:pt x="1850708" y="1755781"/>
                  <a:pt x="1939982" y="1892117"/>
                </a:cubicBezTo>
                <a:cubicBezTo>
                  <a:pt x="2004135" y="1990098"/>
                  <a:pt x="2041158" y="2128658"/>
                  <a:pt x="2056582" y="2190849"/>
                </a:cubicBezTo>
                <a:cubicBezTo>
                  <a:pt x="1962137" y="2355474"/>
                  <a:pt x="1894521" y="2484357"/>
                  <a:pt x="1819773" y="2637255"/>
                </a:cubicBezTo>
                <a:cubicBezTo>
                  <a:pt x="1812071" y="2459034"/>
                  <a:pt x="1771472" y="2224918"/>
                  <a:pt x="1716160" y="2101105"/>
                </a:cubicBezTo>
                <a:cubicBezTo>
                  <a:pt x="1659903" y="1975203"/>
                  <a:pt x="1554703" y="1898594"/>
                  <a:pt x="1477480" y="1924458"/>
                </a:cubicBezTo>
                <a:cubicBezTo>
                  <a:pt x="1451739" y="1933078"/>
                  <a:pt x="1429201" y="1953116"/>
                  <a:pt x="1412538" y="1986488"/>
                </a:cubicBezTo>
                <a:cubicBezTo>
                  <a:pt x="1326252" y="2159151"/>
                  <a:pt x="1557548" y="2385123"/>
                  <a:pt x="1641157" y="2516436"/>
                </a:cubicBezTo>
                <a:cubicBezTo>
                  <a:pt x="1660820" y="2547324"/>
                  <a:pt x="1768385" y="2739475"/>
                  <a:pt x="1768385" y="2739475"/>
                </a:cubicBezTo>
                <a:cubicBezTo>
                  <a:pt x="1768385" y="2739475"/>
                  <a:pt x="1602172" y="3119170"/>
                  <a:pt x="1559805" y="3246860"/>
                </a:cubicBezTo>
                <a:cubicBezTo>
                  <a:pt x="1520250" y="3366025"/>
                  <a:pt x="1475290" y="3506902"/>
                  <a:pt x="1432360" y="3639561"/>
                </a:cubicBezTo>
                <a:cubicBezTo>
                  <a:pt x="1435396" y="3547521"/>
                  <a:pt x="1436934" y="3454241"/>
                  <a:pt x="1433299" y="3414988"/>
                </a:cubicBezTo>
                <a:cubicBezTo>
                  <a:pt x="1411950" y="3184321"/>
                  <a:pt x="1409492" y="3007165"/>
                  <a:pt x="1340151" y="2775219"/>
                </a:cubicBezTo>
                <a:cubicBezTo>
                  <a:pt x="1275572" y="2559212"/>
                  <a:pt x="1145642" y="2375754"/>
                  <a:pt x="963931" y="2434174"/>
                </a:cubicBezTo>
                <a:cubicBezTo>
                  <a:pt x="921998" y="2447655"/>
                  <a:pt x="877358" y="2474090"/>
                  <a:pt x="830044" y="2515881"/>
                </a:cubicBezTo>
                <a:cubicBezTo>
                  <a:pt x="530445" y="2780704"/>
                  <a:pt x="995227" y="3158081"/>
                  <a:pt x="1123535" y="3402719"/>
                </a:cubicBezTo>
                <a:cubicBezTo>
                  <a:pt x="1220933" y="3588421"/>
                  <a:pt x="1316777" y="3748385"/>
                  <a:pt x="1371372" y="3827252"/>
                </a:cubicBezTo>
                <a:cubicBezTo>
                  <a:pt x="1371451" y="3827366"/>
                  <a:pt x="1371425" y="3827573"/>
                  <a:pt x="1371478" y="3827600"/>
                </a:cubicBezTo>
                <a:cubicBezTo>
                  <a:pt x="1359306" y="3865594"/>
                  <a:pt x="1348772" y="3896321"/>
                  <a:pt x="1336368" y="3935259"/>
                </a:cubicBezTo>
                <a:cubicBezTo>
                  <a:pt x="1323111" y="3976876"/>
                  <a:pt x="1309670" y="4019048"/>
                  <a:pt x="1296213" y="4061636"/>
                </a:cubicBezTo>
                <a:cubicBezTo>
                  <a:pt x="1209864" y="4334208"/>
                  <a:pt x="1136316" y="4547249"/>
                  <a:pt x="1047501" y="4835566"/>
                </a:cubicBezTo>
                <a:cubicBezTo>
                  <a:pt x="1021243" y="4725530"/>
                  <a:pt x="954571" y="4590714"/>
                  <a:pt x="928617" y="4459983"/>
                </a:cubicBezTo>
                <a:cubicBezTo>
                  <a:pt x="856621" y="4097567"/>
                  <a:pt x="571389" y="2878953"/>
                  <a:pt x="230732" y="2952924"/>
                </a:cubicBezTo>
                <a:cubicBezTo>
                  <a:pt x="219743" y="2955308"/>
                  <a:pt x="208531" y="2958951"/>
                  <a:pt x="197434" y="2964129"/>
                </a:cubicBezTo>
                <a:cubicBezTo>
                  <a:pt x="-84929" y="3095120"/>
                  <a:pt x="-104211" y="3619798"/>
                  <a:pt x="403581" y="4217033"/>
                </a:cubicBezTo>
                <a:cubicBezTo>
                  <a:pt x="738483" y="4610940"/>
                  <a:pt x="967576" y="4901533"/>
                  <a:pt x="1016707" y="4964154"/>
                </a:cubicBezTo>
                <a:cubicBezTo>
                  <a:pt x="967362" y="5124553"/>
                  <a:pt x="918713" y="5277318"/>
                  <a:pt x="869694" y="5438789"/>
                </a:cubicBezTo>
                <a:cubicBezTo>
                  <a:pt x="819917" y="5602738"/>
                  <a:pt x="682433" y="6060898"/>
                  <a:pt x="681869" y="6062907"/>
                </a:cubicBezTo>
                <a:cubicBezTo>
                  <a:pt x="675144" y="6085610"/>
                  <a:pt x="688243" y="6109252"/>
                  <a:pt x="710909" y="6116083"/>
                </a:cubicBezTo>
                <a:cubicBezTo>
                  <a:pt x="733566" y="6122780"/>
                  <a:pt x="757392" y="6109988"/>
                  <a:pt x="764143" y="6087352"/>
                </a:cubicBezTo>
                <a:cubicBezTo>
                  <a:pt x="764718" y="6085409"/>
                  <a:pt x="901997" y="5627651"/>
                  <a:pt x="951722" y="5463702"/>
                </a:cubicBezTo>
                <a:cubicBezTo>
                  <a:pt x="978415" y="5375767"/>
                  <a:pt x="1005031" y="5293123"/>
                  <a:pt x="1031846" y="5205255"/>
                </a:cubicBezTo>
                <a:cubicBezTo>
                  <a:pt x="1148963" y="5183890"/>
                  <a:pt x="2354844" y="4963550"/>
                  <a:pt x="2547545" y="4888742"/>
                </a:cubicBezTo>
                <a:cubicBezTo>
                  <a:pt x="2672007" y="4840454"/>
                  <a:pt x="2844950" y="4792033"/>
                  <a:pt x="2786470" y="4608328"/>
                </a:cubicBezTo>
                <a:cubicBezTo>
                  <a:pt x="2732805" y="4439757"/>
                  <a:pt x="2404967" y="4435672"/>
                  <a:pt x="2193561" y="4506262"/>
                </a:cubicBezTo>
                <a:cubicBezTo>
                  <a:pt x="1876807" y="4611944"/>
                  <a:pt x="1246929" y="4953504"/>
                  <a:pt x="1061623" y="5078074"/>
                </a:cubicBezTo>
                <a:cubicBezTo>
                  <a:pt x="1142249" y="4814536"/>
                  <a:pt x="1205183" y="4642484"/>
                  <a:pt x="1284853" y="4388322"/>
                </a:cubicBezTo>
                <a:cubicBezTo>
                  <a:pt x="1284903" y="4388188"/>
                  <a:pt x="1285061" y="4388055"/>
                  <a:pt x="1285098" y="4387854"/>
                </a:cubicBezTo>
                <a:cubicBezTo>
                  <a:pt x="1436969" y="4303468"/>
                  <a:pt x="1909938" y="4086892"/>
                  <a:pt x="2210344" y="3972348"/>
                </a:cubicBezTo>
                <a:cubicBezTo>
                  <a:pt x="2548978" y="3843339"/>
                  <a:pt x="3156976" y="3884413"/>
                  <a:pt x="3033626" y="3476054"/>
                </a:cubicBezTo>
                <a:cubicBezTo>
                  <a:pt x="2971549" y="3270562"/>
                  <a:pt x="2576979" y="3260121"/>
                  <a:pt x="2214055" y="3364840"/>
                </a:cubicBezTo>
                <a:cubicBezTo>
                  <a:pt x="2162211" y="3379794"/>
                  <a:pt x="2111071" y="3397174"/>
                  <a:pt x="2061578" y="3416629"/>
                </a:cubicBezTo>
                <a:cubicBezTo>
                  <a:pt x="1734015" y="3545230"/>
                  <a:pt x="1529548" y="3786774"/>
                  <a:pt x="1405196" y="4001207"/>
                </a:cubicBezTo>
                <a:cubicBezTo>
                  <a:pt x="1409436" y="3987872"/>
                  <a:pt x="1413704" y="3974264"/>
                  <a:pt x="1417907" y="3961063"/>
                </a:cubicBezTo>
                <a:cubicBezTo>
                  <a:pt x="1497096" y="3712481"/>
                  <a:pt x="1571720" y="3482417"/>
                  <a:pt x="1640963" y="3273924"/>
                </a:cubicBezTo>
                <a:cubicBezTo>
                  <a:pt x="1661155" y="3213086"/>
                  <a:pt x="1684240" y="3150145"/>
                  <a:pt x="1709724" y="3085416"/>
                </a:cubicBezTo>
                <a:cubicBezTo>
                  <a:pt x="1835800" y="3057254"/>
                  <a:pt x="2274591" y="2961048"/>
                  <a:pt x="2612535" y="2938411"/>
                </a:cubicBezTo>
                <a:cubicBezTo>
                  <a:pt x="2918473" y="2917918"/>
                  <a:pt x="3338405" y="3070475"/>
                  <a:pt x="3339530" y="2748222"/>
                </a:cubicBezTo>
                <a:cubicBezTo>
                  <a:pt x="3340173" y="2563397"/>
                  <a:pt x="3041040" y="2529309"/>
                  <a:pt x="2716604" y="2578373"/>
                </a:cubicBezTo>
                <a:cubicBezTo>
                  <a:pt x="2649397" y="2588533"/>
                  <a:pt x="2581708" y="2604238"/>
                  <a:pt x="2514541" y="2624122"/>
                </a:cubicBezTo>
                <a:cubicBezTo>
                  <a:pt x="2199461" y="2717401"/>
                  <a:pt x="1929735" y="2829219"/>
                  <a:pt x="1768988" y="2940440"/>
                </a:cubicBezTo>
                <a:cubicBezTo>
                  <a:pt x="1787405" y="2896125"/>
                  <a:pt x="1920835" y="2618550"/>
                  <a:pt x="1992850" y="2483298"/>
                </a:cubicBezTo>
                <a:cubicBezTo>
                  <a:pt x="2079259" y="2462925"/>
                  <a:pt x="2240281" y="2426412"/>
                  <a:pt x="2432198" y="2398344"/>
                </a:cubicBezTo>
                <a:cubicBezTo>
                  <a:pt x="2694168" y="2360029"/>
                  <a:pt x="2977777" y="2356292"/>
                  <a:pt x="2953848" y="2186127"/>
                </a:cubicBezTo>
                <a:cubicBezTo>
                  <a:pt x="2926329" y="1990487"/>
                  <a:pt x="2647803" y="2046288"/>
                  <a:pt x="2416834" y="2128638"/>
                </a:cubicBezTo>
                <a:cubicBezTo>
                  <a:pt x="2273292" y="2179825"/>
                  <a:pt x="2170502" y="2240549"/>
                  <a:pt x="2094729" y="2298152"/>
                </a:cubicBezTo>
                <a:cubicBezTo>
                  <a:pt x="2155159" y="2190970"/>
                  <a:pt x="2218173" y="2082219"/>
                  <a:pt x="2286519" y="1970462"/>
                </a:cubicBezTo>
                <a:cubicBezTo>
                  <a:pt x="2323595" y="1909825"/>
                  <a:pt x="2362031" y="1849148"/>
                  <a:pt x="2400453" y="1788558"/>
                </a:cubicBezTo>
                <a:cubicBezTo>
                  <a:pt x="2463400" y="1770341"/>
                  <a:pt x="2694603" y="1704681"/>
                  <a:pt x="2790127" y="1704848"/>
                </a:cubicBezTo>
                <a:cubicBezTo>
                  <a:pt x="2957391" y="1705170"/>
                  <a:pt x="3123871" y="1718471"/>
                  <a:pt x="3135672" y="1593975"/>
                </a:cubicBezTo>
                <a:cubicBezTo>
                  <a:pt x="3147325" y="1471033"/>
                  <a:pt x="2987937" y="1440929"/>
                  <a:pt x="2802101" y="1499102"/>
                </a:cubicBezTo>
                <a:cubicBezTo>
                  <a:pt x="2686580" y="1535260"/>
                  <a:pt x="2535021" y="1626698"/>
                  <a:pt x="2450756" y="1696021"/>
                </a:cubicBezTo>
                <a:cubicBezTo>
                  <a:pt x="2542776" y="1552298"/>
                  <a:pt x="2617679" y="1458309"/>
                  <a:pt x="2715043" y="1317157"/>
                </a:cubicBezTo>
                <a:cubicBezTo>
                  <a:pt x="2784936" y="1295559"/>
                  <a:pt x="2897825" y="1267691"/>
                  <a:pt x="3021584" y="1271944"/>
                </a:cubicBezTo>
                <a:cubicBezTo>
                  <a:pt x="3158938" y="1276672"/>
                  <a:pt x="3293051" y="1254705"/>
                  <a:pt x="3277701" y="1152163"/>
                </a:cubicBezTo>
                <a:cubicBezTo>
                  <a:pt x="3258386" y="1023107"/>
                  <a:pt x="3080748" y="1046775"/>
                  <a:pt x="2940668" y="1097694"/>
                </a:cubicBezTo>
                <a:cubicBezTo>
                  <a:pt x="2898743" y="1112937"/>
                  <a:pt x="2852960" y="1146437"/>
                  <a:pt x="2808645" y="1183044"/>
                </a:cubicBezTo>
                <a:cubicBezTo>
                  <a:pt x="2850127" y="1124195"/>
                  <a:pt x="2890505" y="1063692"/>
                  <a:pt x="2932403" y="1005815"/>
                </a:cubicBezTo>
                <a:cubicBezTo>
                  <a:pt x="2954062" y="975898"/>
                  <a:pt x="2971790" y="952986"/>
                  <a:pt x="2992685" y="924557"/>
                </a:cubicBezTo>
                <a:cubicBezTo>
                  <a:pt x="3069804" y="938942"/>
                  <a:pt x="3540040" y="1019785"/>
                  <a:pt x="3591173" y="846554"/>
                </a:cubicBezTo>
                <a:cubicBezTo>
                  <a:pt x="3621612" y="743422"/>
                  <a:pt x="3476429" y="678566"/>
                  <a:pt x="3344118" y="724402"/>
                </a:cubicBezTo>
                <a:cubicBezTo>
                  <a:pt x="3236553" y="761672"/>
                  <a:pt x="3102962" y="819845"/>
                  <a:pt x="3035755" y="859479"/>
                </a:cubicBezTo>
                <a:cubicBezTo>
                  <a:pt x="3080600" y="798815"/>
                  <a:pt x="3112024" y="762436"/>
                  <a:pt x="3152100" y="709809"/>
                </a:cubicBezTo>
                <a:cubicBezTo>
                  <a:pt x="3175434" y="679169"/>
                  <a:pt x="3236613" y="597690"/>
                  <a:pt x="3237685" y="597221"/>
                </a:cubicBezTo>
                <a:cubicBezTo>
                  <a:pt x="3298570" y="570392"/>
                  <a:pt x="3458286" y="548853"/>
                  <a:pt x="3594857" y="493722"/>
                </a:cubicBezTo>
                <a:cubicBezTo>
                  <a:pt x="3748706" y="431611"/>
                  <a:pt x="3889858" y="367532"/>
                  <a:pt x="3843928" y="266604"/>
                </a:cubicBezTo>
                <a:cubicBezTo>
                  <a:pt x="3819148" y="212142"/>
                  <a:pt x="3614707" y="197562"/>
                  <a:pt x="3482483" y="280682"/>
                </a:cubicBezTo>
                <a:cubicBezTo>
                  <a:pt x="3350266" y="363801"/>
                  <a:pt x="3160418" y="558986"/>
                  <a:pt x="3158758" y="561076"/>
                </a:cubicBezTo>
                <a:cubicBezTo>
                  <a:pt x="3171904" y="504538"/>
                  <a:pt x="3187147" y="443298"/>
                  <a:pt x="3194856" y="422550"/>
                </a:cubicBezTo>
                <a:cubicBezTo>
                  <a:pt x="3243853" y="290700"/>
                  <a:pt x="3366721" y="30197"/>
                  <a:pt x="3184247" y="1626"/>
                </a:cubicBezTo>
                <a:cubicBezTo>
                  <a:pt x="3169594" y="-664"/>
                  <a:pt x="3156574" y="-429"/>
                  <a:pt x="3144901" y="1667"/>
                </a:cubicBezTo>
                <a:close/>
              </a:path>
            </a:pathLst>
          </a:custGeom>
          <a:blipFill rotWithShape="1">
            <a:blip r:embed="rId2">
              <a:alphaModFix amt="60000"/>
            </a:blip>
            <a:stretch>
              <a:fillRect b="-296087" l="-389124" r="-56012" t="-198513"/>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24" name="Google Shape;224;p9"/>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8 Three columns">
  <p:cSld name="CUSTOM_8_1">
    <p:spTree>
      <p:nvGrpSpPr>
        <p:cNvPr id="225" name="Shape 225"/>
        <p:cNvGrpSpPr/>
        <p:nvPr/>
      </p:nvGrpSpPr>
      <p:grpSpPr>
        <a:xfrm>
          <a:off x="0" y="0"/>
          <a:ext cx="0" cy="0"/>
          <a:chOff x="0" y="0"/>
          <a:chExt cx="0" cy="0"/>
        </a:xfrm>
      </p:grpSpPr>
      <p:sp>
        <p:nvSpPr>
          <p:cNvPr id="226" name="Google Shape;226;p10"/>
          <p:cNvSpPr/>
          <p:nvPr/>
        </p:nvSpPr>
        <p:spPr>
          <a:xfrm rot="10800000">
            <a:off x="9995152" y="5201589"/>
            <a:ext cx="2196849" cy="1736648"/>
          </a:xfrm>
          <a:custGeom>
            <a:rect b="b" l="l" r="r" t="t"/>
            <a:pathLst>
              <a:path extrusionOk="0" h="2098668" w="2654802">
                <a:moveTo>
                  <a:pt x="0" y="2098669"/>
                </a:moveTo>
                <a:cubicBezTo>
                  <a:pt x="0" y="2098669"/>
                  <a:pt x="455717" y="1603379"/>
                  <a:pt x="956162" y="1390587"/>
                </a:cubicBezTo>
                <a:cubicBezTo>
                  <a:pt x="1268790" y="1257659"/>
                  <a:pt x="1628166" y="1117091"/>
                  <a:pt x="1838065" y="1005025"/>
                </a:cubicBezTo>
                <a:cubicBezTo>
                  <a:pt x="2588788" y="604218"/>
                  <a:pt x="2654803" y="0"/>
                  <a:pt x="2654803" y="0"/>
                </a:cubicBezTo>
                <a:cubicBezTo>
                  <a:pt x="2654803" y="0"/>
                  <a:pt x="282785" y="0"/>
                  <a:pt x="0" y="0"/>
                </a:cubicBezTo>
                <a:lnTo>
                  <a:pt x="0" y="209866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227" name="Google Shape;227;p10"/>
          <p:cNvSpPr/>
          <p:nvPr/>
        </p:nvSpPr>
        <p:spPr>
          <a:xfrm rot="10800000">
            <a:off x="9987213" y="5194507"/>
            <a:ext cx="2196849" cy="1736648"/>
          </a:xfrm>
          <a:custGeom>
            <a:rect b="b" l="l" r="r" t="t"/>
            <a:pathLst>
              <a:path extrusionOk="0" h="2098668" w="2654802">
                <a:moveTo>
                  <a:pt x="0" y="2098669"/>
                </a:moveTo>
                <a:cubicBezTo>
                  <a:pt x="0" y="2098669"/>
                  <a:pt x="455717" y="1603379"/>
                  <a:pt x="956162" y="1390587"/>
                </a:cubicBezTo>
                <a:cubicBezTo>
                  <a:pt x="1268790" y="1257659"/>
                  <a:pt x="1628166" y="1117091"/>
                  <a:pt x="1838065" y="1005025"/>
                </a:cubicBezTo>
                <a:cubicBezTo>
                  <a:pt x="2588788" y="604218"/>
                  <a:pt x="2654803" y="0"/>
                  <a:pt x="2654803" y="0"/>
                </a:cubicBezTo>
                <a:cubicBezTo>
                  <a:pt x="2654803" y="0"/>
                  <a:pt x="282785" y="0"/>
                  <a:pt x="0" y="0"/>
                </a:cubicBezTo>
                <a:lnTo>
                  <a:pt x="0" y="2098669"/>
                </a:lnTo>
                <a:close/>
              </a:path>
            </a:pathLst>
          </a:custGeom>
          <a:blipFill rotWithShape="1">
            <a:blip r:embed="rId2">
              <a:alphaModFix amt="60000"/>
            </a:blip>
            <a:stretch>
              <a:fillRect b="-62099" l="-12368" r="-8409" t="-77398"/>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28" name="Google Shape;228;p10"/>
          <p:cNvSpPr/>
          <p:nvPr/>
        </p:nvSpPr>
        <p:spPr>
          <a:xfrm flipH="1" rot="10800000">
            <a:off x="8672205" y="12"/>
            <a:ext cx="3519803" cy="1732928"/>
          </a:xfrm>
          <a:custGeom>
            <a:rect b="b" l="l" r="r" t="t"/>
            <a:pathLst>
              <a:path extrusionOk="0" h="3094515" w="6285363">
                <a:moveTo>
                  <a:pt x="6285364" y="64726"/>
                </a:moveTo>
                <a:cubicBezTo>
                  <a:pt x="6140435" y="33738"/>
                  <a:pt x="5667742" y="-143934"/>
                  <a:pt x="4777340" y="266897"/>
                </a:cubicBezTo>
                <a:cubicBezTo>
                  <a:pt x="3641672" y="790904"/>
                  <a:pt x="4051893" y="2200216"/>
                  <a:pt x="2889314" y="1940309"/>
                </a:cubicBezTo>
                <a:cubicBezTo>
                  <a:pt x="1814845" y="1700105"/>
                  <a:pt x="1419606" y="1862748"/>
                  <a:pt x="784411" y="2135936"/>
                </a:cubicBezTo>
                <a:cubicBezTo>
                  <a:pt x="149215" y="2409124"/>
                  <a:pt x="0" y="3094516"/>
                  <a:pt x="0" y="3094516"/>
                </a:cubicBezTo>
                <a:lnTo>
                  <a:pt x="6285364" y="3091435"/>
                </a:lnTo>
                <a:lnTo>
                  <a:pt x="6285364" y="64726"/>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9" name="Google Shape;229;p10"/>
          <p:cNvSpPr/>
          <p:nvPr/>
        </p:nvSpPr>
        <p:spPr>
          <a:xfrm flipH="1" rot="10800000">
            <a:off x="8660225" y="-21712"/>
            <a:ext cx="3519803" cy="1756137"/>
          </a:xfrm>
          <a:custGeom>
            <a:rect b="b" l="l" r="r" t="t"/>
            <a:pathLst>
              <a:path extrusionOk="0" h="3094515" w="6285363">
                <a:moveTo>
                  <a:pt x="6285364" y="64726"/>
                </a:moveTo>
                <a:cubicBezTo>
                  <a:pt x="6140435" y="33738"/>
                  <a:pt x="5667742" y="-143934"/>
                  <a:pt x="4777340" y="266897"/>
                </a:cubicBezTo>
                <a:cubicBezTo>
                  <a:pt x="3641672" y="790904"/>
                  <a:pt x="4051893" y="2200216"/>
                  <a:pt x="2889314" y="1940309"/>
                </a:cubicBezTo>
                <a:cubicBezTo>
                  <a:pt x="1814845" y="1700105"/>
                  <a:pt x="1419606" y="1862748"/>
                  <a:pt x="784411" y="2135936"/>
                </a:cubicBezTo>
                <a:cubicBezTo>
                  <a:pt x="149215" y="2409124"/>
                  <a:pt x="0" y="3094516"/>
                  <a:pt x="0" y="3094516"/>
                </a:cubicBezTo>
                <a:lnTo>
                  <a:pt x="6285364" y="3091435"/>
                </a:lnTo>
                <a:lnTo>
                  <a:pt x="6285364" y="64726"/>
                </a:lnTo>
                <a:close/>
              </a:path>
            </a:pathLst>
          </a:custGeom>
          <a:blipFill rotWithShape="1">
            <a:blip r:embed="rId2">
              <a:alphaModFix amt="60000"/>
            </a:blip>
            <a:stretch>
              <a:fillRect b="-62099" l="-12368" r="-8409" t="-77398"/>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30" name="Google Shape;230;p10"/>
          <p:cNvSpPr/>
          <p:nvPr/>
        </p:nvSpPr>
        <p:spPr>
          <a:xfrm>
            <a:off x="2" y="-26498"/>
            <a:ext cx="2196849" cy="1736648"/>
          </a:xfrm>
          <a:custGeom>
            <a:rect b="b" l="l" r="r" t="t"/>
            <a:pathLst>
              <a:path extrusionOk="0" h="2098668" w="2654802">
                <a:moveTo>
                  <a:pt x="0" y="2098669"/>
                </a:moveTo>
                <a:cubicBezTo>
                  <a:pt x="0" y="2098669"/>
                  <a:pt x="455717" y="1603379"/>
                  <a:pt x="956162" y="1390587"/>
                </a:cubicBezTo>
                <a:cubicBezTo>
                  <a:pt x="1268790" y="1257659"/>
                  <a:pt x="1628166" y="1117091"/>
                  <a:pt x="1838065" y="1005025"/>
                </a:cubicBezTo>
                <a:cubicBezTo>
                  <a:pt x="2588788" y="604218"/>
                  <a:pt x="2654803" y="0"/>
                  <a:pt x="2654803" y="0"/>
                </a:cubicBezTo>
                <a:cubicBezTo>
                  <a:pt x="2654803" y="0"/>
                  <a:pt x="282785" y="0"/>
                  <a:pt x="0" y="0"/>
                </a:cubicBezTo>
                <a:lnTo>
                  <a:pt x="0" y="2098669"/>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231" name="Google Shape;231;p10"/>
          <p:cNvSpPr/>
          <p:nvPr/>
        </p:nvSpPr>
        <p:spPr>
          <a:xfrm>
            <a:off x="7" y="-26505"/>
            <a:ext cx="2196849" cy="1736648"/>
          </a:xfrm>
          <a:custGeom>
            <a:rect b="b" l="l" r="r" t="t"/>
            <a:pathLst>
              <a:path extrusionOk="0" h="2098668" w="2654802">
                <a:moveTo>
                  <a:pt x="0" y="2098669"/>
                </a:moveTo>
                <a:cubicBezTo>
                  <a:pt x="0" y="2098669"/>
                  <a:pt x="455717" y="1603379"/>
                  <a:pt x="956162" y="1390587"/>
                </a:cubicBezTo>
                <a:cubicBezTo>
                  <a:pt x="1268790" y="1257659"/>
                  <a:pt x="1628166" y="1117091"/>
                  <a:pt x="1838065" y="1005025"/>
                </a:cubicBezTo>
                <a:cubicBezTo>
                  <a:pt x="2588788" y="604218"/>
                  <a:pt x="2654803" y="0"/>
                  <a:pt x="2654803" y="0"/>
                </a:cubicBezTo>
                <a:cubicBezTo>
                  <a:pt x="2654803" y="0"/>
                  <a:pt x="282785" y="0"/>
                  <a:pt x="0" y="0"/>
                </a:cubicBezTo>
                <a:lnTo>
                  <a:pt x="0" y="2098669"/>
                </a:lnTo>
                <a:close/>
              </a:path>
            </a:pathLst>
          </a:custGeom>
          <a:blipFill rotWithShape="1">
            <a:blip r:embed="rId2">
              <a:alphaModFix amt="60000"/>
            </a:blip>
            <a:stretch>
              <a:fillRect b="-62099" l="-12368" r="-8409" t="-77398"/>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32" name="Google Shape;232;p10"/>
          <p:cNvSpPr/>
          <p:nvPr/>
        </p:nvSpPr>
        <p:spPr>
          <a:xfrm flipH="1">
            <a:off x="-127945" y="5229575"/>
            <a:ext cx="3519803" cy="1732928"/>
          </a:xfrm>
          <a:custGeom>
            <a:rect b="b" l="l" r="r" t="t"/>
            <a:pathLst>
              <a:path extrusionOk="0" h="3094515" w="6285363">
                <a:moveTo>
                  <a:pt x="6285364" y="64726"/>
                </a:moveTo>
                <a:cubicBezTo>
                  <a:pt x="6140435" y="33738"/>
                  <a:pt x="5667742" y="-143934"/>
                  <a:pt x="4777340" y="266897"/>
                </a:cubicBezTo>
                <a:cubicBezTo>
                  <a:pt x="3641672" y="790904"/>
                  <a:pt x="4051893" y="2200216"/>
                  <a:pt x="2889314" y="1940309"/>
                </a:cubicBezTo>
                <a:cubicBezTo>
                  <a:pt x="1814845" y="1700105"/>
                  <a:pt x="1419606" y="1862748"/>
                  <a:pt x="784411" y="2135936"/>
                </a:cubicBezTo>
                <a:cubicBezTo>
                  <a:pt x="149215" y="2409124"/>
                  <a:pt x="0" y="3094516"/>
                  <a:pt x="0" y="3094516"/>
                </a:cubicBezTo>
                <a:lnTo>
                  <a:pt x="6285364" y="3091435"/>
                </a:lnTo>
                <a:lnTo>
                  <a:pt x="6285364" y="64726"/>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33" name="Google Shape;233;p10"/>
          <p:cNvGrpSpPr/>
          <p:nvPr/>
        </p:nvGrpSpPr>
        <p:grpSpPr>
          <a:xfrm rot="-5400000">
            <a:off x="26074" y="-23463"/>
            <a:ext cx="1862054" cy="1908957"/>
            <a:chOff x="7274182" y="322119"/>
            <a:chExt cx="3396049" cy="2270946"/>
          </a:xfrm>
        </p:grpSpPr>
        <p:sp>
          <p:nvSpPr>
            <p:cNvPr id="234" name="Google Shape;234;p10"/>
            <p:cNvSpPr/>
            <p:nvPr/>
          </p:nvSpPr>
          <p:spPr>
            <a:xfrm>
              <a:off x="7274182" y="322119"/>
              <a:ext cx="3396049" cy="2270946"/>
            </a:xfrm>
            <a:custGeom>
              <a:rect b="b" l="l" r="r" t="t"/>
              <a:pathLst>
                <a:path extrusionOk="0" h="2523273" w="3396049">
                  <a:moveTo>
                    <a:pt x="3396050" y="2523274"/>
                  </a:moveTo>
                  <a:cubicBezTo>
                    <a:pt x="3396050" y="2523274"/>
                    <a:pt x="2776352" y="2462409"/>
                    <a:pt x="2264680" y="2430296"/>
                  </a:cubicBezTo>
                  <a:cubicBezTo>
                    <a:pt x="1660386" y="2392363"/>
                    <a:pt x="1567629" y="2140411"/>
                    <a:pt x="1071228" y="2196119"/>
                  </a:cubicBezTo>
                  <a:cubicBezTo>
                    <a:pt x="481413" y="2262315"/>
                    <a:pt x="0" y="1883364"/>
                    <a:pt x="0" y="1573622"/>
                  </a:cubicBezTo>
                  <a:cubicBezTo>
                    <a:pt x="0" y="1353570"/>
                    <a:pt x="232369" y="1240500"/>
                    <a:pt x="565906" y="1007971"/>
                  </a:cubicBezTo>
                  <a:cubicBezTo>
                    <a:pt x="748413" y="880729"/>
                    <a:pt x="816417" y="443036"/>
                    <a:pt x="1365506" y="285798"/>
                  </a:cubicBezTo>
                  <a:cubicBezTo>
                    <a:pt x="1748656" y="176089"/>
                    <a:pt x="1959687" y="257776"/>
                    <a:pt x="2564116" y="180150"/>
                  </a:cubicBezTo>
                  <a:cubicBezTo>
                    <a:pt x="3259559" y="90827"/>
                    <a:pt x="3396050" y="0"/>
                    <a:pt x="3396050" y="0"/>
                  </a:cubicBezTo>
                </a:path>
              </a:pathLst>
            </a:custGeom>
            <a:noFill/>
            <a:ln cap="rnd"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5" name="Google Shape;235;p10"/>
            <p:cNvSpPr/>
            <p:nvPr/>
          </p:nvSpPr>
          <p:spPr>
            <a:xfrm>
              <a:off x="7722048" y="460066"/>
              <a:ext cx="2948183" cy="1882338"/>
            </a:xfrm>
            <a:custGeom>
              <a:rect b="b" l="l" r="r" t="t"/>
              <a:pathLst>
                <a:path extrusionOk="0" h="2051595" w="2948183">
                  <a:moveTo>
                    <a:pt x="2948184" y="1978529"/>
                  </a:moveTo>
                  <a:cubicBezTo>
                    <a:pt x="2948184" y="1978529"/>
                    <a:pt x="2471874" y="2081030"/>
                    <a:pt x="2173310" y="2043224"/>
                  </a:cubicBezTo>
                  <a:cubicBezTo>
                    <a:pt x="1890886" y="2007454"/>
                    <a:pt x="1608999" y="1887472"/>
                    <a:pt x="1250159" y="1817694"/>
                  </a:cubicBezTo>
                  <a:cubicBezTo>
                    <a:pt x="709958" y="1712647"/>
                    <a:pt x="75258" y="2028369"/>
                    <a:pt x="4675" y="1509874"/>
                  </a:cubicBezTo>
                  <a:cubicBezTo>
                    <a:pt x="-65271" y="996080"/>
                    <a:pt x="669640" y="1057186"/>
                    <a:pt x="871027" y="875422"/>
                  </a:cubicBezTo>
                  <a:cubicBezTo>
                    <a:pt x="1119362" y="651298"/>
                    <a:pt x="1048437" y="488407"/>
                    <a:pt x="1257057" y="359217"/>
                  </a:cubicBezTo>
                  <a:cubicBezTo>
                    <a:pt x="1367161" y="291032"/>
                    <a:pt x="1727473" y="281281"/>
                    <a:pt x="2122880" y="226303"/>
                  </a:cubicBezTo>
                  <a:cubicBezTo>
                    <a:pt x="2336656" y="196587"/>
                    <a:pt x="2535833" y="-13342"/>
                    <a:pt x="2948184" y="670"/>
                  </a:cubicBezTo>
                </a:path>
              </a:pathLst>
            </a:custGeom>
            <a:noFill/>
            <a:ln cap="rnd"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6" name="Google Shape;236;p10"/>
            <p:cNvSpPr/>
            <p:nvPr/>
          </p:nvSpPr>
          <p:spPr>
            <a:xfrm>
              <a:off x="8291799" y="667875"/>
              <a:ext cx="2378432" cy="1378624"/>
            </a:xfrm>
            <a:custGeom>
              <a:rect b="b" l="l" r="r" t="t"/>
              <a:pathLst>
                <a:path extrusionOk="0" h="1455012" w="2378432">
                  <a:moveTo>
                    <a:pt x="2378433" y="1401835"/>
                  </a:moveTo>
                  <a:cubicBezTo>
                    <a:pt x="2378433" y="1401835"/>
                    <a:pt x="2149253" y="1448046"/>
                    <a:pt x="1885782" y="1454803"/>
                  </a:cubicBezTo>
                  <a:cubicBezTo>
                    <a:pt x="1610457" y="1461862"/>
                    <a:pt x="1308813" y="1287640"/>
                    <a:pt x="967252" y="1309145"/>
                  </a:cubicBezTo>
                  <a:cubicBezTo>
                    <a:pt x="553896" y="1335164"/>
                    <a:pt x="48655" y="1449084"/>
                    <a:pt x="1506" y="1257556"/>
                  </a:cubicBezTo>
                  <a:cubicBezTo>
                    <a:pt x="-34592" y="1110973"/>
                    <a:pt x="588053" y="850107"/>
                    <a:pt x="796672" y="785907"/>
                  </a:cubicBezTo>
                  <a:cubicBezTo>
                    <a:pt x="1048356" y="708440"/>
                    <a:pt x="935105" y="424161"/>
                    <a:pt x="1230790" y="220698"/>
                  </a:cubicBezTo>
                  <a:cubicBezTo>
                    <a:pt x="1513347" y="26243"/>
                    <a:pt x="2378433" y="0"/>
                    <a:pt x="2378433" y="0"/>
                  </a:cubicBezTo>
                </a:path>
              </a:pathLst>
            </a:custGeom>
            <a:noFill/>
            <a:ln cap="rnd"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7" name="Google Shape;237;p10"/>
            <p:cNvSpPr/>
            <p:nvPr/>
          </p:nvSpPr>
          <p:spPr>
            <a:xfrm>
              <a:off x="8752654" y="888573"/>
              <a:ext cx="1917577" cy="923694"/>
            </a:xfrm>
            <a:custGeom>
              <a:rect b="b" l="l" r="r" t="t"/>
              <a:pathLst>
                <a:path extrusionOk="0" h="995897" w="1917577">
                  <a:moveTo>
                    <a:pt x="1917578" y="844164"/>
                  </a:moveTo>
                  <a:cubicBezTo>
                    <a:pt x="1917578" y="844164"/>
                    <a:pt x="1546482" y="922260"/>
                    <a:pt x="1424793" y="929815"/>
                  </a:cubicBezTo>
                  <a:cubicBezTo>
                    <a:pt x="1273501" y="939218"/>
                    <a:pt x="1136677" y="857826"/>
                    <a:pt x="909505" y="888198"/>
                  </a:cubicBezTo>
                  <a:cubicBezTo>
                    <a:pt x="481482" y="945399"/>
                    <a:pt x="33503" y="1079606"/>
                    <a:pt x="619" y="921390"/>
                  </a:cubicBezTo>
                  <a:cubicBezTo>
                    <a:pt x="-21616" y="814307"/>
                    <a:pt x="561515" y="789119"/>
                    <a:pt x="690170" y="627916"/>
                  </a:cubicBezTo>
                  <a:cubicBezTo>
                    <a:pt x="777636" y="518328"/>
                    <a:pt x="802483" y="345833"/>
                    <a:pt x="982304" y="252065"/>
                  </a:cubicBezTo>
                  <a:cubicBezTo>
                    <a:pt x="1354806" y="57864"/>
                    <a:pt x="1337460" y="233487"/>
                    <a:pt x="1912152" y="0"/>
                  </a:cubicBezTo>
                </a:path>
              </a:pathLst>
            </a:custGeom>
            <a:noFill/>
            <a:ln cap="rnd"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8" name="Google Shape;238;p10"/>
            <p:cNvSpPr/>
            <p:nvPr/>
          </p:nvSpPr>
          <p:spPr>
            <a:xfrm>
              <a:off x="9585477" y="1154949"/>
              <a:ext cx="1084754" cy="461323"/>
            </a:xfrm>
            <a:custGeom>
              <a:rect b="b" l="l" r="r" t="t"/>
              <a:pathLst>
                <a:path extrusionOk="0" h="522746" w="1084754">
                  <a:moveTo>
                    <a:pt x="1084755" y="240432"/>
                  </a:moveTo>
                  <a:cubicBezTo>
                    <a:pt x="1084755" y="240432"/>
                    <a:pt x="936678" y="338192"/>
                    <a:pt x="728795" y="377659"/>
                  </a:cubicBezTo>
                  <a:cubicBezTo>
                    <a:pt x="606168" y="400932"/>
                    <a:pt x="464722" y="373802"/>
                    <a:pt x="355288" y="428806"/>
                  </a:cubicBezTo>
                  <a:cubicBezTo>
                    <a:pt x="169640" y="522133"/>
                    <a:pt x="32413" y="553436"/>
                    <a:pt x="3213" y="488258"/>
                  </a:cubicBezTo>
                  <a:cubicBezTo>
                    <a:pt x="-21700" y="432677"/>
                    <a:pt x="102667" y="436528"/>
                    <a:pt x="223754" y="360548"/>
                  </a:cubicBezTo>
                  <a:cubicBezTo>
                    <a:pt x="341559" y="286637"/>
                    <a:pt x="453604" y="132861"/>
                    <a:pt x="606168" y="80595"/>
                  </a:cubicBezTo>
                  <a:cubicBezTo>
                    <a:pt x="857048" y="-5337"/>
                    <a:pt x="1084755" y="67"/>
                    <a:pt x="1084755" y="67"/>
                  </a:cubicBezTo>
                </a:path>
              </a:pathLst>
            </a:custGeom>
            <a:noFill/>
            <a:ln cap="rnd"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39" name="Google Shape;239;p10"/>
          <p:cNvSpPr/>
          <p:nvPr/>
        </p:nvSpPr>
        <p:spPr>
          <a:xfrm rot="-1338372">
            <a:off x="10444481" y="56226"/>
            <a:ext cx="2036591" cy="1044140"/>
          </a:xfrm>
          <a:custGeom>
            <a:rect b="b" l="l" r="r" t="t"/>
            <a:pathLst>
              <a:path extrusionOk="0" h="3302583" w="6441674">
                <a:moveTo>
                  <a:pt x="6617" y="2553101"/>
                </a:moveTo>
                <a:cubicBezTo>
                  <a:pt x="34746" y="2475004"/>
                  <a:pt x="146409" y="2480811"/>
                  <a:pt x="197329" y="2483235"/>
                </a:cubicBezTo>
                <a:cubicBezTo>
                  <a:pt x="355947" y="2490783"/>
                  <a:pt x="535520" y="2579595"/>
                  <a:pt x="619745" y="2626041"/>
                </a:cubicBezTo>
                <a:cubicBezTo>
                  <a:pt x="639402" y="2615540"/>
                  <a:pt x="651785" y="2608883"/>
                  <a:pt x="664175" y="2602366"/>
                </a:cubicBezTo>
                <a:cubicBezTo>
                  <a:pt x="762276" y="2550891"/>
                  <a:pt x="873029" y="2494239"/>
                  <a:pt x="994310" y="2434298"/>
                </a:cubicBezTo>
                <a:cubicBezTo>
                  <a:pt x="1080169" y="2391858"/>
                  <a:pt x="1075688" y="2399687"/>
                  <a:pt x="1162987" y="2358291"/>
                </a:cubicBezTo>
                <a:cubicBezTo>
                  <a:pt x="1125871" y="2363555"/>
                  <a:pt x="563481" y="2399211"/>
                  <a:pt x="595159" y="2184611"/>
                </a:cubicBezTo>
                <a:cubicBezTo>
                  <a:pt x="596981" y="2172288"/>
                  <a:pt x="600605" y="2161880"/>
                  <a:pt x="605547" y="2153013"/>
                </a:cubicBezTo>
                <a:cubicBezTo>
                  <a:pt x="640205" y="2090929"/>
                  <a:pt x="743678" y="2107190"/>
                  <a:pt x="805501" y="2116319"/>
                </a:cubicBezTo>
                <a:cubicBezTo>
                  <a:pt x="980031" y="2142083"/>
                  <a:pt x="1257117" y="2281882"/>
                  <a:pt x="1285768" y="2296435"/>
                </a:cubicBezTo>
                <a:cubicBezTo>
                  <a:pt x="1422748" y="2231907"/>
                  <a:pt x="1512002" y="2195467"/>
                  <a:pt x="1650729" y="2135044"/>
                </a:cubicBezTo>
                <a:cubicBezTo>
                  <a:pt x="1585906" y="2142873"/>
                  <a:pt x="1493156" y="2131810"/>
                  <a:pt x="1469997" y="2129412"/>
                </a:cubicBezTo>
                <a:cubicBezTo>
                  <a:pt x="1313368" y="2113205"/>
                  <a:pt x="1166437" y="2091398"/>
                  <a:pt x="1064993" y="1954821"/>
                </a:cubicBezTo>
                <a:cubicBezTo>
                  <a:pt x="1029678" y="1907277"/>
                  <a:pt x="992569" y="1822089"/>
                  <a:pt x="1029310" y="1765167"/>
                </a:cubicBezTo>
                <a:cubicBezTo>
                  <a:pt x="1068810" y="1703975"/>
                  <a:pt x="1173020" y="1711430"/>
                  <a:pt x="1227656" y="1736660"/>
                </a:cubicBezTo>
                <a:cubicBezTo>
                  <a:pt x="1349493" y="1792922"/>
                  <a:pt x="1382015" y="1877742"/>
                  <a:pt x="1493410" y="1955631"/>
                </a:cubicBezTo>
                <a:cubicBezTo>
                  <a:pt x="1534150" y="1984115"/>
                  <a:pt x="1698554" y="2067670"/>
                  <a:pt x="1734726" y="2091405"/>
                </a:cubicBezTo>
                <a:cubicBezTo>
                  <a:pt x="1842907" y="2044651"/>
                  <a:pt x="1951048" y="1998869"/>
                  <a:pt x="2059061" y="1955578"/>
                </a:cubicBezTo>
                <a:cubicBezTo>
                  <a:pt x="2105935" y="1936785"/>
                  <a:pt x="2151417" y="1919975"/>
                  <a:pt x="2197474" y="1902200"/>
                </a:cubicBezTo>
                <a:cubicBezTo>
                  <a:pt x="2173531" y="1903814"/>
                  <a:pt x="2149448" y="1905455"/>
                  <a:pt x="2125009" y="1904196"/>
                </a:cubicBezTo>
                <a:cubicBezTo>
                  <a:pt x="1962976" y="1895818"/>
                  <a:pt x="1874357" y="1830384"/>
                  <a:pt x="1736849" y="1726944"/>
                </a:cubicBezTo>
                <a:cubicBezTo>
                  <a:pt x="1659864" y="1669029"/>
                  <a:pt x="1539923" y="1505844"/>
                  <a:pt x="1572565" y="1403991"/>
                </a:cubicBezTo>
                <a:cubicBezTo>
                  <a:pt x="1577227" y="1389441"/>
                  <a:pt x="1584895" y="1375900"/>
                  <a:pt x="1596341" y="1364342"/>
                </a:cubicBezTo>
                <a:cubicBezTo>
                  <a:pt x="1680585" y="1279429"/>
                  <a:pt x="1786643" y="1332134"/>
                  <a:pt x="1838038" y="1399840"/>
                </a:cubicBezTo>
                <a:cubicBezTo>
                  <a:pt x="1937915" y="1531401"/>
                  <a:pt x="1952032" y="1569640"/>
                  <a:pt x="2071572" y="1680402"/>
                </a:cubicBezTo>
                <a:cubicBezTo>
                  <a:pt x="2157478" y="1760004"/>
                  <a:pt x="2287920" y="1819615"/>
                  <a:pt x="2346662" y="1845201"/>
                </a:cubicBezTo>
                <a:cubicBezTo>
                  <a:pt x="2524743" y="1779537"/>
                  <a:pt x="2663094" y="1734372"/>
                  <a:pt x="2826314" y="1686173"/>
                </a:cubicBezTo>
                <a:cubicBezTo>
                  <a:pt x="2651883" y="1648848"/>
                  <a:pt x="2427819" y="1569770"/>
                  <a:pt x="2314964" y="1494574"/>
                </a:cubicBezTo>
                <a:cubicBezTo>
                  <a:pt x="2200213" y="1418106"/>
                  <a:pt x="2142228" y="1301602"/>
                  <a:pt x="2180610" y="1229775"/>
                </a:cubicBezTo>
                <a:cubicBezTo>
                  <a:pt x="2193402" y="1205833"/>
                  <a:pt x="2216916" y="1186952"/>
                  <a:pt x="2252599" y="1176091"/>
                </a:cubicBezTo>
                <a:cubicBezTo>
                  <a:pt x="2437243" y="1119814"/>
                  <a:pt x="2621464" y="1385564"/>
                  <a:pt x="2736972" y="1489906"/>
                </a:cubicBezTo>
                <a:cubicBezTo>
                  <a:pt x="2764163" y="1514447"/>
                  <a:pt x="2935680" y="1652552"/>
                  <a:pt x="2935680" y="1652552"/>
                </a:cubicBezTo>
                <a:cubicBezTo>
                  <a:pt x="2935680" y="1652552"/>
                  <a:pt x="3337783" y="1552004"/>
                  <a:pt x="3470725" y="1531532"/>
                </a:cubicBezTo>
                <a:cubicBezTo>
                  <a:pt x="3594825" y="1512409"/>
                  <a:pt x="3741227" y="1491578"/>
                  <a:pt x="3879191" y="1471378"/>
                </a:cubicBezTo>
                <a:cubicBezTo>
                  <a:pt x="3787974" y="1459019"/>
                  <a:pt x="3695753" y="1444975"/>
                  <a:pt x="3657645" y="1434844"/>
                </a:cubicBezTo>
                <a:cubicBezTo>
                  <a:pt x="3433756" y="1375318"/>
                  <a:pt x="3259493" y="1343342"/>
                  <a:pt x="3042367" y="1236283"/>
                </a:cubicBezTo>
                <a:cubicBezTo>
                  <a:pt x="2840177" y="1136577"/>
                  <a:pt x="2680929" y="977866"/>
                  <a:pt x="2768851" y="808445"/>
                </a:cubicBezTo>
                <a:cubicBezTo>
                  <a:pt x="2789144" y="769348"/>
                  <a:pt x="2822630" y="729744"/>
                  <a:pt x="2871721" y="690064"/>
                </a:cubicBezTo>
                <a:cubicBezTo>
                  <a:pt x="3182809" y="438834"/>
                  <a:pt x="3477355" y="960055"/>
                  <a:pt x="3697226" y="1127372"/>
                </a:cubicBezTo>
                <a:cubicBezTo>
                  <a:pt x="3864055" y="1254383"/>
                  <a:pt x="4005769" y="1375568"/>
                  <a:pt x="4074416" y="1442552"/>
                </a:cubicBezTo>
                <a:cubicBezTo>
                  <a:pt x="4074550" y="1442649"/>
                  <a:pt x="4074751" y="1442657"/>
                  <a:pt x="4074751" y="1442715"/>
                </a:cubicBezTo>
                <a:cubicBezTo>
                  <a:pt x="4114265" y="1437051"/>
                  <a:pt x="4146345" y="1431790"/>
                  <a:pt x="4186796" y="1426055"/>
                </a:cubicBezTo>
                <a:cubicBezTo>
                  <a:pt x="4229994" y="1419926"/>
                  <a:pt x="4273861" y="1413708"/>
                  <a:pt x="4318062" y="1407543"/>
                </a:cubicBezTo>
                <a:cubicBezTo>
                  <a:pt x="4601223" y="1367866"/>
                  <a:pt x="4823573" y="1330886"/>
                  <a:pt x="5122605" y="1291408"/>
                </a:cubicBezTo>
                <a:cubicBezTo>
                  <a:pt x="5018597" y="1247172"/>
                  <a:pt x="4896773" y="1158944"/>
                  <a:pt x="4772204" y="1111549"/>
                </a:cubicBezTo>
                <a:cubicBezTo>
                  <a:pt x="4426826" y="980103"/>
                  <a:pt x="3272887" y="495594"/>
                  <a:pt x="3402613" y="172049"/>
                </a:cubicBezTo>
                <a:cubicBezTo>
                  <a:pt x="3406833" y="161614"/>
                  <a:pt x="3412257" y="151167"/>
                  <a:pt x="3419222" y="141087"/>
                </a:cubicBezTo>
                <a:cubicBezTo>
                  <a:pt x="3595495" y="-115471"/>
                  <a:pt x="4116006" y="-46965"/>
                  <a:pt x="4620177" y="553338"/>
                </a:cubicBezTo>
                <a:cubicBezTo>
                  <a:pt x="4952695" y="949252"/>
                  <a:pt x="5201030" y="1223616"/>
                  <a:pt x="5254541" y="1282496"/>
                </a:cubicBezTo>
                <a:cubicBezTo>
                  <a:pt x="5420968" y="1260600"/>
                  <a:pt x="5579693" y="1238112"/>
                  <a:pt x="5747058" y="1216717"/>
                </a:cubicBezTo>
                <a:cubicBezTo>
                  <a:pt x="5917102" y="1194992"/>
                  <a:pt x="6391737" y="1135856"/>
                  <a:pt x="6393813" y="1135636"/>
                </a:cubicBezTo>
                <a:cubicBezTo>
                  <a:pt x="6417254" y="1132784"/>
                  <a:pt x="6438417" y="1149651"/>
                  <a:pt x="6441364" y="1173131"/>
                </a:cubicBezTo>
                <a:cubicBezTo>
                  <a:pt x="6444177" y="1196592"/>
                  <a:pt x="6427568" y="1217947"/>
                  <a:pt x="6404194" y="1220833"/>
                </a:cubicBezTo>
                <a:cubicBezTo>
                  <a:pt x="6402185" y="1221077"/>
                  <a:pt x="5927884" y="1280067"/>
                  <a:pt x="5757907" y="1301749"/>
                </a:cubicBezTo>
                <a:cubicBezTo>
                  <a:pt x="5666758" y="1313399"/>
                  <a:pt x="5580832" y="1325857"/>
                  <a:pt x="5489749" y="1337642"/>
                </a:cubicBezTo>
                <a:cubicBezTo>
                  <a:pt x="5449231" y="1449560"/>
                  <a:pt x="5030786" y="2601783"/>
                  <a:pt x="4924902" y="2779315"/>
                </a:cubicBezTo>
                <a:cubicBezTo>
                  <a:pt x="4856523" y="2893978"/>
                  <a:pt x="4779906" y="3056421"/>
                  <a:pt x="4608523" y="2968117"/>
                </a:cubicBezTo>
                <a:cubicBezTo>
                  <a:pt x="4451271" y="2887087"/>
                  <a:pt x="4501903" y="2563147"/>
                  <a:pt x="4606782" y="2366482"/>
                </a:cubicBezTo>
                <a:cubicBezTo>
                  <a:pt x="4763833" y="2071789"/>
                  <a:pt x="5205651" y="1507719"/>
                  <a:pt x="5359420" y="1345791"/>
                </a:cubicBezTo>
                <a:cubicBezTo>
                  <a:pt x="5086105" y="1381325"/>
                  <a:pt x="4906016" y="1414681"/>
                  <a:pt x="4642076" y="1450835"/>
                </a:cubicBezTo>
                <a:cubicBezTo>
                  <a:pt x="4641943" y="1450858"/>
                  <a:pt x="4641809" y="1450998"/>
                  <a:pt x="4641608" y="1451000"/>
                </a:cubicBezTo>
                <a:cubicBezTo>
                  <a:pt x="4533045" y="1586663"/>
                  <a:pt x="4240575" y="2016878"/>
                  <a:pt x="4077564" y="2293970"/>
                </a:cubicBezTo>
                <a:cubicBezTo>
                  <a:pt x="3893858" y="2606344"/>
                  <a:pt x="3832980" y="3212674"/>
                  <a:pt x="3450900" y="3022934"/>
                </a:cubicBezTo>
                <a:cubicBezTo>
                  <a:pt x="3258622" y="2927451"/>
                  <a:pt x="3314143" y="2536666"/>
                  <a:pt x="3477958" y="2196297"/>
                </a:cubicBezTo>
                <a:cubicBezTo>
                  <a:pt x="3501331" y="2147675"/>
                  <a:pt x="3526981" y="2100145"/>
                  <a:pt x="3554441" y="2054597"/>
                </a:cubicBezTo>
                <a:cubicBezTo>
                  <a:pt x="3735869" y="1753069"/>
                  <a:pt x="4008113" y="1591760"/>
                  <a:pt x="4240307" y="1504919"/>
                </a:cubicBezTo>
                <a:cubicBezTo>
                  <a:pt x="4226444" y="1506876"/>
                  <a:pt x="4212313" y="1508814"/>
                  <a:pt x="4198650" y="1510757"/>
                </a:cubicBezTo>
                <a:cubicBezTo>
                  <a:pt x="3940337" y="1547371"/>
                  <a:pt x="3701043" y="1582574"/>
                  <a:pt x="3483918" y="1616067"/>
                </a:cubicBezTo>
                <a:cubicBezTo>
                  <a:pt x="3420562" y="1625830"/>
                  <a:pt x="3354661" y="1638094"/>
                  <a:pt x="3286550" y="1652423"/>
                </a:cubicBezTo>
                <a:cubicBezTo>
                  <a:pt x="3237794" y="1772032"/>
                  <a:pt x="3069692" y="2188629"/>
                  <a:pt x="2991000" y="2518061"/>
                </a:cubicBezTo>
                <a:cubicBezTo>
                  <a:pt x="2919808" y="2816297"/>
                  <a:pt x="3000175" y="3255791"/>
                  <a:pt x="2682228" y="3203144"/>
                </a:cubicBezTo>
                <a:cubicBezTo>
                  <a:pt x="2499889" y="3172946"/>
                  <a:pt x="2516170" y="2872319"/>
                  <a:pt x="2618665" y="2560615"/>
                </a:cubicBezTo>
                <a:cubicBezTo>
                  <a:pt x="2639895" y="2496047"/>
                  <a:pt x="2666671" y="2431927"/>
                  <a:pt x="2697485" y="2369013"/>
                </a:cubicBezTo>
                <a:cubicBezTo>
                  <a:pt x="2841985" y="2073905"/>
                  <a:pt x="2997228" y="1826617"/>
                  <a:pt x="3133718" y="1686673"/>
                </a:cubicBezTo>
                <a:cubicBezTo>
                  <a:pt x="3086971" y="1697436"/>
                  <a:pt x="2791019" y="1782696"/>
                  <a:pt x="2645648" y="1831144"/>
                </a:cubicBezTo>
                <a:cubicBezTo>
                  <a:pt x="2611144" y="1912943"/>
                  <a:pt x="2548290" y="2065620"/>
                  <a:pt x="2488597" y="2250164"/>
                </a:cubicBezTo>
                <a:cubicBezTo>
                  <a:pt x="2407118" y="2502075"/>
                  <a:pt x="2356132" y="2781083"/>
                  <a:pt x="2192344" y="2729105"/>
                </a:cubicBezTo>
                <a:cubicBezTo>
                  <a:pt x="2004037" y="2669339"/>
                  <a:pt x="2105513" y="2404027"/>
                  <a:pt x="2225241" y="2190029"/>
                </a:cubicBezTo>
                <a:cubicBezTo>
                  <a:pt x="2299654" y="2057034"/>
                  <a:pt x="2376666" y="1965811"/>
                  <a:pt x="2446103" y="1900714"/>
                </a:cubicBezTo>
                <a:cubicBezTo>
                  <a:pt x="2330348" y="1942417"/>
                  <a:pt x="2212603" y="1986405"/>
                  <a:pt x="2091014" y="2035154"/>
                </a:cubicBezTo>
                <a:cubicBezTo>
                  <a:pt x="2025046" y="2061595"/>
                  <a:pt x="1958803" y="2089369"/>
                  <a:pt x="1892648" y="2117149"/>
                </a:cubicBezTo>
                <a:cubicBezTo>
                  <a:pt x="1864191" y="2176172"/>
                  <a:pt x="1760879" y="2393190"/>
                  <a:pt x="1745120" y="2487401"/>
                </a:cubicBezTo>
                <a:cubicBezTo>
                  <a:pt x="1717527" y="2652375"/>
                  <a:pt x="1702881" y="2818741"/>
                  <a:pt x="1578157" y="2809606"/>
                </a:cubicBezTo>
                <a:cubicBezTo>
                  <a:pt x="1454995" y="2800592"/>
                  <a:pt x="1451901" y="2638417"/>
                  <a:pt x="1540258" y="2464885"/>
                </a:cubicBezTo>
                <a:cubicBezTo>
                  <a:pt x="1595175" y="2357018"/>
                  <a:pt x="1710616" y="2222832"/>
                  <a:pt x="1793026" y="2151312"/>
                </a:cubicBezTo>
                <a:cubicBezTo>
                  <a:pt x="1635962" y="2218064"/>
                  <a:pt x="1530795" y="2276243"/>
                  <a:pt x="1375384" y="2348700"/>
                </a:cubicBezTo>
                <a:cubicBezTo>
                  <a:pt x="1342427" y="2414006"/>
                  <a:pt x="1296116" y="2520673"/>
                  <a:pt x="1279667" y="2643400"/>
                </a:cubicBezTo>
                <a:cubicBezTo>
                  <a:pt x="1261417" y="2779623"/>
                  <a:pt x="1217389" y="2908190"/>
                  <a:pt x="1118846" y="2875949"/>
                </a:cubicBezTo>
                <a:cubicBezTo>
                  <a:pt x="994819" y="2835384"/>
                  <a:pt x="1047781" y="2664175"/>
                  <a:pt x="1121357" y="2534556"/>
                </a:cubicBezTo>
                <a:cubicBezTo>
                  <a:pt x="1143384" y="2495759"/>
                  <a:pt x="1184043" y="2456205"/>
                  <a:pt x="1227536" y="2418620"/>
                </a:cubicBezTo>
                <a:cubicBezTo>
                  <a:pt x="1162592" y="2449702"/>
                  <a:pt x="1096202" y="2479424"/>
                  <a:pt x="1032143" y="2511076"/>
                </a:cubicBezTo>
                <a:cubicBezTo>
                  <a:pt x="999031" y="2527444"/>
                  <a:pt x="973488" y="2541106"/>
                  <a:pt x="941971" y="2556959"/>
                </a:cubicBezTo>
                <a:cubicBezTo>
                  <a:pt x="943290" y="2635397"/>
                  <a:pt x="944563" y="3112530"/>
                  <a:pt x="765230" y="3134049"/>
                </a:cubicBezTo>
                <a:cubicBezTo>
                  <a:pt x="658462" y="3146860"/>
                  <a:pt x="618734" y="2992890"/>
                  <a:pt x="685995" y="2870089"/>
                </a:cubicBezTo>
                <a:cubicBezTo>
                  <a:pt x="740684" y="2770240"/>
                  <a:pt x="820328" y="2648222"/>
                  <a:pt x="870618" y="2588576"/>
                </a:cubicBezTo>
                <a:cubicBezTo>
                  <a:pt x="803331" y="2622665"/>
                  <a:pt x="762216" y="2647586"/>
                  <a:pt x="703635" y="2678326"/>
                </a:cubicBezTo>
                <a:cubicBezTo>
                  <a:pt x="669533" y="2696222"/>
                  <a:pt x="578992" y="2742948"/>
                  <a:pt x="578350" y="2743933"/>
                </a:cubicBezTo>
                <a:cubicBezTo>
                  <a:pt x="541742" y="2799487"/>
                  <a:pt x="493863" y="2953370"/>
                  <a:pt x="416724" y="3078830"/>
                </a:cubicBezTo>
                <a:cubicBezTo>
                  <a:pt x="329821" y="3220162"/>
                  <a:pt x="243091" y="3348649"/>
                  <a:pt x="151238" y="3286525"/>
                </a:cubicBezTo>
                <a:cubicBezTo>
                  <a:pt x="101671" y="3253005"/>
                  <a:pt x="121402" y="3049000"/>
                  <a:pt x="225410" y="2932501"/>
                </a:cubicBezTo>
                <a:cubicBezTo>
                  <a:pt x="329419" y="2815995"/>
                  <a:pt x="553543" y="2661369"/>
                  <a:pt x="555873" y="2660076"/>
                </a:cubicBezTo>
                <a:cubicBezTo>
                  <a:pt x="497935" y="2663613"/>
                  <a:pt x="435014" y="2668421"/>
                  <a:pt x="413268" y="2672567"/>
                </a:cubicBezTo>
                <a:cubicBezTo>
                  <a:pt x="275091" y="2698880"/>
                  <a:pt x="-2257" y="2776575"/>
                  <a:pt x="14" y="2591892"/>
                </a:cubicBezTo>
                <a:cubicBezTo>
                  <a:pt x="201" y="2577057"/>
                  <a:pt x="2599" y="2564259"/>
                  <a:pt x="6617" y="255310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0" name="Google Shape;240;p10"/>
          <p:cNvSpPr/>
          <p:nvPr/>
        </p:nvSpPr>
        <p:spPr>
          <a:xfrm rot="515017">
            <a:off x="10771525" y="5507025"/>
            <a:ext cx="1842147" cy="1738979"/>
          </a:xfrm>
          <a:custGeom>
            <a:rect b="b" l="l" r="r" t="t"/>
            <a:pathLst>
              <a:path extrusionOk="0" h="3244341" w="3436818">
                <a:moveTo>
                  <a:pt x="2217464" y="3244167"/>
                </a:moveTo>
                <a:cubicBezTo>
                  <a:pt x="2403983" y="3254012"/>
                  <a:pt x="2617157" y="2846617"/>
                  <a:pt x="2760077" y="2522744"/>
                </a:cubicBezTo>
                <a:cubicBezTo>
                  <a:pt x="2881164" y="2248310"/>
                  <a:pt x="3344882" y="2193560"/>
                  <a:pt x="3429669" y="1722581"/>
                </a:cubicBezTo>
                <a:cubicBezTo>
                  <a:pt x="3477756" y="1455200"/>
                  <a:pt x="3267529" y="1206048"/>
                  <a:pt x="3267529" y="1206048"/>
                </a:cubicBezTo>
                <a:cubicBezTo>
                  <a:pt x="3267529" y="1206048"/>
                  <a:pt x="3044777" y="1930873"/>
                  <a:pt x="2853972" y="1753677"/>
                </a:cubicBezTo>
                <a:cubicBezTo>
                  <a:pt x="2698194" y="1609016"/>
                  <a:pt x="3150259" y="1263169"/>
                  <a:pt x="3007541" y="902796"/>
                </a:cubicBezTo>
                <a:cubicBezTo>
                  <a:pt x="2864822" y="542416"/>
                  <a:pt x="2282963" y="312097"/>
                  <a:pt x="2282963" y="312097"/>
                </a:cubicBezTo>
                <a:cubicBezTo>
                  <a:pt x="2282963" y="312097"/>
                  <a:pt x="2609589" y="1315066"/>
                  <a:pt x="2179625" y="1336317"/>
                </a:cubicBezTo>
                <a:cubicBezTo>
                  <a:pt x="1811275" y="1354520"/>
                  <a:pt x="2089279" y="720918"/>
                  <a:pt x="1990494" y="403736"/>
                </a:cubicBezTo>
                <a:cubicBezTo>
                  <a:pt x="1929750" y="208724"/>
                  <a:pt x="1190104" y="-85011"/>
                  <a:pt x="1018720" y="23291"/>
                </a:cubicBezTo>
                <a:cubicBezTo>
                  <a:pt x="911497" y="91040"/>
                  <a:pt x="1485989" y="644402"/>
                  <a:pt x="1270604" y="737052"/>
                </a:cubicBezTo>
                <a:cubicBezTo>
                  <a:pt x="1059976" y="827666"/>
                  <a:pt x="953556" y="366432"/>
                  <a:pt x="772463" y="219976"/>
                </a:cubicBezTo>
                <a:cubicBezTo>
                  <a:pt x="708905" y="168574"/>
                  <a:pt x="624989" y="158529"/>
                  <a:pt x="531294" y="170229"/>
                </a:cubicBezTo>
                <a:cubicBezTo>
                  <a:pt x="437599" y="181922"/>
                  <a:pt x="353213" y="224892"/>
                  <a:pt x="353213" y="224892"/>
                </a:cubicBezTo>
                <a:cubicBezTo>
                  <a:pt x="353213" y="224892"/>
                  <a:pt x="360178" y="316209"/>
                  <a:pt x="321133" y="429219"/>
                </a:cubicBezTo>
                <a:cubicBezTo>
                  <a:pt x="286776" y="528439"/>
                  <a:pt x="194522" y="581963"/>
                  <a:pt x="296420" y="699789"/>
                </a:cubicBezTo>
                <a:cubicBezTo>
                  <a:pt x="514417" y="951793"/>
                  <a:pt x="1225532" y="1160420"/>
                  <a:pt x="1214013" y="1277233"/>
                </a:cubicBezTo>
                <a:cubicBezTo>
                  <a:pt x="1203364" y="1385059"/>
                  <a:pt x="893683" y="1393605"/>
                  <a:pt x="605365" y="1296722"/>
                </a:cubicBezTo>
                <a:cubicBezTo>
                  <a:pt x="317048" y="1199840"/>
                  <a:pt x="60791" y="889709"/>
                  <a:pt x="60791" y="889709"/>
                </a:cubicBezTo>
                <a:cubicBezTo>
                  <a:pt x="60791" y="889709"/>
                  <a:pt x="-14614" y="973198"/>
                  <a:pt x="2538" y="1079061"/>
                </a:cubicBezTo>
                <a:cubicBezTo>
                  <a:pt x="19696" y="1184925"/>
                  <a:pt x="129411" y="1313131"/>
                  <a:pt x="129411" y="1313131"/>
                </a:cubicBezTo>
                <a:cubicBezTo>
                  <a:pt x="129411" y="1313131"/>
                  <a:pt x="56832" y="1536156"/>
                  <a:pt x="253022" y="1660283"/>
                </a:cubicBezTo>
                <a:cubicBezTo>
                  <a:pt x="697855" y="1941676"/>
                  <a:pt x="1603860" y="1766187"/>
                  <a:pt x="1578947" y="2020235"/>
                </a:cubicBezTo>
                <a:cubicBezTo>
                  <a:pt x="1570040" y="2110936"/>
                  <a:pt x="1347490" y="2179576"/>
                  <a:pt x="1084622" y="2147135"/>
                </a:cubicBezTo>
                <a:cubicBezTo>
                  <a:pt x="733149" y="2103750"/>
                  <a:pt x="319325" y="1935775"/>
                  <a:pt x="319325" y="1935775"/>
                </a:cubicBezTo>
                <a:cubicBezTo>
                  <a:pt x="319325" y="1935775"/>
                  <a:pt x="227573" y="2218829"/>
                  <a:pt x="614139" y="2334577"/>
                </a:cubicBezTo>
                <a:cubicBezTo>
                  <a:pt x="1000705" y="2450333"/>
                  <a:pt x="1862040" y="2313173"/>
                  <a:pt x="1883605" y="2391859"/>
                </a:cubicBezTo>
                <a:cubicBezTo>
                  <a:pt x="1907180" y="2478153"/>
                  <a:pt x="1558454" y="2500388"/>
                  <a:pt x="1306837" y="2596139"/>
                </a:cubicBezTo>
                <a:cubicBezTo>
                  <a:pt x="1045442" y="2695594"/>
                  <a:pt x="789005" y="2639805"/>
                  <a:pt x="789005" y="2639805"/>
                </a:cubicBezTo>
                <a:cubicBezTo>
                  <a:pt x="789005" y="2639805"/>
                  <a:pt x="888526" y="2729348"/>
                  <a:pt x="1016042" y="2841728"/>
                </a:cubicBezTo>
                <a:cubicBezTo>
                  <a:pt x="1122997" y="2935959"/>
                  <a:pt x="1244016" y="3052424"/>
                  <a:pt x="1395844" y="3084236"/>
                </a:cubicBezTo>
                <a:cubicBezTo>
                  <a:pt x="1728631" y="3153954"/>
                  <a:pt x="2045277" y="2762432"/>
                  <a:pt x="2140445" y="2904950"/>
                </a:cubicBezTo>
                <a:cubicBezTo>
                  <a:pt x="2245994" y="3062939"/>
                  <a:pt x="1886553" y="3179136"/>
                  <a:pt x="1886553" y="3179136"/>
                </a:cubicBezTo>
                <a:cubicBezTo>
                  <a:pt x="1886553" y="3179136"/>
                  <a:pt x="2030945" y="3234388"/>
                  <a:pt x="2217464" y="3244167"/>
                </a:cubicBezTo>
                <a:close/>
                <a:moveTo>
                  <a:pt x="1988753" y="2352305"/>
                </a:moveTo>
                <a:cubicBezTo>
                  <a:pt x="1892580" y="2340063"/>
                  <a:pt x="1800091" y="2293523"/>
                  <a:pt x="1815829" y="2220563"/>
                </a:cubicBezTo>
                <a:cubicBezTo>
                  <a:pt x="1839404" y="2110902"/>
                  <a:pt x="2183375" y="2184940"/>
                  <a:pt x="2184246" y="2278167"/>
                </a:cubicBezTo>
                <a:cubicBezTo>
                  <a:pt x="2184848" y="2342474"/>
                  <a:pt x="2084926" y="2364541"/>
                  <a:pt x="1988753" y="2352305"/>
                </a:cubicBezTo>
                <a:close/>
                <a:moveTo>
                  <a:pt x="2213044" y="1896041"/>
                </a:moveTo>
                <a:cubicBezTo>
                  <a:pt x="2086801" y="1891372"/>
                  <a:pt x="2054721" y="1516453"/>
                  <a:pt x="2180696" y="1501779"/>
                </a:cubicBezTo>
                <a:cubicBezTo>
                  <a:pt x="2340761" y="1483120"/>
                  <a:pt x="2350003" y="1901111"/>
                  <a:pt x="2213044" y="1896041"/>
                </a:cubicBezTo>
                <a:close/>
                <a:moveTo>
                  <a:pt x="1721331" y="1158658"/>
                </a:moveTo>
                <a:cubicBezTo>
                  <a:pt x="1636476" y="1155095"/>
                  <a:pt x="1569772" y="929779"/>
                  <a:pt x="1644044" y="876462"/>
                </a:cubicBezTo>
                <a:cubicBezTo>
                  <a:pt x="1751535" y="799303"/>
                  <a:pt x="1839404" y="1082631"/>
                  <a:pt x="1758434" y="1145485"/>
                </a:cubicBezTo>
                <a:cubicBezTo>
                  <a:pt x="1745910" y="1155182"/>
                  <a:pt x="1733453" y="1159160"/>
                  <a:pt x="1721331" y="115865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1" name="Google Shape;241;p10"/>
          <p:cNvSpPr txBox="1"/>
          <p:nvPr>
            <p:ph idx="1" type="subTitle"/>
          </p:nvPr>
        </p:nvSpPr>
        <p:spPr>
          <a:xfrm>
            <a:off x="1189052" y="4096875"/>
            <a:ext cx="2658900" cy="606900"/>
          </a:xfrm>
          <a:prstGeom prst="rect">
            <a:avLst/>
          </a:prstGeom>
        </p:spPr>
        <p:txBody>
          <a:bodyPr anchorCtr="0" anchor="ctr" bIns="121900" lIns="121900" spcFirstLastPara="1" rIns="121900" wrap="square" tIns="121900">
            <a:noAutofit/>
          </a:bodyPr>
          <a:lstStyle>
            <a:lvl1pPr lvl="0" rtl="0" algn="ctr">
              <a:lnSpc>
                <a:spcPct val="100000"/>
              </a:lnSpc>
              <a:spcBef>
                <a:spcPts val="0"/>
              </a:spcBef>
              <a:spcAft>
                <a:spcPts val="0"/>
              </a:spcAft>
              <a:buSzPts val="2100"/>
              <a:buNone/>
              <a:defRPr b="1" sz="2100">
                <a:solidFill>
                  <a:schemeClr val="dk1"/>
                </a:solidFill>
              </a:defRPr>
            </a:lvl1pPr>
            <a:lvl2pPr lvl="1" rtl="0">
              <a:spcBef>
                <a:spcPts val="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242" name="Google Shape;242;p10"/>
          <p:cNvSpPr txBox="1"/>
          <p:nvPr>
            <p:ph idx="2" type="subTitle"/>
          </p:nvPr>
        </p:nvSpPr>
        <p:spPr>
          <a:xfrm>
            <a:off x="4713302" y="4096875"/>
            <a:ext cx="2658900" cy="606900"/>
          </a:xfrm>
          <a:prstGeom prst="rect">
            <a:avLst/>
          </a:prstGeom>
        </p:spPr>
        <p:txBody>
          <a:bodyPr anchorCtr="0" anchor="ctr" bIns="121900" lIns="121900" spcFirstLastPara="1" rIns="121900" wrap="square" tIns="121900">
            <a:noAutofit/>
          </a:bodyPr>
          <a:lstStyle>
            <a:lvl1pPr lvl="0" rtl="0" algn="ctr">
              <a:lnSpc>
                <a:spcPct val="100000"/>
              </a:lnSpc>
              <a:spcBef>
                <a:spcPts val="0"/>
              </a:spcBef>
              <a:spcAft>
                <a:spcPts val="0"/>
              </a:spcAft>
              <a:buSzPts val="2100"/>
              <a:buNone/>
              <a:defRPr b="1" sz="2100">
                <a:solidFill>
                  <a:schemeClr val="dk1"/>
                </a:solidFill>
              </a:defRPr>
            </a:lvl1pPr>
            <a:lvl2pPr lvl="1" rtl="0">
              <a:spcBef>
                <a:spcPts val="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243" name="Google Shape;243;p10"/>
          <p:cNvSpPr txBox="1"/>
          <p:nvPr>
            <p:ph idx="3" type="subTitle"/>
          </p:nvPr>
        </p:nvSpPr>
        <p:spPr>
          <a:xfrm>
            <a:off x="8237552" y="4096875"/>
            <a:ext cx="2658600" cy="606900"/>
          </a:xfrm>
          <a:prstGeom prst="rect">
            <a:avLst/>
          </a:prstGeom>
        </p:spPr>
        <p:txBody>
          <a:bodyPr anchorCtr="0" anchor="ctr" bIns="121900" lIns="121900" spcFirstLastPara="1" rIns="121900" wrap="square" tIns="121900">
            <a:noAutofit/>
          </a:bodyPr>
          <a:lstStyle>
            <a:lvl1pPr lvl="0" rtl="0" algn="ctr">
              <a:lnSpc>
                <a:spcPct val="100000"/>
              </a:lnSpc>
              <a:spcBef>
                <a:spcPts val="0"/>
              </a:spcBef>
              <a:spcAft>
                <a:spcPts val="0"/>
              </a:spcAft>
              <a:buSzPts val="2100"/>
              <a:buNone/>
              <a:defRPr b="1" sz="2100">
                <a:solidFill>
                  <a:schemeClr val="dk1"/>
                </a:solidFill>
              </a:defRPr>
            </a:lvl1pPr>
            <a:lvl2pPr lvl="1" rtl="0">
              <a:spcBef>
                <a:spcPts val="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244" name="Google Shape;244;p10"/>
          <p:cNvSpPr txBox="1"/>
          <p:nvPr>
            <p:ph type="title"/>
          </p:nvPr>
        </p:nvSpPr>
        <p:spPr>
          <a:xfrm>
            <a:off x="1189050" y="669575"/>
            <a:ext cx="9707400" cy="7635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245" name="Google Shape;245;p10"/>
          <p:cNvSpPr txBox="1"/>
          <p:nvPr>
            <p:ph idx="4" type="body"/>
          </p:nvPr>
        </p:nvSpPr>
        <p:spPr>
          <a:xfrm>
            <a:off x="1189050" y="4662582"/>
            <a:ext cx="2658900" cy="1664100"/>
          </a:xfrm>
          <a:prstGeom prst="rect">
            <a:avLst/>
          </a:prstGeom>
        </p:spPr>
        <p:txBody>
          <a:bodyPr anchorCtr="0" anchor="t" bIns="121900" lIns="121900" spcFirstLastPara="1" rIns="121900" wrap="square" tIns="121900">
            <a:noAutofit/>
          </a:bodyPr>
          <a:lstStyle>
            <a:lvl1pPr indent="-336550" lvl="0" marL="457200" rtl="0">
              <a:spcBef>
                <a:spcPts val="0"/>
              </a:spcBef>
              <a:spcAft>
                <a:spcPts val="0"/>
              </a:spcAft>
              <a:buSzPts val="1700"/>
              <a:buChar char="●"/>
              <a:defRPr sz="1700"/>
            </a:lvl1pPr>
            <a:lvl2pPr indent="-336550" lvl="1" marL="914400" rtl="0">
              <a:spcBef>
                <a:spcPts val="0"/>
              </a:spcBef>
              <a:spcAft>
                <a:spcPts val="0"/>
              </a:spcAft>
              <a:buSzPts val="1700"/>
              <a:buChar char="○"/>
              <a:defRPr sz="1700"/>
            </a:lvl2pPr>
            <a:lvl3pPr indent="-336550" lvl="2" marL="1371600" rtl="0">
              <a:spcBef>
                <a:spcPts val="2100"/>
              </a:spcBef>
              <a:spcAft>
                <a:spcPts val="0"/>
              </a:spcAft>
              <a:buSzPts val="1700"/>
              <a:buChar char="■"/>
              <a:defRPr sz="1700"/>
            </a:lvl3pPr>
            <a:lvl4pPr indent="-336550" lvl="3" marL="1828800" rtl="0">
              <a:spcBef>
                <a:spcPts val="2100"/>
              </a:spcBef>
              <a:spcAft>
                <a:spcPts val="0"/>
              </a:spcAft>
              <a:buSzPts val="1700"/>
              <a:buChar char="●"/>
              <a:defRPr sz="1700"/>
            </a:lvl4pPr>
            <a:lvl5pPr indent="-336550" lvl="4" marL="2286000" rtl="0">
              <a:spcBef>
                <a:spcPts val="2100"/>
              </a:spcBef>
              <a:spcAft>
                <a:spcPts val="0"/>
              </a:spcAft>
              <a:buSzPts val="1700"/>
              <a:buChar char="○"/>
              <a:defRPr sz="1700"/>
            </a:lvl5pPr>
            <a:lvl6pPr indent="-336550" lvl="5" marL="2743200" rtl="0">
              <a:spcBef>
                <a:spcPts val="2100"/>
              </a:spcBef>
              <a:spcAft>
                <a:spcPts val="0"/>
              </a:spcAft>
              <a:buSzPts val="1700"/>
              <a:buChar char="■"/>
              <a:defRPr sz="1700"/>
            </a:lvl6pPr>
            <a:lvl7pPr indent="-336550" lvl="6" marL="3200400" rtl="0">
              <a:spcBef>
                <a:spcPts val="2100"/>
              </a:spcBef>
              <a:spcAft>
                <a:spcPts val="0"/>
              </a:spcAft>
              <a:buSzPts val="1700"/>
              <a:buChar char="●"/>
              <a:defRPr sz="1700"/>
            </a:lvl7pPr>
            <a:lvl8pPr indent="-336550" lvl="7" marL="3657600" rtl="0">
              <a:spcBef>
                <a:spcPts val="2100"/>
              </a:spcBef>
              <a:spcAft>
                <a:spcPts val="0"/>
              </a:spcAft>
              <a:buSzPts val="1700"/>
              <a:buChar char="○"/>
              <a:defRPr sz="1700"/>
            </a:lvl8pPr>
            <a:lvl9pPr indent="-336550" lvl="8" marL="4114800" rtl="0">
              <a:spcBef>
                <a:spcPts val="2100"/>
              </a:spcBef>
              <a:spcAft>
                <a:spcPts val="2100"/>
              </a:spcAft>
              <a:buSzPts val="1700"/>
              <a:buChar char="■"/>
              <a:defRPr sz="1700"/>
            </a:lvl9pPr>
          </a:lstStyle>
          <a:p/>
        </p:txBody>
      </p:sp>
      <p:sp>
        <p:nvSpPr>
          <p:cNvPr id="246" name="Google Shape;246;p10"/>
          <p:cNvSpPr txBox="1"/>
          <p:nvPr>
            <p:ph idx="5" type="body"/>
          </p:nvPr>
        </p:nvSpPr>
        <p:spPr>
          <a:xfrm>
            <a:off x="4713300" y="4662582"/>
            <a:ext cx="2658900" cy="1660800"/>
          </a:xfrm>
          <a:prstGeom prst="rect">
            <a:avLst/>
          </a:prstGeom>
        </p:spPr>
        <p:txBody>
          <a:bodyPr anchorCtr="0" anchor="t" bIns="121900" lIns="121900" spcFirstLastPara="1" rIns="121900" wrap="square" tIns="121900">
            <a:noAutofit/>
          </a:bodyPr>
          <a:lstStyle>
            <a:lvl1pPr indent="-336550" lvl="0" marL="457200" rtl="0">
              <a:spcBef>
                <a:spcPts val="0"/>
              </a:spcBef>
              <a:spcAft>
                <a:spcPts val="0"/>
              </a:spcAft>
              <a:buSzPts val="1700"/>
              <a:buChar char="●"/>
              <a:defRPr sz="1700"/>
            </a:lvl1pPr>
            <a:lvl2pPr indent="-336550" lvl="1" marL="914400" rtl="0">
              <a:spcBef>
                <a:spcPts val="0"/>
              </a:spcBef>
              <a:spcAft>
                <a:spcPts val="0"/>
              </a:spcAft>
              <a:buSzPts val="1700"/>
              <a:buChar char="○"/>
              <a:defRPr sz="1700"/>
            </a:lvl2pPr>
            <a:lvl3pPr indent="-336550" lvl="2" marL="1371600" rtl="0">
              <a:spcBef>
                <a:spcPts val="2100"/>
              </a:spcBef>
              <a:spcAft>
                <a:spcPts val="0"/>
              </a:spcAft>
              <a:buSzPts val="1700"/>
              <a:buChar char="■"/>
              <a:defRPr sz="1700"/>
            </a:lvl3pPr>
            <a:lvl4pPr indent="-336550" lvl="3" marL="1828800" rtl="0">
              <a:spcBef>
                <a:spcPts val="2100"/>
              </a:spcBef>
              <a:spcAft>
                <a:spcPts val="0"/>
              </a:spcAft>
              <a:buSzPts val="1700"/>
              <a:buChar char="●"/>
              <a:defRPr sz="1700"/>
            </a:lvl4pPr>
            <a:lvl5pPr indent="-336550" lvl="4" marL="2286000" rtl="0">
              <a:spcBef>
                <a:spcPts val="2100"/>
              </a:spcBef>
              <a:spcAft>
                <a:spcPts val="0"/>
              </a:spcAft>
              <a:buSzPts val="1700"/>
              <a:buChar char="○"/>
              <a:defRPr sz="1700"/>
            </a:lvl5pPr>
            <a:lvl6pPr indent="-336550" lvl="5" marL="2743200" rtl="0">
              <a:spcBef>
                <a:spcPts val="2100"/>
              </a:spcBef>
              <a:spcAft>
                <a:spcPts val="0"/>
              </a:spcAft>
              <a:buSzPts val="1700"/>
              <a:buChar char="■"/>
              <a:defRPr sz="1700"/>
            </a:lvl6pPr>
            <a:lvl7pPr indent="-336550" lvl="6" marL="3200400" rtl="0">
              <a:spcBef>
                <a:spcPts val="2100"/>
              </a:spcBef>
              <a:spcAft>
                <a:spcPts val="0"/>
              </a:spcAft>
              <a:buSzPts val="1700"/>
              <a:buChar char="●"/>
              <a:defRPr sz="1700"/>
            </a:lvl7pPr>
            <a:lvl8pPr indent="-336550" lvl="7" marL="3657600" rtl="0">
              <a:spcBef>
                <a:spcPts val="2100"/>
              </a:spcBef>
              <a:spcAft>
                <a:spcPts val="0"/>
              </a:spcAft>
              <a:buSzPts val="1700"/>
              <a:buChar char="○"/>
              <a:defRPr sz="1700"/>
            </a:lvl8pPr>
            <a:lvl9pPr indent="-336550" lvl="8" marL="4114800" rtl="0">
              <a:spcBef>
                <a:spcPts val="2100"/>
              </a:spcBef>
              <a:spcAft>
                <a:spcPts val="2100"/>
              </a:spcAft>
              <a:buSzPts val="1700"/>
              <a:buChar char="■"/>
              <a:defRPr sz="1700"/>
            </a:lvl9pPr>
          </a:lstStyle>
          <a:p/>
        </p:txBody>
      </p:sp>
      <p:sp>
        <p:nvSpPr>
          <p:cNvPr id="247" name="Google Shape;247;p10"/>
          <p:cNvSpPr txBox="1"/>
          <p:nvPr>
            <p:ph idx="6" type="body"/>
          </p:nvPr>
        </p:nvSpPr>
        <p:spPr>
          <a:xfrm>
            <a:off x="8237550" y="4662582"/>
            <a:ext cx="2658900" cy="1660800"/>
          </a:xfrm>
          <a:prstGeom prst="rect">
            <a:avLst/>
          </a:prstGeom>
        </p:spPr>
        <p:txBody>
          <a:bodyPr anchorCtr="0" anchor="t" bIns="121900" lIns="121900" spcFirstLastPara="1" rIns="121900" wrap="square" tIns="121900">
            <a:noAutofit/>
          </a:bodyPr>
          <a:lstStyle>
            <a:lvl1pPr indent="-336550" lvl="0" marL="457200" rtl="0">
              <a:spcBef>
                <a:spcPts val="0"/>
              </a:spcBef>
              <a:spcAft>
                <a:spcPts val="0"/>
              </a:spcAft>
              <a:buSzPts val="1700"/>
              <a:buChar char="●"/>
              <a:defRPr sz="1700"/>
            </a:lvl1pPr>
            <a:lvl2pPr indent="-336550" lvl="1" marL="914400" rtl="0">
              <a:spcBef>
                <a:spcPts val="0"/>
              </a:spcBef>
              <a:spcAft>
                <a:spcPts val="0"/>
              </a:spcAft>
              <a:buSzPts val="1700"/>
              <a:buChar char="○"/>
              <a:defRPr sz="1700"/>
            </a:lvl2pPr>
            <a:lvl3pPr indent="-336550" lvl="2" marL="1371600" rtl="0">
              <a:spcBef>
                <a:spcPts val="2100"/>
              </a:spcBef>
              <a:spcAft>
                <a:spcPts val="0"/>
              </a:spcAft>
              <a:buSzPts val="1700"/>
              <a:buChar char="■"/>
              <a:defRPr sz="1700"/>
            </a:lvl3pPr>
            <a:lvl4pPr indent="-336550" lvl="3" marL="1828800" rtl="0">
              <a:spcBef>
                <a:spcPts val="2100"/>
              </a:spcBef>
              <a:spcAft>
                <a:spcPts val="0"/>
              </a:spcAft>
              <a:buSzPts val="1700"/>
              <a:buChar char="●"/>
              <a:defRPr sz="1700"/>
            </a:lvl4pPr>
            <a:lvl5pPr indent="-336550" lvl="4" marL="2286000" rtl="0">
              <a:spcBef>
                <a:spcPts val="2100"/>
              </a:spcBef>
              <a:spcAft>
                <a:spcPts val="0"/>
              </a:spcAft>
              <a:buSzPts val="1700"/>
              <a:buChar char="○"/>
              <a:defRPr sz="1700"/>
            </a:lvl5pPr>
            <a:lvl6pPr indent="-336550" lvl="5" marL="2743200" rtl="0">
              <a:spcBef>
                <a:spcPts val="2100"/>
              </a:spcBef>
              <a:spcAft>
                <a:spcPts val="0"/>
              </a:spcAft>
              <a:buSzPts val="1700"/>
              <a:buChar char="■"/>
              <a:defRPr sz="1700"/>
            </a:lvl6pPr>
            <a:lvl7pPr indent="-336550" lvl="6" marL="3200400" rtl="0">
              <a:spcBef>
                <a:spcPts val="2100"/>
              </a:spcBef>
              <a:spcAft>
                <a:spcPts val="0"/>
              </a:spcAft>
              <a:buSzPts val="1700"/>
              <a:buChar char="●"/>
              <a:defRPr sz="1700"/>
            </a:lvl7pPr>
            <a:lvl8pPr indent="-336550" lvl="7" marL="3657600" rtl="0">
              <a:spcBef>
                <a:spcPts val="2100"/>
              </a:spcBef>
              <a:spcAft>
                <a:spcPts val="0"/>
              </a:spcAft>
              <a:buSzPts val="1700"/>
              <a:buChar char="○"/>
              <a:defRPr sz="1700"/>
            </a:lvl8pPr>
            <a:lvl9pPr indent="-336550" lvl="8" marL="4114800" rtl="0">
              <a:spcBef>
                <a:spcPts val="2100"/>
              </a:spcBef>
              <a:spcAft>
                <a:spcPts val="2100"/>
              </a:spcAft>
              <a:buSzPts val="1700"/>
              <a:buChar char="■"/>
              <a:defRPr sz="1700"/>
            </a:lvl9pPr>
          </a:lstStyle>
          <a:p/>
        </p:txBody>
      </p:sp>
      <p:sp>
        <p:nvSpPr>
          <p:cNvPr id="248" name="Google Shape;248;p10"/>
          <p:cNvSpPr/>
          <p:nvPr/>
        </p:nvSpPr>
        <p:spPr>
          <a:xfrm flipH="1">
            <a:off x="-128799" y="5225855"/>
            <a:ext cx="3519803" cy="1732928"/>
          </a:xfrm>
          <a:custGeom>
            <a:rect b="b" l="l" r="r" t="t"/>
            <a:pathLst>
              <a:path extrusionOk="0" h="3094515" w="6285363">
                <a:moveTo>
                  <a:pt x="6285364" y="64726"/>
                </a:moveTo>
                <a:cubicBezTo>
                  <a:pt x="6140435" y="33738"/>
                  <a:pt x="5667742" y="-143934"/>
                  <a:pt x="4777340" y="266897"/>
                </a:cubicBezTo>
                <a:cubicBezTo>
                  <a:pt x="3641672" y="790904"/>
                  <a:pt x="4051893" y="2200216"/>
                  <a:pt x="2889314" y="1940309"/>
                </a:cubicBezTo>
                <a:cubicBezTo>
                  <a:pt x="1814845" y="1700105"/>
                  <a:pt x="1419606" y="1862748"/>
                  <a:pt x="784411" y="2135936"/>
                </a:cubicBezTo>
                <a:cubicBezTo>
                  <a:pt x="149215" y="2409124"/>
                  <a:pt x="0" y="3094516"/>
                  <a:pt x="0" y="3094516"/>
                </a:cubicBezTo>
                <a:lnTo>
                  <a:pt x="6285364" y="3091435"/>
                </a:lnTo>
                <a:lnTo>
                  <a:pt x="6285364" y="64726"/>
                </a:lnTo>
                <a:close/>
              </a:path>
            </a:pathLst>
          </a:custGeom>
          <a:blipFill rotWithShape="1">
            <a:blip r:embed="rId2">
              <a:alphaModFix amt="60000"/>
            </a:blip>
            <a:stretch>
              <a:fillRect b="-62099" l="-12368" r="-8409" t="-77398"/>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49" name="Google Shape;249;p10"/>
          <p:cNvSpPr/>
          <p:nvPr/>
        </p:nvSpPr>
        <p:spPr>
          <a:xfrm rot="-1338372">
            <a:off x="10444492" y="56238"/>
            <a:ext cx="2036591" cy="1044140"/>
          </a:xfrm>
          <a:custGeom>
            <a:rect b="b" l="l" r="r" t="t"/>
            <a:pathLst>
              <a:path extrusionOk="0" h="3302583" w="6441674">
                <a:moveTo>
                  <a:pt x="6617" y="2553101"/>
                </a:moveTo>
                <a:cubicBezTo>
                  <a:pt x="34746" y="2475004"/>
                  <a:pt x="146409" y="2480811"/>
                  <a:pt x="197329" y="2483235"/>
                </a:cubicBezTo>
                <a:cubicBezTo>
                  <a:pt x="355947" y="2490783"/>
                  <a:pt x="535520" y="2579595"/>
                  <a:pt x="619745" y="2626041"/>
                </a:cubicBezTo>
                <a:cubicBezTo>
                  <a:pt x="639402" y="2615540"/>
                  <a:pt x="651785" y="2608883"/>
                  <a:pt x="664175" y="2602366"/>
                </a:cubicBezTo>
                <a:cubicBezTo>
                  <a:pt x="762276" y="2550891"/>
                  <a:pt x="873029" y="2494239"/>
                  <a:pt x="994310" y="2434298"/>
                </a:cubicBezTo>
                <a:cubicBezTo>
                  <a:pt x="1080169" y="2391858"/>
                  <a:pt x="1075688" y="2399687"/>
                  <a:pt x="1162987" y="2358291"/>
                </a:cubicBezTo>
                <a:cubicBezTo>
                  <a:pt x="1125871" y="2363555"/>
                  <a:pt x="563481" y="2399211"/>
                  <a:pt x="595159" y="2184611"/>
                </a:cubicBezTo>
                <a:cubicBezTo>
                  <a:pt x="596981" y="2172288"/>
                  <a:pt x="600605" y="2161880"/>
                  <a:pt x="605547" y="2153013"/>
                </a:cubicBezTo>
                <a:cubicBezTo>
                  <a:pt x="640205" y="2090929"/>
                  <a:pt x="743678" y="2107190"/>
                  <a:pt x="805501" y="2116319"/>
                </a:cubicBezTo>
                <a:cubicBezTo>
                  <a:pt x="980031" y="2142083"/>
                  <a:pt x="1257117" y="2281882"/>
                  <a:pt x="1285768" y="2296435"/>
                </a:cubicBezTo>
                <a:cubicBezTo>
                  <a:pt x="1422748" y="2231907"/>
                  <a:pt x="1512002" y="2195467"/>
                  <a:pt x="1650729" y="2135044"/>
                </a:cubicBezTo>
                <a:cubicBezTo>
                  <a:pt x="1585906" y="2142873"/>
                  <a:pt x="1493156" y="2131810"/>
                  <a:pt x="1469997" y="2129412"/>
                </a:cubicBezTo>
                <a:cubicBezTo>
                  <a:pt x="1313368" y="2113205"/>
                  <a:pt x="1166437" y="2091398"/>
                  <a:pt x="1064993" y="1954821"/>
                </a:cubicBezTo>
                <a:cubicBezTo>
                  <a:pt x="1029678" y="1907277"/>
                  <a:pt x="992569" y="1822089"/>
                  <a:pt x="1029310" y="1765167"/>
                </a:cubicBezTo>
                <a:cubicBezTo>
                  <a:pt x="1068810" y="1703975"/>
                  <a:pt x="1173020" y="1711430"/>
                  <a:pt x="1227656" y="1736660"/>
                </a:cubicBezTo>
                <a:cubicBezTo>
                  <a:pt x="1349493" y="1792922"/>
                  <a:pt x="1382015" y="1877742"/>
                  <a:pt x="1493410" y="1955631"/>
                </a:cubicBezTo>
                <a:cubicBezTo>
                  <a:pt x="1534150" y="1984115"/>
                  <a:pt x="1698554" y="2067670"/>
                  <a:pt x="1734726" y="2091405"/>
                </a:cubicBezTo>
                <a:cubicBezTo>
                  <a:pt x="1842907" y="2044651"/>
                  <a:pt x="1951048" y="1998869"/>
                  <a:pt x="2059061" y="1955578"/>
                </a:cubicBezTo>
                <a:cubicBezTo>
                  <a:pt x="2105935" y="1936785"/>
                  <a:pt x="2151417" y="1919975"/>
                  <a:pt x="2197474" y="1902200"/>
                </a:cubicBezTo>
                <a:cubicBezTo>
                  <a:pt x="2173531" y="1903814"/>
                  <a:pt x="2149448" y="1905455"/>
                  <a:pt x="2125009" y="1904196"/>
                </a:cubicBezTo>
                <a:cubicBezTo>
                  <a:pt x="1962976" y="1895818"/>
                  <a:pt x="1874357" y="1830384"/>
                  <a:pt x="1736849" y="1726944"/>
                </a:cubicBezTo>
                <a:cubicBezTo>
                  <a:pt x="1659864" y="1669029"/>
                  <a:pt x="1539923" y="1505844"/>
                  <a:pt x="1572565" y="1403991"/>
                </a:cubicBezTo>
                <a:cubicBezTo>
                  <a:pt x="1577227" y="1389441"/>
                  <a:pt x="1584895" y="1375900"/>
                  <a:pt x="1596341" y="1364342"/>
                </a:cubicBezTo>
                <a:cubicBezTo>
                  <a:pt x="1680585" y="1279429"/>
                  <a:pt x="1786643" y="1332134"/>
                  <a:pt x="1838038" y="1399840"/>
                </a:cubicBezTo>
                <a:cubicBezTo>
                  <a:pt x="1937915" y="1531401"/>
                  <a:pt x="1952032" y="1569640"/>
                  <a:pt x="2071572" y="1680402"/>
                </a:cubicBezTo>
                <a:cubicBezTo>
                  <a:pt x="2157478" y="1760004"/>
                  <a:pt x="2287920" y="1819615"/>
                  <a:pt x="2346662" y="1845201"/>
                </a:cubicBezTo>
                <a:cubicBezTo>
                  <a:pt x="2524743" y="1779537"/>
                  <a:pt x="2663094" y="1734372"/>
                  <a:pt x="2826314" y="1686173"/>
                </a:cubicBezTo>
                <a:cubicBezTo>
                  <a:pt x="2651883" y="1648848"/>
                  <a:pt x="2427819" y="1569770"/>
                  <a:pt x="2314964" y="1494574"/>
                </a:cubicBezTo>
                <a:cubicBezTo>
                  <a:pt x="2200213" y="1418106"/>
                  <a:pt x="2142228" y="1301602"/>
                  <a:pt x="2180610" y="1229775"/>
                </a:cubicBezTo>
                <a:cubicBezTo>
                  <a:pt x="2193402" y="1205833"/>
                  <a:pt x="2216916" y="1186952"/>
                  <a:pt x="2252599" y="1176091"/>
                </a:cubicBezTo>
                <a:cubicBezTo>
                  <a:pt x="2437243" y="1119814"/>
                  <a:pt x="2621464" y="1385564"/>
                  <a:pt x="2736972" y="1489906"/>
                </a:cubicBezTo>
                <a:cubicBezTo>
                  <a:pt x="2764163" y="1514447"/>
                  <a:pt x="2935680" y="1652552"/>
                  <a:pt x="2935680" y="1652552"/>
                </a:cubicBezTo>
                <a:cubicBezTo>
                  <a:pt x="2935680" y="1652552"/>
                  <a:pt x="3337783" y="1552004"/>
                  <a:pt x="3470725" y="1531532"/>
                </a:cubicBezTo>
                <a:cubicBezTo>
                  <a:pt x="3594825" y="1512409"/>
                  <a:pt x="3741227" y="1491578"/>
                  <a:pt x="3879191" y="1471378"/>
                </a:cubicBezTo>
                <a:cubicBezTo>
                  <a:pt x="3787974" y="1459019"/>
                  <a:pt x="3695753" y="1444975"/>
                  <a:pt x="3657645" y="1434844"/>
                </a:cubicBezTo>
                <a:cubicBezTo>
                  <a:pt x="3433756" y="1375318"/>
                  <a:pt x="3259493" y="1343342"/>
                  <a:pt x="3042367" y="1236283"/>
                </a:cubicBezTo>
                <a:cubicBezTo>
                  <a:pt x="2840177" y="1136577"/>
                  <a:pt x="2680929" y="977866"/>
                  <a:pt x="2768851" y="808445"/>
                </a:cubicBezTo>
                <a:cubicBezTo>
                  <a:pt x="2789144" y="769348"/>
                  <a:pt x="2822630" y="729744"/>
                  <a:pt x="2871721" y="690064"/>
                </a:cubicBezTo>
                <a:cubicBezTo>
                  <a:pt x="3182809" y="438834"/>
                  <a:pt x="3477355" y="960055"/>
                  <a:pt x="3697226" y="1127372"/>
                </a:cubicBezTo>
                <a:cubicBezTo>
                  <a:pt x="3864055" y="1254383"/>
                  <a:pt x="4005769" y="1375568"/>
                  <a:pt x="4074416" y="1442552"/>
                </a:cubicBezTo>
                <a:cubicBezTo>
                  <a:pt x="4074550" y="1442649"/>
                  <a:pt x="4074751" y="1442657"/>
                  <a:pt x="4074751" y="1442715"/>
                </a:cubicBezTo>
                <a:cubicBezTo>
                  <a:pt x="4114265" y="1437051"/>
                  <a:pt x="4146345" y="1431790"/>
                  <a:pt x="4186796" y="1426055"/>
                </a:cubicBezTo>
                <a:cubicBezTo>
                  <a:pt x="4229994" y="1419926"/>
                  <a:pt x="4273861" y="1413708"/>
                  <a:pt x="4318062" y="1407543"/>
                </a:cubicBezTo>
                <a:cubicBezTo>
                  <a:pt x="4601223" y="1367866"/>
                  <a:pt x="4823573" y="1330886"/>
                  <a:pt x="5122605" y="1291408"/>
                </a:cubicBezTo>
                <a:cubicBezTo>
                  <a:pt x="5018597" y="1247172"/>
                  <a:pt x="4896773" y="1158944"/>
                  <a:pt x="4772204" y="1111549"/>
                </a:cubicBezTo>
                <a:cubicBezTo>
                  <a:pt x="4426826" y="980103"/>
                  <a:pt x="3272887" y="495594"/>
                  <a:pt x="3402613" y="172049"/>
                </a:cubicBezTo>
                <a:cubicBezTo>
                  <a:pt x="3406833" y="161614"/>
                  <a:pt x="3412257" y="151167"/>
                  <a:pt x="3419222" y="141087"/>
                </a:cubicBezTo>
                <a:cubicBezTo>
                  <a:pt x="3595495" y="-115471"/>
                  <a:pt x="4116006" y="-46965"/>
                  <a:pt x="4620177" y="553338"/>
                </a:cubicBezTo>
                <a:cubicBezTo>
                  <a:pt x="4952695" y="949252"/>
                  <a:pt x="5201030" y="1223616"/>
                  <a:pt x="5254541" y="1282496"/>
                </a:cubicBezTo>
                <a:cubicBezTo>
                  <a:pt x="5420968" y="1260600"/>
                  <a:pt x="5579693" y="1238112"/>
                  <a:pt x="5747058" y="1216717"/>
                </a:cubicBezTo>
                <a:cubicBezTo>
                  <a:pt x="5917102" y="1194992"/>
                  <a:pt x="6391737" y="1135856"/>
                  <a:pt x="6393813" y="1135636"/>
                </a:cubicBezTo>
                <a:cubicBezTo>
                  <a:pt x="6417254" y="1132784"/>
                  <a:pt x="6438417" y="1149651"/>
                  <a:pt x="6441364" y="1173131"/>
                </a:cubicBezTo>
                <a:cubicBezTo>
                  <a:pt x="6444177" y="1196592"/>
                  <a:pt x="6427568" y="1217947"/>
                  <a:pt x="6404194" y="1220833"/>
                </a:cubicBezTo>
                <a:cubicBezTo>
                  <a:pt x="6402185" y="1221077"/>
                  <a:pt x="5927884" y="1280067"/>
                  <a:pt x="5757907" y="1301749"/>
                </a:cubicBezTo>
                <a:cubicBezTo>
                  <a:pt x="5666758" y="1313399"/>
                  <a:pt x="5580832" y="1325857"/>
                  <a:pt x="5489749" y="1337642"/>
                </a:cubicBezTo>
                <a:cubicBezTo>
                  <a:pt x="5449231" y="1449560"/>
                  <a:pt x="5030786" y="2601783"/>
                  <a:pt x="4924902" y="2779315"/>
                </a:cubicBezTo>
                <a:cubicBezTo>
                  <a:pt x="4856523" y="2893978"/>
                  <a:pt x="4779906" y="3056421"/>
                  <a:pt x="4608523" y="2968117"/>
                </a:cubicBezTo>
                <a:cubicBezTo>
                  <a:pt x="4451271" y="2887087"/>
                  <a:pt x="4501903" y="2563147"/>
                  <a:pt x="4606782" y="2366482"/>
                </a:cubicBezTo>
                <a:cubicBezTo>
                  <a:pt x="4763833" y="2071789"/>
                  <a:pt x="5205651" y="1507719"/>
                  <a:pt x="5359420" y="1345791"/>
                </a:cubicBezTo>
                <a:cubicBezTo>
                  <a:pt x="5086105" y="1381325"/>
                  <a:pt x="4906016" y="1414681"/>
                  <a:pt x="4642076" y="1450835"/>
                </a:cubicBezTo>
                <a:cubicBezTo>
                  <a:pt x="4641943" y="1450858"/>
                  <a:pt x="4641809" y="1450998"/>
                  <a:pt x="4641608" y="1451000"/>
                </a:cubicBezTo>
                <a:cubicBezTo>
                  <a:pt x="4533045" y="1586663"/>
                  <a:pt x="4240575" y="2016878"/>
                  <a:pt x="4077564" y="2293970"/>
                </a:cubicBezTo>
                <a:cubicBezTo>
                  <a:pt x="3893858" y="2606344"/>
                  <a:pt x="3832980" y="3212674"/>
                  <a:pt x="3450900" y="3022934"/>
                </a:cubicBezTo>
                <a:cubicBezTo>
                  <a:pt x="3258622" y="2927451"/>
                  <a:pt x="3314143" y="2536666"/>
                  <a:pt x="3477958" y="2196297"/>
                </a:cubicBezTo>
                <a:cubicBezTo>
                  <a:pt x="3501331" y="2147675"/>
                  <a:pt x="3526981" y="2100145"/>
                  <a:pt x="3554441" y="2054597"/>
                </a:cubicBezTo>
                <a:cubicBezTo>
                  <a:pt x="3735869" y="1753069"/>
                  <a:pt x="4008113" y="1591760"/>
                  <a:pt x="4240307" y="1504919"/>
                </a:cubicBezTo>
                <a:cubicBezTo>
                  <a:pt x="4226444" y="1506876"/>
                  <a:pt x="4212313" y="1508814"/>
                  <a:pt x="4198650" y="1510757"/>
                </a:cubicBezTo>
                <a:cubicBezTo>
                  <a:pt x="3940337" y="1547371"/>
                  <a:pt x="3701043" y="1582574"/>
                  <a:pt x="3483918" y="1616067"/>
                </a:cubicBezTo>
                <a:cubicBezTo>
                  <a:pt x="3420562" y="1625830"/>
                  <a:pt x="3354661" y="1638094"/>
                  <a:pt x="3286550" y="1652423"/>
                </a:cubicBezTo>
                <a:cubicBezTo>
                  <a:pt x="3237794" y="1772032"/>
                  <a:pt x="3069692" y="2188629"/>
                  <a:pt x="2991000" y="2518061"/>
                </a:cubicBezTo>
                <a:cubicBezTo>
                  <a:pt x="2919808" y="2816297"/>
                  <a:pt x="3000175" y="3255791"/>
                  <a:pt x="2682228" y="3203144"/>
                </a:cubicBezTo>
                <a:cubicBezTo>
                  <a:pt x="2499889" y="3172946"/>
                  <a:pt x="2516170" y="2872319"/>
                  <a:pt x="2618665" y="2560615"/>
                </a:cubicBezTo>
                <a:cubicBezTo>
                  <a:pt x="2639895" y="2496047"/>
                  <a:pt x="2666671" y="2431927"/>
                  <a:pt x="2697485" y="2369013"/>
                </a:cubicBezTo>
                <a:cubicBezTo>
                  <a:pt x="2841985" y="2073905"/>
                  <a:pt x="2997228" y="1826617"/>
                  <a:pt x="3133718" y="1686673"/>
                </a:cubicBezTo>
                <a:cubicBezTo>
                  <a:pt x="3086971" y="1697436"/>
                  <a:pt x="2791019" y="1782696"/>
                  <a:pt x="2645648" y="1831144"/>
                </a:cubicBezTo>
                <a:cubicBezTo>
                  <a:pt x="2611144" y="1912943"/>
                  <a:pt x="2548290" y="2065620"/>
                  <a:pt x="2488597" y="2250164"/>
                </a:cubicBezTo>
                <a:cubicBezTo>
                  <a:pt x="2407118" y="2502075"/>
                  <a:pt x="2356132" y="2781083"/>
                  <a:pt x="2192344" y="2729105"/>
                </a:cubicBezTo>
                <a:cubicBezTo>
                  <a:pt x="2004037" y="2669339"/>
                  <a:pt x="2105513" y="2404027"/>
                  <a:pt x="2225241" y="2190029"/>
                </a:cubicBezTo>
                <a:cubicBezTo>
                  <a:pt x="2299654" y="2057034"/>
                  <a:pt x="2376666" y="1965811"/>
                  <a:pt x="2446103" y="1900714"/>
                </a:cubicBezTo>
                <a:cubicBezTo>
                  <a:pt x="2330348" y="1942417"/>
                  <a:pt x="2212603" y="1986405"/>
                  <a:pt x="2091014" y="2035154"/>
                </a:cubicBezTo>
                <a:cubicBezTo>
                  <a:pt x="2025046" y="2061595"/>
                  <a:pt x="1958803" y="2089369"/>
                  <a:pt x="1892648" y="2117149"/>
                </a:cubicBezTo>
                <a:cubicBezTo>
                  <a:pt x="1864191" y="2176172"/>
                  <a:pt x="1760879" y="2393190"/>
                  <a:pt x="1745120" y="2487401"/>
                </a:cubicBezTo>
                <a:cubicBezTo>
                  <a:pt x="1717527" y="2652375"/>
                  <a:pt x="1702881" y="2818741"/>
                  <a:pt x="1578157" y="2809606"/>
                </a:cubicBezTo>
                <a:cubicBezTo>
                  <a:pt x="1454995" y="2800592"/>
                  <a:pt x="1451901" y="2638417"/>
                  <a:pt x="1540258" y="2464885"/>
                </a:cubicBezTo>
                <a:cubicBezTo>
                  <a:pt x="1595175" y="2357018"/>
                  <a:pt x="1710616" y="2222832"/>
                  <a:pt x="1793026" y="2151312"/>
                </a:cubicBezTo>
                <a:cubicBezTo>
                  <a:pt x="1635962" y="2218064"/>
                  <a:pt x="1530795" y="2276243"/>
                  <a:pt x="1375384" y="2348700"/>
                </a:cubicBezTo>
                <a:cubicBezTo>
                  <a:pt x="1342427" y="2414006"/>
                  <a:pt x="1296116" y="2520673"/>
                  <a:pt x="1279667" y="2643400"/>
                </a:cubicBezTo>
                <a:cubicBezTo>
                  <a:pt x="1261417" y="2779623"/>
                  <a:pt x="1217389" y="2908190"/>
                  <a:pt x="1118846" y="2875949"/>
                </a:cubicBezTo>
                <a:cubicBezTo>
                  <a:pt x="994819" y="2835384"/>
                  <a:pt x="1047781" y="2664175"/>
                  <a:pt x="1121357" y="2534556"/>
                </a:cubicBezTo>
                <a:cubicBezTo>
                  <a:pt x="1143384" y="2495759"/>
                  <a:pt x="1184043" y="2456205"/>
                  <a:pt x="1227536" y="2418620"/>
                </a:cubicBezTo>
                <a:cubicBezTo>
                  <a:pt x="1162592" y="2449702"/>
                  <a:pt x="1096202" y="2479424"/>
                  <a:pt x="1032143" y="2511076"/>
                </a:cubicBezTo>
                <a:cubicBezTo>
                  <a:pt x="999031" y="2527444"/>
                  <a:pt x="973488" y="2541106"/>
                  <a:pt x="941971" y="2556959"/>
                </a:cubicBezTo>
                <a:cubicBezTo>
                  <a:pt x="943290" y="2635397"/>
                  <a:pt x="944563" y="3112530"/>
                  <a:pt x="765230" y="3134049"/>
                </a:cubicBezTo>
                <a:cubicBezTo>
                  <a:pt x="658462" y="3146860"/>
                  <a:pt x="618734" y="2992890"/>
                  <a:pt x="685995" y="2870089"/>
                </a:cubicBezTo>
                <a:cubicBezTo>
                  <a:pt x="740684" y="2770240"/>
                  <a:pt x="820328" y="2648222"/>
                  <a:pt x="870618" y="2588576"/>
                </a:cubicBezTo>
                <a:cubicBezTo>
                  <a:pt x="803331" y="2622665"/>
                  <a:pt x="762216" y="2647586"/>
                  <a:pt x="703635" y="2678326"/>
                </a:cubicBezTo>
                <a:cubicBezTo>
                  <a:pt x="669533" y="2696222"/>
                  <a:pt x="578992" y="2742948"/>
                  <a:pt x="578350" y="2743933"/>
                </a:cubicBezTo>
                <a:cubicBezTo>
                  <a:pt x="541742" y="2799487"/>
                  <a:pt x="493863" y="2953370"/>
                  <a:pt x="416724" y="3078830"/>
                </a:cubicBezTo>
                <a:cubicBezTo>
                  <a:pt x="329821" y="3220162"/>
                  <a:pt x="243091" y="3348649"/>
                  <a:pt x="151238" y="3286525"/>
                </a:cubicBezTo>
                <a:cubicBezTo>
                  <a:pt x="101671" y="3253005"/>
                  <a:pt x="121402" y="3049000"/>
                  <a:pt x="225410" y="2932501"/>
                </a:cubicBezTo>
                <a:cubicBezTo>
                  <a:pt x="329419" y="2815995"/>
                  <a:pt x="553543" y="2661369"/>
                  <a:pt x="555873" y="2660076"/>
                </a:cubicBezTo>
                <a:cubicBezTo>
                  <a:pt x="497935" y="2663613"/>
                  <a:pt x="435014" y="2668421"/>
                  <a:pt x="413268" y="2672567"/>
                </a:cubicBezTo>
                <a:cubicBezTo>
                  <a:pt x="275091" y="2698880"/>
                  <a:pt x="-2257" y="2776575"/>
                  <a:pt x="14" y="2591892"/>
                </a:cubicBezTo>
                <a:cubicBezTo>
                  <a:pt x="201" y="2577057"/>
                  <a:pt x="2599" y="2564259"/>
                  <a:pt x="6617" y="2553101"/>
                </a:cubicBezTo>
                <a:close/>
              </a:path>
            </a:pathLst>
          </a:custGeom>
          <a:blipFill rotWithShape="1">
            <a:blip r:embed="rId2">
              <a:alphaModFix amt="60000"/>
            </a:blip>
            <a:stretch>
              <a:fillRect b="-62099" l="-12368" r="-8409" t="-77398"/>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50" name="Google Shape;250;p10"/>
          <p:cNvSpPr/>
          <p:nvPr/>
        </p:nvSpPr>
        <p:spPr>
          <a:xfrm rot="515017">
            <a:off x="10771524" y="5507025"/>
            <a:ext cx="1842147" cy="1738979"/>
          </a:xfrm>
          <a:custGeom>
            <a:rect b="b" l="l" r="r" t="t"/>
            <a:pathLst>
              <a:path extrusionOk="0" h="3244341" w="3436818">
                <a:moveTo>
                  <a:pt x="2217464" y="3244167"/>
                </a:moveTo>
                <a:cubicBezTo>
                  <a:pt x="2403983" y="3254012"/>
                  <a:pt x="2617157" y="2846617"/>
                  <a:pt x="2760077" y="2522744"/>
                </a:cubicBezTo>
                <a:cubicBezTo>
                  <a:pt x="2881164" y="2248310"/>
                  <a:pt x="3344882" y="2193560"/>
                  <a:pt x="3429669" y="1722581"/>
                </a:cubicBezTo>
                <a:cubicBezTo>
                  <a:pt x="3477756" y="1455200"/>
                  <a:pt x="3267529" y="1206048"/>
                  <a:pt x="3267529" y="1206048"/>
                </a:cubicBezTo>
                <a:cubicBezTo>
                  <a:pt x="3267529" y="1206048"/>
                  <a:pt x="3044777" y="1930873"/>
                  <a:pt x="2853972" y="1753677"/>
                </a:cubicBezTo>
                <a:cubicBezTo>
                  <a:pt x="2698194" y="1609016"/>
                  <a:pt x="3150259" y="1263169"/>
                  <a:pt x="3007541" y="902796"/>
                </a:cubicBezTo>
                <a:cubicBezTo>
                  <a:pt x="2864822" y="542416"/>
                  <a:pt x="2282963" y="312097"/>
                  <a:pt x="2282963" y="312097"/>
                </a:cubicBezTo>
                <a:cubicBezTo>
                  <a:pt x="2282963" y="312097"/>
                  <a:pt x="2609589" y="1315066"/>
                  <a:pt x="2179625" y="1336317"/>
                </a:cubicBezTo>
                <a:cubicBezTo>
                  <a:pt x="1811275" y="1354520"/>
                  <a:pt x="2089279" y="720918"/>
                  <a:pt x="1990494" y="403736"/>
                </a:cubicBezTo>
                <a:cubicBezTo>
                  <a:pt x="1929750" y="208724"/>
                  <a:pt x="1190104" y="-85011"/>
                  <a:pt x="1018720" y="23291"/>
                </a:cubicBezTo>
                <a:cubicBezTo>
                  <a:pt x="911497" y="91040"/>
                  <a:pt x="1485989" y="644402"/>
                  <a:pt x="1270604" y="737052"/>
                </a:cubicBezTo>
                <a:cubicBezTo>
                  <a:pt x="1059976" y="827666"/>
                  <a:pt x="953556" y="366432"/>
                  <a:pt x="772463" y="219976"/>
                </a:cubicBezTo>
                <a:cubicBezTo>
                  <a:pt x="708905" y="168574"/>
                  <a:pt x="624989" y="158529"/>
                  <a:pt x="531294" y="170229"/>
                </a:cubicBezTo>
                <a:cubicBezTo>
                  <a:pt x="437599" y="181922"/>
                  <a:pt x="353213" y="224892"/>
                  <a:pt x="353213" y="224892"/>
                </a:cubicBezTo>
                <a:cubicBezTo>
                  <a:pt x="353213" y="224892"/>
                  <a:pt x="360178" y="316209"/>
                  <a:pt x="321133" y="429219"/>
                </a:cubicBezTo>
                <a:cubicBezTo>
                  <a:pt x="286776" y="528439"/>
                  <a:pt x="194522" y="581963"/>
                  <a:pt x="296420" y="699789"/>
                </a:cubicBezTo>
                <a:cubicBezTo>
                  <a:pt x="514417" y="951793"/>
                  <a:pt x="1225532" y="1160420"/>
                  <a:pt x="1214013" y="1277233"/>
                </a:cubicBezTo>
                <a:cubicBezTo>
                  <a:pt x="1203364" y="1385059"/>
                  <a:pt x="893683" y="1393605"/>
                  <a:pt x="605365" y="1296722"/>
                </a:cubicBezTo>
                <a:cubicBezTo>
                  <a:pt x="317048" y="1199840"/>
                  <a:pt x="60791" y="889709"/>
                  <a:pt x="60791" y="889709"/>
                </a:cubicBezTo>
                <a:cubicBezTo>
                  <a:pt x="60791" y="889709"/>
                  <a:pt x="-14614" y="973198"/>
                  <a:pt x="2538" y="1079061"/>
                </a:cubicBezTo>
                <a:cubicBezTo>
                  <a:pt x="19696" y="1184925"/>
                  <a:pt x="129411" y="1313131"/>
                  <a:pt x="129411" y="1313131"/>
                </a:cubicBezTo>
                <a:cubicBezTo>
                  <a:pt x="129411" y="1313131"/>
                  <a:pt x="56832" y="1536156"/>
                  <a:pt x="253022" y="1660283"/>
                </a:cubicBezTo>
                <a:cubicBezTo>
                  <a:pt x="697855" y="1941676"/>
                  <a:pt x="1603860" y="1766187"/>
                  <a:pt x="1578947" y="2020235"/>
                </a:cubicBezTo>
                <a:cubicBezTo>
                  <a:pt x="1570040" y="2110936"/>
                  <a:pt x="1347490" y="2179576"/>
                  <a:pt x="1084622" y="2147135"/>
                </a:cubicBezTo>
                <a:cubicBezTo>
                  <a:pt x="733149" y="2103750"/>
                  <a:pt x="319325" y="1935775"/>
                  <a:pt x="319325" y="1935775"/>
                </a:cubicBezTo>
                <a:cubicBezTo>
                  <a:pt x="319325" y="1935775"/>
                  <a:pt x="227573" y="2218829"/>
                  <a:pt x="614139" y="2334577"/>
                </a:cubicBezTo>
                <a:cubicBezTo>
                  <a:pt x="1000705" y="2450333"/>
                  <a:pt x="1862040" y="2313173"/>
                  <a:pt x="1883605" y="2391859"/>
                </a:cubicBezTo>
                <a:cubicBezTo>
                  <a:pt x="1907180" y="2478153"/>
                  <a:pt x="1558454" y="2500388"/>
                  <a:pt x="1306837" y="2596139"/>
                </a:cubicBezTo>
                <a:cubicBezTo>
                  <a:pt x="1045442" y="2695594"/>
                  <a:pt x="789005" y="2639805"/>
                  <a:pt x="789005" y="2639805"/>
                </a:cubicBezTo>
                <a:cubicBezTo>
                  <a:pt x="789005" y="2639805"/>
                  <a:pt x="888526" y="2729348"/>
                  <a:pt x="1016042" y="2841728"/>
                </a:cubicBezTo>
                <a:cubicBezTo>
                  <a:pt x="1122997" y="2935959"/>
                  <a:pt x="1244016" y="3052424"/>
                  <a:pt x="1395844" y="3084236"/>
                </a:cubicBezTo>
                <a:cubicBezTo>
                  <a:pt x="1728631" y="3153954"/>
                  <a:pt x="2045277" y="2762432"/>
                  <a:pt x="2140445" y="2904950"/>
                </a:cubicBezTo>
                <a:cubicBezTo>
                  <a:pt x="2245994" y="3062939"/>
                  <a:pt x="1886553" y="3179136"/>
                  <a:pt x="1886553" y="3179136"/>
                </a:cubicBezTo>
                <a:cubicBezTo>
                  <a:pt x="1886553" y="3179136"/>
                  <a:pt x="2030945" y="3234388"/>
                  <a:pt x="2217464" y="3244167"/>
                </a:cubicBezTo>
                <a:close/>
                <a:moveTo>
                  <a:pt x="1988753" y="2352305"/>
                </a:moveTo>
                <a:cubicBezTo>
                  <a:pt x="1892580" y="2340063"/>
                  <a:pt x="1800091" y="2293523"/>
                  <a:pt x="1815829" y="2220563"/>
                </a:cubicBezTo>
                <a:cubicBezTo>
                  <a:pt x="1839404" y="2110902"/>
                  <a:pt x="2183375" y="2184940"/>
                  <a:pt x="2184246" y="2278167"/>
                </a:cubicBezTo>
                <a:cubicBezTo>
                  <a:pt x="2184848" y="2342474"/>
                  <a:pt x="2084926" y="2364541"/>
                  <a:pt x="1988753" y="2352305"/>
                </a:cubicBezTo>
                <a:close/>
                <a:moveTo>
                  <a:pt x="2213044" y="1896041"/>
                </a:moveTo>
                <a:cubicBezTo>
                  <a:pt x="2086801" y="1891372"/>
                  <a:pt x="2054721" y="1516453"/>
                  <a:pt x="2180696" y="1501779"/>
                </a:cubicBezTo>
                <a:cubicBezTo>
                  <a:pt x="2340761" y="1483120"/>
                  <a:pt x="2350003" y="1901111"/>
                  <a:pt x="2213044" y="1896041"/>
                </a:cubicBezTo>
                <a:close/>
                <a:moveTo>
                  <a:pt x="1721331" y="1158658"/>
                </a:moveTo>
                <a:cubicBezTo>
                  <a:pt x="1636476" y="1155095"/>
                  <a:pt x="1569772" y="929779"/>
                  <a:pt x="1644044" y="876462"/>
                </a:cubicBezTo>
                <a:cubicBezTo>
                  <a:pt x="1751535" y="799303"/>
                  <a:pt x="1839404" y="1082631"/>
                  <a:pt x="1758434" y="1145485"/>
                </a:cubicBezTo>
                <a:cubicBezTo>
                  <a:pt x="1745910" y="1155182"/>
                  <a:pt x="1733453" y="1159160"/>
                  <a:pt x="1721331" y="1158658"/>
                </a:cubicBezTo>
                <a:close/>
              </a:path>
            </a:pathLst>
          </a:custGeom>
          <a:blipFill rotWithShape="1">
            <a:blip r:embed="rId2">
              <a:alphaModFix amt="60000"/>
            </a:blip>
            <a:stretch>
              <a:fillRect b="-62099" l="-12368" r="-8409" t="-77398"/>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51" name="Google Shape;251;p10"/>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9 Text and Image">
  <p:cSld name="CUSTOM_9">
    <p:spTree>
      <p:nvGrpSpPr>
        <p:cNvPr id="252" name="Shape 252"/>
        <p:cNvGrpSpPr/>
        <p:nvPr/>
      </p:nvGrpSpPr>
      <p:grpSpPr>
        <a:xfrm>
          <a:off x="0" y="0"/>
          <a:ext cx="0" cy="0"/>
          <a:chOff x="0" y="0"/>
          <a:chExt cx="0" cy="0"/>
        </a:xfrm>
      </p:grpSpPr>
      <p:sp>
        <p:nvSpPr>
          <p:cNvPr id="253" name="Google Shape;253;p11"/>
          <p:cNvSpPr txBox="1"/>
          <p:nvPr>
            <p:ph type="title"/>
          </p:nvPr>
        </p:nvSpPr>
        <p:spPr>
          <a:xfrm>
            <a:off x="925500" y="1946013"/>
            <a:ext cx="5170500" cy="799200"/>
          </a:xfrm>
          <a:prstGeom prst="rect">
            <a:avLst/>
          </a:prstGeom>
        </p:spPr>
        <p:txBody>
          <a:bodyPr anchorCtr="0" anchor="ctr" bIns="121900" lIns="121900" spcFirstLastPara="1" rIns="121900" wrap="square" tIns="121900">
            <a:noAutofit/>
          </a:bodyPr>
          <a:lstStyle>
            <a:lvl1pPr lvl="0" rtl="0">
              <a:lnSpc>
                <a:spcPct val="80000"/>
              </a:lnSpc>
              <a:spcBef>
                <a:spcPts val="0"/>
              </a:spcBef>
              <a:spcAft>
                <a:spcPts val="0"/>
              </a:spcAft>
              <a:buSzPts val="6000"/>
              <a:buNone/>
              <a:defRPr/>
            </a:lvl1pPr>
            <a:lvl2pPr lvl="1" rtl="0" algn="r">
              <a:spcBef>
                <a:spcPts val="0"/>
              </a:spcBef>
              <a:spcAft>
                <a:spcPts val="0"/>
              </a:spcAft>
              <a:buSzPts val="15000"/>
              <a:buNone/>
              <a:defRPr sz="15000"/>
            </a:lvl2pPr>
            <a:lvl3pPr lvl="2" rtl="0" algn="r">
              <a:spcBef>
                <a:spcPts val="0"/>
              </a:spcBef>
              <a:spcAft>
                <a:spcPts val="0"/>
              </a:spcAft>
              <a:buSzPts val="15000"/>
              <a:buNone/>
              <a:defRPr sz="15000"/>
            </a:lvl3pPr>
            <a:lvl4pPr lvl="3" rtl="0" algn="r">
              <a:spcBef>
                <a:spcPts val="0"/>
              </a:spcBef>
              <a:spcAft>
                <a:spcPts val="0"/>
              </a:spcAft>
              <a:buSzPts val="15000"/>
              <a:buNone/>
              <a:defRPr sz="15000"/>
            </a:lvl4pPr>
            <a:lvl5pPr lvl="4" rtl="0" algn="r">
              <a:spcBef>
                <a:spcPts val="0"/>
              </a:spcBef>
              <a:spcAft>
                <a:spcPts val="0"/>
              </a:spcAft>
              <a:buSzPts val="15000"/>
              <a:buNone/>
              <a:defRPr sz="15000"/>
            </a:lvl5pPr>
            <a:lvl6pPr lvl="5" rtl="0" algn="r">
              <a:spcBef>
                <a:spcPts val="0"/>
              </a:spcBef>
              <a:spcAft>
                <a:spcPts val="0"/>
              </a:spcAft>
              <a:buSzPts val="15000"/>
              <a:buNone/>
              <a:defRPr sz="15000"/>
            </a:lvl6pPr>
            <a:lvl7pPr lvl="6" rtl="0" algn="r">
              <a:spcBef>
                <a:spcPts val="0"/>
              </a:spcBef>
              <a:spcAft>
                <a:spcPts val="0"/>
              </a:spcAft>
              <a:buSzPts val="15000"/>
              <a:buNone/>
              <a:defRPr sz="15000"/>
            </a:lvl7pPr>
            <a:lvl8pPr lvl="7" rtl="0" algn="r">
              <a:spcBef>
                <a:spcPts val="0"/>
              </a:spcBef>
              <a:spcAft>
                <a:spcPts val="0"/>
              </a:spcAft>
              <a:buSzPts val="15000"/>
              <a:buNone/>
              <a:defRPr sz="15000"/>
            </a:lvl8pPr>
            <a:lvl9pPr lvl="8" rtl="0" algn="r">
              <a:spcBef>
                <a:spcPts val="0"/>
              </a:spcBef>
              <a:spcAft>
                <a:spcPts val="0"/>
              </a:spcAft>
              <a:buSzPts val="15000"/>
              <a:buNone/>
              <a:defRPr sz="15000"/>
            </a:lvl9pPr>
          </a:lstStyle>
          <a:p/>
        </p:txBody>
      </p:sp>
      <p:sp>
        <p:nvSpPr>
          <p:cNvPr id="254" name="Google Shape;254;p11"/>
          <p:cNvSpPr txBox="1"/>
          <p:nvPr>
            <p:ph idx="1" type="subTitle"/>
          </p:nvPr>
        </p:nvSpPr>
        <p:spPr>
          <a:xfrm>
            <a:off x="439850" y="4343238"/>
            <a:ext cx="3875100" cy="717900"/>
          </a:xfrm>
          <a:prstGeom prst="rect">
            <a:avLst/>
          </a:prstGeom>
        </p:spPr>
        <p:txBody>
          <a:bodyPr anchorCtr="0" anchor="t" bIns="121900" lIns="121900" spcFirstLastPara="1" rIns="121900" wrap="square" tIns="121900">
            <a:noAutofit/>
          </a:bodyPr>
          <a:lstStyle>
            <a:lvl1pPr lvl="0" rtl="0" algn="r">
              <a:spcBef>
                <a:spcPts val="0"/>
              </a:spcBef>
              <a:spcAft>
                <a:spcPts val="0"/>
              </a:spcAft>
              <a:buSzPts val="1800"/>
              <a:buNone/>
              <a:defRPr sz="1800"/>
            </a:lvl1pPr>
            <a:lvl2pPr lvl="1" rtl="0" algn="r">
              <a:spcBef>
                <a:spcPts val="2100"/>
              </a:spcBef>
              <a:spcAft>
                <a:spcPts val="0"/>
              </a:spcAft>
              <a:buSzPts val="1800"/>
              <a:buNone/>
              <a:defRPr sz="1800"/>
            </a:lvl2pPr>
            <a:lvl3pPr lvl="2" rtl="0" algn="r">
              <a:spcBef>
                <a:spcPts val="2100"/>
              </a:spcBef>
              <a:spcAft>
                <a:spcPts val="0"/>
              </a:spcAft>
              <a:buSzPts val="1800"/>
              <a:buNone/>
              <a:defRPr sz="1800"/>
            </a:lvl3pPr>
            <a:lvl4pPr lvl="3" rtl="0" algn="r">
              <a:spcBef>
                <a:spcPts val="2100"/>
              </a:spcBef>
              <a:spcAft>
                <a:spcPts val="0"/>
              </a:spcAft>
              <a:buSzPts val="1800"/>
              <a:buNone/>
              <a:defRPr sz="1800"/>
            </a:lvl4pPr>
            <a:lvl5pPr lvl="4" rtl="0" algn="r">
              <a:spcBef>
                <a:spcPts val="2100"/>
              </a:spcBef>
              <a:spcAft>
                <a:spcPts val="0"/>
              </a:spcAft>
              <a:buSzPts val="1800"/>
              <a:buNone/>
              <a:defRPr sz="1800"/>
            </a:lvl5pPr>
            <a:lvl6pPr lvl="5" rtl="0" algn="r">
              <a:spcBef>
                <a:spcPts val="2100"/>
              </a:spcBef>
              <a:spcAft>
                <a:spcPts val="0"/>
              </a:spcAft>
              <a:buSzPts val="1800"/>
              <a:buNone/>
              <a:defRPr sz="1800"/>
            </a:lvl6pPr>
            <a:lvl7pPr lvl="6" rtl="0" algn="r">
              <a:spcBef>
                <a:spcPts val="2100"/>
              </a:spcBef>
              <a:spcAft>
                <a:spcPts val="0"/>
              </a:spcAft>
              <a:buSzPts val="1800"/>
              <a:buNone/>
              <a:defRPr sz="1800"/>
            </a:lvl7pPr>
            <a:lvl8pPr lvl="7" rtl="0" algn="r">
              <a:spcBef>
                <a:spcPts val="2100"/>
              </a:spcBef>
              <a:spcAft>
                <a:spcPts val="0"/>
              </a:spcAft>
              <a:buSzPts val="1800"/>
              <a:buNone/>
              <a:defRPr sz="1800"/>
            </a:lvl8pPr>
            <a:lvl9pPr lvl="8" rtl="0" algn="r">
              <a:spcBef>
                <a:spcPts val="2100"/>
              </a:spcBef>
              <a:spcAft>
                <a:spcPts val="2100"/>
              </a:spcAft>
              <a:buSzPts val="1800"/>
              <a:buNone/>
              <a:defRPr sz="1800"/>
            </a:lvl9pPr>
          </a:lstStyle>
          <a:p/>
        </p:txBody>
      </p:sp>
      <p:sp>
        <p:nvSpPr>
          <p:cNvPr id="255" name="Google Shape;255;p11"/>
          <p:cNvSpPr/>
          <p:nvPr>
            <p:ph idx="2" type="pic"/>
          </p:nvPr>
        </p:nvSpPr>
        <p:spPr>
          <a:xfrm>
            <a:off x="4572000" y="1040950"/>
            <a:ext cx="6981900" cy="4476900"/>
          </a:xfrm>
          <a:prstGeom prst="rect">
            <a:avLst/>
          </a:prstGeom>
          <a:noFill/>
          <a:ln>
            <a:noFill/>
          </a:ln>
        </p:spPr>
      </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0 Timeline">
  <p:cSld name="CUSTOM_14">
    <p:spTree>
      <p:nvGrpSpPr>
        <p:cNvPr id="256" name="Shape 256"/>
        <p:cNvGrpSpPr/>
        <p:nvPr/>
      </p:nvGrpSpPr>
      <p:grpSpPr>
        <a:xfrm>
          <a:off x="0" y="0"/>
          <a:ext cx="0" cy="0"/>
          <a:chOff x="0" y="0"/>
          <a:chExt cx="0" cy="0"/>
        </a:xfrm>
      </p:grpSpPr>
      <p:sp>
        <p:nvSpPr>
          <p:cNvPr id="257" name="Google Shape;257;p12"/>
          <p:cNvSpPr/>
          <p:nvPr/>
        </p:nvSpPr>
        <p:spPr>
          <a:xfrm flipH="1" rot="10800000">
            <a:off x="8672205" y="12"/>
            <a:ext cx="3519803" cy="1732928"/>
          </a:xfrm>
          <a:custGeom>
            <a:rect b="b" l="l" r="r" t="t"/>
            <a:pathLst>
              <a:path extrusionOk="0" h="3094515" w="6285363">
                <a:moveTo>
                  <a:pt x="6285364" y="64726"/>
                </a:moveTo>
                <a:cubicBezTo>
                  <a:pt x="6140435" y="33738"/>
                  <a:pt x="5667742" y="-143934"/>
                  <a:pt x="4777340" y="266897"/>
                </a:cubicBezTo>
                <a:cubicBezTo>
                  <a:pt x="3641672" y="790904"/>
                  <a:pt x="4051893" y="2200216"/>
                  <a:pt x="2889314" y="1940309"/>
                </a:cubicBezTo>
                <a:cubicBezTo>
                  <a:pt x="1814845" y="1700105"/>
                  <a:pt x="1419606" y="1862748"/>
                  <a:pt x="784411" y="2135936"/>
                </a:cubicBezTo>
                <a:cubicBezTo>
                  <a:pt x="149215" y="2409124"/>
                  <a:pt x="0" y="3094516"/>
                  <a:pt x="0" y="3094516"/>
                </a:cubicBezTo>
                <a:lnTo>
                  <a:pt x="6285364" y="3091435"/>
                </a:lnTo>
                <a:lnTo>
                  <a:pt x="6285364" y="64726"/>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8" name="Google Shape;258;p12"/>
          <p:cNvSpPr/>
          <p:nvPr/>
        </p:nvSpPr>
        <p:spPr>
          <a:xfrm flipH="1" rot="10800000">
            <a:off x="8662500" y="-24446"/>
            <a:ext cx="3519803" cy="1779346"/>
          </a:xfrm>
          <a:custGeom>
            <a:rect b="b" l="l" r="r" t="t"/>
            <a:pathLst>
              <a:path extrusionOk="0" h="3094515" w="6285363">
                <a:moveTo>
                  <a:pt x="6285364" y="64726"/>
                </a:moveTo>
                <a:cubicBezTo>
                  <a:pt x="6140435" y="33738"/>
                  <a:pt x="5667742" y="-143934"/>
                  <a:pt x="4777340" y="266897"/>
                </a:cubicBezTo>
                <a:cubicBezTo>
                  <a:pt x="3641672" y="790904"/>
                  <a:pt x="4051893" y="2200216"/>
                  <a:pt x="2889314" y="1940309"/>
                </a:cubicBezTo>
                <a:cubicBezTo>
                  <a:pt x="1814845" y="1700105"/>
                  <a:pt x="1419606" y="1862748"/>
                  <a:pt x="784411" y="2135936"/>
                </a:cubicBezTo>
                <a:cubicBezTo>
                  <a:pt x="149215" y="2409124"/>
                  <a:pt x="0" y="3094516"/>
                  <a:pt x="0" y="3094516"/>
                </a:cubicBezTo>
                <a:lnTo>
                  <a:pt x="6285364" y="3091435"/>
                </a:lnTo>
                <a:lnTo>
                  <a:pt x="6285364" y="64726"/>
                </a:lnTo>
                <a:close/>
              </a:path>
            </a:pathLst>
          </a:custGeom>
          <a:blipFill rotWithShape="1">
            <a:blip r:embed="rId2">
              <a:alphaModFix amt="60000"/>
            </a:blip>
            <a:stretch>
              <a:fillRect b="-62099" l="-12368" r="-8409" t="-77398"/>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59" name="Google Shape;259;p12"/>
          <p:cNvSpPr/>
          <p:nvPr/>
        </p:nvSpPr>
        <p:spPr>
          <a:xfrm>
            <a:off x="2" y="-26498"/>
            <a:ext cx="2196849" cy="1736648"/>
          </a:xfrm>
          <a:custGeom>
            <a:rect b="b" l="l" r="r" t="t"/>
            <a:pathLst>
              <a:path extrusionOk="0" h="2098668" w="2654802">
                <a:moveTo>
                  <a:pt x="0" y="2098669"/>
                </a:moveTo>
                <a:cubicBezTo>
                  <a:pt x="0" y="2098669"/>
                  <a:pt x="455717" y="1603379"/>
                  <a:pt x="956162" y="1390587"/>
                </a:cubicBezTo>
                <a:cubicBezTo>
                  <a:pt x="1268790" y="1257659"/>
                  <a:pt x="1628166" y="1117091"/>
                  <a:pt x="1838065" y="1005025"/>
                </a:cubicBezTo>
                <a:cubicBezTo>
                  <a:pt x="2588788" y="604218"/>
                  <a:pt x="2654803" y="0"/>
                  <a:pt x="2654803" y="0"/>
                </a:cubicBezTo>
                <a:cubicBezTo>
                  <a:pt x="2654803" y="0"/>
                  <a:pt x="282785" y="0"/>
                  <a:pt x="0" y="0"/>
                </a:cubicBezTo>
                <a:lnTo>
                  <a:pt x="0" y="2098669"/>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260" name="Google Shape;260;p12"/>
          <p:cNvSpPr/>
          <p:nvPr/>
        </p:nvSpPr>
        <p:spPr>
          <a:xfrm>
            <a:off x="3479" y="-31308"/>
            <a:ext cx="2196849" cy="1736648"/>
          </a:xfrm>
          <a:custGeom>
            <a:rect b="b" l="l" r="r" t="t"/>
            <a:pathLst>
              <a:path extrusionOk="0" h="2098668" w="2654802">
                <a:moveTo>
                  <a:pt x="0" y="2098669"/>
                </a:moveTo>
                <a:cubicBezTo>
                  <a:pt x="0" y="2098669"/>
                  <a:pt x="455717" y="1603379"/>
                  <a:pt x="956162" y="1390587"/>
                </a:cubicBezTo>
                <a:cubicBezTo>
                  <a:pt x="1268790" y="1257659"/>
                  <a:pt x="1628166" y="1117091"/>
                  <a:pt x="1838065" y="1005025"/>
                </a:cubicBezTo>
                <a:cubicBezTo>
                  <a:pt x="2588788" y="604218"/>
                  <a:pt x="2654803" y="0"/>
                  <a:pt x="2654803" y="0"/>
                </a:cubicBezTo>
                <a:cubicBezTo>
                  <a:pt x="2654803" y="0"/>
                  <a:pt x="282785" y="0"/>
                  <a:pt x="0" y="0"/>
                </a:cubicBezTo>
                <a:lnTo>
                  <a:pt x="0" y="2098669"/>
                </a:lnTo>
                <a:close/>
              </a:path>
            </a:pathLst>
          </a:custGeom>
          <a:blipFill rotWithShape="1">
            <a:blip r:embed="rId2">
              <a:alphaModFix amt="60000"/>
            </a:blip>
            <a:stretch>
              <a:fillRect b="-62099" l="-12368" r="-8409" t="-77398"/>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61" name="Google Shape;261;p12"/>
          <p:cNvSpPr/>
          <p:nvPr/>
        </p:nvSpPr>
        <p:spPr>
          <a:xfrm flipH="1">
            <a:off x="-127945" y="5229575"/>
            <a:ext cx="3519803" cy="1732928"/>
          </a:xfrm>
          <a:custGeom>
            <a:rect b="b" l="l" r="r" t="t"/>
            <a:pathLst>
              <a:path extrusionOk="0" h="3094515" w="6285363">
                <a:moveTo>
                  <a:pt x="6285364" y="64726"/>
                </a:moveTo>
                <a:cubicBezTo>
                  <a:pt x="6140435" y="33738"/>
                  <a:pt x="5667742" y="-143934"/>
                  <a:pt x="4777340" y="266897"/>
                </a:cubicBezTo>
                <a:cubicBezTo>
                  <a:pt x="3641672" y="790904"/>
                  <a:pt x="4051893" y="2200216"/>
                  <a:pt x="2889314" y="1940309"/>
                </a:cubicBezTo>
                <a:cubicBezTo>
                  <a:pt x="1814845" y="1700105"/>
                  <a:pt x="1419606" y="1862748"/>
                  <a:pt x="784411" y="2135936"/>
                </a:cubicBezTo>
                <a:cubicBezTo>
                  <a:pt x="149215" y="2409124"/>
                  <a:pt x="0" y="3094516"/>
                  <a:pt x="0" y="3094516"/>
                </a:cubicBezTo>
                <a:lnTo>
                  <a:pt x="6285364" y="3091435"/>
                </a:lnTo>
                <a:lnTo>
                  <a:pt x="6285364" y="64726"/>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62" name="Google Shape;262;p12"/>
          <p:cNvGrpSpPr/>
          <p:nvPr/>
        </p:nvGrpSpPr>
        <p:grpSpPr>
          <a:xfrm rot="-5400000">
            <a:off x="26074" y="-23463"/>
            <a:ext cx="1862054" cy="1908957"/>
            <a:chOff x="7274182" y="322119"/>
            <a:chExt cx="3396049" cy="2270946"/>
          </a:xfrm>
        </p:grpSpPr>
        <p:sp>
          <p:nvSpPr>
            <p:cNvPr id="263" name="Google Shape;263;p12"/>
            <p:cNvSpPr/>
            <p:nvPr/>
          </p:nvSpPr>
          <p:spPr>
            <a:xfrm>
              <a:off x="7274182" y="322119"/>
              <a:ext cx="3396049" cy="2270946"/>
            </a:xfrm>
            <a:custGeom>
              <a:rect b="b" l="l" r="r" t="t"/>
              <a:pathLst>
                <a:path extrusionOk="0" h="2523273" w="3396049">
                  <a:moveTo>
                    <a:pt x="3396050" y="2523274"/>
                  </a:moveTo>
                  <a:cubicBezTo>
                    <a:pt x="3396050" y="2523274"/>
                    <a:pt x="2776352" y="2462409"/>
                    <a:pt x="2264680" y="2430296"/>
                  </a:cubicBezTo>
                  <a:cubicBezTo>
                    <a:pt x="1660386" y="2392363"/>
                    <a:pt x="1567629" y="2140411"/>
                    <a:pt x="1071228" y="2196119"/>
                  </a:cubicBezTo>
                  <a:cubicBezTo>
                    <a:pt x="481413" y="2262315"/>
                    <a:pt x="0" y="1883364"/>
                    <a:pt x="0" y="1573622"/>
                  </a:cubicBezTo>
                  <a:cubicBezTo>
                    <a:pt x="0" y="1353570"/>
                    <a:pt x="232369" y="1240500"/>
                    <a:pt x="565906" y="1007971"/>
                  </a:cubicBezTo>
                  <a:cubicBezTo>
                    <a:pt x="748413" y="880729"/>
                    <a:pt x="816417" y="443036"/>
                    <a:pt x="1365506" y="285798"/>
                  </a:cubicBezTo>
                  <a:cubicBezTo>
                    <a:pt x="1748656" y="176089"/>
                    <a:pt x="1959687" y="257776"/>
                    <a:pt x="2564116" y="180150"/>
                  </a:cubicBezTo>
                  <a:cubicBezTo>
                    <a:pt x="3259559" y="90827"/>
                    <a:pt x="3396050" y="0"/>
                    <a:pt x="3396050" y="0"/>
                  </a:cubicBezTo>
                </a:path>
              </a:pathLst>
            </a:custGeom>
            <a:noFill/>
            <a:ln cap="rnd"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4" name="Google Shape;264;p12"/>
            <p:cNvSpPr/>
            <p:nvPr/>
          </p:nvSpPr>
          <p:spPr>
            <a:xfrm>
              <a:off x="7722048" y="460066"/>
              <a:ext cx="2948183" cy="1882338"/>
            </a:xfrm>
            <a:custGeom>
              <a:rect b="b" l="l" r="r" t="t"/>
              <a:pathLst>
                <a:path extrusionOk="0" h="2051595" w="2948183">
                  <a:moveTo>
                    <a:pt x="2948184" y="1978529"/>
                  </a:moveTo>
                  <a:cubicBezTo>
                    <a:pt x="2948184" y="1978529"/>
                    <a:pt x="2471874" y="2081030"/>
                    <a:pt x="2173310" y="2043224"/>
                  </a:cubicBezTo>
                  <a:cubicBezTo>
                    <a:pt x="1890886" y="2007454"/>
                    <a:pt x="1608999" y="1887472"/>
                    <a:pt x="1250159" y="1817694"/>
                  </a:cubicBezTo>
                  <a:cubicBezTo>
                    <a:pt x="709958" y="1712647"/>
                    <a:pt x="75258" y="2028369"/>
                    <a:pt x="4675" y="1509874"/>
                  </a:cubicBezTo>
                  <a:cubicBezTo>
                    <a:pt x="-65271" y="996080"/>
                    <a:pt x="669640" y="1057186"/>
                    <a:pt x="871027" y="875422"/>
                  </a:cubicBezTo>
                  <a:cubicBezTo>
                    <a:pt x="1119362" y="651298"/>
                    <a:pt x="1048437" y="488407"/>
                    <a:pt x="1257057" y="359217"/>
                  </a:cubicBezTo>
                  <a:cubicBezTo>
                    <a:pt x="1367161" y="291032"/>
                    <a:pt x="1727473" y="281281"/>
                    <a:pt x="2122880" y="226303"/>
                  </a:cubicBezTo>
                  <a:cubicBezTo>
                    <a:pt x="2336656" y="196587"/>
                    <a:pt x="2535833" y="-13342"/>
                    <a:pt x="2948184" y="670"/>
                  </a:cubicBezTo>
                </a:path>
              </a:pathLst>
            </a:custGeom>
            <a:noFill/>
            <a:ln cap="rnd"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5" name="Google Shape;265;p12"/>
            <p:cNvSpPr/>
            <p:nvPr/>
          </p:nvSpPr>
          <p:spPr>
            <a:xfrm>
              <a:off x="8291799" y="667875"/>
              <a:ext cx="2378432" cy="1378624"/>
            </a:xfrm>
            <a:custGeom>
              <a:rect b="b" l="l" r="r" t="t"/>
              <a:pathLst>
                <a:path extrusionOk="0" h="1455012" w="2378432">
                  <a:moveTo>
                    <a:pt x="2378433" y="1401835"/>
                  </a:moveTo>
                  <a:cubicBezTo>
                    <a:pt x="2378433" y="1401835"/>
                    <a:pt x="2149253" y="1448046"/>
                    <a:pt x="1885782" y="1454803"/>
                  </a:cubicBezTo>
                  <a:cubicBezTo>
                    <a:pt x="1610457" y="1461862"/>
                    <a:pt x="1308813" y="1287640"/>
                    <a:pt x="967252" y="1309145"/>
                  </a:cubicBezTo>
                  <a:cubicBezTo>
                    <a:pt x="553896" y="1335164"/>
                    <a:pt x="48655" y="1449084"/>
                    <a:pt x="1506" y="1257556"/>
                  </a:cubicBezTo>
                  <a:cubicBezTo>
                    <a:pt x="-34592" y="1110973"/>
                    <a:pt x="588053" y="850107"/>
                    <a:pt x="796672" y="785907"/>
                  </a:cubicBezTo>
                  <a:cubicBezTo>
                    <a:pt x="1048356" y="708440"/>
                    <a:pt x="935105" y="424161"/>
                    <a:pt x="1230790" y="220698"/>
                  </a:cubicBezTo>
                  <a:cubicBezTo>
                    <a:pt x="1513347" y="26243"/>
                    <a:pt x="2378433" y="0"/>
                    <a:pt x="2378433" y="0"/>
                  </a:cubicBezTo>
                </a:path>
              </a:pathLst>
            </a:custGeom>
            <a:noFill/>
            <a:ln cap="rnd"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6" name="Google Shape;266;p12"/>
            <p:cNvSpPr/>
            <p:nvPr/>
          </p:nvSpPr>
          <p:spPr>
            <a:xfrm>
              <a:off x="8752654" y="888573"/>
              <a:ext cx="1917577" cy="923694"/>
            </a:xfrm>
            <a:custGeom>
              <a:rect b="b" l="l" r="r" t="t"/>
              <a:pathLst>
                <a:path extrusionOk="0" h="995897" w="1917577">
                  <a:moveTo>
                    <a:pt x="1917578" y="844164"/>
                  </a:moveTo>
                  <a:cubicBezTo>
                    <a:pt x="1917578" y="844164"/>
                    <a:pt x="1546482" y="922260"/>
                    <a:pt x="1424793" y="929815"/>
                  </a:cubicBezTo>
                  <a:cubicBezTo>
                    <a:pt x="1273501" y="939218"/>
                    <a:pt x="1136677" y="857826"/>
                    <a:pt x="909505" y="888198"/>
                  </a:cubicBezTo>
                  <a:cubicBezTo>
                    <a:pt x="481482" y="945399"/>
                    <a:pt x="33503" y="1079606"/>
                    <a:pt x="619" y="921390"/>
                  </a:cubicBezTo>
                  <a:cubicBezTo>
                    <a:pt x="-21616" y="814307"/>
                    <a:pt x="561515" y="789119"/>
                    <a:pt x="690170" y="627916"/>
                  </a:cubicBezTo>
                  <a:cubicBezTo>
                    <a:pt x="777636" y="518328"/>
                    <a:pt x="802483" y="345833"/>
                    <a:pt x="982304" y="252065"/>
                  </a:cubicBezTo>
                  <a:cubicBezTo>
                    <a:pt x="1354806" y="57864"/>
                    <a:pt x="1337460" y="233487"/>
                    <a:pt x="1912152" y="0"/>
                  </a:cubicBezTo>
                </a:path>
              </a:pathLst>
            </a:custGeom>
            <a:noFill/>
            <a:ln cap="rnd"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7" name="Google Shape;267;p12"/>
            <p:cNvSpPr/>
            <p:nvPr/>
          </p:nvSpPr>
          <p:spPr>
            <a:xfrm>
              <a:off x="9585477" y="1154949"/>
              <a:ext cx="1084754" cy="461323"/>
            </a:xfrm>
            <a:custGeom>
              <a:rect b="b" l="l" r="r" t="t"/>
              <a:pathLst>
                <a:path extrusionOk="0" h="522746" w="1084754">
                  <a:moveTo>
                    <a:pt x="1084755" y="240432"/>
                  </a:moveTo>
                  <a:cubicBezTo>
                    <a:pt x="1084755" y="240432"/>
                    <a:pt x="936678" y="338192"/>
                    <a:pt x="728795" y="377659"/>
                  </a:cubicBezTo>
                  <a:cubicBezTo>
                    <a:pt x="606168" y="400932"/>
                    <a:pt x="464722" y="373802"/>
                    <a:pt x="355288" y="428806"/>
                  </a:cubicBezTo>
                  <a:cubicBezTo>
                    <a:pt x="169640" y="522133"/>
                    <a:pt x="32413" y="553436"/>
                    <a:pt x="3213" y="488258"/>
                  </a:cubicBezTo>
                  <a:cubicBezTo>
                    <a:pt x="-21700" y="432677"/>
                    <a:pt x="102667" y="436528"/>
                    <a:pt x="223754" y="360548"/>
                  </a:cubicBezTo>
                  <a:cubicBezTo>
                    <a:pt x="341559" y="286637"/>
                    <a:pt x="453604" y="132861"/>
                    <a:pt x="606168" y="80595"/>
                  </a:cubicBezTo>
                  <a:cubicBezTo>
                    <a:pt x="857048" y="-5337"/>
                    <a:pt x="1084755" y="67"/>
                    <a:pt x="1084755" y="67"/>
                  </a:cubicBezTo>
                </a:path>
              </a:pathLst>
            </a:custGeom>
            <a:noFill/>
            <a:ln cap="rnd"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68" name="Google Shape;268;p12"/>
          <p:cNvSpPr/>
          <p:nvPr/>
        </p:nvSpPr>
        <p:spPr>
          <a:xfrm rot="-1338372">
            <a:off x="10444481" y="56226"/>
            <a:ext cx="2036591" cy="1044140"/>
          </a:xfrm>
          <a:custGeom>
            <a:rect b="b" l="l" r="r" t="t"/>
            <a:pathLst>
              <a:path extrusionOk="0" h="3302583" w="6441674">
                <a:moveTo>
                  <a:pt x="6617" y="2553101"/>
                </a:moveTo>
                <a:cubicBezTo>
                  <a:pt x="34746" y="2475004"/>
                  <a:pt x="146409" y="2480811"/>
                  <a:pt x="197329" y="2483235"/>
                </a:cubicBezTo>
                <a:cubicBezTo>
                  <a:pt x="355947" y="2490783"/>
                  <a:pt x="535520" y="2579595"/>
                  <a:pt x="619745" y="2626041"/>
                </a:cubicBezTo>
                <a:cubicBezTo>
                  <a:pt x="639402" y="2615540"/>
                  <a:pt x="651785" y="2608883"/>
                  <a:pt x="664175" y="2602366"/>
                </a:cubicBezTo>
                <a:cubicBezTo>
                  <a:pt x="762276" y="2550891"/>
                  <a:pt x="873029" y="2494239"/>
                  <a:pt x="994310" y="2434298"/>
                </a:cubicBezTo>
                <a:cubicBezTo>
                  <a:pt x="1080169" y="2391858"/>
                  <a:pt x="1075688" y="2399687"/>
                  <a:pt x="1162987" y="2358291"/>
                </a:cubicBezTo>
                <a:cubicBezTo>
                  <a:pt x="1125871" y="2363555"/>
                  <a:pt x="563481" y="2399211"/>
                  <a:pt x="595159" y="2184611"/>
                </a:cubicBezTo>
                <a:cubicBezTo>
                  <a:pt x="596981" y="2172288"/>
                  <a:pt x="600605" y="2161880"/>
                  <a:pt x="605547" y="2153013"/>
                </a:cubicBezTo>
                <a:cubicBezTo>
                  <a:pt x="640205" y="2090929"/>
                  <a:pt x="743678" y="2107190"/>
                  <a:pt x="805501" y="2116319"/>
                </a:cubicBezTo>
                <a:cubicBezTo>
                  <a:pt x="980031" y="2142083"/>
                  <a:pt x="1257117" y="2281882"/>
                  <a:pt x="1285768" y="2296435"/>
                </a:cubicBezTo>
                <a:cubicBezTo>
                  <a:pt x="1422748" y="2231907"/>
                  <a:pt x="1512002" y="2195467"/>
                  <a:pt x="1650729" y="2135044"/>
                </a:cubicBezTo>
                <a:cubicBezTo>
                  <a:pt x="1585906" y="2142873"/>
                  <a:pt x="1493156" y="2131810"/>
                  <a:pt x="1469997" y="2129412"/>
                </a:cubicBezTo>
                <a:cubicBezTo>
                  <a:pt x="1313368" y="2113205"/>
                  <a:pt x="1166437" y="2091398"/>
                  <a:pt x="1064993" y="1954821"/>
                </a:cubicBezTo>
                <a:cubicBezTo>
                  <a:pt x="1029678" y="1907277"/>
                  <a:pt x="992569" y="1822089"/>
                  <a:pt x="1029310" y="1765167"/>
                </a:cubicBezTo>
                <a:cubicBezTo>
                  <a:pt x="1068810" y="1703975"/>
                  <a:pt x="1173020" y="1711430"/>
                  <a:pt x="1227656" y="1736660"/>
                </a:cubicBezTo>
                <a:cubicBezTo>
                  <a:pt x="1349493" y="1792922"/>
                  <a:pt x="1382015" y="1877742"/>
                  <a:pt x="1493410" y="1955631"/>
                </a:cubicBezTo>
                <a:cubicBezTo>
                  <a:pt x="1534150" y="1984115"/>
                  <a:pt x="1698554" y="2067670"/>
                  <a:pt x="1734726" y="2091405"/>
                </a:cubicBezTo>
                <a:cubicBezTo>
                  <a:pt x="1842907" y="2044651"/>
                  <a:pt x="1951048" y="1998869"/>
                  <a:pt x="2059061" y="1955578"/>
                </a:cubicBezTo>
                <a:cubicBezTo>
                  <a:pt x="2105935" y="1936785"/>
                  <a:pt x="2151417" y="1919975"/>
                  <a:pt x="2197474" y="1902200"/>
                </a:cubicBezTo>
                <a:cubicBezTo>
                  <a:pt x="2173531" y="1903814"/>
                  <a:pt x="2149448" y="1905455"/>
                  <a:pt x="2125009" y="1904196"/>
                </a:cubicBezTo>
                <a:cubicBezTo>
                  <a:pt x="1962976" y="1895818"/>
                  <a:pt x="1874357" y="1830384"/>
                  <a:pt x="1736849" y="1726944"/>
                </a:cubicBezTo>
                <a:cubicBezTo>
                  <a:pt x="1659864" y="1669029"/>
                  <a:pt x="1539923" y="1505844"/>
                  <a:pt x="1572565" y="1403991"/>
                </a:cubicBezTo>
                <a:cubicBezTo>
                  <a:pt x="1577227" y="1389441"/>
                  <a:pt x="1584895" y="1375900"/>
                  <a:pt x="1596341" y="1364342"/>
                </a:cubicBezTo>
                <a:cubicBezTo>
                  <a:pt x="1680585" y="1279429"/>
                  <a:pt x="1786643" y="1332134"/>
                  <a:pt x="1838038" y="1399840"/>
                </a:cubicBezTo>
                <a:cubicBezTo>
                  <a:pt x="1937915" y="1531401"/>
                  <a:pt x="1952032" y="1569640"/>
                  <a:pt x="2071572" y="1680402"/>
                </a:cubicBezTo>
                <a:cubicBezTo>
                  <a:pt x="2157478" y="1760004"/>
                  <a:pt x="2287920" y="1819615"/>
                  <a:pt x="2346662" y="1845201"/>
                </a:cubicBezTo>
                <a:cubicBezTo>
                  <a:pt x="2524743" y="1779537"/>
                  <a:pt x="2663094" y="1734372"/>
                  <a:pt x="2826314" y="1686173"/>
                </a:cubicBezTo>
                <a:cubicBezTo>
                  <a:pt x="2651883" y="1648848"/>
                  <a:pt x="2427819" y="1569770"/>
                  <a:pt x="2314964" y="1494574"/>
                </a:cubicBezTo>
                <a:cubicBezTo>
                  <a:pt x="2200213" y="1418106"/>
                  <a:pt x="2142228" y="1301602"/>
                  <a:pt x="2180610" y="1229775"/>
                </a:cubicBezTo>
                <a:cubicBezTo>
                  <a:pt x="2193402" y="1205833"/>
                  <a:pt x="2216916" y="1186952"/>
                  <a:pt x="2252599" y="1176091"/>
                </a:cubicBezTo>
                <a:cubicBezTo>
                  <a:pt x="2437243" y="1119814"/>
                  <a:pt x="2621464" y="1385564"/>
                  <a:pt x="2736972" y="1489906"/>
                </a:cubicBezTo>
                <a:cubicBezTo>
                  <a:pt x="2764163" y="1514447"/>
                  <a:pt x="2935680" y="1652552"/>
                  <a:pt x="2935680" y="1652552"/>
                </a:cubicBezTo>
                <a:cubicBezTo>
                  <a:pt x="2935680" y="1652552"/>
                  <a:pt x="3337783" y="1552004"/>
                  <a:pt x="3470725" y="1531532"/>
                </a:cubicBezTo>
                <a:cubicBezTo>
                  <a:pt x="3594825" y="1512409"/>
                  <a:pt x="3741227" y="1491578"/>
                  <a:pt x="3879191" y="1471378"/>
                </a:cubicBezTo>
                <a:cubicBezTo>
                  <a:pt x="3787974" y="1459019"/>
                  <a:pt x="3695753" y="1444975"/>
                  <a:pt x="3657645" y="1434844"/>
                </a:cubicBezTo>
                <a:cubicBezTo>
                  <a:pt x="3433756" y="1375318"/>
                  <a:pt x="3259493" y="1343342"/>
                  <a:pt x="3042367" y="1236283"/>
                </a:cubicBezTo>
                <a:cubicBezTo>
                  <a:pt x="2840177" y="1136577"/>
                  <a:pt x="2680929" y="977866"/>
                  <a:pt x="2768851" y="808445"/>
                </a:cubicBezTo>
                <a:cubicBezTo>
                  <a:pt x="2789144" y="769348"/>
                  <a:pt x="2822630" y="729744"/>
                  <a:pt x="2871721" y="690064"/>
                </a:cubicBezTo>
                <a:cubicBezTo>
                  <a:pt x="3182809" y="438834"/>
                  <a:pt x="3477355" y="960055"/>
                  <a:pt x="3697226" y="1127372"/>
                </a:cubicBezTo>
                <a:cubicBezTo>
                  <a:pt x="3864055" y="1254383"/>
                  <a:pt x="4005769" y="1375568"/>
                  <a:pt x="4074416" y="1442552"/>
                </a:cubicBezTo>
                <a:cubicBezTo>
                  <a:pt x="4074550" y="1442649"/>
                  <a:pt x="4074751" y="1442657"/>
                  <a:pt x="4074751" y="1442715"/>
                </a:cubicBezTo>
                <a:cubicBezTo>
                  <a:pt x="4114265" y="1437051"/>
                  <a:pt x="4146345" y="1431790"/>
                  <a:pt x="4186796" y="1426055"/>
                </a:cubicBezTo>
                <a:cubicBezTo>
                  <a:pt x="4229994" y="1419926"/>
                  <a:pt x="4273861" y="1413708"/>
                  <a:pt x="4318062" y="1407543"/>
                </a:cubicBezTo>
                <a:cubicBezTo>
                  <a:pt x="4601223" y="1367866"/>
                  <a:pt x="4823573" y="1330886"/>
                  <a:pt x="5122605" y="1291408"/>
                </a:cubicBezTo>
                <a:cubicBezTo>
                  <a:pt x="5018597" y="1247172"/>
                  <a:pt x="4896773" y="1158944"/>
                  <a:pt x="4772204" y="1111549"/>
                </a:cubicBezTo>
                <a:cubicBezTo>
                  <a:pt x="4426826" y="980103"/>
                  <a:pt x="3272887" y="495594"/>
                  <a:pt x="3402613" y="172049"/>
                </a:cubicBezTo>
                <a:cubicBezTo>
                  <a:pt x="3406833" y="161614"/>
                  <a:pt x="3412257" y="151167"/>
                  <a:pt x="3419222" y="141087"/>
                </a:cubicBezTo>
                <a:cubicBezTo>
                  <a:pt x="3595495" y="-115471"/>
                  <a:pt x="4116006" y="-46965"/>
                  <a:pt x="4620177" y="553338"/>
                </a:cubicBezTo>
                <a:cubicBezTo>
                  <a:pt x="4952695" y="949252"/>
                  <a:pt x="5201030" y="1223616"/>
                  <a:pt x="5254541" y="1282496"/>
                </a:cubicBezTo>
                <a:cubicBezTo>
                  <a:pt x="5420968" y="1260600"/>
                  <a:pt x="5579693" y="1238112"/>
                  <a:pt x="5747058" y="1216717"/>
                </a:cubicBezTo>
                <a:cubicBezTo>
                  <a:pt x="5917102" y="1194992"/>
                  <a:pt x="6391737" y="1135856"/>
                  <a:pt x="6393813" y="1135636"/>
                </a:cubicBezTo>
                <a:cubicBezTo>
                  <a:pt x="6417254" y="1132784"/>
                  <a:pt x="6438417" y="1149651"/>
                  <a:pt x="6441364" y="1173131"/>
                </a:cubicBezTo>
                <a:cubicBezTo>
                  <a:pt x="6444177" y="1196592"/>
                  <a:pt x="6427568" y="1217947"/>
                  <a:pt x="6404194" y="1220833"/>
                </a:cubicBezTo>
                <a:cubicBezTo>
                  <a:pt x="6402185" y="1221077"/>
                  <a:pt x="5927884" y="1280067"/>
                  <a:pt x="5757907" y="1301749"/>
                </a:cubicBezTo>
                <a:cubicBezTo>
                  <a:pt x="5666758" y="1313399"/>
                  <a:pt x="5580832" y="1325857"/>
                  <a:pt x="5489749" y="1337642"/>
                </a:cubicBezTo>
                <a:cubicBezTo>
                  <a:pt x="5449231" y="1449560"/>
                  <a:pt x="5030786" y="2601783"/>
                  <a:pt x="4924902" y="2779315"/>
                </a:cubicBezTo>
                <a:cubicBezTo>
                  <a:pt x="4856523" y="2893978"/>
                  <a:pt x="4779906" y="3056421"/>
                  <a:pt x="4608523" y="2968117"/>
                </a:cubicBezTo>
                <a:cubicBezTo>
                  <a:pt x="4451271" y="2887087"/>
                  <a:pt x="4501903" y="2563147"/>
                  <a:pt x="4606782" y="2366482"/>
                </a:cubicBezTo>
                <a:cubicBezTo>
                  <a:pt x="4763833" y="2071789"/>
                  <a:pt x="5205651" y="1507719"/>
                  <a:pt x="5359420" y="1345791"/>
                </a:cubicBezTo>
                <a:cubicBezTo>
                  <a:pt x="5086105" y="1381325"/>
                  <a:pt x="4906016" y="1414681"/>
                  <a:pt x="4642076" y="1450835"/>
                </a:cubicBezTo>
                <a:cubicBezTo>
                  <a:pt x="4641943" y="1450858"/>
                  <a:pt x="4641809" y="1450998"/>
                  <a:pt x="4641608" y="1451000"/>
                </a:cubicBezTo>
                <a:cubicBezTo>
                  <a:pt x="4533045" y="1586663"/>
                  <a:pt x="4240575" y="2016878"/>
                  <a:pt x="4077564" y="2293970"/>
                </a:cubicBezTo>
                <a:cubicBezTo>
                  <a:pt x="3893858" y="2606344"/>
                  <a:pt x="3832980" y="3212674"/>
                  <a:pt x="3450900" y="3022934"/>
                </a:cubicBezTo>
                <a:cubicBezTo>
                  <a:pt x="3258622" y="2927451"/>
                  <a:pt x="3314143" y="2536666"/>
                  <a:pt x="3477958" y="2196297"/>
                </a:cubicBezTo>
                <a:cubicBezTo>
                  <a:pt x="3501331" y="2147675"/>
                  <a:pt x="3526981" y="2100145"/>
                  <a:pt x="3554441" y="2054597"/>
                </a:cubicBezTo>
                <a:cubicBezTo>
                  <a:pt x="3735869" y="1753069"/>
                  <a:pt x="4008113" y="1591760"/>
                  <a:pt x="4240307" y="1504919"/>
                </a:cubicBezTo>
                <a:cubicBezTo>
                  <a:pt x="4226444" y="1506876"/>
                  <a:pt x="4212313" y="1508814"/>
                  <a:pt x="4198650" y="1510757"/>
                </a:cubicBezTo>
                <a:cubicBezTo>
                  <a:pt x="3940337" y="1547371"/>
                  <a:pt x="3701043" y="1582574"/>
                  <a:pt x="3483918" y="1616067"/>
                </a:cubicBezTo>
                <a:cubicBezTo>
                  <a:pt x="3420562" y="1625830"/>
                  <a:pt x="3354661" y="1638094"/>
                  <a:pt x="3286550" y="1652423"/>
                </a:cubicBezTo>
                <a:cubicBezTo>
                  <a:pt x="3237794" y="1772032"/>
                  <a:pt x="3069692" y="2188629"/>
                  <a:pt x="2991000" y="2518061"/>
                </a:cubicBezTo>
                <a:cubicBezTo>
                  <a:pt x="2919808" y="2816297"/>
                  <a:pt x="3000175" y="3255791"/>
                  <a:pt x="2682228" y="3203144"/>
                </a:cubicBezTo>
                <a:cubicBezTo>
                  <a:pt x="2499889" y="3172946"/>
                  <a:pt x="2516170" y="2872319"/>
                  <a:pt x="2618665" y="2560615"/>
                </a:cubicBezTo>
                <a:cubicBezTo>
                  <a:pt x="2639895" y="2496047"/>
                  <a:pt x="2666671" y="2431927"/>
                  <a:pt x="2697485" y="2369013"/>
                </a:cubicBezTo>
                <a:cubicBezTo>
                  <a:pt x="2841985" y="2073905"/>
                  <a:pt x="2997228" y="1826617"/>
                  <a:pt x="3133718" y="1686673"/>
                </a:cubicBezTo>
                <a:cubicBezTo>
                  <a:pt x="3086971" y="1697436"/>
                  <a:pt x="2791019" y="1782696"/>
                  <a:pt x="2645648" y="1831144"/>
                </a:cubicBezTo>
                <a:cubicBezTo>
                  <a:pt x="2611144" y="1912943"/>
                  <a:pt x="2548290" y="2065620"/>
                  <a:pt x="2488597" y="2250164"/>
                </a:cubicBezTo>
                <a:cubicBezTo>
                  <a:pt x="2407118" y="2502075"/>
                  <a:pt x="2356132" y="2781083"/>
                  <a:pt x="2192344" y="2729105"/>
                </a:cubicBezTo>
                <a:cubicBezTo>
                  <a:pt x="2004037" y="2669339"/>
                  <a:pt x="2105513" y="2404027"/>
                  <a:pt x="2225241" y="2190029"/>
                </a:cubicBezTo>
                <a:cubicBezTo>
                  <a:pt x="2299654" y="2057034"/>
                  <a:pt x="2376666" y="1965811"/>
                  <a:pt x="2446103" y="1900714"/>
                </a:cubicBezTo>
                <a:cubicBezTo>
                  <a:pt x="2330348" y="1942417"/>
                  <a:pt x="2212603" y="1986405"/>
                  <a:pt x="2091014" y="2035154"/>
                </a:cubicBezTo>
                <a:cubicBezTo>
                  <a:pt x="2025046" y="2061595"/>
                  <a:pt x="1958803" y="2089369"/>
                  <a:pt x="1892648" y="2117149"/>
                </a:cubicBezTo>
                <a:cubicBezTo>
                  <a:pt x="1864191" y="2176172"/>
                  <a:pt x="1760879" y="2393190"/>
                  <a:pt x="1745120" y="2487401"/>
                </a:cubicBezTo>
                <a:cubicBezTo>
                  <a:pt x="1717527" y="2652375"/>
                  <a:pt x="1702881" y="2818741"/>
                  <a:pt x="1578157" y="2809606"/>
                </a:cubicBezTo>
                <a:cubicBezTo>
                  <a:pt x="1454995" y="2800592"/>
                  <a:pt x="1451901" y="2638417"/>
                  <a:pt x="1540258" y="2464885"/>
                </a:cubicBezTo>
                <a:cubicBezTo>
                  <a:pt x="1595175" y="2357018"/>
                  <a:pt x="1710616" y="2222832"/>
                  <a:pt x="1793026" y="2151312"/>
                </a:cubicBezTo>
                <a:cubicBezTo>
                  <a:pt x="1635962" y="2218064"/>
                  <a:pt x="1530795" y="2276243"/>
                  <a:pt x="1375384" y="2348700"/>
                </a:cubicBezTo>
                <a:cubicBezTo>
                  <a:pt x="1342427" y="2414006"/>
                  <a:pt x="1296116" y="2520673"/>
                  <a:pt x="1279667" y="2643400"/>
                </a:cubicBezTo>
                <a:cubicBezTo>
                  <a:pt x="1261417" y="2779623"/>
                  <a:pt x="1217389" y="2908190"/>
                  <a:pt x="1118846" y="2875949"/>
                </a:cubicBezTo>
                <a:cubicBezTo>
                  <a:pt x="994819" y="2835384"/>
                  <a:pt x="1047781" y="2664175"/>
                  <a:pt x="1121357" y="2534556"/>
                </a:cubicBezTo>
                <a:cubicBezTo>
                  <a:pt x="1143384" y="2495759"/>
                  <a:pt x="1184043" y="2456205"/>
                  <a:pt x="1227536" y="2418620"/>
                </a:cubicBezTo>
                <a:cubicBezTo>
                  <a:pt x="1162592" y="2449702"/>
                  <a:pt x="1096202" y="2479424"/>
                  <a:pt x="1032143" y="2511076"/>
                </a:cubicBezTo>
                <a:cubicBezTo>
                  <a:pt x="999031" y="2527444"/>
                  <a:pt x="973488" y="2541106"/>
                  <a:pt x="941971" y="2556959"/>
                </a:cubicBezTo>
                <a:cubicBezTo>
                  <a:pt x="943290" y="2635397"/>
                  <a:pt x="944563" y="3112530"/>
                  <a:pt x="765230" y="3134049"/>
                </a:cubicBezTo>
                <a:cubicBezTo>
                  <a:pt x="658462" y="3146860"/>
                  <a:pt x="618734" y="2992890"/>
                  <a:pt x="685995" y="2870089"/>
                </a:cubicBezTo>
                <a:cubicBezTo>
                  <a:pt x="740684" y="2770240"/>
                  <a:pt x="820328" y="2648222"/>
                  <a:pt x="870618" y="2588576"/>
                </a:cubicBezTo>
                <a:cubicBezTo>
                  <a:pt x="803331" y="2622665"/>
                  <a:pt x="762216" y="2647586"/>
                  <a:pt x="703635" y="2678326"/>
                </a:cubicBezTo>
                <a:cubicBezTo>
                  <a:pt x="669533" y="2696222"/>
                  <a:pt x="578992" y="2742948"/>
                  <a:pt x="578350" y="2743933"/>
                </a:cubicBezTo>
                <a:cubicBezTo>
                  <a:pt x="541742" y="2799487"/>
                  <a:pt x="493863" y="2953370"/>
                  <a:pt x="416724" y="3078830"/>
                </a:cubicBezTo>
                <a:cubicBezTo>
                  <a:pt x="329821" y="3220162"/>
                  <a:pt x="243091" y="3348649"/>
                  <a:pt x="151238" y="3286525"/>
                </a:cubicBezTo>
                <a:cubicBezTo>
                  <a:pt x="101671" y="3253005"/>
                  <a:pt x="121402" y="3049000"/>
                  <a:pt x="225410" y="2932501"/>
                </a:cubicBezTo>
                <a:cubicBezTo>
                  <a:pt x="329419" y="2815995"/>
                  <a:pt x="553543" y="2661369"/>
                  <a:pt x="555873" y="2660076"/>
                </a:cubicBezTo>
                <a:cubicBezTo>
                  <a:pt x="497935" y="2663613"/>
                  <a:pt x="435014" y="2668421"/>
                  <a:pt x="413268" y="2672567"/>
                </a:cubicBezTo>
                <a:cubicBezTo>
                  <a:pt x="275091" y="2698880"/>
                  <a:pt x="-2257" y="2776575"/>
                  <a:pt x="14" y="2591892"/>
                </a:cubicBezTo>
                <a:cubicBezTo>
                  <a:pt x="201" y="2577057"/>
                  <a:pt x="2599" y="2564259"/>
                  <a:pt x="6617" y="255310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9" name="Google Shape;269;p12"/>
          <p:cNvSpPr/>
          <p:nvPr/>
        </p:nvSpPr>
        <p:spPr>
          <a:xfrm rot="10800000">
            <a:off x="9995152" y="5201589"/>
            <a:ext cx="2196849" cy="1736648"/>
          </a:xfrm>
          <a:custGeom>
            <a:rect b="b" l="l" r="r" t="t"/>
            <a:pathLst>
              <a:path extrusionOk="0" h="2098668" w="2654802">
                <a:moveTo>
                  <a:pt x="0" y="2098669"/>
                </a:moveTo>
                <a:cubicBezTo>
                  <a:pt x="0" y="2098669"/>
                  <a:pt x="455717" y="1603379"/>
                  <a:pt x="956162" y="1390587"/>
                </a:cubicBezTo>
                <a:cubicBezTo>
                  <a:pt x="1268790" y="1257659"/>
                  <a:pt x="1628166" y="1117091"/>
                  <a:pt x="1838065" y="1005025"/>
                </a:cubicBezTo>
                <a:cubicBezTo>
                  <a:pt x="2588788" y="604218"/>
                  <a:pt x="2654803" y="0"/>
                  <a:pt x="2654803" y="0"/>
                </a:cubicBezTo>
                <a:cubicBezTo>
                  <a:pt x="2654803" y="0"/>
                  <a:pt x="282785" y="0"/>
                  <a:pt x="0" y="0"/>
                </a:cubicBezTo>
                <a:lnTo>
                  <a:pt x="0" y="209866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270" name="Google Shape;270;p12"/>
          <p:cNvSpPr txBox="1"/>
          <p:nvPr>
            <p:ph idx="1" type="subTitle"/>
          </p:nvPr>
        </p:nvSpPr>
        <p:spPr>
          <a:xfrm>
            <a:off x="415600" y="2316000"/>
            <a:ext cx="1997700" cy="6069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271" name="Google Shape;271;p12"/>
          <p:cNvSpPr txBox="1"/>
          <p:nvPr>
            <p:ph idx="2" type="subTitle"/>
          </p:nvPr>
        </p:nvSpPr>
        <p:spPr>
          <a:xfrm>
            <a:off x="2775377" y="2316000"/>
            <a:ext cx="1997700" cy="6069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272" name="Google Shape;272;p12"/>
          <p:cNvSpPr txBox="1"/>
          <p:nvPr>
            <p:ph idx="3" type="subTitle"/>
          </p:nvPr>
        </p:nvSpPr>
        <p:spPr>
          <a:xfrm>
            <a:off x="5135153" y="2316000"/>
            <a:ext cx="1997700" cy="6069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273" name="Google Shape;273;p12"/>
          <p:cNvSpPr txBox="1"/>
          <p:nvPr>
            <p:ph idx="4" type="subTitle"/>
          </p:nvPr>
        </p:nvSpPr>
        <p:spPr>
          <a:xfrm>
            <a:off x="7494930" y="2316000"/>
            <a:ext cx="1997700" cy="6069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274" name="Google Shape;274;p12"/>
          <p:cNvSpPr txBox="1"/>
          <p:nvPr>
            <p:ph idx="5" type="subTitle"/>
          </p:nvPr>
        </p:nvSpPr>
        <p:spPr>
          <a:xfrm>
            <a:off x="9854707" y="2316000"/>
            <a:ext cx="1997700" cy="6069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275" name="Google Shape;275;p12"/>
          <p:cNvSpPr txBox="1"/>
          <p:nvPr>
            <p:ph type="title"/>
          </p:nvPr>
        </p:nvSpPr>
        <p:spPr>
          <a:xfrm>
            <a:off x="415600" y="974367"/>
            <a:ext cx="11360700" cy="7635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276" name="Google Shape;276;p12"/>
          <p:cNvSpPr txBox="1"/>
          <p:nvPr>
            <p:ph idx="6" type="body"/>
          </p:nvPr>
        </p:nvSpPr>
        <p:spPr>
          <a:xfrm>
            <a:off x="415600" y="3238625"/>
            <a:ext cx="1997700" cy="2330100"/>
          </a:xfrm>
          <a:prstGeom prst="rect">
            <a:avLst/>
          </a:prstGeom>
        </p:spPr>
        <p:txBody>
          <a:bodyPr anchorCtr="0" anchor="t" bIns="121900" lIns="121900" spcFirstLastPara="1" rIns="121900" wrap="square" tIns="121900">
            <a:noAutofit/>
          </a:bodyPr>
          <a:lstStyle>
            <a:lvl1pPr indent="-330200" lvl="0" marL="457200">
              <a:spcBef>
                <a:spcPts val="0"/>
              </a:spcBef>
              <a:spcAft>
                <a:spcPts val="0"/>
              </a:spcAft>
              <a:buSzPts val="1600"/>
              <a:buChar char="●"/>
              <a:defRPr sz="1600"/>
            </a:lvl1pPr>
            <a:lvl2pPr indent="-330200" lvl="1" marL="914400">
              <a:spcBef>
                <a:spcPts val="0"/>
              </a:spcBef>
              <a:spcAft>
                <a:spcPts val="0"/>
              </a:spcAft>
              <a:buSzPts val="1600"/>
              <a:buChar char="○"/>
              <a:defRPr sz="1600"/>
            </a:lvl2pPr>
            <a:lvl3pPr indent="-330200" lvl="2" marL="1371600">
              <a:spcBef>
                <a:spcPts val="2100"/>
              </a:spcBef>
              <a:spcAft>
                <a:spcPts val="0"/>
              </a:spcAft>
              <a:buSzPts val="1600"/>
              <a:buChar char="■"/>
              <a:defRPr sz="1600"/>
            </a:lvl3pPr>
            <a:lvl4pPr indent="-330200" lvl="3" marL="1828800">
              <a:spcBef>
                <a:spcPts val="2100"/>
              </a:spcBef>
              <a:spcAft>
                <a:spcPts val="0"/>
              </a:spcAft>
              <a:buSzPts val="1600"/>
              <a:buChar char="●"/>
              <a:defRPr sz="1600"/>
            </a:lvl4pPr>
            <a:lvl5pPr indent="-330200" lvl="4" marL="2286000">
              <a:spcBef>
                <a:spcPts val="2100"/>
              </a:spcBef>
              <a:spcAft>
                <a:spcPts val="0"/>
              </a:spcAft>
              <a:buSzPts val="1600"/>
              <a:buChar char="○"/>
              <a:defRPr sz="1600"/>
            </a:lvl5pPr>
            <a:lvl6pPr indent="-330200" lvl="5" marL="2743200">
              <a:spcBef>
                <a:spcPts val="2100"/>
              </a:spcBef>
              <a:spcAft>
                <a:spcPts val="0"/>
              </a:spcAft>
              <a:buSzPts val="1600"/>
              <a:buChar char="■"/>
              <a:defRPr sz="1600"/>
            </a:lvl6pPr>
            <a:lvl7pPr indent="-330200" lvl="6" marL="3200400">
              <a:spcBef>
                <a:spcPts val="2100"/>
              </a:spcBef>
              <a:spcAft>
                <a:spcPts val="0"/>
              </a:spcAft>
              <a:buSzPts val="1600"/>
              <a:buChar char="●"/>
              <a:defRPr sz="1600"/>
            </a:lvl7pPr>
            <a:lvl8pPr indent="-330200" lvl="7" marL="3657600">
              <a:spcBef>
                <a:spcPts val="2100"/>
              </a:spcBef>
              <a:spcAft>
                <a:spcPts val="0"/>
              </a:spcAft>
              <a:buSzPts val="1600"/>
              <a:buChar char="○"/>
              <a:defRPr sz="1600"/>
            </a:lvl8pPr>
            <a:lvl9pPr indent="-330200" lvl="8" marL="4114800">
              <a:spcBef>
                <a:spcPts val="2100"/>
              </a:spcBef>
              <a:spcAft>
                <a:spcPts val="2100"/>
              </a:spcAft>
              <a:buSzPts val="1600"/>
              <a:buChar char="■"/>
              <a:defRPr sz="1600"/>
            </a:lvl9pPr>
          </a:lstStyle>
          <a:p/>
        </p:txBody>
      </p:sp>
      <p:sp>
        <p:nvSpPr>
          <p:cNvPr id="277" name="Google Shape;277;p12"/>
          <p:cNvSpPr txBox="1"/>
          <p:nvPr>
            <p:ph idx="7" type="body"/>
          </p:nvPr>
        </p:nvSpPr>
        <p:spPr>
          <a:xfrm>
            <a:off x="2775375" y="3238625"/>
            <a:ext cx="19977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278" name="Google Shape;278;p12"/>
          <p:cNvSpPr txBox="1"/>
          <p:nvPr>
            <p:ph idx="8" type="body"/>
          </p:nvPr>
        </p:nvSpPr>
        <p:spPr>
          <a:xfrm>
            <a:off x="5135150" y="3238625"/>
            <a:ext cx="19977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279" name="Google Shape;279;p12"/>
          <p:cNvSpPr txBox="1"/>
          <p:nvPr>
            <p:ph idx="9" type="body"/>
          </p:nvPr>
        </p:nvSpPr>
        <p:spPr>
          <a:xfrm>
            <a:off x="7494925" y="3238625"/>
            <a:ext cx="19977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280" name="Google Shape;280;p12"/>
          <p:cNvSpPr txBox="1"/>
          <p:nvPr>
            <p:ph idx="13" type="body"/>
          </p:nvPr>
        </p:nvSpPr>
        <p:spPr>
          <a:xfrm>
            <a:off x="9854700" y="3238625"/>
            <a:ext cx="19977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281" name="Google Shape;281;p12"/>
          <p:cNvSpPr/>
          <p:nvPr/>
        </p:nvSpPr>
        <p:spPr>
          <a:xfrm flipH="1">
            <a:off x="-126527" y="5228127"/>
            <a:ext cx="3519803" cy="1732928"/>
          </a:xfrm>
          <a:custGeom>
            <a:rect b="b" l="l" r="r" t="t"/>
            <a:pathLst>
              <a:path extrusionOk="0" h="3094515" w="6285363">
                <a:moveTo>
                  <a:pt x="6285364" y="64726"/>
                </a:moveTo>
                <a:cubicBezTo>
                  <a:pt x="6140435" y="33738"/>
                  <a:pt x="5667742" y="-143934"/>
                  <a:pt x="4777340" y="266897"/>
                </a:cubicBezTo>
                <a:cubicBezTo>
                  <a:pt x="3641672" y="790904"/>
                  <a:pt x="4051893" y="2200216"/>
                  <a:pt x="2889314" y="1940309"/>
                </a:cubicBezTo>
                <a:cubicBezTo>
                  <a:pt x="1814845" y="1700105"/>
                  <a:pt x="1419606" y="1862748"/>
                  <a:pt x="784411" y="2135936"/>
                </a:cubicBezTo>
                <a:cubicBezTo>
                  <a:pt x="149215" y="2409124"/>
                  <a:pt x="0" y="3094516"/>
                  <a:pt x="0" y="3094516"/>
                </a:cubicBezTo>
                <a:lnTo>
                  <a:pt x="6285364" y="3091435"/>
                </a:lnTo>
                <a:lnTo>
                  <a:pt x="6285364" y="64726"/>
                </a:lnTo>
                <a:close/>
              </a:path>
            </a:pathLst>
          </a:custGeom>
          <a:blipFill rotWithShape="1">
            <a:blip r:embed="rId2">
              <a:alphaModFix amt="60000"/>
            </a:blip>
            <a:stretch>
              <a:fillRect b="-62099" l="-12368" r="-8409" t="-77398"/>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82" name="Google Shape;282;p12"/>
          <p:cNvSpPr/>
          <p:nvPr/>
        </p:nvSpPr>
        <p:spPr>
          <a:xfrm rot="10800000">
            <a:off x="9989485" y="5196779"/>
            <a:ext cx="2196849" cy="1736648"/>
          </a:xfrm>
          <a:custGeom>
            <a:rect b="b" l="l" r="r" t="t"/>
            <a:pathLst>
              <a:path extrusionOk="0" h="2098668" w="2654802">
                <a:moveTo>
                  <a:pt x="0" y="2098669"/>
                </a:moveTo>
                <a:cubicBezTo>
                  <a:pt x="0" y="2098669"/>
                  <a:pt x="455717" y="1603379"/>
                  <a:pt x="956162" y="1390587"/>
                </a:cubicBezTo>
                <a:cubicBezTo>
                  <a:pt x="1268790" y="1257659"/>
                  <a:pt x="1628166" y="1117091"/>
                  <a:pt x="1838065" y="1005025"/>
                </a:cubicBezTo>
                <a:cubicBezTo>
                  <a:pt x="2588788" y="604218"/>
                  <a:pt x="2654803" y="0"/>
                  <a:pt x="2654803" y="0"/>
                </a:cubicBezTo>
                <a:cubicBezTo>
                  <a:pt x="2654803" y="0"/>
                  <a:pt x="282785" y="0"/>
                  <a:pt x="0" y="0"/>
                </a:cubicBezTo>
                <a:lnTo>
                  <a:pt x="0" y="2098669"/>
                </a:lnTo>
                <a:close/>
              </a:path>
            </a:pathLst>
          </a:custGeom>
          <a:blipFill rotWithShape="1">
            <a:blip r:embed="rId2">
              <a:alphaModFix amt="60000"/>
            </a:blip>
            <a:stretch>
              <a:fillRect b="-62099" l="-12368" r="-8409" t="-77398"/>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83" name="Google Shape;283;p12"/>
          <p:cNvSpPr/>
          <p:nvPr/>
        </p:nvSpPr>
        <p:spPr>
          <a:xfrm rot="-1338372">
            <a:off x="10444489" y="56235"/>
            <a:ext cx="2036591" cy="1044140"/>
          </a:xfrm>
          <a:custGeom>
            <a:rect b="b" l="l" r="r" t="t"/>
            <a:pathLst>
              <a:path extrusionOk="0" h="3302583" w="6441674">
                <a:moveTo>
                  <a:pt x="6617" y="2553101"/>
                </a:moveTo>
                <a:cubicBezTo>
                  <a:pt x="34746" y="2475004"/>
                  <a:pt x="146409" y="2480811"/>
                  <a:pt x="197329" y="2483235"/>
                </a:cubicBezTo>
                <a:cubicBezTo>
                  <a:pt x="355947" y="2490783"/>
                  <a:pt x="535520" y="2579595"/>
                  <a:pt x="619745" y="2626041"/>
                </a:cubicBezTo>
                <a:cubicBezTo>
                  <a:pt x="639402" y="2615540"/>
                  <a:pt x="651785" y="2608883"/>
                  <a:pt x="664175" y="2602366"/>
                </a:cubicBezTo>
                <a:cubicBezTo>
                  <a:pt x="762276" y="2550891"/>
                  <a:pt x="873029" y="2494239"/>
                  <a:pt x="994310" y="2434298"/>
                </a:cubicBezTo>
                <a:cubicBezTo>
                  <a:pt x="1080169" y="2391858"/>
                  <a:pt x="1075688" y="2399687"/>
                  <a:pt x="1162987" y="2358291"/>
                </a:cubicBezTo>
                <a:cubicBezTo>
                  <a:pt x="1125871" y="2363555"/>
                  <a:pt x="563481" y="2399211"/>
                  <a:pt x="595159" y="2184611"/>
                </a:cubicBezTo>
                <a:cubicBezTo>
                  <a:pt x="596981" y="2172288"/>
                  <a:pt x="600605" y="2161880"/>
                  <a:pt x="605547" y="2153013"/>
                </a:cubicBezTo>
                <a:cubicBezTo>
                  <a:pt x="640205" y="2090929"/>
                  <a:pt x="743678" y="2107190"/>
                  <a:pt x="805501" y="2116319"/>
                </a:cubicBezTo>
                <a:cubicBezTo>
                  <a:pt x="980031" y="2142083"/>
                  <a:pt x="1257117" y="2281882"/>
                  <a:pt x="1285768" y="2296435"/>
                </a:cubicBezTo>
                <a:cubicBezTo>
                  <a:pt x="1422748" y="2231907"/>
                  <a:pt x="1512002" y="2195467"/>
                  <a:pt x="1650729" y="2135044"/>
                </a:cubicBezTo>
                <a:cubicBezTo>
                  <a:pt x="1585906" y="2142873"/>
                  <a:pt x="1493156" y="2131810"/>
                  <a:pt x="1469997" y="2129412"/>
                </a:cubicBezTo>
                <a:cubicBezTo>
                  <a:pt x="1313368" y="2113205"/>
                  <a:pt x="1166437" y="2091398"/>
                  <a:pt x="1064993" y="1954821"/>
                </a:cubicBezTo>
                <a:cubicBezTo>
                  <a:pt x="1029678" y="1907277"/>
                  <a:pt x="992569" y="1822089"/>
                  <a:pt x="1029310" y="1765167"/>
                </a:cubicBezTo>
                <a:cubicBezTo>
                  <a:pt x="1068810" y="1703975"/>
                  <a:pt x="1173020" y="1711430"/>
                  <a:pt x="1227656" y="1736660"/>
                </a:cubicBezTo>
                <a:cubicBezTo>
                  <a:pt x="1349493" y="1792922"/>
                  <a:pt x="1382015" y="1877742"/>
                  <a:pt x="1493410" y="1955631"/>
                </a:cubicBezTo>
                <a:cubicBezTo>
                  <a:pt x="1534150" y="1984115"/>
                  <a:pt x="1698554" y="2067670"/>
                  <a:pt x="1734726" y="2091405"/>
                </a:cubicBezTo>
                <a:cubicBezTo>
                  <a:pt x="1842907" y="2044651"/>
                  <a:pt x="1951048" y="1998869"/>
                  <a:pt x="2059061" y="1955578"/>
                </a:cubicBezTo>
                <a:cubicBezTo>
                  <a:pt x="2105935" y="1936785"/>
                  <a:pt x="2151417" y="1919975"/>
                  <a:pt x="2197474" y="1902200"/>
                </a:cubicBezTo>
                <a:cubicBezTo>
                  <a:pt x="2173531" y="1903814"/>
                  <a:pt x="2149448" y="1905455"/>
                  <a:pt x="2125009" y="1904196"/>
                </a:cubicBezTo>
                <a:cubicBezTo>
                  <a:pt x="1962976" y="1895818"/>
                  <a:pt x="1874357" y="1830384"/>
                  <a:pt x="1736849" y="1726944"/>
                </a:cubicBezTo>
                <a:cubicBezTo>
                  <a:pt x="1659864" y="1669029"/>
                  <a:pt x="1539923" y="1505844"/>
                  <a:pt x="1572565" y="1403991"/>
                </a:cubicBezTo>
                <a:cubicBezTo>
                  <a:pt x="1577227" y="1389441"/>
                  <a:pt x="1584895" y="1375900"/>
                  <a:pt x="1596341" y="1364342"/>
                </a:cubicBezTo>
                <a:cubicBezTo>
                  <a:pt x="1680585" y="1279429"/>
                  <a:pt x="1786643" y="1332134"/>
                  <a:pt x="1838038" y="1399840"/>
                </a:cubicBezTo>
                <a:cubicBezTo>
                  <a:pt x="1937915" y="1531401"/>
                  <a:pt x="1952032" y="1569640"/>
                  <a:pt x="2071572" y="1680402"/>
                </a:cubicBezTo>
                <a:cubicBezTo>
                  <a:pt x="2157478" y="1760004"/>
                  <a:pt x="2287920" y="1819615"/>
                  <a:pt x="2346662" y="1845201"/>
                </a:cubicBezTo>
                <a:cubicBezTo>
                  <a:pt x="2524743" y="1779537"/>
                  <a:pt x="2663094" y="1734372"/>
                  <a:pt x="2826314" y="1686173"/>
                </a:cubicBezTo>
                <a:cubicBezTo>
                  <a:pt x="2651883" y="1648848"/>
                  <a:pt x="2427819" y="1569770"/>
                  <a:pt x="2314964" y="1494574"/>
                </a:cubicBezTo>
                <a:cubicBezTo>
                  <a:pt x="2200213" y="1418106"/>
                  <a:pt x="2142228" y="1301602"/>
                  <a:pt x="2180610" y="1229775"/>
                </a:cubicBezTo>
                <a:cubicBezTo>
                  <a:pt x="2193402" y="1205833"/>
                  <a:pt x="2216916" y="1186952"/>
                  <a:pt x="2252599" y="1176091"/>
                </a:cubicBezTo>
                <a:cubicBezTo>
                  <a:pt x="2437243" y="1119814"/>
                  <a:pt x="2621464" y="1385564"/>
                  <a:pt x="2736972" y="1489906"/>
                </a:cubicBezTo>
                <a:cubicBezTo>
                  <a:pt x="2764163" y="1514447"/>
                  <a:pt x="2935680" y="1652552"/>
                  <a:pt x="2935680" y="1652552"/>
                </a:cubicBezTo>
                <a:cubicBezTo>
                  <a:pt x="2935680" y="1652552"/>
                  <a:pt x="3337783" y="1552004"/>
                  <a:pt x="3470725" y="1531532"/>
                </a:cubicBezTo>
                <a:cubicBezTo>
                  <a:pt x="3594825" y="1512409"/>
                  <a:pt x="3741227" y="1491578"/>
                  <a:pt x="3879191" y="1471378"/>
                </a:cubicBezTo>
                <a:cubicBezTo>
                  <a:pt x="3787974" y="1459019"/>
                  <a:pt x="3695753" y="1444975"/>
                  <a:pt x="3657645" y="1434844"/>
                </a:cubicBezTo>
                <a:cubicBezTo>
                  <a:pt x="3433756" y="1375318"/>
                  <a:pt x="3259493" y="1343342"/>
                  <a:pt x="3042367" y="1236283"/>
                </a:cubicBezTo>
                <a:cubicBezTo>
                  <a:pt x="2840177" y="1136577"/>
                  <a:pt x="2680929" y="977866"/>
                  <a:pt x="2768851" y="808445"/>
                </a:cubicBezTo>
                <a:cubicBezTo>
                  <a:pt x="2789144" y="769348"/>
                  <a:pt x="2822630" y="729744"/>
                  <a:pt x="2871721" y="690064"/>
                </a:cubicBezTo>
                <a:cubicBezTo>
                  <a:pt x="3182809" y="438834"/>
                  <a:pt x="3477355" y="960055"/>
                  <a:pt x="3697226" y="1127372"/>
                </a:cubicBezTo>
                <a:cubicBezTo>
                  <a:pt x="3864055" y="1254383"/>
                  <a:pt x="4005769" y="1375568"/>
                  <a:pt x="4074416" y="1442552"/>
                </a:cubicBezTo>
                <a:cubicBezTo>
                  <a:pt x="4074550" y="1442649"/>
                  <a:pt x="4074751" y="1442657"/>
                  <a:pt x="4074751" y="1442715"/>
                </a:cubicBezTo>
                <a:cubicBezTo>
                  <a:pt x="4114265" y="1437051"/>
                  <a:pt x="4146345" y="1431790"/>
                  <a:pt x="4186796" y="1426055"/>
                </a:cubicBezTo>
                <a:cubicBezTo>
                  <a:pt x="4229994" y="1419926"/>
                  <a:pt x="4273861" y="1413708"/>
                  <a:pt x="4318062" y="1407543"/>
                </a:cubicBezTo>
                <a:cubicBezTo>
                  <a:pt x="4601223" y="1367866"/>
                  <a:pt x="4823573" y="1330886"/>
                  <a:pt x="5122605" y="1291408"/>
                </a:cubicBezTo>
                <a:cubicBezTo>
                  <a:pt x="5018597" y="1247172"/>
                  <a:pt x="4896773" y="1158944"/>
                  <a:pt x="4772204" y="1111549"/>
                </a:cubicBezTo>
                <a:cubicBezTo>
                  <a:pt x="4426826" y="980103"/>
                  <a:pt x="3272887" y="495594"/>
                  <a:pt x="3402613" y="172049"/>
                </a:cubicBezTo>
                <a:cubicBezTo>
                  <a:pt x="3406833" y="161614"/>
                  <a:pt x="3412257" y="151167"/>
                  <a:pt x="3419222" y="141087"/>
                </a:cubicBezTo>
                <a:cubicBezTo>
                  <a:pt x="3595495" y="-115471"/>
                  <a:pt x="4116006" y="-46965"/>
                  <a:pt x="4620177" y="553338"/>
                </a:cubicBezTo>
                <a:cubicBezTo>
                  <a:pt x="4952695" y="949252"/>
                  <a:pt x="5201030" y="1223616"/>
                  <a:pt x="5254541" y="1282496"/>
                </a:cubicBezTo>
                <a:cubicBezTo>
                  <a:pt x="5420968" y="1260600"/>
                  <a:pt x="5579693" y="1238112"/>
                  <a:pt x="5747058" y="1216717"/>
                </a:cubicBezTo>
                <a:cubicBezTo>
                  <a:pt x="5917102" y="1194992"/>
                  <a:pt x="6391737" y="1135856"/>
                  <a:pt x="6393813" y="1135636"/>
                </a:cubicBezTo>
                <a:cubicBezTo>
                  <a:pt x="6417254" y="1132784"/>
                  <a:pt x="6438417" y="1149651"/>
                  <a:pt x="6441364" y="1173131"/>
                </a:cubicBezTo>
                <a:cubicBezTo>
                  <a:pt x="6444177" y="1196592"/>
                  <a:pt x="6427568" y="1217947"/>
                  <a:pt x="6404194" y="1220833"/>
                </a:cubicBezTo>
                <a:cubicBezTo>
                  <a:pt x="6402185" y="1221077"/>
                  <a:pt x="5927884" y="1280067"/>
                  <a:pt x="5757907" y="1301749"/>
                </a:cubicBezTo>
                <a:cubicBezTo>
                  <a:pt x="5666758" y="1313399"/>
                  <a:pt x="5580832" y="1325857"/>
                  <a:pt x="5489749" y="1337642"/>
                </a:cubicBezTo>
                <a:cubicBezTo>
                  <a:pt x="5449231" y="1449560"/>
                  <a:pt x="5030786" y="2601783"/>
                  <a:pt x="4924902" y="2779315"/>
                </a:cubicBezTo>
                <a:cubicBezTo>
                  <a:pt x="4856523" y="2893978"/>
                  <a:pt x="4779906" y="3056421"/>
                  <a:pt x="4608523" y="2968117"/>
                </a:cubicBezTo>
                <a:cubicBezTo>
                  <a:pt x="4451271" y="2887087"/>
                  <a:pt x="4501903" y="2563147"/>
                  <a:pt x="4606782" y="2366482"/>
                </a:cubicBezTo>
                <a:cubicBezTo>
                  <a:pt x="4763833" y="2071789"/>
                  <a:pt x="5205651" y="1507719"/>
                  <a:pt x="5359420" y="1345791"/>
                </a:cubicBezTo>
                <a:cubicBezTo>
                  <a:pt x="5086105" y="1381325"/>
                  <a:pt x="4906016" y="1414681"/>
                  <a:pt x="4642076" y="1450835"/>
                </a:cubicBezTo>
                <a:cubicBezTo>
                  <a:pt x="4641943" y="1450858"/>
                  <a:pt x="4641809" y="1450998"/>
                  <a:pt x="4641608" y="1451000"/>
                </a:cubicBezTo>
                <a:cubicBezTo>
                  <a:pt x="4533045" y="1586663"/>
                  <a:pt x="4240575" y="2016878"/>
                  <a:pt x="4077564" y="2293970"/>
                </a:cubicBezTo>
                <a:cubicBezTo>
                  <a:pt x="3893858" y="2606344"/>
                  <a:pt x="3832980" y="3212674"/>
                  <a:pt x="3450900" y="3022934"/>
                </a:cubicBezTo>
                <a:cubicBezTo>
                  <a:pt x="3258622" y="2927451"/>
                  <a:pt x="3314143" y="2536666"/>
                  <a:pt x="3477958" y="2196297"/>
                </a:cubicBezTo>
                <a:cubicBezTo>
                  <a:pt x="3501331" y="2147675"/>
                  <a:pt x="3526981" y="2100145"/>
                  <a:pt x="3554441" y="2054597"/>
                </a:cubicBezTo>
                <a:cubicBezTo>
                  <a:pt x="3735869" y="1753069"/>
                  <a:pt x="4008113" y="1591760"/>
                  <a:pt x="4240307" y="1504919"/>
                </a:cubicBezTo>
                <a:cubicBezTo>
                  <a:pt x="4226444" y="1506876"/>
                  <a:pt x="4212313" y="1508814"/>
                  <a:pt x="4198650" y="1510757"/>
                </a:cubicBezTo>
                <a:cubicBezTo>
                  <a:pt x="3940337" y="1547371"/>
                  <a:pt x="3701043" y="1582574"/>
                  <a:pt x="3483918" y="1616067"/>
                </a:cubicBezTo>
                <a:cubicBezTo>
                  <a:pt x="3420562" y="1625830"/>
                  <a:pt x="3354661" y="1638094"/>
                  <a:pt x="3286550" y="1652423"/>
                </a:cubicBezTo>
                <a:cubicBezTo>
                  <a:pt x="3237794" y="1772032"/>
                  <a:pt x="3069692" y="2188629"/>
                  <a:pt x="2991000" y="2518061"/>
                </a:cubicBezTo>
                <a:cubicBezTo>
                  <a:pt x="2919808" y="2816297"/>
                  <a:pt x="3000175" y="3255791"/>
                  <a:pt x="2682228" y="3203144"/>
                </a:cubicBezTo>
                <a:cubicBezTo>
                  <a:pt x="2499889" y="3172946"/>
                  <a:pt x="2516170" y="2872319"/>
                  <a:pt x="2618665" y="2560615"/>
                </a:cubicBezTo>
                <a:cubicBezTo>
                  <a:pt x="2639895" y="2496047"/>
                  <a:pt x="2666671" y="2431927"/>
                  <a:pt x="2697485" y="2369013"/>
                </a:cubicBezTo>
                <a:cubicBezTo>
                  <a:pt x="2841985" y="2073905"/>
                  <a:pt x="2997228" y="1826617"/>
                  <a:pt x="3133718" y="1686673"/>
                </a:cubicBezTo>
                <a:cubicBezTo>
                  <a:pt x="3086971" y="1697436"/>
                  <a:pt x="2791019" y="1782696"/>
                  <a:pt x="2645648" y="1831144"/>
                </a:cubicBezTo>
                <a:cubicBezTo>
                  <a:pt x="2611144" y="1912943"/>
                  <a:pt x="2548290" y="2065620"/>
                  <a:pt x="2488597" y="2250164"/>
                </a:cubicBezTo>
                <a:cubicBezTo>
                  <a:pt x="2407118" y="2502075"/>
                  <a:pt x="2356132" y="2781083"/>
                  <a:pt x="2192344" y="2729105"/>
                </a:cubicBezTo>
                <a:cubicBezTo>
                  <a:pt x="2004037" y="2669339"/>
                  <a:pt x="2105513" y="2404027"/>
                  <a:pt x="2225241" y="2190029"/>
                </a:cubicBezTo>
                <a:cubicBezTo>
                  <a:pt x="2299654" y="2057034"/>
                  <a:pt x="2376666" y="1965811"/>
                  <a:pt x="2446103" y="1900714"/>
                </a:cubicBezTo>
                <a:cubicBezTo>
                  <a:pt x="2330348" y="1942417"/>
                  <a:pt x="2212603" y="1986405"/>
                  <a:pt x="2091014" y="2035154"/>
                </a:cubicBezTo>
                <a:cubicBezTo>
                  <a:pt x="2025046" y="2061595"/>
                  <a:pt x="1958803" y="2089369"/>
                  <a:pt x="1892648" y="2117149"/>
                </a:cubicBezTo>
                <a:cubicBezTo>
                  <a:pt x="1864191" y="2176172"/>
                  <a:pt x="1760879" y="2393190"/>
                  <a:pt x="1745120" y="2487401"/>
                </a:cubicBezTo>
                <a:cubicBezTo>
                  <a:pt x="1717527" y="2652375"/>
                  <a:pt x="1702881" y="2818741"/>
                  <a:pt x="1578157" y="2809606"/>
                </a:cubicBezTo>
                <a:cubicBezTo>
                  <a:pt x="1454995" y="2800592"/>
                  <a:pt x="1451901" y="2638417"/>
                  <a:pt x="1540258" y="2464885"/>
                </a:cubicBezTo>
                <a:cubicBezTo>
                  <a:pt x="1595175" y="2357018"/>
                  <a:pt x="1710616" y="2222832"/>
                  <a:pt x="1793026" y="2151312"/>
                </a:cubicBezTo>
                <a:cubicBezTo>
                  <a:pt x="1635962" y="2218064"/>
                  <a:pt x="1530795" y="2276243"/>
                  <a:pt x="1375384" y="2348700"/>
                </a:cubicBezTo>
                <a:cubicBezTo>
                  <a:pt x="1342427" y="2414006"/>
                  <a:pt x="1296116" y="2520673"/>
                  <a:pt x="1279667" y="2643400"/>
                </a:cubicBezTo>
                <a:cubicBezTo>
                  <a:pt x="1261417" y="2779623"/>
                  <a:pt x="1217389" y="2908190"/>
                  <a:pt x="1118846" y="2875949"/>
                </a:cubicBezTo>
                <a:cubicBezTo>
                  <a:pt x="994819" y="2835384"/>
                  <a:pt x="1047781" y="2664175"/>
                  <a:pt x="1121357" y="2534556"/>
                </a:cubicBezTo>
                <a:cubicBezTo>
                  <a:pt x="1143384" y="2495759"/>
                  <a:pt x="1184043" y="2456205"/>
                  <a:pt x="1227536" y="2418620"/>
                </a:cubicBezTo>
                <a:cubicBezTo>
                  <a:pt x="1162592" y="2449702"/>
                  <a:pt x="1096202" y="2479424"/>
                  <a:pt x="1032143" y="2511076"/>
                </a:cubicBezTo>
                <a:cubicBezTo>
                  <a:pt x="999031" y="2527444"/>
                  <a:pt x="973488" y="2541106"/>
                  <a:pt x="941971" y="2556959"/>
                </a:cubicBezTo>
                <a:cubicBezTo>
                  <a:pt x="943290" y="2635397"/>
                  <a:pt x="944563" y="3112530"/>
                  <a:pt x="765230" y="3134049"/>
                </a:cubicBezTo>
                <a:cubicBezTo>
                  <a:pt x="658462" y="3146860"/>
                  <a:pt x="618734" y="2992890"/>
                  <a:pt x="685995" y="2870089"/>
                </a:cubicBezTo>
                <a:cubicBezTo>
                  <a:pt x="740684" y="2770240"/>
                  <a:pt x="820328" y="2648222"/>
                  <a:pt x="870618" y="2588576"/>
                </a:cubicBezTo>
                <a:cubicBezTo>
                  <a:pt x="803331" y="2622665"/>
                  <a:pt x="762216" y="2647586"/>
                  <a:pt x="703635" y="2678326"/>
                </a:cubicBezTo>
                <a:cubicBezTo>
                  <a:pt x="669533" y="2696222"/>
                  <a:pt x="578992" y="2742948"/>
                  <a:pt x="578350" y="2743933"/>
                </a:cubicBezTo>
                <a:cubicBezTo>
                  <a:pt x="541742" y="2799487"/>
                  <a:pt x="493863" y="2953370"/>
                  <a:pt x="416724" y="3078830"/>
                </a:cubicBezTo>
                <a:cubicBezTo>
                  <a:pt x="329821" y="3220162"/>
                  <a:pt x="243091" y="3348649"/>
                  <a:pt x="151238" y="3286525"/>
                </a:cubicBezTo>
                <a:cubicBezTo>
                  <a:pt x="101671" y="3253005"/>
                  <a:pt x="121402" y="3049000"/>
                  <a:pt x="225410" y="2932501"/>
                </a:cubicBezTo>
                <a:cubicBezTo>
                  <a:pt x="329419" y="2815995"/>
                  <a:pt x="553543" y="2661369"/>
                  <a:pt x="555873" y="2660076"/>
                </a:cubicBezTo>
                <a:cubicBezTo>
                  <a:pt x="497935" y="2663613"/>
                  <a:pt x="435014" y="2668421"/>
                  <a:pt x="413268" y="2672567"/>
                </a:cubicBezTo>
                <a:cubicBezTo>
                  <a:pt x="275091" y="2698880"/>
                  <a:pt x="-2257" y="2776575"/>
                  <a:pt x="14" y="2591892"/>
                </a:cubicBezTo>
                <a:cubicBezTo>
                  <a:pt x="201" y="2577057"/>
                  <a:pt x="2599" y="2564259"/>
                  <a:pt x="6617" y="2553101"/>
                </a:cubicBezTo>
                <a:close/>
              </a:path>
            </a:pathLst>
          </a:custGeom>
          <a:blipFill rotWithShape="1">
            <a:blip r:embed="rId2">
              <a:alphaModFix amt="60000"/>
            </a:blip>
            <a:stretch>
              <a:fillRect b="-62099" l="-12368" r="-8409" t="-77398"/>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84" name="Google Shape;284;p12"/>
          <p:cNvSpPr/>
          <p:nvPr/>
        </p:nvSpPr>
        <p:spPr>
          <a:xfrm rot="515017">
            <a:off x="10771525" y="5507025"/>
            <a:ext cx="1842147" cy="1738979"/>
          </a:xfrm>
          <a:custGeom>
            <a:rect b="b" l="l" r="r" t="t"/>
            <a:pathLst>
              <a:path extrusionOk="0" h="3244341" w="3436818">
                <a:moveTo>
                  <a:pt x="2217464" y="3244167"/>
                </a:moveTo>
                <a:cubicBezTo>
                  <a:pt x="2403983" y="3254012"/>
                  <a:pt x="2617157" y="2846617"/>
                  <a:pt x="2760077" y="2522744"/>
                </a:cubicBezTo>
                <a:cubicBezTo>
                  <a:pt x="2881164" y="2248310"/>
                  <a:pt x="3344882" y="2193560"/>
                  <a:pt x="3429669" y="1722581"/>
                </a:cubicBezTo>
                <a:cubicBezTo>
                  <a:pt x="3477756" y="1455200"/>
                  <a:pt x="3267529" y="1206048"/>
                  <a:pt x="3267529" y="1206048"/>
                </a:cubicBezTo>
                <a:cubicBezTo>
                  <a:pt x="3267529" y="1206048"/>
                  <a:pt x="3044777" y="1930873"/>
                  <a:pt x="2853972" y="1753677"/>
                </a:cubicBezTo>
                <a:cubicBezTo>
                  <a:pt x="2698194" y="1609016"/>
                  <a:pt x="3150259" y="1263169"/>
                  <a:pt x="3007541" y="902796"/>
                </a:cubicBezTo>
                <a:cubicBezTo>
                  <a:pt x="2864822" y="542416"/>
                  <a:pt x="2282963" y="312097"/>
                  <a:pt x="2282963" y="312097"/>
                </a:cubicBezTo>
                <a:cubicBezTo>
                  <a:pt x="2282963" y="312097"/>
                  <a:pt x="2609589" y="1315066"/>
                  <a:pt x="2179625" y="1336317"/>
                </a:cubicBezTo>
                <a:cubicBezTo>
                  <a:pt x="1811275" y="1354520"/>
                  <a:pt x="2089279" y="720918"/>
                  <a:pt x="1990494" y="403736"/>
                </a:cubicBezTo>
                <a:cubicBezTo>
                  <a:pt x="1929750" y="208724"/>
                  <a:pt x="1190104" y="-85011"/>
                  <a:pt x="1018720" y="23291"/>
                </a:cubicBezTo>
                <a:cubicBezTo>
                  <a:pt x="911497" y="91040"/>
                  <a:pt x="1485989" y="644402"/>
                  <a:pt x="1270604" y="737052"/>
                </a:cubicBezTo>
                <a:cubicBezTo>
                  <a:pt x="1059976" y="827666"/>
                  <a:pt x="953556" y="366432"/>
                  <a:pt x="772463" y="219976"/>
                </a:cubicBezTo>
                <a:cubicBezTo>
                  <a:pt x="708905" y="168574"/>
                  <a:pt x="624989" y="158529"/>
                  <a:pt x="531294" y="170229"/>
                </a:cubicBezTo>
                <a:cubicBezTo>
                  <a:pt x="437599" y="181922"/>
                  <a:pt x="353213" y="224892"/>
                  <a:pt x="353213" y="224892"/>
                </a:cubicBezTo>
                <a:cubicBezTo>
                  <a:pt x="353213" y="224892"/>
                  <a:pt x="360178" y="316209"/>
                  <a:pt x="321133" y="429219"/>
                </a:cubicBezTo>
                <a:cubicBezTo>
                  <a:pt x="286776" y="528439"/>
                  <a:pt x="194522" y="581963"/>
                  <a:pt x="296420" y="699789"/>
                </a:cubicBezTo>
                <a:cubicBezTo>
                  <a:pt x="514417" y="951793"/>
                  <a:pt x="1225532" y="1160420"/>
                  <a:pt x="1214013" y="1277233"/>
                </a:cubicBezTo>
                <a:cubicBezTo>
                  <a:pt x="1203364" y="1385059"/>
                  <a:pt x="893683" y="1393605"/>
                  <a:pt x="605365" y="1296722"/>
                </a:cubicBezTo>
                <a:cubicBezTo>
                  <a:pt x="317048" y="1199840"/>
                  <a:pt x="60791" y="889709"/>
                  <a:pt x="60791" y="889709"/>
                </a:cubicBezTo>
                <a:cubicBezTo>
                  <a:pt x="60791" y="889709"/>
                  <a:pt x="-14614" y="973198"/>
                  <a:pt x="2538" y="1079061"/>
                </a:cubicBezTo>
                <a:cubicBezTo>
                  <a:pt x="19696" y="1184925"/>
                  <a:pt x="129411" y="1313131"/>
                  <a:pt x="129411" y="1313131"/>
                </a:cubicBezTo>
                <a:cubicBezTo>
                  <a:pt x="129411" y="1313131"/>
                  <a:pt x="56832" y="1536156"/>
                  <a:pt x="253022" y="1660283"/>
                </a:cubicBezTo>
                <a:cubicBezTo>
                  <a:pt x="697855" y="1941676"/>
                  <a:pt x="1603860" y="1766187"/>
                  <a:pt x="1578947" y="2020235"/>
                </a:cubicBezTo>
                <a:cubicBezTo>
                  <a:pt x="1570040" y="2110936"/>
                  <a:pt x="1347490" y="2179576"/>
                  <a:pt x="1084622" y="2147135"/>
                </a:cubicBezTo>
                <a:cubicBezTo>
                  <a:pt x="733149" y="2103750"/>
                  <a:pt x="319325" y="1935775"/>
                  <a:pt x="319325" y="1935775"/>
                </a:cubicBezTo>
                <a:cubicBezTo>
                  <a:pt x="319325" y="1935775"/>
                  <a:pt x="227573" y="2218829"/>
                  <a:pt x="614139" y="2334577"/>
                </a:cubicBezTo>
                <a:cubicBezTo>
                  <a:pt x="1000705" y="2450333"/>
                  <a:pt x="1862040" y="2313173"/>
                  <a:pt x="1883605" y="2391859"/>
                </a:cubicBezTo>
                <a:cubicBezTo>
                  <a:pt x="1907180" y="2478153"/>
                  <a:pt x="1558454" y="2500388"/>
                  <a:pt x="1306837" y="2596139"/>
                </a:cubicBezTo>
                <a:cubicBezTo>
                  <a:pt x="1045442" y="2695594"/>
                  <a:pt x="789005" y="2639805"/>
                  <a:pt x="789005" y="2639805"/>
                </a:cubicBezTo>
                <a:cubicBezTo>
                  <a:pt x="789005" y="2639805"/>
                  <a:pt x="888526" y="2729348"/>
                  <a:pt x="1016042" y="2841728"/>
                </a:cubicBezTo>
                <a:cubicBezTo>
                  <a:pt x="1122997" y="2935959"/>
                  <a:pt x="1244016" y="3052424"/>
                  <a:pt x="1395844" y="3084236"/>
                </a:cubicBezTo>
                <a:cubicBezTo>
                  <a:pt x="1728631" y="3153954"/>
                  <a:pt x="2045277" y="2762432"/>
                  <a:pt x="2140445" y="2904950"/>
                </a:cubicBezTo>
                <a:cubicBezTo>
                  <a:pt x="2245994" y="3062939"/>
                  <a:pt x="1886553" y="3179136"/>
                  <a:pt x="1886553" y="3179136"/>
                </a:cubicBezTo>
                <a:cubicBezTo>
                  <a:pt x="1886553" y="3179136"/>
                  <a:pt x="2030945" y="3234388"/>
                  <a:pt x="2217464" y="3244167"/>
                </a:cubicBezTo>
                <a:close/>
                <a:moveTo>
                  <a:pt x="1988753" y="2352305"/>
                </a:moveTo>
                <a:cubicBezTo>
                  <a:pt x="1892580" y="2340063"/>
                  <a:pt x="1800091" y="2293523"/>
                  <a:pt x="1815829" y="2220563"/>
                </a:cubicBezTo>
                <a:cubicBezTo>
                  <a:pt x="1839404" y="2110902"/>
                  <a:pt x="2183375" y="2184940"/>
                  <a:pt x="2184246" y="2278167"/>
                </a:cubicBezTo>
                <a:cubicBezTo>
                  <a:pt x="2184848" y="2342474"/>
                  <a:pt x="2084926" y="2364541"/>
                  <a:pt x="1988753" y="2352305"/>
                </a:cubicBezTo>
                <a:close/>
                <a:moveTo>
                  <a:pt x="2213044" y="1896041"/>
                </a:moveTo>
                <a:cubicBezTo>
                  <a:pt x="2086801" y="1891372"/>
                  <a:pt x="2054721" y="1516453"/>
                  <a:pt x="2180696" y="1501779"/>
                </a:cubicBezTo>
                <a:cubicBezTo>
                  <a:pt x="2340761" y="1483120"/>
                  <a:pt x="2350003" y="1901111"/>
                  <a:pt x="2213044" y="1896041"/>
                </a:cubicBezTo>
                <a:close/>
                <a:moveTo>
                  <a:pt x="1721331" y="1158658"/>
                </a:moveTo>
                <a:cubicBezTo>
                  <a:pt x="1636476" y="1155095"/>
                  <a:pt x="1569772" y="929779"/>
                  <a:pt x="1644044" y="876462"/>
                </a:cubicBezTo>
                <a:cubicBezTo>
                  <a:pt x="1751535" y="799303"/>
                  <a:pt x="1839404" y="1082631"/>
                  <a:pt x="1758434" y="1145485"/>
                </a:cubicBezTo>
                <a:cubicBezTo>
                  <a:pt x="1745910" y="1155182"/>
                  <a:pt x="1733453" y="1159160"/>
                  <a:pt x="1721331" y="115865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5" name="Google Shape;285;p12"/>
          <p:cNvSpPr/>
          <p:nvPr/>
        </p:nvSpPr>
        <p:spPr>
          <a:xfrm rot="515017">
            <a:off x="10771524" y="5507025"/>
            <a:ext cx="1842147" cy="1738979"/>
          </a:xfrm>
          <a:custGeom>
            <a:rect b="b" l="l" r="r" t="t"/>
            <a:pathLst>
              <a:path extrusionOk="0" h="3244341" w="3436818">
                <a:moveTo>
                  <a:pt x="2217464" y="3244167"/>
                </a:moveTo>
                <a:cubicBezTo>
                  <a:pt x="2403983" y="3254012"/>
                  <a:pt x="2617157" y="2846617"/>
                  <a:pt x="2760077" y="2522744"/>
                </a:cubicBezTo>
                <a:cubicBezTo>
                  <a:pt x="2881164" y="2248310"/>
                  <a:pt x="3344882" y="2193560"/>
                  <a:pt x="3429669" y="1722581"/>
                </a:cubicBezTo>
                <a:cubicBezTo>
                  <a:pt x="3477756" y="1455200"/>
                  <a:pt x="3267529" y="1206048"/>
                  <a:pt x="3267529" y="1206048"/>
                </a:cubicBezTo>
                <a:cubicBezTo>
                  <a:pt x="3267529" y="1206048"/>
                  <a:pt x="3044777" y="1930873"/>
                  <a:pt x="2853972" y="1753677"/>
                </a:cubicBezTo>
                <a:cubicBezTo>
                  <a:pt x="2698194" y="1609016"/>
                  <a:pt x="3150259" y="1263169"/>
                  <a:pt x="3007541" y="902796"/>
                </a:cubicBezTo>
                <a:cubicBezTo>
                  <a:pt x="2864822" y="542416"/>
                  <a:pt x="2282963" y="312097"/>
                  <a:pt x="2282963" y="312097"/>
                </a:cubicBezTo>
                <a:cubicBezTo>
                  <a:pt x="2282963" y="312097"/>
                  <a:pt x="2609589" y="1315066"/>
                  <a:pt x="2179625" y="1336317"/>
                </a:cubicBezTo>
                <a:cubicBezTo>
                  <a:pt x="1811275" y="1354520"/>
                  <a:pt x="2089279" y="720918"/>
                  <a:pt x="1990494" y="403736"/>
                </a:cubicBezTo>
                <a:cubicBezTo>
                  <a:pt x="1929750" y="208724"/>
                  <a:pt x="1190104" y="-85011"/>
                  <a:pt x="1018720" y="23291"/>
                </a:cubicBezTo>
                <a:cubicBezTo>
                  <a:pt x="911497" y="91040"/>
                  <a:pt x="1485989" y="644402"/>
                  <a:pt x="1270604" y="737052"/>
                </a:cubicBezTo>
                <a:cubicBezTo>
                  <a:pt x="1059976" y="827666"/>
                  <a:pt x="953556" y="366432"/>
                  <a:pt x="772463" y="219976"/>
                </a:cubicBezTo>
                <a:cubicBezTo>
                  <a:pt x="708905" y="168574"/>
                  <a:pt x="624989" y="158529"/>
                  <a:pt x="531294" y="170229"/>
                </a:cubicBezTo>
                <a:cubicBezTo>
                  <a:pt x="437599" y="181922"/>
                  <a:pt x="353213" y="224892"/>
                  <a:pt x="353213" y="224892"/>
                </a:cubicBezTo>
                <a:cubicBezTo>
                  <a:pt x="353213" y="224892"/>
                  <a:pt x="360178" y="316209"/>
                  <a:pt x="321133" y="429219"/>
                </a:cubicBezTo>
                <a:cubicBezTo>
                  <a:pt x="286776" y="528439"/>
                  <a:pt x="194522" y="581963"/>
                  <a:pt x="296420" y="699789"/>
                </a:cubicBezTo>
                <a:cubicBezTo>
                  <a:pt x="514417" y="951793"/>
                  <a:pt x="1225532" y="1160420"/>
                  <a:pt x="1214013" y="1277233"/>
                </a:cubicBezTo>
                <a:cubicBezTo>
                  <a:pt x="1203364" y="1385059"/>
                  <a:pt x="893683" y="1393605"/>
                  <a:pt x="605365" y="1296722"/>
                </a:cubicBezTo>
                <a:cubicBezTo>
                  <a:pt x="317048" y="1199840"/>
                  <a:pt x="60791" y="889709"/>
                  <a:pt x="60791" y="889709"/>
                </a:cubicBezTo>
                <a:cubicBezTo>
                  <a:pt x="60791" y="889709"/>
                  <a:pt x="-14614" y="973198"/>
                  <a:pt x="2538" y="1079061"/>
                </a:cubicBezTo>
                <a:cubicBezTo>
                  <a:pt x="19696" y="1184925"/>
                  <a:pt x="129411" y="1313131"/>
                  <a:pt x="129411" y="1313131"/>
                </a:cubicBezTo>
                <a:cubicBezTo>
                  <a:pt x="129411" y="1313131"/>
                  <a:pt x="56832" y="1536156"/>
                  <a:pt x="253022" y="1660283"/>
                </a:cubicBezTo>
                <a:cubicBezTo>
                  <a:pt x="697855" y="1941676"/>
                  <a:pt x="1603860" y="1766187"/>
                  <a:pt x="1578947" y="2020235"/>
                </a:cubicBezTo>
                <a:cubicBezTo>
                  <a:pt x="1570040" y="2110936"/>
                  <a:pt x="1347490" y="2179576"/>
                  <a:pt x="1084622" y="2147135"/>
                </a:cubicBezTo>
                <a:cubicBezTo>
                  <a:pt x="733149" y="2103750"/>
                  <a:pt x="319325" y="1935775"/>
                  <a:pt x="319325" y="1935775"/>
                </a:cubicBezTo>
                <a:cubicBezTo>
                  <a:pt x="319325" y="1935775"/>
                  <a:pt x="227573" y="2218829"/>
                  <a:pt x="614139" y="2334577"/>
                </a:cubicBezTo>
                <a:cubicBezTo>
                  <a:pt x="1000705" y="2450333"/>
                  <a:pt x="1862040" y="2313173"/>
                  <a:pt x="1883605" y="2391859"/>
                </a:cubicBezTo>
                <a:cubicBezTo>
                  <a:pt x="1907180" y="2478153"/>
                  <a:pt x="1558454" y="2500388"/>
                  <a:pt x="1306837" y="2596139"/>
                </a:cubicBezTo>
                <a:cubicBezTo>
                  <a:pt x="1045442" y="2695594"/>
                  <a:pt x="789005" y="2639805"/>
                  <a:pt x="789005" y="2639805"/>
                </a:cubicBezTo>
                <a:cubicBezTo>
                  <a:pt x="789005" y="2639805"/>
                  <a:pt x="888526" y="2729348"/>
                  <a:pt x="1016042" y="2841728"/>
                </a:cubicBezTo>
                <a:cubicBezTo>
                  <a:pt x="1122997" y="2935959"/>
                  <a:pt x="1244016" y="3052424"/>
                  <a:pt x="1395844" y="3084236"/>
                </a:cubicBezTo>
                <a:cubicBezTo>
                  <a:pt x="1728631" y="3153954"/>
                  <a:pt x="2045277" y="2762432"/>
                  <a:pt x="2140445" y="2904950"/>
                </a:cubicBezTo>
                <a:cubicBezTo>
                  <a:pt x="2245994" y="3062939"/>
                  <a:pt x="1886553" y="3179136"/>
                  <a:pt x="1886553" y="3179136"/>
                </a:cubicBezTo>
                <a:cubicBezTo>
                  <a:pt x="1886553" y="3179136"/>
                  <a:pt x="2030945" y="3234388"/>
                  <a:pt x="2217464" y="3244167"/>
                </a:cubicBezTo>
                <a:close/>
                <a:moveTo>
                  <a:pt x="1988753" y="2352305"/>
                </a:moveTo>
                <a:cubicBezTo>
                  <a:pt x="1892580" y="2340063"/>
                  <a:pt x="1800091" y="2293523"/>
                  <a:pt x="1815829" y="2220563"/>
                </a:cubicBezTo>
                <a:cubicBezTo>
                  <a:pt x="1839404" y="2110902"/>
                  <a:pt x="2183375" y="2184940"/>
                  <a:pt x="2184246" y="2278167"/>
                </a:cubicBezTo>
                <a:cubicBezTo>
                  <a:pt x="2184848" y="2342474"/>
                  <a:pt x="2084926" y="2364541"/>
                  <a:pt x="1988753" y="2352305"/>
                </a:cubicBezTo>
                <a:close/>
                <a:moveTo>
                  <a:pt x="2213044" y="1896041"/>
                </a:moveTo>
                <a:cubicBezTo>
                  <a:pt x="2086801" y="1891372"/>
                  <a:pt x="2054721" y="1516453"/>
                  <a:pt x="2180696" y="1501779"/>
                </a:cubicBezTo>
                <a:cubicBezTo>
                  <a:pt x="2340761" y="1483120"/>
                  <a:pt x="2350003" y="1901111"/>
                  <a:pt x="2213044" y="1896041"/>
                </a:cubicBezTo>
                <a:close/>
                <a:moveTo>
                  <a:pt x="1721331" y="1158658"/>
                </a:moveTo>
                <a:cubicBezTo>
                  <a:pt x="1636476" y="1155095"/>
                  <a:pt x="1569772" y="929779"/>
                  <a:pt x="1644044" y="876462"/>
                </a:cubicBezTo>
                <a:cubicBezTo>
                  <a:pt x="1751535" y="799303"/>
                  <a:pt x="1839404" y="1082631"/>
                  <a:pt x="1758434" y="1145485"/>
                </a:cubicBezTo>
                <a:cubicBezTo>
                  <a:pt x="1745910" y="1155182"/>
                  <a:pt x="1733453" y="1159160"/>
                  <a:pt x="1721331" y="1158658"/>
                </a:cubicBezTo>
                <a:close/>
              </a:path>
            </a:pathLst>
          </a:custGeom>
          <a:blipFill rotWithShape="1">
            <a:blip r:embed="rId2">
              <a:alphaModFix amt="60000"/>
            </a:blip>
            <a:stretch>
              <a:fillRect b="-62099" l="-12368" r="-8409" t="-77398"/>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86" name="Google Shape;286;p12"/>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1 Title and text left">
  <p:cSld name="CUSTOM_15">
    <p:spTree>
      <p:nvGrpSpPr>
        <p:cNvPr id="287" name="Shape 287"/>
        <p:cNvGrpSpPr/>
        <p:nvPr/>
      </p:nvGrpSpPr>
      <p:grpSpPr>
        <a:xfrm>
          <a:off x="0" y="0"/>
          <a:ext cx="0" cy="0"/>
          <a:chOff x="0" y="0"/>
          <a:chExt cx="0" cy="0"/>
        </a:xfrm>
      </p:grpSpPr>
      <p:sp>
        <p:nvSpPr>
          <p:cNvPr id="288" name="Google Shape;288;p13"/>
          <p:cNvSpPr/>
          <p:nvPr/>
        </p:nvSpPr>
        <p:spPr>
          <a:xfrm flipH="1">
            <a:off x="-54552" y="4388325"/>
            <a:ext cx="5012577" cy="2467876"/>
          </a:xfrm>
          <a:custGeom>
            <a:rect b="b" l="l" r="r" t="t"/>
            <a:pathLst>
              <a:path extrusionOk="0" h="3094515" w="6285363">
                <a:moveTo>
                  <a:pt x="6285364" y="64726"/>
                </a:moveTo>
                <a:cubicBezTo>
                  <a:pt x="6140435" y="33738"/>
                  <a:pt x="5667742" y="-143934"/>
                  <a:pt x="4777340" y="266897"/>
                </a:cubicBezTo>
                <a:cubicBezTo>
                  <a:pt x="3641672" y="790904"/>
                  <a:pt x="4051893" y="2200216"/>
                  <a:pt x="2889314" y="1940309"/>
                </a:cubicBezTo>
                <a:cubicBezTo>
                  <a:pt x="1814845" y="1700105"/>
                  <a:pt x="1419606" y="1862748"/>
                  <a:pt x="784411" y="2135936"/>
                </a:cubicBezTo>
                <a:cubicBezTo>
                  <a:pt x="149215" y="2409124"/>
                  <a:pt x="0" y="3094516"/>
                  <a:pt x="0" y="3094516"/>
                </a:cubicBezTo>
                <a:lnTo>
                  <a:pt x="6285364" y="3091435"/>
                </a:lnTo>
                <a:lnTo>
                  <a:pt x="6285364" y="64726"/>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9" name="Google Shape;289;p13"/>
          <p:cNvSpPr/>
          <p:nvPr/>
        </p:nvSpPr>
        <p:spPr>
          <a:xfrm flipH="1">
            <a:off x="-60164" y="4361029"/>
            <a:ext cx="5012577" cy="2514293"/>
          </a:xfrm>
          <a:custGeom>
            <a:rect b="b" l="l" r="r" t="t"/>
            <a:pathLst>
              <a:path extrusionOk="0" h="3094515" w="6285363">
                <a:moveTo>
                  <a:pt x="6285364" y="64726"/>
                </a:moveTo>
                <a:cubicBezTo>
                  <a:pt x="6140435" y="33738"/>
                  <a:pt x="5667742" y="-143934"/>
                  <a:pt x="4777340" y="266897"/>
                </a:cubicBezTo>
                <a:cubicBezTo>
                  <a:pt x="3641672" y="790904"/>
                  <a:pt x="4051893" y="2200216"/>
                  <a:pt x="2889314" y="1940309"/>
                </a:cubicBezTo>
                <a:cubicBezTo>
                  <a:pt x="1814845" y="1700105"/>
                  <a:pt x="1419606" y="1862748"/>
                  <a:pt x="784411" y="2135936"/>
                </a:cubicBezTo>
                <a:cubicBezTo>
                  <a:pt x="149215" y="2409124"/>
                  <a:pt x="0" y="3094516"/>
                  <a:pt x="0" y="3094516"/>
                </a:cubicBezTo>
                <a:lnTo>
                  <a:pt x="6285364" y="3091435"/>
                </a:lnTo>
                <a:lnTo>
                  <a:pt x="6285364" y="64726"/>
                </a:lnTo>
                <a:close/>
              </a:path>
            </a:pathLst>
          </a:custGeom>
          <a:blipFill rotWithShape="1">
            <a:blip r:embed="rId2">
              <a:alphaModFix amt="60000"/>
            </a:blip>
            <a:stretch>
              <a:fillRect b="-62099" l="-12368" r="-8409" t="-77398"/>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90" name="Google Shape;290;p13"/>
          <p:cNvSpPr/>
          <p:nvPr/>
        </p:nvSpPr>
        <p:spPr>
          <a:xfrm flipH="1">
            <a:off x="-112747" y="-41743"/>
            <a:ext cx="4466875" cy="1844654"/>
          </a:xfrm>
          <a:custGeom>
            <a:rect b="b" l="l" r="r" t="t"/>
            <a:pathLst>
              <a:path extrusionOk="0" h="1844654" w="4466875">
                <a:moveTo>
                  <a:pt x="0" y="16241"/>
                </a:moveTo>
                <a:cubicBezTo>
                  <a:pt x="0" y="16241"/>
                  <a:pt x="455943" y="529256"/>
                  <a:pt x="1335950" y="497065"/>
                </a:cubicBezTo>
                <a:cubicBezTo>
                  <a:pt x="1916215" y="475838"/>
                  <a:pt x="2294483" y="1218708"/>
                  <a:pt x="2839507" y="1564307"/>
                </a:cubicBezTo>
                <a:cubicBezTo>
                  <a:pt x="3514725" y="1992457"/>
                  <a:pt x="4466875" y="1802803"/>
                  <a:pt x="4466875" y="1802803"/>
                </a:cubicBezTo>
                <a:lnTo>
                  <a:pt x="4466875" y="0"/>
                </a:lnTo>
                <a:lnTo>
                  <a:pt x="0" y="16241"/>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1" name="Google Shape;291;p13"/>
          <p:cNvSpPr/>
          <p:nvPr/>
        </p:nvSpPr>
        <p:spPr>
          <a:xfrm flipH="1">
            <a:off x="-112747" y="-47250"/>
            <a:ext cx="4466875" cy="1844654"/>
          </a:xfrm>
          <a:custGeom>
            <a:rect b="b" l="l" r="r" t="t"/>
            <a:pathLst>
              <a:path extrusionOk="0" h="1844654" w="4466875">
                <a:moveTo>
                  <a:pt x="0" y="16241"/>
                </a:moveTo>
                <a:cubicBezTo>
                  <a:pt x="0" y="16241"/>
                  <a:pt x="455943" y="529256"/>
                  <a:pt x="1335950" y="497065"/>
                </a:cubicBezTo>
                <a:cubicBezTo>
                  <a:pt x="1916215" y="475838"/>
                  <a:pt x="2294483" y="1218708"/>
                  <a:pt x="2839507" y="1564307"/>
                </a:cubicBezTo>
                <a:cubicBezTo>
                  <a:pt x="3514725" y="1992457"/>
                  <a:pt x="4466875" y="1802803"/>
                  <a:pt x="4466875" y="1802803"/>
                </a:cubicBezTo>
                <a:lnTo>
                  <a:pt x="4466875" y="0"/>
                </a:lnTo>
                <a:lnTo>
                  <a:pt x="0" y="16241"/>
                </a:lnTo>
                <a:close/>
              </a:path>
            </a:pathLst>
          </a:custGeom>
          <a:blipFill rotWithShape="1">
            <a:blip r:embed="rId2">
              <a:alphaModFix amt="60000"/>
            </a:blip>
            <a:stretch>
              <a:fillRect b="-62099" l="-12368" r="-8409" t="-77398"/>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92" name="Google Shape;292;p13"/>
          <p:cNvSpPr/>
          <p:nvPr/>
        </p:nvSpPr>
        <p:spPr>
          <a:xfrm flipH="1">
            <a:off x="8025880" y="3099500"/>
            <a:ext cx="4193795" cy="3873338"/>
          </a:xfrm>
          <a:custGeom>
            <a:rect b="b" l="l" r="r" t="t"/>
            <a:pathLst>
              <a:path extrusionOk="0" h="3117375" w="3375288">
                <a:moveTo>
                  <a:pt x="1975" y="98343"/>
                </a:moveTo>
                <a:cubicBezTo>
                  <a:pt x="1975" y="98343"/>
                  <a:pt x="577474" y="-120457"/>
                  <a:pt x="1027019" y="94666"/>
                </a:cubicBezTo>
                <a:cubicBezTo>
                  <a:pt x="1473908" y="308523"/>
                  <a:pt x="1208682" y="764004"/>
                  <a:pt x="1583542" y="1180521"/>
                </a:cubicBezTo>
                <a:cubicBezTo>
                  <a:pt x="2273581" y="1947231"/>
                  <a:pt x="3375288" y="1408703"/>
                  <a:pt x="3375288" y="3087842"/>
                </a:cubicBezTo>
                <a:cubicBezTo>
                  <a:pt x="3375288" y="3120190"/>
                  <a:pt x="3375288" y="3117310"/>
                  <a:pt x="3375288" y="3117310"/>
                </a:cubicBezTo>
                <a:lnTo>
                  <a:pt x="0" y="3104049"/>
                </a:lnTo>
                <a:lnTo>
                  <a:pt x="1975" y="98343"/>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293" name="Google Shape;293;p13"/>
          <p:cNvSpPr/>
          <p:nvPr/>
        </p:nvSpPr>
        <p:spPr>
          <a:xfrm flipH="1">
            <a:off x="8025880" y="3093993"/>
            <a:ext cx="4193795" cy="3873338"/>
          </a:xfrm>
          <a:custGeom>
            <a:rect b="b" l="l" r="r" t="t"/>
            <a:pathLst>
              <a:path extrusionOk="0" h="3117375" w="3375288">
                <a:moveTo>
                  <a:pt x="1975" y="98343"/>
                </a:moveTo>
                <a:cubicBezTo>
                  <a:pt x="1975" y="98343"/>
                  <a:pt x="577474" y="-120457"/>
                  <a:pt x="1027019" y="94666"/>
                </a:cubicBezTo>
                <a:cubicBezTo>
                  <a:pt x="1473908" y="308523"/>
                  <a:pt x="1208682" y="764004"/>
                  <a:pt x="1583542" y="1180521"/>
                </a:cubicBezTo>
                <a:cubicBezTo>
                  <a:pt x="2273581" y="1947231"/>
                  <a:pt x="3375288" y="1408703"/>
                  <a:pt x="3375288" y="3087842"/>
                </a:cubicBezTo>
                <a:cubicBezTo>
                  <a:pt x="3375288" y="3120190"/>
                  <a:pt x="3375288" y="3117310"/>
                  <a:pt x="3375288" y="3117310"/>
                </a:cubicBezTo>
                <a:lnTo>
                  <a:pt x="0" y="3104049"/>
                </a:lnTo>
                <a:lnTo>
                  <a:pt x="1975" y="98343"/>
                </a:lnTo>
                <a:close/>
              </a:path>
            </a:pathLst>
          </a:custGeom>
          <a:blipFill rotWithShape="1">
            <a:blip r:embed="rId2">
              <a:alphaModFix amt="60000"/>
            </a:blip>
            <a:stretch>
              <a:fillRect b="-62099" l="-12368" r="-8409" t="-77398"/>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94" name="Google Shape;294;p13"/>
          <p:cNvSpPr/>
          <p:nvPr/>
        </p:nvSpPr>
        <p:spPr>
          <a:xfrm flipH="1">
            <a:off x="-112747" y="-25503"/>
            <a:ext cx="3396050" cy="2263568"/>
          </a:xfrm>
          <a:custGeom>
            <a:rect b="b" l="l" r="r" t="t"/>
            <a:pathLst>
              <a:path extrusionOk="0" h="2263568" w="3396050">
                <a:moveTo>
                  <a:pt x="1534546" y="0"/>
                </a:moveTo>
                <a:cubicBezTo>
                  <a:pt x="1534546" y="0"/>
                  <a:pt x="1410312" y="526660"/>
                  <a:pt x="684341" y="820382"/>
                </a:cubicBezTo>
                <a:cubicBezTo>
                  <a:pt x="-181166" y="1170555"/>
                  <a:pt x="-233727" y="2010707"/>
                  <a:pt x="572463" y="2127226"/>
                </a:cubicBezTo>
                <a:cubicBezTo>
                  <a:pt x="912424" y="2176364"/>
                  <a:pt x="1480700" y="1942073"/>
                  <a:pt x="2184248" y="1976156"/>
                </a:cubicBezTo>
                <a:cubicBezTo>
                  <a:pt x="2887728" y="2010245"/>
                  <a:pt x="3386608" y="2263569"/>
                  <a:pt x="3386608" y="2263569"/>
                </a:cubicBezTo>
                <a:lnTo>
                  <a:pt x="3396051" y="0"/>
                </a:lnTo>
                <a:lnTo>
                  <a:pt x="1534546"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95" name="Google Shape;295;p13"/>
          <p:cNvGrpSpPr/>
          <p:nvPr/>
        </p:nvGrpSpPr>
        <p:grpSpPr>
          <a:xfrm flipH="1">
            <a:off x="6993951" y="3748507"/>
            <a:ext cx="3215658" cy="3261022"/>
            <a:chOff x="1368363" y="3780603"/>
            <a:chExt cx="2734403" cy="3074116"/>
          </a:xfrm>
        </p:grpSpPr>
        <p:sp>
          <p:nvSpPr>
            <p:cNvPr id="296" name="Google Shape;296;p13"/>
            <p:cNvSpPr/>
            <p:nvPr/>
          </p:nvSpPr>
          <p:spPr>
            <a:xfrm>
              <a:off x="1368363" y="3780603"/>
              <a:ext cx="2734403" cy="3067285"/>
            </a:xfrm>
            <a:custGeom>
              <a:rect b="b" l="l" r="r" t="t"/>
              <a:pathLst>
                <a:path extrusionOk="0" h="3067285" w="2734403">
                  <a:moveTo>
                    <a:pt x="15412" y="3067285"/>
                  </a:moveTo>
                  <a:cubicBezTo>
                    <a:pt x="15412" y="3067285"/>
                    <a:pt x="-44562" y="2740694"/>
                    <a:pt x="72105" y="2314191"/>
                  </a:cubicBezTo>
                  <a:cubicBezTo>
                    <a:pt x="188771" y="1887689"/>
                    <a:pt x="370187" y="1686142"/>
                    <a:pt x="482078" y="1361258"/>
                  </a:cubicBezTo>
                  <a:cubicBezTo>
                    <a:pt x="585926" y="1059720"/>
                    <a:pt x="565385" y="667227"/>
                    <a:pt x="660888" y="430846"/>
                  </a:cubicBezTo>
                  <a:cubicBezTo>
                    <a:pt x="785772" y="121768"/>
                    <a:pt x="1041762" y="-36656"/>
                    <a:pt x="1378266" y="7198"/>
                  </a:cubicBezTo>
                  <a:cubicBezTo>
                    <a:pt x="1714777" y="51058"/>
                    <a:pt x="1720697" y="351792"/>
                    <a:pt x="2006925" y="606268"/>
                  </a:cubicBezTo>
                  <a:cubicBezTo>
                    <a:pt x="2253973" y="825912"/>
                    <a:pt x="2557500" y="919874"/>
                    <a:pt x="2620334" y="1159268"/>
                  </a:cubicBezTo>
                  <a:cubicBezTo>
                    <a:pt x="2692109" y="1432738"/>
                    <a:pt x="2496703" y="1719923"/>
                    <a:pt x="2486074" y="1975705"/>
                  </a:cubicBezTo>
                  <a:cubicBezTo>
                    <a:pt x="2479765" y="2127478"/>
                    <a:pt x="2624801" y="2231668"/>
                    <a:pt x="2693616" y="2415173"/>
                  </a:cubicBezTo>
                  <a:cubicBezTo>
                    <a:pt x="2772643" y="2625916"/>
                    <a:pt x="2712495" y="3067285"/>
                    <a:pt x="2712495" y="3067285"/>
                  </a:cubicBezTo>
                </a:path>
              </a:pathLst>
            </a:custGeom>
            <a:noFill/>
            <a:ln cap="rnd"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7" name="Google Shape;297;p13"/>
            <p:cNvSpPr/>
            <p:nvPr/>
          </p:nvSpPr>
          <p:spPr>
            <a:xfrm>
              <a:off x="1619527" y="4122620"/>
              <a:ext cx="2133471" cy="2725268"/>
            </a:xfrm>
            <a:custGeom>
              <a:rect b="b" l="l" r="r" t="t"/>
              <a:pathLst>
                <a:path extrusionOk="0" h="2725268" w="2133471">
                  <a:moveTo>
                    <a:pt x="68116" y="2725268"/>
                  </a:moveTo>
                  <a:cubicBezTo>
                    <a:pt x="68116" y="2725268"/>
                    <a:pt x="-49220" y="2276404"/>
                    <a:pt x="24109" y="2026080"/>
                  </a:cubicBezTo>
                  <a:cubicBezTo>
                    <a:pt x="99446" y="1768899"/>
                    <a:pt x="382895" y="1492884"/>
                    <a:pt x="512527" y="1266584"/>
                  </a:cubicBezTo>
                  <a:cubicBezTo>
                    <a:pt x="753039" y="846712"/>
                    <a:pt x="598748" y="-41265"/>
                    <a:pt x="1111765" y="1490"/>
                  </a:cubicBezTo>
                  <a:cubicBezTo>
                    <a:pt x="1308872" y="17912"/>
                    <a:pt x="1358271" y="401645"/>
                    <a:pt x="1476357" y="553466"/>
                  </a:cubicBezTo>
                  <a:cubicBezTo>
                    <a:pt x="1631051" y="752361"/>
                    <a:pt x="2012761" y="731024"/>
                    <a:pt x="2098493" y="941277"/>
                  </a:cubicBezTo>
                  <a:cubicBezTo>
                    <a:pt x="2193152" y="1173411"/>
                    <a:pt x="1924646" y="1396779"/>
                    <a:pt x="1952975" y="1708342"/>
                  </a:cubicBezTo>
                  <a:cubicBezTo>
                    <a:pt x="1972182" y="1919654"/>
                    <a:pt x="2059783" y="1982542"/>
                    <a:pt x="2100515" y="2297742"/>
                  </a:cubicBezTo>
                  <a:cubicBezTo>
                    <a:pt x="2141255" y="2612955"/>
                    <a:pt x="2132730" y="2725268"/>
                    <a:pt x="2132730" y="2725268"/>
                  </a:cubicBezTo>
                </a:path>
              </a:pathLst>
            </a:custGeom>
            <a:noFill/>
            <a:ln cap="rnd"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8" name="Google Shape;298;p13"/>
            <p:cNvSpPr/>
            <p:nvPr/>
          </p:nvSpPr>
          <p:spPr>
            <a:xfrm>
              <a:off x="1987214" y="4559233"/>
              <a:ext cx="1592855" cy="2288654"/>
            </a:xfrm>
            <a:custGeom>
              <a:rect b="b" l="l" r="r" t="t"/>
              <a:pathLst>
                <a:path extrusionOk="0" h="2288654" w="1592855">
                  <a:moveTo>
                    <a:pt x="36766" y="2288655"/>
                  </a:moveTo>
                  <a:cubicBezTo>
                    <a:pt x="36766" y="2288655"/>
                    <a:pt x="-50854" y="2015427"/>
                    <a:pt x="44434" y="1618754"/>
                  </a:cubicBezTo>
                  <a:cubicBezTo>
                    <a:pt x="95514" y="1406136"/>
                    <a:pt x="268110" y="1286135"/>
                    <a:pt x="351444" y="1056619"/>
                  </a:cubicBezTo>
                  <a:cubicBezTo>
                    <a:pt x="521675" y="587777"/>
                    <a:pt x="513209" y="80326"/>
                    <a:pt x="667588" y="12047"/>
                  </a:cubicBezTo>
                  <a:cubicBezTo>
                    <a:pt x="870348" y="-77636"/>
                    <a:pt x="968228" y="361015"/>
                    <a:pt x="1034987" y="416414"/>
                  </a:cubicBezTo>
                  <a:cubicBezTo>
                    <a:pt x="1143831" y="506734"/>
                    <a:pt x="1400189" y="522613"/>
                    <a:pt x="1440232" y="704002"/>
                  </a:cubicBezTo>
                  <a:cubicBezTo>
                    <a:pt x="1482170" y="893990"/>
                    <a:pt x="1388073" y="1194811"/>
                    <a:pt x="1388073" y="1478400"/>
                  </a:cubicBezTo>
                  <a:cubicBezTo>
                    <a:pt x="1388073" y="1861490"/>
                    <a:pt x="1592856" y="2288655"/>
                    <a:pt x="1592856" y="2288655"/>
                  </a:cubicBezTo>
                </a:path>
              </a:pathLst>
            </a:custGeom>
            <a:noFill/>
            <a:ln cap="rnd"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9" name="Google Shape;299;p13"/>
            <p:cNvSpPr/>
            <p:nvPr/>
          </p:nvSpPr>
          <p:spPr>
            <a:xfrm>
              <a:off x="2295014" y="4989271"/>
              <a:ext cx="931439" cy="1865448"/>
            </a:xfrm>
            <a:custGeom>
              <a:rect b="b" l="l" r="r" t="t"/>
              <a:pathLst>
                <a:path extrusionOk="0" h="1865448" w="931439">
                  <a:moveTo>
                    <a:pt x="23653" y="1865449"/>
                  </a:moveTo>
                  <a:cubicBezTo>
                    <a:pt x="23653" y="1865449"/>
                    <a:pt x="-33843" y="1594062"/>
                    <a:pt x="30451" y="1277978"/>
                  </a:cubicBezTo>
                  <a:cubicBezTo>
                    <a:pt x="68672" y="1090086"/>
                    <a:pt x="298227" y="933591"/>
                    <a:pt x="359789" y="749021"/>
                  </a:cubicBezTo>
                  <a:cubicBezTo>
                    <a:pt x="444649" y="494579"/>
                    <a:pt x="291275" y="62524"/>
                    <a:pt x="440551" y="6334"/>
                  </a:cubicBezTo>
                  <a:cubicBezTo>
                    <a:pt x="570980" y="-42763"/>
                    <a:pt x="622951" y="206904"/>
                    <a:pt x="663181" y="295415"/>
                  </a:cubicBezTo>
                  <a:cubicBezTo>
                    <a:pt x="720952" y="422503"/>
                    <a:pt x="823996" y="292790"/>
                    <a:pt x="903265" y="403254"/>
                  </a:cubicBezTo>
                  <a:cubicBezTo>
                    <a:pt x="1021766" y="568382"/>
                    <a:pt x="722452" y="876684"/>
                    <a:pt x="812041" y="1183044"/>
                  </a:cubicBezTo>
                  <a:cubicBezTo>
                    <a:pt x="908636" y="1513360"/>
                    <a:pt x="864414" y="1858617"/>
                    <a:pt x="864414" y="1858617"/>
                  </a:cubicBezTo>
                </a:path>
              </a:pathLst>
            </a:custGeom>
            <a:noFill/>
            <a:ln cap="rnd"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0" name="Google Shape;300;p13"/>
            <p:cNvSpPr/>
            <p:nvPr/>
          </p:nvSpPr>
          <p:spPr>
            <a:xfrm>
              <a:off x="2549823" y="5507336"/>
              <a:ext cx="476967" cy="1340552"/>
            </a:xfrm>
            <a:custGeom>
              <a:rect b="b" l="l" r="r" t="t"/>
              <a:pathLst>
                <a:path extrusionOk="0" h="1340552" w="476967">
                  <a:moveTo>
                    <a:pt x="37384" y="1340552"/>
                  </a:moveTo>
                  <a:cubicBezTo>
                    <a:pt x="37384" y="1340552"/>
                    <a:pt x="-34371" y="1162178"/>
                    <a:pt x="20942" y="937377"/>
                  </a:cubicBezTo>
                  <a:cubicBezTo>
                    <a:pt x="76254" y="712577"/>
                    <a:pt x="175287" y="644305"/>
                    <a:pt x="258634" y="441344"/>
                  </a:cubicBezTo>
                  <a:cubicBezTo>
                    <a:pt x="349429" y="220247"/>
                    <a:pt x="291679" y="4428"/>
                    <a:pt x="389861" y="141"/>
                  </a:cubicBezTo>
                  <a:cubicBezTo>
                    <a:pt x="595078" y="-8813"/>
                    <a:pt x="377069" y="409887"/>
                    <a:pt x="348813" y="544301"/>
                  </a:cubicBezTo>
                  <a:cubicBezTo>
                    <a:pt x="319238" y="685004"/>
                    <a:pt x="421967" y="777761"/>
                    <a:pt x="449774" y="891896"/>
                  </a:cubicBezTo>
                  <a:cubicBezTo>
                    <a:pt x="490835" y="1060393"/>
                    <a:pt x="389861" y="1166484"/>
                    <a:pt x="389861" y="1340552"/>
                  </a:cubicBezTo>
                </a:path>
              </a:pathLst>
            </a:custGeom>
            <a:noFill/>
            <a:ln cap="rnd"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01" name="Google Shape;301;p13"/>
          <p:cNvSpPr txBox="1"/>
          <p:nvPr>
            <p:ph type="title"/>
          </p:nvPr>
        </p:nvSpPr>
        <p:spPr>
          <a:xfrm>
            <a:off x="876425" y="1981100"/>
            <a:ext cx="5581500" cy="1264200"/>
          </a:xfrm>
          <a:prstGeom prst="rect">
            <a:avLst/>
          </a:prstGeom>
        </p:spPr>
        <p:txBody>
          <a:bodyPr anchorCtr="0" anchor="ctr" bIns="121900" lIns="121900" spcFirstLastPara="1" rIns="121900" wrap="square" tIns="121900">
            <a:noAutofit/>
          </a:bodyPr>
          <a:lstStyle>
            <a:lvl1pPr indent="0" lvl="0" marL="0" marR="0" rtl="0" algn="r">
              <a:lnSpc>
                <a:spcPct val="100000"/>
              </a:lnSpc>
              <a:spcBef>
                <a:spcPts val="0"/>
              </a:spcBef>
              <a:spcAft>
                <a:spcPts val="0"/>
              </a:spcAft>
              <a:buClr>
                <a:schemeClr val="dk1"/>
              </a:buClr>
              <a:buSzPts val="4000"/>
              <a:buFont typeface="Aldrich"/>
              <a:buNone/>
              <a:defRPr/>
            </a:lvl1pPr>
            <a:lvl2pPr lvl="1"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302" name="Google Shape;302;p13"/>
          <p:cNvSpPr txBox="1"/>
          <p:nvPr>
            <p:ph idx="1" type="body"/>
          </p:nvPr>
        </p:nvSpPr>
        <p:spPr>
          <a:xfrm>
            <a:off x="876525" y="3438950"/>
            <a:ext cx="5581500" cy="1702500"/>
          </a:xfrm>
          <a:prstGeom prst="rect">
            <a:avLst/>
          </a:prstGeom>
        </p:spPr>
        <p:txBody>
          <a:bodyPr anchorCtr="0" anchor="t" bIns="121900" lIns="121900" spcFirstLastPara="1" rIns="121900" wrap="square" tIns="121900">
            <a:noAutofit/>
          </a:bodyPr>
          <a:lstStyle>
            <a:lvl1pPr indent="-349250" lvl="0" marL="457200" rtl="0" algn="r">
              <a:spcBef>
                <a:spcPts val="0"/>
              </a:spcBef>
              <a:spcAft>
                <a:spcPts val="0"/>
              </a:spcAft>
              <a:buSzPts val="1900"/>
              <a:buChar char="●"/>
              <a:defRPr/>
            </a:lvl1pPr>
            <a:lvl2pPr indent="-349250" lvl="1" marL="914400" rtl="0" algn="r">
              <a:spcBef>
                <a:spcPts val="0"/>
              </a:spcBef>
              <a:spcAft>
                <a:spcPts val="0"/>
              </a:spcAft>
              <a:buSzPts val="1900"/>
              <a:buChar char="○"/>
              <a:defRPr/>
            </a:lvl2pPr>
            <a:lvl3pPr indent="-349250" lvl="2" marL="1371600" rtl="0" algn="r">
              <a:spcBef>
                <a:spcPts val="2100"/>
              </a:spcBef>
              <a:spcAft>
                <a:spcPts val="0"/>
              </a:spcAft>
              <a:buSzPts val="1900"/>
              <a:buChar char="■"/>
              <a:defRPr/>
            </a:lvl3pPr>
            <a:lvl4pPr indent="-349250" lvl="3" marL="1828800" rtl="0" algn="r">
              <a:spcBef>
                <a:spcPts val="2100"/>
              </a:spcBef>
              <a:spcAft>
                <a:spcPts val="0"/>
              </a:spcAft>
              <a:buSzPts val="1900"/>
              <a:buChar char="●"/>
              <a:defRPr/>
            </a:lvl4pPr>
            <a:lvl5pPr indent="-349250" lvl="4" marL="2286000" rtl="0" algn="r">
              <a:spcBef>
                <a:spcPts val="2100"/>
              </a:spcBef>
              <a:spcAft>
                <a:spcPts val="0"/>
              </a:spcAft>
              <a:buSzPts val="1900"/>
              <a:buChar char="○"/>
              <a:defRPr/>
            </a:lvl5pPr>
            <a:lvl6pPr indent="-349250" lvl="5" marL="2743200" rtl="0" algn="r">
              <a:spcBef>
                <a:spcPts val="2100"/>
              </a:spcBef>
              <a:spcAft>
                <a:spcPts val="0"/>
              </a:spcAft>
              <a:buSzPts val="1900"/>
              <a:buChar char="■"/>
              <a:defRPr/>
            </a:lvl6pPr>
            <a:lvl7pPr indent="-349250" lvl="6" marL="3200400" rtl="0" algn="r">
              <a:spcBef>
                <a:spcPts val="2100"/>
              </a:spcBef>
              <a:spcAft>
                <a:spcPts val="0"/>
              </a:spcAft>
              <a:buSzPts val="1900"/>
              <a:buChar char="●"/>
              <a:defRPr/>
            </a:lvl7pPr>
            <a:lvl8pPr indent="-349250" lvl="7" marL="3657600" rtl="0" algn="r">
              <a:spcBef>
                <a:spcPts val="2100"/>
              </a:spcBef>
              <a:spcAft>
                <a:spcPts val="0"/>
              </a:spcAft>
              <a:buSzPts val="1900"/>
              <a:buChar char="○"/>
              <a:defRPr/>
            </a:lvl8pPr>
            <a:lvl9pPr indent="-349250" lvl="8" marL="4114800" rtl="0" algn="r">
              <a:spcBef>
                <a:spcPts val="2100"/>
              </a:spcBef>
              <a:spcAft>
                <a:spcPts val="2100"/>
              </a:spcAft>
              <a:buSzPts val="1900"/>
              <a:buChar char="■"/>
              <a:defRPr/>
            </a:lvl9pPr>
          </a:lstStyle>
          <a:p/>
        </p:txBody>
      </p:sp>
      <p:sp>
        <p:nvSpPr>
          <p:cNvPr id="303" name="Google Shape;303;p13"/>
          <p:cNvSpPr/>
          <p:nvPr/>
        </p:nvSpPr>
        <p:spPr>
          <a:xfrm flipH="1">
            <a:off x="-112747" y="-31010"/>
            <a:ext cx="3396050" cy="2263568"/>
          </a:xfrm>
          <a:custGeom>
            <a:rect b="b" l="l" r="r" t="t"/>
            <a:pathLst>
              <a:path extrusionOk="0" h="2263568" w="3396050">
                <a:moveTo>
                  <a:pt x="1534546" y="0"/>
                </a:moveTo>
                <a:cubicBezTo>
                  <a:pt x="1534546" y="0"/>
                  <a:pt x="1410312" y="526660"/>
                  <a:pt x="684341" y="820382"/>
                </a:cubicBezTo>
                <a:cubicBezTo>
                  <a:pt x="-181166" y="1170555"/>
                  <a:pt x="-233727" y="2010707"/>
                  <a:pt x="572463" y="2127226"/>
                </a:cubicBezTo>
                <a:cubicBezTo>
                  <a:pt x="912424" y="2176364"/>
                  <a:pt x="1480700" y="1942073"/>
                  <a:pt x="2184248" y="1976156"/>
                </a:cubicBezTo>
                <a:cubicBezTo>
                  <a:pt x="2887728" y="2010245"/>
                  <a:pt x="3386608" y="2263569"/>
                  <a:pt x="3386608" y="2263569"/>
                </a:cubicBezTo>
                <a:lnTo>
                  <a:pt x="3396051" y="0"/>
                </a:lnTo>
                <a:lnTo>
                  <a:pt x="1534546" y="0"/>
                </a:lnTo>
                <a:close/>
              </a:path>
            </a:pathLst>
          </a:custGeom>
          <a:blipFill rotWithShape="1">
            <a:blip r:embed="rId2">
              <a:alphaModFix amt="60000"/>
            </a:blip>
            <a:stretch>
              <a:fillRect b="-62099" l="-12368" r="-8409" t="-77398"/>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304" name="Google Shape;304;p13"/>
          <p:cNvGrpSpPr/>
          <p:nvPr/>
        </p:nvGrpSpPr>
        <p:grpSpPr>
          <a:xfrm flipH="1">
            <a:off x="-112137" y="78611"/>
            <a:ext cx="2495756" cy="2469653"/>
            <a:chOff x="7274182" y="322119"/>
            <a:chExt cx="3396049" cy="2270946"/>
          </a:xfrm>
        </p:grpSpPr>
        <p:sp>
          <p:nvSpPr>
            <p:cNvPr id="305" name="Google Shape;305;p13"/>
            <p:cNvSpPr/>
            <p:nvPr/>
          </p:nvSpPr>
          <p:spPr>
            <a:xfrm>
              <a:off x="7274182" y="322119"/>
              <a:ext cx="3396049" cy="2270946"/>
            </a:xfrm>
            <a:custGeom>
              <a:rect b="b" l="l" r="r" t="t"/>
              <a:pathLst>
                <a:path extrusionOk="0" h="2523273" w="3396049">
                  <a:moveTo>
                    <a:pt x="3396050" y="2523274"/>
                  </a:moveTo>
                  <a:cubicBezTo>
                    <a:pt x="3396050" y="2523274"/>
                    <a:pt x="2776352" y="2462409"/>
                    <a:pt x="2264680" y="2430296"/>
                  </a:cubicBezTo>
                  <a:cubicBezTo>
                    <a:pt x="1660386" y="2392363"/>
                    <a:pt x="1567629" y="2140411"/>
                    <a:pt x="1071228" y="2196119"/>
                  </a:cubicBezTo>
                  <a:cubicBezTo>
                    <a:pt x="481413" y="2262315"/>
                    <a:pt x="0" y="1883364"/>
                    <a:pt x="0" y="1573622"/>
                  </a:cubicBezTo>
                  <a:cubicBezTo>
                    <a:pt x="0" y="1353570"/>
                    <a:pt x="232369" y="1240500"/>
                    <a:pt x="565906" y="1007971"/>
                  </a:cubicBezTo>
                  <a:cubicBezTo>
                    <a:pt x="748413" y="880729"/>
                    <a:pt x="816417" y="443036"/>
                    <a:pt x="1365506" y="285798"/>
                  </a:cubicBezTo>
                  <a:cubicBezTo>
                    <a:pt x="1748656" y="176089"/>
                    <a:pt x="1959687" y="257776"/>
                    <a:pt x="2564116" y="180150"/>
                  </a:cubicBezTo>
                  <a:cubicBezTo>
                    <a:pt x="3259559" y="90827"/>
                    <a:pt x="3396050" y="0"/>
                    <a:pt x="3396050" y="0"/>
                  </a:cubicBezTo>
                </a:path>
              </a:pathLst>
            </a:custGeom>
            <a:no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6" name="Google Shape;306;p13"/>
            <p:cNvSpPr/>
            <p:nvPr/>
          </p:nvSpPr>
          <p:spPr>
            <a:xfrm>
              <a:off x="7722048" y="460066"/>
              <a:ext cx="2948183" cy="1882338"/>
            </a:xfrm>
            <a:custGeom>
              <a:rect b="b" l="l" r="r" t="t"/>
              <a:pathLst>
                <a:path extrusionOk="0" h="2051595" w="2948183">
                  <a:moveTo>
                    <a:pt x="2948184" y="1978529"/>
                  </a:moveTo>
                  <a:cubicBezTo>
                    <a:pt x="2948184" y="1978529"/>
                    <a:pt x="2471874" y="2081030"/>
                    <a:pt x="2173310" y="2043224"/>
                  </a:cubicBezTo>
                  <a:cubicBezTo>
                    <a:pt x="1890886" y="2007454"/>
                    <a:pt x="1608999" y="1887472"/>
                    <a:pt x="1250159" y="1817694"/>
                  </a:cubicBezTo>
                  <a:cubicBezTo>
                    <a:pt x="709958" y="1712647"/>
                    <a:pt x="75258" y="2028369"/>
                    <a:pt x="4675" y="1509874"/>
                  </a:cubicBezTo>
                  <a:cubicBezTo>
                    <a:pt x="-65271" y="996080"/>
                    <a:pt x="669640" y="1057186"/>
                    <a:pt x="871027" y="875422"/>
                  </a:cubicBezTo>
                  <a:cubicBezTo>
                    <a:pt x="1119362" y="651298"/>
                    <a:pt x="1048437" y="488407"/>
                    <a:pt x="1257057" y="359217"/>
                  </a:cubicBezTo>
                  <a:cubicBezTo>
                    <a:pt x="1367161" y="291032"/>
                    <a:pt x="1727473" y="281281"/>
                    <a:pt x="2122880" y="226303"/>
                  </a:cubicBezTo>
                  <a:cubicBezTo>
                    <a:pt x="2336656" y="196587"/>
                    <a:pt x="2535833" y="-13342"/>
                    <a:pt x="2948184" y="670"/>
                  </a:cubicBezTo>
                </a:path>
              </a:pathLst>
            </a:custGeom>
            <a:no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7" name="Google Shape;307;p13"/>
            <p:cNvSpPr/>
            <p:nvPr/>
          </p:nvSpPr>
          <p:spPr>
            <a:xfrm>
              <a:off x="8291799" y="667875"/>
              <a:ext cx="2378432" cy="1378624"/>
            </a:xfrm>
            <a:custGeom>
              <a:rect b="b" l="l" r="r" t="t"/>
              <a:pathLst>
                <a:path extrusionOk="0" h="1455012" w="2378432">
                  <a:moveTo>
                    <a:pt x="2378433" y="1401835"/>
                  </a:moveTo>
                  <a:cubicBezTo>
                    <a:pt x="2378433" y="1401835"/>
                    <a:pt x="2149253" y="1448046"/>
                    <a:pt x="1885782" y="1454803"/>
                  </a:cubicBezTo>
                  <a:cubicBezTo>
                    <a:pt x="1610457" y="1461862"/>
                    <a:pt x="1308813" y="1287640"/>
                    <a:pt x="967252" y="1309145"/>
                  </a:cubicBezTo>
                  <a:cubicBezTo>
                    <a:pt x="553896" y="1335164"/>
                    <a:pt x="48655" y="1449084"/>
                    <a:pt x="1506" y="1257556"/>
                  </a:cubicBezTo>
                  <a:cubicBezTo>
                    <a:pt x="-34592" y="1110973"/>
                    <a:pt x="588053" y="850107"/>
                    <a:pt x="796672" y="785907"/>
                  </a:cubicBezTo>
                  <a:cubicBezTo>
                    <a:pt x="1048356" y="708440"/>
                    <a:pt x="935105" y="424161"/>
                    <a:pt x="1230790" y="220698"/>
                  </a:cubicBezTo>
                  <a:cubicBezTo>
                    <a:pt x="1513347" y="26243"/>
                    <a:pt x="2378433" y="0"/>
                    <a:pt x="2378433" y="0"/>
                  </a:cubicBezTo>
                </a:path>
              </a:pathLst>
            </a:custGeom>
            <a:no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8" name="Google Shape;308;p13"/>
            <p:cNvSpPr/>
            <p:nvPr/>
          </p:nvSpPr>
          <p:spPr>
            <a:xfrm>
              <a:off x="8752654" y="888573"/>
              <a:ext cx="1917577" cy="923694"/>
            </a:xfrm>
            <a:custGeom>
              <a:rect b="b" l="l" r="r" t="t"/>
              <a:pathLst>
                <a:path extrusionOk="0" h="995897" w="1917577">
                  <a:moveTo>
                    <a:pt x="1917578" y="844164"/>
                  </a:moveTo>
                  <a:cubicBezTo>
                    <a:pt x="1917578" y="844164"/>
                    <a:pt x="1546482" y="922260"/>
                    <a:pt x="1424793" y="929815"/>
                  </a:cubicBezTo>
                  <a:cubicBezTo>
                    <a:pt x="1273501" y="939218"/>
                    <a:pt x="1136677" y="857826"/>
                    <a:pt x="909505" y="888198"/>
                  </a:cubicBezTo>
                  <a:cubicBezTo>
                    <a:pt x="481482" y="945399"/>
                    <a:pt x="33503" y="1079606"/>
                    <a:pt x="619" y="921390"/>
                  </a:cubicBezTo>
                  <a:cubicBezTo>
                    <a:pt x="-21616" y="814307"/>
                    <a:pt x="561515" y="789119"/>
                    <a:pt x="690170" y="627916"/>
                  </a:cubicBezTo>
                  <a:cubicBezTo>
                    <a:pt x="777636" y="518328"/>
                    <a:pt x="802483" y="345833"/>
                    <a:pt x="982304" y="252065"/>
                  </a:cubicBezTo>
                  <a:cubicBezTo>
                    <a:pt x="1354806" y="57864"/>
                    <a:pt x="1337460" y="233487"/>
                    <a:pt x="1912152" y="0"/>
                  </a:cubicBezTo>
                </a:path>
              </a:pathLst>
            </a:custGeom>
            <a:no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9" name="Google Shape;309;p13"/>
            <p:cNvSpPr/>
            <p:nvPr/>
          </p:nvSpPr>
          <p:spPr>
            <a:xfrm>
              <a:off x="9585477" y="1154949"/>
              <a:ext cx="1084754" cy="461323"/>
            </a:xfrm>
            <a:custGeom>
              <a:rect b="b" l="l" r="r" t="t"/>
              <a:pathLst>
                <a:path extrusionOk="0" h="522746" w="1084754">
                  <a:moveTo>
                    <a:pt x="1084755" y="240432"/>
                  </a:moveTo>
                  <a:cubicBezTo>
                    <a:pt x="1084755" y="240432"/>
                    <a:pt x="936678" y="338192"/>
                    <a:pt x="728795" y="377659"/>
                  </a:cubicBezTo>
                  <a:cubicBezTo>
                    <a:pt x="606168" y="400932"/>
                    <a:pt x="464722" y="373802"/>
                    <a:pt x="355288" y="428806"/>
                  </a:cubicBezTo>
                  <a:cubicBezTo>
                    <a:pt x="169640" y="522133"/>
                    <a:pt x="32413" y="553436"/>
                    <a:pt x="3213" y="488258"/>
                  </a:cubicBezTo>
                  <a:cubicBezTo>
                    <a:pt x="-21700" y="432677"/>
                    <a:pt x="102667" y="436528"/>
                    <a:pt x="223754" y="360548"/>
                  </a:cubicBezTo>
                  <a:cubicBezTo>
                    <a:pt x="341559" y="286637"/>
                    <a:pt x="453604" y="132861"/>
                    <a:pt x="606168" y="80595"/>
                  </a:cubicBezTo>
                  <a:cubicBezTo>
                    <a:pt x="857048" y="-5337"/>
                    <a:pt x="1084755" y="67"/>
                    <a:pt x="1084755" y="67"/>
                  </a:cubicBezTo>
                </a:path>
              </a:pathLst>
            </a:custGeom>
            <a:no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10" name="Google Shape;310;p13"/>
          <p:cNvSpPr/>
          <p:nvPr/>
        </p:nvSpPr>
        <p:spPr>
          <a:xfrm flipH="1" rot="-514503">
            <a:off x="-706806" y="4798149"/>
            <a:ext cx="2616138" cy="2469622"/>
          </a:xfrm>
          <a:custGeom>
            <a:rect b="b" l="l" r="r" t="t"/>
            <a:pathLst>
              <a:path extrusionOk="0" h="3244341" w="3436818">
                <a:moveTo>
                  <a:pt x="2217464" y="3244167"/>
                </a:moveTo>
                <a:cubicBezTo>
                  <a:pt x="2403983" y="3254012"/>
                  <a:pt x="2617157" y="2846617"/>
                  <a:pt x="2760077" y="2522744"/>
                </a:cubicBezTo>
                <a:cubicBezTo>
                  <a:pt x="2881164" y="2248310"/>
                  <a:pt x="3344882" y="2193560"/>
                  <a:pt x="3429669" y="1722581"/>
                </a:cubicBezTo>
                <a:cubicBezTo>
                  <a:pt x="3477756" y="1455200"/>
                  <a:pt x="3267529" y="1206048"/>
                  <a:pt x="3267529" y="1206048"/>
                </a:cubicBezTo>
                <a:cubicBezTo>
                  <a:pt x="3267529" y="1206048"/>
                  <a:pt x="3044777" y="1930873"/>
                  <a:pt x="2853972" y="1753677"/>
                </a:cubicBezTo>
                <a:cubicBezTo>
                  <a:pt x="2698194" y="1609016"/>
                  <a:pt x="3150259" y="1263169"/>
                  <a:pt x="3007541" y="902796"/>
                </a:cubicBezTo>
                <a:cubicBezTo>
                  <a:pt x="2864822" y="542416"/>
                  <a:pt x="2282963" y="312097"/>
                  <a:pt x="2282963" y="312097"/>
                </a:cubicBezTo>
                <a:cubicBezTo>
                  <a:pt x="2282963" y="312097"/>
                  <a:pt x="2609589" y="1315066"/>
                  <a:pt x="2179625" y="1336317"/>
                </a:cubicBezTo>
                <a:cubicBezTo>
                  <a:pt x="1811275" y="1354520"/>
                  <a:pt x="2089279" y="720918"/>
                  <a:pt x="1990494" y="403736"/>
                </a:cubicBezTo>
                <a:cubicBezTo>
                  <a:pt x="1929750" y="208724"/>
                  <a:pt x="1190104" y="-85011"/>
                  <a:pt x="1018720" y="23291"/>
                </a:cubicBezTo>
                <a:cubicBezTo>
                  <a:pt x="911497" y="91040"/>
                  <a:pt x="1485989" y="644402"/>
                  <a:pt x="1270604" y="737052"/>
                </a:cubicBezTo>
                <a:cubicBezTo>
                  <a:pt x="1059976" y="827666"/>
                  <a:pt x="953556" y="366432"/>
                  <a:pt x="772463" y="219976"/>
                </a:cubicBezTo>
                <a:cubicBezTo>
                  <a:pt x="708905" y="168574"/>
                  <a:pt x="624989" y="158529"/>
                  <a:pt x="531294" y="170229"/>
                </a:cubicBezTo>
                <a:cubicBezTo>
                  <a:pt x="437599" y="181922"/>
                  <a:pt x="353213" y="224892"/>
                  <a:pt x="353213" y="224892"/>
                </a:cubicBezTo>
                <a:cubicBezTo>
                  <a:pt x="353213" y="224892"/>
                  <a:pt x="360178" y="316209"/>
                  <a:pt x="321133" y="429219"/>
                </a:cubicBezTo>
                <a:cubicBezTo>
                  <a:pt x="286776" y="528439"/>
                  <a:pt x="194522" y="581963"/>
                  <a:pt x="296420" y="699789"/>
                </a:cubicBezTo>
                <a:cubicBezTo>
                  <a:pt x="514417" y="951793"/>
                  <a:pt x="1225532" y="1160420"/>
                  <a:pt x="1214013" y="1277233"/>
                </a:cubicBezTo>
                <a:cubicBezTo>
                  <a:pt x="1203364" y="1385059"/>
                  <a:pt x="893683" y="1393605"/>
                  <a:pt x="605365" y="1296722"/>
                </a:cubicBezTo>
                <a:cubicBezTo>
                  <a:pt x="317048" y="1199840"/>
                  <a:pt x="60791" y="889709"/>
                  <a:pt x="60791" y="889709"/>
                </a:cubicBezTo>
                <a:cubicBezTo>
                  <a:pt x="60791" y="889709"/>
                  <a:pt x="-14614" y="973198"/>
                  <a:pt x="2538" y="1079061"/>
                </a:cubicBezTo>
                <a:cubicBezTo>
                  <a:pt x="19696" y="1184925"/>
                  <a:pt x="129411" y="1313131"/>
                  <a:pt x="129411" y="1313131"/>
                </a:cubicBezTo>
                <a:cubicBezTo>
                  <a:pt x="129411" y="1313131"/>
                  <a:pt x="56832" y="1536156"/>
                  <a:pt x="253022" y="1660283"/>
                </a:cubicBezTo>
                <a:cubicBezTo>
                  <a:pt x="697855" y="1941676"/>
                  <a:pt x="1603860" y="1766187"/>
                  <a:pt x="1578947" y="2020235"/>
                </a:cubicBezTo>
                <a:cubicBezTo>
                  <a:pt x="1570040" y="2110936"/>
                  <a:pt x="1347490" y="2179576"/>
                  <a:pt x="1084622" y="2147135"/>
                </a:cubicBezTo>
                <a:cubicBezTo>
                  <a:pt x="733149" y="2103750"/>
                  <a:pt x="319325" y="1935775"/>
                  <a:pt x="319325" y="1935775"/>
                </a:cubicBezTo>
                <a:cubicBezTo>
                  <a:pt x="319325" y="1935775"/>
                  <a:pt x="227573" y="2218829"/>
                  <a:pt x="614139" y="2334577"/>
                </a:cubicBezTo>
                <a:cubicBezTo>
                  <a:pt x="1000705" y="2450333"/>
                  <a:pt x="1862040" y="2313173"/>
                  <a:pt x="1883605" y="2391859"/>
                </a:cubicBezTo>
                <a:cubicBezTo>
                  <a:pt x="1907180" y="2478153"/>
                  <a:pt x="1558454" y="2500388"/>
                  <a:pt x="1306837" y="2596139"/>
                </a:cubicBezTo>
                <a:cubicBezTo>
                  <a:pt x="1045442" y="2695594"/>
                  <a:pt x="789005" y="2639805"/>
                  <a:pt x="789005" y="2639805"/>
                </a:cubicBezTo>
                <a:cubicBezTo>
                  <a:pt x="789005" y="2639805"/>
                  <a:pt x="888526" y="2729348"/>
                  <a:pt x="1016042" y="2841728"/>
                </a:cubicBezTo>
                <a:cubicBezTo>
                  <a:pt x="1122997" y="2935959"/>
                  <a:pt x="1244016" y="3052424"/>
                  <a:pt x="1395844" y="3084236"/>
                </a:cubicBezTo>
                <a:cubicBezTo>
                  <a:pt x="1728631" y="3153954"/>
                  <a:pt x="2045277" y="2762432"/>
                  <a:pt x="2140445" y="2904950"/>
                </a:cubicBezTo>
                <a:cubicBezTo>
                  <a:pt x="2245994" y="3062939"/>
                  <a:pt x="1886553" y="3179136"/>
                  <a:pt x="1886553" y="3179136"/>
                </a:cubicBezTo>
                <a:cubicBezTo>
                  <a:pt x="1886553" y="3179136"/>
                  <a:pt x="2030945" y="3234388"/>
                  <a:pt x="2217464" y="3244167"/>
                </a:cubicBezTo>
                <a:close/>
                <a:moveTo>
                  <a:pt x="1988753" y="2352305"/>
                </a:moveTo>
                <a:cubicBezTo>
                  <a:pt x="1892580" y="2340063"/>
                  <a:pt x="1800091" y="2293523"/>
                  <a:pt x="1815829" y="2220563"/>
                </a:cubicBezTo>
                <a:cubicBezTo>
                  <a:pt x="1839404" y="2110902"/>
                  <a:pt x="2183375" y="2184940"/>
                  <a:pt x="2184246" y="2278167"/>
                </a:cubicBezTo>
                <a:cubicBezTo>
                  <a:pt x="2184848" y="2342474"/>
                  <a:pt x="2084926" y="2364541"/>
                  <a:pt x="1988753" y="2352305"/>
                </a:cubicBezTo>
                <a:close/>
                <a:moveTo>
                  <a:pt x="2213044" y="1896041"/>
                </a:moveTo>
                <a:cubicBezTo>
                  <a:pt x="2086801" y="1891372"/>
                  <a:pt x="2054721" y="1516453"/>
                  <a:pt x="2180696" y="1501779"/>
                </a:cubicBezTo>
                <a:cubicBezTo>
                  <a:pt x="2340761" y="1483120"/>
                  <a:pt x="2350003" y="1901111"/>
                  <a:pt x="2213044" y="1896041"/>
                </a:cubicBezTo>
                <a:close/>
                <a:moveTo>
                  <a:pt x="1721331" y="1158658"/>
                </a:moveTo>
                <a:cubicBezTo>
                  <a:pt x="1636476" y="1155095"/>
                  <a:pt x="1569772" y="929779"/>
                  <a:pt x="1644044" y="876462"/>
                </a:cubicBezTo>
                <a:cubicBezTo>
                  <a:pt x="1751535" y="799303"/>
                  <a:pt x="1839404" y="1082631"/>
                  <a:pt x="1758434" y="1145485"/>
                </a:cubicBezTo>
                <a:cubicBezTo>
                  <a:pt x="1745910" y="1155182"/>
                  <a:pt x="1733453" y="1159160"/>
                  <a:pt x="1721331" y="115865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1" name="Google Shape;311;p13"/>
          <p:cNvSpPr/>
          <p:nvPr/>
        </p:nvSpPr>
        <p:spPr>
          <a:xfrm flipH="1" rot="-510170">
            <a:off x="-706214" y="4798711"/>
            <a:ext cx="2614948" cy="2468499"/>
          </a:xfrm>
          <a:custGeom>
            <a:rect b="b" l="l" r="r" t="t"/>
            <a:pathLst>
              <a:path extrusionOk="0" h="3244341" w="3436818">
                <a:moveTo>
                  <a:pt x="2217464" y="3244167"/>
                </a:moveTo>
                <a:cubicBezTo>
                  <a:pt x="2403983" y="3254012"/>
                  <a:pt x="2617157" y="2846617"/>
                  <a:pt x="2760077" y="2522744"/>
                </a:cubicBezTo>
                <a:cubicBezTo>
                  <a:pt x="2881164" y="2248310"/>
                  <a:pt x="3344882" y="2193560"/>
                  <a:pt x="3429669" y="1722581"/>
                </a:cubicBezTo>
                <a:cubicBezTo>
                  <a:pt x="3477756" y="1455200"/>
                  <a:pt x="3267529" y="1206048"/>
                  <a:pt x="3267529" y="1206048"/>
                </a:cubicBezTo>
                <a:cubicBezTo>
                  <a:pt x="3267529" y="1206048"/>
                  <a:pt x="3044777" y="1930873"/>
                  <a:pt x="2853972" y="1753677"/>
                </a:cubicBezTo>
                <a:cubicBezTo>
                  <a:pt x="2698194" y="1609016"/>
                  <a:pt x="3150259" y="1263169"/>
                  <a:pt x="3007541" y="902796"/>
                </a:cubicBezTo>
                <a:cubicBezTo>
                  <a:pt x="2864822" y="542416"/>
                  <a:pt x="2282963" y="312097"/>
                  <a:pt x="2282963" y="312097"/>
                </a:cubicBezTo>
                <a:cubicBezTo>
                  <a:pt x="2282963" y="312097"/>
                  <a:pt x="2609589" y="1315066"/>
                  <a:pt x="2179625" y="1336317"/>
                </a:cubicBezTo>
                <a:cubicBezTo>
                  <a:pt x="1811275" y="1354520"/>
                  <a:pt x="2089279" y="720918"/>
                  <a:pt x="1990494" y="403736"/>
                </a:cubicBezTo>
                <a:cubicBezTo>
                  <a:pt x="1929750" y="208724"/>
                  <a:pt x="1190104" y="-85011"/>
                  <a:pt x="1018720" y="23291"/>
                </a:cubicBezTo>
                <a:cubicBezTo>
                  <a:pt x="911497" y="91040"/>
                  <a:pt x="1485989" y="644402"/>
                  <a:pt x="1270604" y="737052"/>
                </a:cubicBezTo>
                <a:cubicBezTo>
                  <a:pt x="1059976" y="827666"/>
                  <a:pt x="953556" y="366432"/>
                  <a:pt x="772463" y="219976"/>
                </a:cubicBezTo>
                <a:cubicBezTo>
                  <a:pt x="708905" y="168574"/>
                  <a:pt x="624989" y="158529"/>
                  <a:pt x="531294" y="170229"/>
                </a:cubicBezTo>
                <a:cubicBezTo>
                  <a:pt x="437599" y="181922"/>
                  <a:pt x="353213" y="224892"/>
                  <a:pt x="353213" y="224892"/>
                </a:cubicBezTo>
                <a:cubicBezTo>
                  <a:pt x="353213" y="224892"/>
                  <a:pt x="360178" y="316209"/>
                  <a:pt x="321133" y="429219"/>
                </a:cubicBezTo>
                <a:cubicBezTo>
                  <a:pt x="286776" y="528439"/>
                  <a:pt x="194522" y="581963"/>
                  <a:pt x="296420" y="699789"/>
                </a:cubicBezTo>
                <a:cubicBezTo>
                  <a:pt x="514417" y="951793"/>
                  <a:pt x="1225532" y="1160420"/>
                  <a:pt x="1214013" y="1277233"/>
                </a:cubicBezTo>
                <a:cubicBezTo>
                  <a:pt x="1203364" y="1385059"/>
                  <a:pt x="893683" y="1393605"/>
                  <a:pt x="605365" y="1296722"/>
                </a:cubicBezTo>
                <a:cubicBezTo>
                  <a:pt x="317048" y="1199840"/>
                  <a:pt x="60791" y="889709"/>
                  <a:pt x="60791" y="889709"/>
                </a:cubicBezTo>
                <a:cubicBezTo>
                  <a:pt x="60791" y="889709"/>
                  <a:pt x="-14614" y="973198"/>
                  <a:pt x="2538" y="1079061"/>
                </a:cubicBezTo>
                <a:cubicBezTo>
                  <a:pt x="19696" y="1184925"/>
                  <a:pt x="129411" y="1313131"/>
                  <a:pt x="129411" y="1313131"/>
                </a:cubicBezTo>
                <a:cubicBezTo>
                  <a:pt x="129411" y="1313131"/>
                  <a:pt x="56832" y="1536156"/>
                  <a:pt x="253022" y="1660283"/>
                </a:cubicBezTo>
                <a:cubicBezTo>
                  <a:pt x="697855" y="1941676"/>
                  <a:pt x="1603860" y="1766187"/>
                  <a:pt x="1578947" y="2020235"/>
                </a:cubicBezTo>
                <a:cubicBezTo>
                  <a:pt x="1570040" y="2110936"/>
                  <a:pt x="1347490" y="2179576"/>
                  <a:pt x="1084622" y="2147135"/>
                </a:cubicBezTo>
                <a:cubicBezTo>
                  <a:pt x="733149" y="2103750"/>
                  <a:pt x="319325" y="1935775"/>
                  <a:pt x="319325" y="1935775"/>
                </a:cubicBezTo>
                <a:cubicBezTo>
                  <a:pt x="319325" y="1935775"/>
                  <a:pt x="227573" y="2218829"/>
                  <a:pt x="614139" y="2334577"/>
                </a:cubicBezTo>
                <a:cubicBezTo>
                  <a:pt x="1000705" y="2450333"/>
                  <a:pt x="1862040" y="2313173"/>
                  <a:pt x="1883605" y="2391859"/>
                </a:cubicBezTo>
                <a:cubicBezTo>
                  <a:pt x="1907180" y="2478153"/>
                  <a:pt x="1558454" y="2500388"/>
                  <a:pt x="1306837" y="2596139"/>
                </a:cubicBezTo>
                <a:cubicBezTo>
                  <a:pt x="1045442" y="2695594"/>
                  <a:pt x="789005" y="2639805"/>
                  <a:pt x="789005" y="2639805"/>
                </a:cubicBezTo>
                <a:cubicBezTo>
                  <a:pt x="789005" y="2639805"/>
                  <a:pt x="888526" y="2729348"/>
                  <a:pt x="1016042" y="2841728"/>
                </a:cubicBezTo>
                <a:cubicBezTo>
                  <a:pt x="1122997" y="2935959"/>
                  <a:pt x="1244016" y="3052424"/>
                  <a:pt x="1395844" y="3084236"/>
                </a:cubicBezTo>
                <a:cubicBezTo>
                  <a:pt x="1728631" y="3153954"/>
                  <a:pt x="2045277" y="2762432"/>
                  <a:pt x="2140445" y="2904950"/>
                </a:cubicBezTo>
                <a:cubicBezTo>
                  <a:pt x="2245994" y="3062939"/>
                  <a:pt x="1886553" y="3179136"/>
                  <a:pt x="1886553" y="3179136"/>
                </a:cubicBezTo>
                <a:cubicBezTo>
                  <a:pt x="1886553" y="3179136"/>
                  <a:pt x="2030945" y="3234388"/>
                  <a:pt x="2217464" y="3244167"/>
                </a:cubicBezTo>
                <a:close/>
                <a:moveTo>
                  <a:pt x="1988753" y="2352305"/>
                </a:moveTo>
                <a:cubicBezTo>
                  <a:pt x="1892580" y="2340063"/>
                  <a:pt x="1800091" y="2293523"/>
                  <a:pt x="1815829" y="2220563"/>
                </a:cubicBezTo>
                <a:cubicBezTo>
                  <a:pt x="1839404" y="2110902"/>
                  <a:pt x="2183375" y="2184940"/>
                  <a:pt x="2184246" y="2278167"/>
                </a:cubicBezTo>
                <a:cubicBezTo>
                  <a:pt x="2184848" y="2342474"/>
                  <a:pt x="2084926" y="2364541"/>
                  <a:pt x="1988753" y="2352305"/>
                </a:cubicBezTo>
                <a:close/>
                <a:moveTo>
                  <a:pt x="2213044" y="1896041"/>
                </a:moveTo>
                <a:cubicBezTo>
                  <a:pt x="2086801" y="1891372"/>
                  <a:pt x="2054721" y="1516453"/>
                  <a:pt x="2180696" y="1501779"/>
                </a:cubicBezTo>
                <a:cubicBezTo>
                  <a:pt x="2340761" y="1483120"/>
                  <a:pt x="2350003" y="1901111"/>
                  <a:pt x="2213044" y="1896041"/>
                </a:cubicBezTo>
                <a:close/>
                <a:moveTo>
                  <a:pt x="1721331" y="1158658"/>
                </a:moveTo>
                <a:cubicBezTo>
                  <a:pt x="1636476" y="1155095"/>
                  <a:pt x="1569772" y="929779"/>
                  <a:pt x="1644044" y="876462"/>
                </a:cubicBezTo>
                <a:cubicBezTo>
                  <a:pt x="1751535" y="799303"/>
                  <a:pt x="1839404" y="1082631"/>
                  <a:pt x="1758434" y="1145485"/>
                </a:cubicBezTo>
                <a:cubicBezTo>
                  <a:pt x="1745910" y="1155182"/>
                  <a:pt x="1733453" y="1159160"/>
                  <a:pt x="1721331" y="1158658"/>
                </a:cubicBezTo>
                <a:close/>
              </a:path>
            </a:pathLst>
          </a:custGeom>
          <a:blipFill rotWithShape="1">
            <a:blip r:embed="rId2">
              <a:alphaModFix amt="60000"/>
            </a:blip>
            <a:stretch>
              <a:fillRect b="-62099" l="-12368" r="-8409" t="-77398"/>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12" name="Google Shape;312;p13"/>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2 Title and text right">
  <p:cSld name="CUSTOM_16">
    <p:spTree>
      <p:nvGrpSpPr>
        <p:cNvPr id="313" name="Shape 313"/>
        <p:cNvGrpSpPr/>
        <p:nvPr/>
      </p:nvGrpSpPr>
      <p:grpSpPr>
        <a:xfrm>
          <a:off x="0" y="0"/>
          <a:ext cx="0" cy="0"/>
          <a:chOff x="0" y="0"/>
          <a:chExt cx="0" cy="0"/>
        </a:xfrm>
      </p:grpSpPr>
      <p:sp>
        <p:nvSpPr>
          <p:cNvPr id="314" name="Google Shape;314;p14"/>
          <p:cNvSpPr/>
          <p:nvPr/>
        </p:nvSpPr>
        <p:spPr>
          <a:xfrm>
            <a:off x="7779672" y="-41743"/>
            <a:ext cx="4466875" cy="1844654"/>
          </a:xfrm>
          <a:custGeom>
            <a:rect b="b" l="l" r="r" t="t"/>
            <a:pathLst>
              <a:path extrusionOk="0" h="1844654" w="4466875">
                <a:moveTo>
                  <a:pt x="0" y="16241"/>
                </a:moveTo>
                <a:cubicBezTo>
                  <a:pt x="0" y="16241"/>
                  <a:pt x="455943" y="529256"/>
                  <a:pt x="1335950" y="497065"/>
                </a:cubicBezTo>
                <a:cubicBezTo>
                  <a:pt x="1916215" y="475838"/>
                  <a:pt x="2294483" y="1218708"/>
                  <a:pt x="2839507" y="1564307"/>
                </a:cubicBezTo>
                <a:cubicBezTo>
                  <a:pt x="3514725" y="1992457"/>
                  <a:pt x="4466875" y="1802803"/>
                  <a:pt x="4466875" y="1802803"/>
                </a:cubicBezTo>
                <a:lnTo>
                  <a:pt x="4466875" y="0"/>
                </a:lnTo>
                <a:lnTo>
                  <a:pt x="0" y="16241"/>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5" name="Google Shape;315;p14"/>
          <p:cNvSpPr/>
          <p:nvPr/>
        </p:nvSpPr>
        <p:spPr>
          <a:xfrm>
            <a:off x="7808022" y="-30687"/>
            <a:ext cx="4466875" cy="1844654"/>
          </a:xfrm>
          <a:custGeom>
            <a:rect b="b" l="l" r="r" t="t"/>
            <a:pathLst>
              <a:path extrusionOk="0" h="1844654" w="4466875">
                <a:moveTo>
                  <a:pt x="0" y="16241"/>
                </a:moveTo>
                <a:cubicBezTo>
                  <a:pt x="0" y="16241"/>
                  <a:pt x="455943" y="529256"/>
                  <a:pt x="1335950" y="497065"/>
                </a:cubicBezTo>
                <a:cubicBezTo>
                  <a:pt x="1916215" y="475838"/>
                  <a:pt x="2294483" y="1218708"/>
                  <a:pt x="2839507" y="1564307"/>
                </a:cubicBezTo>
                <a:cubicBezTo>
                  <a:pt x="3514725" y="1992457"/>
                  <a:pt x="4466875" y="1802803"/>
                  <a:pt x="4466875" y="1802803"/>
                </a:cubicBezTo>
                <a:lnTo>
                  <a:pt x="4466875" y="0"/>
                </a:lnTo>
                <a:lnTo>
                  <a:pt x="0" y="16241"/>
                </a:lnTo>
                <a:close/>
              </a:path>
            </a:pathLst>
          </a:custGeom>
          <a:blipFill rotWithShape="1">
            <a:blip r:embed="rId2">
              <a:alphaModFix amt="60000"/>
            </a:blip>
            <a:stretch>
              <a:fillRect b="0" l="0" r="0" t="0"/>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16" name="Google Shape;316;p14"/>
          <p:cNvSpPr/>
          <p:nvPr/>
        </p:nvSpPr>
        <p:spPr>
          <a:xfrm>
            <a:off x="-38100" y="3099500"/>
            <a:ext cx="4193795" cy="3873338"/>
          </a:xfrm>
          <a:custGeom>
            <a:rect b="b" l="l" r="r" t="t"/>
            <a:pathLst>
              <a:path extrusionOk="0" h="3117375" w="3375288">
                <a:moveTo>
                  <a:pt x="1975" y="98343"/>
                </a:moveTo>
                <a:cubicBezTo>
                  <a:pt x="1975" y="98343"/>
                  <a:pt x="577474" y="-120457"/>
                  <a:pt x="1027019" y="94666"/>
                </a:cubicBezTo>
                <a:cubicBezTo>
                  <a:pt x="1473908" y="308523"/>
                  <a:pt x="1208682" y="764004"/>
                  <a:pt x="1583542" y="1180521"/>
                </a:cubicBezTo>
                <a:cubicBezTo>
                  <a:pt x="2273581" y="1947231"/>
                  <a:pt x="3375288" y="1408703"/>
                  <a:pt x="3375288" y="3087842"/>
                </a:cubicBezTo>
                <a:cubicBezTo>
                  <a:pt x="3375288" y="3120190"/>
                  <a:pt x="3375288" y="3117310"/>
                  <a:pt x="3375288" y="3117310"/>
                </a:cubicBezTo>
                <a:lnTo>
                  <a:pt x="0" y="3104049"/>
                </a:lnTo>
                <a:lnTo>
                  <a:pt x="1975" y="98343"/>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317" name="Google Shape;317;p14"/>
          <p:cNvSpPr/>
          <p:nvPr/>
        </p:nvSpPr>
        <p:spPr>
          <a:xfrm>
            <a:off x="8850497" y="-25503"/>
            <a:ext cx="3396050" cy="2263568"/>
          </a:xfrm>
          <a:custGeom>
            <a:rect b="b" l="l" r="r" t="t"/>
            <a:pathLst>
              <a:path extrusionOk="0" h="2263568" w="3396050">
                <a:moveTo>
                  <a:pt x="1534546" y="0"/>
                </a:moveTo>
                <a:cubicBezTo>
                  <a:pt x="1534546" y="0"/>
                  <a:pt x="1410312" y="526660"/>
                  <a:pt x="684341" y="820382"/>
                </a:cubicBezTo>
                <a:cubicBezTo>
                  <a:pt x="-181166" y="1170555"/>
                  <a:pt x="-233727" y="2010707"/>
                  <a:pt x="572463" y="2127226"/>
                </a:cubicBezTo>
                <a:cubicBezTo>
                  <a:pt x="912424" y="2176364"/>
                  <a:pt x="1480700" y="1942073"/>
                  <a:pt x="2184248" y="1976156"/>
                </a:cubicBezTo>
                <a:cubicBezTo>
                  <a:pt x="2887728" y="2010245"/>
                  <a:pt x="3386608" y="2263569"/>
                  <a:pt x="3386608" y="2263569"/>
                </a:cubicBezTo>
                <a:lnTo>
                  <a:pt x="3396051" y="0"/>
                </a:lnTo>
                <a:lnTo>
                  <a:pt x="1534546"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8" name="Google Shape;318;p14"/>
          <p:cNvSpPr/>
          <p:nvPr/>
        </p:nvSpPr>
        <p:spPr>
          <a:xfrm>
            <a:off x="7175775" y="4388325"/>
            <a:ext cx="5012577" cy="2467876"/>
          </a:xfrm>
          <a:custGeom>
            <a:rect b="b" l="l" r="r" t="t"/>
            <a:pathLst>
              <a:path extrusionOk="0" h="3094515" w="6285363">
                <a:moveTo>
                  <a:pt x="6285364" y="64726"/>
                </a:moveTo>
                <a:cubicBezTo>
                  <a:pt x="6140435" y="33738"/>
                  <a:pt x="5667742" y="-143934"/>
                  <a:pt x="4777340" y="266897"/>
                </a:cubicBezTo>
                <a:cubicBezTo>
                  <a:pt x="3641672" y="790904"/>
                  <a:pt x="4051893" y="2200216"/>
                  <a:pt x="2889314" y="1940309"/>
                </a:cubicBezTo>
                <a:cubicBezTo>
                  <a:pt x="1814845" y="1700105"/>
                  <a:pt x="1419606" y="1862748"/>
                  <a:pt x="784411" y="2135936"/>
                </a:cubicBezTo>
                <a:cubicBezTo>
                  <a:pt x="149215" y="2409124"/>
                  <a:pt x="0" y="3094516"/>
                  <a:pt x="0" y="3094516"/>
                </a:cubicBezTo>
                <a:lnTo>
                  <a:pt x="6285364" y="3091435"/>
                </a:lnTo>
                <a:lnTo>
                  <a:pt x="6285364" y="64726"/>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9" name="Google Shape;319;p14"/>
          <p:cNvSpPr txBox="1"/>
          <p:nvPr>
            <p:ph type="title"/>
          </p:nvPr>
        </p:nvSpPr>
        <p:spPr>
          <a:xfrm>
            <a:off x="4918988" y="2122000"/>
            <a:ext cx="5581500" cy="1242900"/>
          </a:xfrm>
          <a:prstGeom prst="rect">
            <a:avLst/>
          </a:prstGeom>
        </p:spPr>
        <p:txBody>
          <a:bodyPr anchorCtr="0" anchor="ctr"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320" name="Google Shape;320;p14"/>
          <p:cNvSpPr txBox="1"/>
          <p:nvPr>
            <p:ph idx="1" type="body"/>
          </p:nvPr>
        </p:nvSpPr>
        <p:spPr>
          <a:xfrm>
            <a:off x="4919088" y="3503650"/>
            <a:ext cx="5581500" cy="17025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
        <p:nvSpPr>
          <p:cNvPr id="321" name="Google Shape;321;p14"/>
          <p:cNvSpPr/>
          <p:nvPr/>
        </p:nvSpPr>
        <p:spPr>
          <a:xfrm>
            <a:off x="-38100" y="3099425"/>
            <a:ext cx="4193795" cy="3873338"/>
          </a:xfrm>
          <a:custGeom>
            <a:rect b="b" l="l" r="r" t="t"/>
            <a:pathLst>
              <a:path extrusionOk="0" h="3117375" w="3375288">
                <a:moveTo>
                  <a:pt x="1975" y="98343"/>
                </a:moveTo>
                <a:cubicBezTo>
                  <a:pt x="1975" y="98343"/>
                  <a:pt x="577474" y="-120457"/>
                  <a:pt x="1027019" y="94666"/>
                </a:cubicBezTo>
                <a:cubicBezTo>
                  <a:pt x="1473908" y="308523"/>
                  <a:pt x="1208682" y="764004"/>
                  <a:pt x="1583542" y="1180521"/>
                </a:cubicBezTo>
                <a:cubicBezTo>
                  <a:pt x="2273581" y="1947231"/>
                  <a:pt x="3375288" y="1408703"/>
                  <a:pt x="3375288" y="3087842"/>
                </a:cubicBezTo>
                <a:cubicBezTo>
                  <a:pt x="3375288" y="3120190"/>
                  <a:pt x="3375288" y="3117310"/>
                  <a:pt x="3375288" y="3117310"/>
                </a:cubicBezTo>
                <a:lnTo>
                  <a:pt x="0" y="3104049"/>
                </a:lnTo>
                <a:lnTo>
                  <a:pt x="1975" y="98343"/>
                </a:lnTo>
                <a:close/>
              </a:path>
            </a:pathLst>
          </a:custGeom>
          <a:blipFill rotWithShape="1">
            <a:blip r:embed="rId2">
              <a:alphaModFix amt="60000"/>
            </a:blip>
            <a:stretch>
              <a:fillRect b="0" l="0" r="0" t="0"/>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22" name="Google Shape;322;p14"/>
          <p:cNvSpPr/>
          <p:nvPr/>
        </p:nvSpPr>
        <p:spPr>
          <a:xfrm>
            <a:off x="8850497" y="-25493"/>
            <a:ext cx="3396050" cy="2263568"/>
          </a:xfrm>
          <a:custGeom>
            <a:rect b="b" l="l" r="r" t="t"/>
            <a:pathLst>
              <a:path extrusionOk="0" h="2263568" w="3396050">
                <a:moveTo>
                  <a:pt x="1534546" y="0"/>
                </a:moveTo>
                <a:cubicBezTo>
                  <a:pt x="1534546" y="0"/>
                  <a:pt x="1410312" y="526660"/>
                  <a:pt x="684341" y="820382"/>
                </a:cubicBezTo>
                <a:cubicBezTo>
                  <a:pt x="-181166" y="1170555"/>
                  <a:pt x="-233727" y="2010707"/>
                  <a:pt x="572463" y="2127226"/>
                </a:cubicBezTo>
                <a:cubicBezTo>
                  <a:pt x="912424" y="2176364"/>
                  <a:pt x="1480700" y="1942073"/>
                  <a:pt x="2184248" y="1976156"/>
                </a:cubicBezTo>
                <a:cubicBezTo>
                  <a:pt x="2887728" y="2010245"/>
                  <a:pt x="3386608" y="2263569"/>
                  <a:pt x="3386608" y="2263569"/>
                </a:cubicBezTo>
                <a:lnTo>
                  <a:pt x="3396051" y="0"/>
                </a:lnTo>
                <a:lnTo>
                  <a:pt x="1534546" y="0"/>
                </a:lnTo>
                <a:close/>
              </a:path>
            </a:pathLst>
          </a:custGeom>
          <a:blipFill rotWithShape="1">
            <a:blip r:embed="rId2">
              <a:alphaModFix amt="60000"/>
            </a:blip>
            <a:stretch>
              <a:fillRect b="0" l="0" r="0" t="0"/>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23" name="Google Shape;323;p14"/>
          <p:cNvSpPr/>
          <p:nvPr/>
        </p:nvSpPr>
        <p:spPr>
          <a:xfrm>
            <a:off x="7175775" y="4388335"/>
            <a:ext cx="5012577" cy="2467876"/>
          </a:xfrm>
          <a:custGeom>
            <a:rect b="b" l="l" r="r" t="t"/>
            <a:pathLst>
              <a:path extrusionOk="0" h="3094515" w="6285363">
                <a:moveTo>
                  <a:pt x="6285364" y="64726"/>
                </a:moveTo>
                <a:cubicBezTo>
                  <a:pt x="6140435" y="33738"/>
                  <a:pt x="5667742" y="-143934"/>
                  <a:pt x="4777340" y="266897"/>
                </a:cubicBezTo>
                <a:cubicBezTo>
                  <a:pt x="3641672" y="790904"/>
                  <a:pt x="4051893" y="2200216"/>
                  <a:pt x="2889314" y="1940309"/>
                </a:cubicBezTo>
                <a:cubicBezTo>
                  <a:pt x="1814845" y="1700105"/>
                  <a:pt x="1419606" y="1862748"/>
                  <a:pt x="784411" y="2135936"/>
                </a:cubicBezTo>
                <a:cubicBezTo>
                  <a:pt x="149215" y="2409124"/>
                  <a:pt x="0" y="3094516"/>
                  <a:pt x="0" y="3094516"/>
                </a:cubicBezTo>
                <a:lnTo>
                  <a:pt x="6285364" y="3091435"/>
                </a:lnTo>
                <a:lnTo>
                  <a:pt x="6285364" y="64726"/>
                </a:lnTo>
                <a:close/>
              </a:path>
            </a:pathLst>
          </a:custGeom>
          <a:blipFill rotWithShape="1">
            <a:blip r:embed="rId2">
              <a:alphaModFix amt="60000"/>
            </a:blip>
            <a:stretch>
              <a:fillRect b="0" l="0" r="0" t="0"/>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324" name="Google Shape;324;p14"/>
          <p:cNvGrpSpPr/>
          <p:nvPr/>
        </p:nvGrpSpPr>
        <p:grpSpPr>
          <a:xfrm>
            <a:off x="1924191" y="3748507"/>
            <a:ext cx="3215658" cy="3261022"/>
            <a:chOff x="1368363" y="3780603"/>
            <a:chExt cx="2734403" cy="3074116"/>
          </a:xfrm>
        </p:grpSpPr>
        <p:sp>
          <p:nvSpPr>
            <p:cNvPr id="325" name="Google Shape;325;p14"/>
            <p:cNvSpPr/>
            <p:nvPr/>
          </p:nvSpPr>
          <p:spPr>
            <a:xfrm>
              <a:off x="1368363" y="3780603"/>
              <a:ext cx="2734403" cy="3067285"/>
            </a:xfrm>
            <a:custGeom>
              <a:rect b="b" l="l" r="r" t="t"/>
              <a:pathLst>
                <a:path extrusionOk="0" h="3067285" w="2734403">
                  <a:moveTo>
                    <a:pt x="15412" y="3067285"/>
                  </a:moveTo>
                  <a:cubicBezTo>
                    <a:pt x="15412" y="3067285"/>
                    <a:pt x="-44562" y="2740694"/>
                    <a:pt x="72105" y="2314191"/>
                  </a:cubicBezTo>
                  <a:cubicBezTo>
                    <a:pt x="188771" y="1887689"/>
                    <a:pt x="370187" y="1686142"/>
                    <a:pt x="482078" y="1361258"/>
                  </a:cubicBezTo>
                  <a:cubicBezTo>
                    <a:pt x="585926" y="1059720"/>
                    <a:pt x="565385" y="667227"/>
                    <a:pt x="660888" y="430846"/>
                  </a:cubicBezTo>
                  <a:cubicBezTo>
                    <a:pt x="785772" y="121768"/>
                    <a:pt x="1041762" y="-36656"/>
                    <a:pt x="1378266" y="7198"/>
                  </a:cubicBezTo>
                  <a:cubicBezTo>
                    <a:pt x="1714777" y="51058"/>
                    <a:pt x="1720697" y="351792"/>
                    <a:pt x="2006925" y="606268"/>
                  </a:cubicBezTo>
                  <a:cubicBezTo>
                    <a:pt x="2253973" y="825912"/>
                    <a:pt x="2557500" y="919874"/>
                    <a:pt x="2620334" y="1159268"/>
                  </a:cubicBezTo>
                  <a:cubicBezTo>
                    <a:pt x="2692109" y="1432738"/>
                    <a:pt x="2496703" y="1719923"/>
                    <a:pt x="2486074" y="1975705"/>
                  </a:cubicBezTo>
                  <a:cubicBezTo>
                    <a:pt x="2479765" y="2127478"/>
                    <a:pt x="2624801" y="2231668"/>
                    <a:pt x="2693616" y="2415173"/>
                  </a:cubicBezTo>
                  <a:cubicBezTo>
                    <a:pt x="2772643" y="2625916"/>
                    <a:pt x="2712495" y="3067285"/>
                    <a:pt x="2712495" y="3067285"/>
                  </a:cubicBezTo>
                </a:path>
              </a:pathLst>
            </a:custGeom>
            <a:noFill/>
            <a:ln cap="rnd"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6" name="Google Shape;326;p14"/>
            <p:cNvSpPr/>
            <p:nvPr/>
          </p:nvSpPr>
          <p:spPr>
            <a:xfrm>
              <a:off x="1619527" y="4122620"/>
              <a:ext cx="2133471" cy="2725268"/>
            </a:xfrm>
            <a:custGeom>
              <a:rect b="b" l="l" r="r" t="t"/>
              <a:pathLst>
                <a:path extrusionOk="0" h="2725268" w="2133471">
                  <a:moveTo>
                    <a:pt x="68116" y="2725268"/>
                  </a:moveTo>
                  <a:cubicBezTo>
                    <a:pt x="68116" y="2725268"/>
                    <a:pt x="-49220" y="2276404"/>
                    <a:pt x="24109" y="2026080"/>
                  </a:cubicBezTo>
                  <a:cubicBezTo>
                    <a:pt x="99446" y="1768899"/>
                    <a:pt x="382895" y="1492884"/>
                    <a:pt x="512527" y="1266584"/>
                  </a:cubicBezTo>
                  <a:cubicBezTo>
                    <a:pt x="753039" y="846712"/>
                    <a:pt x="598748" y="-41265"/>
                    <a:pt x="1111765" y="1490"/>
                  </a:cubicBezTo>
                  <a:cubicBezTo>
                    <a:pt x="1308872" y="17912"/>
                    <a:pt x="1358271" y="401645"/>
                    <a:pt x="1476357" y="553466"/>
                  </a:cubicBezTo>
                  <a:cubicBezTo>
                    <a:pt x="1631051" y="752361"/>
                    <a:pt x="2012761" y="731024"/>
                    <a:pt x="2098493" y="941277"/>
                  </a:cubicBezTo>
                  <a:cubicBezTo>
                    <a:pt x="2193152" y="1173411"/>
                    <a:pt x="1924646" y="1396779"/>
                    <a:pt x="1952975" y="1708342"/>
                  </a:cubicBezTo>
                  <a:cubicBezTo>
                    <a:pt x="1972182" y="1919654"/>
                    <a:pt x="2059783" y="1982542"/>
                    <a:pt x="2100515" y="2297742"/>
                  </a:cubicBezTo>
                  <a:cubicBezTo>
                    <a:pt x="2141255" y="2612955"/>
                    <a:pt x="2132730" y="2725268"/>
                    <a:pt x="2132730" y="2725268"/>
                  </a:cubicBezTo>
                </a:path>
              </a:pathLst>
            </a:custGeom>
            <a:noFill/>
            <a:ln cap="rnd"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7" name="Google Shape;327;p14"/>
            <p:cNvSpPr/>
            <p:nvPr/>
          </p:nvSpPr>
          <p:spPr>
            <a:xfrm>
              <a:off x="1987214" y="4559233"/>
              <a:ext cx="1592855" cy="2288654"/>
            </a:xfrm>
            <a:custGeom>
              <a:rect b="b" l="l" r="r" t="t"/>
              <a:pathLst>
                <a:path extrusionOk="0" h="2288654" w="1592855">
                  <a:moveTo>
                    <a:pt x="36766" y="2288655"/>
                  </a:moveTo>
                  <a:cubicBezTo>
                    <a:pt x="36766" y="2288655"/>
                    <a:pt x="-50854" y="2015427"/>
                    <a:pt x="44434" y="1618754"/>
                  </a:cubicBezTo>
                  <a:cubicBezTo>
                    <a:pt x="95514" y="1406136"/>
                    <a:pt x="268110" y="1286135"/>
                    <a:pt x="351444" y="1056619"/>
                  </a:cubicBezTo>
                  <a:cubicBezTo>
                    <a:pt x="521675" y="587777"/>
                    <a:pt x="513209" y="80326"/>
                    <a:pt x="667588" y="12047"/>
                  </a:cubicBezTo>
                  <a:cubicBezTo>
                    <a:pt x="870348" y="-77636"/>
                    <a:pt x="968228" y="361015"/>
                    <a:pt x="1034987" y="416414"/>
                  </a:cubicBezTo>
                  <a:cubicBezTo>
                    <a:pt x="1143831" y="506734"/>
                    <a:pt x="1400189" y="522613"/>
                    <a:pt x="1440232" y="704002"/>
                  </a:cubicBezTo>
                  <a:cubicBezTo>
                    <a:pt x="1482170" y="893990"/>
                    <a:pt x="1388073" y="1194811"/>
                    <a:pt x="1388073" y="1478400"/>
                  </a:cubicBezTo>
                  <a:cubicBezTo>
                    <a:pt x="1388073" y="1861490"/>
                    <a:pt x="1592856" y="2288655"/>
                    <a:pt x="1592856" y="2288655"/>
                  </a:cubicBezTo>
                </a:path>
              </a:pathLst>
            </a:custGeom>
            <a:noFill/>
            <a:ln cap="rnd"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8" name="Google Shape;328;p14"/>
            <p:cNvSpPr/>
            <p:nvPr/>
          </p:nvSpPr>
          <p:spPr>
            <a:xfrm>
              <a:off x="2295014" y="4989271"/>
              <a:ext cx="931439" cy="1865448"/>
            </a:xfrm>
            <a:custGeom>
              <a:rect b="b" l="l" r="r" t="t"/>
              <a:pathLst>
                <a:path extrusionOk="0" h="1865448" w="931439">
                  <a:moveTo>
                    <a:pt x="23653" y="1865449"/>
                  </a:moveTo>
                  <a:cubicBezTo>
                    <a:pt x="23653" y="1865449"/>
                    <a:pt x="-33843" y="1594062"/>
                    <a:pt x="30451" y="1277978"/>
                  </a:cubicBezTo>
                  <a:cubicBezTo>
                    <a:pt x="68672" y="1090086"/>
                    <a:pt x="298227" y="933591"/>
                    <a:pt x="359789" y="749021"/>
                  </a:cubicBezTo>
                  <a:cubicBezTo>
                    <a:pt x="444649" y="494579"/>
                    <a:pt x="291275" y="62524"/>
                    <a:pt x="440551" y="6334"/>
                  </a:cubicBezTo>
                  <a:cubicBezTo>
                    <a:pt x="570980" y="-42763"/>
                    <a:pt x="622951" y="206904"/>
                    <a:pt x="663181" y="295415"/>
                  </a:cubicBezTo>
                  <a:cubicBezTo>
                    <a:pt x="720952" y="422503"/>
                    <a:pt x="823996" y="292790"/>
                    <a:pt x="903265" y="403254"/>
                  </a:cubicBezTo>
                  <a:cubicBezTo>
                    <a:pt x="1021766" y="568382"/>
                    <a:pt x="722452" y="876684"/>
                    <a:pt x="812041" y="1183044"/>
                  </a:cubicBezTo>
                  <a:cubicBezTo>
                    <a:pt x="908636" y="1513360"/>
                    <a:pt x="864414" y="1858617"/>
                    <a:pt x="864414" y="1858617"/>
                  </a:cubicBezTo>
                </a:path>
              </a:pathLst>
            </a:custGeom>
            <a:noFill/>
            <a:ln cap="rnd"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9" name="Google Shape;329;p14"/>
            <p:cNvSpPr/>
            <p:nvPr/>
          </p:nvSpPr>
          <p:spPr>
            <a:xfrm>
              <a:off x="2549823" y="5507336"/>
              <a:ext cx="476967" cy="1340552"/>
            </a:xfrm>
            <a:custGeom>
              <a:rect b="b" l="l" r="r" t="t"/>
              <a:pathLst>
                <a:path extrusionOk="0" h="1340552" w="476967">
                  <a:moveTo>
                    <a:pt x="37384" y="1340552"/>
                  </a:moveTo>
                  <a:cubicBezTo>
                    <a:pt x="37384" y="1340552"/>
                    <a:pt x="-34371" y="1162178"/>
                    <a:pt x="20942" y="937377"/>
                  </a:cubicBezTo>
                  <a:cubicBezTo>
                    <a:pt x="76254" y="712577"/>
                    <a:pt x="175287" y="644305"/>
                    <a:pt x="258634" y="441344"/>
                  </a:cubicBezTo>
                  <a:cubicBezTo>
                    <a:pt x="349429" y="220247"/>
                    <a:pt x="291679" y="4428"/>
                    <a:pt x="389861" y="141"/>
                  </a:cubicBezTo>
                  <a:cubicBezTo>
                    <a:pt x="595078" y="-8813"/>
                    <a:pt x="377069" y="409887"/>
                    <a:pt x="348813" y="544301"/>
                  </a:cubicBezTo>
                  <a:cubicBezTo>
                    <a:pt x="319238" y="685004"/>
                    <a:pt x="421967" y="777761"/>
                    <a:pt x="449774" y="891896"/>
                  </a:cubicBezTo>
                  <a:cubicBezTo>
                    <a:pt x="490835" y="1060393"/>
                    <a:pt x="389861" y="1166484"/>
                    <a:pt x="389861" y="1340552"/>
                  </a:cubicBezTo>
                </a:path>
              </a:pathLst>
            </a:custGeom>
            <a:noFill/>
            <a:ln cap="rnd"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30" name="Google Shape;330;p14"/>
          <p:cNvSpPr/>
          <p:nvPr/>
        </p:nvSpPr>
        <p:spPr>
          <a:xfrm rot="514503">
            <a:off x="10224468" y="4798149"/>
            <a:ext cx="2616138" cy="2469622"/>
          </a:xfrm>
          <a:custGeom>
            <a:rect b="b" l="l" r="r" t="t"/>
            <a:pathLst>
              <a:path extrusionOk="0" h="3244341" w="3436818">
                <a:moveTo>
                  <a:pt x="2217464" y="3244167"/>
                </a:moveTo>
                <a:cubicBezTo>
                  <a:pt x="2403983" y="3254012"/>
                  <a:pt x="2617157" y="2846617"/>
                  <a:pt x="2760077" y="2522744"/>
                </a:cubicBezTo>
                <a:cubicBezTo>
                  <a:pt x="2881164" y="2248310"/>
                  <a:pt x="3344882" y="2193560"/>
                  <a:pt x="3429669" y="1722581"/>
                </a:cubicBezTo>
                <a:cubicBezTo>
                  <a:pt x="3477756" y="1455200"/>
                  <a:pt x="3267529" y="1206048"/>
                  <a:pt x="3267529" y="1206048"/>
                </a:cubicBezTo>
                <a:cubicBezTo>
                  <a:pt x="3267529" y="1206048"/>
                  <a:pt x="3044777" y="1930873"/>
                  <a:pt x="2853972" y="1753677"/>
                </a:cubicBezTo>
                <a:cubicBezTo>
                  <a:pt x="2698194" y="1609016"/>
                  <a:pt x="3150259" y="1263169"/>
                  <a:pt x="3007541" y="902796"/>
                </a:cubicBezTo>
                <a:cubicBezTo>
                  <a:pt x="2864822" y="542416"/>
                  <a:pt x="2282963" y="312097"/>
                  <a:pt x="2282963" y="312097"/>
                </a:cubicBezTo>
                <a:cubicBezTo>
                  <a:pt x="2282963" y="312097"/>
                  <a:pt x="2609589" y="1315066"/>
                  <a:pt x="2179625" y="1336317"/>
                </a:cubicBezTo>
                <a:cubicBezTo>
                  <a:pt x="1811275" y="1354520"/>
                  <a:pt x="2089279" y="720918"/>
                  <a:pt x="1990494" y="403736"/>
                </a:cubicBezTo>
                <a:cubicBezTo>
                  <a:pt x="1929750" y="208724"/>
                  <a:pt x="1190104" y="-85011"/>
                  <a:pt x="1018720" y="23291"/>
                </a:cubicBezTo>
                <a:cubicBezTo>
                  <a:pt x="911497" y="91040"/>
                  <a:pt x="1485989" y="644402"/>
                  <a:pt x="1270604" y="737052"/>
                </a:cubicBezTo>
                <a:cubicBezTo>
                  <a:pt x="1059976" y="827666"/>
                  <a:pt x="953556" y="366432"/>
                  <a:pt x="772463" y="219976"/>
                </a:cubicBezTo>
                <a:cubicBezTo>
                  <a:pt x="708905" y="168574"/>
                  <a:pt x="624989" y="158529"/>
                  <a:pt x="531294" y="170229"/>
                </a:cubicBezTo>
                <a:cubicBezTo>
                  <a:pt x="437599" y="181922"/>
                  <a:pt x="353213" y="224892"/>
                  <a:pt x="353213" y="224892"/>
                </a:cubicBezTo>
                <a:cubicBezTo>
                  <a:pt x="353213" y="224892"/>
                  <a:pt x="360178" y="316209"/>
                  <a:pt x="321133" y="429219"/>
                </a:cubicBezTo>
                <a:cubicBezTo>
                  <a:pt x="286776" y="528439"/>
                  <a:pt x="194522" y="581963"/>
                  <a:pt x="296420" y="699789"/>
                </a:cubicBezTo>
                <a:cubicBezTo>
                  <a:pt x="514417" y="951793"/>
                  <a:pt x="1225532" y="1160420"/>
                  <a:pt x="1214013" y="1277233"/>
                </a:cubicBezTo>
                <a:cubicBezTo>
                  <a:pt x="1203364" y="1385059"/>
                  <a:pt x="893683" y="1393605"/>
                  <a:pt x="605365" y="1296722"/>
                </a:cubicBezTo>
                <a:cubicBezTo>
                  <a:pt x="317048" y="1199840"/>
                  <a:pt x="60791" y="889709"/>
                  <a:pt x="60791" y="889709"/>
                </a:cubicBezTo>
                <a:cubicBezTo>
                  <a:pt x="60791" y="889709"/>
                  <a:pt x="-14614" y="973198"/>
                  <a:pt x="2538" y="1079061"/>
                </a:cubicBezTo>
                <a:cubicBezTo>
                  <a:pt x="19696" y="1184925"/>
                  <a:pt x="129411" y="1313131"/>
                  <a:pt x="129411" y="1313131"/>
                </a:cubicBezTo>
                <a:cubicBezTo>
                  <a:pt x="129411" y="1313131"/>
                  <a:pt x="56832" y="1536156"/>
                  <a:pt x="253022" y="1660283"/>
                </a:cubicBezTo>
                <a:cubicBezTo>
                  <a:pt x="697855" y="1941676"/>
                  <a:pt x="1603860" y="1766187"/>
                  <a:pt x="1578947" y="2020235"/>
                </a:cubicBezTo>
                <a:cubicBezTo>
                  <a:pt x="1570040" y="2110936"/>
                  <a:pt x="1347490" y="2179576"/>
                  <a:pt x="1084622" y="2147135"/>
                </a:cubicBezTo>
                <a:cubicBezTo>
                  <a:pt x="733149" y="2103750"/>
                  <a:pt x="319325" y="1935775"/>
                  <a:pt x="319325" y="1935775"/>
                </a:cubicBezTo>
                <a:cubicBezTo>
                  <a:pt x="319325" y="1935775"/>
                  <a:pt x="227573" y="2218829"/>
                  <a:pt x="614139" y="2334577"/>
                </a:cubicBezTo>
                <a:cubicBezTo>
                  <a:pt x="1000705" y="2450333"/>
                  <a:pt x="1862040" y="2313173"/>
                  <a:pt x="1883605" y="2391859"/>
                </a:cubicBezTo>
                <a:cubicBezTo>
                  <a:pt x="1907180" y="2478153"/>
                  <a:pt x="1558454" y="2500388"/>
                  <a:pt x="1306837" y="2596139"/>
                </a:cubicBezTo>
                <a:cubicBezTo>
                  <a:pt x="1045442" y="2695594"/>
                  <a:pt x="789005" y="2639805"/>
                  <a:pt x="789005" y="2639805"/>
                </a:cubicBezTo>
                <a:cubicBezTo>
                  <a:pt x="789005" y="2639805"/>
                  <a:pt x="888526" y="2729348"/>
                  <a:pt x="1016042" y="2841728"/>
                </a:cubicBezTo>
                <a:cubicBezTo>
                  <a:pt x="1122997" y="2935959"/>
                  <a:pt x="1244016" y="3052424"/>
                  <a:pt x="1395844" y="3084236"/>
                </a:cubicBezTo>
                <a:cubicBezTo>
                  <a:pt x="1728631" y="3153954"/>
                  <a:pt x="2045277" y="2762432"/>
                  <a:pt x="2140445" y="2904950"/>
                </a:cubicBezTo>
                <a:cubicBezTo>
                  <a:pt x="2245994" y="3062939"/>
                  <a:pt x="1886553" y="3179136"/>
                  <a:pt x="1886553" y="3179136"/>
                </a:cubicBezTo>
                <a:cubicBezTo>
                  <a:pt x="1886553" y="3179136"/>
                  <a:pt x="2030945" y="3234388"/>
                  <a:pt x="2217464" y="3244167"/>
                </a:cubicBezTo>
                <a:close/>
                <a:moveTo>
                  <a:pt x="1988753" y="2352305"/>
                </a:moveTo>
                <a:cubicBezTo>
                  <a:pt x="1892580" y="2340063"/>
                  <a:pt x="1800091" y="2293523"/>
                  <a:pt x="1815829" y="2220563"/>
                </a:cubicBezTo>
                <a:cubicBezTo>
                  <a:pt x="1839404" y="2110902"/>
                  <a:pt x="2183375" y="2184940"/>
                  <a:pt x="2184246" y="2278167"/>
                </a:cubicBezTo>
                <a:cubicBezTo>
                  <a:pt x="2184848" y="2342474"/>
                  <a:pt x="2084926" y="2364541"/>
                  <a:pt x="1988753" y="2352305"/>
                </a:cubicBezTo>
                <a:close/>
                <a:moveTo>
                  <a:pt x="2213044" y="1896041"/>
                </a:moveTo>
                <a:cubicBezTo>
                  <a:pt x="2086801" y="1891372"/>
                  <a:pt x="2054721" y="1516453"/>
                  <a:pt x="2180696" y="1501779"/>
                </a:cubicBezTo>
                <a:cubicBezTo>
                  <a:pt x="2340761" y="1483120"/>
                  <a:pt x="2350003" y="1901111"/>
                  <a:pt x="2213044" y="1896041"/>
                </a:cubicBezTo>
                <a:close/>
                <a:moveTo>
                  <a:pt x="1721331" y="1158658"/>
                </a:moveTo>
                <a:cubicBezTo>
                  <a:pt x="1636476" y="1155095"/>
                  <a:pt x="1569772" y="929779"/>
                  <a:pt x="1644044" y="876462"/>
                </a:cubicBezTo>
                <a:cubicBezTo>
                  <a:pt x="1751535" y="799303"/>
                  <a:pt x="1839404" y="1082631"/>
                  <a:pt x="1758434" y="1145485"/>
                </a:cubicBezTo>
                <a:cubicBezTo>
                  <a:pt x="1745910" y="1155182"/>
                  <a:pt x="1733453" y="1159160"/>
                  <a:pt x="1721331" y="115865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1" name="Google Shape;331;p14"/>
          <p:cNvSpPr/>
          <p:nvPr/>
        </p:nvSpPr>
        <p:spPr>
          <a:xfrm rot="510170">
            <a:off x="10225070" y="4798711"/>
            <a:ext cx="2614948" cy="2468499"/>
          </a:xfrm>
          <a:custGeom>
            <a:rect b="b" l="l" r="r" t="t"/>
            <a:pathLst>
              <a:path extrusionOk="0" h="3244341" w="3436818">
                <a:moveTo>
                  <a:pt x="2217464" y="3244167"/>
                </a:moveTo>
                <a:cubicBezTo>
                  <a:pt x="2403983" y="3254012"/>
                  <a:pt x="2617157" y="2846617"/>
                  <a:pt x="2760077" y="2522744"/>
                </a:cubicBezTo>
                <a:cubicBezTo>
                  <a:pt x="2881164" y="2248310"/>
                  <a:pt x="3344882" y="2193560"/>
                  <a:pt x="3429669" y="1722581"/>
                </a:cubicBezTo>
                <a:cubicBezTo>
                  <a:pt x="3477756" y="1455200"/>
                  <a:pt x="3267529" y="1206048"/>
                  <a:pt x="3267529" y="1206048"/>
                </a:cubicBezTo>
                <a:cubicBezTo>
                  <a:pt x="3267529" y="1206048"/>
                  <a:pt x="3044777" y="1930873"/>
                  <a:pt x="2853972" y="1753677"/>
                </a:cubicBezTo>
                <a:cubicBezTo>
                  <a:pt x="2698194" y="1609016"/>
                  <a:pt x="3150259" y="1263169"/>
                  <a:pt x="3007541" y="902796"/>
                </a:cubicBezTo>
                <a:cubicBezTo>
                  <a:pt x="2864822" y="542416"/>
                  <a:pt x="2282963" y="312097"/>
                  <a:pt x="2282963" y="312097"/>
                </a:cubicBezTo>
                <a:cubicBezTo>
                  <a:pt x="2282963" y="312097"/>
                  <a:pt x="2609589" y="1315066"/>
                  <a:pt x="2179625" y="1336317"/>
                </a:cubicBezTo>
                <a:cubicBezTo>
                  <a:pt x="1811275" y="1354520"/>
                  <a:pt x="2089279" y="720918"/>
                  <a:pt x="1990494" y="403736"/>
                </a:cubicBezTo>
                <a:cubicBezTo>
                  <a:pt x="1929750" y="208724"/>
                  <a:pt x="1190104" y="-85011"/>
                  <a:pt x="1018720" y="23291"/>
                </a:cubicBezTo>
                <a:cubicBezTo>
                  <a:pt x="911497" y="91040"/>
                  <a:pt x="1485989" y="644402"/>
                  <a:pt x="1270604" y="737052"/>
                </a:cubicBezTo>
                <a:cubicBezTo>
                  <a:pt x="1059976" y="827666"/>
                  <a:pt x="953556" y="366432"/>
                  <a:pt x="772463" y="219976"/>
                </a:cubicBezTo>
                <a:cubicBezTo>
                  <a:pt x="708905" y="168574"/>
                  <a:pt x="624989" y="158529"/>
                  <a:pt x="531294" y="170229"/>
                </a:cubicBezTo>
                <a:cubicBezTo>
                  <a:pt x="437599" y="181922"/>
                  <a:pt x="353213" y="224892"/>
                  <a:pt x="353213" y="224892"/>
                </a:cubicBezTo>
                <a:cubicBezTo>
                  <a:pt x="353213" y="224892"/>
                  <a:pt x="360178" y="316209"/>
                  <a:pt x="321133" y="429219"/>
                </a:cubicBezTo>
                <a:cubicBezTo>
                  <a:pt x="286776" y="528439"/>
                  <a:pt x="194522" y="581963"/>
                  <a:pt x="296420" y="699789"/>
                </a:cubicBezTo>
                <a:cubicBezTo>
                  <a:pt x="514417" y="951793"/>
                  <a:pt x="1225532" y="1160420"/>
                  <a:pt x="1214013" y="1277233"/>
                </a:cubicBezTo>
                <a:cubicBezTo>
                  <a:pt x="1203364" y="1385059"/>
                  <a:pt x="893683" y="1393605"/>
                  <a:pt x="605365" y="1296722"/>
                </a:cubicBezTo>
                <a:cubicBezTo>
                  <a:pt x="317048" y="1199840"/>
                  <a:pt x="60791" y="889709"/>
                  <a:pt x="60791" y="889709"/>
                </a:cubicBezTo>
                <a:cubicBezTo>
                  <a:pt x="60791" y="889709"/>
                  <a:pt x="-14614" y="973198"/>
                  <a:pt x="2538" y="1079061"/>
                </a:cubicBezTo>
                <a:cubicBezTo>
                  <a:pt x="19696" y="1184925"/>
                  <a:pt x="129411" y="1313131"/>
                  <a:pt x="129411" y="1313131"/>
                </a:cubicBezTo>
                <a:cubicBezTo>
                  <a:pt x="129411" y="1313131"/>
                  <a:pt x="56832" y="1536156"/>
                  <a:pt x="253022" y="1660283"/>
                </a:cubicBezTo>
                <a:cubicBezTo>
                  <a:pt x="697855" y="1941676"/>
                  <a:pt x="1603860" y="1766187"/>
                  <a:pt x="1578947" y="2020235"/>
                </a:cubicBezTo>
                <a:cubicBezTo>
                  <a:pt x="1570040" y="2110936"/>
                  <a:pt x="1347490" y="2179576"/>
                  <a:pt x="1084622" y="2147135"/>
                </a:cubicBezTo>
                <a:cubicBezTo>
                  <a:pt x="733149" y="2103750"/>
                  <a:pt x="319325" y="1935775"/>
                  <a:pt x="319325" y="1935775"/>
                </a:cubicBezTo>
                <a:cubicBezTo>
                  <a:pt x="319325" y="1935775"/>
                  <a:pt x="227573" y="2218829"/>
                  <a:pt x="614139" y="2334577"/>
                </a:cubicBezTo>
                <a:cubicBezTo>
                  <a:pt x="1000705" y="2450333"/>
                  <a:pt x="1862040" y="2313173"/>
                  <a:pt x="1883605" y="2391859"/>
                </a:cubicBezTo>
                <a:cubicBezTo>
                  <a:pt x="1907180" y="2478153"/>
                  <a:pt x="1558454" y="2500388"/>
                  <a:pt x="1306837" y="2596139"/>
                </a:cubicBezTo>
                <a:cubicBezTo>
                  <a:pt x="1045442" y="2695594"/>
                  <a:pt x="789005" y="2639805"/>
                  <a:pt x="789005" y="2639805"/>
                </a:cubicBezTo>
                <a:cubicBezTo>
                  <a:pt x="789005" y="2639805"/>
                  <a:pt x="888526" y="2729348"/>
                  <a:pt x="1016042" y="2841728"/>
                </a:cubicBezTo>
                <a:cubicBezTo>
                  <a:pt x="1122997" y="2935959"/>
                  <a:pt x="1244016" y="3052424"/>
                  <a:pt x="1395844" y="3084236"/>
                </a:cubicBezTo>
                <a:cubicBezTo>
                  <a:pt x="1728631" y="3153954"/>
                  <a:pt x="2045277" y="2762432"/>
                  <a:pt x="2140445" y="2904950"/>
                </a:cubicBezTo>
                <a:cubicBezTo>
                  <a:pt x="2245994" y="3062939"/>
                  <a:pt x="1886553" y="3179136"/>
                  <a:pt x="1886553" y="3179136"/>
                </a:cubicBezTo>
                <a:cubicBezTo>
                  <a:pt x="1886553" y="3179136"/>
                  <a:pt x="2030945" y="3234388"/>
                  <a:pt x="2217464" y="3244167"/>
                </a:cubicBezTo>
                <a:close/>
                <a:moveTo>
                  <a:pt x="1988753" y="2352305"/>
                </a:moveTo>
                <a:cubicBezTo>
                  <a:pt x="1892580" y="2340063"/>
                  <a:pt x="1800091" y="2293523"/>
                  <a:pt x="1815829" y="2220563"/>
                </a:cubicBezTo>
                <a:cubicBezTo>
                  <a:pt x="1839404" y="2110902"/>
                  <a:pt x="2183375" y="2184940"/>
                  <a:pt x="2184246" y="2278167"/>
                </a:cubicBezTo>
                <a:cubicBezTo>
                  <a:pt x="2184848" y="2342474"/>
                  <a:pt x="2084926" y="2364541"/>
                  <a:pt x="1988753" y="2352305"/>
                </a:cubicBezTo>
                <a:close/>
                <a:moveTo>
                  <a:pt x="2213044" y="1896041"/>
                </a:moveTo>
                <a:cubicBezTo>
                  <a:pt x="2086801" y="1891372"/>
                  <a:pt x="2054721" y="1516453"/>
                  <a:pt x="2180696" y="1501779"/>
                </a:cubicBezTo>
                <a:cubicBezTo>
                  <a:pt x="2340761" y="1483120"/>
                  <a:pt x="2350003" y="1901111"/>
                  <a:pt x="2213044" y="1896041"/>
                </a:cubicBezTo>
                <a:close/>
                <a:moveTo>
                  <a:pt x="1721331" y="1158658"/>
                </a:moveTo>
                <a:cubicBezTo>
                  <a:pt x="1636476" y="1155095"/>
                  <a:pt x="1569772" y="929779"/>
                  <a:pt x="1644044" y="876462"/>
                </a:cubicBezTo>
                <a:cubicBezTo>
                  <a:pt x="1751535" y="799303"/>
                  <a:pt x="1839404" y="1082631"/>
                  <a:pt x="1758434" y="1145485"/>
                </a:cubicBezTo>
                <a:cubicBezTo>
                  <a:pt x="1745910" y="1155182"/>
                  <a:pt x="1733453" y="1159160"/>
                  <a:pt x="1721331" y="1158658"/>
                </a:cubicBezTo>
                <a:close/>
              </a:path>
            </a:pathLst>
          </a:custGeom>
          <a:blipFill rotWithShape="1">
            <a:blip r:embed="rId2">
              <a:alphaModFix amt="60000"/>
            </a:blip>
            <a:stretch>
              <a:fillRect b="0" l="0" r="0" t="0"/>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332" name="Google Shape;332;p14"/>
          <p:cNvGrpSpPr/>
          <p:nvPr/>
        </p:nvGrpSpPr>
        <p:grpSpPr>
          <a:xfrm>
            <a:off x="9750180" y="78611"/>
            <a:ext cx="2495756" cy="2469653"/>
            <a:chOff x="7274182" y="322119"/>
            <a:chExt cx="3396049" cy="2270946"/>
          </a:xfrm>
        </p:grpSpPr>
        <p:sp>
          <p:nvSpPr>
            <p:cNvPr id="333" name="Google Shape;333;p14"/>
            <p:cNvSpPr/>
            <p:nvPr/>
          </p:nvSpPr>
          <p:spPr>
            <a:xfrm>
              <a:off x="7274182" y="322119"/>
              <a:ext cx="3396049" cy="2270946"/>
            </a:xfrm>
            <a:custGeom>
              <a:rect b="b" l="l" r="r" t="t"/>
              <a:pathLst>
                <a:path extrusionOk="0" h="2523273" w="3396049">
                  <a:moveTo>
                    <a:pt x="3396050" y="2523274"/>
                  </a:moveTo>
                  <a:cubicBezTo>
                    <a:pt x="3396050" y="2523274"/>
                    <a:pt x="2776352" y="2462409"/>
                    <a:pt x="2264680" y="2430296"/>
                  </a:cubicBezTo>
                  <a:cubicBezTo>
                    <a:pt x="1660386" y="2392363"/>
                    <a:pt x="1567629" y="2140411"/>
                    <a:pt x="1071228" y="2196119"/>
                  </a:cubicBezTo>
                  <a:cubicBezTo>
                    <a:pt x="481413" y="2262315"/>
                    <a:pt x="0" y="1883364"/>
                    <a:pt x="0" y="1573622"/>
                  </a:cubicBezTo>
                  <a:cubicBezTo>
                    <a:pt x="0" y="1353570"/>
                    <a:pt x="232369" y="1240500"/>
                    <a:pt x="565906" y="1007971"/>
                  </a:cubicBezTo>
                  <a:cubicBezTo>
                    <a:pt x="748413" y="880729"/>
                    <a:pt x="816417" y="443036"/>
                    <a:pt x="1365506" y="285798"/>
                  </a:cubicBezTo>
                  <a:cubicBezTo>
                    <a:pt x="1748656" y="176089"/>
                    <a:pt x="1959687" y="257776"/>
                    <a:pt x="2564116" y="180150"/>
                  </a:cubicBezTo>
                  <a:cubicBezTo>
                    <a:pt x="3259559" y="90827"/>
                    <a:pt x="3396050" y="0"/>
                    <a:pt x="3396050" y="0"/>
                  </a:cubicBezTo>
                </a:path>
              </a:pathLst>
            </a:custGeom>
            <a:no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4" name="Google Shape;334;p14"/>
            <p:cNvSpPr/>
            <p:nvPr/>
          </p:nvSpPr>
          <p:spPr>
            <a:xfrm>
              <a:off x="7722048" y="460066"/>
              <a:ext cx="2948183" cy="1882338"/>
            </a:xfrm>
            <a:custGeom>
              <a:rect b="b" l="l" r="r" t="t"/>
              <a:pathLst>
                <a:path extrusionOk="0" h="2051595" w="2948183">
                  <a:moveTo>
                    <a:pt x="2948184" y="1978529"/>
                  </a:moveTo>
                  <a:cubicBezTo>
                    <a:pt x="2948184" y="1978529"/>
                    <a:pt x="2471874" y="2081030"/>
                    <a:pt x="2173310" y="2043224"/>
                  </a:cubicBezTo>
                  <a:cubicBezTo>
                    <a:pt x="1890886" y="2007454"/>
                    <a:pt x="1608999" y="1887472"/>
                    <a:pt x="1250159" y="1817694"/>
                  </a:cubicBezTo>
                  <a:cubicBezTo>
                    <a:pt x="709958" y="1712647"/>
                    <a:pt x="75258" y="2028369"/>
                    <a:pt x="4675" y="1509874"/>
                  </a:cubicBezTo>
                  <a:cubicBezTo>
                    <a:pt x="-65271" y="996080"/>
                    <a:pt x="669640" y="1057186"/>
                    <a:pt x="871027" y="875422"/>
                  </a:cubicBezTo>
                  <a:cubicBezTo>
                    <a:pt x="1119362" y="651298"/>
                    <a:pt x="1048437" y="488407"/>
                    <a:pt x="1257057" y="359217"/>
                  </a:cubicBezTo>
                  <a:cubicBezTo>
                    <a:pt x="1367161" y="291032"/>
                    <a:pt x="1727473" y="281281"/>
                    <a:pt x="2122880" y="226303"/>
                  </a:cubicBezTo>
                  <a:cubicBezTo>
                    <a:pt x="2336656" y="196587"/>
                    <a:pt x="2535833" y="-13342"/>
                    <a:pt x="2948184" y="670"/>
                  </a:cubicBezTo>
                </a:path>
              </a:pathLst>
            </a:custGeom>
            <a:no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5" name="Google Shape;335;p14"/>
            <p:cNvSpPr/>
            <p:nvPr/>
          </p:nvSpPr>
          <p:spPr>
            <a:xfrm>
              <a:off x="8291799" y="667875"/>
              <a:ext cx="2378432" cy="1378624"/>
            </a:xfrm>
            <a:custGeom>
              <a:rect b="b" l="l" r="r" t="t"/>
              <a:pathLst>
                <a:path extrusionOk="0" h="1455012" w="2378432">
                  <a:moveTo>
                    <a:pt x="2378433" y="1401835"/>
                  </a:moveTo>
                  <a:cubicBezTo>
                    <a:pt x="2378433" y="1401835"/>
                    <a:pt x="2149253" y="1448046"/>
                    <a:pt x="1885782" y="1454803"/>
                  </a:cubicBezTo>
                  <a:cubicBezTo>
                    <a:pt x="1610457" y="1461862"/>
                    <a:pt x="1308813" y="1287640"/>
                    <a:pt x="967252" y="1309145"/>
                  </a:cubicBezTo>
                  <a:cubicBezTo>
                    <a:pt x="553896" y="1335164"/>
                    <a:pt x="48655" y="1449084"/>
                    <a:pt x="1506" y="1257556"/>
                  </a:cubicBezTo>
                  <a:cubicBezTo>
                    <a:pt x="-34592" y="1110973"/>
                    <a:pt x="588053" y="850107"/>
                    <a:pt x="796672" y="785907"/>
                  </a:cubicBezTo>
                  <a:cubicBezTo>
                    <a:pt x="1048356" y="708440"/>
                    <a:pt x="935105" y="424161"/>
                    <a:pt x="1230790" y="220698"/>
                  </a:cubicBezTo>
                  <a:cubicBezTo>
                    <a:pt x="1513347" y="26243"/>
                    <a:pt x="2378433" y="0"/>
                    <a:pt x="2378433" y="0"/>
                  </a:cubicBezTo>
                </a:path>
              </a:pathLst>
            </a:custGeom>
            <a:no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6" name="Google Shape;336;p14"/>
            <p:cNvSpPr/>
            <p:nvPr/>
          </p:nvSpPr>
          <p:spPr>
            <a:xfrm>
              <a:off x="8752654" y="888573"/>
              <a:ext cx="1917577" cy="923694"/>
            </a:xfrm>
            <a:custGeom>
              <a:rect b="b" l="l" r="r" t="t"/>
              <a:pathLst>
                <a:path extrusionOk="0" h="995897" w="1917577">
                  <a:moveTo>
                    <a:pt x="1917578" y="844164"/>
                  </a:moveTo>
                  <a:cubicBezTo>
                    <a:pt x="1917578" y="844164"/>
                    <a:pt x="1546482" y="922260"/>
                    <a:pt x="1424793" y="929815"/>
                  </a:cubicBezTo>
                  <a:cubicBezTo>
                    <a:pt x="1273501" y="939218"/>
                    <a:pt x="1136677" y="857826"/>
                    <a:pt x="909505" y="888198"/>
                  </a:cubicBezTo>
                  <a:cubicBezTo>
                    <a:pt x="481482" y="945399"/>
                    <a:pt x="33503" y="1079606"/>
                    <a:pt x="619" y="921390"/>
                  </a:cubicBezTo>
                  <a:cubicBezTo>
                    <a:pt x="-21616" y="814307"/>
                    <a:pt x="561515" y="789119"/>
                    <a:pt x="690170" y="627916"/>
                  </a:cubicBezTo>
                  <a:cubicBezTo>
                    <a:pt x="777636" y="518328"/>
                    <a:pt x="802483" y="345833"/>
                    <a:pt x="982304" y="252065"/>
                  </a:cubicBezTo>
                  <a:cubicBezTo>
                    <a:pt x="1354806" y="57864"/>
                    <a:pt x="1337460" y="233487"/>
                    <a:pt x="1912152" y="0"/>
                  </a:cubicBezTo>
                </a:path>
              </a:pathLst>
            </a:custGeom>
            <a:no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7" name="Google Shape;337;p14"/>
            <p:cNvSpPr/>
            <p:nvPr/>
          </p:nvSpPr>
          <p:spPr>
            <a:xfrm>
              <a:off x="9585477" y="1154949"/>
              <a:ext cx="1084754" cy="461323"/>
            </a:xfrm>
            <a:custGeom>
              <a:rect b="b" l="l" r="r" t="t"/>
              <a:pathLst>
                <a:path extrusionOk="0" h="522746" w="1084754">
                  <a:moveTo>
                    <a:pt x="1084755" y="240432"/>
                  </a:moveTo>
                  <a:cubicBezTo>
                    <a:pt x="1084755" y="240432"/>
                    <a:pt x="936678" y="338192"/>
                    <a:pt x="728795" y="377659"/>
                  </a:cubicBezTo>
                  <a:cubicBezTo>
                    <a:pt x="606168" y="400932"/>
                    <a:pt x="464722" y="373802"/>
                    <a:pt x="355288" y="428806"/>
                  </a:cubicBezTo>
                  <a:cubicBezTo>
                    <a:pt x="169640" y="522133"/>
                    <a:pt x="32413" y="553436"/>
                    <a:pt x="3213" y="488258"/>
                  </a:cubicBezTo>
                  <a:cubicBezTo>
                    <a:pt x="-21700" y="432677"/>
                    <a:pt x="102667" y="436528"/>
                    <a:pt x="223754" y="360548"/>
                  </a:cubicBezTo>
                  <a:cubicBezTo>
                    <a:pt x="341559" y="286637"/>
                    <a:pt x="453604" y="132861"/>
                    <a:pt x="606168" y="80595"/>
                  </a:cubicBezTo>
                  <a:cubicBezTo>
                    <a:pt x="857048" y="-5337"/>
                    <a:pt x="1084755" y="67"/>
                    <a:pt x="1084755" y="67"/>
                  </a:cubicBezTo>
                </a:path>
              </a:pathLst>
            </a:custGeom>
            <a:no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38" name="Google Shape;338;p14"/>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3 Just title">
  <p:cSld name="CUSTOM_22">
    <p:spTree>
      <p:nvGrpSpPr>
        <p:cNvPr id="339" name="Shape 339"/>
        <p:cNvGrpSpPr/>
        <p:nvPr/>
      </p:nvGrpSpPr>
      <p:grpSpPr>
        <a:xfrm>
          <a:off x="0" y="0"/>
          <a:ext cx="0" cy="0"/>
          <a:chOff x="0" y="0"/>
          <a:chExt cx="0" cy="0"/>
        </a:xfrm>
      </p:grpSpPr>
      <p:sp>
        <p:nvSpPr>
          <p:cNvPr id="340" name="Google Shape;340;p15"/>
          <p:cNvSpPr/>
          <p:nvPr/>
        </p:nvSpPr>
        <p:spPr>
          <a:xfrm rot="10800000">
            <a:off x="9995152" y="5201589"/>
            <a:ext cx="2196849" cy="1736648"/>
          </a:xfrm>
          <a:custGeom>
            <a:rect b="b" l="l" r="r" t="t"/>
            <a:pathLst>
              <a:path extrusionOk="0" h="2098668" w="2654802">
                <a:moveTo>
                  <a:pt x="0" y="2098669"/>
                </a:moveTo>
                <a:cubicBezTo>
                  <a:pt x="0" y="2098669"/>
                  <a:pt x="455717" y="1603379"/>
                  <a:pt x="956162" y="1390587"/>
                </a:cubicBezTo>
                <a:cubicBezTo>
                  <a:pt x="1268790" y="1257659"/>
                  <a:pt x="1628166" y="1117091"/>
                  <a:pt x="1838065" y="1005025"/>
                </a:cubicBezTo>
                <a:cubicBezTo>
                  <a:pt x="2588788" y="604218"/>
                  <a:pt x="2654803" y="0"/>
                  <a:pt x="2654803" y="0"/>
                </a:cubicBezTo>
                <a:cubicBezTo>
                  <a:pt x="2654803" y="0"/>
                  <a:pt x="282785" y="0"/>
                  <a:pt x="0" y="0"/>
                </a:cubicBezTo>
                <a:lnTo>
                  <a:pt x="0" y="209866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341" name="Google Shape;341;p15"/>
          <p:cNvSpPr/>
          <p:nvPr/>
        </p:nvSpPr>
        <p:spPr>
          <a:xfrm rot="10800000">
            <a:off x="9987213" y="5201588"/>
            <a:ext cx="2196849" cy="1736648"/>
          </a:xfrm>
          <a:custGeom>
            <a:rect b="b" l="l" r="r" t="t"/>
            <a:pathLst>
              <a:path extrusionOk="0" h="2098668" w="2654802">
                <a:moveTo>
                  <a:pt x="0" y="2098669"/>
                </a:moveTo>
                <a:cubicBezTo>
                  <a:pt x="0" y="2098669"/>
                  <a:pt x="455717" y="1603379"/>
                  <a:pt x="956162" y="1390587"/>
                </a:cubicBezTo>
                <a:cubicBezTo>
                  <a:pt x="1268790" y="1257659"/>
                  <a:pt x="1628166" y="1117091"/>
                  <a:pt x="1838065" y="1005025"/>
                </a:cubicBezTo>
                <a:cubicBezTo>
                  <a:pt x="2588788" y="604218"/>
                  <a:pt x="2654803" y="0"/>
                  <a:pt x="2654803" y="0"/>
                </a:cubicBezTo>
                <a:cubicBezTo>
                  <a:pt x="2654803" y="0"/>
                  <a:pt x="282785" y="0"/>
                  <a:pt x="0" y="0"/>
                </a:cubicBezTo>
                <a:lnTo>
                  <a:pt x="0" y="2098669"/>
                </a:lnTo>
                <a:close/>
              </a:path>
            </a:pathLst>
          </a:custGeom>
          <a:blipFill rotWithShape="1">
            <a:blip r:embed="rId2">
              <a:alphaModFix amt="60000"/>
            </a:blip>
            <a:stretch>
              <a:fillRect b="-62099" l="-12368" r="-8409" t="-77398"/>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42" name="Google Shape;342;p15"/>
          <p:cNvSpPr/>
          <p:nvPr/>
        </p:nvSpPr>
        <p:spPr>
          <a:xfrm>
            <a:off x="2" y="-26498"/>
            <a:ext cx="2196849" cy="1736648"/>
          </a:xfrm>
          <a:custGeom>
            <a:rect b="b" l="l" r="r" t="t"/>
            <a:pathLst>
              <a:path extrusionOk="0" h="2098668" w="2654802">
                <a:moveTo>
                  <a:pt x="0" y="2098669"/>
                </a:moveTo>
                <a:cubicBezTo>
                  <a:pt x="0" y="2098669"/>
                  <a:pt x="455717" y="1603379"/>
                  <a:pt x="956162" y="1390587"/>
                </a:cubicBezTo>
                <a:cubicBezTo>
                  <a:pt x="1268790" y="1257659"/>
                  <a:pt x="1628166" y="1117091"/>
                  <a:pt x="1838065" y="1005025"/>
                </a:cubicBezTo>
                <a:cubicBezTo>
                  <a:pt x="2588788" y="604218"/>
                  <a:pt x="2654803" y="0"/>
                  <a:pt x="2654803" y="0"/>
                </a:cubicBezTo>
                <a:cubicBezTo>
                  <a:pt x="2654803" y="0"/>
                  <a:pt x="282785" y="0"/>
                  <a:pt x="0" y="0"/>
                </a:cubicBezTo>
                <a:lnTo>
                  <a:pt x="0" y="2098669"/>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343" name="Google Shape;343;p15"/>
          <p:cNvSpPr/>
          <p:nvPr/>
        </p:nvSpPr>
        <p:spPr>
          <a:xfrm>
            <a:off x="0" y="-26499"/>
            <a:ext cx="2196849" cy="1736648"/>
          </a:xfrm>
          <a:custGeom>
            <a:rect b="b" l="l" r="r" t="t"/>
            <a:pathLst>
              <a:path extrusionOk="0" h="2098668" w="2654802">
                <a:moveTo>
                  <a:pt x="0" y="2098669"/>
                </a:moveTo>
                <a:cubicBezTo>
                  <a:pt x="0" y="2098669"/>
                  <a:pt x="455717" y="1603379"/>
                  <a:pt x="956162" y="1390587"/>
                </a:cubicBezTo>
                <a:cubicBezTo>
                  <a:pt x="1268790" y="1257659"/>
                  <a:pt x="1628166" y="1117091"/>
                  <a:pt x="1838065" y="1005025"/>
                </a:cubicBezTo>
                <a:cubicBezTo>
                  <a:pt x="2588788" y="604218"/>
                  <a:pt x="2654803" y="0"/>
                  <a:pt x="2654803" y="0"/>
                </a:cubicBezTo>
                <a:cubicBezTo>
                  <a:pt x="2654803" y="0"/>
                  <a:pt x="282785" y="0"/>
                  <a:pt x="0" y="0"/>
                </a:cubicBezTo>
                <a:lnTo>
                  <a:pt x="0" y="2098669"/>
                </a:lnTo>
                <a:close/>
              </a:path>
            </a:pathLst>
          </a:custGeom>
          <a:blipFill rotWithShape="1">
            <a:blip r:embed="rId2">
              <a:alphaModFix amt="60000"/>
            </a:blip>
            <a:stretch>
              <a:fillRect b="-62099" l="-12368" r="-8409" t="-77398"/>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44" name="Google Shape;344;p15"/>
          <p:cNvSpPr/>
          <p:nvPr/>
        </p:nvSpPr>
        <p:spPr>
          <a:xfrm flipH="1" rot="10800000">
            <a:off x="8672205" y="12"/>
            <a:ext cx="3519803" cy="1732928"/>
          </a:xfrm>
          <a:custGeom>
            <a:rect b="b" l="l" r="r" t="t"/>
            <a:pathLst>
              <a:path extrusionOk="0" h="3094515" w="6285363">
                <a:moveTo>
                  <a:pt x="6285364" y="64726"/>
                </a:moveTo>
                <a:cubicBezTo>
                  <a:pt x="6140435" y="33738"/>
                  <a:pt x="5667742" y="-143934"/>
                  <a:pt x="4777340" y="266897"/>
                </a:cubicBezTo>
                <a:cubicBezTo>
                  <a:pt x="3641672" y="790904"/>
                  <a:pt x="4051893" y="2200216"/>
                  <a:pt x="2889314" y="1940309"/>
                </a:cubicBezTo>
                <a:cubicBezTo>
                  <a:pt x="1814845" y="1700105"/>
                  <a:pt x="1419606" y="1862748"/>
                  <a:pt x="784411" y="2135936"/>
                </a:cubicBezTo>
                <a:cubicBezTo>
                  <a:pt x="149215" y="2409124"/>
                  <a:pt x="0" y="3094516"/>
                  <a:pt x="0" y="3094516"/>
                </a:cubicBezTo>
                <a:lnTo>
                  <a:pt x="6285364" y="3091435"/>
                </a:lnTo>
                <a:lnTo>
                  <a:pt x="6285364" y="64726"/>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5" name="Google Shape;345;p15"/>
          <p:cNvSpPr/>
          <p:nvPr/>
        </p:nvSpPr>
        <p:spPr>
          <a:xfrm flipH="1">
            <a:off x="-127945" y="5229575"/>
            <a:ext cx="3519803" cy="1732928"/>
          </a:xfrm>
          <a:custGeom>
            <a:rect b="b" l="l" r="r" t="t"/>
            <a:pathLst>
              <a:path extrusionOk="0" h="3094515" w="6285363">
                <a:moveTo>
                  <a:pt x="6285364" y="64726"/>
                </a:moveTo>
                <a:cubicBezTo>
                  <a:pt x="6140435" y="33738"/>
                  <a:pt x="5667742" y="-143934"/>
                  <a:pt x="4777340" y="266897"/>
                </a:cubicBezTo>
                <a:cubicBezTo>
                  <a:pt x="3641672" y="790904"/>
                  <a:pt x="4051893" y="2200216"/>
                  <a:pt x="2889314" y="1940309"/>
                </a:cubicBezTo>
                <a:cubicBezTo>
                  <a:pt x="1814845" y="1700105"/>
                  <a:pt x="1419606" y="1862748"/>
                  <a:pt x="784411" y="2135936"/>
                </a:cubicBezTo>
                <a:cubicBezTo>
                  <a:pt x="149215" y="2409124"/>
                  <a:pt x="0" y="3094516"/>
                  <a:pt x="0" y="3094516"/>
                </a:cubicBezTo>
                <a:lnTo>
                  <a:pt x="6285364" y="3091435"/>
                </a:lnTo>
                <a:lnTo>
                  <a:pt x="6285364" y="64726"/>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46" name="Google Shape;346;p15"/>
          <p:cNvGrpSpPr/>
          <p:nvPr/>
        </p:nvGrpSpPr>
        <p:grpSpPr>
          <a:xfrm rot="-5400000">
            <a:off x="26074" y="-23463"/>
            <a:ext cx="1862054" cy="1908957"/>
            <a:chOff x="7274182" y="322119"/>
            <a:chExt cx="3396049" cy="2270946"/>
          </a:xfrm>
        </p:grpSpPr>
        <p:sp>
          <p:nvSpPr>
            <p:cNvPr id="347" name="Google Shape;347;p15"/>
            <p:cNvSpPr/>
            <p:nvPr/>
          </p:nvSpPr>
          <p:spPr>
            <a:xfrm>
              <a:off x="7274182" y="322119"/>
              <a:ext cx="3396049" cy="2270946"/>
            </a:xfrm>
            <a:custGeom>
              <a:rect b="b" l="l" r="r" t="t"/>
              <a:pathLst>
                <a:path extrusionOk="0" h="2523273" w="3396049">
                  <a:moveTo>
                    <a:pt x="3396050" y="2523274"/>
                  </a:moveTo>
                  <a:cubicBezTo>
                    <a:pt x="3396050" y="2523274"/>
                    <a:pt x="2776352" y="2462409"/>
                    <a:pt x="2264680" y="2430296"/>
                  </a:cubicBezTo>
                  <a:cubicBezTo>
                    <a:pt x="1660386" y="2392363"/>
                    <a:pt x="1567629" y="2140411"/>
                    <a:pt x="1071228" y="2196119"/>
                  </a:cubicBezTo>
                  <a:cubicBezTo>
                    <a:pt x="481413" y="2262315"/>
                    <a:pt x="0" y="1883364"/>
                    <a:pt x="0" y="1573622"/>
                  </a:cubicBezTo>
                  <a:cubicBezTo>
                    <a:pt x="0" y="1353570"/>
                    <a:pt x="232369" y="1240500"/>
                    <a:pt x="565906" y="1007971"/>
                  </a:cubicBezTo>
                  <a:cubicBezTo>
                    <a:pt x="748413" y="880729"/>
                    <a:pt x="816417" y="443036"/>
                    <a:pt x="1365506" y="285798"/>
                  </a:cubicBezTo>
                  <a:cubicBezTo>
                    <a:pt x="1748656" y="176089"/>
                    <a:pt x="1959687" y="257776"/>
                    <a:pt x="2564116" y="180150"/>
                  </a:cubicBezTo>
                  <a:cubicBezTo>
                    <a:pt x="3259559" y="90827"/>
                    <a:pt x="3396050" y="0"/>
                    <a:pt x="3396050" y="0"/>
                  </a:cubicBezTo>
                </a:path>
              </a:pathLst>
            </a:custGeom>
            <a:noFill/>
            <a:ln cap="rnd"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8" name="Google Shape;348;p15"/>
            <p:cNvSpPr/>
            <p:nvPr/>
          </p:nvSpPr>
          <p:spPr>
            <a:xfrm>
              <a:off x="7722048" y="460066"/>
              <a:ext cx="2948183" cy="1882338"/>
            </a:xfrm>
            <a:custGeom>
              <a:rect b="b" l="l" r="r" t="t"/>
              <a:pathLst>
                <a:path extrusionOk="0" h="2051595" w="2948183">
                  <a:moveTo>
                    <a:pt x="2948184" y="1978529"/>
                  </a:moveTo>
                  <a:cubicBezTo>
                    <a:pt x="2948184" y="1978529"/>
                    <a:pt x="2471874" y="2081030"/>
                    <a:pt x="2173310" y="2043224"/>
                  </a:cubicBezTo>
                  <a:cubicBezTo>
                    <a:pt x="1890886" y="2007454"/>
                    <a:pt x="1608999" y="1887472"/>
                    <a:pt x="1250159" y="1817694"/>
                  </a:cubicBezTo>
                  <a:cubicBezTo>
                    <a:pt x="709958" y="1712647"/>
                    <a:pt x="75258" y="2028369"/>
                    <a:pt x="4675" y="1509874"/>
                  </a:cubicBezTo>
                  <a:cubicBezTo>
                    <a:pt x="-65271" y="996080"/>
                    <a:pt x="669640" y="1057186"/>
                    <a:pt x="871027" y="875422"/>
                  </a:cubicBezTo>
                  <a:cubicBezTo>
                    <a:pt x="1119362" y="651298"/>
                    <a:pt x="1048437" y="488407"/>
                    <a:pt x="1257057" y="359217"/>
                  </a:cubicBezTo>
                  <a:cubicBezTo>
                    <a:pt x="1367161" y="291032"/>
                    <a:pt x="1727473" y="281281"/>
                    <a:pt x="2122880" y="226303"/>
                  </a:cubicBezTo>
                  <a:cubicBezTo>
                    <a:pt x="2336656" y="196587"/>
                    <a:pt x="2535833" y="-13342"/>
                    <a:pt x="2948184" y="670"/>
                  </a:cubicBezTo>
                </a:path>
              </a:pathLst>
            </a:custGeom>
            <a:noFill/>
            <a:ln cap="rnd"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9" name="Google Shape;349;p15"/>
            <p:cNvSpPr/>
            <p:nvPr/>
          </p:nvSpPr>
          <p:spPr>
            <a:xfrm>
              <a:off x="8291799" y="667875"/>
              <a:ext cx="2378432" cy="1378624"/>
            </a:xfrm>
            <a:custGeom>
              <a:rect b="b" l="l" r="r" t="t"/>
              <a:pathLst>
                <a:path extrusionOk="0" h="1455012" w="2378432">
                  <a:moveTo>
                    <a:pt x="2378433" y="1401835"/>
                  </a:moveTo>
                  <a:cubicBezTo>
                    <a:pt x="2378433" y="1401835"/>
                    <a:pt x="2149253" y="1448046"/>
                    <a:pt x="1885782" y="1454803"/>
                  </a:cubicBezTo>
                  <a:cubicBezTo>
                    <a:pt x="1610457" y="1461862"/>
                    <a:pt x="1308813" y="1287640"/>
                    <a:pt x="967252" y="1309145"/>
                  </a:cubicBezTo>
                  <a:cubicBezTo>
                    <a:pt x="553896" y="1335164"/>
                    <a:pt x="48655" y="1449084"/>
                    <a:pt x="1506" y="1257556"/>
                  </a:cubicBezTo>
                  <a:cubicBezTo>
                    <a:pt x="-34592" y="1110973"/>
                    <a:pt x="588053" y="850107"/>
                    <a:pt x="796672" y="785907"/>
                  </a:cubicBezTo>
                  <a:cubicBezTo>
                    <a:pt x="1048356" y="708440"/>
                    <a:pt x="935105" y="424161"/>
                    <a:pt x="1230790" y="220698"/>
                  </a:cubicBezTo>
                  <a:cubicBezTo>
                    <a:pt x="1513347" y="26243"/>
                    <a:pt x="2378433" y="0"/>
                    <a:pt x="2378433" y="0"/>
                  </a:cubicBezTo>
                </a:path>
              </a:pathLst>
            </a:custGeom>
            <a:noFill/>
            <a:ln cap="rnd"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0" name="Google Shape;350;p15"/>
            <p:cNvSpPr/>
            <p:nvPr/>
          </p:nvSpPr>
          <p:spPr>
            <a:xfrm>
              <a:off x="8752654" y="888573"/>
              <a:ext cx="1917577" cy="923694"/>
            </a:xfrm>
            <a:custGeom>
              <a:rect b="b" l="l" r="r" t="t"/>
              <a:pathLst>
                <a:path extrusionOk="0" h="995897" w="1917577">
                  <a:moveTo>
                    <a:pt x="1917578" y="844164"/>
                  </a:moveTo>
                  <a:cubicBezTo>
                    <a:pt x="1917578" y="844164"/>
                    <a:pt x="1546482" y="922260"/>
                    <a:pt x="1424793" y="929815"/>
                  </a:cubicBezTo>
                  <a:cubicBezTo>
                    <a:pt x="1273501" y="939218"/>
                    <a:pt x="1136677" y="857826"/>
                    <a:pt x="909505" y="888198"/>
                  </a:cubicBezTo>
                  <a:cubicBezTo>
                    <a:pt x="481482" y="945399"/>
                    <a:pt x="33503" y="1079606"/>
                    <a:pt x="619" y="921390"/>
                  </a:cubicBezTo>
                  <a:cubicBezTo>
                    <a:pt x="-21616" y="814307"/>
                    <a:pt x="561515" y="789119"/>
                    <a:pt x="690170" y="627916"/>
                  </a:cubicBezTo>
                  <a:cubicBezTo>
                    <a:pt x="777636" y="518328"/>
                    <a:pt x="802483" y="345833"/>
                    <a:pt x="982304" y="252065"/>
                  </a:cubicBezTo>
                  <a:cubicBezTo>
                    <a:pt x="1354806" y="57864"/>
                    <a:pt x="1337460" y="233487"/>
                    <a:pt x="1912152" y="0"/>
                  </a:cubicBezTo>
                </a:path>
              </a:pathLst>
            </a:custGeom>
            <a:noFill/>
            <a:ln cap="rnd"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1" name="Google Shape;351;p15"/>
            <p:cNvSpPr/>
            <p:nvPr/>
          </p:nvSpPr>
          <p:spPr>
            <a:xfrm>
              <a:off x="9585477" y="1154949"/>
              <a:ext cx="1084754" cy="461323"/>
            </a:xfrm>
            <a:custGeom>
              <a:rect b="b" l="l" r="r" t="t"/>
              <a:pathLst>
                <a:path extrusionOk="0" h="522746" w="1084754">
                  <a:moveTo>
                    <a:pt x="1084755" y="240432"/>
                  </a:moveTo>
                  <a:cubicBezTo>
                    <a:pt x="1084755" y="240432"/>
                    <a:pt x="936678" y="338192"/>
                    <a:pt x="728795" y="377659"/>
                  </a:cubicBezTo>
                  <a:cubicBezTo>
                    <a:pt x="606168" y="400932"/>
                    <a:pt x="464722" y="373802"/>
                    <a:pt x="355288" y="428806"/>
                  </a:cubicBezTo>
                  <a:cubicBezTo>
                    <a:pt x="169640" y="522133"/>
                    <a:pt x="32413" y="553436"/>
                    <a:pt x="3213" y="488258"/>
                  </a:cubicBezTo>
                  <a:cubicBezTo>
                    <a:pt x="-21700" y="432677"/>
                    <a:pt x="102667" y="436528"/>
                    <a:pt x="223754" y="360548"/>
                  </a:cubicBezTo>
                  <a:cubicBezTo>
                    <a:pt x="341559" y="286637"/>
                    <a:pt x="453604" y="132861"/>
                    <a:pt x="606168" y="80595"/>
                  </a:cubicBezTo>
                  <a:cubicBezTo>
                    <a:pt x="857048" y="-5337"/>
                    <a:pt x="1084755" y="67"/>
                    <a:pt x="1084755" y="67"/>
                  </a:cubicBezTo>
                </a:path>
              </a:pathLst>
            </a:custGeom>
            <a:noFill/>
            <a:ln cap="rnd"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52" name="Google Shape;352;p15"/>
          <p:cNvSpPr/>
          <p:nvPr/>
        </p:nvSpPr>
        <p:spPr>
          <a:xfrm flipH="1">
            <a:off x="-127949" y="5229580"/>
            <a:ext cx="3519803" cy="1732928"/>
          </a:xfrm>
          <a:custGeom>
            <a:rect b="b" l="l" r="r" t="t"/>
            <a:pathLst>
              <a:path extrusionOk="0" h="3094515" w="6285363">
                <a:moveTo>
                  <a:pt x="6285364" y="64726"/>
                </a:moveTo>
                <a:cubicBezTo>
                  <a:pt x="6140435" y="33738"/>
                  <a:pt x="5667742" y="-143934"/>
                  <a:pt x="4777340" y="266897"/>
                </a:cubicBezTo>
                <a:cubicBezTo>
                  <a:pt x="3641672" y="790904"/>
                  <a:pt x="4051893" y="2200216"/>
                  <a:pt x="2889314" y="1940309"/>
                </a:cubicBezTo>
                <a:cubicBezTo>
                  <a:pt x="1814845" y="1700105"/>
                  <a:pt x="1419606" y="1862748"/>
                  <a:pt x="784411" y="2135936"/>
                </a:cubicBezTo>
                <a:cubicBezTo>
                  <a:pt x="149215" y="2409124"/>
                  <a:pt x="0" y="3094516"/>
                  <a:pt x="0" y="3094516"/>
                </a:cubicBezTo>
                <a:lnTo>
                  <a:pt x="6285364" y="3091435"/>
                </a:lnTo>
                <a:lnTo>
                  <a:pt x="6285364" y="64726"/>
                </a:lnTo>
                <a:close/>
              </a:path>
            </a:pathLst>
          </a:custGeom>
          <a:blipFill rotWithShape="1">
            <a:blip r:embed="rId2">
              <a:alphaModFix amt="60000"/>
            </a:blip>
            <a:stretch>
              <a:fillRect b="-62099" l="-12368" r="-8409" t="-77398"/>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53" name="Google Shape;353;p15"/>
          <p:cNvSpPr/>
          <p:nvPr/>
        </p:nvSpPr>
        <p:spPr>
          <a:xfrm flipH="1" rot="10800000">
            <a:off x="8660225" y="-26037"/>
            <a:ext cx="3519803" cy="1756137"/>
          </a:xfrm>
          <a:custGeom>
            <a:rect b="b" l="l" r="r" t="t"/>
            <a:pathLst>
              <a:path extrusionOk="0" h="3094515" w="6285363">
                <a:moveTo>
                  <a:pt x="6285364" y="64726"/>
                </a:moveTo>
                <a:cubicBezTo>
                  <a:pt x="6140435" y="33738"/>
                  <a:pt x="5667742" y="-143934"/>
                  <a:pt x="4777340" y="266897"/>
                </a:cubicBezTo>
                <a:cubicBezTo>
                  <a:pt x="3641672" y="790904"/>
                  <a:pt x="4051893" y="2200216"/>
                  <a:pt x="2889314" y="1940309"/>
                </a:cubicBezTo>
                <a:cubicBezTo>
                  <a:pt x="1814845" y="1700105"/>
                  <a:pt x="1419606" y="1862748"/>
                  <a:pt x="784411" y="2135936"/>
                </a:cubicBezTo>
                <a:cubicBezTo>
                  <a:pt x="149215" y="2409124"/>
                  <a:pt x="0" y="3094516"/>
                  <a:pt x="0" y="3094516"/>
                </a:cubicBezTo>
                <a:lnTo>
                  <a:pt x="6285364" y="3091435"/>
                </a:lnTo>
                <a:lnTo>
                  <a:pt x="6285364" y="64726"/>
                </a:lnTo>
                <a:close/>
              </a:path>
            </a:pathLst>
          </a:custGeom>
          <a:blipFill rotWithShape="1">
            <a:blip r:embed="rId2">
              <a:alphaModFix amt="60000"/>
            </a:blip>
            <a:stretch>
              <a:fillRect b="-62099" l="-12368" r="-8409" t="-77398"/>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54" name="Google Shape;354;p15"/>
          <p:cNvSpPr/>
          <p:nvPr/>
        </p:nvSpPr>
        <p:spPr>
          <a:xfrm rot="-1338372">
            <a:off x="10444481" y="56226"/>
            <a:ext cx="2036591" cy="1044140"/>
          </a:xfrm>
          <a:custGeom>
            <a:rect b="b" l="l" r="r" t="t"/>
            <a:pathLst>
              <a:path extrusionOk="0" h="3302583" w="6441674">
                <a:moveTo>
                  <a:pt x="6617" y="2553101"/>
                </a:moveTo>
                <a:cubicBezTo>
                  <a:pt x="34746" y="2475004"/>
                  <a:pt x="146409" y="2480811"/>
                  <a:pt x="197329" y="2483235"/>
                </a:cubicBezTo>
                <a:cubicBezTo>
                  <a:pt x="355947" y="2490783"/>
                  <a:pt x="535520" y="2579595"/>
                  <a:pt x="619745" y="2626041"/>
                </a:cubicBezTo>
                <a:cubicBezTo>
                  <a:pt x="639402" y="2615540"/>
                  <a:pt x="651785" y="2608883"/>
                  <a:pt x="664175" y="2602366"/>
                </a:cubicBezTo>
                <a:cubicBezTo>
                  <a:pt x="762276" y="2550891"/>
                  <a:pt x="873029" y="2494239"/>
                  <a:pt x="994310" y="2434298"/>
                </a:cubicBezTo>
                <a:cubicBezTo>
                  <a:pt x="1080169" y="2391858"/>
                  <a:pt x="1075688" y="2399687"/>
                  <a:pt x="1162987" y="2358291"/>
                </a:cubicBezTo>
                <a:cubicBezTo>
                  <a:pt x="1125871" y="2363555"/>
                  <a:pt x="563481" y="2399211"/>
                  <a:pt x="595159" y="2184611"/>
                </a:cubicBezTo>
                <a:cubicBezTo>
                  <a:pt x="596981" y="2172288"/>
                  <a:pt x="600605" y="2161880"/>
                  <a:pt x="605547" y="2153013"/>
                </a:cubicBezTo>
                <a:cubicBezTo>
                  <a:pt x="640205" y="2090929"/>
                  <a:pt x="743678" y="2107190"/>
                  <a:pt x="805501" y="2116319"/>
                </a:cubicBezTo>
                <a:cubicBezTo>
                  <a:pt x="980031" y="2142083"/>
                  <a:pt x="1257117" y="2281882"/>
                  <a:pt x="1285768" y="2296435"/>
                </a:cubicBezTo>
                <a:cubicBezTo>
                  <a:pt x="1422748" y="2231907"/>
                  <a:pt x="1512002" y="2195467"/>
                  <a:pt x="1650729" y="2135044"/>
                </a:cubicBezTo>
                <a:cubicBezTo>
                  <a:pt x="1585906" y="2142873"/>
                  <a:pt x="1493156" y="2131810"/>
                  <a:pt x="1469997" y="2129412"/>
                </a:cubicBezTo>
                <a:cubicBezTo>
                  <a:pt x="1313368" y="2113205"/>
                  <a:pt x="1166437" y="2091398"/>
                  <a:pt x="1064993" y="1954821"/>
                </a:cubicBezTo>
                <a:cubicBezTo>
                  <a:pt x="1029678" y="1907277"/>
                  <a:pt x="992569" y="1822089"/>
                  <a:pt x="1029310" y="1765167"/>
                </a:cubicBezTo>
                <a:cubicBezTo>
                  <a:pt x="1068810" y="1703975"/>
                  <a:pt x="1173020" y="1711430"/>
                  <a:pt x="1227656" y="1736660"/>
                </a:cubicBezTo>
                <a:cubicBezTo>
                  <a:pt x="1349493" y="1792922"/>
                  <a:pt x="1382015" y="1877742"/>
                  <a:pt x="1493410" y="1955631"/>
                </a:cubicBezTo>
                <a:cubicBezTo>
                  <a:pt x="1534150" y="1984115"/>
                  <a:pt x="1698554" y="2067670"/>
                  <a:pt x="1734726" y="2091405"/>
                </a:cubicBezTo>
                <a:cubicBezTo>
                  <a:pt x="1842907" y="2044651"/>
                  <a:pt x="1951048" y="1998869"/>
                  <a:pt x="2059061" y="1955578"/>
                </a:cubicBezTo>
                <a:cubicBezTo>
                  <a:pt x="2105935" y="1936785"/>
                  <a:pt x="2151417" y="1919975"/>
                  <a:pt x="2197474" y="1902200"/>
                </a:cubicBezTo>
                <a:cubicBezTo>
                  <a:pt x="2173531" y="1903814"/>
                  <a:pt x="2149448" y="1905455"/>
                  <a:pt x="2125009" y="1904196"/>
                </a:cubicBezTo>
                <a:cubicBezTo>
                  <a:pt x="1962976" y="1895818"/>
                  <a:pt x="1874357" y="1830384"/>
                  <a:pt x="1736849" y="1726944"/>
                </a:cubicBezTo>
                <a:cubicBezTo>
                  <a:pt x="1659864" y="1669029"/>
                  <a:pt x="1539923" y="1505844"/>
                  <a:pt x="1572565" y="1403991"/>
                </a:cubicBezTo>
                <a:cubicBezTo>
                  <a:pt x="1577227" y="1389441"/>
                  <a:pt x="1584895" y="1375900"/>
                  <a:pt x="1596341" y="1364342"/>
                </a:cubicBezTo>
                <a:cubicBezTo>
                  <a:pt x="1680585" y="1279429"/>
                  <a:pt x="1786643" y="1332134"/>
                  <a:pt x="1838038" y="1399840"/>
                </a:cubicBezTo>
                <a:cubicBezTo>
                  <a:pt x="1937915" y="1531401"/>
                  <a:pt x="1952032" y="1569640"/>
                  <a:pt x="2071572" y="1680402"/>
                </a:cubicBezTo>
                <a:cubicBezTo>
                  <a:pt x="2157478" y="1760004"/>
                  <a:pt x="2287920" y="1819615"/>
                  <a:pt x="2346662" y="1845201"/>
                </a:cubicBezTo>
                <a:cubicBezTo>
                  <a:pt x="2524743" y="1779537"/>
                  <a:pt x="2663094" y="1734372"/>
                  <a:pt x="2826314" y="1686173"/>
                </a:cubicBezTo>
                <a:cubicBezTo>
                  <a:pt x="2651883" y="1648848"/>
                  <a:pt x="2427819" y="1569770"/>
                  <a:pt x="2314964" y="1494574"/>
                </a:cubicBezTo>
                <a:cubicBezTo>
                  <a:pt x="2200213" y="1418106"/>
                  <a:pt x="2142228" y="1301602"/>
                  <a:pt x="2180610" y="1229775"/>
                </a:cubicBezTo>
                <a:cubicBezTo>
                  <a:pt x="2193402" y="1205833"/>
                  <a:pt x="2216916" y="1186952"/>
                  <a:pt x="2252599" y="1176091"/>
                </a:cubicBezTo>
                <a:cubicBezTo>
                  <a:pt x="2437243" y="1119814"/>
                  <a:pt x="2621464" y="1385564"/>
                  <a:pt x="2736972" y="1489906"/>
                </a:cubicBezTo>
                <a:cubicBezTo>
                  <a:pt x="2764163" y="1514447"/>
                  <a:pt x="2935680" y="1652552"/>
                  <a:pt x="2935680" y="1652552"/>
                </a:cubicBezTo>
                <a:cubicBezTo>
                  <a:pt x="2935680" y="1652552"/>
                  <a:pt x="3337783" y="1552004"/>
                  <a:pt x="3470725" y="1531532"/>
                </a:cubicBezTo>
                <a:cubicBezTo>
                  <a:pt x="3594825" y="1512409"/>
                  <a:pt x="3741227" y="1491578"/>
                  <a:pt x="3879191" y="1471378"/>
                </a:cubicBezTo>
                <a:cubicBezTo>
                  <a:pt x="3787974" y="1459019"/>
                  <a:pt x="3695753" y="1444975"/>
                  <a:pt x="3657645" y="1434844"/>
                </a:cubicBezTo>
                <a:cubicBezTo>
                  <a:pt x="3433756" y="1375318"/>
                  <a:pt x="3259493" y="1343342"/>
                  <a:pt x="3042367" y="1236283"/>
                </a:cubicBezTo>
                <a:cubicBezTo>
                  <a:pt x="2840177" y="1136577"/>
                  <a:pt x="2680929" y="977866"/>
                  <a:pt x="2768851" y="808445"/>
                </a:cubicBezTo>
                <a:cubicBezTo>
                  <a:pt x="2789144" y="769348"/>
                  <a:pt x="2822630" y="729744"/>
                  <a:pt x="2871721" y="690064"/>
                </a:cubicBezTo>
                <a:cubicBezTo>
                  <a:pt x="3182809" y="438834"/>
                  <a:pt x="3477355" y="960055"/>
                  <a:pt x="3697226" y="1127372"/>
                </a:cubicBezTo>
                <a:cubicBezTo>
                  <a:pt x="3864055" y="1254383"/>
                  <a:pt x="4005769" y="1375568"/>
                  <a:pt x="4074416" y="1442552"/>
                </a:cubicBezTo>
                <a:cubicBezTo>
                  <a:pt x="4074550" y="1442649"/>
                  <a:pt x="4074751" y="1442657"/>
                  <a:pt x="4074751" y="1442715"/>
                </a:cubicBezTo>
                <a:cubicBezTo>
                  <a:pt x="4114265" y="1437051"/>
                  <a:pt x="4146345" y="1431790"/>
                  <a:pt x="4186796" y="1426055"/>
                </a:cubicBezTo>
                <a:cubicBezTo>
                  <a:pt x="4229994" y="1419926"/>
                  <a:pt x="4273861" y="1413708"/>
                  <a:pt x="4318062" y="1407543"/>
                </a:cubicBezTo>
                <a:cubicBezTo>
                  <a:pt x="4601223" y="1367866"/>
                  <a:pt x="4823573" y="1330886"/>
                  <a:pt x="5122605" y="1291408"/>
                </a:cubicBezTo>
                <a:cubicBezTo>
                  <a:pt x="5018597" y="1247172"/>
                  <a:pt x="4896773" y="1158944"/>
                  <a:pt x="4772204" y="1111549"/>
                </a:cubicBezTo>
                <a:cubicBezTo>
                  <a:pt x="4426826" y="980103"/>
                  <a:pt x="3272887" y="495594"/>
                  <a:pt x="3402613" y="172049"/>
                </a:cubicBezTo>
                <a:cubicBezTo>
                  <a:pt x="3406833" y="161614"/>
                  <a:pt x="3412257" y="151167"/>
                  <a:pt x="3419222" y="141087"/>
                </a:cubicBezTo>
                <a:cubicBezTo>
                  <a:pt x="3595495" y="-115471"/>
                  <a:pt x="4116006" y="-46965"/>
                  <a:pt x="4620177" y="553338"/>
                </a:cubicBezTo>
                <a:cubicBezTo>
                  <a:pt x="4952695" y="949252"/>
                  <a:pt x="5201030" y="1223616"/>
                  <a:pt x="5254541" y="1282496"/>
                </a:cubicBezTo>
                <a:cubicBezTo>
                  <a:pt x="5420968" y="1260600"/>
                  <a:pt x="5579693" y="1238112"/>
                  <a:pt x="5747058" y="1216717"/>
                </a:cubicBezTo>
                <a:cubicBezTo>
                  <a:pt x="5917102" y="1194992"/>
                  <a:pt x="6391737" y="1135856"/>
                  <a:pt x="6393813" y="1135636"/>
                </a:cubicBezTo>
                <a:cubicBezTo>
                  <a:pt x="6417254" y="1132784"/>
                  <a:pt x="6438417" y="1149651"/>
                  <a:pt x="6441364" y="1173131"/>
                </a:cubicBezTo>
                <a:cubicBezTo>
                  <a:pt x="6444177" y="1196592"/>
                  <a:pt x="6427568" y="1217947"/>
                  <a:pt x="6404194" y="1220833"/>
                </a:cubicBezTo>
                <a:cubicBezTo>
                  <a:pt x="6402185" y="1221077"/>
                  <a:pt x="5927884" y="1280067"/>
                  <a:pt x="5757907" y="1301749"/>
                </a:cubicBezTo>
                <a:cubicBezTo>
                  <a:pt x="5666758" y="1313399"/>
                  <a:pt x="5580832" y="1325857"/>
                  <a:pt x="5489749" y="1337642"/>
                </a:cubicBezTo>
                <a:cubicBezTo>
                  <a:pt x="5449231" y="1449560"/>
                  <a:pt x="5030786" y="2601783"/>
                  <a:pt x="4924902" y="2779315"/>
                </a:cubicBezTo>
                <a:cubicBezTo>
                  <a:pt x="4856523" y="2893978"/>
                  <a:pt x="4779906" y="3056421"/>
                  <a:pt x="4608523" y="2968117"/>
                </a:cubicBezTo>
                <a:cubicBezTo>
                  <a:pt x="4451271" y="2887087"/>
                  <a:pt x="4501903" y="2563147"/>
                  <a:pt x="4606782" y="2366482"/>
                </a:cubicBezTo>
                <a:cubicBezTo>
                  <a:pt x="4763833" y="2071789"/>
                  <a:pt x="5205651" y="1507719"/>
                  <a:pt x="5359420" y="1345791"/>
                </a:cubicBezTo>
                <a:cubicBezTo>
                  <a:pt x="5086105" y="1381325"/>
                  <a:pt x="4906016" y="1414681"/>
                  <a:pt x="4642076" y="1450835"/>
                </a:cubicBezTo>
                <a:cubicBezTo>
                  <a:pt x="4641943" y="1450858"/>
                  <a:pt x="4641809" y="1450998"/>
                  <a:pt x="4641608" y="1451000"/>
                </a:cubicBezTo>
                <a:cubicBezTo>
                  <a:pt x="4533045" y="1586663"/>
                  <a:pt x="4240575" y="2016878"/>
                  <a:pt x="4077564" y="2293970"/>
                </a:cubicBezTo>
                <a:cubicBezTo>
                  <a:pt x="3893858" y="2606344"/>
                  <a:pt x="3832980" y="3212674"/>
                  <a:pt x="3450900" y="3022934"/>
                </a:cubicBezTo>
                <a:cubicBezTo>
                  <a:pt x="3258622" y="2927451"/>
                  <a:pt x="3314143" y="2536666"/>
                  <a:pt x="3477958" y="2196297"/>
                </a:cubicBezTo>
                <a:cubicBezTo>
                  <a:pt x="3501331" y="2147675"/>
                  <a:pt x="3526981" y="2100145"/>
                  <a:pt x="3554441" y="2054597"/>
                </a:cubicBezTo>
                <a:cubicBezTo>
                  <a:pt x="3735869" y="1753069"/>
                  <a:pt x="4008113" y="1591760"/>
                  <a:pt x="4240307" y="1504919"/>
                </a:cubicBezTo>
                <a:cubicBezTo>
                  <a:pt x="4226444" y="1506876"/>
                  <a:pt x="4212313" y="1508814"/>
                  <a:pt x="4198650" y="1510757"/>
                </a:cubicBezTo>
                <a:cubicBezTo>
                  <a:pt x="3940337" y="1547371"/>
                  <a:pt x="3701043" y="1582574"/>
                  <a:pt x="3483918" y="1616067"/>
                </a:cubicBezTo>
                <a:cubicBezTo>
                  <a:pt x="3420562" y="1625830"/>
                  <a:pt x="3354661" y="1638094"/>
                  <a:pt x="3286550" y="1652423"/>
                </a:cubicBezTo>
                <a:cubicBezTo>
                  <a:pt x="3237794" y="1772032"/>
                  <a:pt x="3069692" y="2188629"/>
                  <a:pt x="2991000" y="2518061"/>
                </a:cubicBezTo>
                <a:cubicBezTo>
                  <a:pt x="2919808" y="2816297"/>
                  <a:pt x="3000175" y="3255791"/>
                  <a:pt x="2682228" y="3203144"/>
                </a:cubicBezTo>
                <a:cubicBezTo>
                  <a:pt x="2499889" y="3172946"/>
                  <a:pt x="2516170" y="2872319"/>
                  <a:pt x="2618665" y="2560615"/>
                </a:cubicBezTo>
                <a:cubicBezTo>
                  <a:pt x="2639895" y="2496047"/>
                  <a:pt x="2666671" y="2431927"/>
                  <a:pt x="2697485" y="2369013"/>
                </a:cubicBezTo>
                <a:cubicBezTo>
                  <a:pt x="2841985" y="2073905"/>
                  <a:pt x="2997228" y="1826617"/>
                  <a:pt x="3133718" y="1686673"/>
                </a:cubicBezTo>
                <a:cubicBezTo>
                  <a:pt x="3086971" y="1697436"/>
                  <a:pt x="2791019" y="1782696"/>
                  <a:pt x="2645648" y="1831144"/>
                </a:cubicBezTo>
                <a:cubicBezTo>
                  <a:pt x="2611144" y="1912943"/>
                  <a:pt x="2548290" y="2065620"/>
                  <a:pt x="2488597" y="2250164"/>
                </a:cubicBezTo>
                <a:cubicBezTo>
                  <a:pt x="2407118" y="2502075"/>
                  <a:pt x="2356132" y="2781083"/>
                  <a:pt x="2192344" y="2729105"/>
                </a:cubicBezTo>
                <a:cubicBezTo>
                  <a:pt x="2004037" y="2669339"/>
                  <a:pt x="2105513" y="2404027"/>
                  <a:pt x="2225241" y="2190029"/>
                </a:cubicBezTo>
                <a:cubicBezTo>
                  <a:pt x="2299654" y="2057034"/>
                  <a:pt x="2376666" y="1965811"/>
                  <a:pt x="2446103" y="1900714"/>
                </a:cubicBezTo>
                <a:cubicBezTo>
                  <a:pt x="2330348" y="1942417"/>
                  <a:pt x="2212603" y="1986405"/>
                  <a:pt x="2091014" y="2035154"/>
                </a:cubicBezTo>
                <a:cubicBezTo>
                  <a:pt x="2025046" y="2061595"/>
                  <a:pt x="1958803" y="2089369"/>
                  <a:pt x="1892648" y="2117149"/>
                </a:cubicBezTo>
                <a:cubicBezTo>
                  <a:pt x="1864191" y="2176172"/>
                  <a:pt x="1760879" y="2393190"/>
                  <a:pt x="1745120" y="2487401"/>
                </a:cubicBezTo>
                <a:cubicBezTo>
                  <a:pt x="1717527" y="2652375"/>
                  <a:pt x="1702881" y="2818741"/>
                  <a:pt x="1578157" y="2809606"/>
                </a:cubicBezTo>
                <a:cubicBezTo>
                  <a:pt x="1454995" y="2800592"/>
                  <a:pt x="1451901" y="2638417"/>
                  <a:pt x="1540258" y="2464885"/>
                </a:cubicBezTo>
                <a:cubicBezTo>
                  <a:pt x="1595175" y="2357018"/>
                  <a:pt x="1710616" y="2222832"/>
                  <a:pt x="1793026" y="2151312"/>
                </a:cubicBezTo>
                <a:cubicBezTo>
                  <a:pt x="1635962" y="2218064"/>
                  <a:pt x="1530795" y="2276243"/>
                  <a:pt x="1375384" y="2348700"/>
                </a:cubicBezTo>
                <a:cubicBezTo>
                  <a:pt x="1342427" y="2414006"/>
                  <a:pt x="1296116" y="2520673"/>
                  <a:pt x="1279667" y="2643400"/>
                </a:cubicBezTo>
                <a:cubicBezTo>
                  <a:pt x="1261417" y="2779623"/>
                  <a:pt x="1217389" y="2908190"/>
                  <a:pt x="1118846" y="2875949"/>
                </a:cubicBezTo>
                <a:cubicBezTo>
                  <a:pt x="994819" y="2835384"/>
                  <a:pt x="1047781" y="2664175"/>
                  <a:pt x="1121357" y="2534556"/>
                </a:cubicBezTo>
                <a:cubicBezTo>
                  <a:pt x="1143384" y="2495759"/>
                  <a:pt x="1184043" y="2456205"/>
                  <a:pt x="1227536" y="2418620"/>
                </a:cubicBezTo>
                <a:cubicBezTo>
                  <a:pt x="1162592" y="2449702"/>
                  <a:pt x="1096202" y="2479424"/>
                  <a:pt x="1032143" y="2511076"/>
                </a:cubicBezTo>
                <a:cubicBezTo>
                  <a:pt x="999031" y="2527444"/>
                  <a:pt x="973488" y="2541106"/>
                  <a:pt x="941971" y="2556959"/>
                </a:cubicBezTo>
                <a:cubicBezTo>
                  <a:pt x="943290" y="2635397"/>
                  <a:pt x="944563" y="3112530"/>
                  <a:pt x="765230" y="3134049"/>
                </a:cubicBezTo>
                <a:cubicBezTo>
                  <a:pt x="658462" y="3146860"/>
                  <a:pt x="618734" y="2992890"/>
                  <a:pt x="685995" y="2870089"/>
                </a:cubicBezTo>
                <a:cubicBezTo>
                  <a:pt x="740684" y="2770240"/>
                  <a:pt x="820328" y="2648222"/>
                  <a:pt x="870618" y="2588576"/>
                </a:cubicBezTo>
                <a:cubicBezTo>
                  <a:pt x="803331" y="2622665"/>
                  <a:pt x="762216" y="2647586"/>
                  <a:pt x="703635" y="2678326"/>
                </a:cubicBezTo>
                <a:cubicBezTo>
                  <a:pt x="669533" y="2696222"/>
                  <a:pt x="578992" y="2742948"/>
                  <a:pt x="578350" y="2743933"/>
                </a:cubicBezTo>
                <a:cubicBezTo>
                  <a:pt x="541742" y="2799487"/>
                  <a:pt x="493863" y="2953370"/>
                  <a:pt x="416724" y="3078830"/>
                </a:cubicBezTo>
                <a:cubicBezTo>
                  <a:pt x="329821" y="3220162"/>
                  <a:pt x="243091" y="3348649"/>
                  <a:pt x="151238" y="3286525"/>
                </a:cubicBezTo>
                <a:cubicBezTo>
                  <a:pt x="101671" y="3253005"/>
                  <a:pt x="121402" y="3049000"/>
                  <a:pt x="225410" y="2932501"/>
                </a:cubicBezTo>
                <a:cubicBezTo>
                  <a:pt x="329419" y="2815995"/>
                  <a:pt x="553543" y="2661369"/>
                  <a:pt x="555873" y="2660076"/>
                </a:cubicBezTo>
                <a:cubicBezTo>
                  <a:pt x="497935" y="2663613"/>
                  <a:pt x="435014" y="2668421"/>
                  <a:pt x="413268" y="2672567"/>
                </a:cubicBezTo>
                <a:cubicBezTo>
                  <a:pt x="275091" y="2698880"/>
                  <a:pt x="-2257" y="2776575"/>
                  <a:pt x="14" y="2591892"/>
                </a:cubicBezTo>
                <a:cubicBezTo>
                  <a:pt x="201" y="2577057"/>
                  <a:pt x="2599" y="2564259"/>
                  <a:pt x="6617" y="255310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5" name="Google Shape;355;p15"/>
          <p:cNvSpPr/>
          <p:nvPr/>
        </p:nvSpPr>
        <p:spPr>
          <a:xfrm rot="-1338372">
            <a:off x="10444492" y="56225"/>
            <a:ext cx="2036591" cy="1044140"/>
          </a:xfrm>
          <a:custGeom>
            <a:rect b="b" l="l" r="r" t="t"/>
            <a:pathLst>
              <a:path extrusionOk="0" h="3302583" w="6441674">
                <a:moveTo>
                  <a:pt x="6617" y="2553101"/>
                </a:moveTo>
                <a:cubicBezTo>
                  <a:pt x="34746" y="2475004"/>
                  <a:pt x="146409" y="2480811"/>
                  <a:pt x="197329" y="2483235"/>
                </a:cubicBezTo>
                <a:cubicBezTo>
                  <a:pt x="355947" y="2490783"/>
                  <a:pt x="535520" y="2579595"/>
                  <a:pt x="619745" y="2626041"/>
                </a:cubicBezTo>
                <a:cubicBezTo>
                  <a:pt x="639402" y="2615540"/>
                  <a:pt x="651785" y="2608883"/>
                  <a:pt x="664175" y="2602366"/>
                </a:cubicBezTo>
                <a:cubicBezTo>
                  <a:pt x="762276" y="2550891"/>
                  <a:pt x="873029" y="2494239"/>
                  <a:pt x="994310" y="2434298"/>
                </a:cubicBezTo>
                <a:cubicBezTo>
                  <a:pt x="1080169" y="2391858"/>
                  <a:pt x="1075688" y="2399687"/>
                  <a:pt x="1162987" y="2358291"/>
                </a:cubicBezTo>
                <a:cubicBezTo>
                  <a:pt x="1125871" y="2363555"/>
                  <a:pt x="563481" y="2399211"/>
                  <a:pt x="595159" y="2184611"/>
                </a:cubicBezTo>
                <a:cubicBezTo>
                  <a:pt x="596981" y="2172288"/>
                  <a:pt x="600605" y="2161880"/>
                  <a:pt x="605547" y="2153013"/>
                </a:cubicBezTo>
                <a:cubicBezTo>
                  <a:pt x="640205" y="2090929"/>
                  <a:pt x="743678" y="2107190"/>
                  <a:pt x="805501" y="2116319"/>
                </a:cubicBezTo>
                <a:cubicBezTo>
                  <a:pt x="980031" y="2142083"/>
                  <a:pt x="1257117" y="2281882"/>
                  <a:pt x="1285768" y="2296435"/>
                </a:cubicBezTo>
                <a:cubicBezTo>
                  <a:pt x="1422748" y="2231907"/>
                  <a:pt x="1512002" y="2195467"/>
                  <a:pt x="1650729" y="2135044"/>
                </a:cubicBezTo>
                <a:cubicBezTo>
                  <a:pt x="1585906" y="2142873"/>
                  <a:pt x="1493156" y="2131810"/>
                  <a:pt x="1469997" y="2129412"/>
                </a:cubicBezTo>
                <a:cubicBezTo>
                  <a:pt x="1313368" y="2113205"/>
                  <a:pt x="1166437" y="2091398"/>
                  <a:pt x="1064993" y="1954821"/>
                </a:cubicBezTo>
                <a:cubicBezTo>
                  <a:pt x="1029678" y="1907277"/>
                  <a:pt x="992569" y="1822089"/>
                  <a:pt x="1029310" y="1765167"/>
                </a:cubicBezTo>
                <a:cubicBezTo>
                  <a:pt x="1068810" y="1703975"/>
                  <a:pt x="1173020" y="1711430"/>
                  <a:pt x="1227656" y="1736660"/>
                </a:cubicBezTo>
                <a:cubicBezTo>
                  <a:pt x="1349493" y="1792922"/>
                  <a:pt x="1382015" y="1877742"/>
                  <a:pt x="1493410" y="1955631"/>
                </a:cubicBezTo>
                <a:cubicBezTo>
                  <a:pt x="1534150" y="1984115"/>
                  <a:pt x="1698554" y="2067670"/>
                  <a:pt x="1734726" y="2091405"/>
                </a:cubicBezTo>
                <a:cubicBezTo>
                  <a:pt x="1842907" y="2044651"/>
                  <a:pt x="1951048" y="1998869"/>
                  <a:pt x="2059061" y="1955578"/>
                </a:cubicBezTo>
                <a:cubicBezTo>
                  <a:pt x="2105935" y="1936785"/>
                  <a:pt x="2151417" y="1919975"/>
                  <a:pt x="2197474" y="1902200"/>
                </a:cubicBezTo>
                <a:cubicBezTo>
                  <a:pt x="2173531" y="1903814"/>
                  <a:pt x="2149448" y="1905455"/>
                  <a:pt x="2125009" y="1904196"/>
                </a:cubicBezTo>
                <a:cubicBezTo>
                  <a:pt x="1962976" y="1895818"/>
                  <a:pt x="1874357" y="1830384"/>
                  <a:pt x="1736849" y="1726944"/>
                </a:cubicBezTo>
                <a:cubicBezTo>
                  <a:pt x="1659864" y="1669029"/>
                  <a:pt x="1539923" y="1505844"/>
                  <a:pt x="1572565" y="1403991"/>
                </a:cubicBezTo>
                <a:cubicBezTo>
                  <a:pt x="1577227" y="1389441"/>
                  <a:pt x="1584895" y="1375900"/>
                  <a:pt x="1596341" y="1364342"/>
                </a:cubicBezTo>
                <a:cubicBezTo>
                  <a:pt x="1680585" y="1279429"/>
                  <a:pt x="1786643" y="1332134"/>
                  <a:pt x="1838038" y="1399840"/>
                </a:cubicBezTo>
                <a:cubicBezTo>
                  <a:pt x="1937915" y="1531401"/>
                  <a:pt x="1952032" y="1569640"/>
                  <a:pt x="2071572" y="1680402"/>
                </a:cubicBezTo>
                <a:cubicBezTo>
                  <a:pt x="2157478" y="1760004"/>
                  <a:pt x="2287920" y="1819615"/>
                  <a:pt x="2346662" y="1845201"/>
                </a:cubicBezTo>
                <a:cubicBezTo>
                  <a:pt x="2524743" y="1779537"/>
                  <a:pt x="2663094" y="1734372"/>
                  <a:pt x="2826314" y="1686173"/>
                </a:cubicBezTo>
                <a:cubicBezTo>
                  <a:pt x="2651883" y="1648848"/>
                  <a:pt x="2427819" y="1569770"/>
                  <a:pt x="2314964" y="1494574"/>
                </a:cubicBezTo>
                <a:cubicBezTo>
                  <a:pt x="2200213" y="1418106"/>
                  <a:pt x="2142228" y="1301602"/>
                  <a:pt x="2180610" y="1229775"/>
                </a:cubicBezTo>
                <a:cubicBezTo>
                  <a:pt x="2193402" y="1205833"/>
                  <a:pt x="2216916" y="1186952"/>
                  <a:pt x="2252599" y="1176091"/>
                </a:cubicBezTo>
                <a:cubicBezTo>
                  <a:pt x="2437243" y="1119814"/>
                  <a:pt x="2621464" y="1385564"/>
                  <a:pt x="2736972" y="1489906"/>
                </a:cubicBezTo>
                <a:cubicBezTo>
                  <a:pt x="2764163" y="1514447"/>
                  <a:pt x="2935680" y="1652552"/>
                  <a:pt x="2935680" y="1652552"/>
                </a:cubicBezTo>
                <a:cubicBezTo>
                  <a:pt x="2935680" y="1652552"/>
                  <a:pt x="3337783" y="1552004"/>
                  <a:pt x="3470725" y="1531532"/>
                </a:cubicBezTo>
                <a:cubicBezTo>
                  <a:pt x="3594825" y="1512409"/>
                  <a:pt x="3741227" y="1491578"/>
                  <a:pt x="3879191" y="1471378"/>
                </a:cubicBezTo>
                <a:cubicBezTo>
                  <a:pt x="3787974" y="1459019"/>
                  <a:pt x="3695753" y="1444975"/>
                  <a:pt x="3657645" y="1434844"/>
                </a:cubicBezTo>
                <a:cubicBezTo>
                  <a:pt x="3433756" y="1375318"/>
                  <a:pt x="3259493" y="1343342"/>
                  <a:pt x="3042367" y="1236283"/>
                </a:cubicBezTo>
                <a:cubicBezTo>
                  <a:pt x="2840177" y="1136577"/>
                  <a:pt x="2680929" y="977866"/>
                  <a:pt x="2768851" y="808445"/>
                </a:cubicBezTo>
                <a:cubicBezTo>
                  <a:pt x="2789144" y="769348"/>
                  <a:pt x="2822630" y="729744"/>
                  <a:pt x="2871721" y="690064"/>
                </a:cubicBezTo>
                <a:cubicBezTo>
                  <a:pt x="3182809" y="438834"/>
                  <a:pt x="3477355" y="960055"/>
                  <a:pt x="3697226" y="1127372"/>
                </a:cubicBezTo>
                <a:cubicBezTo>
                  <a:pt x="3864055" y="1254383"/>
                  <a:pt x="4005769" y="1375568"/>
                  <a:pt x="4074416" y="1442552"/>
                </a:cubicBezTo>
                <a:cubicBezTo>
                  <a:pt x="4074550" y="1442649"/>
                  <a:pt x="4074751" y="1442657"/>
                  <a:pt x="4074751" y="1442715"/>
                </a:cubicBezTo>
                <a:cubicBezTo>
                  <a:pt x="4114265" y="1437051"/>
                  <a:pt x="4146345" y="1431790"/>
                  <a:pt x="4186796" y="1426055"/>
                </a:cubicBezTo>
                <a:cubicBezTo>
                  <a:pt x="4229994" y="1419926"/>
                  <a:pt x="4273861" y="1413708"/>
                  <a:pt x="4318062" y="1407543"/>
                </a:cubicBezTo>
                <a:cubicBezTo>
                  <a:pt x="4601223" y="1367866"/>
                  <a:pt x="4823573" y="1330886"/>
                  <a:pt x="5122605" y="1291408"/>
                </a:cubicBezTo>
                <a:cubicBezTo>
                  <a:pt x="5018597" y="1247172"/>
                  <a:pt x="4896773" y="1158944"/>
                  <a:pt x="4772204" y="1111549"/>
                </a:cubicBezTo>
                <a:cubicBezTo>
                  <a:pt x="4426826" y="980103"/>
                  <a:pt x="3272887" y="495594"/>
                  <a:pt x="3402613" y="172049"/>
                </a:cubicBezTo>
                <a:cubicBezTo>
                  <a:pt x="3406833" y="161614"/>
                  <a:pt x="3412257" y="151167"/>
                  <a:pt x="3419222" y="141087"/>
                </a:cubicBezTo>
                <a:cubicBezTo>
                  <a:pt x="3595495" y="-115471"/>
                  <a:pt x="4116006" y="-46965"/>
                  <a:pt x="4620177" y="553338"/>
                </a:cubicBezTo>
                <a:cubicBezTo>
                  <a:pt x="4952695" y="949252"/>
                  <a:pt x="5201030" y="1223616"/>
                  <a:pt x="5254541" y="1282496"/>
                </a:cubicBezTo>
                <a:cubicBezTo>
                  <a:pt x="5420968" y="1260600"/>
                  <a:pt x="5579693" y="1238112"/>
                  <a:pt x="5747058" y="1216717"/>
                </a:cubicBezTo>
                <a:cubicBezTo>
                  <a:pt x="5917102" y="1194992"/>
                  <a:pt x="6391737" y="1135856"/>
                  <a:pt x="6393813" y="1135636"/>
                </a:cubicBezTo>
                <a:cubicBezTo>
                  <a:pt x="6417254" y="1132784"/>
                  <a:pt x="6438417" y="1149651"/>
                  <a:pt x="6441364" y="1173131"/>
                </a:cubicBezTo>
                <a:cubicBezTo>
                  <a:pt x="6444177" y="1196592"/>
                  <a:pt x="6427568" y="1217947"/>
                  <a:pt x="6404194" y="1220833"/>
                </a:cubicBezTo>
                <a:cubicBezTo>
                  <a:pt x="6402185" y="1221077"/>
                  <a:pt x="5927884" y="1280067"/>
                  <a:pt x="5757907" y="1301749"/>
                </a:cubicBezTo>
                <a:cubicBezTo>
                  <a:pt x="5666758" y="1313399"/>
                  <a:pt x="5580832" y="1325857"/>
                  <a:pt x="5489749" y="1337642"/>
                </a:cubicBezTo>
                <a:cubicBezTo>
                  <a:pt x="5449231" y="1449560"/>
                  <a:pt x="5030786" y="2601783"/>
                  <a:pt x="4924902" y="2779315"/>
                </a:cubicBezTo>
                <a:cubicBezTo>
                  <a:pt x="4856523" y="2893978"/>
                  <a:pt x="4779906" y="3056421"/>
                  <a:pt x="4608523" y="2968117"/>
                </a:cubicBezTo>
                <a:cubicBezTo>
                  <a:pt x="4451271" y="2887087"/>
                  <a:pt x="4501903" y="2563147"/>
                  <a:pt x="4606782" y="2366482"/>
                </a:cubicBezTo>
                <a:cubicBezTo>
                  <a:pt x="4763833" y="2071789"/>
                  <a:pt x="5205651" y="1507719"/>
                  <a:pt x="5359420" y="1345791"/>
                </a:cubicBezTo>
                <a:cubicBezTo>
                  <a:pt x="5086105" y="1381325"/>
                  <a:pt x="4906016" y="1414681"/>
                  <a:pt x="4642076" y="1450835"/>
                </a:cubicBezTo>
                <a:cubicBezTo>
                  <a:pt x="4641943" y="1450858"/>
                  <a:pt x="4641809" y="1450998"/>
                  <a:pt x="4641608" y="1451000"/>
                </a:cubicBezTo>
                <a:cubicBezTo>
                  <a:pt x="4533045" y="1586663"/>
                  <a:pt x="4240575" y="2016878"/>
                  <a:pt x="4077564" y="2293970"/>
                </a:cubicBezTo>
                <a:cubicBezTo>
                  <a:pt x="3893858" y="2606344"/>
                  <a:pt x="3832980" y="3212674"/>
                  <a:pt x="3450900" y="3022934"/>
                </a:cubicBezTo>
                <a:cubicBezTo>
                  <a:pt x="3258622" y="2927451"/>
                  <a:pt x="3314143" y="2536666"/>
                  <a:pt x="3477958" y="2196297"/>
                </a:cubicBezTo>
                <a:cubicBezTo>
                  <a:pt x="3501331" y="2147675"/>
                  <a:pt x="3526981" y="2100145"/>
                  <a:pt x="3554441" y="2054597"/>
                </a:cubicBezTo>
                <a:cubicBezTo>
                  <a:pt x="3735869" y="1753069"/>
                  <a:pt x="4008113" y="1591760"/>
                  <a:pt x="4240307" y="1504919"/>
                </a:cubicBezTo>
                <a:cubicBezTo>
                  <a:pt x="4226444" y="1506876"/>
                  <a:pt x="4212313" y="1508814"/>
                  <a:pt x="4198650" y="1510757"/>
                </a:cubicBezTo>
                <a:cubicBezTo>
                  <a:pt x="3940337" y="1547371"/>
                  <a:pt x="3701043" y="1582574"/>
                  <a:pt x="3483918" y="1616067"/>
                </a:cubicBezTo>
                <a:cubicBezTo>
                  <a:pt x="3420562" y="1625830"/>
                  <a:pt x="3354661" y="1638094"/>
                  <a:pt x="3286550" y="1652423"/>
                </a:cubicBezTo>
                <a:cubicBezTo>
                  <a:pt x="3237794" y="1772032"/>
                  <a:pt x="3069692" y="2188629"/>
                  <a:pt x="2991000" y="2518061"/>
                </a:cubicBezTo>
                <a:cubicBezTo>
                  <a:pt x="2919808" y="2816297"/>
                  <a:pt x="3000175" y="3255791"/>
                  <a:pt x="2682228" y="3203144"/>
                </a:cubicBezTo>
                <a:cubicBezTo>
                  <a:pt x="2499889" y="3172946"/>
                  <a:pt x="2516170" y="2872319"/>
                  <a:pt x="2618665" y="2560615"/>
                </a:cubicBezTo>
                <a:cubicBezTo>
                  <a:pt x="2639895" y="2496047"/>
                  <a:pt x="2666671" y="2431927"/>
                  <a:pt x="2697485" y="2369013"/>
                </a:cubicBezTo>
                <a:cubicBezTo>
                  <a:pt x="2841985" y="2073905"/>
                  <a:pt x="2997228" y="1826617"/>
                  <a:pt x="3133718" y="1686673"/>
                </a:cubicBezTo>
                <a:cubicBezTo>
                  <a:pt x="3086971" y="1697436"/>
                  <a:pt x="2791019" y="1782696"/>
                  <a:pt x="2645648" y="1831144"/>
                </a:cubicBezTo>
                <a:cubicBezTo>
                  <a:pt x="2611144" y="1912943"/>
                  <a:pt x="2548290" y="2065620"/>
                  <a:pt x="2488597" y="2250164"/>
                </a:cubicBezTo>
                <a:cubicBezTo>
                  <a:pt x="2407118" y="2502075"/>
                  <a:pt x="2356132" y="2781083"/>
                  <a:pt x="2192344" y="2729105"/>
                </a:cubicBezTo>
                <a:cubicBezTo>
                  <a:pt x="2004037" y="2669339"/>
                  <a:pt x="2105513" y="2404027"/>
                  <a:pt x="2225241" y="2190029"/>
                </a:cubicBezTo>
                <a:cubicBezTo>
                  <a:pt x="2299654" y="2057034"/>
                  <a:pt x="2376666" y="1965811"/>
                  <a:pt x="2446103" y="1900714"/>
                </a:cubicBezTo>
                <a:cubicBezTo>
                  <a:pt x="2330348" y="1942417"/>
                  <a:pt x="2212603" y="1986405"/>
                  <a:pt x="2091014" y="2035154"/>
                </a:cubicBezTo>
                <a:cubicBezTo>
                  <a:pt x="2025046" y="2061595"/>
                  <a:pt x="1958803" y="2089369"/>
                  <a:pt x="1892648" y="2117149"/>
                </a:cubicBezTo>
                <a:cubicBezTo>
                  <a:pt x="1864191" y="2176172"/>
                  <a:pt x="1760879" y="2393190"/>
                  <a:pt x="1745120" y="2487401"/>
                </a:cubicBezTo>
                <a:cubicBezTo>
                  <a:pt x="1717527" y="2652375"/>
                  <a:pt x="1702881" y="2818741"/>
                  <a:pt x="1578157" y="2809606"/>
                </a:cubicBezTo>
                <a:cubicBezTo>
                  <a:pt x="1454995" y="2800592"/>
                  <a:pt x="1451901" y="2638417"/>
                  <a:pt x="1540258" y="2464885"/>
                </a:cubicBezTo>
                <a:cubicBezTo>
                  <a:pt x="1595175" y="2357018"/>
                  <a:pt x="1710616" y="2222832"/>
                  <a:pt x="1793026" y="2151312"/>
                </a:cubicBezTo>
                <a:cubicBezTo>
                  <a:pt x="1635962" y="2218064"/>
                  <a:pt x="1530795" y="2276243"/>
                  <a:pt x="1375384" y="2348700"/>
                </a:cubicBezTo>
                <a:cubicBezTo>
                  <a:pt x="1342427" y="2414006"/>
                  <a:pt x="1296116" y="2520673"/>
                  <a:pt x="1279667" y="2643400"/>
                </a:cubicBezTo>
                <a:cubicBezTo>
                  <a:pt x="1261417" y="2779623"/>
                  <a:pt x="1217389" y="2908190"/>
                  <a:pt x="1118846" y="2875949"/>
                </a:cubicBezTo>
                <a:cubicBezTo>
                  <a:pt x="994819" y="2835384"/>
                  <a:pt x="1047781" y="2664175"/>
                  <a:pt x="1121357" y="2534556"/>
                </a:cubicBezTo>
                <a:cubicBezTo>
                  <a:pt x="1143384" y="2495759"/>
                  <a:pt x="1184043" y="2456205"/>
                  <a:pt x="1227536" y="2418620"/>
                </a:cubicBezTo>
                <a:cubicBezTo>
                  <a:pt x="1162592" y="2449702"/>
                  <a:pt x="1096202" y="2479424"/>
                  <a:pt x="1032143" y="2511076"/>
                </a:cubicBezTo>
                <a:cubicBezTo>
                  <a:pt x="999031" y="2527444"/>
                  <a:pt x="973488" y="2541106"/>
                  <a:pt x="941971" y="2556959"/>
                </a:cubicBezTo>
                <a:cubicBezTo>
                  <a:pt x="943290" y="2635397"/>
                  <a:pt x="944563" y="3112530"/>
                  <a:pt x="765230" y="3134049"/>
                </a:cubicBezTo>
                <a:cubicBezTo>
                  <a:pt x="658462" y="3146860"/>
                  <a:pt x="618734" y="2992890"/>
                  <a:pt x="685995" y="2870089"/>
                </a:cubicBezTo>
                <a:cubicBezTo>
                  <a:pt x="740684" y="2770240"/>
                  <a:pt x="820328" y="2648222"/>
                  <a:pt x="870618" y="2588576"/>
                </a:cubicBezTo>
                <a:cubicBezTo>
                  <a:pt x="803331" y="2622665"/>
                  <a:pt x="762216" y="2647586"/>
                  <a:pt x="703635" y="2678326"/>
                </a:cubicBezTo>
                <a:cubicBezTo>
                  <a:pt x="669533" y="2696222"/>
                  <a:pt x="578992" y="2742948"/>
                  <a:pt x="578350" y="2743933"/>
                </a:cubicBezTo>
                <a:cubicBezTo>
                  <a:pt x="541742" y="2799487"/>
                  <a:pt x="493863" y="2953370"/>
                  <a:pt x="416724" y="3078830"/>
                </a:cubicBezTo>
                <a:cubicBezTo>
                  <a:pt x="329821" y="3220162"/>
                  <a:pt x="243091" y="3348649"/>
                  <a:pt x="151238" y="3286525"/>
                </a:cubicBezTo>
                <a:cubicBezTo>
                  <a:pt x="101671" y="3253005"/>
                  <a:pt x="121402" y="3049000"/>
                  <a:pt x="225410" y="2932501"/>
                </a:cubicBezTo>
                <a:cubicBezTo>
                  <a:pt x="329419" y="2815995"/>
                  <a:pt x="553543" y="2661369"/>
                  <a:pt x="555873" y="2660076"/>
                </a:cubicBezTo>
                <a:cubicBezTo>
                  <a:pt x="497935" y="2663613"/>
                  <a:pt x="435014" y="2668421"/>
                  <a:pt x="413268" y="2672567"/>
                </a:cubicBezTo>
                <a:cubicBezTo>
                  <a:pt x="275091" y="2698880"/>
                  <a:pt x="-2257" y="2776575"/>
                  <a:pt x="14" y="2591892"/>
                </a:cubicBezTo>
                <a:cubicBezTo>
                  <a:pt x="201" y="2577057"/>
                  <a:pt x="2599" y="2564259"/>
                  <a:pt x="6617" y="2553101"/>
                </a:cubicBezTo>
                <a:close/>
              </a:path>
            </a:pathLst>
          </a:custGeom>
          <a:blipFill rotWithShape="1">
            <a:blip r:embed="rId2">
              <a:alphaModFix amt="60000"/>
            </a:blip>
            <a:stretch>
              <a:fillRect b="-62099" l="-12368" r="-8409" t="-77398"/>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56" name="Google Shape;356;p15"/>
          <p:cNvSpPr/>
          <p:nvPr/>
        </p:nvSpPr>
        <p:spPr>
          <a:xfrm rot="515017">
            <a:off x="10771525" y="5507025"/>
            <a:ext cx="1842147" cy="1738979"/>
          </a:xfrm>
          <a:custGeom>
            <a:rect b="b" l="l" r="r" t="t"/>
            <a:pathLst>
              <a:path extrusionOk="0" h="3244341" w="3436818">
                <a:moveTo>
                  <a:pt x="2217464" y="3244167"/>
                </a:moveTo>
                <a:cubicBezTo>
                  <a:pt x="2403983" y="3254012"/>
                  <a:pt x="2617157" y="2846617"/>
                  <a:pt x="2760077" y="2522744"/>
                </a:cubicBezTo>
                <a:cubicBezTo>
                  <a:pt x="2881164" y="2248310"/>
                  <a:pt x="3344882" y="2193560"/>
                  <a:pt x="3429669" y="1722581"/>
                </a:cubicBezTo>
                <a:cubicBezTo>
                  <a:pt x="3477756" y="1455200"/>
                  <a:pt x="3267529" y="1206048"/>
                  <a:pt x="3267529" y="1206048"/>
                </a:cubicBezTo>
                <a:cubicBezTo>
                  <a:pt x="3267529" y="1206048"/>
                  <a:pt x="3044777" y="1930873"/>
                  <a:pt x="2853972" y="1753677"/>
                </a:cubicBezTo>
                <a:cubicBezTo>
                  <a:pt x="2698194" y="1609016"/>
                  <a:pt x="3150259" y="1263169"/>
                  <a:pt x="3007541" y="902796"/>
                </a:cubicBezTo>
                <a:cubicBezTo>
                  <a:pt x="2864822" y="542416"/>
                  <a:pt x="2282963" y="312097"/>
                  <a:pt x="2282963" y="312097"/>
                </a:cubicBezTo>
                <a:cubicBezTo>
                  <a:pt x="2282963" y="312097"/>
                  <a:pt x="2609589" y="1315066"/>
                  <a:pt x="2179625" y="1336317"/>
                </a:cubicBezTo>
                <a:cubicBezTo>
                  <a:pt x="1811275" y="1354520"/>
                  <a:pt x="2089279" y="720918"/>
                  <a:pt x="1990494" y="403736"/>
                </a:cubicBezTo>
                <a:cubicBezTo>
                  <a:pt x="1929750" y="208724"/>
                  <a:pt x="1190104" y="-85011"/>
                  <a:pt x="1018720" y="23291"/>
                </a:cubicBezTo>
                <a:cubicBezTo>
                  <a:pt x="911497" y="91040"/>
                  <a:pt x="1485989" y="644402"/>
                  <a:pt x="1270604" y="737052"/>
                </a:cubicBezTo>
                <a:cubicBezTo>
                  <a:pt x="1059976" y="827666"/>
                  <a:pt x="953556" y="366432"/>
                  <a:pt x="772463" y="219976"/>
                </a:cubicBezTo>
                <a:cubicBezTo>
                  <a:pt x="708905" y="168574"/>
                  <a:pt x="624989" y="158529"/>
                  <a:pt x="531294" y="170229"/>
                </a:cubicBezTo>
                <a:cubicBezTo>
                  <a:pt x="437599" y="181922"/>
                  <a:pt x="353213" y="224892"/>
                  <a:pt x="353213" y="224892"/>
                </a:cubicBezTo>
                <a:cubicBezTo>
                  <a:pt x="353213" y="224892"/>
                  <a:pt x="360178" y="316209"/>
                  <a:pt x="321133" y="429219"/>
                </a:cubicBezTo>
                <a:cubicBezTo>
                  <a:pt x="286776" y="528439"/>
                  <a:pt x="194522" y="581963"/>
                  <a:pt x="296420" y="699789"/>
                </a:cubicBezTo>
                <a:cubicBezTo>
                  <a:pt x="514417" y="951793"/>
                  <a:pt x="1225532" y="1160420"/>
                  <a:pt x="1214013" y="1277233"/>
                </a:cubicBezTo>
                <a:cubicBezTo>
                  <a:pt x="1203364" y="1385059"/>
                  <a:pt x="893683" y="1393605"/>
                  <a:pt x="605365" y="1296722"/>
                </a:cubicBezTo>
                <a:cubicBezTo>
                  <a:pt x="317048" y="1199840"/>
                  <a:pt x="60791" y="889709"/>
                  <a:pt x="60791" y="889709"/>
                </a:cubicBezTo>
                <a:cubicBezTo>
                  <a:pt x="60791" y="889709"/>
                  <a:pt x="-14614" y="973198"/>
                  <a:pt x="2538" y="1079061"/>
                </a:cubicBezTo>
                <a:cubicBezTo>
                  <a:pt x="19696" y="1184925"/>
                  <a:pt x="129411" y="1313131"/>
                  <a:pt x="129411" y="1313131"/>
                </a:cubicBezTo>
                <a:cubicBezTo>
                  <a:pt x="129411" y="1313131"/>
                  <a:pt x="56832" y="1536156"/>
                  <a:pt x="253022" y="1660283"/>
                </a:cubicBezTo>
                <a:cubicBezTo>
                  <a:pt x="697855" y="1941676"/>
                  <a:pt x="1603860" y="1766187"/>
                  <a:pt x="1578947" y="2020235"/>
                </a:cubicBezTo>
                <a:cubicBezTo>
                  <a:pt x="1570040" y="2110936"/>
                  <a:pt x="1347490" y="2179576"/>
                  <a:pt x="1084622" y="2147135"/>
                </a:cubicBezTo>
                <a:cubicBezTo>
                  <a:pt x="733149" y="2103750"/>
                  <a:pt x="319325" y="1935775"/>
                  <a:pt x="319325" y="1935775"/>
                </a:cubicBezTo>
                <a:cubicBezTo>
                  <a:pt x="319325" y="1935775"/>
                  <a:pt x="227573" y="2218829"/>
                  <a:pt x="614139" y="2334577"/>
                </a:cubicBezTo>
                <a:cubicBezTo>
                  <a:pt x="1000705" y="2450333"/>
                  <a:pt x="1862040" y="2313173"/>
                  <a:pt x="1883605" y="2391859"/>
                </a:cubicBezTo>
                <a:cubicBezTo>
                  <a:pt x="1907180" y="2478153"/>
                  <a:pt x="1558454" y="2500388"/>
                  <a:pt x="1306837" y="2596139"/>
                </a:cubicBezTo>
                <a:cubicBezTo>
                  <a:pt x="1045442" y="2695594"/>
                  <a:pt x="789005" y="2639805"/>
                  <a:pt x="789005" y="2639805"/>
                </a:cubicBezTo>
                <a:cubicBezTo>
                  <a:pt x="789005" y="2639805"/>
                  <a:pt x="888526" y="2729348"/>
                  <a:pt x="1016042" y="2841728"/>
                </a:cubicBezTo>
                <a:cubicBezTo>
                  <a:pt x="1122997" y="2935959"/>
                  <a:pt x="1244016" y="3052424"/>
                  <a:pt x="1395844" y="3084236"/>
                </a:cubicBezTo>
                <a:cubicBezTo>
                  <a:pt x="1728631" y="3153954"/>
                  <a:pt x="2045277" y="2762432"/>
                  <a:pt x="2140445" y="2904950"/>
                </a:cubicBezTo>
                <a:cubicBezTo>
                  <a:pt x="2245994" y="3062939"/>
                  <a:pt x="1886553" y="3179136"/>
                  <a:pt x="1886553" y="3179136"/>
                </a:cubicBezTo>
                <a:cubicBezTo>
                  <a:pt x="1886553" y="3179136"/>
                  <a:pt x="2030945" y="3234388"/>
                  <a:pt x="2217464" y="3244167"/>
                </a:cubicBezTo>
                <a:close/>
                <a:moveTo>
                  <a:pt x="1988753" y="2352305"/>
                </a:moveTo>
                <a:cubicBezTo>
                  <a:pt x="1892580" y="2340063"/>
                  <a:pt x="1800091" y="2293523"/>
                  <a:pt x="1815829" y="2220563"/>
                </a:cubicBezTo>
                <a:cubicBezTo>
                  <a:pt x="1839404" y="2110902"/>
                  <a:pt x="2183375" y="2184940"/>
                  <a:pt x="2184246" y="2278167"/>
                </a:cubicBezTo>
                <a:cubicBezTo>
                  <a:pt x="2184848" y="2342474"/>
                  <a:pt x="2084926" y="2364541"/>
                  <a:pt x="1988753" y="2352305"/>
                </a:cubicBezTo>
                <a:close/>
                <a:moveTo>
                  <a:pt x="2213044" y="1896041"/>
                </a:moveTo>
                <a:cubicBezTo>
                  <a:pt x="2086801" y="1891372"/>
                  <a:pt x="2054721" y="1516453"/>
                  <a:pt x="2180696" y="1501779"/>
                </a:cubicBezTo>
                <a:cubicBezTo>
                  <a:pt x="2340761" y="1483120"/>
                  <a:pt x="2350003" y="1901111"/>
                  <a:pt x="2213044" y="1896041"/>
                </a:cubicBezTo>
                <a:close/>
                <a:moveTo>
                  <a:pt x="1721331" y="1158658"/>
                </a:moveTo>
                <a:cubicBezTo>
                  <a:pt x="1636476" y="1155095"/>
                  <a:pt x="1569772" y="929779"/>
                  <a:pt x="1644044" y="876462"/>
                </a:cubicBezTo>
                <a:cubicBezTo>
                  <a:pt x="1751535" y="799303"/>
                  <a:pt x="1839404" y="1082631"/>
                  <a:pt x="1758434" y="1145485"/>
                </a:cubicBezTo>
                <a:cubicBezTo>
                  <a:pt x="1745910" y="1155182"/>
                  <a:pt x="1733453" y="1159160"/>
                  <a:pt x="1721331" y="115865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7" name="Google Shape;357;p15"/>
          <p:cNvSpPr/>
          <p:nvPr/>
        </p:nvSpPr>
        <p:spPr>
          <a:xfrm rot="515017">
            <a:off x="10770298" y="5505224"/>
            <a:ext cx="1842147" cy="1738979"/>
          </a:xfrm>
          <a:custGeom>
            <a:rect b="b" l="l" r="r" t="t"/>
            <a:pathLst>
              <a:path extrusionOk="0" h="3244341" w="3436818">
                <a:moveTo>
                  <a:pt x="2217464" y="3244167"/>
                </a:moveTo>
                <a:cubicBezTo>
                  <a:pt x="2403983" y="3254012"/>
                  <a:pt x="2617157" y="2846617"/>
                  <a:pt x="2760077" y="2522744"/>
                </a:cubicBezTo>
                <a:cubicBezTo>
                  <a:pt x="2881164" y="2248310"/>
                  <a:pt x="3344882" y="2193560"/>
                  <a:pt x="3429669" y="1722581"/>
                </a:cubicBezTo>
                <a:cubicBezTo>
                  <a:pt x="3477756" y="1455200"/>
                  <a:pt x="3267529" y="1206048"/>
                  <a:pt x="3267529" y="1206048"/>
                </a:cubicBezTo>
                <a:cubicBezTo>
                  <a:pt x="3267529" y="1206048"/>
                  <a:pt x="3044777" y="1930873"/>
                  <a:pt x="2853972" y="1753677"/>
                </a:cubicBezTo>
                <a:cubicBezTo>
                  <a:pt x="2698194" y="1609016"/>
                  <a:pt x="3150259" y="1263169"/>
                  <a:pt x="3007541" y="902796"/>
                </a:cubicBezTo>
                <a:cubicBezTo>
                  <a:pt x="2864822" y="542416"/>
                  <a:pt x="2282963" y="312097"/>
                  <a:pt x="2282963" y="312097"/>
                </a:cubicBezTo>
                <a:cubicBezTo>
                  <a:pt x="2282963" y="312097"/>
                  <a:pt x="2609589" y="1315066"/>
                  <a:pt x="2179625" y="1336317"/>
                </a:cubicBezTo>
                <a:cubicBezTo>
                  <a:pt x="1811275" y="1354520"/>
                  <a:pt x="2089279" y="720918"/>
                  <a:pt x="1990494" y="403736"/>
                </a:cubicBezTo>
                <a:cubicBezTo>
                  <a:pt x="1929750" y="208724"/>
                  <a:pt x="1190104" y="-85011"/>
                  <a:pt x="1018720" y="23291"/>
                </a:cubicBezTo>
                <a:cubicBezTo>
                  <a:pt x="911497" y="91040"/>
                  <a:pt x="1485989" y="644402"/>
                  <a:pt x="1270604" y="737052"/>
                </a:cubicBezTo>
                <a:cubicBezTo>
                  <a:pt x="1059976" y="827666"/>
                  <a:pt x="953556" y="366432"/>
                  <a:pt x="772463" y="219976"/>
                </a:cubicBezTo>
                <a:cubicBezTo>
                  <a:pt x="708905" y="168574"/>
                  <a:pt x="624989" y="158529"/>
                  <a:pt x="531294" y="170229"/>
                </a:cubicBezTo>
                <a:cubicBezTo>
                  <a:pt x="437599" y="181922"/>
                  <a:pt x="353213" y="224892"/>
                  <a:pt x="353213" y="224892"/>
                </a:cubicBezTo>
                <a:cubicBezTo>
                  <a:pt x="353213" y="224892"/>
                  <a:pt x="360178" y="316209"/>
                  <a:pt x="321133" y="429219"/>
                </a:cubicBezTo>
                <a:cubicBezTo>
                  <a:pt x="286776" y="528439"/>
                  <a:pt x="194522" y="581963"/>
                  <a:pt x="296420" y="699789"/>
                </a:cubicBezTo>
                <a:cubicBezTo>
                  <a:pt x="514417" y="951793"/>
                  <a:pt x="1225532" y="1160420"/>
                  <a:pt x="1214013" y="1277233"/>
                </a:cubicBezTo>
                <a:cubicBezTo>
                  <a:pt x="1203364" y="1385059"/>
                  <a:pt x="893683" y="1393605"/>
                  <a:pt x="605365" y="1296722"/>
                </a:cubicBezTo>
                <a:cubicBezTo>
                  <a:pt x="317048" y="1199840"/>
                  <a:pt x="60791" y="889709"/>
                  <a:pt x="60791" y="889709"/>
                </a:cubicBezTo>
                <a:cubicBezTo>
                  <a:pt x="60791" y="889709"/>
                  <a:pt x="-14614" y="973198"/>
                  <a:pt x="2538" y="1079061"/>
                </a:cubicBezTo>
                <a:cubicBezTo>
                  <a:pt x="19696" y="1184925"/>
                  <a:pt x="129411" y="1313131"/>
                  <a:pt x="129411" y="1313131"/>
                </a:cubicBezTo>
                <a:cubicBezTo>
                  <a:pt x="129411" y="1313131"/>
                  <a:pt x="56832" y="1536156"/>
                  <a:pt x="253022" y="1660283"/>
                </a:cubicBezTo>
                <a:cubicBezTo>
                  <a:pt x="697855" y="1941676"/>
                  <a:pt x="1603860" y="1766187"/>
                  <a:pt x="1578947" y="2020235"/>
                </a:cubicBezTo>
                <a:cubicBezTo>
                  <a:pt x="1570040" y="2110936"/>
                  <a:pt x="1347490" y="2179576"/>
                  <a:pt x="1084622" y="2147135"/>
                </a:cubicBezTo>
                <a:cubicBezTo>
                  <a:pt x="733149" y="2103750"/>
                  <a:pt x="319325" y="1935775"/>
                  <a:pt x="319325" y="1935775"/>
                </a:cubicBezTo>
                <a:cubicBezTo>
                  <a:pt x="319325" y="1935775"/>
                  <a:pt x="227573" y="2218829"/>
                  <a:pt x="614139" y="2334577"/>
                </a:cubicBezTo>
                <a:cubicBezTo>
                  <a:pt x="1000705" y="2450333"/>
                  <a:pt x="1862040" y="2313173"/>
                  <a:pt x="1883605" y="2391859"/>
                </a:cubicBezTo>
                <a:cubicBezTo>
                  <a:pt x="1907180" y="2478153"/>
                  <a:pt x="1558454" y="2500388"/>
                  <a:pt x="1306837" y="2596139"/>
                </a:cubicBezTo>
                <a:cubicBezTo>
                  <a:pt x="1045442" y="2695594"/>
                  <a:pt x="789005" y="2639805"/>
                  <a:pt x="789005" y="2639805"/>
                </a:cubicBezTo>
                <a:cubicBezTo>
                  <a:pt x="789005" y="2639805"/>
                  <a:pt x="888526" y="2729348"/>
                  <a:pt x="1016042" y="2841728"/>
                </a:cubicBezTo>
                <a:cubicBezTo>
                  <a:pt x="1122997" y="2935959"/>
                  <a:pt x="1244016" y="3052424"/>
                  <a:pt x="1395844" y="3084236"/>
                </a:cubicBezTo>
                <a:cubicBezTo>
                  <a:pt x="1728631" y="3153954"/>
                  <a:pt x="2045277" y="2762432"/>
                  <a:pt x="2140445" y="2904950"/>
                </a:cubicBezTo>
                <a:cubicBezTo>
                  <a:pt x="2245994" y="3062939"/>
                  <a:pt x="1886553" y="3179136"/>
                  <a:pt x="1886553" y="3179136"/>
                </a:cubicBezTo>
                <a:cubicBezTo>
                  <a:pt x="1886553" y="3179136"/>
                  <a:pt x="2030945" y="3234388"/>
                  <a:pt x="2217464" y="3244167"/>
                </a:cubicBezTo>
                <a:close/>
                <a:moveTo>
                  <a:pt x="1988753" y="2352305"/>
                </a:moveTo>
                <a:cubicBezTo>
                  <a:pt x="1892580" y="2340063"/>
                  <a:pt x="1800091" y="2293523"/>
                  <a:pt x="1815829" y="2220563"/>
                </a:cubicBezTo>
                <a:cubicBezTo>
                  <a:pt x="1839404" y="2110902"/>
                  <a:pt x="2183375" y="2184940"/>
                  <a:pt x="2184246" y="2278167"/>
                </a:cubicBezTo>
                <a:cubicBezTo>
                  <a:pt x="2184848" y="2342474"/>
                  <a:pt x="2084926" y="2364541"/>
                  <a:pt x="1988753" y="2352305"/>
                </a:cubicBezTo>
                <a:close/>
                <a:moveTo>
                  <a:pt x="2213044" y="1896041"/>
                </a:moveTo>
                <a:cubicBezTo>
                  <a:pt x="2086801" y="1891372"/>
                  <a:pt x="2054721" y="1516453"/>
                  <a:pt x="2180696" y="1501779"/>
                </a:cubicBezTo>
                <a:cubicBezTo>
                  <a:pt x="2340761" y="1483120"/>
                  <a:pt x="2350003" y="1901111"/>
                  <a:pt x="2213044" y="1896041"/>
                </a:cubicBezTo>
                <a:close/>
                <a:moveTo>
                  <a:pt x="1721331" y="1158658"/>
                </a:moveTo>
                <a:cubicBezTo>
                  <a:pt x="1636476" y="1155095"/>
                  <a:pt x="1569772" y="929779"/>
                  <a:pt x="1644044" y="876462"/>
                </a:cubicBezTo>
                <a:cubicBezTo>
                  <a:pt x="1751535" y="799303"/>
                  <a:pt x="1839404" y="1082631"/>
                  <a:pt x="1758434" y="1145485"/>
                </a:cubicBezTo>
                <a:cubicBezTo>
                  <a:pt x="1745910" y="1155182"/>
                  <a:pt x="1733453" y="1159160"/>
                  <a:pt x="1721331" y="1158658"/>
                </a:cubicBezTo>
                <a:close/>
              </a:path>
            </a:pathLst>
          </a:custGeom>
          <a:blipFill rotWithShape="1">
            <a:blip r:embed="rId2">
              <a:alphaModFix amt="60000"/>
            </a:blip>
            <a:stretch>
              <a:fillRect b="-62099" l="-12368" r="-8409" t="-77398"/>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58" name="Google Shape;358;p15"/>
          <p:cNvSpPr txBox="1"/>
          <p:nvPr>
            <p:ph type="title"/>
          </p:nvPr>
        </p:nvSpPr>
        <p:spPr>
          <a:xfrm>
            <a:off x="415650" y="421101"/>
            <a:ext cx="11360700" cy="9918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5000"/>
              <a:buNone/>
              <a:defRPr sz="5000"/>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p:txBody>
      </p:sp>
      <p:sp>
        <p:nvSpPr>
          <p:cNvPr id="359" name="Google Shape;359;p15"/>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4 Certificate">
  <p:cSld name="CUSTOM_23">
    <p:spTree>
      <p:nvGrpSpPr>
        <p:cNvPr id="360" name="Shape 360"/>
        <p:cNvGrpSpPr/>
        <p:nvPr/>
      </p:nvGrpSpPr>
      <p:grpSpPr>
        <a:xfrm>
          <a:off x="0" y="0"/>
          <a:ext cx="0" cy="0"/>
          <a:chOff x="0" y="0"/>
          <a:chExt cx="0" cy="0"/>
        </a:xfrm>
      </p:grpSpPr>
      <p:sp>
        <p:nvSpPr>
          <p:cNvPr id="361" name="Google Shape;361;p16"/>
          <p:cNvSpPr/>
          <p:nvPr/>
        </p:nvSpPr>
        <p:spPr>
          <a:xfrm flipH="1">
            <a:off x="10005005" y="-40148"/>
            <a:ext cx="2196849" cy="1736648"/>
          </a:xfrm>
          <a:custGeom>
            <a:rect b="b" l="l" r="r" t="t"/>
            <a:pathLst>
              <a:path extrusionOk="0" h="2098668" w="2654802">
                <a:moveTo>
                  <a:pt x="0" y="2098669"/>
                </a:moveTo>
                <a:cubicBezTo>
                  <a:pt x="0" y="2098669"/>
                  <a:pt x="455717" y="1603379"/>
                  <a:pt x="956162" y="1390587"/>
                </a:cubicBezTo>
                <a:cubicBezTo>
                  <a:pt x="1268790" y="1257659"/>
                  <a:pt x="1628166" y="1117091"/>
                  <a:pt x="1838065" y="1005025"/>
                </a:cubicBezTo>
                <a:cubicBezTo>
                  <a:pt x="2588788" y="604218"/>
                  <a:pt x="2654803" y="0"/>
                  <a:pt x="2654803" y="0"/>
                </a:cubicBezTo>
                <a:cubicBezTo>
                  <a:pt x="2654803" y="0"/>
                  <a:pt x="282785" y="0"/>
                  <a:pt x="0" y="0"/>
                </a:cubicBezTo>
                <a:lnTo>
                  <a:pt x="0" y="2098669"/>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362" name="Google Shape;362;p16"/>
          <p:cNvSpPr/>
          <p:nvPr/>
        </p:nvSpPr>
        <p:spPr>
          <a:xfrm flipH="1">
            <a:off x="10005005" y="-40147"/>
            <a:ext cx="2196849" cy="1736648"/>
          </a:xfrm>
          <a:custGeom>
            <a:rect b="b" l="l" r="r" t="t"/>
            <a:pathLst>
              <a:path extrusionOk="0" h="2098668" w="2654802">
                <a:moveTo>
                  <a:pt x="0" y="2098669"/>
                </a:moveTo>
                <a:cubicBezTo>
                  <a:pt x="0" y="2098669"/>
                  <a:pt x="455717" y="1603379"/>
                  <a:pt x="956162" y="1390587"/>
                </a:cubicBezTo>
                <a:cubicBezTo>
                  <a:pt x="1268790" y="1257659"/>
                  <a:pt x="1628166" y="1117091"/>
                  <a:pt x="1838065" y="1005025"/>
                </a:cubicBezTo>
                <a:cubicBezTo>
                  <a:pt x="2588788" y="604218"/>
                  <a:pt x="2654803" y="0"/>
                  <a:pt x="2654803" y="0"/>
                </a:cubicBezTo>
                <a:cubicBezTo>
                  <a:pt x="2654803" y="0"/>
                  <a:pt x="282785" y="0"/>
                  <a:pt x="0" y="0"/>
                </a:cubicBezTo>
                <a:lnTo>
                  <a:pt x="0" y="2098669"/>
                </a:lnTo>
                <a:close/>
              </a:path>
            </a:pathLst>
          </a:custGeom>
          <a:blipFill rotWithShape="1">
            <a:blip r:embed="rId2">
              <a:alphaModFix amt="60000"/>
            </a:blip>
            <a:stretch>
              <a:fillRect b="0" l="0" r="0" t="0"/>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63" name="Google Shape;363;p16"/>
          <p:cNvSpPr/>
          <p:nvPr/>
        </p:nvSpPr>
        <p:spPr>
          <a:xfrm flipH="1" rot="10800000">
            <a:off x="-21720" y="5201589"/>
            <a:ext cx="2196849" cy="1736648"/>
          </a:xfrm>
          <a:custGeom>
            <a:rect b="b" l="l" r="r" t="t"/>
            <a:pathLst>
              <a:path extrusionOk="0" h="2098668" w="2654802">
                <a:moveTo>
                  <a:pt x="0" y="2098669"/>
                </a:moveTo>
                <a:cubicBezTo>
                  <a:pt x="0" y="2098669"/>
                  <a:pt x="455717" y="1603379"/>
                  <a:pt x="956162" y="1390587"/>
                </a:cubicBezTo>
                <a:cubicBezTo>
                  <a:pt x="1268790" y="1257659"/>
                  <a:pt x="1628166" y="1117091"/>
                  <a:pt x="1838065" y="1005025"/>
                </a:cubicBezTo>
                <a:cubicBezTo>
                  <a:pt x="2588788" y="604218"/>
                  <a:pt x="2654803" y="0"/>
                  <a:pt x="2654803" y="0"/>
                </a:cubicBezTo>
                <a:cubicBezTo>
                  <a:pt x="2654803" y="0"/>
                  <a:pt x="282785" y="0"/>
                  <a:pt x="0" y="0"/>
                </a:cubicBezTo>
                <a:lnTo>
                  <a:pt x="0" y="209866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364" name="Google Shape;364;p16"/>
          <p:cNvSpPr/>
          <p:nvPr/>
        </p:nvSpPr>
        <p:spPr>
          <a:xfrm flipH="1" rot="10800000">
            <a:off x="-21720" y="5201590"/>
            <a:ext cx="2196849" cy="1736648"/>
          </a:xfrm>
          <a:custGeom>
            <a:rect b="b" l="l" r="r" t="t"/>
            <a:pathLst>
              <a:path extrusionOk="0" h="2098668" w="2654802">
                <a:moveTo>
                  <a:pt x="0" y="2098669"/>
                </a:moveTo>
                <a:cubicBezTo>
                  <a:pt x="0" y="2098669"/>
                  <a:pt x="455717" y="1603379"/>
                  <a:pt x="956162" y="1390587"/>
                </a:cubicBezTo>
                <a:cubicBezTo>
                  <a:pt x="1268790" y="1257659"/>
                  <a:pt x="1628166" y="1117091"/>
                  <a:pt x="1838065" y="1005025"/>
                </a:cubicBezTo>
                <a:cubicBezTo>
                  <a:pt x="2588788" y="604218"/>
                  <a:pt x="2654803" y="0"/>
                  <a:pt x="2654803" y="0"/>
                </a:cubicBezTo>
                <a:cubicBezTo>
                  <a:pt x="2654803" y="0"/>
                  <a:pt x="282785" y="0"/>
                  <a:pt x="0" y="0"/>
                </a:cubicBezTo>
                <a:lnTo>
                  <a:pt x="0" y="2098669"/>
                </a:lnTo>
                <a:close/>
              </a:path>
            </a:pathLst>
          </a:custGeom>
          <a:blipFill rotWithShape="1">
            <a:blip r:embed="rId2">
              <a:alphaModFix amt="60000"/>
            </a:blip>
            <a:stretch>
              <a:fillRect b="0" l="0" r="0" t="0"/>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65" name="Google Shape;365;p16"/>
          <p:cNvSpPr/>
          <p:nvPr/>
        </p:nvSpPr>
        <p:spPr>
          <a:xfrm rot="10800000">
            <a:off x="-21727" y="12"/>
            <a:ext cx="3519803" cy="1732928"/>
          </a:xfrm>
          <a:custGeom>
            <a:rect b="b" l="l" r="r" t="t"/>
            <a:pathLst>
              <a:path extrusionOk="0" h="3094515" w="6285363">
                <a:moveTo>
                  <a:pt x="6285364" y="64726"/>
                </a:moveTo>
                <a:cubicBezTo>
                  <a:pt x="6140435" y="33738"/>
                  <a:pt x="5667742" y="-143934"/>
                  <a:pt x="4777340" y="266897"/>
                </a:cubicBezTo>
                <a:cubicBezTo>
                  <a:pt x="3641672" y="790904"/>
                  <a:pt x="4051893" y="2200216"/>
                  <a:pt x="2889314" y="1940309"/>
                </a:cubicBezTo>
                <a:cubicBezTo>
                  <a:pt x="1814845" y="1700105"/>
                  <a:pt x="1419606" y="1862748"/>
                  <a:pt x="784411" y="2135936"/>
                </a:cubicBezTo>
                <a:cubicBezTo>
                  <a:pt x="149215" y="2409124"/>
                  <a:pt x="0" y="3094516"/>
                  <a:pt x="0" y="3094516"/>
                </a:cubicBezTo>
                <a:lnTo>
                  <a:pt x="6285364" y="3091435"/>
                </a:lnTo>
                <a:lnTo>
                  <a:pt x="6285364" y="64726"/>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6" name="Google Shape;366;p16"/>
          <p:cNvSpPr/>
          <p:nvPr/>
        </p:nvSpPr>
        <p:spPr>
          <a:xfrm rot="10800000">
            <a:off x="-21727" y="13"/>
            <a:ext cx="3519803" cy="1732928"/>
          </a:xfrm>
          <a:custGeom>
            <a:rect b="b" l="l" r="r" t="t"/>
            <a:pathLst>
              <a:path extrusionOk="0" h="3094515" w="6285363">
                <a:moveTo>
                  <a:pt x="6285364" y="64726"/>
                </a:moveTo>
                <a:cubicBezTo>
                  <a:pt x="6140435" y="33738"/>
                  <a:pt x="5667742" y="-143934"/>
                  <a:pt x="4777340" y="266897"/>
                </a:cubicBezTo>
                <a:cubicBezTo>
                  <a:pt x="3641672" y="790904"/>
                  <a:pt x="4051893" y="2200216"/>
                  <a:pt x="2889314" y="1940309"/>
                </a:cubicBezTo>
                <a:cubicBezTo>
                  <a:pt x="1814845" y="1700105"/>
                  <a:pt x="1419606" y="1862748"/>
                  <a:pt x="784411" y="2135936"/>
                </a:cubicBezTo>
                <a:cubicBezTo>
                  <a:pt x="149215" y="2409124"/>
                  <a:pt x="0" y="3094516"/>
                  <a:pt x="0" y="3094516"/>
                </a:cubicBezTo>
                <a:lnTo>
                  <a:pt x="6285364" y="3091435"/>
                </a:lnTo>
                <a:lnTo>
                  <a:pt x="6285364" y="64726"/>
                </a:lnTo>
                <a:close/>
              </a:path>
            </a:pathLst>
          </a:custGeom>
          <a:blipFill rotWithShape="1">
            <a:blip r:embed="rId2">
              <a:alphaModFix amt="60000"/>
            </a:blip>
            <a:stretch>
              <a:fillRect b="0" l="0" r="0" t="0"/>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367" name="Google Shape;367;p16"/>
          <p:cNvGrpSpPr/>
          <p:nvPr/>
        </p:nvGrpSpPr>
        <p:grpSpPr>
          <a:xfrm flipH="1" rot="5400000">
            <a:off x="10313728" y="-37113"/>
            <a:ext cx="1862054" cy="1908957"/>
            <a:chOff x="7274182" y="322119"/>
            <a:chExt cx="3396049" cy="2270946"/>
          </a:xfrm>
        </p:grpSpPr>
        <p:sp>
          <p:nvSpPr>
            <p:cNvPr id="368" name="Google Shape;368;p16"/>
            <p:cNvSpPr/>
            <p:nvPr/>
          </p:nvSpPr>
          <p:spPr>
            <a:xfrm>
              <a:off x="7274182" y="322119"/>
              <a:ext cx="3396049" cy="2270946"/>
            </a:xfrm>
            <a:custGeom>
              <a:rect b="b" l="l" r="r" t="t"/>
              <a:pathLst>
                <a:path extrusionOk="0" h="2523273" w="3396049">
                  <a:moveTo>
                    <a:pt x="3396050" y="2523274"/>
                  </a:moveTo>
                  <a:cubicBezTo>
                    <a:pt x="3396050" y="2523274"/>
                    <a:pt x="2776352" y="2462409"/>
                    <a:pt x="2264680" y="2430296"/>
                  </a:cubicBezTo>
                  <a:cubicBezTo>
                    <a:pt x="1660386" y="2392363"/>
                    <a:pt x="1567629" y="2140411"/>
                    <a:pt x="1071228" y="2196119"/>
                  </a:cubicBezTo>
                  <a:cubicBezTo>
                    <a:pt x="481413" y="2262315"/>
                    <a:pt x="0" y="1883364"/>
                    <a:pt x="0" y="1573622"/>
                  </a:cubicBezTo>
                  <a:cubicBezTo>
                    <a:pt x="0" y="1353570"/>
                    <a:pt x="232369" y="1240500"/>
                    <a:pt x="565906" y="1007971"/>
                  </a:cubicBezTo>
                  <a:cubicBezTo>
                    <a:pt x="748413" y="880729"/>
                    <a:pt x="816417" y="443036"/>
                    <a:pt x="1365506" y="285798"/>
                  </a:cubicBezTo>
                  <a:cubicBezTo>
                    <a:pt x="1748656" y="176089"/>
                    <a:pt x="1959687" y="257776"/>
                    <a:pt x="2564116" y="180150"/>
                  </a:cubicBezTo>
                  <a:cubicBezTo>
                    <a:pt x="3259559" y="90827"/>
                    <a:pt x="3396050" y="0"/>
                    <a:pt x="3396050" y="0"/>
                  </a:cubicBezTo>
                </a:path>
              </a:pathLst>
            </a:custGeom>
            <a:noFill/>
            <a:ln cap="rnd"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9" name="Google Shape;369;p16"/>
            <p:cNvSpPr/>
            <p:nvPr/>
          </p:nvSpPr>
          <p:spPr>
            <a:xfrm>
              <a:off x="7722048" y="460066"/>
              <a:ext cx="2948183" cy="1882338"/>
            </a:xfrm>
            <a:custGeom>
              <a:rect b="b" l="l" r="r" t="t"/>
              <a:pathLst>
                <a:path extrusionOk="0" h="2051595" w="2948183">
                  <a:moveTo>
                    <a:pt x="2948184" y="1978529"/>
                  </a:moveTo>
                  <a:cubicBezTo>
                    <a:pt x="2948184" y="1978529"/>
                    <a:pt x="2471874" y="2081030"/>
                    <a:pt x="2173310" y="2043224"/>
                  </a:cubicBezTo>
                  <a:cubicBezTo>
                    <a:pt x="1890886" y="2007454"/>
                    <a:pt x="1608999" y="1887472"/>
                    <a:pt x="1250159" y="1817694"/>
                  </a:cubicBezTo>
                  <a:cubicBezTo>
                    <a:pt x="709958" y="1712647"/>
                    <a:pt x="75258" y="2028369"/>
                    <a:pt x="4675" y="1509874"/>
                  </a:cubicBezTo>
                  <a:cubicBezTo>
                    <a:pt x="-65271" y="996080"/>
                    <a:pt x="669640" y="1057186"/>
                    <a:pt x="871027" y="875422"/>
                  </a:cubicBezTo>
                  <a:cubicBezTo>
                    <a:pt x="1119362" y="651298"/>
                    <a:pt x="1048437" y="488407"/>
                    <a:pt x="1257057" y="359217"/>
                  </a:cubicBezTo>
                  <a:cubicBezTo>
                    <a:pt x="1367161" y="291032"/>
                    <a:pt x="1727473" y="281281"/>
                    <a:pt x="2122880" y="226303"/>
                  </a:cubicBezTo>
                  <a:cubicBezTo>
                    <a:pt x="2336656" y="196587"/>
                    <a:pt x="2535833" y="-13342"/>
                    <a:pt x="2948184" y="670"/>
                  </a:cubicBezTo>
                </a:path>
              </a:pathLst>
            </a:custGeom>
            <a:noFill/>
            <a:ln cap="rnd"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0" name="Google Shape;370;p16"/>
            <p:cNvSpPr/>
            <p:nvPr/>
          </p:nvSpPr>
          <p:spPr>
            <a:xfrm>
              <a:off x="8291799" y="667875"/>
              <a:ext cx="2378432" cy="1378624"/>
            </a:xfrm>
            <a:custGeom>
              <a:rect b="b" l="l" r="r" t="t"/>
              <a:pathLst>
                <a:path extrusionOk="0" h="1455012" w="2378432">
                  <a:moveTo>
                    <a:pt x="2378433" y="1401835"/>
                  </a:moveTo>
                  <a:cubicBezTo>
                    <a:pt x="2378433" y="1401835"/>
                    <a:pt x="2149253" y="1448046"/>
                    <a:pt x="1885782" y="1454803"/>
                  </a:cubicBezTo>
                  <a:cubicBezTo>
                    <a:pt x="1610457" y="1461862"/>
                    <a:pt x="1308813" y="1287640"/>
                    <a:pt x="967252" y="1309145"/>
                  </a:cubicBezTo>
                  <a:cubicBezTo>
                    <a:pt x="553896" y="1335164"/>
                    <a:pt x="48655" y="1449084"/>
                    <a:pt x="1506" y="1257556"/>
                  </a:cubicBezTo>
                  <a:cubicBezTo>
                    <a:pt x="-34592" y="1110973"/>
                    <a:pt x="588053" y="850107"/>
                    <a:pt x="796672" y="785907"/>
                  </a:cubicBezTo>
                  <a:cubicBezTo>
                    <a:pt x="1048356" y="708440"/>
                    <a:pt x="935105" y="424161"/>
                    <a:pt x="1230790" y="220698"/>
                  </a:cubicBezTo>
                  <a:cubicBezTo>
                    <a:pt x="1513347" y="26243"/>
                    <a:pt x="2378433" y="0"/>
                    <a:pt x="2378433" y="0"/>
                  </a:cubicBezTo>
                </a:path>
              </a:pathLst>
            </a:custGeom>
            <a:noFill/>
            <a:ln cap="rnd"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1" name="Google Shape;371;p16"/>
            <p:cNvSpPr/>
            <p:nvPr/>
          </p:nvSpPr>
          <p:spPr>
            <a:xfrm>
              <a:off x="8752654" y="888573"/>
              <a:ext cx="1917577" cy="923694"/>
            </a:xfrm>
            <a:custGeom>
              <a:rect b="b" l="l" r="r" t="t"/>
              <a:pathLst>
                <a:path extrusionOk="0" h="995897" w="1917577">
                  <a:moveTo>
                    <a:pt x="1917578" y="844164"/>
                  </a:moveTo>
                  <a:cubicBezTo>
                    <a:pt x="1917578" y="844164"/>
                    <a:pt x="1546482" y="922260"/>
                    <a:pt x="1424793" y="929815"/>
                  </a:cubicBezTo>
                  <a:cubicBezTo>
                    <a:pt x="1273501" y="939218"/>
                    <a:pt x="1136677" y="857826"/>
                    <a:pt x="909505" y="888198"/>
                  </a:cubicBezTo>
                  <a:cubicBezTo>
                    <a:pt x="481482" y="945399"/>
                    <a:pt x="33503" y="1079606"/>
                    <a:pt x="619" y="921390"/>
                  </a:cubicBezTo>
                  <a:cubicBezTo>
                    <a:pt x="-21616" y="814307"/>
                    <a:pt x="561515" y="789119"/>
                    <a:pt x="690170" y="627916"/>
                  </a:cubicBezTo>
                  <a:cubicBezTo>
                    <a:pt x="777636" y="518328"/>
                    <a:pt x="802483" y="345833"/>
                    <a:pt x="982304" y="252065"/>
                  </a:cubicBezTo>
                  <a:cubicBezTo>
                    <a:pt x="1354806" y="57864"/>
                    <a:pt x="1337460" y="233487"/>
                    <a:pt x="1912152" y="0"/>
                  </a:cubicBezTo>
                </a:path>
              </a:pathLst>
            </a:custGeom>
            <a:noFill/>
            <a:ln cap="rnd"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2" name="Google Shape;372;p16"/>
            <p:cNvSpPr/>
            <p:nvPr/>
          </p:nvSpPr>
          <p:spPr>
            <a:xfrm>
              <a:off x="9585477" y="1154949"/>
              <a:ext cx="1084754" cy="461323"/>
            </a:xfrm>
            <a:custGeom>
              <a:rect b="b" l="l" r="r" t="t"/>
              <a:pathLst>
                <a:path extrusionOk="0" h="522746" w="1084754">
                  <a:moveTo>
                    <a:pt x="1084755" y="240432"/>
                  </a:moveTo>
                  <a:cubicBezTo>
                    <a:pt x="1084755" y="240432"/>
                    <a:pt x="936678" y="338192"/>
                    <a:pt x="728795" y="377659"/>
                  </a:cubicBezTo>
                  <a:cubicBezTo>
                    <a:pt x="606168" y="400932"/>
                    <a:pt x="464722" y="373802"/>
                    <a:pt x="355288" y="428806"/>
                  </a:cubicBezTo>
                  <a:cubicBezTo>
                    <a:pt x="169640" y="522133"/>
                    <a:pt x="32413" y="553436"/>
                    <a:pt x="3213" y="488258"/>
                  </a:cubicBezTo>
                  <a:cubicBezTo>
                    <a:pt x="-21700" y="432677"/>
                    <a:pt x="102667" y="436528"/>
                    <a:pt x="223754" y="360548"/>
                  </a:cubicBezTo>
                  <a:cubicBezTo>
                    <a:pt x="341559" y="286637"/>
                    <a:pt x="453604" y="132861"/>
                    <a:pt x="606168" y="80595"/>
                  </a:cubicBezTo>
                  <a:cubicBezTo>
                    <a:pt x="857048" y="-5337"/>
                    <a:pt x="1084755" y="67"/>
                    <a:pt x="1084755" y="67"/>
                  </a:cubicBezTo>
                </a:path>
              </a:pathLst>
            </a:custGeom>
            <a:noFill/>
            <a:ln cap="rnd"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73" name="Google Shape;373;p16"/>
          <p:cNvSpPr txBox="1"/>
          <p:nvPr>
            <p:ph type="title"/>
          </p:nvPr>
        </p:nvSpPr>
        <p:spPr>
          <a:xfrm>
            <a:off x="415650" y="712714"/>
            <a:ext cx="11360700" cy="9774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8000"/>
              <a:buNone/>
              <a:defRPr sz="8000"/>
            </a:lvl1pPr>
            <a:lvl2pPr lvl="1" rtl="0" algn="ctr">
              <a:spcBef>
                <a:spcPts val="0"/>
              </a:spcBef>
              <a:spcAft>
                <a:spcPts val="0"/>
              </a:spcAft>
              <a:buSzPts val="8000"/>
              <a:buNone/>
              <a:defRPr sz="8000"/>
            </a:lvl2pPr>
            <a:lvl3pPr lvl="2" rtl="0" algn="ctr">
              <a:spcBef>
                <a:spcPts val="0"/>
              </a:spcBef>
              <a:spcAft>
                <a:spcPts val="0"/>
              </a:spcAft>
              <a:buSzPts val="8000"/>
              <a:buNone/>
              <a:defRPr sz="8000"/>
            </a:lvl3pPr>
            <a:lvl4pPr lvl="3" rtl="0" algn="ctr">
              <a:spcBef>
                <a:spcPts val="0"/>
              </a:spcBef>
              <a:spcAft>
                <a:spcPts val="0"/>
              </a:spcAft>
              <a:buSzPts val="8000"/>
              <a:buNone/>
              <a:defRPr sz="8000"/>
            </a:lvl4pPr>
            <a:lvl5pPr lvl="4" rtl="0" algn="ctr">
              <a:spcBef>
                <a:spcPts val="0"/>
              </a:spcBef>
              <a:spcAft>
                <a:spcPts val="0"/>
              </a:spcAft>
              <a:buSzPts val="8000"/>
              <a:buNone/>
              <a:defRPr sz="8000"/>
            </a:lvl5pPr>
            <a:lvl6pPr lvl="5" rtl="0" algn="ctr">
              <a:spcBef>
                <a:spcPts val="0"/>
              </a:spcBef>
              <a:spcAft>
                <a:spcPts val="0"/>
              </a:spcAft>
              <a:buSzPts val="8000"/>
              <a:buNone/>
              <a:defRPr sz="8000"/>
            </a:lvl6pPr>
            <a:lvl7pPr lvl="6" rtl="0" algn="ctr">
              <a:spcBef>
                <a:spcPts val="0"/>
              </a:spcBef>
              <a:spcAft>
                <a:spcPts val="0"/>
              </a:spcAft>
              <a:buSzPts val="8000"/>
              <a:buNone/>
              <a:defRPr sz="8000"/>
            </a:lvl7pPr>
            <a:lvl8pPr lvl="7" rtl="0" algn="ctr">
              <a:spcBef>
                <a:spcPts val="0"/>
              </a:spcBef>
              <a:spcAft>
                <a:spcPts val="0"/>
              </a:spcAft>
              <a:buSzPts val="8000"/>
              <a:buNone/>
              <a:defRPr sz="8000"/>
            </a:lvl8pPr>
            <a:lvl9pPr lvl="8" rtl="0" algn="ctr">
              <a:spcBef>
                <a:spcPts val="0"/>
              </a:spcBef>
              <a:spcAft>
                <a:spcPts val="0"/>
              </a:spcAft>
              <a:buSzPts val="8000"/>
              <a:buNone/>
              <a:defRPr sz="8000"/>
            </a:lvl9pPr>
          </a:lstStyle>
          <a:p/>
        </p:txBody>
      </p:sp>
      <p:sp>
        <p:nvSpPr>
          <p:cNvPr id="374" name="Google Shape;374;p16"/>
          <p:cNvSpPr txBox="1"/>
          <p:nvPr>
            <p:ph idx="1" type="subTitle"/>
          </p:nvPr>
        </p:nvSpPr>
        <p:spPr>
          <a:xfrm>
            <a:off x="2187000" y="2682863"/>
            <a:ext cx="7818000" cy="945300"/>
          </a:xfrm>
          <a:prstGeom prst="rect">
            <a:avLst/>
          </a:prstGeom>
        </p:spPr>
        <p:txBody>
          <a:bodyPr anchorCtr="0" anchor="b" bIns="121900" lIns="121900" spcFirstLastPara="1" rIns="121900" wrap="square" tIns="121900">
            <a:noAutofit/>
          </a:bodyPr>
          <a:lstStyle>
            <a:lvl1pPr lvl="0" algn="ctr">
              <a:spcBef>
                <a:spcPts val="0"/>
              </a:spcBef>
              <a:spcAft>
                <a:spcPts val="0"/>
              </a:spcAft>
              <a:buSzPts val="6000"/>
              <a:buNone/>
              <a:defRPr sz="6000"/>
            </a:lvl1pPr>
            <a:lvl2pPr lvl="1">
              <a:spcBef>
                <a:spcPts val="0"/>
              </a:spcBef>
              <a:spcAft>
                <a:spcPts val="0"/>
              </a:spcAft>
              <a:buSzPts val="6000"/>
              <a:buNone/>
              <a:defRPr sz="6000"/>
            </a:lvl2pPr>
            <a:lvl3pPr lvl="2">
              <a:spcBef>
                <a:spcPts val="0"/>
              </a:spcBef>
              <a:spcAft>
                <a:spcPts val="0"/>
              </a:spcAft>
              <a:buSzPts val="6000"/>
              <a:buNone/>
              <a:defRPr sz="6000"/>
            </a:lvl3pPr>
            <a:lvl4pPr lvl="3">
              <a:spcBef>
                <a:spcPts val="0"/>
              </a:spcBef>
              <a:spcAft>
                <a:spcPts val="0"/>
              </a:spcAft>
              <a:buSzPts val="6000"/>
              <a:buNone/>
              <a:defRPr sz="6000"/>
            </a:lvl4pPr>
            <a:lvl5pPr lvl="4">
              <a:spcBef>
                <a:spcPts val="0"/>
              </a:spcBef>
              <a:spcAft>
                <a:spcPts val="0"/>
              </a:spcAft>
              <a:buSzPts val="6000"/>
              <a:buNone/>
              <a:defRPr sz="6000"/>
            </a:lvl5pPr>
            <a:lvl6pPr lvl="5">
              <a:spcBef>
                <a:spcPts val="0"/>
              </a:spcBef>
              <a:spcAft>
                <a:spcPts val="0"/>
              </a:spcAft>
              <a:buSzPts val="6000"/>
              <a:buNone/>
              <a:defRPr sz="6000"/>
            </a:lvl6pPr>
            <a:lvl7pPr lvl="6">
              <a:spcBef>
                <a:spcPts val="0"/>
              </a:spcBef>
              <a:spcAft>
                <a:spcPts val="0"/>
              </a:spcAft>
              <a:buSzPts val="6000"/>
              <a:buNone/>
              <a:defRPr sz="6000"/>
            </a:lvl7pPr>
            <a:lvl8pPr lvl="7">
              <a:spcBef>
                <a:spcPts val="0"/>
              </a:spcBef>
              <a:spcAft>
                <a:spcPts val="0"/>
              </a:spcAft>
              <a:buSzPts val="6000"/>
              <a:buNone/>
              <a:defRPr sz="6000"/>
            </a:lvl8pPr>
            <a:lvl9pPr lvl="8">
              <a:spcBef>
                <a:spcPts val="0"/>
              </a:spcBef>
              <a:spcAft>
                <a:spcPts val="0"/>
              </a:spcAft>
              <a:buSzPts val="6000"/>
              <a:buNone/>
              <a:defRPr sz="6000"/>
            </a:lvl9pPr>
          </a:lstStyle>
          <a:p/>
        </p:txBody>
      </p:sp>
      <p:cxnSp>
        <p:nvCxnSpPr>
          <p:cNvPr id="375" name="Google Shape;375;p16"/>
          <p:cNvCxnSpPr/>
          <p:nvPr/>
        </p:nvCxnSpPr>
        <p:spPr>
          <a:xfrm>
            <a:off x="1783800" y="3262113"/>
            <a:ext cx="8624400" cy="0"/>
          </a:xfrm>
          <a:prstGeom prst="straightConnector1">
            <a:avLst/>
          </a:prstGeom>
          <a:noFill/>
          <a:ln cap="flat" cmpd="sng" w="9525">
            <a:solidFill>
              <a:schemeClr val="dk2"/>
            </a:solidFill>
            <a:prstDash val="solid"/>
            <a:round/>
            <a:headEnd len="med" w="med" type="none"/>
            <a:tailEnd len="med" w="med" type="none"/>
          </a:ln>
        </p:spPr>
      </p:cxnSp>
      <p:sp>
        <p:nvSpPr>
          <p:cNvPr id="376" name="Google Shape;376;p16"/>
          <p:cNvSpPr txBox="1"/>
          <p:nvPr>
            <p:ph idx="2" type="subTitle"/>
          </p:nvPr>
        </p:nvSpPr>
        <p:spPr>
          <a:xfrm>
            <a:off x="3914250" y="3585963"/>
            <a:ext cx="4363500" cy="298200"/>
          </a:xfrm>
          <a:prstGeom prst="rect">
            <a:avLst/>
          </a:prstGeom>
        </p:spPr>
        <p:txBody>
          <a:bodyPr anchorCtr="0" anchor="ctr" bIns="121900" lIns="121900" spcFirstLastPara="1" rIns="121900" wrap="square" tIns="121900">
            <a:noAutofit/>
          </a:bodyPr>
          <a:lstStyle>
            <a:lvl1pPr lvl="0" algn="ctr">
              <a:spcBef>
                <a:spcPts val="0"/>
              </a:spcBef>
              <a:spcAft>
                <a:spcPts val="0"/>
              </a:spcAft>
              <a:buSzPts val="1900"/>
              <a:buNone/>
              <a:defRPr/>
            </a:lvl1pPr>
            <a:lvl2pPr lvl="1">
              <a:spcBef>
                <a:spcPts val="0"/>
              </a:spcBef>
              <a:spcAft>
                <a:spcPts val="0"/>
              </a:spcAft>
              <a:buSzPts val="1900"/>
              <a:buNone/>
              <a:defRPr/>
            </a:lvl2pPr>
            <a:lvl3pPr lvl="2">
              <a:spcBef>
                <a:spcPts val="2100"/>
              </a:spcBef>
              <a:spcAft>
                <a:spcPts val="0"/>
              </a:spcAft>
              <a:buSzPts val="1900"/>
              <a:buNone/>
              <a:defRPr/>
            </a:lvl3pPr>
            <a:lvl4pPr lvl="3">
              <a:spcBef>
                <a:spcPts val="2100"/>
              </a:spcBef>
              <a:spcAft>
                <a:spcPts val="0"/>
              </a:spcAft>
              <a:buSzPts val="1900"/>
              <a:buNone/>
              <a:defRPr/>
            </a:lvl4pPr>
            <a:lvl5pPr lvl="4">
              <a:spcBef>
                <a:spcPts val="2100"/>
              </a:spcBef>
              <a:spcAft>
                <a:spcPts val="0"/>
              </a:spcAft>
              <a:buSzPts val="1900"/>
              <a:buNone/>
              <a:defRPr/>
            </a:lvl5pPr>
            <a:lvl6pPr lvl="5">
              <a:spcBef>
                <a:spcPts val="2100"/>
              </a:spcBef>
              <a:spcAft>
                <a:spcPts val="0"/>
              </a:spcAft>
              <a:buSzPts val="1900"/>
              <a:buNone/>
              <a:defRPr/>
            </a:lvl6pPr>
            <a:lvl7pPr lvl="6">
              <a:spcBef>
                <a:spcPts val="2100"/>
              </a:spcBef>
              <a:spcAft>
                <a:spcPts val="0"/>
              </a:spcAft>
              <a:buSzPts val="1900"/>
              <a:buNone/>
              <a:defRPr/>
            </a:lvl7pPr>
            <a:lvl8pPr lvl="7">
              <a:spcBef>
                <a:spcPts val="2100"/>
              </a:spcBef>
              <a:spcAft>
                <a:spcPts val="0"/>
              </a:spcAft>
              <a:buSzPts val="1900"/>
              <a:buNone/>
              <a:defRPr/>
            </a:lvl8pPr>
            <a:lvl9pPr lvl="8">
              <a:spcBef>
                <a:spcPts val="2100"/>
              </a:spcBef>
              <a:spcAft>
                <a:spcPts val="2100"/>
              </a:spcAft>
              <a:buSzPts val="1900"/>
              <a:buNone/>
              <a:defRPr/>
            </a:lvl9pPr>
          </a:lstStyle>
          <a:p/>
        </p:txBody>
      </p:sp>
      <p:sp>
        <p:nvSpPr>
          <p:cNvPr id="377" name="Google Shape;377;p16"/>
          <p:cNvSpPr txBox="1"/>
          <p:nvPr>
            <p:ph idx="3" type="title"/>
          </p:nvPr>
        </p:nvSpPr>
        <p:spPr>
          <a:xfrm>
            <a:off x="415650" y="3932264"/>
            <a:ext cx="11360700" cy="9774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4000"/>
              <a:buNone/>
              <a:defRPr/>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p:txBody>
      </p:sp>
      <p:sp>
        <p:nvSpPr>
          <p:cNvPr id="378" name="Google Shape;378;p16"/>
          <p:cNvSpPr txBox="1"/>
          <p:nvPr>
            <p:ph idx="4" type="subTitle"/>
          </p:nvPr>
        </p:nvSpPr>
        <p:spPr>
          <a:xfrm>
            <a:off x="3914250" y="4957563"/>
            <a:ext cx="4363500" cy="2982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1900"/>
              <a:buNone/>
              <a:defRPr i="1"/>
            </a:lvl1pPr>
            <a:lvl2pPr lvl="1" rtl="0">
              <a:spcBef>
                <a:spcPts val="0"/>
              </a:spcBef>
              <a:spcAft>
                <a:spcPts val="0"/>
              </a:spcAft>
              <a:buSzPts val="1900"/>
              <a:buNone/>
              <a:defRPr/>
            </a:lvl2pPr>
            <a:lvl3pPr lvl="2" rtl="0">
              <a:spcBef>
                <a:spcPts val="2100"/>
              </a:spcBef>
              <a:spcAft>
                <a:spcPts val="0"/>
              </a:spcAft>
              <a:buSzPts val="1900"/>
              <a:buNone/>
              <a:defRPr/>
            </a:lvl3pPr>
            <a:lvl4pPr lvl="3" rtl="0">
              <a:spcBef>
                <a:spcPts val="2100"/>
              </a:spcBef>
              <a:spcAft>
                <a:spcPts val="0"/>
              </a:spcAft>
              <a:buSzPts val="1900"/>
              <a:buNone/>
              <a:defRPr/>
            </a:lvl4pPr>
            <a:lvl5pPr lvl="4" rtl="0">
              <a:spcBef>
                <a:spcPts val="2100"/>
              </a:spcBef>
              <a:spcAft>
                <a:spcPts val="0"/>
              </a:spcAft>
              <a:buSzPts val="1900"/>
              <a:buNone/>
              <a:defRPr/>
            </a:lvl5pPr>
            <a:lvl6pPr lvl="5" rtl="0">
              <a:spcBef>
                <a:spcPts val="2100"/>
              </a:spcBef>
              <a:spcAft>
                <a:spcPts val="0"/>
              </a:spcAft>
              <a:buSzPts val="1900"/>
              <a:buNone/>
              <a:defRPr/>
            </a:lvl6pPr>
            <a:lvl7pPr lvl="6" rtl="0">
              <a:spcBef>
                <a:spcPts val="2100"/>
              </a:spcBef>
              <a:spcAft>
                <a:spcPts val="0"/>
              </a:spcAft>
              <a:buSzPts val="1900"/>
              <a:buNone/>
              <a:defRPr/>
            </a:lvl7pPr>
            <a:lvl8pPr lvl="7" rtl="0">
              <a:spcBef>
                <a:spcPts val="2100"/>
              </a:spcBef>
              <a:spcAft>
                <a:spcPts val="0"/>
              </a:spcAft>
              <a:buSzPts val="1900"/>
              <a:buNone/>
              <a:defRPr/>
            </a:lvl8pPr>
            <a:lvl9pPr lvl="8" rtl="0">
              <a:spcBef>
                <a:spcPts val="2100"/>
              </a:spcBef>
              <a:spcAft>
                <a:spcPts val="2100"/>
              </a:spcAft>
              <a:buSzPts val="1900"/>
              <a:buNone/>
              <a:defRPr/>
            </a:lvl9pPr>
          </a:lstStyle>
          <a:p/>
        </p:txBody>
      </p:sp>
      <p:grpSp>
        <p:nvGrpSpPr>
          <p:cNvPr id="379" name="Google Shape;379;p16"/>
          <p:cNvGrpSpPr/>
          <p:nvPr/>
        </p:nvGrpSpPr>
        <p:grpSpPr>
          <a:xfrm>
            <a:off x="996863" y="5847088"/>
            <a:ext cx="10198275" cy="0"/>
            <a:chOff x="1007625" y="5986750"/>
            <a:chExt cx="10198275" cy="0"/>
          </a:xfrm>
        </p:grpSpPr>
        <p:cxnSp>
          <p:nvCxnSpPr>
            <p:cNvPr id="380" name="Google Shape;380;p16"/>
            <p:cNvCxnSpPr/>
            <p:nvPr/>
          </p:nvCxnSpPr>
          <p:spPr>
            <a:xfrm>
              <a:off x="1007625" y="5986750"/>
              <a:ext cx="2986500" cy="0"/>
            </a:xfrm>
            <a:prstGeom prst="straightConnector1">
              <a:avLst/>
            </a:prstGeom>
            <a:noFill/>
            <a:ln cap="flat" cmpd="sng" w="9525">
              <a:solidFill>
                <a:srgbClr val="434343"/>
              </a:solidFill>
              <a:prstDash val="solid"/>
              <a:round/>
              <a:headEnd len="med" w="med" type="none"/>
              <a:tailEnd len="med" w="med" type="none"/>
            </a:ln>
          </p:spPr>
        </p:cxnSp>
        <p:cxnSp>
          <p:nvCxnSpPr>
            <p:cNvPr id="381" name="Google Shape;381;p16"/>
            <p:cNvCxnSpPr/>
            <p:nvPr/>
          </p:nvCxnSpPr>
          <p:spPr>
            <a:xfrm>
              <a:off x="8219400" y="5986750"/>
              <a:ext cx="2986500" cy="0"/>
            </a:xfrm>
            <a:prstGeom prst="straightConnector1">
              <a:avLst/>
            </a:prstGeom>
            <a:noFill/>
            <a:ln cap="flat" cmpd="sng" w="9525">
              <a:solidFill>
                <a:srgbClr val="434343"/>
              </a:solidFill>
              <a:prstDash val="solid"/>
              <a:round/>
              <a:headEnd len="med" w="med" type="none"/>
              <a:tailEnd len="med" w="med" type="none"/>
            </a:ln>
          </p:spPr>
        </p:cxnSp>
      </p:grpSp>
      <p:sp>
        <p:nvSpPr>
          <p:cNvPr id="382" name="Google Shape;382;p16"/>
          <p:cNvSpPr txBox="1"/>
          <p:nvPr>
            <p:ph idx="5" type="subTitle"/>
          </p:nvPr>
        </p:nvSpPr>
        <p:spPr>
          <a:xfrm>
            <a:off x="996875" y="5847088"/>
            <a:ext cx="2981100" cy="2982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1900"/>
              <a:buNone/>
              <a:defRPr i="1" sz="1600"/>
            </a:lvl1pPr>
            <a:lvl2pPr lvl="1" rtl="0">
              <a:spcBef>
                <a:spcPts val="0"/>
              </a:spcBef>
              <a:spcAft>
                <a:spcPts val="0"/>
              </a:spcAft>
              <a:buSzPts val="1900"/>
              <a:buNone/>
              <a:defRPr i="1"/>
            </a:lvl2pPr>
            <a:lvl3pPr lvl="2" rtl="0">
              <a:spcBef>
                <a:spcPts val="2100"/>
              </a:spcBef>
              <a:spcAft>
                <a:spcPts val="0"/>
              </a:spcAft>
              <a:buSzPts val="1900"/>
              <a:buNone/>
              <a:defRPr i="1"/>
            </a:lvl3pPr>
            <a:lvl4pPr lvl="3" rtl="0">
              <a:spcBef>
                <a:spcPts val="2100"/>
              </a:spcBef>
              <a:spcAft>
                <a:spcPts val="0"/>
              </a:spcAft>
              <a:buSzPts val="1900"/>
              <a:buNone/>
              <a:defRPr i="1"/>
            </a:lvl4pPr>
            <a:lvl5pPr lvl="4" rtl="0">
              <a:spcBef>
                <a:spcPts val="2100"/>
              </a:spcBef>
              <a:spcAft>
                <a:spcPts val="0"/>
              </a:spcAft>
              <a:buSzPts val="1900"/>
              <a:buNone/>
              <a:defRPr i="1"/>
            </a:lvl5pPr>
            <a:lvl6pPr lvl="5" rtl="0">
              <a:spcBef>
                <a:spcPts val="2100"/>
              </a:spcBef>
              <a:spcAft>
                <a:spcPts val="0"/>
              </a:spcAft>
              <a:buSzPts val="1900"/>
              <a:buNone/>
              <a:defRPr i="1"/>
            </a:lvl6pPr>
            <a:lvl7pPr lvl="6" rtl="0">
              <a:spcBef>
                <a:spcPts val="2100"/>
              </a:spcBef>
              <a:spcAft>
                <a:spcPts val="0"/>
              </a:spcAft>
              <a:buSzPts val="1900"/>
              <a:buNone/>
              <a:defRPr i="1"/>
            </a:lvl7pPr>
            <a:lvl8pPr lvl="7" rtl="0">
              <a:spcBef>
                <a:spcPts val="2100"/>
              </a:spcBef>
              <a:spcAft>
                <a:spcPts val="0"/>
              </a:spcAft>
              <a:buSzPts val="1900"/>
              <a:buNone/>
              <a:defRPr i="1"/>
            </a:lvl8pPr>
            <a:lvl9pPr lvl="8" rtl="0">
              <a:spcBef>
                <a:spcPts val="2100"/>
              </a:spcBef>
              <a:spcAft>
                <a:spcPts val="2100"/>
              </a:spcAft>
              <a:buSzPts val="1900"/>
              <a:buNone/>
              <a:defRPr i="1"/>
            </a:lvl9pPr>
          </a:lstStyle>
          <a:p/>
        </p:txBody>
      </p:sp>
      <p:sp>
        <p:nvSpPr>
          <p:cNvPr id="383" name="Google Shape;383;p16"/>
          <p:cNvSpPr txBox="1"/>
          <p:nvPr>
            <p:ph idx="6" type="subTitle"/>
          </p:nvPr>
        </p:nvSpPr>
        <p:spPr>
          <a:xfrm>
            <a:off x="8214050" y="5847088"/>
            <a:ext cx="2981100" cy="2982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1900"/>
              <a:buNone/>
              <a:defRPr i="1" sz="1600"/>
            </a:lvl1pPr>
            <a:lvl2pPr lvl="1" rtl="0">
              <a:spcBef>
                <a:spcPts val="0"/>
              </a:spcBef>
              <a:spcAft>
                <a:spcPts val="0"/>
              </a:spcAft>
              <a:buSzPts val="1900"/>
              <a:buNone/>
              <a:defRPr i="1"/>
            </a:lvl2pPr>
            <a:lvl3pPr lvl="2" rtl="0">
              <a:spcBef>
                <a:spcPts val="2100"/>
              </a:spcBef>
              <a:spcAft>
                <a:spcPts val="0"/>
              </a:spcAft>
              <a:buSzPts val="1900"/>
              <a:buNone/>
              <a:defRPr i="1"/>
            </a:lvl3pPr>
            <a:lvl4pPr lvl="3" rtl="0">
              <a:spcBef>
                <a:spcPts val="2100"/>
              </a:spcBef>
              <a:spcAft>
                <a:spcPts val="0"/>
              </a:spcAft>
              <a:buSzPts val="1900"/>
              <a:buNone/>
              <a:defRPr i="1"/>
            </a:lvl4pPr>
            <a:lvl5pPr lvl="4" rtl="0">
              <a:spcBef>
                <a:spcPts val="2100"/>
              </a:spcBef>
              <a:spcAft>
                <a:spcPts val="0"/>
              </a:spcAft>
              <a:buSzPts val="1900"/>
              <a:buNone/>
              <a:defRPr i="1"/>
            </a:lvl5pPr>
            <a:lvl6pPr lvl="5" rtl="0">
              <a:spcBef>
                <a:spcPts val="2100"/>
              </a:spcBef>
              <a:spcAft>
                <a:spcPts val="0"/>
              </a:spcAft>
              <a:buSzPts val="1900"/>
              <a:buNone/>
              <a:defRPr i="1"/>
            </a:lvl6pPr>
            <a:lvl7pPr lvl="6" rtl="0">
              <a:spcBef>
                <a:spcPts val="2100"/>
              </a:spcBef>
              <a:spcAft>
                <a:spcPts val="0"/>
              </a:spcAft>
              <a:buSzPts val="1900"/>
              <a:buNone/>
              <a:defRPr i="1"/>
            </a:lvl7pPr>
            <a:lvl8pPr lvl="7" rtl="0">
              <a:spcBef>
                <a:spcPts val="2100"/>
              </a:spcBef>
              <a:spcAft>
                <a:spcPts val="0"/>
              </a:spcAft>
              <a:buSzPts val="1900"/>
              <a:buNone/>
              <a:defRPr i="1"/>
            </a:lvl8pPr>
            <a:lvl9pPr lvl="8" rtl="0">
              <a:spcBef>
                <a:spcPts val="2100"/>
              </a:spcBef>
              <a:spcAft>
                <a:spcPts val="2100"/>
              </a:spcAft>
              <a:buSzPts val="1900"/>
              <a:buNone/>
              <a:defRPr i="1"/>
            </a:lvl9pPr>
          </a:lstStyle>
          <a:p/>
        </p:txBody>
      </p:sp>
      <p:sp>
        <p:nvSpPr>
          <p:cNvPr id="384" name="Google Shape;384;p16"/>
          <p:cNvSpPr txBox="1"/>
          <p:nvPr>
            <p:ph idx="7" type="subTitle"/>
          </p:nvPr>
        </p:nvSpPr>
        <p:spPr>
          <a:xfrm>
            <a:off x="996875" y="5548888"/>
            <a:ext cx="2981100" cy="2982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1900"/>
              <a:buNone/>
              <a:defRPr i="1"/>
            </a:lvl1pPr>
            <a:lvl2pPr lvl="1" rtl="0">
              <a:spcBef>
                <a:spcPts val="0"/>
              </a:spcBef>
              <a:spcAft>
                <a:spcPts val="0"/>
              </a:spcAft>
              <a:buSzPts val="1900"/>
              <a:buNone/>
              <a:defRPr i="1"/>
            </a:lvl2pPr>
            <a:lvl3pPr lvl="2" rtl="0">
              <a:spcBef>
                <a:spcPts val="2100"/>
              </a:spcBef>
              <a:spcAft>
                <a:spcPts val="0"/>
              </a:spcAft>
              <a:buSzPts val="1900"/>
              <a:buNone/>
              <a:defRPr i="1"/>
            </a:lvl3pPr>
            <a:lvl4pPr lvl="3" rtl="0">
              <a:spcBef>
                <a:spcPts val="2100"/>
              </a:spcBef>
              <a:spcAft>
                <a:spcPts val="0"/>
              </a:spcAft>
              <a:buSzPts val="1900"/>
              <a:buNone/>
              <a:defRPr i="1"/>
            </a:lvl4pPr>
            <a:lvl5pPr lvl="4" rtl="0">
              <a:spcBef>
                <a:spcPts val="2100"/>
              </a:spcBef>
              <a:spcAft>
                <a:spcPts val="0"/>
              </a:spcAft>
              <a:buSzPts val="1900"/>
              <a:buNone/>
              <a:defRPr i="1"/>
            </a:lvl5pPr>
            <a:lvl6pPr lvl="5" rtl="0">
              <a:spcBef>
                <a:spcPts val="2100"/>
              </a:spcBef>
              <a:spcAft>
                <a:spcPts val="0"/>
              </a:spcAft>
              <a:buSzPts val="1900"/>
              <a:buNone/>
              <a:defRPr i="1"/>
            </a:lvl6pPr>
            <a:lvl7pPr lvl="6" rtl="0">
              <a:spcBef>
                <a:spcPts val="2100"/>
              </a:spcBef>
              <a:spcAft>
                <a:spcPts val="0"/>
              </a:spcAft>
              <a:buSzPts val="1900"/>
              <a:buNone/>
              <a:defRPr i="1"/>
            </a:lvl7pPr>
            <a:lvl8pPr lvl="7" rtl="0">
              <a:spcBef>
                <a:spcPts val="2100"/>
              </a:spcBef>
              <a:spcAft>
                <a:spcPts val="0"/>
              </a:spcAft>
              <a:buSzPts val="1900"/>
              <a:buNone/>
              <a:defRPr i="1"/>
            </a:lvl8pPr>
            <a:lvl9pPr lvl="8" rtl="0">
              <a:spcBef>
                <a:spcPts val="2100"/>
              </a:spcBef>
              <a:spcAft>
                <a:spcPts val="2100"/>
              </a:spcAft>
              <a:buSzPts val="1900"/>
              <a:buNone/>
              <a:defRPr i="1"/>
            </a:lvl9pPr>
          </a:lstStyle>
          <a:p/>
        </p:txBody>
      </p:sp>
      <p:sp>
        <p:nvSpPr>
          <p:cNvPr id="385" name="Google Shape;385;p16"/>
          <p:cNvSpPr txBox="1"/>
          <p:nvPr>
            <p:ph idx="8" type="subTitle"/>
          </p:nvPr>
        </p:nvSpPr>
        <p:spPr>
          <a:xfrm>
            <a:off x="8214050" y="5548888"/>
            <a:ext cx="2981100" cy="2982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1900"/>
              <a:buNone/>
              <a:defRPr i="1"/>
            </a:lvl1pPr>
            <a:lvl2pPr lvl="1" rtl="0">
              <a:spcBef>
                <a:spcPts val="0"/>
              </a:spcBef>
              <a:spcAft>
                <a:spcPts val="0"/>
              </a:spcAft>
              <a:buSzPts val="1900"/>
              <a:buNone/>
              <a:defRPr i="1"/>
            </a:lvl2pPr>
            <a:lvl3pPr lvl="2" rtl="0">
              <a:spcBef>
                <a:spcPts val="2100"/>
              </a:spcBef>
              <a:spcAft>
                <a:spcPts val="0"/>
              </a:spcAft>
              <a:buSzPts val="1900"/>
              <a:buNone/>
              <a:defRPr i="1"/>
            </a:lvl3pPr>
            <a:lvl4pPr lvl="3" rtl="0">
              <a:spcBef>
                <a:spcPts val="2100"/>
              </a:spcBef>
              <a:spcAft>
                <a:spcPts val="0"/>
              </a:spcAft>
              <a:buSzPts val="1900"/>
              <a:buNone/>
              <a:defRPr i="1"/>
            </a:lvl4pPr>
            <a:lvl5pPr lvl="4" rtl="0">
              <a:spcBef>
                <a:spcPts val="2100"/>
              </a:spcBef>
              <a:spcAft>
                <a:spcPts val="0"/>
              </a:spcAft>
              <a:buSzPts val="1900"/>
              <a:buNone/>
              <a:defRPr i="1"/>
            </a:lvl5pPr>
            <a:lvl6pPr lvl="5" rtl="0">
              <a:spcBef>
                <a:spcPts val="2100"/>
              </a:spcBef>
              <a:spcAft>
                <a:spcPts val="0"/>
              </a:spcAft>
              <a:buSzPts val="1900"/>
              <a:buNone/>
              <a:defRPr i="1"/>
            </a:lvl6pPr>
            <a:lvl7pPr lvl="6" rtl="0">
              <a:spcBef>
                <a:spcPts val="2100"/>
              </a:spcBef>
              <a:spcAft>
                <a:spcPts val="0"/>
              </a:spcAft>
              <a:buSzPts val="1900"/>
              <a:buNone/>
              <a:defRPr i="1"/>
            </a:lvl7pPr>
            <a:lvl8pPr lvl="7" rtl="0">
              <a:spcBef>
                <a:spcPts val="2100"/>
              </a:spcBef>
              <a:spcAft>
                <a:spcPts val="0"/>
              </a:spcAft>
              <a:buSzPts val="1900"/>
              <a:buNone/>
              <a:defRPr i="1"/>
            </a:lvl8pPr>
            <a:lvl9pPr lvl="8" rtl="0">
              <a:spcBef>
                <a:spcPts val="2100"/>
              </a:spcBef>
              <a:spcAft>
                <a:spcPts val="2100"/>
              </a:spcAft>
              <a:buSzPts val="1900"/>
              <a:buNone/>
              <a:defRPr i="1"/>
            </a:lvl9pPr>
          </a:lstStyle>
          <a:p/>
        </p:txBody>
      </p:sp>
      <p:sp>
        <p:nvSpPr>
          <p:cNvPr id="386" name="Google Shape;386;p16"/>
          <p:cNvSpPr/>
          <p:nvPr/>
        </p:nvSpPr>
        <p:spPr>
          <a:xfrm flipH="1" rot="1338372">
            <a:off x="-310791" y="56226"/>
            <a:ext cx="2036591" cy="1044140"/>
          </a:xfrm>
          <a:custGeom>
            <a:rect b="b" l="l" r="r" t="t"/>
            <a:pathLst>
              <a:path extrusionOk="0" h="3302583" w="6441674">
                <a:moveTo>
                  <a:pt x="6617" y="2553101"/>
                </a:moveTo>
                <a:cubicBezTo>
                  <a:pt x="34746" y="2475004"/>
                  <a:pt x="146409" y="2480811"/>
                  <a:pt x="197329" y="2483235"/>
                </a:cubicBezTo>
                <a:cubicBezTo>
                  <a:pt x="355947" y="2490783"/>
                  <a:pt x="535520" y="2579595"/>
                  <a:pt x="619745" y="2626041"/>
                </a:cubicBezTo>
                <a:cubicBezTo>
                  <a:pt x="639402" y="2615540"/>
                  <a:pt x="651785" y="2608883"/>
                  <a:pt x="664175" y="2602366"/>
                </a:cubicBezTo>
                <a:cubicBezTo>
                  <a:pt x="762276" y="2550891"/>
                  <a:pt x="873029" y="2494239"/>
                  <a:pt x="994310" y="2434298"/>
                </a:cubicBezTo>
                <a:cubicBezTo>
                  <a:pt x="1080169" y="2391858"/>
                  <a:pt x="1075688" y="2399687"/>
                  <a:pt x="1162987" y="2358291"/>
                </a:cubicBezTo>
                <a:cubicBezTo>
                  <a:pt x="1125871" y="2363555"/>
                  <a:pt x="563481" y="2399211"/>
                  <a:pt x="595159" y="2184611"/>
                </a:cubicBezTo>
                <a:cubicBezTo>
                  <a:pt x="596981" y="2172288"/>
                  <a:pt x="600605" y="2161880"/>
                  <a:pt x="605547" y="2153013"/>
                </a:cubicBezTo>
                <a:cubicBezTo>
                  <a:pt x="640205" y="2090929"/>
                  <a:pt x="743678" y="2107190"/>
                  <a:pt x="805501" y="2116319"/>
                </a:cubicBezTo>
                <a:cubicBezTo>
                  <a:pt x="980031" y="2142083"/>
                  <a:pt x="1257117" y="2281882"/>
                  <a:pt x="1285768" y="2296435"/>
                </a:cubicBezTo>
                <a:cubicBezTo>
                  <a:pt x="1422748" y="2231907"/>
                  <a:pt x="1512002" y="2195467"/>
                  <a:pt x="1650729" y="2135044"/>
                </a:cubicBezTo>
                <a:cubicBezTo>
                  <a:pt x="1585906" y="2142873"/>
                  <a:pt x="1493156" y="2131810"/>
                  <a:pt x="1469997" y="2129412"/>
                </a:cubicBezTo>
                <a:cubicBezTo>
                  <a:pt x="1313368" y="2113205"/>
                  <a:pt x="1166437" y="2091398"/>
                  <a:pt x="1064993" y="1954821"/>
                </a:cubicBezTo>
                <a:cubicBezTo>
                  <a:pt x="1029678" y="1907277"/>
                  <a:pt x="992569" y="1822089"/>
                  <a:pt x="1029310" y="1765167"/>
                </a:cubicBezTo>
                <a:cubicBezTo>
                  <a:pt x="1068810" y="1703975"/>
                  <a:pt x="1173020" y="1711430"/>
                  <a:pt x="1227656" y="1736660"/>
                </a:cubicBezTo>
                <a:cubicBezTo>
                  <a:pt x="1349493" y="1792922"/>
                  <a:pt x="1382015" y="1877742"/>
                  <a:pt x="1493410" y="1955631"/>
                </a:cubicBezTo>
                <a:cubicBezTo>
                  <a:pt x="1534150" y="1984115"/>
                  <a:pt x="1698554" y="2067670"/>
                  <a:pt x="1734726" y="2091405"/>
                </a:cubicBezTo>
                <a:cubicBezTo>
                  <a:pt x="1842907" y="2044651"/>
                  <a:pt x="1951048" y="1998869"/>
                  <a:pt x="2059061" y="1955578"/>
                </a:cubicBezTo>
                <a:cubicBezTo>
                  <a:pt x="2105935" y="1936785"/>
                  <a:pt x="2151417" y="1919975"/>
                  <a:pt x="2197474" y="1902200"/>
                </a:cubicBezTo>
                <a:cubicBezTo>
                  <a:pt x="2173531" y="1903814"/>
                  <a:pt x="2149448" y="1905455"/>
                  <a:pt x="2125009" y="1904196"/>
                </a:cubicBezTo>
                <a:cubicBezTo>
                  <a:pt x="1962976" y="1895818"/>
                  <a:pt x="1874357" y="1830384"/>
                  <a:pt x="1736849" y="1726944"/>
                </a:cubicBezTo>
                <a:cubicBezTo>
                  <a:pt x="1659864" y="1669029"/>
                  <a:pt x="1539923" y="1505844"/>
                  <a:pt x="1572565" y="1403991"/>
                </a:cubicBezTo>
                <a:cubicBezTo>
                  <a:pt x="1577227" y="1389441"/>
                  <a:pt x="1584895" y="1375900"/>
                  <a:pt x="1596341" y="1364342"/>
                </a:cubicBezTo>
                <a:cubicBezTo>
                  <a:pt x="1680585" y="1279429"/>
                  <a:pt x="1786643" y="1332134"/>
                  <a:pt x="1838038" y="1399840"/>
                </a:cubicBezTo>
                <a:cubicBezTo>
                  <a:pt x="1937915" y="1531401"/>
                  <a:pt x="1952032" y="1569640"/>
                  <a:pt x="2071572" y="1680402"/>
                </a:cubicBezTo>
                <a:cubicBezTo>
                  <a:pt x="2157478" y="1760004"/>
                  <a:pt x="2287920" y="1819615"/>
                  <a:pt x="2346662" y="1845201"/>
                </a:cubicBezTo>
                <a:cubicBezTo>
                  <a:pt x="2524743" y="1779537"/>
                  <a:pt x="2663094" y="1734372"/>
                  <a:pt x="2826314" y="1686173"/>
                </a:cubicBezTo>
                <a:cubicBezTo>
                  <a:pt x="2651883" y="1648848"/>
                  <a:pt x="2427819" y="1569770"/>
                  <a:pt x="2314964" y="1494574"/>
                </a:cubicBezTo>
                <a:cubicBezTo>
                  <a:pt x="2200213" y="1418106"/>
                  <a:pt x="2142228" y="1301602"/>
                  <a:pt x="2180610" y="1229775"/>
                </a:cubicBezTo>
                <a:cubicBezTo>
                  <a:pt x="2193402" y="1205833"/>
                  <a:pt x="2216916" y="1186952"/>
                  <a:pt x="2252599" y="1176091"/>
                </a:cubicBezTo>
                <a:cubicBezTo>
                  <a:pt x="2437243" y="1119814"/>
                  <a:pt x="2621464" y="1385564"/>
                  <a:pt x="2736972" y="1489906"/>
                </a:cubicBezTo>
                <a:cubicBezTo>
                  <a:pt x="2764163" y="1514447"/>
                  <a:pt x="2935680" y="1652552"/>
                  <a:pt x="2935680" y="1652552"/>
                </a:cubicBezTo>
                <a:cubicBezTo>
                  <a:pt x="2935680" y="1652552"/>
                  <a:pt x="3337783" y="1552004"/>
                  <a:pt x="3470725" y="1531532"/>
                </a:cubicBezTo>
                <a:cubicBezTo>
                  <a:pt x="3594825" y="1512409"/>
                  <a:pt x="3741227" y="1491578"/>
                  <a:pt x="3879191" y="1471378"/>
                </a:cubicBezTo>
                <a:cubicBezTo>
                  <a:pt x="3787974" y="1459019"/>
                  <a:pt x="3695753" y="1444975"/>
                  <a:pt x="3657645" y="1434844"/>
                </a:cubicBezTo>
                <a:cubicBezTo>
                  <a:pt x="3433756" y="1375318"/>
                  <a:pt x="3259493" y="1343342"/>
                  <a:pt x="3042367" y="1236283"/>
                </a:cubicBezTo>
                <a:cubicBezTo>
                  <a:pt x="2840177" y="1136577"/>
                  <a:pt x="2680929" y="977866"/>
                  <a:pt x="2768851" y="808445"/>
                </a:cubicBezTo>
                <a:cubicBezTo>
                  <a:pt x="2789144" y="769348"/>
                  <a:pt x="2822630" y="729744"/>
                  <a:pt x="2871721" y="690064"/>
                </a:cubicBezTo>
                <a:cubicBezTo>
                  <a:pt x="3182809" y="438834"/>
                  <a:pt x="3477355" y="960055"/>
                  <a:pt x="3697226" y="1127372"/>
                </a:cubicBezTo>
                <a:cubicBezTo>
                  <a:pt x="3864055" y="1254383"/>
                  <a:pt x="4005769" y="1375568"/>
                  <a:pt x="4074416" y="1442552"/>
                </a:cubicBezTo>
                <a:cubicBezTo>
                  <a:pt x="4074550" y="1442649"/>
                  <a:pt x="4074751" y="1442657"/>
                  <a:pt x="4074751" y="1442715"/>
                </a:cubicBezTo>
                <a:cubicBezTo>
                  <a:pt x="4114265" y="1437051"/>
                  <a:pt x="4146345" y="1431790"/>
                  <a:pt x="4186796" y="1426055"/>
                </a:cubicBezTo>
                <a:cubicBezTo>
                  <a:pt x="4229994" y="1419926"/>
                  <a:pt x="4273861" y="1413708"/>
                  <a:pt x="4318062" y="1407543"/>
                </a:cubicBezTo>
                <a:cubicBezTo>
                  <a:pt x="4601223" y="1367866"/>
                  <a:pt x="4823573" y="1330886"/>
                  <a:pt x="5122605" y="1291408"/>
                </a:cubicBezTo>
                <a:cubicBezTo>
                  <a:pt x="5018597" y="1247172"/>
                  <a:pt x="4896773" y="1158944"/>
                  <a:pt x="4772204" y="1111549"/>
                </a:cubicBezTo>
                <a:cubicBezTo>
                  <a:pt x="4426826" y="980103"/>
                  <a:pt x="3272887" y="495594"/>
                  <a:pt x="3402613" y="172049"/>
                </a:cubicBezTo>
                <a:cubicBezTo>
                  <a:pt x="3406833" y="161614"/>
                  <a:pt x="3412257" y="151167"/>
                  <a:pt x="3419222" y="141087"/>
                </a:cubicBezTo>
                <a:cubicBezTo>
                  <a:pt x="3595495" y="-115471"/>
                  <a:pt x="4116006" y="-46965"/>
                  <a:pt x="4620177" y="553338"/>
                </a:cubicBezTo>
                <a:cubicBezTo>
                  <a:pt x="4952695" y="949252"/>
                  <a:pt x="5201030" y="1223616"/>
                  <a:pt x="5254541" y="1282496"/>
                </a:cubicBezTo>
                <a:cubicBezTo>
                  <a:pt x="5420968" y="1260600"/>
                  <a:pt x="5579693" y="1238112"/>
                  <a:pt x="5747058" y="1216717"/>
                </a:cubicBezTo>
                <a:cubicBezTo>
                  <a:pt x="5917102" y="1194992"/>
                  <a:pt x="6391737" y="1135856"/>
                  <a:pt x="6393813" y="1135636"/>
                </a:cubicBezTo>
                <a:cubicBezTo>
                  <a:pt x="6417254" y="1132784"/>
                  <a:pt x="6438417" y="1149651"/>
                  <a:pt x="6441364" y="1173131"/>
                </a:cubicBezTo>
                <a:cubicBezTo>
                  <a:pt x="6444177" y="1196592"/>
                  <a:pt x="6427568" y="1217947"/>
                  <a:pt x="6404194" y="1220833"/>
                </a:cubicBezTo>
                <a:cubicBezTo>
                  <a:pt x="6402185" y="1221077"/>
                  <a:pt x="5927884" y="1280067"/>
                  <a:pt x="5757907" y="1301749"/>
                </a:cubicBezTo>
                <a:cubicBezTo>
                  <a:pt x="5666758" y="1313399"/>
                  <a:pt x="5580832" y="1325857"/>
                  <a:pt x="5489749" y="1337642"/>
                </a:cubicBezTo>
                <a:cubicBezTo>
                  <a:pt x="5449231" y="1449560"/>
                  <a:pt x="5030786" y="2601783"/>
                  <a:pt x="4924902" y="2779315"/>
                </a:cubicBezTo>
                <a:cubicBezTo>
                  <a:pt x="4856523" y="2893978"/>
                  <a:pt x="4779906" y="3056421"/>
                  <a:pt x="4608523" y="2968117"/>
                </a:cubicBezTo>
                <a:cubicBezTo>
                  <a:pt x="4451271" y="2887087"/>
                  <a:pt x="4501903" y="2563147"/>
                  <a:pt x="4606782" y="2366482"/>
                </a:cubicBezTo>
                <a:cubicBezTo>
                  <a:pt x="4763833" y="2071789"/>
                  <a:pt x="5205651" y="1507719"/>
                  <a:pt x="5359420" y="1345791"/>
                </a:cubicBezTo>
                <a:cubicBezTo>
                  <a:pt x="5086105" y="1381325"/>
                  <a:pt x="4906016" y="1414681"/>
                  <a:pt x="4642076" y="1450835"/>
                </a:cubicBezTo>
                <a:cubicBezTo>
                  <a:pt x="4641943" y="1450858"/>
                  <a:pt x="4641809" y="1450998"/>
                  <a:pt x="4641608" y="1451000"/>
                </a:cubicBezTo>
                <a:cubicBezTo>
                  <a:pt x="4533045" y="1586663"/>
                  <a:pt x="4240575" y="2016878"/>
                  <a:pt x="4077564" y="2293970"/>
                </a:cubicBezTo>
                <a:cubicBezTo>
                  <a:pt x="3893858" y="2606344"/>
                  <a:pt x="3832980" y="3212674"/>
                  <a:pt x="3450900" y="3022934"/>
                </a:cubicBezTo>
                <a:cubicBezTo>
                  <a:pt x="3258622" y="2927451"/>
                  <a:pt x="3314143" y="2536666"/>
                  <a:pt x="3477958" y="2196297"/>
                </a:cubicBezTo>
                <a:cubicBezTo>
                  <a:pt x="3501331" y="2147675"/>
                  <a:pt x="3526981" y="2100145"/>
                  <a:pt x="3554441" y="2054597"/>
                </a:cubicBezTo>
                <a:cubicBezTo>
                  <a:pt x="3735869" y="1753069"/>
                  <a:pt x="4008113" y="1591760"/>
                  <a:pt x="4240307" y="1504919"/>
                </a:cubicBezTo>
                <a:cubicBezTo>
                  <a:pt x="4226444" y="1506876"/>
                  <a:pt x="4212313" y="1508814"/>
                  <a:pt x="4198650" y="1510757"/>
                </a:cubicBezTo>
                <a:cubicBezTo>
                  <a:pt x="3940337" y="1547371"/>
                  <a:pt x="3701043" y="1582574"/>
                  <a:pt x="3483918" y="1616067"/>
                </a:cubicBezTo>
                <a:cubicBezTo>
                  <a:pt x="3420562" y="1625830"/>
                  <a:pt x="3354661" y="1638094"/>
                  <a:pt x="3286550" y="1652423"/>
                </a:cubicBezTo>
                <a:cubicBezTo>
                  <a:pt x="3237794" y="1772032"/>
                  <a:pt x="3069692" y="2188629"/>
                  <a:pt x="2991000" y="2518061"/>
                </a:cubicBezTo>
                <a:cubicBezTo>
                  <a:pt x="2919808" y="2816297"/>
                  <a:pt x="3000175" y="3255791"/>
                  <a:pt x="2682228" y="3203144"/>
                </a:cubicBezTo>
                <a:cubicBezTo>
                  <a:pt x="2499889" y="3172946"/>
                  <a:pt x="2516170" y="2872319"/>
                  <a:pt x="2618665" y="2560615"/>
                </a:cubicBezTo>
                <a:cubicBezTo>
                  <a:pt x="2639895" y="2496047"/>
                  <a:pt x="2666671" y="2431927"/>
                  <a:pt x="2697485" y="2369013"/>
                </a:cubicBezTo>
                <a:cubicBezTo>
                  <a:pt x="2841985" y="2073905"/>
                  <a:pt x="2997228" y="1826617"/>
                  <a:pt x="3133718" y="1686673"/>
                </a:cubicBezTo>
                <a:cubicBezTo>
                  <a:pt x="3086971" y="1697436"/>
                  <a:pt x="2791019" y="1782696"/>
                  <a:pt x="2645648" y="1831144"/>
                </a:cubicBezTo>
                <a:cubicBezTo>
                  <a:pt x="2611144" y="1912943"/>
                  <a:pt x="2548290" y="2065620"/>
                  <a:pt x="2488597" y="2250164"/>
                </a:cubicBezTo>
                <a:cubicBezTo>
                  <a:pt x="2407118" y="2502075"/>
                  <a:pt x="2356132" y="2781083"/>
                  <a:pt x="2192344" y="2729105"/>
                </a:cubicBezTo>
                <a:cubicBezTo>
                  <a:pt x="2004037" y="2669339"/>
                  <a:pt x="2105513" y="2404027"/>
                  <a:pt x="2225241" y="2190029"/>
                </a:cubicBezTo>
                <a:cubicBezTo>
                  <a:pt x="2299654" y="2057034"/>
                  <a:pt x="2376666" y="1965811"/>
                  <a:pt x="2446103" y="1900714"/>
                </a:cubicBezTo>
                <a:cubicBezTo>
                  <a:pt x="2330348" y="1942417"/>
                  <a:pt x="2212603" y="1986405"/>
                  <a:pt x="2091014" y="2035154"/>
                </a:cubicBezTo>
                <a:cubicBezTo>
                  <a:pt x="2025046" y="2061595"/>
                  <a:pt x="1958803" y="2089369"/>
                  <a:pt x="1892648" y="2117149"/>
                </a:cubicBezTo>
                <a:cubicBezTo>
                  <a:pt x="1864191" y="2176172"/>
                  <a:pt x="1760879" y="2393190"/>
                  <a:pt x="1745120" y="2487401"/>
                </a:cubicBezTo>
                <a:cubicBezTo>
                  <a:pt x="1717527" y="2652375"/>
                  <a:pt x="1702881" y="2818741"/>
                  <a:pt x="1578157" y="2809606"/>
                </a:cubicBezTo>
                <a:cubicBezTo>
                  <a:pt x="1454995" y="2800592"/>
                  <a:pt x="1451901" y="2638417"/>
                  <a:pt x="1540258" y="2464885"/>
                </a:cubicBezTo>
                <a:cubicBezTo>
                  <a:pt x="1595175" y="2357018"/>
                  <a:pt x="1710616" y="2222832"/>
                  <a:pt x="1793026" y="2151312"/>
                </a:cubicBezTo>
                <a:cubicBezTo>
                  <a:pt x="1635962" y="2218064"/>
                  <a:pt x="1530795" y="2276243"/>
                  <a:pt x="1375384" y="2348700"/>
                </a:cubicBezTo>
                <a:cubicBezTo>
                  <a:pt x="1342427" y="2414006"/>
                  <a:pt x="1296116" y="2520673"/>
                  <a:pt x="1279667" y="2643400"/>
                </a:cubicBezTo>
                <a:cubicBezTo>
                  <a:pt x="1261417" y="2779623"/>
                  <a:pt x="1217389" y="2908190"/>
                  <a:pt x="1118846" y="2875949"/>
                </a:cubicBezTo>
                <a:cubicBezTo>
                  <a:pt x="994819" y="2835384"/>
                  <a:pt x="1047781" y="2664175"/>
                  <a:pt x="1121357" y="2534556"/>
                </a:cubicBezTo>
                <a:cubicBezTo>
                  <a:pt x="1143384" y="2495759"/>
                  <a:pt x="1184043" y="2456205"/>
                  <a:pt x="1227536" y="2418620"/>
                </a:cubicBezTo>
                <a:cubicBezTo>
                  <a:pt x="1162592" y="2449702"/>
                  <a:pt x="1096202" y="2479424"/>
                  <a:pt x="1032143" y="2511076"/>
                </a:cubicBezTo>
                <a:cubicBezTo>
                  <a:pt x="999031" y="2527444"/>
                  <a:pt x="973488" y="2541106"/>
                  <a:pt x="941971" y="2556959"/>
                </a:cubicBezTo>
                <a:cubicBezTo>
                  <a:pt x="943290" y="2635397"/>
                  <a:pt x="944563" y="3112530"/>
                  <a:pt x="765230" y="3134049"/>
                </a:cubicBezTo>
                <a:cubicBezTo>
                  <a:pt x="658462" y="3146860"/>
                  <a:pt x="618734" y="2992890"/>
                  <a:pt x="685995" y="2870089"/>
                </a:cubicBezTo>
                <a:cubicBezTo>
                  <a:pt x="740684" y="2770240"/>
                  <a:pt x="820328" y="2648222"/>
                  <a:pt x="870618" y="2588576"/>
                </a:cubicBezTo>
                <a:cubicBezTo>
                  <a:pt x="803331" y="2622665"/>
                  <a:pt x="762216" y="2647586"/>
                  <a:pt x="703635" y="2678326"/>
                </a:cubicBezTo>
                <a:cubicBezTo>
                  <a:pt x="669533" y="2696222"/>
                  <a:pt x="578992" y="2742948"/>
                  <a:pt x="578350" y="2743933"/>
                </a:cubicBezTo>
                <a:cubicBezTo>
                  <a:pt x="541742" y="2799487"/>
                  <a:pt x="493863" y="2953370"/>
                  <a:pt x="416724" y="3078830"/>
                </a:cubicBezTo>
                <a:cubicBezTo>
                  <a:pt x="329821" y="3220162"/>
                  <a:pt x="243091" y="3348649"/>
                  <a:pt x="151238" y="3286525"/>
                </a:cubicBezTo>
                <a:cubicBezTo>
                  <a:pt x="101671" y="3253005"/>
                  <a:pt x="121402" y="3049000"/>
                  <a:pt x="225410" y="2932501"/>
                </a:cubicBezTo>
                <a:cubicBezTo>
                  <a:pt x="329419" y="2815995"/>
                  <a:pt x="553543" y="2661369"/>
                  <a:pt x="555873" y="2660076"/>
                </a:cubicBezTo>
                <a:cubicBezTo>
                  <a:pt x="497935" y="2663613"/>
                  <a:pt x="435014" y="2668421"/>
                  <a:pt x="413268" y="2672567"/>
                </a:cubicBezTo>
                <a:cubicBezTo>
                  <a:pt x="275091" y="2698880"/>
                  <a:pt x="-2257" y="2776575"/>
                  <a:pt x="14" y="2591892"/>
                </a:cubicBezTo>
                <a:cubicBezTo>
                  <a:pt x="201" y="2577057"/>
                  <a:pt x="2599" y="2564259"/>
                  <a:pt x="6617" y="255310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7" name="Google Shape;387;p16"/>
          <p:cNvSpPr/>
          <p:nvPr/>
        </p:nvSpPr>
        <p:spPr>
          <a:xfrm flipH="1" rot="1338372">
            <a:off x="-310791" y="56227"/>
            <a:ext cx="2036591" cy="1044140"/>
          </a:xfrm>
          <a:custGeom>
            <a:rect b="b" l="l" r="r" t="t"/>
            <a:pathLst>
              <a:path extrusionOk="0" h="3302583" w="6441674">
                <a:moveTo>
                  <a:pt x="6617" y="2553101"/>
                </a:moveTo>
                <a:cubicBezTo>
                  <a:pt x="34746" y="2475004"/>
                  <a:pt x="146409" y="2480811"/>
                  <a:pt x="197329" y="2483235"/>
                </a:cubicBezTo>
                <a:cubicBezTo>
                  <a:pt x="355947" y="2490783"/>
                  <a:pt x="535520" y="2579595"/>
                  <a:pt x="619745" y="2626041"/>
                </a:cubicBezTo>
                <a:cubicBezTo>
                  <a:pt x="639402" y="2615540"/>
                  <a:pt x="651785" y="2608883"/>
                  <a:pt x="664175" y="2602366"/>
                </a:cubicBezTo>
                <a:cubicBezTo>
                  <a:pt x="762276" y="2550891"/>
                  <a:pt x="873029" y="2494239"/>
                  <a:pt x="994310" y="2434298"/>
                </a:cubicBezTo>
                <a:cubicBezTo>
                  <a:pt x="1080169" y="2391858"/>
                  <a:pt x="1075688" y="2399687"/>
                  <a:pt x="1162987" y="2358291"/>
                </a:cubicBezTo>
                <a:cubicBezTo>
                  <a:pt x="1125871" y="2363555"/>
                  <a:pt x="563481" y="2399211"/>
                  <a:pt x="595159" y="2184611"/>
                </a:cubicBezTo>
                <a:cubicBezTo>
                  <a:pt x="596981" y="2172288"/>
                  <a:pt x="600605" y="2161880"/>
                  <a:pt x="605547" y="2153013"/>
                </a:cubicBezTo>
                <a:cubicBezTo>
                  <a:pt x="640205" y="2090929"/>
                  <a:pt x="743678" y="2107190"/>
                  <a:pt x="805501" y="2116319"/>
                </a:cubicBezTo>
                <a:cubicBezTo>
                  <a:pt x="980031" y="2142083"/>
                  <a:pt x="1257117" y="2281882"/>
                  <a:pt x="1285768" y="2296435"/>
                </a:cubicBezTo>
                <a:cubicBezTo>
                  <a:pt x="1422748" y="2231907"/>
                  <a:pt x="1512002" y="2195467"/>
                  <a:pt x="1650729" y="2135044"/>
                </a:cubicBezTo>
                <a:cubicBezTo>
                  <a:pt x="1585906" y="2142873"/>
                  <a:pt x="1493156" y="2131810"/>
                  <a:pt x="1469997" y="2129412"/>
                </a:cubicBezTo>
                <a:cubicBezTo>
                  <a:pt x="1313368" y="2113205"/>
                  <a:pt x="1166437" y="2091398"/>
                  <a:pt x="1064993" y="1954821"/>
                </a:cubicBezTo>
                <a:cubicBezTo>
                  <a:pt x="1029678" y="1907277"/>
                  <a:pt x="992569" y="1822089"/>
                  <a:pt x="1029310" y="1765167"/>
                </a:cubicBezTo>
                <a:cubicBezTo>
                  <a:pt x="1068810" y="1703975"/>
                  <a:pt x="1173020" y="1711430"/>
                  <a:pt x="1227656" y="1736660"/>
                </a:cubicBezTo>
                <a:cubicBezTo>
                  <a:pt x="1349493" y="1792922"/>
                  <a:pt x="1382015" y="1877742"/>
                  <a:pt x="1493410" y="1955631"/>
                </a:cubicBezTo>
                <a:cubicBezTo>
                  <a:pt x="1534150" y="1984115"/>
                  <a:pt x="1698554" y="2067670"/>
                  <a:pt x="1734726" y="2091405"/>
                </a:cubicBezTo>
                <a:cubicBezTo>
                  <a:pt x="1842907" y="2044651"/>
                  <a:pt x="1951048" y="1998869"/>
                  <a:pt x="2059061" y="1955578"/>
                </a:cubicBezTo>
                <a:cubicBezTo>
                  <a:pt x="2105935" y="1936785"/>
                  <a:pt x="2151417" y="1919975"/>
                  <a:pt x="2197474" y="1902200"/>
                </a:cubicBezTo>
                <a:cubicBezTo>
                  <a:pt x="2173531" y="1903814"/>
                  <a:pt x="2149448" y="1905455"/>
                  <a:pt x="2125009" y="1904196"/>
                </a:cubicBezTo>
                <a:cubicBezTo>
                  <a:pt x="1962976" y="1895818"/>
                  <a:pt x="1874357" y="1830384"/>
                  <a:pt x="1736849" y="1726944"/>
                </a:cubicBezTo>
                <a:cubicBezTo>
                  <a:pt x="1659864" y="1669029"/>
                  <a:pt x="1539923" y="1505844"/>
                  <a:pt x="1572565" y="1403991"/>
                </a:cubicBezTo>
                <a:cubicBezTo>
                  <a:pt x="1577227" y="1389441"/>
                  <a:pt x="1584895" y="1375900"/>
                  <a:pt x="1596341" y="1364342"/>
                </a:cubicBezTo>
                <a:cubicBezTo>
                  <a:pt x="1680585" y="1279429"/>
                  <a:pt x="1786643" y="1332134"/>
                  <a:pt x="1838038" y="1399840"/>
                </a:cubicBezTo>
                <a:cubicBezTo>
                  <a:pt x="1937915" y="1531401"/>
                  <a:pt x="1952032" y="1569640"/>
                  <a:pt x="2071572" y="1680402"/>
                </a:cubicBezTo>
                <a:cubicBezTo>
                  <a:pt x="2157478" y="1760004"/>
                  <a:pt x="2287920" y="1819615"/>
                  <a:pt x="2346662" y="1845201"/>
                </a:cubicBezTo>
                <a:cubicBezTo>
                  <a:pt x="2524743" y="1779537"/>
                  <a:pt x="2663094" y="1734372"/>
                  <a:pt x="2826314" y="1686173"/>
                </a:cubicBezTo>
                <a:cubicBezTo>
                  <a:pt x="2651883" y="1648848"/>
                  <a:pt x="2427819" y="1569770"/>
                  <a:pt x="2314964" y="1494574"/>
                </a:cubicBezTo>
                <a:cubicBezTo>
                  <a:pt x="2200213" y="1418106"/>
                  <a:pt x="2142228" y="1301602"/>
                  <a:pt x="2180610" y="1229775"/>
                </a:cubicBezTo>
                <a:cubicBezTo>
                  <a:pt x="2193402" y="1205833"/>
                  <a:pt x="2216916" y="1186952"/>
                  <a:pt x="2252599" y="1176091"/>
                </a:cubicBezTo>
                <a:cubicBezTo>
                  <a:pt x="2437243" y="1119814"/>
                  <a:pt x="2621464" y="1385564"/>
                  <a:pt x="2736972" y="1489906"/>
                </a:cubicBezTo>
                <a:cubicBezTo>
                  <a:pt x="2764163" y="1514447"/>
                  <a:pt x="2935680" y="1652552"/>
                  <a:pt x="2935680" y="1652552"/>
                </a:cubicBezTo>
                <a:cubicBezTo>
                  <a:pt x="2935680" y="1652552"/>
                  <a:pt x="3337783" y="1552004"/>
                  <a:pt x="3470725" y="1531532"/>
                </a:cubicBezTo>
                <a:cubicBezTo>
                  <a:pt x="3594825" y="1512409"/>
                  <a:pt x="3741227" y="1491578"/>
                  <a:pt x="3879191" y="1471378"/>
                </a:cubicBezTo>
                <a:cubicBezTo>
                  <a:pt x="3787974" y="1459019"/>
                  <a:pt x="3695753" y="1444975"/>
                  <a:pt x="3657645" y="1434844"/>
                </a:cubicBezTo>
                <a:cubicBezTo>
                  <a:pt x="3433756" y="1375318"/>
                  <a:pt x="3259493" y="1343342"/>
                  <a:pt x="3042367" y="1236283"/>
                </a:cubicBezTo>
                <a:cubicBezTo>
                  <a:pt x="2840177" y="1136577"/>
                  <a:pt x="2680929" y="977866"/>
                  <a:pt x="2768851" y="808445"/>
                </a:cubicBezTo>
                <a:cubicBezTo>
                  <a:pt x="2789144" y="769348"/>
                  <a:pt x="2822630" y="729744"/>
                  <a:pt x="2871721" y="690064"/>
                </a:cubicBezTo>
                <a:cubicBezTo>
                  <a:pt x="3182809" y="438834"/>
                  <a:pt x="3477355" y="960055"/>
                  <a:pt x="3697226" y="1127372"/>
                </a:cubicBezTo>
                <a:cubicBezTo>
                  <a:pt x="3864055" y="1254383"/>
                  <a:pt x="4005769" y="1375568"/>
                  <a:pt x="4074416" y="1442552"/>
                </a:cubicBezTo>
                <a:cubicBezTo>
                  <a:pt x="4074550" y="1442649"/>
                  <a:pt x="4074751" y="1442657"/>
                  <a:pt x="4074751" y="1442715"/>
                </a:cubicBezTo>
                <a:cubicBezTo>
                  <a:pt x="4114265" y="1437051"/>
                  <a:pt x="4146345" y="1431790"/>
                  <a:pt x="4186796" y="1426055"/>
                </a:cubicBezTo>
                <a:cubicBezTo>
                  <a:pt x="4229994" y="1419926"/>
                  <a:pt x="4273861" y="1413708"/>
                  <a:pt x="4318062" y="1407543"/>
                </a:cubicBezTo>
                <a:cubicBezTo>
                  <a:pt x="4601223" y="1367866"/>
                  <a:pt x="4823573" y="1330886"/>
                  <a:pt x="5122605" y="1291408"/>
                </a:cubicBezTo>
                <a:cubicBezTo>
                  <a:pt x="5018597" y="1247172"/>
                  <a:pt x="4896773" y="1158944"/>
                  <a:pt x="4772204" y="1111549"/>
                </a:cubicBezTo>
                <a:cubicBezTo>
                  <a:pt x="4426826" y="980103"/>
                  <a:pt x="3272887" y="495594"/>
                  <a:pt x="3402613" y="172049"/>
                </a:cubicBezTo>
                <a:cubicBezTo>
                  <a:pt x="3406833" y="161614"/>
                  <a:pt x="3412257" y="151167"/>
                  <a:pt x="3419222" y="141087"/>
                </a:cubicBezTo>
                <a:cubicBezTo>
                  <a:pt x="3595495" y="-115471"/>
                  <a:pt x="4116006" y="-46965"/>
                  <a:pt x="4620177" y="553338"/>
                </a:cubicBezTo>
                <a:cubicBezTo>
                  <a:pt x="4952695" y="949252"/>
                  <a:pt x="5201030" y="1223616"/>
                  <a:pt x="5254541" y="1282496"/>
                </a:cubicBezTo>
                <a:cubicBezTo>
                  <a:pt x="5420968" y="1260600"/>
                  <a:pt x="5579693" y="1238112"/>
                  <a:pt x="5747058" y="1216717"/>
                </a:cubicBezTo>
                <a:cubicBezTo>
                  <a:pt x="5917102" y="1194992"/>
                  <a:pt x="6391737" y="1135856"/>
                  <a:pt x="6393813" y="1135636"/>
                </a:cubicBezTo>
                <a:cubicBezTo>
                  <a:pt x="6417254" y="1132784"/>
                  <a:pt x="6438417" y="1149651"/>
                  <a:pt x="6441364" y="1173131"/>
                </a:cubicBezTo>
                <a:cubicBezTo>
                  <a:pt x="6444177" y="1196592"/>
                  <a:pt x="6427568" y="1217947"/>
                  <a:pt x="6404194" y="1220833"/>
                </a:cubicBezTo>
                <a:cubicBezTo>
                  <a:pt x="6402185" y="1221077"/>
                  <a:pt x="5927884" y="1280067"/>
                  <a:pt x="5757907" y="1301749"/>
                </a:cubicBezTo>
                <a:cubicBezTo>
                  <a:pt x="5666758" y="1313399"/>
                  <a:pt x="5580832" y="1325857"/>
                  <a:pt x="5489749" y="1337642"/>
                </a:cubicBezTo>
                <a:cubicBezTo>
                  <a:pt x="5449231" y="1449560"/>
                  <a:pt x="5030786" y="2601783"/>
                  <a:pt x="4924902" y="2779315"/>
                </a:cubicBezTo>
                <a:cubicBezTo>
                  <a:pt x="4856523" y="2893978"/>
                  <a:pt x="4779906" y="3056421"/>
                  <a:pt x="4608523" y="2968117"/>
                </a:cubicBezTo>
                <a:cubicBezTo>
                  <a:pt x="4451271" y="2887087"/>
                  <a:pt x="4501903" y="2563147"/>
                  <a:pt x="4606782" y="2366482"/>
                </a:cubicBezTo>
                <a:cubicBezTo>
                  <a:pt x="4763833" y="2071789"/>
                  <a:pt x="5205651" y="1507719"/>
                  <a:pt x="5359420" y="1345791"/>
                </a:cubicBezTo>
                <a:cubicBezTo>
                  <a:pt x="5086105" y="1381325"/>
                  <a:pt x="4906016" y="1414681"/>
                  <a:pt x="4642076" y="1450835"/>
                </a:cubicBezTo>
                <a:cubicBezTo>
                  <a:pt x="4641943" y="1450858"/>
                  <a:pt x="4641809" y="1450998"/>
                  <a:pt x="4641608" y="1451000"/>
                </a:cubicBezTo>
                <a:cubicBezTo>
                  <a:pt x="4533045" y="1586663"/>
                  <a:pt x="4240575" y="2016878"/>
                  <a:pt x="4077564" y="2293970"/>
                </a:cubicBezTo>
                <a:cubicBezTo>
                  <a:pt x="3893858" y="2606344"/>
                  <a:pt x="3832980" y="3212674"/>
                  <a:pt x="3450900" y="3022934"/>
                </a:cubicBezTo>
                <a:cubicBezTo>
                  <a:pt x="3258622" y="2927451"/>
                  <a:pt x="3314143" y="2536666"/>
                  <a:pt x="3477958" y="2196297"/>
                </a:cubicBezTo>
                <a:cubicBezTo>
                  <a:pt x="3501331" y="2147675"/>
                  <a:pt x="3526981" y="2100145"/>
                  <a:pt x="3554441" y="2054597"/>
                </a:cubicBezTo>
                <a:cubicBezTo>
                  <a:pt x="3735869" y="1753069"/>
                  <a:pt x="4008113" y="1591760"/>
                  <a:pt x="4240307" y="1504919"/>
                </a:cubicBezTo>
                <a:cubicBezTo>
                  <a:pt x="4226444" y="1506876"/>
                  <a:pt x="4212313" y="1508814"/>
                  <a:pt x="4198650" y="1510757"/>
                </a:cubicBezTo>
                <a:cubicBezTo>
                  <a:pt x="3940337" y="1547371"/>
                  <a:pt x="3701043" y="1582574"/>
                  <a:pt x="3483918" y="1616067"/>
                </a:cubicBezTo>
                <a:cubicBezTo>
                  <a:pt x="3420562" y="1625830"/>
                  <a:pt x="3354661" y="1638094"/>
                  <a:pt x="3286550" y="1652423"/>
                </a:cubicBezTo>
                <a:cubicBezTo>
                  <a:pt x="3237794" y="1772032"/>
                  <a:pt x="3069692" y="2188629"/>
                  <a:pt x="2991000" y="2518061"/>
                </a:cubicBezTo>
                <a:cubicBezTo>
                  <a:pt x="2919808" y="2816297"/>
                  <a:pt x="3000175" y="3255791"/>
                  <a:pt x="2682228" y="3203144"/>
                </a:cubicBezTo>
                <a:cubicBezTo>
                  <a:pt x="2499889" y="3172946"/>
                  <a:pt x="2516170" y="2872319"/>
                  <a:pt x="2618665" y="2560615"/>
                </a:cubicBezTo>
                <a:cubicBezTo>
                  <a:pt x="2639895" y="2496047"/>
                  <a:pt x="2666671" y="2431927"/>
                  <a:pt x="2697485" y="2369013"/>
                </a:cubicBezTo>
                <a:cubicBezTo>
                  <a:pt x="2841985" y="2073905"/>
                  <a:pt x="2997228" y="1826617"/>
                  <a:pt x="3133718" y="1686673"/>
                </a:cubicBezTo>
                <a:cubicBezTo>
                  <a:pt x="3086971" y="1697436"/>
                  <a:pt x="2791019" y="1782696"/>
                  <a:pt x="2645648" y="1831144"/>
                </a:cubicBezTo>
                <a:cubicBezTo>
                  <a:pt x="2611144" y="1912943"/>
                  <a:pt x="2548290" y="2065620"/>
                  <a:pt x="2488597" y="2250164"/>
                </a:cubicBezTo>
                <a:cubicBezTo>
                  <a:pt x="2407118" y="2502075"/>
                  <a:pt x="2356132" y="2781083"/>
                  <a:pt x="2192344" y="2729105"/>
                </a:cubicBezTo>
                <a:cubicBezTo>
                  <a:pt x="2004037" y="2669339"/>
                  <a:pt x="2105513" y="2404027"/>
                  <a:pt x="2225241" y="2190029"/>
                </a:cubicBezTo>
                <a:cubicBezTo>
                  <a:pt x="2299654" y="2057034"/>
                  <a:pt x="2376666" y="1965811"/>
                  <a:pt x="2446103" y="1900714"/>
                </a:cubicBezTo>
                <a:cubicBezTo>
                  <a:pt x="2330348" y="1942417"/>
                  <a:pt x="2212603" y="1986405"/>
                  <a:pt x="2091014" y="2035154"/>
                </a:cubicBezTo>
                <a:cubicBezTo>
                  <a:pt x="2025046" y="2061595"/>
                  <a:pt x="1958803" y="2089369"/>
                  <a:pt x="1892648" y="2117149"/>
                </a:cubicBezTo>
                <a:cubicBezTo>
                  <a:pt x="1864191" y="2176172"/>
                  <a:pt x="1760879" y="2393190"/>
                  <a:pt x="1745120" y="2487401"/>
                </a:cubicBezTo>
                <a:cubicBezTo>
                  <a:pt x="1717527" y="2652375"/>
                  <a:pt x="1702881" y="2818741"/>
                  <a:pt x="1578157" y="2809606"/>
                </a:cubicBezTo>
                <a:cubicBezTo>
                  <a:pt x="1454995" y="2800592"/>
                  <a:pt x="1451901" y="2638417"/>
                  <a:pt x="1540258" y="2464885"/>
                </a:cubicBezTo>
                <a:cubicBezTo>
                  <a:pt x="1595175" y="2357018"/>
                  <a:pt x="1710616" y="2222832"/>
                  <a:pt x="1793026" y="2151312"/>
                </a:cubicBezTo>
                <a:cubicBezTo>
                  <a:pt x="1635962" y="2218064"/>
                  <a:pt x="1530795" y="2276243"/>
                  <a:pt x="1375384" y="2348700"/>
                </a:cubicBezTo>
                <a:cubicBezTo>
                  <a:pt x="1342427" y="2414006"/>
                  <a:pt x="1296116" y="2520673"/>
                  <a:pt x="1279667" y="2643400"/>
                </a:cubicBezTo>
                <a:cubicBezTo>
                  <a:pt x="1261417" y="2779623"/>
                  <a:pt x="1217389" y="2908190"/>
                  <a:pt x="1118846" y="2875949"/>
                </a:cubicBezTo>
                <a:cubicBezTo>
                  <a:pt x="994819" y="2835384"/>
                  <a:pt x="1047781" y="2664175"/>
                  <a:pt x="1121357" y="2534556"/>
                </a:cubicBezTo>
                <a:cubicBezTo>
                  <a:pt x="1143384" y="2495759"/>
                  <a:pt x="1184043" y="2456205"/>
                  <a:pt x="1227536" y="2418620"/>
                </a:cubicBezTo>
                <a:cubicBezTo>
                  <a:pt x="1162592" y="2449702"/>
                  <a:pt x="1096202" y="2479424"/>
                  <a:pt x="1032143" y="2511076"/>
                </a:cubicBezTo>
                <a:cubicBezTo>
                  <a:pt x="999031" y="2527444"/>
                  <a:pt x="973488" y="2541106"/>
                  <a:pt x="941971" y="2556959"/>
                </a:cubicBezTo>
                <a:cubicBezTo>
                  <a:pt x="943290" y="2635397"/>
                  <a:pt x="944563" y="3112530"/>
                  <a:pt x="765230" y="3134049"/>
                </a:cubicBezTo>
                <a:cubicBezTo>
                  <a:pt x="658462" y="3146860"/>
                  <a:pt x="618734" y="2992890"/>
                  <a:pt x="685995" y="2870089"/>
                </a:cubicBezTo>
                <a:cubicBezTo>
                  <a:pt x="740684" y="2770240"/>
                  <a:pt x="820328" y="2648222"/>
                  <a:pt x="870618" y="2588576"/>
                </a:cubicBezTo>
                <a:cubicBezTo>
                  <a:pt x="803331" y="2622665"/>
                  <a:pt x="762216" y="2647586"/>
                  <a:pt x="703635" y="2678326"/>
                </a:cubicBezTo>
                <a:cubicBezTo>
                  <a:pt x="669533" y="2696222"/>
                  <a:pt x="578992" y="2742948"/>
                  <a:pt x="578350" y="2743933"/>
                </a:cubicBezTo>
                <a:cubicBezTo>
                  <a:pt x="541742" y="2799487"/>
                  <a:pt x="493863" y="2953370"/>
                  <a:pt x="416724" y="3078830"/>
                </a:cubicBezTo>
                <a:cubicBezTo>
                  <a:pt x="329821" y="3220162"/>
                  <a:pt x="243091" y="3348649"/>
                  <a:pt x="151238" y="3286525"/>
                </a:cubicBezTo>
                <a:cubicBezTo>
                  <a:pt x="101671" y="3253005"/>
                  <a:pt x="121402" y="3049000"/>
                  <a:pt x="225410" y="2932501"/>
                </a:cubicBezTo>
                <a:cubicBezTo>
                  <a:pt x="329419" y="2815995"/>
                  <a:pt x="553543" y="2661369"/>
                  <a:pt x="555873" y="2660076"/>
                </a:cubicBezTo>
                <a:cubicBezTo>
                  <a:pt x="497935" y="2663613"/>
                  <a:pt x="435014" y="2668421"/>
                  <a:pt x="413268" y="2672567"/>
                </a:cubicBezTo>
                <a:cubicBezTo>
                  <a:pt x="275091" y="2698880"/>
                  <a:pt x="-2257" y="2776575"/>
                  <a:pt x="14" y="2591892"/>
                </a:cubicBezTo>
                <a:cubicBezTo>
                  <a:pt x="201" y="2577057"/>
                  <a:pt x="2599" y="2564259"/>
                  <a:pt x="6617" y="2553101"/>
                </a:cubicBezTo>
                <a:close/>
              </a:path>
            </a:pathLst>
          </a:custGeom>
          <a:blipFill rotWithShape="1">
            <a:blip r:embed="rId2">
              <a:alphaModFix amt="60000"/>
            </a:blip>
            <a:stretch>
              <a:fillRect b="0" l="0" r="0" t="0"/>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88" name="Google Shape;388;p16"/>
          <p:cNvSpPr/>
          <p:nvPr/>
        </p:nvSpPr>
        <p:spPr>
          <a:xfrm flipH="1" rot="-514610">
            <a:off x="-211988" y="5201913"/>
            <a:ext cx="1838986" cy="1735995"/>
          </a:xfrm>
          <a:custGeom>
            <a:rect b="b" l="l" r="r" t="t"/>
            <a:pathLst>
              <a:path extrusionOk="0" h="3244341" w="3436818">
                <a:moveTo>
                  <a:pt x="2217464" y="3244167"/>
                </a:moveTo>
                <a:cubicBezTo>
                  <a:pt x="2403983" y="3254012"/>
                  <a:pt x="2617157" y="2846617"/>
                  <a:pt x="2760077" y="2522744"/>
                </a:cubicBezTo>
                <a:cubicBezTo>
                  <a:pt x="2881164" y="2248310"/>
                  <a:pt x="3344882" y="2193560"/>
                  <a:pt x="3429669" y="1722581"/>
                </a:cubicBezTo>
                <a:cubicBezTo>
                  <a:pt x="3477756" y="1455200"/>
                  <a:pt x="3267529" y="1206048"/>
                  <a:pt x="3267529" y="1206048"/>
                </a:cubicBezTo>
                <a:cubicBezTo>
                  <a:pt x="3267529" y="1206048"/>
                  <a:pt x="3044777" y="1930873"/>
                  <a:pt x="2853972" y="1753677"/>
                </a:cubicBezTo>
                <a:cubicBezTo>
                  <a:pt x="2698194" y="1609016"/>
                  <a:pt x="3150259" y="1263169"/>
                  <a:pt x="3007541" y="902796"/>
                </a:cubicBezTo>
                <a:cubicBezTo>
                  <a:pt x="2864822" y="542416"/>
                  <a:pt x="2282963" y="312097"/>
                  <a:pt x="2282963" y="312097"/>
                </a:cubicBezTo>
                <a:cubicBezTo>
                  <a:pt x="2282963" y="312097"/>
                  <a:pt x="2609589" y="1315066"/>
                  <a:pt x="2179625" y="1336317"/>
                </a:cubicBezTo>
                <a:cubicBezTo>
                  <a:pt x="1811275" y="1354520"/>
                  <a:pt x="2089279" y="720918"/>
                  <a:pt x="1990494" y="403736"/>
                </a:cubicBezTo>
                <a:cubicBezTo>
                  <a:pt x="1929750" y="208724"/>
                  <a:pt x="1190104" y="-85011"/>
                  <a:pt x="1018720" y="23291"/>
                </a:cubicBezTo>
                <a:cubicBezTo>
                  <a:pt x="911497" y="91040"/>
                  <a:pt x="1485989" y="644402"/>
                  <a:pt x="1270604" y="737052"/>
                </a:cubicBezTo>
                <a:cubicBezTo>
                  <a:pt x="1059976" y="827666"/>
                  <a:pt x="953556" y="366432"/>
                  <a:pt x="772463" y="219976"/>
                </a:cubicBezTo>
                <a:cubicBezTo>
                  <a:pt x="708905" y="168574"/>
                  <a:pt x="624989" y="158529"/>
                  <a:pt x="531294" y="170229"/>
                </a:cubicBezTo>
                <a:cubicBezTo>
                  <a:pt x="437599" y="181922"/>
                  <a:pt x="353213" y="224892"/>
                  <a:pt x="353213" y="224892"/>
                </a:cubicBezTo>
                <a:cubicBezTo>
                  <a:pt x="353213" y="224892"/>
                  <a:pt x="360178" y="316209"/>
                  <a:pt x="321133" y="429219"/>
                </a:cubicBezTo>
                <a:cubicBezTo>
                  <a:pt x="286776" y="528439"/>
                  <a:pt x="194522" y="581963"/>
                  <a:pt x="296420" y="699789"/>
                </a:cubicBezTo>
                <a:cubicBezTo>
                  <a:pt x="514417" y="951793"/>
                  <a:pt x="1225532" y="1160420"/>
                  <a:pt x="1214013" y="1277233"/>
                </a:cubicBezTo>
                <a:cubicBezTo>
                  <a:pt x="1203364" y="1385059"/>
                  <a:pt x="893683" y="1393605"/>
                  <a:pt x="605365" y="1296722"/>
                </a:cubicBezTo>
                <a:cubicBezTo>
                  <a:pt x="317048" y="1199840"/>
                  <a:pt x="60791" y="889709"/>
                  <a:pt x="60791" y="889709"/>
                </a:cubicBezTo>
                <a:cubicBezTo>
                  <a:pt x="60791" y="889709"/>
                  <a:pt x="-14614" y="973198"/>
                  <a:pt x="2538" y="1079061"/>
                </a:cubicBezTo>
                <a:cubicBezTo>
                  <a:pt x="19696" y="1184925"/>
                  <a:pt x="129411" y="1313131"/>
                  <a:pt x="129411" y="1313131"/>
                </a:cubicBezTo>
                <a:cubicBezTo>
                  <a:pt x="129411" y="1313131"/>
                  <a:pt x="56832" y="1536156"/>
                  <a:pt x="253022" y="1660283"/>
                </a:cubicBezTo>
                <a:cubicBezTo>
                  <a:pt x="697855" y="1941676"/>
                  <a:pt x="1603860" y="1766187"/>
                  <a:pt x="1578947" y="2020235"/>
                </a:cubicBezTo>
                <a:cubicBezTo>
                  <a:pt x="1570040" y="2110936"/>
                  <a:pt x="1347490" y="2179576"/>
                  <a:pt x="1084622" y="2147135"/>
                </a:cubicBezTo>
                <a:cubicBezTo>
                  <a:pt x="733149" y="2103750"/>
                  <a:pt x="319325" y="1935775"/>
                  <a:pt x="319325" y="1935775"/>
                </a:cubicBezTo>
                <a:cubicBezTo>
                  <a:pt x="319325" y="1935775"/>
                  <a:pt x="227573" y="2218829"/>
                  <a:pt x="614139" y="2334577"/>
                </a:cubicBezTo>
                <a:cubicBezTo>
                  <a:pt x="1000705" y="2450333"/>
                  <a:pt x="1862040" y="2313173"/>
                  <a:pt x="1883605" y="2391859"/>
                </a:cubicBezTo>
                <a:cubicBezTo>
                  <a:pt x="1907180" y="2478153"/>
                  <a:pt x="1558454" y="2500388"/>
                  <a:pt x="1306837" y="2596139"/>
                </a:cubicBezTo>
                <a:cubicBezTo>
                  <a:pt x="1045442" y="2695594"/>
                  <a:pt x="789005" y="2639805"/>
                  <a:pt x="789005" y="2639805"/>
                </a:cubicBezTo>
                <a:cubicBezTo>
                  <a:pt x="789005" y="2639805"/>
                  <a:pt x="888526" y="2729348"/>
                  <a:pt x="1016042" y="2841728"/>
                </a:cubicBezTo>
                <a:cubicBezTo>
                  <a:pt x="1122997" y="2935959"/>
                  <a:pt x="1244016" y="3052424"/>
                  <a:pt x="1395844" y="3084236"/>
                </a:cubicBezTo>
                <a:cubicBezTo>
                  <a:pt x="1728631" y="3153954"/>
                  <a:pt x="2045277" y="2762432"/>
                  <a:pt x="2140445" y="2904950"/>
                </a:cubicBezTo>
                <a:cubicBezTo>
                  <a:pt x="2245994" y="3062939"/>
                  <a:pt x="1886553" y="3179136"/>
                  <a:pt x="1886553" y="3179136"/>
                </a:cubicBezTo>
                <a:cubicBezTo>
                  <a:pt x="1886553" y="3179136"/>
                  <a:pt x="2030945" y="3234388"/>
                  <a:pt x="2217464" y="3244167"/>
                </a:cubicBezTo>
                <a:close/>
                <a:moveTo>
                  <a:pt x="1988753" y="2352305"/>
                </a:moveTo>
                <a:cubicBezTo>
                  <a:pt x="1892580" y="2340063"/>
                  <a:pt x="1800091" y="2293523"/>
                  <a:pt x="1815829" y="2220563"/>
                </a:cubicBezTo>
                <a:cubicBezTo>
                  <a:pt x="1839404" y="2110902"/>
                  <a:pt x="2183375" y="2184940"/>
                  <a:pt x="2184246" y="2278167"/>
                </a:cubicBezTo>
                <a:cubicBezTo>
                  <a:pt x="2184848" y="2342474"/>
                  <a:pt x="2084926" y="2364541"/>
                  <a:pt x="1988753" y="2352305"/>
                </a:cubicBezTo>
                <a:close/>
                <a:moveTo>
                  <a:pt x="2213044" y="1896041"/>
                </a:moveTo>
                <a:cubicBezTo>
                  <a:pt x="2086801" y="1891372"/>
                  <a:pt x="2054721" y="1516453"/>
                  <a:pt x="2180696" y="1501779"/>
                </a:cubicBezTo>
                <a:cubicBezTo>
                  <a:pt x="2340761" y="1483120"/>
                  <a:pt x="2350003" y="1901111"/>
                  <a:pt x="2213044" y="1896041"/>
                </a:cubicBezTo>
                <a:close/>
                <a:moveTo>
                  <a:pt x="1721331" y="1158658"/>
                </a:moveTo>
                <a:cubicBezTo>
                  <a:pt x="1636476" y="1155095"/>
                  <a:pt x="1569772" y="929779"/>
                  <a:pt x="1644044" y="876462"/>
                </a:cubicBezTo>
                <a:cubicBezTo>
                  <a:pt x="1751535" y="799303"/>
                  <a:pt x="1839404" y="1082631"/>
                  <a:pt x="1758434" y="1145485"/>
                </a:cubicBezTo>
                <a:cubicBezTo>
                  <a:pt x="1745910" y="1155182"/>
                  <a:pt x="1733453" y="1159160"/>
                  <a:pt x="1721331" y="115865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9" name="Google Shape;389;p16"/>
          <p:cNvSpPr/>
          <p:nvPr/>
        </p:nvSpPr>
        <p:spPr>
          <a:xfrm flipH="1" rot="-515017">
            <a:off x="-214791" y="5202226"/>
            <a:ext cx="1842147" cy="1738979"/>
          </a:xfrm>
          <a:custGeom>
            <a:rect b="b" l="l" r="r" t="t"/>
            <a:pathLst>
              <a:path extrusionOk="0" h="3244341" w="3436818">
                <a:moveTo>
                  <a:pt x="2217464" y="3244167"/>
                </a:moveTo>
                <a:cubicBezTo>
                  <a:pt x="2403983" y="3254012"/>
                  <a:pt x="2617157" y="2846617"/>
                  <a:pt x="2760077" y="2522744"/>
                </a:cubicBezTo>
                <a:cubicBezTo>
                  <a:pt x="2881164" y="2248310"/>
                  <a:pt x="3344882" y="2193560"/>
                  <a:pt x="3429669" y="1722581"/>
                </a:cubicBezTo>
                <a:cubicBezTo>
                  <a:pt x="3477756" y="1455200"/>
                  <a:pt x="3267529" y="1206048"/>
                  <a:pt x="3267529" y="1206048"/>
                </a:cubicBezTo>
                <a:cubicBezTo>
                  <a:pt x="3267529" y="1206048"/>
                  <a:pt x="3044777" y="1930873"/>
                  <a:pt x="2853972" y="1753677"/>
                </a:cubicBezTo>
                <a:cubicBezTo>
                  <a:pt x="2698194" y="1609016"/>
                  <a:pt x="3150259" y="1263169"/>
                  <a:pt x="3007541" y="902796"/>
                </a:cubicBezTo>
                <a:cubicBezTo>
                  <a:pt x="2864822" y="542416"/>
                  <a:pt x="2282963" y="312097"/>
                  <a:pt x="2282963" y="312097"/>
                </a:cubicBezTo>
                <a:cubicBezTo>
                  <a:pt x="2282963" y="312097"/>
                  <a:pt x="2609589" y="1315066"/>
                  <a:pt x="2179625" y="1336317"/>
                </a:cubicBezTo>
                <a:cubicBezTo>
                  <a:pt x="1811275" y="1354520"/>
                  <a:pt x="2089279" y="720918"/>
                  <a:pt x="1990494" y="403736"/>
                </a:cubicBezTo>
                <a:cubicBezTo>
                  <a:pt x="1929750" y="208724"/>
                  <a:pt x="1190104" y="-85011"/>
                  <a:pt x="1018720" y="23291"/>
                </a:cubicBezTo>
                <a:cubicBezTo>
                  <a:pt x="911497" y="91040"/>
                  <a:pt x="1485989" y="644402"/>
                  <a:pt x="1270604" y="737052"/>
                </a:cubicBezTo>
                <a:cubicBezTo>
                  <a:pt x="1059976" y="827666"/>
                  <a:pt x="953556" y="366432"/>
                  <a:pt x="772463" y="219976"/>
                </a:cubicBezTo>
                <a:cubicBezTo>
                  <a:pt x="708905" y="168574"/>
                  <a:pt x="624989" y="158529"/>
                  <a:pt x="531294" y="170229"/>
                </a:cubicBezTo>
                <a:cubicBezTo>
                  <a:pt x="437599" y="181922"/>
                  <a:pt x="353213" y="224892"/>
                  <a:pt x="353213" y="224892"/>
                </a:cubicBezTo>
                <a:cubicBezTo>
                  <a:pt x="353213" y="224892"/>
                  <a:pt x="360178" y="316209"/>
                  <a:pt x="321133" y="429219"/>
                </a:cubicBezTo>
                <a:cubicBezTo>
                  <a:pt x="286776" y="528439"/>
                  <a:pt x="194522" y="581963"/>
                  <a:pt x="296420" y="699789"/>
                </a:cubicBezTo>
                <a:cubicBezTo>
                  <a:pt x="514417" y="951793"/>
                  <a:pt x="1225532" y="1160420"/>
                  <a:pt x="1214013" y="1277233"/>
                </a:cubicBezTo>
                <a:cubicBezTo>
                  <a:pt x="1203364" y="1385059"/>
                  <a:pt x="893683" y="1393605"/>
                  <a:pt x="605365" y="1296722"/>
                </a:cubicBezTo>
                <a:cubicBezTo>
                  <a:pt x="317048" y="1199840"/>
                  <a:pt x="60791" y="889709"/>
                  <a:pt x="60791" y="889709"/>
                </a:cubicBezTo>
                <a:cubicBezTo>
                  <a:pt x="60791" y="889709"/>
                  <a:pt x="-14614" y="973198"/>
                  <a:pt x="2538" y="1079061"/>
                </a:cubicBezTo>
                <a:cubicBezTo>
                  <a:pt x="19696" y="1184925"/>
                  <a:pt x="129411" y="1313131"/>
                  <a:pt x="129411" y="1313131"/>
                </a:cubicBezTo>
                <a:cubicBezTo>
                  <a:pt x="129411" y="1313131"/>
                  <a:pt x="56832" y="1536156"/>
                  <a:pt x="253022" y="1660283"/>
                </a:cubicBezTo>
                <a:cubicBezTo>
                  <a:pt x="697855" y="1941676"/>
                  <a:pt x="1603860" y="1766187"/>
                  <a:pt x="1578947" y="2020235"/>
                </a:cubicBezTo>
                <a:cubicBezTo>
                  <a:pt x="1570040" y="2110936"/>
                  <a:pt x="1347490" y="2179576"/>
                  <a:pt x="1084622" y="2147135"/>
                </a:cubicBezTo>
                <a:cubicBezTo>
                  <a:pt x="733149" y="2103750"/>
                  <a:pt x="319325" y="1935775"/>
                  <a:pt x="319325" y="1935775"/>
                </a:cubicBezTo>
                <a:cubicBezTo>
                  <a:pt x="319325" y="1935775"/>
                  <a:pt x="227573" y="2218829"/>
                  <a:pt x="614139" y="2334577"/>
                </a:cubicBezTo>
                <a:cubicBezTo>
                  <a:pt x="1000705" y="2450333"/>
                  <a:pt x="1862040" y="2313173"/>
                  <a:pt x="1883605" y="2391859"/>
                </a:cubicBezTo>
                <a:cubicBezTo>
                  <a:pt x="1907180" y="2478153"/>
                  <a:pt x="1558454" y="2500388"/>
                  <a:pt x="1306837" y="2596139"/>
                </a:cubicBezTo>
                <a:cubicBezTo>
                  <a:pt x="1045442" y="2695594"/>
                  <a:pt x="789005" y="2639805"/>
                  <a:pt x="789005" y="2639805"/>
                </a:cubicBezTo>
                <a:cubicBezTo>
                  <a:pt x="789005" y="2639805"/>
                  <a:pt x="888526" y="2729348"/>
                  <a:pt x="1016042" y="2841728"/>
                </a:cubicBezTo>
                <a:cubicBezTo>
                  <a:pt x="1122997" y="2935959"/>
                  <a:pt x="1244016" y="3052424"/>
                  <a:pt x="1395844" y="3084236"/>
                </a:cubicBezTo>
                <a:cubicBezTo>
                  <a:pt x="1728631" y="3153954"/>
                  <a:pt x="2045277" y="2762432"/>
                  <a:pt x="2140445" y="2904950"/>
                </a:cubicBezTo>
                <a:cubicBezTo>
                  <a:pt x="2245994" y="3062939"/>
                  <a:pt x="1886553" y="3179136"/>
                  <a:pt x="1886553" y="3179136"/>
                </a:cubicBezTo>
                <a:cubicBezTo>
                  <a:pt x="1886553" y="3179136"/>
                  <a:pt x="2030945" y="3234388"/>
                  <a:pt x="2217464" y="3244167"/>
                </a:cubicBezTo>
                <a:close/>
                <a:moveTo>
                  <a:pt x="1988753" y="2352305"/>
                </a:moveTo>
                <a:cubicBezTo>
                  <a:pt x="1892580" y="2340063"/>
                  <a:pt x="1800091" y="2293523"/>
                  <a:pt x="1815829" y="2220563"/>
                </a:cubicBezTo>
                <a:cubicBezTo>
                  <a:pt x="1839404" y="2110902"/>
                  <a:pt x="2183375" y="2184940"/>
                  <a:pt x="2184246" y="2278167"/>
                </a:cubicBezTo>
                <a:cubicBezTo>
                  <a:pt x="2184848" y="2342474"/>
                  <a:pt x="2084926" y="2364541"/>
                  <a:pt x="1988753" y="2352305"/>
                </a:cubicBezTo>
                <a:close/>
                <a:moveTo>
                  <a:pt x="2213044" y="1896041"/>
                </a:moveTo>
                <a:cubicBezTo>
                  <a:pt x="2086801" y="1891372"/>
                  <a:pt x="2054721" y="1516453"/>
                  <a:pt x="2180696" y="1501779"/>
                </a:cubicBezTo>
                <a:cubicBezTo>
                  <a:pt x="2340761" y="1483120"/>
                  <a:pt x="2350003" y="1901111"/>
                  <a:pt x="2213044" y="1896041"/>
                </a:cubicBezTo>
                <a:close/>
                <a:moveTo>
                  <a:pt x="1721331" y="1158658"/>
                </a:moveTo>
                <a:cubicBezTo>
                  <a:pt x="1636476" y="1155095"/>
                  <a:pt x="1569772" y="929779"/>
                  <a:pt x="1644044" y="876462"/>
                </a:cubicBezTo>
                <a:cubicBezTo>
                  <a:pt x="1751535" y="799303"/>
                  <a:pt x="1839404" y="1082631"/>
                  <a:pt x="1758434" y="1145485"/>
                </a:cubicBezTo>
                <a:cubicBezTo>
                  <a:pt x="1745910" y="1155182"/>
                  <a:pt x="1733453" y="1159160"/>
                  <a:pt x="1721331" y="1158658"/>
                </a:cubicBezTo>
                <a:close/>
              </a:path>
            </a:pathLst>
          </a:custGeom>
          <a:blipFill rotWithShape="1">
            <a:blip r:embed="rId2">
              <a:alphaModFix amt="60000"/>
            </a:blip>
            <a:stretch>
              <a:fillRect b="0" l="0" r="0" t="0"/>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90" name="Google Shape;390;p16"/>
          <p:cNvSpPr/>
          <p:nvPr/>
        </p:nvSpPr>
        <p:spPr>
          <a:xfrm>
            <a:off x="8778423" y="5229575"/>
            <a:ext cx="3519803" cy="1732928"/>
          </a:xfrm>
          <a:custGeom>
            <a:rect b="b" l="l" r="r" t="t"/>
            <a:pathLst>
              <a:path extrusionOk="0" h="3094515" w="6285363">
                <a:moveTo>
                  <a:pt x="6285364" y="64726"/>
                </a:moveTo>
                <a:cubicBezTo>
                  <a:pt x="6140435" y="33738"/>
                  <a:pt x="5667742" y="-143934"/>
                  <a:pt x="4777340" y="266897"/>
                </a:cubicBezTo>
                <a:cubicBezTo>
                  <a:pt x="3641672" y="790904"/>
                  <a:pt x="4051893" y="2200216"/>
                  <a:pt x="2889314" y="1940309"/>
                </a:cubicBezTo>
                <a:cubicBezTo>
                  <a:pt x="1814845" y="1700105"/>
                  <a:pt x="1419606" y="1862748"/>
                  <a:pt x="784411" y="2135936"/>
                </a:cubicBezTo>
                <a:cubicBezTo>
                  <a:pt x="149215" y="2409124"/>
                  <a:pt x="0" y="3094516"/>
                  <a:pt x="0" y="3094516"/>
                </a:cubicBezTo>
                <a:lnTo>
                  <a:pt x="6285364" y="3091435"/>
                </a:lnTo>
                <a:lnTo>
                  <a:pt x="6285364" y="64726"/>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1" name="Google Shape;391;p16"/>
          <p:cNvSpPr/>
          <p:nvPr/>
        </p:nvSpPr>
        <p:spPr>
          <a:xfrm>
            <a:off x="8778423" y="5229576"/>
            <a:ext cx="3519803" cy="1732928"/>
          </a:xfrm>
          <a:custGeom>
            <a:rect b="b" l="l" r="r" t="t"/>
            <a:pathLst>
              <a:path extrusionOk="0" h="3094515" w="6285363">
                <a:moveTo>
                  <a:pt x="6285364" y="64726"/>
                </a:moveTo>
                <a:cubicBezTo>
                  <a:pt x="6140435" y="33738"/>
                  <a:pt x="5667742" y="-143934"/>
                  <a:pt x="4777340" y="266897"/>
                </a:cubicBezTo>
                <a:cubicBezTo>
                  <a:pt x="3641672" y="790904"/>
                  <a:pt x="4051893" y="2200216"/>
                  <a:pt x="2889314" y="1940309"/>
                </a:cubicBezTo>
                <a:cubicBezTo>
                  <a:pt x="1814845" y="1700105"/>
                  <a:pt x="1419606" y="1862748"/>
                  <a:pt x="784411" y="2135936"/>
                </a:cubicBezTo>
                <a:cubicBezTo>
                  <a:pt x="149215" y="2409124"/>
                  <a:pt x="0" y="3094516"/>
                  <a:pt x="0" y="3094516"/>
                </a:cubicBezTo>
                <a:lnTo>
                  <a:pt x="6285364" y="3091435"/>
                </a:lnTo>
                <a:lnTo>
                  <a:pt x="6285364" y="64726"/>
                </a:lnTo>
                <a:close/>
              </a:path>
            </a:pathLst>
          </a:custGeom>
          <a:blipFill rotWithShape="1">
            <a:blip r:embed="rId2">
              <a:alphaModFix amt="60000"/>
            </a:blip>
            <a:stretch>
              <a:fillRect b="0" l="0" r="0" t="0"/>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92" name="Google Shape;392;p16"/>
          <p:cNvSpPr/>
          <p:nvPr/>
        </p:nvSpPr>
        <p:spPr>
          <a:xfrm>
            <a:off x="342900" y="285750"/>
            <a:ext cx="11506200" cy="6286500"/>
          </a:xfrm>
          <a:prstGeom prst="rect">
            <a:avLst/>
          </a:prstGeom>
          <a:noFill/>
          <a:ln cap="flat" cmpd="sng" w="952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3" name="Google Shape;393;p16"/>
          <p:cNvSpPr/>
          <p:nvPr/>
        </p:nvSpPr>
        <p:spPr>
          <a:xfrm rot="5400000">
            <a:off x="-462658" y="3452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5 Daily Agenda">
  <p:cSld name="CUSTOM_24">
    <p:spTree>
      <p:nvGrpSpPr>
        <p:cNvPr id="394" name="Shape 394"/>
        <p:cNvGrpSpPr/>
        <p:nvPr/>
      </p:nvGrpSpPr>
      <p:grpSpPr>
        <a:xfrm>
          <a:off x="0" y="0"/>
          <a:ext cx="0" cy="0"/>
          <a:chOff x="0" y="0"/>
          <a:chExt cx="0" cy="0"/>
        </a:xfrm>
      </p:grpSpPr>
      <p:sp>
        <p:nvSpPr>
          <p:cNvPr id="395" name="Google Shape;395;p17"/>
          <p:cNvSpPr/>
          <p:nvPr/>
        </p:nvSpPr>
        <p:spPr>
          <a:xfrm flipH="1">
            <a:off x="8032705" y="3099500"/>
            <a:ext cx="4193795" cy="3873338"/>
          </a:xfrm>
          <a:custGeom>
            <a:rect b="b" l="l" r="r" t="t"/>
            <a:pathLst>
              <a:path extrusionOk="0" h="3117375" w="3375288">
                <a:moveTo>
                  <a:pt x="1975" y="98343"/>
                </a:moveTo>
                <a:cubicBezTo>
                  <a:pt x="1975" y="98343"/>
                  <a:pt x="577474" y="-120457"/>
                  <a:pt x="1027019" y="94666"/>
                </a:cubicBezTo>
                <a:cubicBezTo>
                  <a:pt x="1473908" y="308523"/>
                  <a:pt x="1208682" y="764004"/>
                  <a:pt x="1583542" y="1180521"/>
                </a:cubicBezTo>
                <a:cubicBezTo>
                  <a:pt x="2273581" y="1947231"/>
                  <a:pt x="3375288" y="1408703"/>
                  <a:pt x="3375288" y="3087842"/>
                </a:cubicBezTo>
                <a:cubicBezTo>
                  <a:pt x="3375288" y="3120190"/>
                  <a:pt x="3375288" y="3117310"/>
                  <a:pt x="3375288" y="3117310"/>
                </a:cubicBezTo>
                <a:lnTo>
                  <a:pt x="0" y="3104049"/>
                </a:lnTo>
                <a:lnTo>
                  <a:pt x="1975" y="98343"/>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396" name="Google Shape;396;p17"/>
          <p:cNvSpPr/>
          <p:nvPr/>
        </p:nvSpPr>
        <p:spPr>
          <a:xfrm flipH="1">
            <a:off x="8032700" y="3099504"/>
            <a:ext cx="4193795" cy="3873338"/>
          </a:xfrm>
          <a:custGeom>
            <a:rect b="b" l="l" r="r" t="t"/>
            <a:pathLst>
              <a:path extrusionOk="0" h="3117375" w="3375288">
                <a:moveTo>
                  <a:pt x="1975" y="98343"/>
                </a:moveTo>
                <a:cubicBezTo>
                  <a:pt x="1975" y="98343"/>
                  <a:pt x="577474" y="-120457"/>
                  <a:pt x="1027019" y="94666"/>
                </a:cubicBezTo>
                <a:cubicBezTo>
                  <a:pt x="1473908" y="308523"/>
                  <a:pt x="1208682" y="764004"/>
                  <a:pt x="1583542" y="1180521"/>
                </a:cubicBezTo>
                <a:cubicBezTo>
                  <a:pt x="2273581" y="1947231"/>
                  <a:pt x="3375288" y="1408703"/>
                  <a:pt x="3375288" y="3087842"/>
                </a:cubicBezTo>
                <a:cubicBezTo>
                  <a:pt x="3375288" y="3120190"/>
                  <a:pt x="3375288" y="3117310"/>
                  <a:pt x="3375288" y="3117310"/>
                </a:cubicBezTo>
                <a:lnTo>
                  <a:pt x="0" y="3104049"/>
                </a:lnTo>
                <a:lnTo>
                  <a:pt x="1975" y="98343"/>
                </a:lnTo>
                <a:close/>
              </a:path>
            </a:pathLst>
          </a:custGeom>
          <a:blipFill rotWithShape="1">
            <a:blip r:embed="rId2">
              <a:alphaModFix amt="60000"/>
            </a:blip>
            <a:stretch>
              <a:fillRect b="-62099" l="-12368" r="-8409" t="-77398"/>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97" name="Google Shape;397;p17"/>
          <p:cNvSpPr/>
          <p:nvPr/>
        </p:nvSpPr>
        <p:spPr>
          <a:xfrm flipH="1">
            <a:off x="-54552" y="4388325"/>
            <a:ext cx="5012577" cy="2467876"/>
          </a:xfrm>
          <a:custGeom>
            <a:rect b="b" l="l" r="r" t="t"/>
            <a:pathLst>
              <a:path extrusionOk="0" h="3094515" w="6285363">
                <a:moveTo>
                  <a:pt x="6285364" y="64726"/>
                </a:moveTo>
                <a:cubicBezTo>
                  <a:pt x="6140435" y="33738"/>
                  <a:pt x="5667742" y="-143934"/>
                  <a:pt x="4777340" y="266897"/>
                </a:cubicBezTo>
                <a:cubicBezTo>
                  <a:pt x="3641672" y="790904"/>
                  <a:pt x="4051893" y="2200216"/>
                  <a:pt x="2889314" y="1940309"/>
                </a:cubicBezTo>
                <a:cubicBezTo>
                  <a:pt x="1814845" y="1700105"/>
                  <a:pt x="1419606" y="1862748"/>
                  <a:pt x="784411" y="2135936"/>
                </a:cubicBezTo>
                <a:cubicBezTo>
                  <a:pt x="149215" y="2409124"/>
                  <a:pt x="0" y="3094516"/>
                  <a:pt x="0" y="3094516"/>
                </a:cubicBezTo>
                <a:lnTo>
                  <a:pt x="6285364" y="3091435"/>
                </a:lnTo>
                <a:lnTo>
                  <a:pt x="6285364" y="64726"/>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8" name="Google Shape;398;p17"/>
          <p:cNvSpPr/>
          <p:nvPr/>
        </p:nvSpPr>
        <p:spPr>
          <a:xfrm flipH="1">
            <a:off x="-54552" y="4389500"/>
            <a:ext cx="5012577" cy="2467876"/>
          </a:xfrm>
          <a:custGeom>
            <a:rect b="b" l="l" r="r" t="t"/>
            <a:pathLst>
              <a:path extrusionOk="0" h="3094515" w="6285363">
                <a:moveTo>
                  <a:pt x="6285364" y="64726"/>
                </a:moveTo>
                <a:cubicBezTo>
                  <a:pt x="6140435" y="33738"/>
                  <a:pt x="5667742" y="-143934"/>
                  <a:pt x="4777340" y="266897"/>
                </a:cubicBezTo>
                <a:cubicBezTo>
                  <a:pt x="3641672" y="790904"/>
                  <a:pt x="4051893" y="2200216"/>
                  <a:pt x="2889314" y="1940309"/>
                </a:cubicBezTo>
                <a:cubicBezTo>
                  <a:pt x="1814845" y="1700105"/>
                  <a:pt x="1419606" y="1862748"/>
                  <a:pt x="784411" y="2135936"/>
                </a:cubicBezTo>
                <a:cubicBezTo>
                  <a:pt x="149215" y="2409124"/>
                  <a:pt x="0" y="3094516"/>
                  <a:pt x="0" y="3094516"/>
                </a:cubicBezTo>
                <a:lnTo>
                  <a:pt x="6285364" y="3091435"/>
                </a:lnTo>
                <a:lnTo>
                  <a:pt x="6285364" y="64726"/>
                </a:lnTo>
                <a:close/>
              </a:path>
            </a:pathLst>
          </a:custGeom>
          <a:blipFill rotWithShape="1">
            <a:blip r:embed="rId2">
              <a:alphaModFix amt="60000"/>
            </a:blip>
            <a:stretch>
              <a:fillRect b="-62099" l="-12368" r="-8409" t="-77398"/>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99" name="Google Shape;399;p17"/>
          <p:cNvSpPr/>
          <p:nvPr/>
        </p:nvSpPr>
        <p:spPr>
          <a:xfrm flipH="1">
            <a:off x="-112747" y="-41743"/>
            <a:ext cx="4466875" cy="1844654"/>
          </a:xfrm>
          <a:custGeom>
            <a:rect b="b" l="l" r="r" t="t"/>
            <a:pathLst>
              <a:path extrusionOk="0" h="1844654" w="4466875">
                <a:moveTo>
                  <a:pt x="0" y="16241"/>
                </a:moveTo>
                <a:cubicBezTo>
                  <a:pt x="0" y="16241"/>
                  <a:pt x="455943" y="529256"/>
                  <a:pt x="1335950" y="497065"/>
                </a:cubicBezTo>
                <a:cubicBezTo>
                  <a:pt x="1916215" y="475838"/>
                  <a:pt x="2294483" y="1218708"/>
                  <a:pt x="2839507" y="1564307"/>
                </a:cubicBezTo>
                <a:cubicBezTo>
                  <a:pt x="3514725" y="1992457"/>
                  <a:pt x="4466875" y="1802803"/>
                  <a:pt x="4466875" y="1802803"/>
                </a:cubicBezTo>
                <a:lnTo>
                  <a:pt x="4466875" y="0"/>
                </a:lnTo>
                <a:lnTo>
                  <a:pt x="0" y="16241"/>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0" name="Google Shape;400;p17"/>
          <p:cNvSpPr/>
          <p:nvPr/>
        </p:nvSpPr>
        <p:spPr>
          <a:xfrm flipH="1">
            <a:off x="-112752" y="-41751"/>
            <a:ext cx="4466875" cy="1844654"/>
          </a:xfrm>
          <a:custGeom>
            <a:rect b="b" l="l" r="r" t="t"/>
            <a:pathLst>
              <a:path extrusionOk="0" h="1844654" w="4466875">
                <a:moveTo>
                  <a:pt x="0" y="16241"/>
                </a:moveTo>
                <a:cubicBezTo>
                  <a:pt x="0" y="16241"/>
                  <a:pt x="455943" y="529256"/>
                  <a:pt x="1335950" y="497065"/>
                </a:cubicBezTo>
                <a:cubicBezTo>
                  <a:pt x="1916215" y="475838"/>
                  <a:pt x="2294483" y="1218708"/>
                  <a:pt x="2839507" y="1564307"/>
                </a:cubicBezTo>
                <a:cubicBezTo>
                  <a:pt x="3514725" y="1992457"/>
                  <a:pt x="4466875" y="1802803"/>
                  <a:pt x="4466875" y="1802803"/>
                </a:cubicBezTo>
                <a:lnTo>
                  <a:pt x="4466875" y="0"/>
                </a:lnTo>
                <a:lnTo>
                  <a:pt x="0" y="16241"/>
                </a:lnTo>
                <a:close/>
              </a:path>
            </a:pathLst>
          </a:custGeom>
          <a:blipFill rotWithShape="1">
            <a:blip r:embed="rId2">
              <a:alphaModFix amt="60000"/>
            </a:blip>
            <a:stretch>
              <a:fillRect b="-62099" l="-12368" r="-8409" t="-77398"/>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01" name="Google Shape;401;p17"/>
          <p:cNvSpPr/>
          <p:nvPr/>
        </p:nvSpPr>
        <p:spPr>
          <a:xfrm flipH="1">
            <a:off x="-112747" y="-25503"/>
            <a:ext cx="3396050" cy="2263568"/>
          </a:xfrm>
          <a:custGeom>
            <a:rect b="b" l="l" r="r" t="t"/>
            <a:pathLst>
              <a:path extrusionOk="0" h="2263568" w="3396050">
                <a:moveTo>
                  <a:pt x="1534546" y="0"/>
                </a:moveTo>
                <a:cubicBezTo>
                  <a:pt x="1534546" y="0"/>
                  <a:pt x="1410312" y="526660"/>
                  <a:pt x="684341" y="820382"/>
                </a:cubicBezTo>
                <a:cubicBezTo>
                  <a:pt x="-181166" y="1170555"/>
                  <a:pt x="-233727" y="2010707"/>
                  <a:pt x="572463" y="2127226"/>
                </a:cubicBezTo>
                <a:cubicBezTo>
                  <a:pt x="912424" y="2176364"/>
                  <a:pt x="1480700" y="1942073"/>
                  <a:pt x="2184248" y="1976156"/>
                </a:cubicBezTo>
                <a:cubicBezTo>
                  <a:pt x="2887728" y="2010245"/>
                  <a:pt x="3386608" y="2263569"/>
                  <a:pt x="3386608" y="2263569"/>
                </a:cubicBezTo>
                <a:lnTo>
                  <a:pt x="3396051" y="0"/>
                </a:lnTo>
                <a:lnTo>
                  <a:pt x="1534546"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2" name="Google Shape;402;p17"/>
          <p:cNvSpPr/>
          <p:nvPr/>
        </p:nvSpPr>
        <p:spPr>
          <a:xfrm flipH="1">
            <a:off x="-112752" y="-25499"/>
            <a:ext cx="3396050" cy="2263568"/>
          </a:xfrm>
          <a:custGeom>
            <a:rect b="b" l="l" r="r" t="t"/>
            <a:pathLst>
              <a:path extrusionOk="0" h="2263568" w="3396050">
                <a:moveTo>
                  <a:pt x="1534546" y="0"/>
                </a:moveTo>
                <a:cubicBezTo>
                  <a:pt x="1534546" y="0"/>
                  <a:pt x="1410312" y="526660"/>
                  <a:pt x="684341" y="820382"/>
                </a:cubicBezTo>
                <a:cubicBezTo>
                  <a:pt x="-181166" y="1170555"/>
                  <a:pt x="-233727" y="2010707"/>
                  <a:pt x="572463" y="2127226"/>
                </a:cubicBezTo>
                <a:cubicBezTo>
                  <a:pt x="912424" y="2176364"/>
                  <a:pt x="1480700" y="1942073"/>
                  <a:pt x="2184248" y="1976156"/>
                </a:cubicBezTo>
                <a:cubicBezTo>
                  <a:pt x="2887728" y="2010245"/>
                  <a:pt x="3386608" y="2263569"/>
                  <a:pt x="3386608" y="2263569"/>
                </a:cubicBezTo>
                <a:lnTo>
                  <a:pt x="3396051" y="0"/>
                </a:lnTo>
                <a:lnTo>
                  <a:pt x="1534546" y="0"/>
                </a:lnTo>
                <a:close/>
              </a:path>
            </a:pathLst>
          </a:custGeom>
          <a:blipFill rotWithShape="1">
            <a:blip r:embed="rId2">
              <a:alphaModFix amt="60000"/>
            </a:blip>
            <a:stretch>
              <a:fillRect b="-62099" l="-12368" r="-8409" t="-77398"/>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403" name="Google Shape;403;p17"/>
          <p:cNvGrpSpPr/>
          <p:nvPr/>
        </p:nvGrpSpPr>
        <p:grpSpPr>
          <a:xfrm flipH="1">
            <a:off x="6993951" y="3748507"/>
            <a:ext cx="3215658" cy="3261022"/>
            <a:chOff x="1368363" y="3780603"/>
            <a:chExt cx="2734403" cy="3074116"/>
          </a:xfrm>
        </p:grpSpPr>
        <p:sp>
          <p:nvSpPr>
            <p:cNvPr id="404" name="Google Shape;404;p17"/>
            <p:cNvSpPr/>
            <p:nvPr/>
          </p:nvSpPr>
          <p:spPr>
            <a:xfrm>
              <a:off x="1368363" y="3780603"/>
              <a:ext cx="2734403" cy="3067285"/>
            </a:xfrm>
            <a:custGeom>
              <a:rect b="b" l="l" r="r" t="t"/>
              <a:pathLst>
                <a:path extrusionOk="0" h="3067285" w="2734403">
                  <a:moveTo>
                    <a:pt x="15412" y="3067285"/>
                  </a:moveTo>
                  <a:cubicBezTo>
                    <a:pt x="15412" y="3067285"/>
                    <a:pt x="-44562" y="2740694"/>
                    <a:pt x="72105" y="2314191"/>
                  </a:cubicBezTo>
                  <a:cubicBezTo>
                    <a:pt x="188771" y="1887689"/>
                    <a:pt x="370187" y="1686142"/>
                    <a:pt x="482078" y="1361258"/>
                  </a:cubicBezTo>
                  <a:cubicBezTo>
                    <a:pt x="585926" y="1059720"/>
                    <a:pt x="565385" y="667227"/>
                    <a:pt x="660888" y="430846"/>
                  </a:cubicBezTo>
                  <a:cubicBezTo>
                    <a:pt x="785772" y="121768"/>
                    <a:pt x="1041762" y="-36656"/>
                    <a:pt x="1378266" y="7198"/>
                  </a:cubicBezTo>
                  <a:cubicBezTo>
                    <a:pt x="1714777" y="51058"/>
                    <a:pt x="1720697" y="351792"/>
                    <a:pt x="2006925" y="606268"/>
                  </a:cubicBezTo>
                  <a:cubicBezTo>
                    <a:pt x="2253973" y="825912"/>
                    <a:pt x="2557500" y="919874"/>
                    <a:pt x="2620334" y="1159268"/>
                  </a:cubicBezTo>
                  <a:cubicBezTo>
                    <a:pt x="2692109" y="1432738"/>
                    <a:pt x="2496703" y="1719923"/>
                    <a:pt x="2486074" y="1975705"/>
                  </a:cubicBezTo>
                  <a:cubicBezTo>
                    <a:pt x="2479765" y="2127478"/>
                    <a:pt x="2624801" y="2231668"/>
                    <a:pt x="2693616" y="2415173"/>
                  </a:cubicBezTo>
                  <a:cubicBezTo>
                    <a:pt x="2772643" y="2625916"/>
                    <a:pt x="2712495" y="3067285"/>
                    <a:pt x="2712495" y="3067285"/>
                  </a:cubicBezTo>
                </a:path>
              </a:pathLst>
            </a:custGeom>
            <a:noFill/>
            <a:ln cap="rnd"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5" name="Google Shape;405;p17"/>
            <p:cNvSpPr/>
            <p:nvPr/>
          </p:nvSpPr>
          <p:spPr>
            <a:xfrm>
              <a:off x="1619527" y="4122620"/>
              <a:ext cx="2133471" cy="2725268"/>
            </a:xfrm>
            <a:custGeom>
              <a:rect b="b" l="l" r="r" t="t"/>
              <a:pathLst>
                <a:path extrusionOk="0" h="2725268" w="2133471">
                  <a:moveTo>
                    <a:pt x="68116" y="2725268"/>
                  </a:moveTo>
                  <a:cubicBezTo>
                    <a:pt x="68116" y="2725268"/>
                    <a:pt x="-49220" y="2276404"/>
                    <a:pt x="24109" y="2026080"/>
                  </a:cubicBezTo>
                  <a:cubicBezTo>
                    <a:pt x="99446" y="1768899"/>
                    <a:pt x="382895" y="1492884"/>
                    <a:pt x="512527" y="1266584"/>
                  </a:cubicBezTo>
                  <a:cubicBezTo>
                    <a:pt x="753039" y="846712"/>
                    <a:pt x="598748" y="-41265"/>
                    <a:pt x="1111765" y="1490"/>
                  </a:cubicBezTo>
                  <a:cubicBezTo>
                    <a:pt x="1308872" y="17912"/>
                    <a:pt x="1358271" y="401645"/>
                    <a:pt x="1476357" y="553466"/>
                  </a:cubicBezTo>
                  <a:cubicBezTo>
                    <a:pt x="1631051" y="752361"/>
                    <a:pt x="2012761" y="731024"/>
                    <a:pt x="2098493" y="941277"/>
                  </a:cubicBezTo>
                  <a:cubicBezTo>
                    <a:pt x="2193152" y="1173411"/>
                    <a:pt x="1924646" y="1396779"/>
                    <a:pt x="1952975" y="1708342"/>
                  </a:cubicBezTo>
                  <a:cubicBezTo>
                    <a:pt x="1972182" y="1919654"/>
                    <a:pt x="2059783" y="1982542"/>
                    <a:pt x="2100515" y="2297742"/>
                  </a:cubicBezTo>
                  <a:cubicBezTo>
                    <a:pt x="2141255" y="2612955"/>
                    <a:pt x="2132730" y="2725268"/>
                    <a:pt x="2132730" y="2725268"/>
                  </a:cubicBezTo>
                </a:path>
              </a:pathLst>
            </a:custGeom>
            <a:noFill/>
            <a:ln cap="rnd"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6" name="Google Shape;406;p17"/>
            <p:cNvSpPr/>
            <p:nvPr/>
          </p:nvSpPr>
          <p:spPr>
            <a:xfrm>
              <a:off x="1987214" y="4559233"/>
              <a:ext cx="1592855" cy="2288654"/>
            </a:xfrm>
            <a:custGeom>
              <a:rect b="b" l="l" r="r" t="t"/>
              <a:pathLst>
                <a:path extrusionOk="0" h="2288654" w="1592855">
                  <a:moveTo>
                    <a:pt x="36766" y="2288655"/>
                  </a:moveTo>
                  <a:cubicBezTo>
                    <a:pt x="36766" y="2288655"/>
                    <a:pt x="-50854" y="2015427"/>
                    <a:pt x="44434" y="1618754"/>
                  </a:cubicBezTo>
                  <a:cubicBezTo>
                    <a:pt x="95514" y="1406136"/>
                    <a:pt x="268110" y="1286135"/>
                    <a:pt x="351444" y="1056619"/>
                  </a:cubicBezTo>
                  <a:cubicBezTo>
                    <a:pt x="521675" y="587777"/>
                    <a:pt x="513209" y="80326"/>
                    <a:pt x="667588" y="12047"/>
                  </a:cubicBezTo>
                  <a:cubicBezTo>
                    <a:pt x="870348" y="-77636"/>
                    <a:pt x="968228" y="361015"/>
                    <a:pt x="1034987" y="416414"/>
                  </a:cubicBezTo>
                  <a:cubicBezTo>
                    <a:pt x="1143831" y="506734"/>
                    <a:pt x="1400189" y="522613"/>
                    <a:pt x="1440232" y="704002"/>
                  </a:cubicBezTo>
                  <a:cubicBezTo>
                    <a:pt x="1482170" y="893990"/>
                    <a:pt x="1388073" y="1194811"/>
                    <a:pt x="1388073" y="1478400"/>
                  </a:cubicBezTo>
                  <a:cubicBezTo>
                    <a:pt x="1388073" y="1861490"/>
                    <a:pt x="1592856" y="2288655"/>
                    <a:pt x="1592856" y="2288655"/>
                  </a:cubicBezTo>
                </a:path>
              </a:pathLst>
            </a:custGeom>
            <a:noFill/>
            <a:ln cap="rnd"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7" name="Google Shape;407;p17"/>
            <p:cNvSpPr/>
            <p:nvPr/>
          </p:nvSpPr>
          <p:spPr>
            <a:xfrm>
              <a:off x="2295014" y="4989271"/>
              <a:ext cx="931439" cy="1865448"/>
            </a:xfrm>
            <a:custGeom>
              <a:rect b="b" l="l" r="r" t="t"/>
              <a:pathLst>
                <a:path extrusionOk="0" h="1865448" w="931439">
                  <a:moveTo>
                    <a:pt x="23653" y="1865449"/>
                  </a:moveTo>
                  <a:cubicBezTo>
                    <a:pt x="23653" y="1865449"/>
                    <a:pt x="-33843" y="1594062"/>
                    <a:pt x="30451" y="1277978"/>
                  </a:cubicBezTo>
                  <a:cubicBezTo>
                    <a:pt x="68672" y="1090086"/>
                    <a:pt x="298227" y="933591"/>
                    <a:pt x="359789" y="749021"/>
                  </a:cubicBezTo>
                  <a:cubicBezTo>
                    <a:pt x="444649" y="494579"/>
                    <a:pt x="291275" y="62524"/>
                    <a:pt x="440551" y="6334"/>
                  </a:cubicBezTo>
                  <a:cubicBezTo>
                    <a:pt x="570980" y="-42763"/>
                    <a:pt x="622951" y="206904"/>
                    <a:pt x="663181" y="295415"/>
                  </a:cubicBezTo>
                  <a:cubicBezTo>
                    <a:pt x="720952" y="422503"/>
                    <a:pt x="823996" y="292790"/>
                    <a:pt x="903265" y="403254"/>
                  </a:cubicBezTo>
                  <a:cubicBezTo>
                    <a:pt x="1021766" y="568382"/>
                    <a:pt x="722452" y="876684"/>
                    <a:pt x="812041" y="1183044"/>
                  </a:cubicBezTo>
                  <a:cubicBezTo>
                    <a:pt x="908636" y="1513360"/>
                    <a:pt x="864414" y="1858617"/>
                    <a:pt x="864414" y="1858617"/>
                  </a:cubicBezTo>
                </a:path>
              </a:pathLst>
            </a:custGeom>
            <a:noFill/>
            <a:ln cap="rnd"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8" name="Google Shape;408;p17"/>
            <p:cNvSpPr/>
            <p:nvPr/>
          </p:nvSpPr>
          <p:spPr>
            <a:xfrm>
              <a:off x="2549823" y="5507336"/>
              <a:ext cx="476967" cy="1340552"/>
            </a:xfrm>
            <a:custGeom>
              <a:rect b="b" l="l" r="r" t="t"/>
              <a:pathLst>
                <a:path extrusionOk="0" h="1340552" w="476967">
                  <a:moveTo>
                    <a:pt x="37384" y="1340552"/>
                  </a:moveTo>
                  <a:cubicBezTo>
                    <a:pt x="37384" y="1340552"/>
                    <a:pt x="-34371" y="1162178"/>
                    <a:pt x="20942" y="937377"/>
                  </a:cubicBezTo>
                  <a:cubicBezTo>
                    <a:pt x="76254" y="712577"/>
                    <a:pt x="175287" y="644305"/>
                    <a:pt x="258634" y="441344"/>
                  </a:cubicBezTo>
                  <a:cubicBezTo>
                    <a:pt x="349429" y="220247"/>
                    <a:pt x="291679" y="4428"/>
                    <a:pt x="389861" y="141"/>
                  </a:cubicBezTo>
                  <a:cubicBezTo>
                    <a:pt x="595078" y="-8813"/>
                    <a:pt x="377069" y="409887"/>
                    <a:pt x="348813" y="544301"/>
                  </a:cubicBezTo>
                  <a:cubicBezTo>
                    <a:pt x="319238" y="685004"/>
                    <a:pt x="421967" y="777761"/>
                    <a:pt x="449774" y="891896"/>
                  </a:cubicBezTo>
                  <a:cubicBezTo>
                    <a:pt x="490835" y="1060393"/>
                    <a:pt x="389861" y="1166484"/>
                    <a:pt x="389861" y="1340552"/>
                  </a:cubicBezTo>
                </a:path>
              </a:pathLst>
            </a:custGeom>
            <a:noFill/>
            <a:ln cap="rnd"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409" name="Google Shape;409;p17"/>
          <p:cNvSpPr/>
          <p:nvPr/>
        </p:nvSpPr>
        <p:spPr>
          <a:xfrm>
            <a:off x="380025" y="1430150"/>
            <a:ext cx="3164700" cy="4957800"/>
          </a:xfrm>
          <a:prstGeom prst="roundRect">
            <a:avLst>
              <a:gd fmla="val 0" name="adj"/>
            </a:avLst>
          </a:prstGeom>
          <a:solidFill>
            <a:srgbClr val="FFFFFF"/>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a:p>
        </p:txBody>
      </p:sp>
      <p:sp>
        <p:nvSpPr>
          <p:cNvPr id="410" name="Google Shape;410;p17"/>
          <p:cNvSpPr/>
          <p:nvPr/>
        </p:nvSpPr>
        <p:spPr>
          <a:xfrm>
            <a:off x="8647275" y="1430150"/>
            <a:ext cx="3164700" cy="4957800"/>
          </a:xfrm>
          <a:prstGeom prst="roundRect">
            <a:avLst>
              <a:gd fmla="val 0" name="adj"/>
            </a:avLst>
          </a:prstGeom>
          <a:solidFill>
            <a:srgbClr val="FFFFFF"/>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a:p>
        </p:txBody>
      </p:sp>
      <p:grpSp>
        <p:nvGrpSpPr>
          <p:cNvPr id="411" name="Google Shape;411;p17"/>
          <p:cNvGrpSpPr/>
          <p:nvPr/>
        </p:nvGrpSpPr>
        <p:grpSpPr>
          <a:xfrm>
            <a:off x="3801150" y="1430104"/>
            <a:ext cx="4589700" cy="4957897"/>
            <a:chOff x="3991300" y="1472250"/>
            <a:chExt cx="4589700" cy="4915623"/>
          </a:xfrm>
        </p:grpSpPr>
        <p:sp>
          <p:nvSpPr>
            <p:cNvPr id="412" name="Google Shape;412;p17"/>
            <p:cNvSpPr/>
            <p:nvPr/>
          </p:nvSpPr>
          <p:spPr>
            <a:xfrm>
              <a:off x="3991300" y="1472250"/>
              <a:ext cx="4589700" cy="2280000"/>
            </a:xfrm>
            <a:prstGeom prst="roundRect">
              <a:avLst>
                <a:gd fmla="val 0" name="adj"/>
              </a:avLst>
            </a:prstGeom>
            <a:solidFill>
              <a:srgbClr val="FFFFFF"/>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a:p>
          </p:txBody>
        </p:sp>
        <p:sp>
          <p:nvSpPr>
            <p:cNvPr id="413" name="Google Shape;413;p17"/>
            <p:cNvSpPr/>
            <p:nvPr/>
          </p:nvSpPr>
          <p:spPr>
            <a:xfrm>
              <a:off x="3991300" y="4107873"/>
              <a:ext cx="4589700" cy="2280000"/>
            </a:xfrm>
            <a:prstGeom prst="roundRect">
              <a:avLst>
                <a:gd fmla="val 0" name="adj"/>
              </a:avLst>
            </a:prstGeom>
            <a:solidFill>
              <a:srgbClr val="FFFFFF"/>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a:p>
          </p:txBody>
        </p:sp>
      </p:grpSp>
      <p:sp>
        <p:nvSpPr>
          <p:cNvPr id="414" name="Google Shape;414;p17"/>
          <p:cNvSpPr txBox="1"/>
          <p:nvPr>
            <p:ph type="title"/>
          </p:nvPr>
        </p:nvSpPr>
        <p:spPr>
          <a:xfrm>
            <a:off x="380025" y="192500"/>
            <a:ext cx="11432100" cy="9918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5000"/>
              <a:buNone/>
              <a:defRPr sz="5000"/>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p:txBody>
      </p:sp>
      <p:sp>
        <p:nvSpPr>
          <p:cNvPr id="415" name="Google Shape;415;p17"/>
          <p:cNvSpPr/>
          <p:nvPr>
            <p:ph idx="2" type="pic"/>
          </p:nvPr>
        </p:nvSpPr>
        <p:spPr>
          <a:xfrm>
            <a:off x="4767325" y="4733625"/>
            <a:ext cx="1246800" cy="1246800"/>
          </a:xfrm>
          <a:prstGeom prst="rect">
            <a:avLst/>
          </a:prstGeom>
          <a:noFill/>
          <a:ln>
            <a:noFill/>
          </a:ln>
        </p:spPr>
      </p:sp>
      <p:sp>
        <p:nvSpPr>
          <p:cNvPr id="416" name="Google Shape;416;p17"/>
          <p:cNvSpPr/>
          <p:nvPr>
            <p:ph idx="3" type="pic"/>
          </p:nvPr>
        </p:nvSpPr>
        <p:spPr>
          <a:xfrm>
            <a:off x="6177875" y="4733625"/>
            <a:ext cx="1246800" cy="1246800"/>
          </a:xfrm>
          <a:prstGeom prst="rect">
            <a:avLst/>
          </a:prstGeom>
          <a:noFill/>
          <a:ln>
            <a:noFill/>
          </a:ln>
        </p:spPr>
      </p:sp>
      <p:sp>
        <p:nvSpPr>
          <p:cNvPr id="417" name="Google Shape;417;p17"/>
          <p:cNvSpPr txBox="1"/>
          <p:nvPr>
            <p:ph idx="1" type="subTitle"/>
          </p:nvPr>
        </p:nvSpPr>
        <p:spPr>
          <a:xfrm>
            <a:off x="4220850" y="2388850"/>
            <a:ext cx="3775500" cy="9918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1900"/>
              <a:buNone/>
              <a:defRPr i="1" sz="1500"/>
            </a:lvl1pPr>
            <a:lvl2pPr lvl="1" rtl="0">
              <a:spcBef>
                <a:spcPts val="0"/>
              </a:spcBef>
              <a:spcAft>
                <a:spcPts val="0"/>
              </a:spcAft>
              <a:buSzPts val="1900"/>
              <a:buNone/>
              <a:defRPr/>
            </a:lvl2pPr>
            <a:lvl3pPr lvl="2" rtl="0">
              <a:spcBef>
                <a:spcPts val="2100"/>
              </a:spcBef>
              <a:spcAft>
                <a:spcPts val="0"/>
              </a:spcAft>
              <a:buSzPts val="1900"/>
              <a:buNone/>
              <a:defRPr/>
            </a:lvl3pPr>
            <a:lvl4pPr lvl="3" rtl="0">
              <a:spcBef>
                <a:spcPts val="2100"/>
              </a:spcBef>
              <a:spcAft>
                <a:spcPts val="0"/>
              </a:spcAft>
              <a:buSzPts val="1900"/>
              <a:buNone/>
              <a:defRPr/>
            </a:lvl4pPr>
            <a:lvl5pPr lvl="4" rtl="0">
              <a:spcBef>
                <a:spcPts val="2100"/>
              </a:spcBef>
              <a:spcAft>
                <a:spcPts val="0"/>
              </a:spcAft>
              <a:buSzPts val="1900"/>
              <a:buNone/>
              <a:defRPr/>
            </a:lvl5pPr>
            <a:lvl6pPr lvl="5" rtl="0">
              <a:spcBef>
                <a:spcPts val="2100"/>
              </a:spcBef>
              <a:spcAft>
                <a:spcPts val="0"/>
              </a:spcAft>
              <a:buSzPts val="1900"/>
              <a:buNone/>
              <a:defRPr/>
            </a:lvl6pPr>
            <a:lvl7pPr lvl="6" rtl="0">
              <a:spcBef>
                <a:spcPts val="2100"/>
              </a:spcBef>
              <a:spcAft>
                <a:spcPts val="0"/>
              </a:spcAft>
              <a:buSzPts val="1900"/>
              <a:buNone/>
              <a:defRPr/>
            </a:lvl7pPr>
            <a:lvl8pPr lvl="7" rtl="0">
              <a:spcBef>
                <a:spcPts val="2100"/>
              </a:spcBef>
              <a:spcAft>
                <a:spcPts val="0"/>
              </a:spcAft>
              <a:buSzPts val="1900"/>
              <a:buNone/>
              <a:defRPr/>
            </a:lvl8pPr>
            <a:lvl9pPr lvl="8" rtl="0">
              <a:spcBef>
                <a:spcPts val="2100"/>
              </a:spcBef>
              <a:spcAft>
                <a:spcPts val="2100"/>
              </a:spcAft>
              <a:buSzPts val="1900"/>
              <a:buNone/>
              <a:defRPr/>
            </a:lvl9pPr>
          </a:lstStyle>
          <a:p/>
        </p:txBody>
      </p:sp>
      <p:sp>
        <p:nvSpPr>
          <p:cNvPr id="418" name="Google Shape;418;p17"/>
          <p:cNvSpPr/>
          <p:nvPr/>
        </p:nvSpPr>
        <p:spPr>
          <a:xfrm>
            <a:off x="382175" y="1430150"/>
            <a:ext cx="3164700" cy="4957800"/>
          </a:xfrm>
          <a:prstGeom prst="frame">
            <a:avLst>
              <a:gd fmla="val 4528" name="adj1"/>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9" name="Google Shape;419;p17"/>
          <p:cNvSpPr/>
          <p:nvPr/>
        </p:nvSpPr>
        <p:spPr>
          <a:xfrm>
            <a:off x="3793075" y="1433125"/>
            <a:ext cx="4605000" cy="2315400"/>
          </a:xfrm>
          <a:prstGeom prst="frame">
            <a:avLst>
              <a:gd fmla="val 6162" name="adj1"/>
            </a:avLst>
          </a:pr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0" name="Google Shape;420;p17"/>
          <p:cNvSpPr/>
          <p:nvPr/>
        </p:nvSpPr>
        <p:spPr>
          <a:xfrm>
            <a:off x="3793075" y="4084300"/>
            <a:ext cx="4605000" cy="2315400"/>
          </a:xfrm>
          <a:prstGeom prst="frame">
            <a:avLst>
              <a:gd fmla="val 6162" name="adj1"/>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1" name="Google Shape;421;p17"/>
          <p:cNvSpPr/>
          <p:nvPr/>
        </p:nvSpPr>
        <p:spPr>
          <a:xfrm>
            <a:off x="8609475" y="1430150"/>
            <a:ext cx="3215700" cy="4957800"/>
          </a:xfrm>
          <a:prstGeom prst="frame">
            <a:avLst>
              <a:gd fmla="val 4528" name="adj1"/>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2" name="Google Shape;422;p17"/>
          <p:cNvSpPr txBox="1"/>
          <p:nvPr>
            <p:ph idx="4" type="title"/>
          </p:nvPr>
        </p:nvSpPr>
        <p:spPr>
          <a:xfrm>
            <a:off x="593700" y="1658750"/>
            <a:ext cx="2790900" cy="5415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500"/>
              <a:buNone/>
              <a:defRPr sz="3000"/>
            </a:lvl1pPr>
            <a:lvl2pPr lvl="1" rtl="0" algn="ctr">
              <a:spcBef>
                <a:spcPts val="0"/>
              </a:spcBef>
              <a:spcAft>
                <a:spcPts val="0"/>
              </a:spcAft>
              <a:buSzPts val="2500"/>
              <a:buNone/>
              <a:defRPr sz="2500"/>
            </a:lvl2pPr>
            <a:lvl3pPr lvl="2" rtl="0" algn="ctr">
              <a:spcBef>
                <a:spcPts val="0"/>
              </a:spcBef>
              <a:spcAft>
                <a:spcPts val="0"/>
              </a:spcAft>
              <a:buSzPts val="2500"/>
              <a:buNone/>
              <a:defRPr sz="2500"/>
            </a:lvl3pPr>
            <a:lvl4pPr lvl="3" rtl="0" algn="ctr">
              <a:spcBef>
                <a:spcPts val="0"/>
              </a:spcBef>
              <a:spcAft>
                <a:spcPts val="0"/>
              </a:spcAft>
              <a:buSzPts val="2500"/>
              <a:buNone/>
              <a:defRPr sz="2500"/>
            </a:lvl4pPr>
            <a:lvl5pPr lvl="4" rtl="0" algn="ctr">
              <a:spcBef>
                <a:spcPts val="0"/>
              </a:spcBef>
              <a:spcAft>
                <a:spcPts val="0"/>
              </a:spcAft>
              <a:buSzPts val="2500"/>
              <a:buNone/>
              <a:defRPr sz="2500"/>
            </a:lvl5pPr>
            <a:lvl6pPr lvl="5" rtl="0" algn="ctr">
              <a:spcBef>
                <a:spcPts val="0"/>
              </a:spcBef>
              <a:spcAft>
                <a:spcPts val="0"/>
              </a:spcAft>
              <a:buSzPts val="2500"/>
              <a:buNone/>
              <a:defRPr sz="2500"/>
            </a:lvl6pPr>
            <a:lvl7pPr lvl="6" rtl="0" algn="ctr">
              <a:spcBef>
                <a:spcPts val="0"/>
              </a:spcBef>
              <a:spcAft>
                <a:spcPts val="0"/>
              </a:spcAft>
              <a:buSzPts val="2500"/>
              <a:buNone/>
              <a:defRPr sz="2500"/>
            </a:lvl7pPr>
            <a:lvl8pPr lvl="7" rtl="0" algn="ctr">
              <a:spcBef>
                <a:spcPts val="0"/>
              </a:spcBef>
              <a:spcAft>
                <a:spcPts val="0"/>
              </a:spcAft>
              <a:buSzPts val="2500"/>
              <a:buNone/>
              <a:defRPr sz="2500"/>
            </a:lvl8pPr>
            <a:lvl9pPr lvl="8" rtl="0" algn="ctr">
              <a:spcBef>
                <a:spcPts val="0"/>
              </a:spcBef>
              <a:spcAft>
                <a:spcPts val="0"/>
              </a:spcAft>
              <a:buSzPts val="2500"/>
              <a:buNone/>
              <a:defRPr sz="2500"/>
            </a:lvl9pPr>
          </a:lstStyle>
          <a:p/>
        </p:txBody>
      </p:sp>
      <p:sp>
        <p:nvSpPr>
          <p:cNvPr id="423" name="Google Shape;423;p17"/>
          <p:cNvSpPr txBox="1"/>
          <p:nvPr>
            <p:ph idx="5" type="subTitle"/>
          </p:nvPr>
        </p:nvSpPr>
        <p:spPr>
          <a:xfrm>
            <a:off x="593700" y="2388850"/>
            <a:ext cx="2790900" cy="3605700"/>
          </a:xfrm>
          <a:prstGeom prst="rect">
            <a:avLst/>
          </a:prstGeom>
        </p:spPr>
        <p:txBody>
          <a:bodyPr anchorCtr="0" anchor="t" bIns="121900" lIns="121900" spcFirstLastPara="1" rIns="121900" wrap="square" tIns="121900">
            <a:noAutofit/>
          </a:bodyPr>
          <a:lstStyle>
            <a:lvl1pPr lvl="0" rtl="0">
              <a:spcBef>
                <a:spcPts val="0"/>
              </a:spcBef>
              <a:spcAft>
                <a:spcPts val="0"/>
              </a:spcAft>
              <a:buSzPts val="1900"/>
              <a:buNone/>
              <a:defRPr sz="1700"/>
            </a:lvl1pPr>
            <a:lvl2pPr lvl="1" rtl="0">
              <a:spcBef>
                <a:spcPts val="0"/>
              </a:spcBef>
              <a:spcAft>
                <a:spcPts val="0"/>
              </a:spcAft>
              <a:buSzPts val="1900"/>
              <a:buNone/>
              <a:defRPr/>
            </a:lvl2pPr>
            <a:lvl3pPr lvl="2" rtl="0">
              <a:spcBef>
                <a:spcPts val="2100"/>
              </a:spcBef>
              <a:spcAft>
                <a:spcPts val="0"/>
              </a:spcAft>
              <a:buSzPts val="1900"/>
              <a:buNone/>
              <a:defRPr/>
            </a:lvl3pPr>
            <a:lvl4pPr lvl="3" rtl="0">
              <a:spcBef>
                <a:spcPts val="2100"/>
              </a:spcBef>
              <a:spcAft>
                <a:spcPts val="0"/>
              </a:spcAft>
              <a:buSzPts val="1900"/>
              <a:buNone/>
              <a:defRPr/>
            </a:lvl4pPr>
            <a:lvl5pPr lvl="4" rtl="0">
              <a:spcBef>
                <a:spcPts val="2100"/>
              </a:spcBef>
              <a:spcAft>
                <a:spcPts val="0"/>
              </a:spcAft>
              <a:buSzPts val="1900"/>
              <a:buNone/>
              <a:defRPr/>
            </a:lvl5pPr>
            <a:lvl6pPr lvl="5" rtl="0">
              <a:spcBef>
                <a:spcPts val="2100"/>
              </a:spcBef>
              <a:spcAft>
                <a:spcPts val="0"/>
              </a:spcAft>
              <a:buSzPts val="1900"/>
              <a:buNone/>
              <a:defRPr/>
            </a:lvl6pPr>
            <a:lvl7pPr lvl="6" rtl="0">
              <a:spcBef>
                <a:spcPts val="2100"/>
              </a:spcBef>
              <a:spcAft>
                <a:spcPts val="0"/>
              </a:spcAft>
              <a:buSzPts val="1900"/>
              <a:buNone/>
              <a:defRPr/>
            </a:lvl7pPr>
            <a:lvl8pPr lvl="7" rtl="0">
              <a:spcBef>
                <a:spcPts val="2100"/>
              </a:spcBef>
              <a:spcAft>
                <a:spcPts val="0"/>
              </a:spcAft>
              <a:buSzPts val="1900"/>
              <a:buNone/>
              <a:defRPr/>
            </a:lvl8pPr>
            <a:lvl9pPr lvl="8" rtl="0">
              <a:spcBef>
                <a:spcPts val="2100"/>
              </a:spcBef>
              <a:spcAft>
                <a:spcPts val="2100"/>
              </a:spcAft>
              <a:buSzPts val="1900"/>
              <a:buNone/>
              <a:defRPr/>
            </a:lvl9pPr>
          </a:lstStyle>
          <a:p/>
        </p:txBody>
      </p:sp>
      <p:sp>
        <p:nvSpPr>
          <p:cNvPr id="424" name="Google Shape;424;p17"/>
          <p:cNvSpPr txBox="1"/>
          <p:nvPr>
            <p:ph idx="6" type="title"/>
          </p:nvPr>
        </p:nvSpPr>
        <p:spPr>
          <a:xfrm>
            <a:off x="8816425" y="1658750"/>
            <a:ext cx="2790900" cy="5415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500"/>
              <a:buNone/>
              <a:defRPr sz="3000"/>
            </a:lvl1pPr>
            <a:lvl2pPr lvl="1" rtl="0" algn="ctr">
              <a:spcBef>
                <a:spcPts val="0"/>
              </a:spcBef>
              <a:spcAft>
                <a:spcPts val="0"/>
              </a:spcAft>
              <a:buSzPts val="2500"/>
              <a:buNone/>
              <a:defRPr sz="2500"/>
            </a:lvl2pPr>
            <a:lvl3pPr lvl="2" rtl="0" algn="ctr">
              <a:spcBef>
                <a:spcPts val="0"/>
              </a:spcBef>
              <a:spcAft>
                <a:spcPts val="0"/>
              </a:spcAft>
              <a:buSzPts val="2500"/>
              <a:buNone/>
              <a:defRPr sz="2500"/>
            </a:lvl3pPr>
            <a:lvl4pPr lvl="3" rtl="0" algn="ctr">
              <a:spcBef>
                <a:spcPts val="0"/>
              </a:spcBef>
              <a:spcAft>
                <a:spcPts val="0"/>
              </a:spcAft>
              <a:buSzPts val="2500"/>
              <a:buNone/>
              <a:defRPr sz="2500"/>
            </a:lvl4pPr>
            <a:lvl5pPr lvl="4" rtl="0" algn="ctr">
              <a:spcBef>
                <a:spcPts val="0"/>
              </a:spcBef>
              <a:spcAft>
                <a:spcPts val="0"/>
              </a:spcAft>
              <a:buSzPts val="2500"/>
              <a:buNone/>
              <a:defRPr sz="2500"/>
            </a:lvl5pPr>
            <a:lvl6pPr lvl="5" rtl="0" algn="ctr">
              <a:spcBef>
                <a:spcPts val="0"/>
              </a:spcBef>
              <a:spcAft>
                <a:spcPts val="0"/>
              </a:spcAft>
              <a:buSzPts val="2500"/>
              <a:buNone/>
              <a:defRPr sz="2500"/>
            </a:lvl6pPr>
            <a:lvl7pPr lvl="6" rtl="0" algn="ctr">
              <a:spcBef>
                <a:spcPts val="0"/>
              </a:spcBef>
              <a:spcAft>
                <a:spcPts val="0"/>
              </a:spcAft>
              <a:buSzPts val="2500"/>
              <a:buNone/>
              <a:defRPr sz="2500"/>
            </a:lvl7pPr>
            <a:lvl8pPr lvl="7" rtl="0" algn="ctr">
              <a:spcBef>
                <a:spcPts val="0"/>
              </a:spcBef>
              <a:spcAft>
                <a:spcPts val="0"/>
              </a:spcAft>
              <a:buSzPts val="2500"/>
              <a:buNone/>
              <a:defRPr sz="2500"/>
            </a:lvl8pPr>
            <a:lvl9pPr lvl="8" rtl="0" algn="ctr">
              <a:spcBef>
                <a:spcPts val="0"/>
              </a:spcBef>
              <a:spcAft>
                <a:spcPts val="0"/>
              </a:spcAft>
              <a:buSzPts val="2500"/>
              <a:buNone/>
              <a:defRPr sz="2500"/>
            </a:lvl9pPr>
          </a:lstStyle>
          <a:p/>
        </p:txBody>
      </p:sp>
      <p:sp>
        <p:nvSpPr>
          <p:cNvPr id="425" name="Google Shape;425;p17"/>
          <p:cNvSpPr txBox="1"/>
          <p:nvPr>
            <p:ph idx="7" type="subTitle"/>
          </p:nvPr>
        </p:nvSpPr>
        <p:spPr>
          <a:xfrm>
            <a:off x="9295925" y="2388850"/>
            <a:ext cx="2201100" cy="3605700"/>
          </a:xfrm>
          <a:prstGeom prst="rect">
            <a:avLst/>
          </a:prstGeom>
        </p:spPr>
        <p:txBody>
          <a:bodyPr anchorCtr="0" anchor="t" bIns="121900" lIns="121900" spcFirstLastPara="1" rIns="121900" wrap="square" tIns="121900">
            <a:noAutofit/>
          </a:bodyPr>
          <a:lstStyle>
            <a:lvl1pPr lvl="0" rtl="0">
              <a:lnSpc>
                <a:spcPct val="150000"/>
              </a:lnSpc>
              <a:spcBef>
                <a:spcPts val="0"/>
              </a:spcBef>
              <a:spcAft>
                <a:spcPts val="0"/>
              </a:spcAft>
              <a:buSzPts val="1900"/>
              <a:buNone/>
              <a:defRPr sz="1700"/>
            </a:lvl1pPr>
            <a:lvl2pPr lvl="1" rtl="0">
              <a:spcBef>
                <a:spcPts val="0"/>
              </a:spcBef>
              <a:spcAft>
                <a:spcPts val="0"/>
              </a:spcAft>
              <a:buSzPts val="1900"/>
              <a:buNone/>
              <a:defRPr/>
            </a:lvl2pPr>
            <a:lvl3pPr lvl="2" rtl="0">
              <a:spcBef>
                <a:spcPts val="2100"/>
              </a:spcBef>
              <a:spcAft>
                <a:spcPts val="0"/>
              </a:spcAft>
              <a:buSzPts val="1900"/>
              <a:buNone/>
              <a:defRPr/>
            </a:lvl3pPr>
            <a:lvl4pPr lvl="3" rtl="0">
              <a:spcBef>
                <a:spcPts val="2100"/>
              </a:spcBef>
              <a:spcAft>
                <a:spcPts val="0"/>
              </a:spcAft>
              <a:buSzPts val="1900"/>
              <a:buNone/>
              <a:defRPr/>
            </a:lvl4pPr>
            <a:lvl5pPr lvl="4" rtl="0">
              <a:spcBef>
                <a:spcPts val="2100"/>
              </a:spcBef>
              <a:spcAft>
                <a:spcPts val="0"/>
              </a:spcAft>
              <a:buSzPts val="1900"/>
              <a:buNone/>
              <a:defRPr/>
            </a:lvl5pPr>
            <a:lvl6pPr lvl="5" rtl="0">
              <a:spcBef>
                <a:spcPts val="2100"/>
              </a:spcBef>
              <a:spcAft>
                <a:spcPts val="0"/>
              </a:spcAft>
              <a:buSzPts val="1900"/>
              <a:buNone/>
              <a:defRPr/>
            </a:lvl6pPr>
            <a:lvl7pPr lvl="6" rtl="0">
              <a:spcBef>
                <a:spcPts val="2100"/>
              </a:spcBef>
              <a:spcAft>
                <a:spcPts val="0"/>
              </a:spcAft>
              <a:buSzPts val="1900"/>
              <a:buNone/>
              <a:defRPr/>
            </a:lvl7pPr>
            <a:lvl8pPr lvl="7" rtl="0">
              <a:spcBef>
                <a:spcPts val="2100"/>
              </a:spcBef>
              <a:spcAft>
                <a:spcPts val="0"/>
              </a:spcAft>
              <a:buSzPts val="1900"/>
              <a:buNone/>
              <a:defRPr/>
            </a:lvl8pPr>
            <a:lvl9pPr lvl="8" rtl="0">
              <a:spcBef>
                <a:spcPts val="2100"/>
              </a:spcBef>
              <a:spcAft>
                <a:spcPts val="2100"/>
              </a:spcAft>
              <a:buSzPts val="1900"/>
              <a:buNone/>
              <a:defRPr/>
            </a:lvl9pPr>
          </a:lstStyle>
          <a:p/>
        </p:txBody>
      </p:sp>
      <p:sp>
        <p:nvSpPr>
          <p:cNvPr id="426" name="Google Shape;426;p17"/>
          <p:cNvSpPr txBox="1"/>
          <p:nvPr>
            <p:ph idx="8" type="title"/>
          </p:nvPr>
        </p:nvSpPr>
        <p:spPr>
          <a:xfrm>
            <a:off x="4033288" y="4312900"/>
            <a:ext cx="4073700" cy="5415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500"/>
              <a:buNone/>
              <a:defRPr sz="3000"/>
            </a:lvl1pPr>
            <a:lvl2pPr lvl="1" rtl="0" algn="ctr">
              <a:spcBef>
                <a:spcPts val="0"/>
              </a:spcBef>
              <a:spcAft>
                <a:spcPts val="0"/>
              </a:spcAft>
              <a:buSzPts val="2500"/>
              <a:buNone/>
              <a:defRPr sz="2500"/>
            </a:lvl2pPr>
            <a:lvl3pPr lvl="2" rtl="0" algn="ctr">
              <a:spcBef>
                <a:spcPts val="0"/>
              </a:spcBef>
              <a:spcAft>
                <a:spcPts val="0"/>
              </a:spcAft>
              <a:buSzPts val="2500"/>
              <a:buNone/>
              <a:defRPr sz="2500"/>
            </a:lvl3pPr>
            <a:lvl4pPr lvl="3" rtl="0" algn="ctr">
              <a:spcBef>
                <a:spcPts val="0"/>
              </a:spcBef>
              <a:spcAft>
                <a:spcPts val="0"/>
              </a:spcAft>
              <a:buSzPts val="2500"/>
              <a:buNone/>
              <a:defRPr sz="2500"/>
            </a:lvl4pPr>
            <a:lvl5pPr lvl="4" rtl="0" algn="ctr">
              <a:spcBef>
                <a:spcPts val="0"/>
              </a:spcBef>
              <a:spcAft>
                <a:spcPts val="0"/>
              </a:spcAft>
              <a:buSzPts val="2500"/>
              <a:buNone/>
              <a:defRPr sz="2500"/>
            </a:lvl5pPr>
            <a:lvl6pPr lvl="5" rtl="0" algn="ctr">
              <a:spcBef>
                <a:spcPts val="0"/>
              </a:spcBef>
              <a:spcAft>
                <a:spcPts val="0"/>
              </a:spcAft>
              <a:buSzPts val="2500"/>
              <a:buNone/>
              <a:defRPr sz="2500"/>
            </a:lvl6pPr>
            <a:lvl7pPr lvl="6" rtl="0" algn="ctr">
              <a:spcBef>
                <a:spcPts val="0"/>
              </a:spcBef>
              <a:spcAft>
                <a:spcPts val="0"/>
              </a:spcAft>
              <a:buSzPts val="2500"/>
              <a:buNone/>
              <a:defRPr sz="2500"/>
            </a:lvl7pPr>
            <a:lvl8pPr lvl="7" rtl="0" algn="ctr">
              <a:spcBef>
                <a:spcPts val="0"/>
              </a:spcBef>
              <a:spcAft>
                <a:spcPts val="0"/>
              </a:spcAft>
              <a:buSzPts val="2500"/>
              <a:buNone/>
              <a:defRPr sz="2500"/>
            </a:lvl8pPr>
            <a:lvl9pPr lvl="8" rtl="0" algn="ctr">
              <a:spcBef>
                <a:spcPts val="0"/>
              </a:spcBef>
              <a:spcAft>
                <a:spcPts val="0"/>
              </a:spcAft>
              <a:buSzPts val="2500"/>
              <a:buNone/>
              <a:defRPr sz="2500"/>
            </a:lvl9pPr>
          </a:lstStyle>
          <a:p/>
        </p:txBody>
      </p:sp>
      <p:sp>
        <p:nvSpPr>
          <p:cNvPr id="427" name="Google Shape;427;p17"/>
          <p:cNvSpPr txBox="1"/>
          <p:nvPr>
            <p:ph idx="9" type="title"/>
          </p:nvPr>
        </p:nvSpPr>
        <p:spPr>
          <a:xfrm>
            <a:off x="4040055" y="1658750"/>
            <a:ext cx="4073700" cy="5415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500"/>
              <a:buNone/>
              <a:defRPr sz="3000"/>
            </a:lvl1pPr>
            <a:lvl2pPr lvl="1" rtl="0" algn="ctr">
              <a:spcBef>
                <a:spcPts val="0"/>
              </a:spcBef>
              <a:spcAft>
                <a:spcPts val="0"/>
              </a:spcAft>
              <a:buSzPts val="2500"/>
              <a:buNone/>
              <a:defRPr sz="2500"/>
            </a:lvl2pPr>
            <a:lvl3pPr lvl="2" rtl="0" algn="ctr">
              <a:spcBef>
                <a:spcPts val="0"/>
              </a:spcBef>
              <a:spcAft>
                <a:spcPts val="0"/>
              </a:spcAft>
              <a:buSzPts val="2500"/>
              <a:buNone/>
              <a:defRPr sz="2500"/>
            </a:lvl3pPr>
            <a:lvl4pPr lvl="3" rtl="0" algn="ctr">
              <a:spcBef>
                <a:spcPts val="0"/>
              </a:spcBef>
              <a:spcAft>
                <a:spcPts val="0"/>
              </a:spcAft>
              <a:buSzPts val="2500"/>
              <a:buNone/>
              <a:defRPr sz="2500"/>
            </a:lvl4pPr>
            <a:lvl5pPr lvl="4" rtl="0" algn="ctr">
              <a:spcBef>
                <a:spcPts val="0"/>
              </a:spcBef>
              <a:spcAft>
                <a:spcPts val="0"/>
              </a:spcAft>
              <a:buSzPts val="2500"/>
              <a:buNone/>
              <a:defRPr sz="2500"/>
            </a:lvl5pPr>
            <a:lvl6pPr lvl="5" rtl="0" algn="ctr">
              <a:spcBef>
                <a:spcPts val="0"/>
              </a:spcBef>
              <a:spcAft>
                <a:spcPts val="0"/>
              </a:spcAft>
              <a:buSzPts val="2500"/>
              <a:buNone/>
              <a:defRPr sz="2500"/>
            </a:lvl6pPr>
            <a:lvl7pPr lvl="6" rtl="0" algn="ctr">
              <a:spcBef>
                <a:spcPts val="0"/>
              </a:spcBef>
              <a:spcAft>
                <a:spcPts val="0"/>
              </a:spcAft>
              <a:buSzPts val="2500"/>
              <a:buNone/>
              <a:defRPr sz="2500"/>
            </a:lvl7pPr>
            <a:lvl8pPr lvl="7" rtl="0" algn="ctr">
              <a:spcBef>
                <a:spcPts val="0"/>
              </a:spcBef>
              <a:spcAft>
                <a:spcPts val="0"/>
              </a:spcAft>
              <a:buSzPts val="2500"/>
              <a:buNone/>
              <a:defRPr sz="2500"/>
            </a:lvl8pPr>
            <a:lvl9pPr lvl="8" rtl="0" algn="ctr">
              <a:spcBef>
                <a:spcPts val="0"/>
              </a:spcBef>
              <a:spcAft>
                <a:spcPts val="0"/>
              </a:spcAft>
              <a:buSzPts val="2500"/>
              <a:buNone/>
              <a:defRPr sz="2500"/>
            </a:lvl9pPr>
          </a:lstStyle>
          <a:p/>
        </p:txBody>
      </p:sp>
      <p:sp>
        <p:nvSpPr>
          <p:cNvPr id="428" name="Google Shape;428;p17"/>
          <p:cNvSpPr/>
          <p:nvPr/>
        </p:nvSpPr>
        <p:spPr>
          <a:xfrm flipH="1">
            <a:off x="10114585" y="-557986"/>
            <a:ext cx="2440102" cy="2216727"/>
          </a:xfrm>
          <a:custGeom>
            <a:rect b="b" l="l" r="r" t="t"/>
            <a:pathLst>
              <a:path extrusionOk="0" h="3155483" w="3473455">
                <a:moveTo>
                  <a:pt x="1097576" y="271"/>
                </a:moveTo>
                <a:cubicBezTo>
                  <a:pt x="910836" y="4396"/>
                  <a:pt x="728707" y="426569"/>
                  <a:pt x="610350" y="760222"/>
                </a:cubicBezTo>
                <a:cubicBezTo>
                  <a:pt x="510065" y="1042931"/>
                  <a:pt x="51744" y="1132154"/>
                  <a:pt x="2383" y="1608148"/>
                </a:cubicBezTo>
                <a:cubicBezTo>
                  <a:pt x="-25636" y="1878376"/>
                  <a:pt x="202658" y="2111126"/>
                  <a:pt x="202658" y="2111126"/>
                </a:cubicBezTo>
                <a:cubicBezTo>
                  <a:pt x="202658" y="2111126"/>
                  <a:pt x="370617" y="1371694"/>
                  <a:pt x="574143" y="1534157"/>
                </a:cubicBezTo>
                <a:cubicBezTo>
                  <a:pt x="740291" y="1666776"/>
                  <a:pt x="315333" y="2045412"/>
                  <a:pt x="484567" y="2394126"/>
                </a:cubicBezTo>
                <a:cubicBezTo>
                  <a:pt x="653802" y="2742839"/>
                  <a:pt x="1251195" y="2929070"/>
                  <a:pt x="1251195" y="2929070"/>
                </a:cubicBezTo>
                <a:cubicBezTo>
                  <a:pt x="1251195" y="2929070"/>
                  <a:pt x="850591" y="1953292"/>
                  <a:pt x="1277774" y="1899995"/>
                </a:cubicBezTo>
                <a:cubicBezTo>
                  <a:pt x="1643744" y="1854333"/>
                  <a:pt x="1413847" y="2506921"/>
                  <a:pt x="1536039" y="2815846"/>
                </a:cubicBezTo>
                <a:cubicBezTo>
                  <a:pt x="1611162" y="3005780"/>
                  <a:pt x="2370672" y="3243466"/>
                  <a:pt x="2533510" y="3122661"/>
                </a:cubicBezTo>
                <a:cubicBezTo>
                  <a:pt x="2635368" y="3047103"/>
                  <a:pt x="2021115" y="2538177"/>
                  <a:pt x="2228998" y="2429702"/>
                </a:cubicBezTo>
                <a:cubicBezTo>
                  <a:pt x="2432301" y="2323617"/>
                  <a:pt x="2572850" y="2775615"/>
                  <a:pt x="2764358" y="2908141"/>
                </a:cubicBezTo>
                <a:cubicBezTo>
                  <a:pt x="2831578" y="2954660"/>
                  <a:pt x="2916051" y="2958404"/>
                  <a:pt x="3008600" y="2939745"/>
                </a:cubicBezTo>
                <a:cubicBezTo>
                  <a:pt x="3101150" y="2921087"/>
                  <a:pt x="3182100" y="2871936"/>
                  <a:pt x="3182100" y="2871936"/>
                </a:cubicBezTo>
                <a:cubicBezTo>
                  <a:pt x="3182100" y="2871936"/>
                  <a:pt x="3168337" y="2781388"/>
                  <a:pt x="3198843" y="2665780"/>
                </a:cubicBezTo>
                <a:cubicBezTo>
                  <a:pt x="3225632" y="2564276"/>
                  <a:pt x="3313668" y="2504008"/>
                  <a:pt x="3203236" y="2394126"/>
                </a:cubicBezTo>
                <a:cubicBezTo>
                  <a:pt x="2967057" y="2159099"/>
                  <a:pt x="2242313" y="2004157"/>
                  <a:pt x="2245112" y="1886808"/>
                </a:cubicBezTo>
                <a:cubicBezTo>
                  <a:pt x="2247691" y="1778486"/>
                  <a:pt x="2555852" y="1746842"/>
                  <a:pt x="2850585" y="1821925"/>
                </a:cubicBezTo>
                <a:cubicBezTo>
                  <a:pt x="3145318" y="1897015"/>
                  <a:pt x="3424039" y="2187140"/>
                  <a:pt x="3424039" y="2187140"/>
                </a:cubicBezTo>
                <a:cubicBezTo>
                  <a:pt x="3424039" y="2187140"/>
                  <a:pt x="3493000" y="2098247"/>
                  <a:pt x="3467993" y="1993964"/>
                </a:cubicBezTo>
                <a:cubicBezTo>
                  <a:pt x="3442978" y="1889674"/>
                  <a:pt x="3324001" y="1770021"/>
                  <a:pt x="3324001" y="1770021"/>
                </a:cubicBezTo>
                <a:cubicBezTo>
                  <a:pt x="3324001" y="1770021"/>
                  <a:pt x="3379716" y="1542200"/>
                  <a:pt x="3174773" y="1433068"/>
                </a:cubicBezTo>
                <a:cubicBezTo>
                  <a:pt x="2710197" y="1185676"/>
                  <a:pt x="1819822" y="1428326"/>
                  <a:pt x="1825696" y="1173130"/>
                </a:cubicBezTo>
                <a:cubicBezTo>
                  <a:pt x="1827792" y="1082021"/>
                  <a:pt x="2044623" y="996949"/>
                  <a:pt x="2309151" y="1009675"/>
                </a:cubicBezTo>
                <a:cubicBezTo>
                  <a:pt x="2662914" y="1026693"/>
                  <a:pt x="3088130" y="1163294"/>
                  <a:pt x="3088130" y="1163294"/>
                </a:cubicBezTo>
                <a:cubicBezTo>
                  <a:pt x="3088130" y="1163294"/>
                  <a:pt x="3158512" y="874183"/>
                  <a:pt x="2764358" y="787618"/>
                </a:cubicBezTo>
                <a:cubicBezTo>
                  <a:pt x="2370210" y="701054"/>
                  <a:pt x="1521506" y="902153"/>
                  <a:pt x="1494181" y="825291"/>
                </a:cubicBezTo>
                <a:cubicBezTo>
                  <a:pt x="1464211" y="741000"/>
                  <a:pt x="1810319" y="692784"/>
                  <a:pt x="2054032" y="578539"/>
                </a:cubicBezTo>
                <a:cubicBezTo>
                  <a:pt x="2307276" y="459823"/>
                  <a:pt x="2567210" y="496287"/>
                  <a:pt x="2567210" y="496287"/>
                </a:cubicBezTo>
                <a:cubicBezTo>
                  <a:pt x="2567210" y="496287"/>
                  <a:pt x="2461246" y="414432"/>
                  <a:pt x="2325687" y="311904"/>
                </a:cubicBezTo>
                <a:cubicBezTo>
                  <a:pt x="2212028" y="225939"/>
                  <a:pt x="2082603" y="118794"/>
                  <a:pt x="1928874" y="98428"/>
                </a:cubicBezTo>
                <a:cubicBezTo>
                  <a:pt x="1591787" y="53772"/>
                  <a:pt x="1305234" y="467795"/>
                  <a:pt x="1199710" y="332833"/>
                </a:cubicBezTo>
                <a:cubicBezTo>
                  <a:pt x="1082651" y="183117"/>
                  <a:pt x="1432439" y="40455"/>
                  <a:pt x="1432439" y="40455"/>
                </a:cubicBezTo>
                <a:cubicBezTo>
                  <a:pt x="1432439" y="40455"/>
                  <a:pt x="1284317" y="-3854"/>
                  <a:pt x="1097576" y="271"/>
                </a:cubicBezTo>
                <a:close/>
                <a:moveTo>
                  <a:pt x="1392255" y="872590"/>
                </a:moveTo>
                <a:cubicBezTo>
                  <a:pt x="1489091" y="877615"/>
                  <a:pt x="1584775" y="917118"/>
                  <a:pt x="1574548" y="991048"/>
                </a:cubicBezTo>
                <a:cubicBezTo>
                  <a:pt x="1559178" y="1102166"/>
                  <a:pt x="1210693" y="1054017"/>
                  <a:pt x="1202849" y="961120"/>
                </a:cubicBezTo>
                <a:cubicBezTo>
                  <a:pt x="1197437" y="897032"/>
                  <a:pt x="1295419" y="867566"/>
                  <a:pt x="1392255" y="872590"/>
                </a:cubicBezTo>
                <a:close/>
                <a:moveTo>
                  <a:pt x="1202640" y="1344329"/>
                </a:moveTo>
                <a:cubicBezTo>
                  <a:pt x="1328862" y="1339561"/>
                  <a:pt x="1388880" y="1711031"/>
                  <a:pt x="1264380" y="1735075"/>
                </a:cubicBezTo>
                <a:cubicBezTo>
                  <a:pt x="1106115" y="1765634"/>
                  <a:pt x="1065701" y="1349500"/>
                  <a:pt x="1202640" y="1344329"/>
                </a:cubicBezTo>
                <a:close/>
                <a:moveTo>
                  <a:pt x="1748048" y="2042935"/>
                </a:moveTo>
                <a:cubicBezTo>
                  <a:pt x="1832949" y="2040148"/>
                  <a:pt x="1916310" y="2259852"/>
                  <a:pt x="1846203" y="2318574"/>
                </a:cubicBezTo>
                <a:cubicBezTo>
                  <a:pt x="1744766" y="2403542"/>
                  <a:pt x="1635956" y="2127568"/>
                  <a:pt x="1712050" y="2058841"/>
                </a:cubicBezTo>
                <a:cubicBezTo>
                  <a:pt x="1723790" y="2048239"/>
                  <a:pt x="1735919" y="2043336"/>
                  <a:pt x="1748048" y="204293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9" name="Google Shape;429;p17"/>
          <p:cNvSpPr/>
          <p:nvPr/>
        </p:nvSpPr>
        <p:spPr>
          <a:xfrm flipH="1">
            <a:off x="10114592" y="-555711"/>
            <a:ext cx="2440102" cy="2216727"/>
          </a:xfrm>
          <a:custGeom>
            <a:rect b="b" l="l" r="r" t="t"/>
            <a:pathLst>
              <a:path extrusionOk="0" h="3155483" w="3473455">
                <a:moveTo>
                  <a:pt x="1097576" y="271"/>
                </a:moveTo>
                <a:cubicBezTo>
                  <a:pt x="910836" y="4396"/>
                  <a:pt x="728707" y="426569"/>
                  <a:pt x="610350" y="760222"/>
                </a:cubicBezTo>
                <a:cubicBezTo>
                  <a:pt x="510065" y="1042931"/>
                  <a:pt x="51744" y="1132154"/>
                  <a:pt x="2383" y="1608148"/>
                </a:cubicBezTo>
                <a:cubicBezTo>
                  <a:pt x="-25636" y="1878376"/>
                  <a:pt x="202658" y="2111126"/>
                  <a:pt x="202658" y="2111126"/>
                </a:cubicBezTo>
                <a:cubicBezTo>
                  <a:pt x="202658" y="2111126"/>
                  <a:pt x="370617" y="1371694"/>
                  <a:pt x="574143" y="1534157"/>
                </a:cubicBezTo>
                <a:cubicBezTo>
                  <a:pt x="740291" y="1666776"/>
                  <a:pt x="315333" y="2045412"/>
                  <a:pt x="484567" y="2394126"/>
                </a:cubicBezTo>
                <a:cubicBezTo>
                  <a:pt x="653802" y="2742839"/>
                  <a:pt x="1251195" y="2929070"/>
                  <a:pt x="1251195" y="2929070"/>
                </a:cubicBezTo>
                <a:cubicBezTo>
                  <a:pt x="1251195" y="2929070"/>
                  <a:pt x="850591" y="1953292"/>
                  <a:pt x="1277774" y="1899995"/>
                </a:cubicBezTo>
                <a:cubicBezTo>
                  <a:pt x="1643744" y="1854333"/>
                  <a:pt x="1413847" y="2506921"/>
                  <a:pt x="1536039" y="2815846"/>
                </a:cubicBezTo>
                <a:cubicBezTo>
                  <a:pt x="1611162" y="3005780"/>
                  <a:pt x="2370672" y="3243466"/>
                  <a:pt x="2533510" y="3122661"/>
                </a:cubicBezTo>
                <a:cubicBezTo>
                  <a:pt x="2635368" y="3047103"/>
                  <a:pt x="2021115" y="2538177"/>
                  <a:pt x="2228998" y="2429702"/>
                </a:cubicBezTo>
                <a:cubicBezTo>
                  <a:pt x="2432301" y="2323617"/>
                  <a:pt x="2572850" y="2775615"/>
                  <a:pt x="2764358" y="2908141"/>
                </a:cubicBezTo>
                <a:cubicBezTo>
                  <a:pt x="2831578" y="2954660"/>
                  <a:pt x="2916051" y="2958404"/>
                  <a:pt x="3008600" y="2939745"/>
                </a:cubicBezTo>
                <a:cubicBezTo>
                  <a:pt x="3101150" y="2921087"/>
                  <a:pt x="3182100" y="2871936"/>
                  <a:pt x="3182100" y="2871936"/>
                </a:cubicBezTo>
                <a:cubicBezTo>
                  <a:pt x="3182100" y="2871936"/>
                  <a:pt x="3168337" y="2781388"/>
                  <a:pt x="3198843" y="2665780"/>
                </a:cubicBezTo>
                <a:cubicBezTo>
                  <a:pt x="3225632" y="2564276"/>
                  <a:pt x="3313668" y="2504008"/>
                  <a:pt x="3203236" y="2394126"/>
                </a:cubicBezTo>
                <a:cubicBezTo>
                  <a:pt x="2967057" y="2159099"/>
                  <a:pt x="2242313" y="2004157"/>
                  <a:pt x="2245112" y="1886808"/>
                </a:cubicBezTo>
                <a:cubicBezTo>
                  <a:pt x="2247691" y="1778486"/>
                  <a:pt x="2555852" y="1746842"/>
                  <a:pt x="2850585" y="1821925"/>
                </a:cubicBezTo>
                <a:cubicBezTo>
                  <a:pt x="3145318" y="1897015"/>
                  <a:pt x="3424039" y="2187140"/>
                  <a:pt x="3424039" y="2187140"/>
                </a:cubicBezTo>
                <a:cubicBezTo>
                  <a:pt x="3424039" y="2187140"/>
                  <a:pt x="3493000" y="2098247"/>
                  <a:pt x="3467993" y="1993964"/>
                </a:cubicBezTo>
                <a:cubicBezTo>
                  <a:pt x="3442978" y="1889674"/>
                  <a:pt x="3324001" y="1770021"/>
                  <a:pt x="3324001" y="1770021"/>
                </a:cubicBezTo>
                <a:cubicBezTo>
                  <a:pt x="3324001" y="1770021"/>
                  <a:pt x="3379716" y="1542200"/>
                  <a:pt x="3174773" y="1433068"/>
                </a:cubicBezTo>
                <a:cubicBezTo>
                  <a:pt x="2710197" y="1185676"/>
                  <a:pt x="1819822" y="1428326"/>
                  <a:pt x="1825696" y="1173130"/>
                </a:cubicBezTo>
                <a:cubicBezTo>
                  <a:pt x="1827792" y="1082021"/>
                  <a:pt x="2044623" y="996949"/>
                  <a:pt x="2309151" y="1009675"/>
                </a:cubicBezTo>
                <a:cubicBezTo>
                  <a:pt x="2662914" y="1026693"/>
                  <a:pt x="3088130" y="1163294"/>
                  <a:pt x="3088130" y="1163294"/>
                </a:cubicBezTo>
                <a:cubicBezTo>
                  <a:pt x="3088130" y="1163294"/>
                  <a:pt x="3158512" y="874183"/>
                  <a:pt x="2764358" y="787618"/>
                </a:cubicBezTo>
                <a:cubicBezTo>
                  <a:pt x="2370210" y="701054"/>
                  <a:pt x="1521506" y="902153"/>
                  <a:pt x="1494181" y="825291"/>
                </a:cubicBezTo>
                <a:cubicBezTo>
                  <a:pt x="1464211" y="741000"/>
                  <a:pt x="1810319" y="692784"/>
                  <a:pt x="2054032" y="578539"/>
                </a:cubicBezTo>
                <a:cubicBezTo>
                  <a:pt x="2307276" y="459823"/>
                  <a:pt x="2567210" y="496287"/>
                  <a:pt x="2567210" y="496287"/>
                </a:cubicBezTo>
                <a:cubicBezTo>
                  <a:pt x="2567210" y="496287"/>
                  <a:pt x="2461246" y="414432"/>
                  <a:pt x="2325687" y="311904"/>
                </a:cubicBezTo>
                <a:cubicBezTo>
                  <a:pt x="2212028" y="225939"/>
                  <a:pt x="2082603" y="118794"/>
                  <a:pt x="1928874" y="98428"/>
                </a:cubicBezTo>
                <a:cubicBezTo>
                  <a:pt x="1591787" y="53772"/>
                  <a:pt x="1305234" y="467795"/>
                  <a:pt x="1199710" y="332833"/>
                </a:cubicBezTo>
                <a:cubicBezTo>
                  <a:pt x="1082651" y="183117"/>
                  <a:pt x="1432439" y="40455"/>
                  <a:pt x="1432439" y="40455"/>
                </a:cubicBezTo>
                <a:cubicBezTo>
                  <a:pt x="1432439" y="40455"/>
                  <a:pt x="1284317" y="-3854"/>
                  <a:pt x="1097576" y="271"/>
                </a:cubicBezTo>
                <a:close/>
                <a:moveTo>
                  <a:pt x="1392255" y="872590"/>
                </a:moveTo>
                <a:cubicBezTo>
                  <a:pt x="1489091" y="877615"/>
                  <a:pt x="1584775" y="917118"/>
                  <a:pt x="1574548" y="991048"/>
                </a:cubicBezTo>
                <a:cubicBezTo>
                  <a:pt x="1559178" y="1102166"/>
                  <a:pt x="1210693" y="1054017"/>
                  <a:pt x="1202849" y="961120"/>
                </a:cubicBezTo>
                <a:cubicBezTo>
                  <a:pt x="1197437" y="897032"/>
                  <a:pt x="1295419" y="867566"/>
                  <a:pt x="1392255" y="872590"/>
                </a:cubicBezTo>
                <a:close/>
                <a:moveTo>
                  <a:pt x="1202640" y="1344329"/>
                </a:moveTo>
                <a:cubicBezTo>
                  <a:pt x="1328862" y="1339561"/>
                  <a:pt x="1388880" y="1711031"/>
                  <a:pt x="1264380" y="1735075"/>
                </a:cubicBezTo>
                <a:cubicBezTo>
                  <a:pt x="1106115" y="1765634"/>
                  <a:pt x="1065701" y="1349500"/>
                  <a:pt x="1202640" y="1344329"/>
                </a:cubicBezTo>
                <a:close/>
                <a:moveTo>
                  <a:pt x="1748048" y="2042935"/>
                </a:moveTo>
                <a:cubicBezTo>
                  <a:pt x="1832949" y="2040148"/>
                  <a:pt x="1916310" y="2259852"/>
                  <a:pt x="1846203" y="2318574"/>
                </a:cubicBezTo>
                <a:cubicBezTo>
                  <a:pt x="1744766" y="2403542"/>
                  <a:pt x="1635956" y="2127568"/>
                  <a:pt x="1712050" y="2058841"/>
                </a:cubicBezTo>
                <a:cubicBezTo>
                  <a:pt x="1723790" y="2048239"/>
                  <a:pt x="1735919" y="2043336"/>
                  <a:pt x="1748048" y="2042935"/>
                </a:cubicBezTo>
                <a:close/>
              </a:path>
            </a:pathLst>
          </a:custGeom>
          <a:blipFill rotWithShape="1">
            <a:blip r:embed="rId2">
              <a:alphaModFix amt="60000"/>
            </a:blip>
            <a:stretch>
              <a:fillRect b="-62099" l="-12368" r="-8409" t="-77398"/>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30" name="Google Shape;430;p17"/>
          <p:cNvSpPr/>
          <p:nvPr/>
        </p:nvSpPr>
        <p:spPr>
          <a:xfrm flipH="1" rot="767453">
            <a:off x="-454788" y="-232779"/>
            <a:ext cx="3055087" cy="1566313"/>
          </a:xfrm>
          <a:custGeom>
            <a:rect b="b" l="l" r="r" t="t"/>
            <a:pathLst>
              <a:path extrusionOk="0" h="3302583" w="6441674">
                <a:moveTo>
                  <a:pt x="6617" y="2553101"/>
                </a:moveTo>
                <a:cubicBezTo>
                  <a:pt x="34746" y="2475004"/>
                  <a:pt x="146409" y="2480811"/>
                  <a:pt x="197329" y="2483235"/>
                </a:cubicBezTo>
                <a:cubicBezTo>
                  <a:pt x="355947" y="2490783"/>
                  <a:pt x="535520" y="2579595"/>
                  <a:pt x="619745" y="2626041"/>
                </a:cubicBezTo>
                <a:cubicBezTo>
                  <a:pt x="639402" y="2615540"/>
                  <a:pt x="651785" y="2608883"/>
                  <a:pt x="664175" y="2602366"/>
                </a:cubicBezTo>
                <a:cubicBezTo>
                  <a:pt x="762276" y="2550891"/>
                  <a:pt x="873029" y="2494239"/>
                  <a:pt x="994310" y="2434298"/>
                </a:cubicBezTo>
                <a:cubicBezTo>
                  <a:pt x="1080169" y="2391858"/>
                  <a:pt x="1075688" y="2399687"/>
                  <a:pt x="1162987" y="2358291"/>
                </a:cubicBezTo>
                <a:cubicBezTo>
                  <a:pt x="1125871" y="2363555"/>
                  <a:pt x="563481" y="2399211"/>
                  <a:pt x="595159" y="2184611"/>
                </a:cubicBezTo>
                <a:cubicBezTo>
                  <a:pt x="596981" y="2172288"/>
                  <a:pt x="600605" y="2161880"/>
                  <a:pt x="605547" y="2153013"/>
                </a:cubicBezTo>
                <a:cubicBezTo>
                  <a:pt x="640205" y="2090929"/>
                  <a:pt x="743678" y="2107190"/>
                  <a:pt x="805501" y="2116319"/>
                </a:cubicBezTo>
                <a:cubicBezTo>
                  <a:pt x="980031" y="2142083"/>
                  <a:pt x="1257117" y="2281882"/>
                  <a:pt x="1285768" y="2296435"/>
                </a:cubicBezTo>
                <a:cubicBezTo>
                  <a:pt x="1422748" y="2231907"/>
                  <a:pt x="1512002" y="2195467"/>
                  <a:pt x="1650729" y="2135044"/>
                </a:cubicBezTo>
                <a:cubicBezTo>
                  <a:pt x="1585906" y="2142873"/>
                  <a:pt x="1493156" y="2131810"/>
                  <a:pt x="1469997" y="2129412"/>
                </a:cubicBezTo>
                <a:cubicBezTo>
                  <a:pt x="1313368" y="2113205"/>
                  <a:pt x="1166437" y="2091398"/>
                  <a:pt x="1064993" y="1954821"/>
                </a:cubicBezTo>
                <a:cubicBezTo>
                  <a:pt x="1029678" y="1907277"/>
                  <a:pt x="992569" y="1822089"/>
                  <a:pt x="1029310" y="1765167"/>
                </a:cubicBezTo>
                <a:cubicBezTo>
                  <a:pt x="1068810" y="1703975"/>
                  <a:pt x="1173020" y="1711430"/>
                  <a:pt x="1227656" y="1736660"/>
                </a:cubicBezTo>
                <a:cubicBezTo>
                  <a:pt x="1349493" y="1792922"/>
                  <a:pt x="1382015" y="1877742"/>
                  <a:pt x="1493410" y="1955631"/>
                </a:cubicBezTo>
                <a:cubicBezTo>
                  <a:pt x="1534150" y="1984115"/>
                  <a:pt x="1698554" y="2067670"/>
                  <a:pt x="1734726" y="2091405"/>
                </a:cubicBezTo>
                <a:cubicBezTo>
                  <a:pt x="1842907" y="2044651"/>
                  <a:pt x="1951048" y="1998869"/>
                  <a:pt x="2059061" y="1955578"/>
                </a:cubicBezTo>
                <a:cubicBezTo>
                  <a:pt x="2105935" y="1936785"/>
                  <a:pt x="2151417" y="1919975"/>
                  <a:pt x="2197474" y="1902200"/>
                </a:cubicBezTo>
                <a:cubicBezTo>
                  <a:pt x="2173531" y="1903814"/>
                  <a:pt x="2149448" y="1905455"/>
                  <a:pt x="2125009" y="1904196"/>
                </a:cubicBezTo>
                <a:cubicBezTo>
                  <a:pt x="1962976" y="1895818"/>
                  <a:pt x="1874357" y="1830384"/>
                  <a:pt x="1736849" y="1726944"/>
                </a:cubicBezTo>
                <a:cubicBezTo>
                  <a:pt x="1659864" y="1669029"/>
                  <a:pt x="1539923" y="1505844"/>
                  <a:pt x="1572565" y="1403991"/>
                </a:cubicBezTo>
                <a:cubicBezTo>
                  <a:pt x="1577227" y="1389441"/>
                  <a:pt x="1584895" y="1375900"/>
                  <a:pt x="1596341" y="1364342"/>
                </a:cubicBezTo>
                <a:cubicBezTo>
                  <a:pt x="1680585" y="1279429"/>
                  <a:pt x="1786643" y="1332134"/>
                  <a:pt x="1838038" y="1399840"/>
                </a:cubicBezTo>
                <a:cubicBezTo>
                  <a:pt x="1937915" y="1531401"/>
                  <a:pt x="1952032" y="1569640"/>
                  <a:pt x="2071572" y="1680402"/>
                </a:cubicBezTo>
                <a:cubicBezTo>
                  <a:pt x="2157478" y="1760004"/>
                  <a:pt x="2287920" y="1819615"/>
                  <a:pt x="2346662" y="1845201"/>
                </a:cubicBezTo>
                <a:cubicBezTo>
                  <a:pt x="2524743" y="1779537"/>
                  <a:pt x="2663094" y="1734372"/>
                  <a:pt x="2826314" y="1686173"/>
                </a:cubicBezTo>
                <a:cubicBezTo>
                  <a:pt x="2651883" y="1648848"/>
                  <a:pt x="2427819" y="1569770"/>
                  <a:pt x="2314964" y="1494574"/>
                </a:cubicBezTo>
                <a:cubicBezTo>
                  <a:pt x="2200213" y="1418106"/>
                  <a:pt x="2142228" y="1301602"/>
                  <a:pt x="2180610" y="1229775"/>
                </a:cubicBezTo>
                <a:cubicBezTo>
                  <a:pt x="2193402" y="1205833"/>
                  <a:pt x="2216916" y="1186952"/>
                  <a:pt x="2252599" y="1176091"/>
                </a:cubicBezTo>
                <a:cubicBezTo>
                  <a:pt x="2437243" y="1119814"/>
                  <a:pt x="2621464" y="1385564"/>
                  <a:pt x="2736972" y="1489906"/>
                </a:cubicBezTo>
                <a:cubicBezTo>
                  <a:pt x="2764163" y="1514447"/>
                  <a:pt x="2935680" y="1652552"/>
                  <a:pt x="2935680" y="1652552"/>
                </a:cubicBezTo>
                <a:cubicBezTo>
                  <a:pt x="2935680" y="1652552"/>
                  <a:pt x="3337783" y="1552004"/>
                  <a:pt x="3470725" y="1531532"/>
                </a:cubicBezTo>
                <a:cubicBezTo>
                  <a:pt x="3594825" y="1512409"/>
                  <a:pt x="3741227" y="1491578"/>
                  <a:pt x="3879191" y="1471378"/>
                </a:cubicBezTo>
                <a:cubicBezTo>
                  <a:pt x="3787974" y="1459019"/>
                  <a:pt x="3695753" y="1444975"/>
                  <a:pt x="3657645" y="1434844"/>
                </a:cubicBezTo>
                <a:cubicBezTo>
                  <a:pt x="3433756" y="1375318"/>
                  <a:pt x="3259493" y="1343342"/>
                  <a:pt x="3042367" y="1236283"/>
                </a:cubicBezTo>
                <a:cubicBezTo>
                  <a:pt x="2840177" y="1136577"/>
                  <a:pt x="2680929" y="977866"/>
                  <a:pt x="2768851" y="808445"/>
                </a:cubicBezTo>
                <a:cubicBezTo>
                  <a:pt x="2789144" y="769348"/>
                  <a:pt x="2822630" y="729744"/>
                  <a:pt x="2871721" y="690064"/>
                </a:cubicBezTo>
                <a:cubicBezTo>
                  <a:pt x="3182809" y="438834"/>
                  <a:pt x="3477355" y="960055"/>
                  <a:pt x="3697226" y="1127372"/>
                </a:cubicBezTo>
                <a:cubicBezTo>
                  <a:pt x="3864055" y="1254383"/>
                  <a:pt x="4005769" y="1375568"/>
                  <a:pt x="4074416" y="1442552"/>
                </a:cubicBezTo>
                <a:cubicBezTo>
                  <a:pt x="4074550" y="1442649"/>
                  <a:pt x="4074751" y="1442657"/>
                  <a:pt x="4074751" y="1442715"/>
                </a:cubicBezTo>
                <a:cubicBezTo>
                  <a:pt x="4114265" y="1437051"/>
                  <a:pt x="4146345" y="1431790"/>
                  <a:pt x="4186796" y="1426055"/>
                </a:cubicBezTo>
                <a:cubicBezTo>
                  <a:pt x="4229994" y="1419926"/>
                  <a:pt x="4273861" y="1413708"/>
                  <a:pt x="4318062" y="1407543"/>
                </a:cubicBezTo>
                <a:cubicBezTo>
                  <a:pt x="4601223" y="1367866"/>
                  <a:pt x="4823573" y="1330886"/>
                  <a:pt x="5122605" y="1291408"/>
                </a:cubicBezTo>
                <a:cubicBezTo>
                  <a:pt x="5018597" y="1247172"/>
                  <a:pt x="4896773" y="1158944"/>
                  <a:pt x="4772204" y="1111549"/>
                </a:cubicBezTo>
                <a:cubicBezTo>
                  <a:pt x="4426826" y="980103"/>
                  <a:pt x="3272887" y="495594"/>
                  <a:pt x="3402613" y="172049"/>
                </a:cubicBezTo>
                <a:cubicBezTo>
                  <a:pt x="3406833" y="161614"/>
                  <a:pt x="3412257" y="151167"/>
                  <a:pt x="3419222" y="141087"/>
                </a:cubicBezTo>
                <a:cubicBezTo>
                  <a:pt x="3595495" y="-115471"/>
                  <a:pt x="4116006" y="-46965"/>
                  <a:pt x="4620177" y="553338"/>
                </a:cubicBezTo>
                <a:cubicBezTo>
                  <a:pt x="4952695" y="949252"/>
                  <a:pt x="5201030" y="1223616"/>
                  <a:pt x="5254541" y="1282496"/>
                </a:cubicBezTo>
                <a:cubicBezTo>
                  <a:pt x="5420968" y="1260600"/>
                  <a:pt x="5579693" y="1238112"/>
                  <a:pt x="5747058" y="1216717"/>
                </a:cubicBezTo>
                <a:cubicBezTo>
                  <a:pt x="5917102" y="1194992"/>
                  <a:pt x="6391737" y="1135856"/>
                  <a:pt x="6393813" y="1135636"/>
                </a:cubicBezTo>
                <a:cubicBezTo>
                  <a:pt x="6417254" y="1132784"/>
                  <a:pt x="6438417" y="1149651"/>
                  <a:pt x="6441364" y="1173131"/>
                </a:cubicBezTo>
                <a:cubicBezTo>
                  <a:pt x="6444177" y="1196592"/>
                  <a:pt x="6427568" y="1217947"/>
                  <a:pt x="6404194" y="1220833"/>
                </a:cubicBezTo>
                <a:cubicBezTo>
                  <a:pt x="6402185" y="1221077"/>
                  <a:pt x="5927884" y="1280067"/>
                  <a:pt x="5757907" y="1301749"/>
                </a:cubicBezTo>
                <a:cubicBezTo>
                  <a:pt x="5666758" y="1313399"/>
                  <a:pt x="5580832" y="1325857"/>
                  <a:pt x="5489749" y="1337642"/>
                </a:cubicBezTo>
                <a:cubicBezTo>
                  <a:pt x="5449231" y="1449560"/>
                  <a:pt x="5030786" y="2601783"/>
                  <a:pt x="4924902" y="2779315"/>
                </a:cubicBezTo>
                <a:cubicBezTo>
                  <a:pt x="4856523" y="2893978"/>
                  <a:pt x="4779906" y="3056421"/>
                  <a:pt x="4608523" y="2968117"/>
                </a:cubicBezTo>
                <a:cubicBezTo>
                  <a:pt x="4451271" y="2887087"/>
                  <a:pt x="4501903" y="2563147"/>
                  <a:pt x="4606782" y="2366482"/>
                </a:cubicBezTo>
                <a:cubicBezTo>
                  <a:pt x="4763833" y="2071789"/>
                  <a:pt x="5205651" y="1507719"/>
                  <a:pt x="5359420" y="1345791"/>
                </a:cubicBezTo>
                <a:cubicBezTo>
                  <a:pt x="5086105" y="1381325"/>
                  <a:pt x="4906016" y="1414681"/>
                  <a:pt x="4642076" y="1450835"/>
                </a:cubicBezTo>
                <a:cubicBezTo>
                  <a:pt x="4641943" y="1450858"/>
                  <a:pt x="4641809" y="1450998"/>
                  <a:pt x="4641608" y="1451000"/>
                </a:cubicBezTo>
                <a:cubicBezTo>
                  <a:pt x="4533045" y="1586663"/>
                  <a:pt x="4240575" y="2016878"/>
                  <a:pt x="4077564" y="2293970"/>
                </a:cubicBezTo>
                <a:cubicBezTo>
                  <a:pt x="3893858" y="2606344"/>
                  <a:pt x="3832980" y="3212674"/>
                  <a:pt x="3450900" y="3022934"/>
                </a:cubicBezTo>
                <a:cubicBezTo>
                  <a:pt x="3258622" y="2927451"/>
                  <a:pt x="3314143" y="2536666"/>
                  <a:pt x="3477958" y="2196297"/>
                </a:cubicBezTo>
                <a:cubicBezTo>
                  <a:pt x="3501331" y="2147675"/>
                  <a:pt x="3526981" y="2100145"/>
                  <a:pt x="3554441" y="2054597"/>
                </a:cubicBezTo>
                <a:cubicBezTo>
                  <a:pt x="3735869" y="1753069"/>
                  <a:pt x="4008113" y="1591760"/>
                  <a:pt x="4240307" y="1504919"/>
                </a:cubicBezTo>
                <a:cubicBezTo>
                  <a:pt x="4226444" y="1506876"/>
                  <a:pt x="4212313" y="1508814"/>
                  <a:pt x="4198650" y="1510757"/>
                </a:cubicBezTo>
                <a:cubicBezTo>
                  <a:pt x="3940337" y="1547371"/>
                  <a:pt x="3701043" y="1582574"/>
                  <a:pt x="3483918" y="1616067"/>
                </a:cubicBezTo>
                <a:cubicBezTo>
                  <a:pt x="3420562" y="1625830"/>
                  <a:pt x="3354661" y="1638094"/>
                  <a:pt x="3286550" y="1652423"/>
                </a:cubicBezTo>
                <a:cubicBezTo>
                  <a:pt x="3237794" y="1772032"/>
                  <a:pt x="3069692" y="2188629"/>
                  <a:pt x="2991000" y="2518061"/>
                </a:cubicBezTo>
                <a:cubicBezTo>
                  <a:pt x="2919808" y="2816297"/>
                  <a:pt x="3000175" y="3255791"/>
                  <a:pt x="2682228" y="3203144"/>
                </a:cubicBezTo>
                <a:cubicBezTo>
                  <a:pt x="2499889" y="3172946"/>
                  <a:pt x="2516170" y="2872319"/>
                  <a:pt x="2618665" y="2560615"/>
                </a:cubicBezTo>
                <a:cubicBezTo>
                  <a:pt x="2639895" y="2496047"/>
                  <a:pt x="2666671" y="2431927"/>
                  <a:pt x="2697485" y="2369013"/>
                </a:cubicBezTo>
                <a:cubicBezTo>
                  <a:pt x="2841985" y="2073905"/>
                  <a:pt x="2997228" y="1826617"/>
                  <a:pt x="3133718" y="1686673"/>
                </a:cubicBezTo>
                <a:cubicBezTo>
                  <a:pt x="3086971" y="1697436"/>
                  <a:pt x="2791019" y="1782696"/>
                  <a:pt x="2645648" y="1831144"/>
                </a:cubicBezTo>
                <a:cubicBezTo>
                  <a:pt x="2611144" y="1912943"/>
                  <a:pt x="2548290" y="2065620"/>
                  <a:pt x="2488597" y="2250164"/>
                </a:cubicBezTo>
                <a:cubicBezTo>
                  <a:pt x="2407118" y="2502075"/>
                  <a:pt x="2356132" y="2781083"/>
                  <a:pt x="2192344" y="2729105"/>
                </a:cubicBezTo>
                <a:cubicBezTo>
                  <a:pt x="2004037" y="2669339"/>
                  <a:pt x="2105513" y="2404027"/>
                  <a:pt x="2225241" y="2190029"/>
                </a:cubicBezTo>
                <a:cubicBezTo>
                  <a:pt x="2299654" y="2057034"/>
                  <a:pt x="2376666" y="1965811"/>
                  <a:pt x="2446103" y="1900714"/>
                </a:cubicBezTo>
                <a:cubicBezTo>
                  <a:pt x="2330348" y="1942417"/>
                  <a:pt x="2212603" y="1986405"/>
                  <a:pt x="2091014" y="2035154"/>
                </a:cubicBezTo>
                <a:cubicBezTo>
                  <a:pt x="2025046" y="2061595"/>
                  <a:pt x="1958803" y="2089369"/>
                  <a:pt x="1892648" y="2117149"/>
                </a:cubicBezTo>
                <a:cubicBezTo>
                  <a:pt x="1864191" y="2176172"/>
                  <a:pt x="1760879" y="2393190"/>
                  <a:pt x="1745120" y="2487401"/>
                </a:cubicBezTo>
                <a:cubicBezTo>
                  <a:pt x="1717527" y="2652375"/>
                  <a:pt x="1702881" y="2818741"/>
                  <a:pt x="1578157" y="2809606"/>
                </a:cubicBezTo>
                <a:cubicBezTo>
                  <a:pt x="1454995" y="2800592"/>
                  <a:pt x="1451901" y="2638417"/>
                  <a:pt x="1540258" y="2464885"/>
                </a:cubicBezTo>
                <a:cubicBezTo>
                  <a:pt x="1595175" y="2357018"/>
                  <a:pt x="1710616" y="2222832"/>
                  <a:pt x="1793026" y="2151312"/>
                </a:cubicBezTo>
                <a:cubicBezTo>
                  <a:pt x="1635962" y="2218064"/>
                  <a:pt x="1530795" y="2276243"/>
                  <a:pt x="1375384" y="2348700"/>
                </a:cubicBezTo>
                <a:cubicBezTo>
                  <a:pt x="1342427" y="2414006"/>
                  <a:pt x="1296116" y="2520673"/>
                  <a:pt x="1279667" y="2643400"/>
                </a:cubicBezTo>
                <a:cubicBezTo>
                  <a:pt x="1261417" y="2779623"/>
                  <a:pt x="1217389" y="2908190"/>
                  <a:pt x="1118846" y="2875949"/>
                </a:cubicBezTo>
                <a:cubicBezTo>
                  <a:pt x="994819" y="2835384"/>
                  <a:pt x="1047781" y="2664175"/>
                  <a:pt x="1121357" y="2534556"/>
                </a:cubicBezTo>
                <a:cubicBezTo>
                  <a:pt x="1143384" y="2495759"/>
                  <a:pt x="1184043" y="2456205"/>
                  <a:pt x="1227536" y="2418620"/>
                </a:cubicBezTo>
                <a:cubicBezTo>
                  <a:pt x="1162592" y="2449702"/>
                  <a:pt x="1096202" y="2479424"/>
                  <a:pt x="1032143" y="2511076"/>
                </a:cubicBezTo>
                <a:cubicBezTo>
                  <a:pt x="999031" y="2527444"/>
                  <a:pt x="973488" y="2541106"/>
                  <a:pt x="941971" y="2556959"/>
                </a:cubicBezTo>
                <a:cubicBezTo>
                  <a:pt x="943290" y="2635397"/>
                  <a:pt x="944563" y="3112530"/>
                  <a:pt x="765230" y="3134049"/>
                </a:cubicBezTo>
                <a:cubicBezTo>
                  <a:pt x="658462" y="3146860"/>
                  <a:pt x="618734" y="2992890"/>
                  <a:pt x="685995" y="2870089"/>
                </a:cubicBezTo>
                <a:cubicBezTo>
                  <a:pt x="740684" y="2770240"/>
                  <a:pt x="820328" y="2648222"/>
                  <a:pt x="870618" y="2588576"/>
                </a:cubicBezTo>
                <a:cubicBezTo>
                  <a:pt x="803331" y="2622665"/>
                  <a:pt x="762216" y="2647586"/>
                  <a:pt x="703635" y="2678326"/>
                </a:cubicBezTo>
                <a:cubicBezTo>
                  <a:pt x="669533" y="2696222"/>
                  <a:pt x="578992" y="2742948"/>
                  <a:pt x="578350" y="2743933"/>
                </a:cubicBezTo>
                <a:cubicBezTo>
                  <a:pt x="541742" y="2799487"/>
                  <a:pt x="493863" y="2953370"/>
                  <a:pt x="416724" y="3078830"/>
                </a:cubicBezTo>
                <a:cubicBezTo>
                  <a:pt x="329821" y="3220162"/>
                  <a:pt x="243091" y="3348649"/>
                  <a:pt x="151238" y="3286525"/>
                </a:cubicBezTo>
                <a:cubicBezTo>
                  <a:pt x="101671" y="3253005"/>
                  <a:pt x="121402" y="3049000"/>
                  <a:pt x="225410" y="2932501"/>
                </a:cubicBezTo>
                <a:cubicBezTo>
                  <a:pt x="329419" y="2815995"/>
                  <a:pt x="553543" y="2661369"/>
                  <a:pt x="555873" y="2660076"/>
                </a:cubicBezTo>
                <a:cubicBezTo>
                  <a:pt x="497935" y="2663613"/>
                  <a:pt x="435014" y="2668421"/>
                  <a:pt x="413268" y="2672567"/>
                </a:cubicBezTo>
                <a:cubicBezTo>
                  <a:pt x="275091" y="2698880"/>
                  <a:pt x="-2257" y="2776575"/>
                  <a:pt x="14" y="2591892"/>
                </a:cubicBezTo>
                <a:cubicBezTo>
                  <a:pt x="201" y="2577057"/>
                  <a:pt x="2599" y="2564259"/>
                  <a:pt x="6617" y="255310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1" name="Google Shape;431;p17"/>
          <p:cNvSpPr/>
          <p:nvPr/>
        </p:nvSpPr>
        <p:spPr>
          <a:xfrm flipH="1" rot="767453">
            <a:off x="-454791" y="-230502"/>
            <a:ext cx="3055087" cy="1566313"/>
          </a:xfrm>
          <a:custGeom>
            <a:rect b="b" l="l" r="r" t="t"/>
            <a:pathLst>
              <a:path extrusionOk="0" h="3302583" w="6441674">
                <a:moveTo>
                  <a:pt x="6617" y="2553101"/>
                </a:moveTo>
                <a:cubicBezTo>
                  <a:pt x="34746" y="2475004"/>
                  <a:pt x="146409" y="2480811"/>
                  <a:pt x="197329" y="2483235"/>
                </a:cubicBezTo>
                <a:cubicBezTo>
                  <a:pt x="355947" y="2490783"/>
                  <a:pt x="535520" y="2579595"/>
                  <a:pt x="619745" y="2626041"/>
                </a:cubicBezTo>
                <a:cubicBezTo>
                  <a:pt x="639402" y="2615540"/>
                  <a:pt x="651785" y="2608883"/>
                  <a:pt x="664175" y="2602366"/>
                </a:cubicBezTo>
                <a:cubicBezTo>
                  <a:pt x="762276" y="2550891"/>
                  <a:pt x="873029" y="2494239"/>
                  <a:pt x="994310" y="2434298"/>
                </a:cubicBezTo>
                <a:cubicBezTo>
                  <a:pt x="1080169" y="2391858"/>
                  <a:pt x="1075688" y="2399687"/>
                  <a:pt x="1162987" y="2358291"/>
                </a:cubicBezTo>
                <a:cubicBezTo>
                  <a:pt x="1125871" y="2363555"/>
                  <a:pt x="563481" y="2399211"/>
                  <a:pt x="595159" y="2184611"/>
                </a:cubicBezTo>
                <a:cubicBezTo>
                  <a:pt x="596981" y="2172288"/>
                  <a:pt x="600605" y="2161880"/>
                  <a:pt x="605547" y="2153013"/>
                </a:cubicBezTo>
                <a:cubicBezTo>
                  <a:pt x="640205" y="2090929"/>
                  <a:pt x="743678" y="2107190"/>
                  <a:pt x="805501" y="2116319"/>
                </a:cubicBezTo>
                <a:cubicBezTo>
                  <a:pt x="980031" y="2142083"/>
                  <a:pt x="1257117" y="2281882"/>
                  <a:pt x="1285768" y="2296435"/>
                </a:cubicBezTo>
                <a:cubicBezTo>
                  <a:pt x="1422748" y="2231907"/>
                  <a:pt x="1512002" y="2195467"/>
                  <a:pt x="1650729" y="2135044"/>
                </a:cubicBezTo>
                <a:cubicBezTo>
                  <a:pt x="1585906" y="2142873"/>
                  <a:pt x="1493156" y="2131810"/>
                  <a:pt x="1469997" y="2129412"/>
                </a:cubicBezTo>
                <a:cubicBezTo>
                  <a:pt x="1313368" y="2113205"/>
                  <a:pt x="1166437" y="2091398"/>
                  <a:pt x="1064993" y="1954821"/>
                </a:cubicBezTo>
                <a:cubicBezTo>
                  <a:pt x="1029678" y="1907277"/>
                  <a:pt x="992569" y="1822089"/>
                  <a:pt x="1029310" y="1765167"/>
                </a:cubicBezTo>
                <a:cubicBezTo>
                  <a:pt x="1068810" y="1703975"/>
                  <a:pt x="1173020" y="1711430"/>
                  <a:pt x="1227656" y="1736660"/>
                </a:cubicBezTo>
                <a:cubicBezTo>
                  <a:pt x="1349493" y="1792922"/>
                  <a:pt x="1382015" y="1877742"/>
                  <a:pt x="1493410" y="1955631"/>
                </a:cubicBezTo>
                <a:cubicBezTo>
                  <a:pt x="1534150" y="1984115"/>
                  <a:pt x="1698554" y="2067670"/>
                  <a:pt x="1734726" y="2091405"/>
                </a:cubicBezTo>
                <a:cubicBezTo>
                  <a:pt x="1842907" y="2044651"/>
                  <a:pt x="1951048" y="1998869"/>
                  <a:pt x="2059061" y="1955578"/>
                </a:cubicBezTo>
                <a:cubicBezTo>
                  <a:pt x="2105935" y="1936785"/>
                  <a:pt x="2151417" y="1919975"/>
                  <a:pt x="2197474" y="1902200"/>
                </a:cubicBezTo>
                <a:cubicBezTo>
                  <a:pt x="2173531" y="1903814"/>
                  <a:pt x="2149448" y="1905455"/>
                  <a:pt x="2125009" y="1904196"/>
                </a:cubicBezTo>
                <a:cubicBezTo>
                  <a:pt x="1962976" y="1895818"/>
                  <a:pt x="1874357" y="1830384"/>
                  <a:pt x="1736849" y="1726944"/>
                </a:cubicBezTo>
                <a:cubicBezTo>
                  <a:pt x="1659864" y="1669029"/>
                  <a:pt x="1539923" y="1505844"/>
                  <a:pt x="1572565" y="1403991"/>
                </a:cubicBezTo>
                <a:cubicBezTo>
                  <a:pt x="1577227" y="1389441"/>
                  <a:pt x="1584895" y="1375900"/>
                  <a:pt x="1596341" y="1364342"/>
                </a:cubicBezTo>
                <a:cubicBezTo>
                  <a:pt x="1680585" y="1279429"/>
                  <a:pt x="1786643" y="1332134"/>
                  <a:pt x="1838038" y="1399840"/>
                </a:cubicBezTo>
                <a:cubicBezTo>
                  <a:pt x="1937915" y="1531401"/>
                  <a:pt x="1952032" y="1569640"/>
                  <a:pt x="2071572" y="1680402"/>
                </a:cubicBezTo>
                <a:cubicBezTo>
                  <a:pt x="2157478" y="1760004"/>
                  <a:pt x="2287920" y="1819615"/>
                  <a:pt x="2346662" y="1845201"/>
                </a:cubicBezTo>
                <a:cubicBezTo>
                  <a:pt x="2524743" y="1779537"/>
                  <a:pt x="2663094" y="1734372"/>
                  <a:pt x="2826314" y="1686173"/>
                </a:cubicBezTo>
                <a:cubicBezTo>
                  <a:pt x="2651883" y="1648848"/>
                  <a:pt x="2427819" y="1569770"/>
                  <a:pt x="2314964" y="1494574"/>
                </a:cubicBezTo>
                <a:cubicBezTo>
                  <a:pt x="2200213" y="1418106"/>
                  <a:pt x="2142228" y="1301602"/>
                  <a:pt x="2180610" y="1229775"/>
                </a:cubicBezTo>
                <a:cubicBezTo>
                  <a:pt x="2193402" y="1205833"/>
                  <a:pt x="2216916" y="1186952"/>
                  <a:pt x="2252599" y="1176091"/>
                </a:cubicBezTo>
                <a:cubicBezTo>
                  <a:pt x="2437243" y="1119814"/>
                  <a:pt x="2621464" y="1385564"/>
                  <a:pt x="2736972" y="1489906"/>
                </a:cubicBezTo>
                <a:cubicBezTo>
                  <a:pt x="2764163" y="1514447"/>
                  <a:pt x="2935680" y="1652552"/>
                  <a:pt x="2935680" y="1652552"/>
                </a:cubicBezTo>
                <a:cubicBezTo>
                  <a:pt x="2935680" y="1652552"/>
                  <a:pt x="3337783" y="1552004"/>
                  <a:pt x="3470725" y="1531532"/>
                </a:cubicBezTo>
                <a:cubicBezTo>
                  <a:pt x="3594825" y="1512409"/>
                  <a:pt x="3741227" y="1491578"/>
                  <a:pt x="3879191" y="1471378"/>
                </a:cubicBezTo>
                <a:cubicBezTo>
                  <a:pt x="3787974" y="1459019"/>
                  <a:pt x="3695753" y="1444975"/>
                  <a:pt x="3657645" y="1434844"/>
                </a:cubicBezTo>
                <a:cubicBezTo>
                  <a:pt x="3433756" y="1375318"/>
                  <a:pt x="3259493" y="1343342"/>
                  <a:pt x="3042367" y="1236283"/>
                </a:cubicBezTo>
                <a:cubicBezTo>
                  <a:pt x="2840177" y="1136577"/>
                  <a:pt x="2680929" y="977866"/>
                  <a:pt x="2768851" y="808445"/>
                </a:cubicBezTo>
                <a:cubicBezTo>
                  <a:pt x="2789144" y="769348"/>
                  <a:pt x="2822630" y="729744"/>
                  <a:pt x="2871721" y="690064"/>
                </a:cubicBezTo>
                <a:cubicBezTo>
                  <a:pt x="3182809" y="438834"/>
                  <a:pt x="3477355" y="960055"/>
                  <a:pt x="3697226" y="1127372"/>
                </a:cubicBezTo>
                <a:cubicBezTo>
                  <a:pt x="3864055" y="1254383"/>
                  <a:pt x="4005769" y="1375568"/>
                  <a:pt x="4074416" y="1442552"/>
                </a:cubicBezTo>
                <a:cubicBezTo>
                  <a:pt x="4074550" y="1442649"/>
                  <a:pt x="4074751" y="1442657"/>
                  <a:pt x="4074751" y="1442715"/>
                </a:cubicBezTo>
                <a:cubicBezTo>
                  <a:pt x="4114265" y="1437051"/>
                  <a:pt x="4146345" y="1431790"/>
                  <a:pt x="4186796" y="1426055"/>
                </a:cubicBezTo>
                <a:cubicBezTo>
                  <a:pt x="4229994" y="1419926"/>
                  <a:pt x="4273861" y="1413708"/>
                  <a:pt x="4318062" y="1407543"/>
                </a:cubicBezTo>
                <a:cubicBezTo>
                  <a:pt x="4601223" y="1367866"/>
                  <a:pt x="4823573" y="1330886"/>
                  <a:pt x="5122605" y="1291408"/>
                </a:cubicBezTo>
                <a:cubicBezTo>
                  <a:pt x="5018597" y="1247172"/>
                  <a:pt x="4896773" y="1158944"/>
                  <a:pt x="4772204" y="1111549"/>
                </a:cubicBezTo>
                <a:cubicBezTo>
                  <a:pt x="4426826" y="980103"/>
                  <a:pt x="3272887" y="495594"/>
                  <a:pt x="3402613" y="172049"/>
                </a:cubicBezTo>
                <a:cubicBezTo>
                  <a:pt x="3406833" y="161614"/>
                  <a:pt x="3412257" y="151167"/>
                  <a:pt x="3419222" y="141087"/>
                </a:cubicBezTo>
                <a:cubicBezTo>
                  <a:pt x="3595495" y="-115471"/>
                  <a:pt x="4116006" y="-46965"/>
                  <a:pt x="4620177" y="553338"/>
                </a:cubicBezTo>
                <a:cubicBezTo>
                  <a:pt x="4952695" y="949252"/>
                  <a:pt x="5201030" y="1223616"/>
                  <a:pt x="5254541" y="1282496"/>
                </a:cubicBezTo>
                <a:cubicBezTo>
                  <a:pt x="5420968" y="1260600"/>
                  <a:pt x="5579693" y="1238112"/>
                  <a:pt x="5747058" y="1216717"/>
                </a:cubicBezTo>
                <a:cubicBezTo>
                  <a:pt x="5917102" y="1194992"/>
                  <a:pt x="6391737" y="1135856"/>
                  <a:pt x="6393813" y="1135636"/>
                </a:cubicBezTo>
                <a:cubicBezTo>
                  <a:pt x="6417254" y="1132784"/>
                  <a:pt x="6438417" y="1149651"/>
                  <a:pt x="6441364" y="1173131"/>
                </a:cubicBezTo>
                <a:cubicBezTo>
                  <a:pt x="6444177" y="1196592"/>
                  <a:pt x="6427568" y="1217947"/>
                  <a:pt x="6404194" y="1220833"/>
                </a:cubicBezTo>
                <a:cubicBezTo>
                  <a:pt x="6402185" y="1221077"/>
                  <a:pt x="5927884" y="1280067"/>
                  <a:pt x="5757907" y="1301749"/>
                </a:cubicBezTo>
                <a:cubicBezTo>
                  <a:pt x="5666758" y="1313399"/>
                  <a:pt x="5580832" y="1325857"/>
                  <a:pt x="5489749" y="1337642"/>
                </a:cubicBezTo>
                <a:cubicBezTo>
                  <a:pt x="5449231" y="1449560"/>
                  <a:pt x="5030786" y="2601783"/>
                  <a:pt x="4924902" y="2779315"/>
                </a:cubicBezTo>
                <a:cubicBezTo>
                  <a:pt x="4856523" y="2893978"/>
                  <a:pt x="4779906" y="3056421"/>
                  <a:pt x="4608523" y="2968117"/>
                </a:cubicBezTo>
                <a:cubicBezTo>
                  <a:pt x="4451271" y="2887087"/>
                  <a:pt x="4501903" y="2563147"/>
                  <a:pt x="4606782" y="2366482"/>
                </a:cubicBezTo>
                <a:cubicBezTo>
                  <a:pt x="4763833" y="2071789"/>
                  <a:pt x="5205651" y="1507719"/>
                  <a:pt x="5359420" y="1345791"/>
                </a:cubicBezTo>
                <a:cubicBezTo>
                  <a:pt x="5086105" y="1381325"/>
                  <a:pt x="4906016" y="1414681"/>
                  <a:pt x="4642076" y="1450835"/>
                </a:cubicBezTo>
                <a:cubicBezTo>
                  <a:pt x="4641943" y="1450858"/>
                  <a:pt x="4641809" y="1450998"/>
                  <a:pt x="4641608" y="1451000"/>
                </a:cubicBezTo>
                <a:cubicBezTo>
                  <a:pt x="4533045" y="1586663"/>
                  <a:pt x="4240575" y="2016878"/>
                  <a:pt x="4077564" y="2293970"/>
                </a:cubicBezTo>
                <a:cubicBezTo>
                  <a:pt x="3893858" y="2606344"/>
                  <a:pt x="3832980" y="3212674"/>
                  <a:pt x="3450900" y="3022934"/>
                </a:cubicBezTo>
                <a:cubicBezTo>
                  <a:pt x="3258622" y="2927451"/>
                  <a:pt x="3314143" y="2536666"/>
                  <a:pt x="3477958" y="2196297"/>
                </a:cubicBezTo>
                <a:cubicBezTo>
                  <a:pt x="3501331" y="2147675"/>
                  <a:pt x="3526981" y="2100145"/>
                  <a:pt x="3554441" y="2054597"/>
                </a:cubicBezTo>
                <a:cubicBezTo>
                  <a:pt x="3735869" y="1753069"/>
                  <a:pt x="4008113" y="1591760"/>
                  <a:pt x="4240307" y="1504919"/>
                </a:cubicBezTo>
                <a:cubicBezTo>
                  <a:pt x="4226444" y="1506876"/>
                  <a:pt x="4212313" y="1508814"/>
                  <a:pt x="4198650" y="1510757"/>
                </a:cubicBezTo>
                <a:cubicBezTo>
                  <a:pt x="3940337" y="1547371"/>
                  <a:pt x="3701043" y="1582574"/>
                  <a:pt x="3483918" y="1616067"/>
                </a:cubicBezTo>
                <a:cubicBezTo>
                  <a:pt x="3420562" y="1625830"/>
                  <a:pt x="3354661" y="1638094"/>
                  <a:pt x="3286550" y="1652423"/>
                </a:cubicBezTo>
                <a:cubicBezTo>
                  <a:pt x="3237794" y="1772032"/>
                  <a:pt x="3069692" y="2188629"/>
                  <a:pt x="2991000" y="2518061"/>
                </a:cubicBezTo>
                <a:cubicBezTo>
                  <a:pt x="2919808" y="2816297"/>
                  <a:pt x="3000175" y="3255791"/>
                  <a:pt x="2682228" y="3203144"/>
                </a:cubicBezTo>
                <a:cubicBezTo>
                  <a:pt x="2499889" y="3172946"/>
                  <a:pt x="2516170" y="2872319"/>
                  <a:pt x="2618665" y="2560615"/>
                </a:cubicBezTo>
                <a:cubicBezTo>
                  <a:pt x="2639895" y="2496047"/>
                  <a:pt x="2666671" y="2431927"/>
                  <a:pt x="2697485" y="2369013"/>
                </a:cubicBezTo>
                <a:cubicBezTo>
                  <a:pt x="2841985" y="2073905"/>
                  <a:pt x="2997228" y="1826617"/>
                  <a:pt x="3133718" y="1686673"/>
                </a:cubicBezTo>
                <a:cubicBezTo>
                  <a:pt x="3086971" y="1697436"/>
                  <a:pt x="2791019" y="1782696"/>
                  <a:pt x="2645648" y="1831144"/>
                </a:cubicBezTo>
                <a:cubicBezTo>
                  <a:pt x="2611144" y="1912943"/>
                  <a:pt x="2548290" y="2065620"/>
                  <a:pt x="2488597" y="2250164"/>
                </a:cubicBezTo>
                <a:cubicBezTo>
                  <a:pt x="2407118" y="2502075"/>
                  <a:pt x="2356132" y="2781083"/>
                  <a:pt x="2192344" y="2729105"/>
                </a:cubicBezTo>
                <a:cubicBezTo>
                  <a:pt x="2004037" y="2669339"/>
                  <a:pt x="2105513" y="2404027"/>
                  <a:pt x="2225241" y="2190029"/>
                </a:cubicBezTo>
                <a:cubicBezTo>
                  <a:pt x="2299654" y="2057034"/>
                  <a:pt x="2376666" y="1965811"/>
                  <a:pt x="2446103" y="1900714"/>
                </a:cubicBezTo>
                <a:cubicBezTo>
                  <a:pt x="2330348" y="1942417"/>
                  <a:pt x="2212603" y="1986405"/>
                  <a:pt x="2091014" y="2035154"/>
                </a:cubicBezTo>
                <a:cubicBezTo>
                  <a:pt x="2025046" y="2061595"/>
                  <a:pt x="1958803" y="2089369"/>
                  <a:pt x="1892648" y="2117149"/>
                </a:cubicBezTo>
                <a:cubicBezTo>
                  <a:pt x="1864191" y="2176172"/>
                  <a:pt x="1760879" y="2393190"/>
                  <a:pt x="1745120" y="2487401"/>
                </a:cubicBezTo>
                <a:cubicBezTo>
                  <a:pt x="1717527" y="2652375"/>
                  <a:pt x="1702881" y="2818741"/>
                  <a:pt x="1578157" y="2809606"/>
                </a:cubicBezTo>
                <a:cubicBezTo>
                  <a:pt x="1454995" y="2800592"/>
                  <a:pt x="1451901" y="2638417"/>
                  <a:pt x="1540258" y="2464885"/>
                </a:cubicBezTo>
                <a:cubicBezTo>
                  <a:pt x="1595175" y="2357018"/>
                  <a:pt x="1710616" y="2222832"/>
                  <a:pt x="1793026" y="2151312"/>
                </a:cubicBezTo>
                <a:cubicBezTo>
                  <a:pt x="1635962" y="2218064"/>
                  <a:pt x="1530795" y="2276243"/>
                  <a:pt x="1375384" y="2348700"/>
                </a:cubicBezTo>
                <a:cubicBezTo>
                  <a:pt x="1342427" y="2414006"/>
                  <a:pt x="1296116" y="2520673"/>
                  <a:pt x="1279667" y="2643400"/>
                </a:cubicBezTo>
                <a:cubicBezTo>
                  <a:pt x="1261417" y="2779623"/>
                  <a:pt x="1217389" y="2908190"/>
                  <a:pt x="1118846" y="2875949"/>
                </a:cubicBezTo>
                <a:cubicBezTo>
                  <a:pt x="994819" y="2835384"/>
                  <a:pt x="1047781" y="2664175"/>
                  <a:pt x="1121357" y="2534556"/>
                </a:cubicBezTo>
                <a:cubicBezTo>
                  <a:pt x="1143384" y="2495759"/>
                  <a:pt x="1184043" y="2456205"/>
                  <a:pt x="1227536" y="2418620"/>
                </a:cubicBezTo>
                <a:cubicBezTo>
                  <a:pt x="1162592" y="2449702"/>
                  <a:pt x="1096202" y="2479424"/>
                  <a:pt x="1032143" y="2511076"/>
                </a:cubicBezTo>
                <a:cubicBezTo>
                  <a:pt x="999031" y="2527444"/>
                  <a:pt x="973488" y="2541106"/>
                  <a:pt x="941971" y="2556959"/>
                </a:cubicBezTo>
                <a:cubicBezTo>
                  <a:pt x="943290" y="2635397"/>
                  <a:pt x="944563" y="3112530"/>
                  <a:pt x="765230" y="3134049"/>
                </a:cubicBezTo>
                <a:cubicBezTo>
                  <a:pt x="658462" y="3146860"/>
                  <a:pt x="618734" y="2992890"/>
                  <a:pt x="685995" y="2870089"/>
                </a:cubicBezTo>
                <a:cubicBezTo>
                  <a:pt x="740684" y="2770240"/>
                  <a:pt x="820328" y="2648222"/>
                  <a:pt x="870618" y="2588576"/>
                </a:cubicBezTo>
                <a:cubicBezTo>
                  <a:pt x="803331" y="2622665"/>
                  <a:pt x="762216" y="2647586"/>
                  <a:pt x="703635" y="2678326"/>
                </a:cubicBezTo>
                <a:cubicBezTo>
                  <a:pt x="669533" y="2696222"/>
                  <a:pt x="578992" y="2742948"/>
                  <a:pt x="578350" y="2743933"/>
                </a:cubicBezTo>
                <a:cubicBezTo>
                  <a:pt x="541742" y="2799487"/>
                  <a:pt x="493863" y="2953370"/>
                  <a:pt x="416724" y="3078830"/>
                </a:cubicBezTo>
                <a:cubicBezTo>
                  <a:pt x="329821" y="3220162"/>
                  <a:pt x="243091" y="3348649"/>
                  <a:pt x="151238" y="3286525"/>
                </a:cubicBezTo>
                <a:cubicBezTo>
                  <a:pt x="101671" y="3253005"/>
                  <a:pt x="121402" y="3049000"/>
                  <a:pt x="225410" y="2932501"/>
                </a:cubicBezTo>
                <a:cubicBezTo>
                  <a:pt x="329419" y="2815995"/>
                  <a:pt x="553543" y="2661369"/>
                  <a:pt x="555873" y="2660076"/>
                </a:cubicBezTo>
                <a:cubicBezTo>
                  <a:pt x="497935" y="2663613"/>
                  <a:pt x="435014" y="2668421"/>
                  <a:pt x="413268" y="2672567"/>
                </a:cubicBezTo>
                <a:cubicBezTo>
                  <a:pt x="275091" y="2698880"/>
                  <a:pt x="-2257" y="2776575"/>
                  <a:pt x="14" y="2591892"/>
                </a:cubicBezTo>
                <a:cubicBezTo>
                  <a:pt x="201" y="2577057"/>
                  <a:pt x="2599" y="2564259"/>
                  <a:pt x="6617" y="2553101"/>
                </a:cubicBezTo>
                <a:close/>
              </a:path>
            </a:pathLst>
          </a:custGeom>
          <a:blipFill rotWithShape="1">
            <a:blip r:embed="rId2">
              <a:alphaModFix amt="60000"/>
            </a:blip>
            <a:stretch>
              <a:fillRect b="-62099" l="-12368" r="-8409" t="-77398"/>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32" name="Google Shape;432;p17"/>
          <p:cNvSpPr/>
          <p:nvPr/>
        </p:nvSpPr>
        <p:spPr>
          <a:xfrm flipH="1" rot="-510409">
            <a:off x="-502451" y="5314429"/>
            <a:ext cx="2032904" cy="1919052"/>
          </a:xfrm>
          <a:custGeom>
            <a:rect b="b" l="l" r="r" t="t"/>
            <a:pathLst>
              <a:path extrusionOk="0" h="3244341" w="3436818">
                <a:moveTo>
                  <a:pt x="2217464" y="3244167"/>
                </a:moveTo>
                <a:cubicBezTo>
                  <a:pt x="2403983" y="3254012"/>
                  <a:pt x="2617157" y="2846617"/>
                  <a:pt x="2760077" y="2522744"/>
                </a:cubicBezTo>
                <a:cubicBezTo>
                  <a:pt x="2881164" y="2248310"/>
                  <a:pt x="3344882" y="2193560"/>
                  <a:pt x="3429669" y="1722581"/>
                </a:cubicBezTo>
                <a:cubicBezTo>
                  <a:pt x="3477756" y="1455200"/>
                  <a:pt x="3267529" y="1206048"/>
                  <a:pt x="3267529" y="1206048"/>
                </a:cubicBezTo>
                <a:cubicBezTo>
                  <a:pt x="3267529" y="1206048"/>
                  <a:pt x="3044777" y="1930873"/>
                  <a:pt x="2853972" y="1753677"/>
                </a:cubicBezTo>
                <a:cubicBezTo>
                  <a:pt x="2698194" y="1609016"/>
                  <a:pt x="3150259" y="1263169"/>
                  <a:pt x="3007541" y="902796"/>
                </a:cubicBezTo>
                <a:cubicBezTo>
                  <a:pt x="2864822" y="542416"/>
                  <a:pt x="2282963" y="312097"/>
                  <a:pt x="2282963" y="312097"/>
                </a:cubicBezTo>
                <a:cubicBezTo>
                  <a:pt x="2282963" y="312097"/>
                  <a:pt x="2609589" y="1315066"/>
                  <a:pt x="2179625" y="1336317"/>
                </a:cubicBezTo>
                <a:cubicBezTo>
                  <a:pt x="1811275" y="1354520"/>
                  <a:pt x="2089279" y="720918"/>
                  <a:pt x="1990494" y="403736"/>
                </a:cubicBezTo>
                <a:cubicBezTo>
                  <a:pt x="1929750" y="208724"/>
                  <a:pt x="1190104" y="-85011"/>
                  <a:pt x="1018720" y="23291"/>
                </a:cubicBezTo>
                <a:cubicBezTo>
                  <a:pt x="911497" y="91040"/>
                  <a:pt x="1485989" y="644402"/>
                  <a:pt x="1270604" y="737052"/>
                </a:cubicBezTo>
                <a:cubicBezTo>
                  <a:pt x="1059976" y="827666"/>
                  <a:pt x="953556" y="366432"/>
                  <a:pt x="772463" y="219976"/>
                </a:cubicBezTo>
                <a:cubicBezTo>
                  <a:pt x="708905" y="168574"/>
                  <a:pt x="624989" y="158529"/>
                  <a:pt x="531294" y="170229"/>
                </a:cubicBezTo>
                <a:cubicBezTo>
                  <a:pt x="437599" y="181922"/>
                  <a:pt x="353213" y="224892"/>
                  <a:pt x="353213" y="224892"/>
                </a:cubicBezTo>
                <a:cubicBezTo>
                  <a:pt x="353213" y="224892"/>
                  <a:pt x="360178" y="316209"/>
                  <a:pt x="321133" y="429219"/>
                </a:cubicBezTo>
                <a:cubicBezTo>
                  <a:pt x="286776" y="528439"/>
                  <a:pt x="194522" y="581963"/>
                  <a:pt x="296420" y="699789"/>
                </a:cubicBezTo>
                <a:cubicBezTo>
                  <a:pt x="514417" y="951793"/>
                  <a:pt x="1225532" y="1160420"/>
                  <a:pt x="1214013" y="1277233"/>
                </a:cubicBezTo>
                <a:cubicBezTo>
                  <a:pt x="1203364" y="1385059"/>
                  <a:pt x="893683" y="1393605"/>
                  <a:pt x="605365" y="1296722"/>
                </a:cubicBezTo>
                <a:cubicBezTo>
                  <a:pt x="317048" y="1199840"/>
                  <a:pt x="60791" y="889709"/>
                  <a:pt x="60791" y="889709"/>
                </a:cubicBezTo>
                <a:cubicBezTo>
                  <a:pt x="60791" y="889709"/>
                  <a:pt x="-14614" y="973198"/>
                  <a:pt x="2538" y="1079061"/>
                </a:cubicBezTo>
                <a:cubicBezTo>
                  <a:pt x="19696" y="1184925"/>
                  <a:pt x="129411" y="1313131"/>
                  <a:pt x="129411" y="1313131"/>
                </a:cubicBezTo>
                <a:cubicBezTo>
                  <a:pt x="129411" y="1313131"/>
                  <a:pt x="56832" y="1536156"/>
                  <a:pt x="253022" y="1660283"/>
                </a:cubicBezTo>
                <a:cubicBezTo>
                  <a:pt x="697855" y="1941676"/>
                  <a:pt x="1603860" y="1766187"/>
                  <a:pt x="1578947" y="2020235"/>
                </a:cubicBezTo>
                <a:cubicBezTo>
                  <a:pt x="1570040" y="2110936"/>
                  <a:pt x="1347490" y="2179576"/>
                  <a:pt x="1084622" y="2147135"/>
                </a:cubicBezTo>
                <a:cubicBezTo>
                  <a:pt x="733149" y="2103750"/>
                  <a:pt x="319325" y="1935775"/>
                  <a:pt x="319325" y="1935775"/>
                </a:cubicBezTo>
                <a:cubicBezTo>
                  <a:pt x="319325" y="1935775"/>
                  <a:pt x="227573" y="2218829"/>
                  <a:pt x="614139" y="2334577"/>
                </a:cubicBezTo>
                <a:cubicBezTo>
                  <a:pt x="1000705" y="2450333"/>
                  <a:pt x="1862040" y="2313173"/>
                  <a:pt x="1883605" y="2391859"/>
                </a:cubicBezTo>
                <a:cubicBezTo>
                  <a:pt x="1907180" y="2478153"/>
                  <a:pt x="1558454" y="2500388"/>
                  <a:pt x="1306837" y="2596139"/>
                </a:cubicBezTo>
                <a:cubicBezTo>
                  <a:pt x="1045442" y="2695594"/>
                  <a:pt x="789005" y="2639805"/>
                  <a:pt x="789005" y="2639805"/>
                </a:cubicBezTo>
                <a:cubicBezTo>
                  <a:pt x="789005" y="2639805"/>
                  <a:pt x="888526" y="2729348"/>
                  <a:pt x="1016042" y="2841728"/>
                </a:cubicBezTo>
                <a:cubicBezTo>
                  <a:pt x="1122997" y="2935959"/>
                  <a:pt x="1244016" y="3052424"/>
                  <a:pt x="1395844" y="3084236"/>
                </a:cubicBezTo>
                <a:cubicBezTo>
                  <a:pt x="1728631" y="3153954"/>
                  <a:pt x="2045277" y="2762432"/>
                  <a:pt x="2140445" y="2904950"/>
                </a:cubicBezTo>
                <a:cubicBezTo>
                  <a:pt x="2245994" y="3062939"/>
                  <a:pt x="1886553" y="3179136"/>
                  <a:pt x="1886553" y="3179136"/>
                </a:cubicBezTo>
                <a:cubicBezTo>
                  <a:pt x="1886553" y="3179136"/>
                  <a:pt x="2030945" y="3234388"/>
                  <a:pt x="2217464" y="3244167"/>
                </a:cubicBezTo>
                <a:close/>
                <a:moveTo>
                  <a:pt x="1988753" y="2352305"/>
                </a:moveTo>
                <a:cubicBezTo>
                  <a:pt x="1892580" y="2340063"/>
                  <a:pt x="1800091" y="2293523"/>
                  <a:pt x="1815829" y="2220563"/>
                </a:cubicBezTo>
                <a:cubicBezTo>
                  <a:pt x="1839404" y="2110902"/>
                  <a:pt x="2183375" y="2184940"/>
                  <a:pt x="2184246" y="2278167"/>
                </a:cubicBezTo>
                <a:cubicBezTo>
                  <a:pt x="2184848" y="2342474"/>
                  <a:pt x="2084926" y="2364541"/>
                  <a:pt x="1988753" y="2352305"/>
                </a:cubicBezTo>
                <a:close/>
                <a:moveTo>
                  <a:pt x="2213044" y="1896041"/>
                </a:moveTo>
                <a:cubicBezTo>
                  <a:pt x="2086801" y="1891372"/>
                  <a:pt x="2054721" y="1516453"/>
                  <a:pt x="2180696" y="1501779"/>
                </a:cubicBezTo>
                <a:cubicBezTo>
                  <a:pt x="2340761" y="1483120"/>
                  <a:pt x="2350003" y="1901111"/>
                  <a:pt x="2213044" y="1896041"/>
                </a:cubicBezTo>
                <a:close/>
                <a:moveTo>
                  <a:pt x="1721331" y="1158658"/>
                </a:moveTo>
                <a:cubicBezTo>
                  <a:pt x="1636476" y="1155095"/>
                  <a:pt x="1569772" y="929779"/>
                  <a:pt x="1644044" y="876462"/>
                </a:cubicBezTo>
                <a:cubicBezTo>
                  <a:pt x="1751535" y="799303"/>
                  <a:pt x="1839404" y="1082631"/>
                  <a:pt x="1758434" y="1145485"/>
                </a:cubicBezTo>
                <a:cubicBezTo>
                  <a:pt x="1745910" y="1155182"/>
                  <a:pt x="1733453" y="1159160"/>
                  <a:pt x="1721331" y="115865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3" name="Google Shape;433;p17"/>
          <p:cNvSpPr/>
          <p:nvPr/>
        </p:nvSpPr>
        <p:spPr>
          <a:xfrm flipH="1" rot="-510409">
            <a:off x="-502443" y="5314421"/>
            <a:ext cx="2032904" cy="1919052"/>
          </a:xfrm>
          <a:custGeom>
            <a:rect b="b" l="l" r="r" t="t"/>
            <a:pathLst>
              <a:path extrusionOk="0" h="3244341" w="3436818">
                <a:moveTo>
                  <a:pt x="2217464" y="3244167"/>
                </a:moveTo>
                <a:cubicBezTo>
                  <a:pt x="2403983" y="3254012"/>
                  <a:pt x="2617157" y="2846617"/>
                  <a:pt x="2760077" y="2522744"/>
                </a:cubicBezTo>
                <a:cubicBezTo>
                  <a:pt x="2881164" y="2248310"/>
                  <a:pt x="3344882" y="2193560"/>
                  <a:pt x="3429669" y="1722581"/>
                </a:cubicBezTo>
                <a:cubicBezTo>
                  <a:pt x="3477756" y="1455200"/>
                  <a:pt x="3267529" y="1206048"/>
                  <a:pt x="3267529" y="1206048"/>
                </a:cubicBezTo>
                <a:cubicBezTo>
                  <a:pt x="3267529" y="1206048"/>
                  <a:pt x="3044777" y="1930873"/>
                  <a:pt x="2853972" y="1753677"/>
                </a:cubicBezTo>
                <a:cubicBezTo>
                  <a:pt x="2698194" y="1609016"/>
                  <a:pt x="3150259" y="1263169"/>
                  <a:pt x="3007541" y="902796"/>
                </a:cubicBezTo>
                <a:cubicBezTo>
                  <a:pt x="2864822" y="542416"/>
                  <a:pt x="2282963" y="312097"/>
                  <a:pt x="2282963" y="312097"/>
                </a:cubicBezTo>
                <a:cubicBezTo>
                  <a:pt x="2282963" y="312097"/>
                  <a:pt x="2609589" y="1315066"/>
                  <a:pt x="2179625" y="1336317"/>
                </a:cubicBezTo>
                <a:cubicBezTo>
                  <a:pt x="1811275" y="1354520"/>
                  <a:pt x="2089279" y="720918"/>
                  <a:pt x="1990494" y="403736"/>
                </a:cubicBezTo>
                <a:cubicBezTo>
                  <a:pt x="1929750" y="208724"/>
                  <a:pt x="1190104" y="-85011"/>
                  <a:pt x="1018720" y="23291"/>
                </a:cubicBezTo>
                <a:cubicBezTo>
                  <a:pt x="911497" y="91040"/>
                  <a:pt x="1485989" y="644402"/>
                  <a:pt x="1270604" y="737052"/>
                </a:cubicBezTo>
                <a:cubicBezTo>
                  <a:pt x="1059976" y="827666"/>
                  <a:pt x="953556" y="366432"/>
                  <a:pt x="772463" y="219976"/>
                </a:cubicBezTo>
                <a:cubicBezTo>
                  <a:pt x="708905" y="168574"/>
                  <a:pt x="624989" y="158529"/>
                  <a:pt x="531294" y="170229"/>
                </a:cubicBezTo>
                <a:cubicBezTo>
                  <a:pt x="437599" y="181922"/>
                  <a:pt x="353213" y="224892"/>
                  <a:pt x="353213" y="224892"/>
                </a:cubicBezTo>
                <a:cubicBezTo>
                  <a:pt x="353213" y="224892"/>
                  <a:pt x="360178" y="316209"/>
                  <a:pt x="321133" y="429219"/>
                </a:cubicBezTo>
                <a:cubicBezTo>
                  <a:pt x="286776" y="528439"/>
                  <a:pt x="194522" y="581963"/>
                  <a:pt x="296420" y="699789"/>
                </a:cubicBezTo>
                <a:cubicBezTo>
                  <a:pt x="514417" y="951793"/>
                  <a:pt x="1225532" y="1160420"/>
                  <a:pt x="1214013" y="1277233"/>
                </a:cubicBezTo>
                <a:cubicBezTo>
                  <a:pt x="1203364" y="1385059"/>
                  <a:pt x="893683" y="1393605"/>
                  <a:pt x="605365" y="1296722"/>
                </a:cubicBezTo>
                <a:cubicBezTo>
                  <a:pt x="317048" y="1199840"/>
                  <a:pt x="60791" y="889709"/>
                  <a:pt x="60791" y="889709"/>
                </a:cubicBezTo>
                <a:cubicBezTo>
                  <a:pt x="60791" y="889709"/>
                  <a:pt x="-14614" y="973198"/>
                  <a:pt x="2538" y="1079061"/>
                </a:cubicBezTo>
                <a:cubicBezTo>
                  <a:pt x="19696" y="1184925"/>
                  <a:pt x="129411" y="1313131"/>
                  <a:pt x="129411" y="1313131"/>
                </a:cubicBezTo>
                <a:cubicBezTo>
                  <a:pt x="129411" y="1313131"/>
                  <a:pt x="56832" y="1536156"/>
                  <a:pt x="253022" y="1660283"/>
                </a:cubicBezTo>
                <a:cubicBezTo>
                  <a:pt x="697855" y="1941676"/>
                  <a:pt x="1603860" y="1766187"/>
                  <a:pt x="1578947" y="2020235"/>
                </a:cubicBezTo>
                <a:cubicBezTo>
                  <a:pt x="1570040" y="2110936"/>
                  <a:pt x="1347490" y="2179576"/>
                  <a:pt x="1084622" y="2147135"/>
                </a:cubicBezTo>
                <a:cubicBezTo>
                  <a:pt x="733149" y="2103750"/>
                  <a:pt x="319325" y="1935775"/>
                  <a:pt x="319325" y="1935775"/>
                </a:cubicBezTo>
                <a:cubicBezTo>
                  <a:pt x="319325" y="1935775"/>
                  <a:pt x="227573" y="2218829"/>
                  <a:pt x="614139" y="2334577"/>
                </a:cubicBezTo>
                <a:cubicBezTo>
                  <a:pt x="1000705" y="2450333"/>
                  <a:pt x="1862040" y="2313173"/>
                  <a:pt x="1883605" y="2391859"/>
                </a:cubicBezTo>
                <a:cubicBezTo>
                  <a:pt x="1907180" y="2478153"/>
                  <a:pt x="1558454" y="2500388"/>
                  <a:pt x="1306837" y="2596139"/>
                </a:cubicBezTo>
                <a:cubicBezTo>
                  <a:pt x="1045442" y="2695594"/>
                  <a:pt x="789005" y="2639805"/>
                  <a:pt x="789005" y="2639805"/>
                </a:cubicBezTo>
                <a:cubicBezTo>
                  <a:pt x="789005" y="2639805"/>
                  <a:pt x="888526" y="2729348"/>
                  <a:pt x="1016042" y="2841728"/>
                </a:cubicBezTo>
                <a:cubicBezTo>
                  <a:pt x="1122997" y="2935959"/>
                  <a:pt x="1244016" y="3052424"/>
                  <a:pt x="1395844" y="3084236"/>
                </a:cubicBezTo>
                <a:cubicBezTo>
                  <a:pt x="1728631" y="3153954"/>
                  <a:pt x="2045277" y="2762432"/>
                  <a:pt x="2140445" y="2904950"/>
                </a:cubicBezTo>
                <a:cubicBezTo>
                  <a:pt x="2245994" y="3062939"/>
                  <a:pt x="1886553" y="3179136"/>
                  <a:pt x="1886553" y="3179136"/>
                </a:cubicBezTo>
                <a:cubicBezTo>
                  <a:pt x="1886553" y="3179136"/>
                  <a:pt x="2030945" y="3234388"/>
                  <a:pt x="2217464" y="3244167"/>
                </a:cubicBezTo>
                <a:close/>
                <a:moveTo>
                  <a:pt x="1988753" y="2352305"/>
                </a:moveTo>
                <a:cubicBezTo>
                  <a:pt x="1892580" y="2340063"/>
                  <a:pt x="1800091" y="2293523"/>
                  <a:pt x="1815829" y="2220563"/>
                </a:cubicBezTo>
                <a:cubicBezTo>
                  <a:pt x="1839404" y="2110902"/>
                  <a:pt x="2183375" y="2184940"/>
                  <a:pt x="2184246" y="2278167"/>
                </a:cubicBezTo>
                <a:cubicBezTo>
                  <a:pt x="2184848" y="2342474"/>
                  <a:pt x="2084926" y="2364541"/>
                  <a:pt x="1988753" y="2352305"/>
                </a:cubicBezTo>
                <a:close/>
                <a:moveTo>
                  <a:pt x="2213044" y="1896041"/>
                </a:moveTo>
                <a:cubicBezTo>
                  <a:pt x="2086801" y="1891372"/>
                  <a:pt x="2054721" y="1516453"/>
                  <a:pt x="2180696" y="1501779"/>
                </a:cubicBezTo>
                <a:cubicBezTo>
                  <a:pt x="2340761" y="1483120"/>
                  <a:pt x="2350003" y="1901111"/>
                  <a:pt x="2213044" y="1896041"/>
                </a:cubicBezTo>
                <a:close/>
                <a:moveTo>
                  <a:pt x="1721331" y="1158658"/>
                </a:moveTo>
                <a:cubicBezTo>
                  <a:pt x="1636476" y="1155095"/>
                  <a:pt x="1569772" y="929779"/>
                  <a:pt x="1644044" y="876462"/>
                </a:cubicBezTo>
                <a:cubicBezTo>
                  <a:pt x="1751535" y="799303"/>
                  <a:pt x="1839404" y="1082631"/>
                  <a:pt x="1758434" y="1145485"/>
                </a:cubicBezTo>
                <a:cubicBezTo>
                  <a:pt x="1745910" y="1155182"/>
                  <a:pt x="1733453" y="1159160"/>
                  <a:pt x="1721331" y="1158658"/>
                </a:cubicBezTo>
                <a:close/>
              </a:path>
            </a:pathLst>
          </a:custGeom>
          <a:blipFill rotWithShape="1">
            <a:blip r:embed="rId2">
              <a:alphaModFix amt="60000"/>
            </a:blip>
            <a:stretch>
              <a:fillRect b="-62099" l="-12368" r="-8409" t="-77398"/>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34" name="Google Shape;434;p17"/>
          <p:cNvSpPr/>
          <p:nvPr/>
        </p:nvSpPr>
        <p:spPr>
          <a:xfrm rot="5400000">
            <a:off x="-462658" y="3452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100 DO NOT REMOVE · SlidesMania">
  <p:cSld name="CUSTOM_20">
    <p:spTree>
      <p:nvGrpSpPr>
        <p:cNvPr id="435" name="Shape 435"/>
        <p:cNvGrpSpPr/>
        <p:nvPr/>
      </p:nvGrpSpPr>
      <p:grpSpPr>
        <a:xfrm>
          <a:off x="0" y="0"/>
          <a:ext cx="0" cy="0"/>
          <a:chOff x="0" y="0"/>
          <a:chExt cx="0" cy="0"/>
        </a:xfrm>
      </p:grpSpPr>
      <p:grpSp>
        <p:nvGrpSpPr>
          <p:cNvPr id="436" name="Google Shape;436;p18"/>
          <p:cNvGrpSpPr/>
          <p:nvPr/>
        </p:nvGrpSpPr>
        <p:grpSpPr>
          <a:xfrm>
            <a:off x="0" y="0"/>
            <a:ext cx="12192000" cy="6858000"/>
            <a:chOff x="0" y="0"/>
            <a:chExt cx="12192000" cy="6858000"/>
          </a:xfrm>
        </p:grpSpPr>
        <p:sp>
          <p:nvSpPr>
            <p:cNvPr id="437" name="Google Shape;437;p18"/>
            <p:cNvSpPr/>
            <p:nvPr/>
          </p:nvSpPr>
          <p:spPr>
            <a:xfrm>
              <a:off x="0" y="0"/>
              <a:ext cx="121920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8" name="Google Shape;438;p18"/>
            <p:cNvSpPr txBox="1"/>
            <p:nvPr/>
          </p:nvSpPr>
          <p:spPr>
            <a:xfrm>
              <a:off x="463500" y="2858044"/>
              <a:ext cx="8956500" cy="38307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3600">
                  <a:solidFill>
                    <a:srgbClr val="3F3F3F"/>
                  </a:solidFill>
                  <a:latin typeface="Poppins"/>
                  <a:ea typeface="Poppins"/>
                  <a:cs typeface="Poppins"/>
                  <a:sym typeface="Poppins"/>
                </a:rPr>
                <a:t>Free </a:t>
              </a:r>
              <a:r>
                <a:rPr lang="en" sz="3600">
                  <a:solidFill>
                    <a:srgbClr val="3F3F3F"/>
                  </a:solidFill>
                  <a:latin typeface="Poppins"/>
                  <a:ea typeface="Poppins"/>
                  <a:cs typeface="Poppins"/>
                  <a:sym typeface="Poppins"/>
                </a:rPr>
                <a:t>themes and templates for </a:t>
              </a:r>
              <a:r>
                <a:rPr b="1" lang="en" sz="3600">
                  <a:solidFill>
                    <a:srgbClr val="3F3F3F"/>
                  </a:solidFill>
                  <a:latin typeface="Poppins"/>
                  <a:ea typeface="Poppins"/>
                  <a:cs typeface="Poppins"/>
                  <a:sym typeface="Poppins"/>
                </a:rPr>
                <a:t>Google Slides</a:t>
              </a:r>
              <a:r>
                <a:rPr lang="en" sz="3600">
                  <a:solidFill>
                    <a:srgbClr val="3F3F3F"/>
                  </a:solidFill>
                  <a:latin typeface="Poppins"/>
                  <a:ea typeface="Poppins"/>
                  <a:cs typeface="Poppins"/>
                  <a:sym typeface="Poppins"/>
                </a:rPr>
                <a:t> or </a:t>
              </a:r>
              <a:r>
                <a:rPr b="1" lang="en" sz="3600">
                  <a:solidFill>
                    <a:srgbClr val="3F3F3F"/>
                  </a:solidFill>
                  <a:latin typeface="Poppins"/>
                  <a:ea typeface="Poppins"/>
                  <a:cs typeface="Poppins"/>
                  <a:sym typeface="Poppins"/>
                </a:rPr>
                <a:t>PowerPoint</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rPr b="1" lang="en" sz="3000">
                  <a:solidFill>
                    <a:srgbClr val="FFCB25"/>
                  </a:solidFill>
                  <a:latin typeface="Poppins"/>
                  <a:ea typeface="Poppins"/>
                  <a:cs typeface="Poppins"/>
                  <a:sym typeface="Poppins"/>
                </a:rPr>
                <a:t>NOT to be sold as is or modified!</a:t>
              </a:r>
              <a:endParaRPr b="1" sz="3000">
                <a:solidFill>
                  <a:srgbClr val="FFCB25"/>
                </a:solidFill>
                <a:latin typeface="Poppins"/>
                <a:ea typeface="Poppins"/>
                <a:cs typeface="Poppins"/>
                <a:sym typeface="Poppins"/>
              </a:endParaRPr>
            </a:p>
            <a:p>
              <a:pPr indent="0" lvl="0" marL="0" rtl="0" algn="l">
                <a:spcBef>
                  <a:spcPts val="0"/>
                </a:spcBef>
                <a:spcAft>
                  <a:spcPts val="0"/>
                </a:spcAft>
                <a:buNone/>
              </a:pPr>
              <a:r>
                <a:rPr lang="en" sz="2700">
                  <a:solidFill>
                    <a:srgbClr val="3F3F3F"/>
                  </a:solidFill>
                  <a:latin typeface="Poppins"/>
                  <a:ea typeface="Poppins"/>
                  <a:cs typeface="Poppins"/>
                  <a:sym typeface="Poppins"/>
                </a:rPr>
                <a:t>Read </a:t>
              </a:r>
              <a:r>
                <a:rPr lang="en" sz="2700" u="sng">
                  <a:solidFill>
                    <a:srgbClr val="3F3F3F"/>
                  </a:solidFill>
                  <a:latin typeface="Poppins"/>
                  <a:ea typeface="Poppins"/>
                  <a:cs typeface="Poppins"/>
                  <a:sym typeface="Poppins"/>
                  <a:hlinkClick r:id="rId2">
                    <a:extLst>
                      <a:ext uri="{A12FA001-AC4F-418D-AE19-62706E023703}">
                        <ahyp:hlinkClr val="tx"/>
                      </a:ext>
                    </a:extLst>
                  </a:hlinkClick>
                </a:rPr>
                <a:t>FAQ</a:t>
              </a:r>
              <a:r>
                <a:rPr b="1" lang="en" sz="4400">
                  <a:solidFill>
                    <a:srgbClr val="FFCB25"/>
                  </a:solidFill>
                  <a:latin typeface="Poppins"/>
                  <a:ea typeface="Poppins"/>
                  <a:cs typeface="Poppins"/>
                  <a:sym typeface="Poppins"/>
                </a:rPr>
                <a:t> </a:t>
              </a:r>
              <a:r>
                <a:rPr lang="en" sz="2700">
                  <a:solidFill>
                    <a:srgbClr val="3F3F3F"/>
                  </a:solidFill>
                  <a:latin typeface="Poppins"/>
                  <a:ea typeface="Poppins"/>
                  <a:cs typeface="Poppins"/>
                  <a:sym typeface="Poppins"/>
                </a:rPr>
                <a:t>on slidesmania.com</a:t>
              </a:r>
              <a:endParaRPr sz="2700">
                <a:solidFill>
                  <a:srgbClr val="3F3F3F"/>
                </a:solidFill>
                <a:latin typeface="Poppins"/>
                <a:ea typeface="Poppins"/>
                <a:cs typeface="Poppins"/>
                <a:sym typeface="Poppins"/>
              </a:endParaRPr>
            </a:p>
            <a:p>
              <a:pPr indent="0" lvl="0" marL="0" rtl="0" algn="l">
                <a:spcBef>
                  <a:spcPts val="0"/>
                </a:spcBef>
                <a:spcAft>
                  <a:spcPts val="0"/>
                </a:spcAft>
                <a:buNone/>
              </a:pPr>
              <a:r>
                <a:rPr lang="en" sz="2000">
                  <a:solidFill>
                    <a:srgbClr val="3F3F3F"/>
                  </a:solidFill>
                  <a:latin typeface="Poppins"/>
                  <a:ea typeface="Poppins"/>
                  <a:cs typeface="Poppins"/>
                  <a:sym typeface="Poppins"/>
                </a:rPr>
                <a:t>Do not remove the slidesmania.com text on the sides.</a:t>
              </a:r>
              <a:endParaRPr sz="2000">
                <a:solidFill>
                  <a:srgbClr val="3F3F3F"/>
                </a:solidFill>
                <a:latin typeface="Poppins"/>
                <a:ea typeface="Poppins"/>
                <a:cs typeface="Poppins"/>
                <a:sym typeface="Poppins"/>
              </a:endParaRPr>
            </a:p>
          </p:txBody>
        </p:sp>
        <p:cxnSp>
          <p:nvCxnSpPr>
            <p:cNvPr id="439" name="Google Shape;439;p18"/>
            <p:cNvCxnSpPr/>
            <p:nvPr/>
          </p:nvCxnSpPr>
          <p:spPr>
            <a:xfrm>
              <a:off x="10423367" y="5688858"/>
              <a:ext cx="1495200" cy="12900"/>
            </a:xfrm>
            <a:prstGeom prst="straightConnector1">
              <a:avLst/>
            </a:prstGeom>
            <a:noFill/>
            <a:ln cap="flat" cmpd="sng" w="38100">
              <a:solidFill>
                <a:srgbClr val="FFCB25"/>
              </a:solidFill>
              <a:prstDash val="solid"/>
              <a:round/>
              <a:headEnd len="med" w="med" type="none"/>
              <a:tailEnd len="med" w="med" type="none"/>
            </a:ln>
          </p:spPr>
        </p:cxnSp>
        <p:pic>
          <p:nvPicPr>
            <p:cNvPr id="440" name="Google Shape;440;p18">
              <a:hlinkClick r:id="rId3"/>
            </p:cNvPr>
            <p:cNvPicPr preferRelativeResize="0"/>
            <p:nvPr/>
          </p:nvPicPr>
          <p:blipFill>
            <a:blip r:embed="rId4">
              <a:alphaModFix/>
            </a:blip>
            <a:stretch>
              <a:fillRect/>
            </a:stretch>
          </p:blipFill>
          <p:spPr>
            <a:xfrm>
              <a:off x="8982558" y="5912306"/>
              <a:ext cx="713232" cy="637863"/>
            </a:xfrm>
            <a:prstGeom prst="rect">
              <a:avLst/>
            </a:prstGeom>
            <a:noFill/>
            <a:ln>
              <a:noFill/>
            </a:ln>
          </p:spPr>
        </p:pic>
        <p:pic>
          <p:nvPicPr>
            <p:cNvPr id="441" name="Google Shape;441;p18">
              <a:hlinkClick r:id="rId5"/>
            </p:cNvPr>
            <p:cNvPicPr preferRelativeResize="0"/>
            <p:nvPr/>
          </p:nvPicPr>
          <p:blipFill>
            <a:blip r:embed="rId6">
              <a:alphaModFix/>
            </a:blip>
            <a:stretch>
              <a:fillRect/>
            </a:stretch>
          </p:blipFill>
          <p:spPr>
            <a:xfrm>
              <a:off x="9764428" y="5916798"/>
              <a:ext cx="708660" cy="628879"/>
            </a:xfrm>
            <a:prstGeom prst="rect">
              <a:avLst/>
            </a:prstGeom>
            <a:noFill/>
            <a:ln>
              <a:noFill/>
            </a:ln>
          </p:spPr>
        </p:pic>
        <p:pic>
          <p:nvPicPr>
            <p:cNvPr id="442" name="Google Shape;442;p18">
              <a:hlinkClick r:id="rId7"/>
            </p:cNvPr>
            <p:cNvPicPr preferRelativeResize="0"/>
            <p:nvPr/>
          </p:nvPicPr>
          <p:blipFill>
            <a:blip r:embed="rId8">
              <a:alphaModFix/>
            </a:blip>
            <a:stretch>
              <a:fillRect/>
            </a:stretch>
          </p:blipFill>
          <p:spPr>
            <a:xfrm>
              <a:off x="10541715" y="5905569"/>
              <a:ext cx="612648" cy="624387"/>
            </a:xfrm>
            <a:prstGeom prst="rect">
              <a:avLst/>
            </a:prstGeom>
            <a:noFill/>
            <a:ln>
              <a:noFill/>
            </a:ln>
          </p:spPr>
        </p:pic>
        <p:pic>
          <p:nvPicPr>
            <p:cNvPr id="443" name="Google Shape;443;p18">
              <a:hlinkClick r:id="rId9"/>
            </p:cNvPr>
            <p:cNvPicPr preferRelativeResize="0"/>
            <p:nvPr/>
          </p:nvPicPr>
          <p:blipFill>
            <a:blip r:embed="rId10">
              <a:alphaModFix/>
            </a:blip>
            <a:stretch>
              <a:fillRect/>
            </a:stretch>
          </p:blipFill>
          <p:spPr>
            <a:xfrm>
              <a:off x="11219049" y="5916799"/>
              <a:ext cx="699516" cy="601927"/>
            </a:xfrm>
            <a:prstGeom prst="rect">
              <a:avLst/>
            </a:prstGeom>
            <a:noFill/>
            <a:ln>
              <a:noFill/>
            </a:ln>
          </p:spPr>
        </p:pic>
        <p:sp>
          <p:nvSpPr>
            <p:cNvPr id="444" name="Google Shape;444;p18"/>
            <p:cNvSpPr txBox="1"/>
            <p:nvPr/>
          </p:nvSpPr>
          <p:spPr>
            <a:xfrm>
              <a:off x="7072500" y="4813375"/>
              <a:ext cx="4915500" cy="10011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n" sz="2400">
                  <a:solidFill>
                    <a:srgbClr val="252525"/>
                  </a:solidFill>
                  <a:latin typeface="Homemade Apple"/>
                  <a:ea typeface="Homemade Apple"/>
                  <a:cs typeface="Homemade Apple"/>
                  <a:sym typeface="Homemade Apple"/>
                </a:rPr>
                <a:t>Sharing is caring!</a:t>
              </a:r>
              <a:endParaRPr b="1" sz="2400">
                <a:solidFill>
                  <a:srgbClr val="252525"/>
                </a:solidFill>
                <a:latin typeface="Homemade Apple"/>
                <a:ea typeface="Homemade Apple"/>
                <a:cs typeface="Homemade Apple"/>
                <a:sym typeface="Homemade Apple"/>
              </a:endParaRPr>
            </a:p>
          </p:txBody>
        </p:sp>
      </p:grpSp>
      <p:pic>
        <p:nvPicPr>
          <p:cNvPr id="445" name="Google Shape;445;p18"/>
          <p:cNvPicPr preferRelativeResize="0"/>
          <p:nvPr/>
        </p:nvPicPr>
        <p:blipFill rotWithShape="1">
          <a:blip r:embed="rId11">
            <a:alphaModFix/>
          </a:blip>
          <a:srcRect b="20906" l="0" r="0" t="16256"/>
          <a:stretch/>
        </p:blipFill>
        <p:spPr>
          <a:xfrm>
            <a:off x="125075" y="493725"/>
            <a:ext cx="8239800" cy="2071125"/>
          </a:xfrm>
          <a:prstGeom prst="rect">
            <a:avLst/>
          </a:prstGeom>
          <a:noFill/>
          <a:ln>
            <a:noFill/>
          </a:ln>
        </p:spPr>
      </p:pic>
    </p:spTree>
  </p:cSld>
  <p:clrMapOvr>
    <a:masterClrMapping/>
  </p:clrMapOvr>
</p:sldLayout>
</file>

<file path=ppt/slideMasters/_rels/slideMaster1.xml.rels><?xml version="1.0" encoding="UTF-8" standalone="yes"?><Relationships xmlns="http://schemas.openxmlformats.org/package/2006/relationships"><Relationship Id="rId11" Type="http://schemas.openxmlformats.org/officeDocument/2006/relationships/slideLayout" Target="../slideLayouts/slideLayout10.xml"/><Relationship Id="rId10" Type="http://schemas.openxmlformats.org/officeDocument/2006/relationships/slideLayout" Target="../slideLayouts/slideLayout9.xml"/><Relationship Id="rId13" Type="http://schemas.openxmlformats.org/officeDocument/2006/relationships/slideLayout" Target="../slideLayouts/slideLayout12.xml"/><Relationship Id="rId12" Type="http://schemas.openxmlformats.org/officeDocument/2006/relationships/slideLayout" Target="../slideLayouts/slideLayout11.xml"/><Relationship Id="rId1" Type="http://schemas.openxmlformats.org/officeDocument/2006/relationships/image" Target="../media/image4.png"/><Relationship Id="rId2" Type="http://schemas.openxmlformats.org/officeDocument/2006/relationships/slideLayout" Target="../slideLayouts/slideLayout1.xml"/><Relationship Id="rId3" Type="http://schemas.openxmlformats.org/officeDocument/2006/relationships/slideLayout" Target="../slideLayouts/slideLayout2.xml"/><Relationship Id="rId4" Type="http://schemas.openxmlformats.org/officeDocument/2006/relationships/slideLayout" Target="../slideLayouts/slideLayout3.xml"/><Relationship Id="rId9" Type="http://schemas.openxmlformats.org/officeDocument/2006/relationships/slideLayout" Target="../slideLayouts/slideLayout8.xml"/><Relationship Id="rId15" Type="http://schemas.openxmlformats.org/officeDocument/2006/relationships/slideLayout" Target="../slideLayouts/slideLayout14.xml"/><Relationship Id="rId14" Type="http://schemas.openxmlformats.org/officeDocument/2006/relationships/slideLayout" Target="../slideLayouts/slideLayout13.xml"/><Relationship Id="rId17" Type="http://schemas.openxmlformats.org/officeDocument/2006/relationships/slideLayout" Target="../slideLayouts/slideLayout16.xml"/><Relationship Id="rId16" Type="http://schemas.openxmlformats.org/officeDocument/2006/relationships/slideLayout" Target="../slideLayouts/slideLayout15.xml"/><Relationship Id="rId5" Type="http://schemas.openxmlformats.org/officeDocument/2006/relationships/slideLayout" Target="../slideLayouts/slideLayout4.xml"/><Relationship Id="rId19" Type="http://schemas.openxmlformats.org/officeDocument/2006/relationships/theme" Target="../theme/theme1.xml"/><Relationship Id="rId6" Type="http://schemas.openxmlformats.org/officeDocument/2006/relationships/slideLayout" Target="../slideLayouts/slideLayout5.xml"/><Relationship Id="rId18" Type="http://schemas.openxmlformats.org/officeDocument/2006/relationships/slideLayout" Target="../slideLayouts/slideLayout17.xml"/><Relationship Id="rId7" Type="http://schemas.openxmlformats.org/officeDocument/2006/relationships/slideLayout" Target="../slideLayouts/slideLayout6.xml"/><Relationship Id="rId8" Type="http://schemas.openxmlformats.org/officeDocument/2006/relationships/slideLayout" Target="../slideLayouts/slideLayout7.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rgbClr val="FFFFFF"/>
        </a:solidFill>
      </p:bgPr>
    </p:bg>
    <p:spTree>
      <p:nvGrpSpPr>
        <p:cNvPr id="5" name="Shape 5"/>
        <p:cNvGrpSpPr/>
        <p:nvPr/>
      </p:nvGrpSpPr>
      <p:grpSpPr>
        <a:xfrm>
          <a:off x="0" y="0"/>
          <a:ext cx="0" cy="0"/>
          <a:chOff x="0" y="0"/>
          <a:chExt cx="0" cy="0"/>
        </a:xfrm>
      </p:grpSpPr>
      <p:pic>
        <p:nvPicPr>
          <p:cNvPr id="6" name="Google Shape;6;p1"/>
          <p:cNvPicPr preferRelativeResize="0"/>
          <p:nvPr/>
        </p:nvPicPr>
        <p:blipFill>
          <a:blip r:embed="rId1">
            <a:alphaModFix amt="10000"/>
          </a:blip>
          <a:stretch>
            <a:fillRect/>
          </a:stretch>
        </p:blipFill>
        <p:spPr>
          <a:xfrm>
            <a:off x="0" y="0"/>
            <a:ext cx="12192000" cy="6858000"/>
          </a:xfrm>
          <a:prstGeom prst="rect">
            <a:avLst/>
          </a:prstGeom>
          <a:noFill/>
          <a:ln>
            <a:noFill/>
          </a:ln>
        </p:spPr>
      </p:pic>
      <p:sp>
        <p:nvSpPr>
          <p:cNvPr id="7" name="Google Shape;7;p1"/>
          <p:cNvSpPr txBox="1"/>
          <p:nvPr>
            <p:ph type="title"/>
          </p:nvPr>
        </p:nvSpPr>
        <p:spPr>
          <a:xfrm>
            <a:off x="415600" y="593367"/>
            <a:ext cx="11360700" cy="763500"/>
          </a:xfrm>
          <a:prstGeom prst="rect">
            <a:avLst/>
          </a:prstGeom>
          <a:noFill/>
          <a:ln>
            <a:noFill/>
          </a:ln>
        </p:spPr>
        <p:txBody>
          <a:bodyPr anchorCtr="0" anchor="t" bIns="121900" lIns="121900" spcFirstLastPara="1" rIns="121900" wrap="square" tIns="121900">
            <a:noAutofit/>
          </a:bodyPr>
          <a:lstStyle>
            <a:lvl1pPr lvl="0">
              <a:spcBef>
                <a:spcPts val="0"/>
              </a:spcBef>
              <a:spcAft>
                <a:spcPts val="0"/>
              </a:spcAft>
              <a:buClr>
                <a:schemeClr val="dk1"/>
              </a:buClr>
              <a:buSzPts val="4000"/>
              <a:buFont typeface="Nerko One"/>
              <a:buNone/>
              <a:defRPr sz="4000">
                <a:solidFill>
                  <a:schemeClr val="dk1"/>
                </a:solidFill>
                <a:latin typeface="Nerko One"/>
                <a:ea typeface="Nerko One"/>
                <a:cs typeface="Nerko One"/>
                <a:sym typeface="Nerko One"/>
              </a:defRPr>
            </a:lvl1pPr>
            <a:lvl2pPr lvl="1">
              <a:spcBef>
                <a:spcPts val="0"/>
              </a:spcBef>
              <a:spcAft>
                <a:spcPts val="0"/>
              </a:spcAft>
              <a:buClr>
                <a:schemeClr val="dk1"/>
              </a:buClr>
              <a:buSzPts val="4000"/>
              <a:buFont typeface="Nerko One"/>
              <a:buNone/>
              <a:defRPr sz="4000">
                <a:solidFill>
                  <a:schemeClr val="dk1"/>
                </a:solidFill>
                <a:latin typeface="Nerko One"/>
                <a:ea typeface="Nerko One"/>
                <a:cs typeface="Nerko One"/>
                <a:sym typeface="Nerko One"/>
              </a:defRPr>
            </a:lvl2pPr>
            <a:lvl3pPr lvl="2">
              <a:spcBef>
                <a:spcPts val="0"/>
              </a:spcBef>
              <a:spcAft>
                <a:spcPts val="0"/>
              </a:spcAft>
              <a:buClr>
                <a:schemeClr val="dk1"/>
              </a:buClr>
              <a:buSzPts val="4000"/>
              <a:buFont typeface="Nerko One"/>
              <a:buNone/>
              <a:defRPr sz="4000">
                <a:solidFill>
                  <a:schemeClr val="dk1"/>
                </a:solidFill>
                <a:latin typeface="Nerko One"/>
                <a:ea typeface="Nerko One"/>
                <a:cs typeface="Nerko One"/>
                <a:sym typeface="Nerko One"/>
              </a:defRPr>
            </a:lvl3pPr>
            <a:lvl4pPr lvl="3">
              <a:spcBef>
                <a:spcPts val="0"/>
              </a:spcBef>
              <a:spcAft>
                <a:spcPts val="0"/>
              </a:spcAft>
              <a:buClr>
                <a:schemeClr val="dk1"/>
              </a:buClr>
              <a:buSzPts val="4000"/>
              <a:buFont typeface="Nerko One"/>
              <a:buNone/>
              <a:defRPr sz="4000">
                <a:solidFill>
                  <a:schemeClr val="dk1"/>
                </a:solidFill>
                <a:latin typeface="Nerko One"/>
                <a:ea typeface="Nerko One"/>
                <a:cs typeface="Nerko One"/>
                <a:sym typeface="Nerko One"/>
              </a:defRPr>
            </a:lvl4pPr>
            <a:lvl5pPr lvl="4">
              <a:spcBef>
                <a:spcPts val="0"/>
              </a:spcBef>
              <a:spcAft>
                <a:spcPts val="0"/>
              </a:spcAft>
              <a:buClr>
                <a:schemeClr val="dk1"/>
              </a:buClr>
              <a:buSzPts val="4000"/>
              <a:buFont typeface="Nerko One"/>
              <a:buNone/>
              <a:defRPr sz="4000">
                <a:solidFill>
                  <a:schemeClr val="dk1"/>
                </a:solidFill>
                <a:latin typeface="Nerko One"/>
                <a:ea typeface="Nerko One"/>
                <a:cs typeface="Nerko One"/>
                <a:sym typeface="Nerko One"/>
              </a:defRPr>
            </a:lvl5pPr>
            <a:lvl6pPr lvl="5">
              <a:spcBef>
                <a:spcPts val="0"/>
              </a:spcBef>
              <a:spcAft>
                <a:spcPts val="0"/>
              </a:spcAft>
              <a:buClr>
                <a:schemeClr val="dk1"/>
              </a:buClr>
              <a:buSzPts val="4000"/>
              <a:buFont typeface="Nerko One"/>
              <a:buNone/>
              <a:defRPr sz="4000">
                <a:solidFill>
                  <a:schemeClr val="dk1"/>
                </a:solidFill>
                <a:latin typeface="Nerko One"/>
                <a:ea typeface="Nerko One"/>
                <a:cs typeface="Nerko One"/>
                <a:sym typeface="Nerko One"/>
              </a:defRPr>
            </a:lvl6pPr>
            <a:lvl7pPr lvl="6">
              <a:spcBef>
                <a:spcPts val="0"/>
              </a:spcBef>
              <a:spcAft>
                <a:spcPts val="0"/>
              </a:spcAft>
              <a:buClr>
                <a:schemeClr val="dk1"/>
              </a:buClr>
              <a:buSzPts val="4000"/>
              <a:buFont typeface="Nerko One"/>
              <a:buNone/>
              <a:defRPr sz="4000">
                <a:solidFill>
                  <a:schemeClr val="dk1"/>
                </a:solidFill>
                <a:latin typeface="Nerko One"/>
                <a:ea typeface="Nerko One"/>
                <a:cs typeface="Nerko One"/>
                <a:sym typeface="Nerko One"/>
              </a:defRPr>
            </a:lvl7pPr>
            <a:lvl8pPr lvl="7">
              <a:spcBef>
                <a:spcPts val="0"/>
              </a:spcBef>
              <a:spcAft>
                <a:spcPts val="0"/>
              </a:spcAft>
              <a:buClr>
                <a:schemeClr val="dk1"/>
              </a:buClr>
              <a:buSzPts val="4000"/>
              <a:buFont typeface="Nerko One"/>
              <a:buNone/>
              <a:defRPr sz="4000">
                <a:solidFill>
                  <a:schemeClr val="dk1"/>
                </a:solidFill>
                <a:latin typeface="Nerko One"/>
                <a:ea typeface="Nerko One"/>
                <a:cs typeface="Nerko One"/>
                <a:sym typeface="Nerko One"/>
              </a:defRPr>
            </a:lvl8pPr>
            <a:lvl9pPr lvl="8">
              <a:spcBef>
                <a:spcPts val="0"/>
              </a:spcBef>
              <a:spcAft>
                <a:spcPts val="0"/>
              </a:spcAft>
              <a:buClr>
                <a:schemeClr val="dk1"/>
              </a:buClr>
              <a:buSzPts val="4000"/>
              <a:buFont typeface="Nerko One"/>
              <a:buNone/>
              <a:defRPr sz="4000">
                <a:solidFill>
                  <a:schemeClr val="dk1"/>
                </a:solidFill>
                <a:latin typeface="Nerko One"/>
                <a:ea typeface="Nerko One"/>
                <a:cs typeface="Nerko One"/>
                <a:sym typeface="Nerko One"/>
              </a:defRPr>
            </a:lvl9pPr>
          </a:lstStyle>
          <a:p/>
        </p:txBody>
      </p:sp>
      <p:sp>
        <p:nvSpPr>
          <p:cNvPr id="8" name="Google Shape;8;p1"/>
          <p:cNvSpPr txBox="1"/>
          <p:nvPr>
            <p:ph idx="1" type="body"/>
          </p:nvPr>
        </p:nvSpPr>
        <p:spPr>
          <a:xfrm>
            <a:off x="415600" y="1536633"/>
            <a:ext cx="11360700" cy="4555200"/>
          </a:xfrm>
          <a:prstGeom prst="rect">
            <a:avLst/>
          </a:prstGeom>
          <a:noFill/>
          <a:ln>
            <a:noFill/>
          </a:ln>
        </p:spPr>
        <p:txBody>
          <a:bodyPr anchorCtr="0" anchor="t" bIns="121900" lIns="121900" spcFirstLastPara="1" rIns="121900" wrap="square" tIns="121900">
            <a:noAutofit/>
          </a:bodyPr>
          <a:lstStyle>
            <a:lvl1pPr indent="-349250" lvl="0" marL="457200">
              <a:lnSpc>
                <a:spcPct val="115000"/>
              </a:lnSpc>
              <a:spcBef>
                <a:spcPts val="0"/>
              </a:spcBef>
              <a:spcAft>
                <a:spcPts val="0"/>
              </a:spcAft>
              <a:buClr>
                <a:schemeClr val="dk2"/>
              </a:buClr>
              <a:buSzPts val="1900"/>
              <a:buFont typeface="Nunito"/>
              <a:buChar char="●"/>
              <a:defRPr sz="1900">
                <a:solidFill>
                  <a:schemeClr val="dk2"/>
                </a:solidFill>
                <a:latin typeface="Nunito"/>
                <a:ea typeface="Nunito"/>
                <a:cs typeface="Nunito"/>
                <a:sym typeface="Nunito"/>
              </a:defRPr>
            </a:lvl1pPr>
            <a:lvl2pPr indent="-349250" lvl="1" marL="914400">
              <a:lnSpc>
                <a:spcPct val="115000"/>
              </a:lnSpc>
              <a:spcBef>
                <a:spcPts val="2100"/>
              </a:spcBef>
              <a:spcAft>
                <a:spcPts val="0"/>
              </a:spcAft>
              <a:buClr>
                <a:schemeClr val="dk2"/>
              </a:buClr>
              <a:buSzPts val="1900"/>
              <a:buFont typeface="Nunito"/>
              <a:buChar char="○"/>
              <a:defRPr sz="1900">
                <a:solidFill>
                  <a:schemeClr val="dk2"/>
                </a:solidFill>
                <a:latin typeface="Nunito"/>
                <a:ea typeface="Nunito"/>
                <a:cs typeface="Nunito"/>
                <a:sym typeface="Nunito"/>
              </a:defRPr>
            </a:lvl2pPr>
            <a:lvl3pPr indent="-349250" lvl="2" marL="1371600">
              <a:lnSpc>
                <a:spcPct val="115000"/>
              </a:lnSpc>
              <a:spcBef>
                <a:spcPts val="2100"/>
              </a:spcBef>
              <a:spcAft>
                <a:spcPts val="0"/>
              </a:spcAft>
              <a:buClr>
                <a:schemeClr val="dk2"/>
              </a:buClr>
              <a:buSzPts val="1900"/>
              <a:buFont typeface="Nunito"/>
              <a:buChar char="■"/>
              <a:defRPr sz="1900">
                <a:solidFill>
                  <a:schemeClr val="dk2"/>
                </a:solidFill>
                <a:latin typeface="Nunito"/>
                <a:ea typeface="Nunito"/>
                <a:cs typeface="Nunito"/>
                <a:sym typeface="Nunito"/>
              </a:defRPr>
            </a:lvl3pPr>
            <a:lvl4pPr indent="-349250" lvl="3" marL="1828800">
              <a:lnSpc>
                <a:spcPct val="115000"/>
              </a:lnSpc>
              <a:spcBef>
                <a:spcPts val="2100"/>
              </a:spcBef>
              <a:spcAft>
                <a:spcPts val="0"/>
              </a:spcAft>
              <a:buClr>
                <a:schemeClr val="dk2"/>
              </a:buClr>
              <a:buSzPts val="1900"/>
              <a:buFont typeface="Nunito"/>
              <a:buChar char="●"/>
              <a:defRPr sz="1900">
                <a:solidFill>
                  <a:schemeClr val="dk2"/>
                </a:solidFill>
                <a:latin typeface="Nunito"/>
                <a:ea typeface="Nunito"/>
                <a:cs typeface="Nunito"/>
                <a:sym typeface="Nunito"/>
              </a:defRPr>
            </a:lvl4pPr>
            <a:lvl5pPr indent="-349250" lvl="4" marL="2286000">
              <a:lnSpc>
                <a:spcPct val="115000"/>
              </a:lnSpc>
              <a:spcBef>
                <a:spcPts val="2100"/>
              </a:spcBef>
              <a:spcAft>
                <a:spcPts val="0"/>
              </a:spcAft>
              <a:buClr>
                <a:schemeClr val="dk2"/>
              </a:buClr>
              <a:buSzPts val="1900"/>
              <a:buFont typeface="Nunito"/>
              <a:buChar char="○"/>
              <a:defRPr sz="1900">
                <a:solidFill>
                  <a:schemeClr val="dk2"/>
                </a:solidFill>
                <a:latin typeface="Nunito"/>
                <a:ea typeface="Nunito"/>
                <a:cs typeface="Nunito"/>
                <a:sym typeface="Nunito"/>
              </a:defRPr>
            </a:lvl5pPr>
            <a:lvl6pPr indent="-349250" lvl="5" marL="2743200">
              <a:lnSpc>
                <a:spcPct val="115000"/>
              </a:lnSpc>
              <a:spcBef>
                <a:spcPts val="2100"/>
              </a:spcBef>
              <a:spcAft>
                <a:spcPts val="0"/>
              </a:spcAft>
              <a:buClr>
                <a:schemeClr val="dk2"/>
              </a:buClr>
              <a:buSzPts val="1900"/>
              <a:buFont typeface="Nunito"/>
              <a:buChar char="■"/>
              <a:defRPr sz="1900">
                <a:solidFill>
                  <a:schemeClr val="dk2"/>
                </a:solidFill>
                <a:latin typeface="Nunito"/>
                <a:ea typeface="Nunito"/>
                <a:cs typeface="Nunito"/>
                <a:sym typeface="Nunito"/>
              </a:defRPr>
            </a:lvl6pPr>
            <a:lvl7pPr indent="-349250" lvl="6" marL="3200400">
              <a:lnSpc>
                <a:spcPct val="115000"/>
              </a:lnSpc>
              <a:spcBef>
                <a:spcPts val="2100"/>
              </a:spcBef>
              <a:spcAft>
                <a:spcPts val="0"/>
              </a:spcAft>
              <a:buClr>
                <a:schemeClr val="dk2"/>
              </a:buClr>
              <a:buSzPts val="1900"/>
              <a:buFont typeface="Nunito"/>
              <a:buChar char="●"/>
              <a:defRPr sz="1900">
                <a:solidFill>
                  <a:schemeClr val="dk2"/>
                </a:solidFill>
                <a:latin typeface="Nunito"/>
                <a:ea typeface="Nunito"/>
                <a:cs typeface="Nunito"/>
                <a:sym typeface="Nunito"/>
              </a:defRPr>
            </a:lvl7pPr>
            <a:lvl8pPr indent="-349250" lvl="7" marL="3657600">
              <a:lnSpc>
                <a:spcPct val="115000"/>
              </a:lnSpc>
              <a:spcBef>
                <a:spcPts val="2100"/>
              </a:spcBef>
              <a:spcAft>
                <a:spcPts val="0"/>
              </a:spcAft>
              <a:buClr>
                <a:schemeClr val="dk2"/>
              </a:buClr>
              <a:buSzPts val="1900"/>
              <a:buFont typeface="Nunito"/>
              <a:buChar char="○"/>
              <a:defRPr sz="1900">
                <a:solidFill>
                  <a:schemeClr val="dk2"/>
                </a:solidFill>
                <a:latin typeface="Nunito"/>
                <a:ea typeface="Nunito"/>
                <a:cs typeface="Nunito"/>
                <a:sym typeface="Nunito"/>
              </a:defRPr>
            </a:lvl8pPr>
            <a:lvl9pPr indent="-349250" lvl="8" marL="4114800">
              <a:lnSpc>
                <a:spcPct val="115000"/>
              </a:lnSpc>
              <a:spcBef>
                <a:spcPts val="2100"/>
              </a:spcBef>
              <a:spcAft>
                <a:spcPts val="2100"/>
              </a:spcAft>
              <a:buClr>
                <a:schemeClr val="dk2"/>
              </a:buClr>
              <a:buSzPts val="1900"/>
              <a:buFont typeface="Nunito"/>
              <a:buChar char="■"/>
              <a:defRPr sz="1900">
                <a:solidFill>
                  <a:schemeClr val="dk2"/>
                </a:solidFill>
                <a:latin typeface="Nunito"/>
                <a:ea typeface="Nunito"/>
                <a:cs typeface="Nunito"/>
                <a:sym typeface="Nunito"/>
              </a:defRPr>
            </a:lvl9pPr>
          </a:lstStyle>
          <a:p/>
        </p:txBody>
      </p:sp>
      <p:sp>
        <p:nvSpPr>
          <p:cNvPr id="9" name="Google Shape;9;p1"/>
          <p:cNvSpPr txBox="1"/>
          <p:nvPr>
            <p:ph idx="12" type="sldNum"/>
          </p:nvPr>
        </p:nvSpPr>
        <p:spPr>
          <a:xfrm>
            <a:off x="11296610" y="6217622"/>
            <a:ext cx="731700" cy="524700"/>
          </a:xfrm>
          <a:prstGeom prst="rect">
            <a:avLst/>
          </a:prstGeom>
          <a:noFill/>
          <a:ln>
            <a:noFill/>
          </a:ln>
        </p:spPr>
        <p:txBody>
          <a:bodyPr anchorCtr="0" anchor="ctr" bIns="121900" lIns="121900" spcFirstLastPara="1" rIns="121900" wrap="square" tIns="121900">
            <a:noAutofit/>
          </a:bodyPr>
          <a:lstStyle>
            <a:lvl1pPr lvl="0" algn="r">
              <a:buNone/>
              <a:defRPr sz="1300">
                <a:solidFill>
                  <a:schemeClr val="dk2"/>
                </a:solidFill>
              </a:defRPr>
            </a:lvl1pPr>
            <a:lvl2pPr lvl="1" algn="r">
              <a:buNone/>
              <a:defRPr sz="1300">
                <a:solidFill>
                  <a:schemeClr val="dk2"/>
                </a:solidFill>
              </a:defRPr>
            </a:lvl2pPr>
            <a:lvl3pPr lvl="2" algn="r">
              <a:buNone/>
              <a:defRPr sz="1300">
                <a:solidFill>
                  <a:schemeClr val="dk2"/>
                </a:solidFill>
              </a:defRPr>
            </a:lvl3pPr>
            <a:lvl4pPr lvl="3" algn="r">
              <a:buNone/>
              <a:defRPr sz="1300">
                <a:solidFill>
                  <a:schemeClr val="dk2"/>
                </a:solidFill>
              </a:defRPr>
            </a:lvl4pPr>
            <a:lvl5pPr lvl="4" algn="r">
              <a:buNone/>
              <a:defRPr sz="1300">
                <a:solidFill>
                  <a:schemeClr val="dk2"/>
                </a:solidFill>
              </a:defRPr>
            </a:lvl5pPr>
            <a:lvl6pPr lvl="5" algn="r">
              <a:buNone/>
              <a:defRPr sz="1300">
                <a:solidFill>
                  <a:schemeClr val="dk2"/>
                </a:solidFill>
              </a:defRPr>
            </a:lvl6pPr>
            <a:lvl7pPr lvl="6" algn="r">
              <a:buNone/>
              <a:defRPr sz="1300">
                <a:solidFill>
                  <a:schemeClr val="dk2"/>
                </a:solidFill>
              </a:defRPr>
            </a:lvl7pPr>
            <a:lvl8pPr lvl="7" algn="r">
              <a:buNone/>
              <a:defRPr sz="1300">
                <a:solidFill>
                  <a:schemeClr val="dk2"/>
                </a:solidFill>
              </a:defRPr>
            </a:lvl8pPr>
            <a:lvl9pPr lvl="8" algn="r">
              <a:buNone/>
              <a:defRPr sz="1300">
                <a:solidFill>
                  <a:schemeClr val="dk2"/>
                </a:solidFill>
              </a:defRPr>
            </a:lvl9pPr>
          </a:lstStyle>
          <a:p>
            <a:pPr indent="0" lvl="0" marL="0" rtl="0" algn="r">
              <a:spcBef>
                <a:spcPts val="0"/>
              </a:spcBef>
              <a:spcAft>
                <a:spcPts val="0"/>
              </a:spcAft>
              <a:buNone/>
            </a:pPr>
            <a:fld id="{00000000-1234-1234-1234-123412341234}" type="slidenum">
              <a:rPr lang="en"/>
              <a:t>‹#›</a:t>
            </a:fld>
            <a:endParaRPr/>
          </a:p>
        </p:txBody>
      </p:sp>
      <p:sp>
        <p:nvSpPr>
          <p:cNvPr id="10" name="Google Shape;10;p1"/>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 accent1="accent1" accent2="accent2" accent3="accent3" accent4="accent4" accent5="accent5" accent6="accent6" bg1="lt1" bg2="dk2" tx1="dk1" tx2="lt2" folHlink="folHlink" hlink="hlink"/>
  <p:sldLayoutIdLst>
    <p:sldLayoutId id="2147483648" r:id="rId2"/>
    <p:sldLayoutId id="2147483649" r:id="rId3"/>
    <p:sldLayoutId id="2147483650" r:id="rId4"/>
    <p:sldLayoutId id="2147483651" r:id="rId5"/>
    <p:sldLayoutId id="2147483652" r:id="rId6"/>
    <p:sldLayoutId id="2147483653" r:id="rId7"/>
    <p:sldLayoutId id="2147483654" r:id="rId8"/>
    <p:sldLayoutId id="2147483655" r:id="rId9"/>
    <p:sldLayoutId id="2147483656" r:id="rId10"/>
    <p:sldLayoutId id="2147483657" r:id="rId11"/>
    <p:sldLayoutId id="2147483658" r:id="rId12"/>
    <p:sldLayoutId id="2147483659" r:id="rId13"/>
    <p:sldLayoutId id="2147483660" r:id="rId14"/>
    <p:sldLayoutId id="2147483661" r:id="rId15"/>
    <p:sldLayoutId id="2147483662" r:id="rId16"/>
    <p:sldLayoutId id="2147483663" r:id="rId17"/>
    <p:sldLayoutId id="2147483664" r:id="rId18"/>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2.xml"/><Relationship Id="rId3" Type="http://schemas.openxmlformats.org/officeDocument/2006/relationships/image" Target="../media/image21.jpg"/><Relationship Id="rId4" Type="http://schemas.openxmlformats.org/officeDocument/2006/relationships/image" Target="../media/image10.pn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4.xml"/><Relationship Id="rId3" Type="http://schemas.openxmlformats.org/officeDocument/2006/relationships/image" Target="../media/image16.png"/></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5.xml"/><Relationship Id="rId3" Type="http://schemas.openxmlformats.org/officeDocument/2006/relationships/image" Target="../media/image10.png"/></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7.xml"/><Relationship Id="rId3" Type="http://schemas.openxmlformats.org/officeDocument/2006/relationships/image" Target="../media/image10.png"/><Relationship Id="rId4" Type="http://schemas.openxmlformats.org/officeDocument/2006/relationships/image" Target="../media/image25.png"/></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0.xml"/><Relationship Id="rId3" Type="http://schemas.openxmlformats.org/officeDocument/2006/relationships/image" Target="../media/image10.png"/><Relationship Id="rId4" Type="http://schemas.openxmlformats.org/officeDocument/2006/relationships/image" Target="../media/image24.png"/></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11.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12.xml"/><Relationship Id="rId3" Type="http://schemas.openxmlformats.org/officeDocument/2006/relationships/image" Target="../media/image19.png"/><Relationship Id="rId4" Type="http://schemas.openxmlformats.org/officeDocument/2006/relationships/image" Target="../media/image18.png"/><Relationship Id="rId5" Type="http://schemas.openxmlformats.org/officeDocument/2006/relationships/image" Target="../media/image17.png"/></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13.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14.xml"/><Relationship Id="rId3" Type="http://schemas.openxmlformats.org/officeDocument/2006/relationships/image" Target="../media/image10.png"/></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5.xml"/><Relationship Id="rId3" Type="http://schemas.openxmlformats.org/officeDocument/2006/relationships/image" Target="../media/image10.png"/></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16.xml"/><Relationship Id="rId3" Type="http://schemas.openxmlformats.org/officeDocument/2006/relationships/image" Target="../media/image10.png"/></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17.xml"/><Relationship Id="rId3" Type="http://schemas.openxmlformats.org/officeDocument/2006/relationships/image" Target="../media/image14.png"/></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16.xml"/><Relationship Id="rId2" Type="http://schemas.openxmlformats.org/officeDocument/2006/relationships/notesSlide" Target="../notesSlides/notesSlide18.xml"/><Relationship Id="rId3" Type="http://schemas.openxmlformats.org/officeDocument/2006/relationships/image" Target="../media/image10.png"/></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9.xml"/><Relationship Id="rId3" Type="http://schemas.openxmlformats.org/officeDocument/2006/relationships/hyperlink" Target="https://slidesmania.com/" TargetMode="External"/><Relationship Id="rId4" Type="http://schemas.openxmlformats.org/officeDocument/2006/relationships/hyperlink" Target="https://unsplash.com/" TargetMode="External"/><Relationship Id="rId5" Type="http://schemas.openxmlformats.org/officeDocument/2006/relationships/image" Target="../media/image10.png"/></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20.xml"/></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17.xml"/><Relationship Id="rId2" Type="http://schemas.openxmlformats.org/officeDocument/2006/relationships/notesSlide" Target="../notesSlides/notesSlide21.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49" name="Shape 449"/>
        <p:cNvGrpSpPr/>
        <p:nvPr/>
      </p:nvGrpSpPr>
      <p:grpSpPr>
        <a:xfrm>
          <a:off x="0" y="0"/>
          <a:ext cx="0" cy="0"/>
          <a:chOff x="0" y="0"/>
          <a:chExt cx="0" cy="0"/>
        </a:xfrm>
      </p:grpSpPr>
      <p:sp>
        <p:nvSpPr>
          <p:cNvPr id="450" name="Google Shape;450;p19"/>
          <p:cNvSpPr txBox="1"/>
          <p:nvPr>
            <p:ph idx="1" type="subTitle"/>
          </p:nvPr>
        </p:nvSpPr>
        <p:spPr>
          <a:xfrm>
            <a:off x="733350" y="4736650"/>
            <a:ext cx="10725300" cy="586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And here goes your subtitle.</a:t>
            </a:r>
            <a:endParaRPr/>
          </a:p>
        </p:txBody>
      </p:sp>
      <p:sp>
        <p:nvSpPr>
          <p:cNvPr id="451" name="Google Shape;451;p19"/>
          <p:cNvSpPr txBox="1"/>
          <p:nvPr>
            <p:ph type="title"/>
          </p:nvPr>
        </p:nvSpPr>
        <p:spPr>
          <a:xfrm>
            <a:off x="1411500" y="1841700"/>
            <a:ext cx="9369000" cy="252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Your presentation title goes here.</a:t>
            </a:r>
            <a:endParaRP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55" name="Shape 455"/>
        <p:cNvGrpSpPr/>
        <p:nvPr/>
      </p:nvGrpSpPr>
      <p:grpSpPr>
        <a:xfrm>
          <a:off x="0" y="0"/>
          <a:ext cx="0" cy="0"/>
          <a:chOff x="0" y="0"/>
          <a:chExt cx="0" cy="0"/>
        </a:xfrm>
      </p:grpSpPr>
      <p:sp>
        <p:nvSpPr>
          <p:cNvPr id="456" name="Google Shape;456;p20"/>
          <p:cNvSpPr txBox="1"/>
          <p:nvPr>
            <p:ph type="title"/>
          </p:nvPr>
        </p:nvSpPr>
        <p:spPr>
          <a:xfrm>
            <a:off x="5691725" y="1583975"/>
            <a:ext cx="5322600" cy="13248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Hello! I’m...</a:t>
            </a:r>
            <a:endParaRPr/>
          </a:p>
        </p:txBody>
      </p:sp>
      <p:sp>
        <p:nvSpPr>
          <p:cNvPr id="457" name="Google Shape;457;p20"/>
          <p:cNvSpPr txBox="1"/>
          <p:nvPr>
            <p:ph idx="1" type="body"/>
          </p:nvPr>
        </p:nvSpPr>
        <p:spPr>
          <a:xfrm>
            <a:off x="5691700" y="2988275"/>
            <a:ext cx="5322600" cy="22359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Here is where you introduce yourself.</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You can add your name, title and a little background. Right click the image and replace it with your own.</a:t>
            </a:r>
            <a:endParaRPr/>
          </a:p>
        </p:txBody>
      </p:sp>
      <p:pic>
        <p:nvPicPr>
          <p:cNvPr id="458" name="Google Shape;458;p20"/>
          <p:cNvPicPr preferRelativeResize="0"/>
          <p:nvPr>
            <p:ph idx="2" type="pic"/>
          </p:nvPr>
        </p:nvPicPr>
        <p:blipFill rotWithShape="1">
          <a:blip r:embed="rId3">
            <a:alphaModFix/>
          </a:blip>
          <a:srcRect b="47500" l="21114" r="16819" t="11109"/>
          <a:stretch/>
        </p:blipFill>
        <p:spPr>
          <a:xfrm>
            <a:off x="761550" y="1076100"/>
            <a:ext cx="4705800" cy="4705800"/>
          </a:xfrm>
          <a:prstGeom prst="ellipse">
            <a:avLst/>
          </a:prstGeom>
        </p:spPr>
      </p:pic>
      <p:grpSp>
        <p:nvGrpSpPr>
          <p:cNvPr id="459" name="Google Shape;459;p20"/>
          <p:cNvGrpSpPr/>
          <p:nvPr/>
        </p:nvGrpSpPr>
        <p:grpSpPr>
          <a:xfrm>
            <a:off x="1924191" y="3748507"/>
            <a:ext cx="3215658" cy="3261022"/>
            <a:chOff x="1368363" y="3780603"/>
            <a:chExt cx="2734403" cy="3074116"/>
          </a:xfrm>
        </p:grpSpPr>
        <p:sp>
          <p:nvSpPr>
            <p:cNvPr id="460" name="Google Shape;460;p20"/>
            <p:cNvSpPr/>
            <p:nvPr/>
          </p:nvSpPr>
          <p:spPr>
            <a:xfrm>
              <a:off x="1368363" y="3780603"/>
              <a:ext cx="2734403" cy="3067285"/>
            </a:xfrm>
            <a:custGeom>
              <a:rect b="b" l="l" r="r" t="t"/>
              <a:pathLst>
                <a:path extrusionOk="0" h="3067285" w="2734403">
                  <a:moveTo>
                    <a:pt x="15412" y="3067285"/>
                  </a:moveTo>
                  <a:cubicBezTo>
                    <a:pt x="15412" y="3067285"/>
                    <a:pt x="-44562" y="2740694"/>
                    <a:pt x="72105" y="2314191"/>
                  </a:cubicBezTo>
                  <a:cubicBezTo>
                    <a:pt x="188771" y="1887689"/>
                    <a:pt x="370187" y="1686142"/>
                    <a:pt x="482078" y="1361258"/>
                  </a:cubicBezTo>
                  <a:cubicBezTo>
                    <a:pt x="585926" y="1059720"/>
                    <a:pt x="565385" y="667227"/>
                    <a:pt x="660888" y="430846"/>
                  </a:cubicBezTo>
                  <a:cubicBezTo>
                    <a:pt x="785772" y="121768"/>
                    <a:pt x="1041762" y="-36656"/>
                    <a:pt x="1378266" y="7198"/>
                  </a:cubicBezTo>
                  <a:cubicBezTo>
                    <a:pt x="1714777" y="51058"/>
                    <a:pt x="1720697" y="351792"/>
                    <a:pt x="2006925" y="606268"/>
                  </a:cubicBezTo>
                  <a:cubicBezTo>
                    <a:pt x="2253973" y="825912"/>
                    <a:pt x="2557500" y="919874"/>
                    <a:pt x="2620334" y="1159268"/>
                  </a:cubicBezTo>
                  <a:cubicBezTo>
                    <a:pt x="2692109" y="1432738"/>
                    <a:pt x="2496703" y="1719923"/>
                    <a:pt x="2486074" y="1975705"/>
                  </a:cubicBezTo>
                  <a:cubicBezTo>
                    <a:pt x="2479765" y="2127478"/>
                    <a:pt x="2624801" y="2231668"/>
                    <a:pt x="2693616" y="2415173"/>
                  </a:cubicBezTo>
                  <a:cubicBezTo>
                    <a:pt x="2772643" y="2625916"/>
                    <a:pt x="2712495" y="3067285"/>
                    <a:pt x="2712495" y="3067285"/>
                  </a:cubicBezTo>
                </a:path>
              </a:pathLst>
            </a:custGeom>
            <a:noFill/>
            <a:ln cap="rnd"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1" name="Google Shape;461;p20"/>
            <p:cNvSpPr/>
            <p:nvPr/>
          </p:nvSpPr>
          <p:spPr>
            <a:xfrm>
              <a:off x="1619527" y="4122620"/>
              <a:ext cx="2133471" cy="2725268"/>
            </a:xfrm>
            <a:custGeom>
              <a:rect b="b" l="l" r="r" t="t"/>
              <a:pathLst>
                <a:path extrusionOk="0" h="2725268" w="2133471">
                  <a:moveTo>
                    <a:pt x="68116" y="2725268"/>
                  </a:moveTo>
                  <a:cubicBezTo>
                    <a:pt x="68116" y="2725268"/>
                    <a:pt x="-49220" y="2276404"/>
                    <a:pt x="24109" y="2026080"/>
                  </a:cubicBezTo>
                  <a:cubicBezTo>
                    <a:pt x="99446" y="1768899"/>
                    <a:pt x="382895" y="1492884"/>
                    <a:pt x="512527" y="1266584"/>
                  </a:cubicBezTo>
                  <a:cubicBezTo>
                    <a:pt x="753039" y="846712"/>
                    <a:pt x="598748" y="-41265"/>
                    <a:pt x="1111765" y="1490"/>
                  </a:cubicBezTo>
                  <a:cubicBezTo>
                    <a:pt x="1308872" y="17912"/>
                    <a:pt x="1358271" y="401645"/>
                    <a:pt x="1476357" y="553466"/>
                  </a:cubicBezTo>
                  <a:cubicBezTo>
                    <a:pt x="1631051" y="752361"/>
                    <a:pt x="2012761" y="731024"/>
                    <a:pt x="2098493" y="941277"/>
                  </a:cubicBezTo>
                  <a:cubicBezTo>
                    <a:pt x="2193152" y="1173411"/>
                    <a:pt x="1924646" y="1396779"/>
                    <a:pt x="1952975" y="1708342"/>
                  </a:cubicBezTo>
                  <a:cubicBezTo>
                    <a:pt x="1972182" y="1919654"/>
                    <a:pt x="2059783" y="1982542"/>
                    <a:pt x="2100515" y="2297742"/>
                  </a:cubicBezTo>
                  <a:cubicBezTo>
                    <a:pt x="2141255" y="2612955"/>
                    <a:pt x="2132730" y="2725268"/>
                    <a:pt x="2132730" y="2725268"/>
                  </a:cubicBezTo>
                </a:path>
              </a:pathLst>
            </a:custGeom>
            <a:noFill/>
            <a:ln cap="rnd"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2" name="Google Shape;462;p20"/>
            <p:cNvSpPr/>
            <p:nvPr/>
          </p:nvSpPr>
          <p:spPr>
            <a:xfrm>
              <a:off x="1987214" y="4559233"/>
              <a:ext cx="1592855" cy="2288654"/>
            </a:xfrm>
            <a:custGeom>
              <a:rect b="b" l="l" r="r" t="t"/>
              <a:pathLst>
                <a:path extrusionOk="0" h="2288654" w="1592855">
                  <a:moveTo>
                    <a:pt x="36766" y="2288655"/>
                  </a:moveTo>
                  <a:cubicBezTo>
                    <a:pt x="36766" y="2288655"/>
                    <a:pt x="-50854" y="2015427"/>
                    <a:pt x="44434" y="1618754"/>
                  </a:cubicBezTo>
                  <a:cubicBezTo>
                    <a:pt x="95514" y="1406136"/>
                    <a:pt x="268110" y="1286135"/>
                    <a:pt x="351444" y="1056619"/>
                  </a:cubicBezTo>
                  <a:cubicBezTo>
                    <a:pt x="521675" y="587777"/>
                    <a:pt x="513209" y="80326"/>
                    <a:pt x="667588" y="12047"/>
                  </a:cubicBezTo>
                  <a:cubicBezTo>
                    <a:pt x="870348" y="-77636"/>
                    <a:pt x="968228" y="361015"/>
                    <a:pt x="1034987" y="416414"/>
                  </a:cubicBezTo>
                  <a:cubicBezTo>
                    <a:pt x="1143831" y="506734"/>
                    <a:pt x="1400189" y="522613"/>
                    <a:pt x="1440232" y="704002"/>
                  </a:cubicBezTo>
                  <a:cubicBezTo>
                    <a:pt x="1482170" y="893990"/>
                    <a:pt x="1388073" y="1194811"/>
                    <a:pt x="1388073" y="1478400"/>
                  </a:cubicBezTo>
                  <a:cubicBezTo>
                    <a:pt x="1388073" y="1861490"/>
                    <a:pt x="1592856" y="2288655"/>
                    <a:pt x="1592856" y="2288655"/>
                  </a:cubicBezTo>
                </a:path>
              </a:pathLst>
            </a:custGeom>
            <a:noFill/>
            <a:ln cap="rnd"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3" name="Google Shape;463;p20"/>
            <p:cNvSpPr/>
            <p:nvPr/>
          </p:nvSpPr>
          <p:spPr>
            <a:xfrm>
              <a:off x="2295014" y="4989271"/>
              <a:ext cx="931439" cy="1865448"/>
            </a:xfrm>
            <a:custGeom>
              <a:rect b="b" l="l" r="r" t="t"/>
              <a:pathLst>
                <a:path extrusionOk="0" h="1865448" w="931439">
                  <a:moveTo>
                    <a:pt x="23653" y="1865449"/>
                  </a:moveTo>
                  <a:cubicBezTo>
                    <a:pt x="23653" y="1865449"/>
                    <a:pt x="-33843" y="1594062"/>
                    <a:pt x="30451" y="1277978"/>
                  </a:cubicBezTo>
                  <a:cubicBezTo>
                    <a:pt x="68672" y="1090086"/>
                    <a:pt x="298227" y="933591"/>
                    <a:pt x="359789" y="749021"/>
                  </a:cubicBezTo>
                  <a:cubicBezTo>
                    <a:pt x="444649" y="494579"/>
                    <a:pt x="291275" y="62524"/>
                    <a:pt x="440551" y="6334"/>
                  </a:cubicBezTo>
                  <a:cubicBezTo>
                    <a:pt x="570980" y="-42763"/>
                    <a:pt x="622951" y="206904"/>
                    <a:pt x="663181" y="295415"/>
                  </a:cubicBezTo>
                  <a:cubicBezTo>
                    <a:pt x="720952" y="422503"/>
                    <a:pt x="823996" y="292790"/>
                    <a:pt x="903265" y="403254"/>
                  </a:cubicBezTo>
                  <a:cubicBezTo>
                    <a:pt x="1021766" y="568382"/>
                    <a:pt x="722452" y="876684"/>
                    <a:pt x="812041" y="1183044"/>
                  </a:cubicBezTo>
                  <a:cubicBezTo>
                    <a:pt x="908636" y="1513360"/>
                    <a:pt x="864414" y="1858617"/>
                    <a:pt x="864414" y="1858617"/>
                  </a:cubicBezTo>
                </a:path>
              </a:pathLst>
            </a:custGeom>
            <a:noFill/>
            <a:ln cap="rnd"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4" name="Google Shape;464;p20"/>
            <p:cNvSpPr/>
            <p:nvPr/>
          </p:nvSpPr>
          <p:spPr>
            <a:xfrm>
              <a:off x="2549823" y="5507336"/>
              <a:ext cx="476967" cy="1340552"/>
            </a:xfrm>
            <a:custGeom>
              <a:rect b="b" l="l" r="r" t="t"/>
              <a:pathLst>
                <a:path extrusionOk="0" h="1340552" w="476967">
                  <a:moveTo>
                    <a:pt x="37384" y="1340552"/>
                  </a:moveTo>
                  <a:cubicBezTo>
                    <a:pt x="37384" y="1340552"/>
                    <a:pt x="-34371" y="1162178"/>
                    <a:pt x="20942" y="937377"/>
                  </a:cubicBezTo>
                  <a:cubicBezTo>
                    <a:pt x="76254" y="712577"/>
                    <a:pt x="175287" y="644305"/>
                    <a:pt x="258634" y="441344"/>
                  </a:cubicBezTo>
                  <a:cubicBezTo>
                    <a:pt x="349429" y="220247"/>
                    <a:pt x="291679" y="4428"/>
                    <a:pt x="389861" y="141"/>
                  </a:cubicBezTo>
                  <a:cubicBezTo>
                    <a:pt x="595078" y="-8813"/>
                    <a:pt x="377069" y="409887"/>
                    <a:pt x="348813" y="544301"/>
                  </a:cubicBezTo>
                  <a:cubicBezTo>
                    <a:pt x="319238" y="685004"/>
                    <a:pt x="421967" y="777761"/>
                    <a:pt x="449774" y="891896"/>
                  </a:cubicBezTo>
                  <a:cubicBezTo>
                    <a:pt x="490835" y="1060393"/>
                    <a:pt x="389861" y="1166484"/>
                    <a:pt x="389861" y="1340552"/>
                  </a:cubicBezTo>
                </a:path>
              </a:pathLst>
            </a:custGeom>
            <a:noFill/>
            <a:ln cap="rnd"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65" name="Google Shape;465;p20"/>
          <p:cNvGrpSpPr/>
          <p:nvPr/>
        </p:nvGrpSpPr>
        <p:grpSpPr>
          <a:xfrm>
            <a:off x="-658654" y="-839660"/>
            <a:ext cx="3473456" cy="3162107"/>
            <a:chOff x="-658654" y="-839660"/>
            <a:chExt cx="3473456" cy="3162107"/>
          </a:xfrm>
        </p:grpSpPr>
        <p:sp>
          <p:nvSpPr>
            <p:cNvPr id="466" name="Google Shape;466;p20"/>
            <p:cNvSpPr/>
            <p:nvPr/>
          </p:nvSpPr>
          <p:spPr>
            <a:xfrm>
              <a:off x="-658653" y="-839660"/>
              <a:ext cx="3473455" cy="3155483"/>
            </a:xfrm>
            <a:custGeom>
              <a:rect b="b" l="l" r="r" t="t"/>
              <a:pathLst>
                <a:path extrusionOk="0" h="3155483" w="3473455">
                  <a:moveTo>
                    <a:pt x="1097576" y="271"/>
                  </a:moveTo>
                  <a:cubicBezTo>
                    <a:pt x="910836" y="4396"/>
                    <a:pt x="728707" y="426569"/>
                    <a:pt x="610350" y="760222"/>
                  </a:cubicBezTo>
                  <a:cubicBezTo>
                    <a:pt x="510065" y="1042931"/>
                    <a:pt x="51744" y="1132154"/>
                    <a:pt x="2383" y="1608148"/>
                  </a:cubicBezTo>
                  <a:cubicBezTo>
                    <a:pt x="-25636" y="1878376"/>
                    <a:pt x="202658" y="2111126"/>
                    <a:pt x="202658" y="2111126"/>
                  </a:cubicBezTo>
                  <a:cubicBezTo>
                    <a:pt x="202658" y="2111126"/>
                    <a:pt x="370617" y="1371694"/>
                    <a:pt x="574143" y="1534157"/>
                  </a:cubicBezTo>
                  <a:cubicBezTo>
                    <a:pt x="740291" y="1666776"/>
                    <a:pt x="315333" y="2045412"/>
                    <a:pt x="484567" y="2394126"/>
                  </a:cubicBezTo>
                  <a:cubicBezTo>
                    <a:pt x="653802" y="2742839"/>
                    <a:pt x="1251195" y="2929070"/>
                    <a:pt x="1251195" y="2929070"/>
                  </a:cubicBezTo>
                  <a:cubicBezTo>
                    <a:pt x="1251195" y="2929070"/>
                    <a:pt x="850591" y="1953292"/>
                    <a:pt x="1277774" y="1899995"/>
                  </a:cubicBezTo>
                  <a:cubicBezTo>
                    <a:pt x="1643744" y="1854333"/>
                    <a:pt x="1413847" y="2506921"/>
                    <a:pt x="1536039" y="2815846"/>
                  </a:cubicBezTo>
                  <a:cubicBezTo>
                    <a:pt x="1611162" y="3005780"/>
                    <a:pt x="2370672" y="3243466"/>
                    <a:pt x="2533510" y="3122661"/>
                  </a:cubicBezTo>
                  <a:cubicBezTo>
                    <a:pt x="2635368" y="3047103"/>
                    <a:pt x="2021115" y="2538177"/>
                    <a:pt x="2228998" y="2429702"/>
                  </a:cubicBezTo>
                  <a:cubicBezTo>
                    <a:pt x="2432301" y="2323617"/>
                    <a:pt x="2572850" y="2775615"/>
                    <a:pt x="2764358" y="2908141"/>
                  </a:cubicBezTo>
                  <a:cubicBezTo>
                    <a:pt x="2831578" y="2954660"/>
                    <a:pt x="2916051" y="2958404"/>
                    <a:pt x="3008600" y="2939745"/>
                  </a:cubicBezTo>
                  <a:cubicBezTo>
                    <a:pt x="3101150" y="2921087"/>
                    <a:pt x="3182100" y="2871936"/>
                    <a:pt x="3182100" y="2871936"/>
                  </a:cubicBezTo>
                  <a:cubicBezTo>
                    <a:pt x="3182100" y="2871936"/>
                    <a:pt x="3168337" y="2781388"/>
                    <a:pt x="3198843" y="2665780"/>
                  </a:cubicBezTo>
                  <a:cubicBezTo>
                    <a:pt x="3225632" y="2564276"/>
                    <a:pt x="3313668" y="2504008"/>
                    <a:pt x="3203236" y="2394126"/>
                  </a:cubicBezTo>
                  <a:cubicBezTo>
                    <a:pt x="2967057" y="2159099"/>
                    <a:pt x="2242313" y="2004157"/>
                    <a:pt x="2245112" y="1886808"/>
                  </a:cubicBezTo>
                  <a:cubicBezTo>
                    <a:pt x="2247691" y="1778486"/>
                    <a:pt x="2555852" y="1746842"/>
                    <a:pt x="2850585" y="1821925"/>
                  </a:cubicBezTo>
                  <a:cubicBezTo>
                    <a:pt x="3145318" y="1897015"/>
                    <a:pt x="3424039" y="2187140"/>
                    <a:pt x="3424039" y="2187140"/>
                  </a:cubicBezTo>
                  <a:cubicBezTo>
                    <a:pt x="3424039" y="2187140"/>
                    <a:pt x="3493000" y="2098247"/>
                    <a:pt x="3467993" y="1993964"/>
                  </a:cubicBezTo>
                  <a:cubicBezTo>
                    <a:pt x="3442978" y="1889674"/>
                    <a:pt x="3324001" y="1770021"/>
                    <a:pt x="3324001" y="1770021"/>
                  </a:cubicBezTo>
                  <a:cubicBezTo>
                    <a:pt x="3324001" y="1770021"/>
                    <a:pt x="3379716" y="1542200"/>
                    <a:pt x="3174773" y="1433068"/>
                  </a:cubicBezTo>
                  <a:cubicBezTo>
                    <a:pt x="2710197" y="1185676"/>
                    <a:pt x="1819822" y="1428326"/>
                    <a:pt x="1825696" y="1173130"/>
                  </a:cubicBezTo>
                  <a:cubicBezTo>
                    <a:pt x="1827792" y="1082021"/>
                    <a:pt x="2044623" y="996949"/>
                    <a:pt x="2309151" y="1009675"/>
                  </a:cubicBezTo>
                  <a:cubicBezTo>
                    <a:pt x="2662914" y="1026693"/>
                    <a:pt x="3088130" y="1163294"/>
                    <a:pt x="3088130" y="1163294"/>
                  </a:cubicBezTo>
                  <a:cubicBezTo>
                    <a:pt x="3088130" y="1163294"/>
                    <a:pt x="3158512" y="874183"/>
                    <a:pt x="2764358" y="787618"/>
                  </a:cubicBezTo>
                  <a:cubicBezTo>
                    <a:pt x="2370210" y="701054"/>
                    <a:pt x="1521506" y="902153"/>
                    <a:pt x="1494181" y="825291"/>
                  </a:cubicBezTo>
                  <a:cubicBezTo>
                    <a:pt x="1464211" y="741000"/>
                    <a:pt x="1810319" y="692784"/>
                    <a:pt x="2054032" y="578539"/>
                  </a:cubicBezTo>
                  <a:cubicBezTo>
                    <a:pt x="2307276" y="459823"/>
                    <a:pt x="2567210" y="496287"/>
                    <a:pt x="2567210" y="496287"/>
                  </a:cubicBezTo>
                  <a:cubicBezTo>
                    <a:pt x="2567210" y="496287"/>
                    <a:pt x="2461246" y="414432"/>
                    <a:pt x="2325687" y="311904"/>
                  </a:cubicBezTo>
                  <a:cubicBezTo>
                    <a:pt x="2212028" y="225939"/>
                    <a:pt x="2082603" y="118794"/>
                    <a:pt x="1928874" y="98428"/>
                  </a:cubicBezTo>
                  <a:cubicBezTo>
                    <a:pt x="1591787" y="53772"/>
                    <a:pt x="1305234" y="467795"/>
                    <a:pt x="1199710" y="332833"/>
                  </a:cubicBezTo>
                  <a:cubicBezTo>
                    <a:pt x="1082651" y="183117"/>
                    <a:pt x="1432439" y="40455"/>
                    <a:pt x="1432439" y="40455"/>
                  </a:cubicBezTo>
                  <a:cubicBezTo>
                    <a:pt x="1432439" y="40455"/>
                    <a:pt x="1284317" y="-3854"/>
                    <a:pt x="1097576" y="271"/>
                  </a:cubicBezTo>
                  <a:close/>
                  <a:moveTo>
                    <a:pt x="1392255" y="872590"/>
                  </a:moveTo>
                  <a:cubicBezTo>
                    <a:pt x="1489091" y="877615"/>
                    <a:pt x="1584775" y="917118"/>
                    <a:pt x="1574548" y="991048"/>
                  </a:cubicBezTo>
                  <a:cubicBezTo>
                    <a:pt x="1559178" y="1102166"/>
                    <a:pt x="1210693" y="1054017"/>
                    <a:pt x="1202849" y="961120"/>
                  </a:cubicBezTo>
                  <a:cubicBezTo>
                    <a:pt x="1197437" y="897032"/>
                    <a:pt x="1295419" y="867566"/>
                    <a:pt x="1392255" y="872590"/>
                  </a:cubicBezTo>
                  <a:close/>
                  <a:moveTo>
                    <a:pt x="1202640" y="1344329"/>
                  </a:moveTo>
                  <a:cubicBezTo>
                    <a:pt x="1328862" y="1339561"/>
                    <a:pt x="1388880" y="1711031"/>
                    <a:pt x="1264380" y="1735075"/>
                  </a:cubicBezTo>
                  <a:cubicBezTo>
                    <a:pt x="1106115" y="1765634"/>
                    <a:pt x="1065701" y="1349500"/>
                    <a:pt x="1202640" y="1344329"/>
                  </a:cubicBezTo>
                  <a:close/>
                  <a:moveTo>
                    <a:pt x="1748048" y="2042935"/>
                  </a:moveTo>
                  <a:cubicBezTo>
                    <a:pt x="1832949" y="2040148"/>
                    <a:pt x="1916310" y="2259852"/>
                    <a:pt x="1846203" y="2318574"/>
                  </a:cubicBezTo>
                  <a:cubicBezTo>
                    <a:pt x="1744766" y="2403542"/>
                    <a:pt x="1635956" y="2127568"/>
                    <a:pt x="1712050" y="2058841"/>
                  </a:cubicBezTo>
                  <a:cubicBezTo>
                    <a:pt x="1723790" y="2048239"/>
                    <a:pt x="1735919" y="2043336"/>
                    <a:pt x="1748048" y="204293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7" name="Google Shape;467;p20"/>
            <p:cNvSpPr/>
            <p:nvPr/>
          </p:nvSpPr>
          <p:spPr>
            <a:xfrm>
              <a:off x="-658654" y="-833036"/>
              <a:ext cx="3473455" cy="3155483"/>
            </a:xfrm>
            <a:custGeom>
              <a:rect b="b" l="l" r="r" t="t"/>
              <a:pathLst>
                <a:path extrusionOk="0" h="3155483" w="3473455">
                  <a:moveTo>
                    <a:pt x="1097576" y="271"/>
                  </a:moveTo>
                  <a:cubicBezTo>
                    <a:pt x="910836" y="4396"/>
                    <a:pt x="728707" y="426569"/>
                    <a:pt x="610350" y="760222"/>
                  </a:cubicBezTo>
                  <a:cubicBezTo>
                    <a:pt x="510065" y="1042931"/>
                    <a:pt x="51744" y="1132154"/>
                    <a:pt x="2383" y="1608148"/>
                  </a:cubicBezTo>
                  <a:cubicBezTo>
                    <a:pt x="-25636" y="1878376"/>
                    <a:pt x="202658" y="2111126"/>
                    <a:pt x="202658" y="2111126"/>
                  </a:cubicBezTo>
                  <a:cubicBezTo>
                    <a:pt x="202658" y="2111126"/>
                    <a:pt x="370617" y="1371694"/>
                    <a:pt x="574143" y="1534157"/>
                  </a:cubicBezTo>
                  <a:cubicBezTo>
                    <a:pt x="740291" y="1666776"/>
                    <a:pt x="315333" y="2045412"/>
                    <a:pt x="484567" y="2394126"/>
                  </a:cubicBezTo>
                  <a:cubicBezTo>
                    <a:pt x="653802" y="2742839"/>
                    <a:pt x="1251195" y="2929070"/>
                    <a:pt x="1251195" y="2929070"/>
                  </a:cubicBezTo>
                  <a:cubicBezTo>
                    <a:pt x="1251195" y="2929070"/>
                    <a:pt x="850591" y="1953292"/>
                    <a:pt x="1277774" y="1899995"/>
                  </a:cubicBezTo>
                  <a:cubicBezTo>
                    <a:pt x="1643744" y="1854333"/>
                    <a:pt x="1413847" y="2506921"/>
                    <a:pt x="1536039" y="2815846"/>
                  </a:cubicBezTo>
                  <a:cubicBezTo>
                    <a:pt x="1611162" y="3005780"/>
                    <a:pt x="2370672" y="3243466"/>
                    <a:pt x="2533510" y="3122661"/>
                  </a:cubicBezTo>
                  <a:cubicBezTo>
                    <a:pt x="2635368" y="3047103"/>
                    <a:pt x="2021115" y="2538177"/>
                    <a:pt x="2228998" y="2429702"/>
                  </a:cubicBezTo>
                  <a:cubicBezTo>
                    <a:pt x="2432301" y="2323617"/>
                    <a:pt x="2572850" y="2775615"/>
                    <a:pt x="2764358" y="2908141"/>
                  </a:cubicBezTo>
                  <a:cubicBezTo>
                    <a:pt x="2831578" y="2954660"/>
                    <a:pt x="2916051" y="2958404"/>
                    <a:pt x="3008600" y="2939745"/>
                  </a:cubicBezTo>
                  <a:cubicBezTo>
                    <a:pt x="3101150" y="2921087"/>
                    <a:pt x="3182100" y="2871936"/>
                    <a:pt x="3182100" y="2871936"/>
                  </a:cubicBezTo>
                  <a:cubicBezTo>
                    <a:pt x="3182100" y="2871936"/>
                    <a:pt x="3168337" y="2781388"/>
                    <a:pt x="3198843" y="2665780"/>
                  </a:cubicBezTo>
                  <a:cubicBezTo>
                    <a:pt x="3225632" y="2564276"/>
                    <a:pt x="3313668" y="2504008"/>
                    <a:pt x="3203236" y="2394126"/>
                  </a:cubicBezTo>
                  <a:cubicBezTo>
                    <a:pt x="2967057" y="2159099"/>
                    <a:pt x="2242313" y="2004157"/>
                    <a:pt x="2245112" y="1886808"/>
                  </a:cubicBezTo>
                  <a:cubicBezTo>
                    <a:pt x="2247691" y="1778486"/>
                    <a:pt x="2555852" y="1746842"/>
                    <a:pt x="2850585" y="1821925"/>
                  </a:cubicBezTo>
                  <a:cubicBezTo>
                    <a:pt x="3145318" y="1897015"/>
                    <a:pt x="3424039" y="2187140"/>
                    <a:pt x="3424039" y="2187140"/>
                  </a:cubicBezTo>
                  <a:cubicBezTo>
                    <a:pt x="3424039" y="2187140"/>
                    <a:pt x="3493000" y="2098247"/>
                    <a:pt x="3467993" y="1993964"/>
                  </a:cubicBezTo>
                  <a:cubicBezTo>
                    <a:pt x="3442978" y="1889674"/>
                    <a:pt x="3324001" y="1770021"/>
                    <a:pt x="3324001" y="1770021"/>
                  </a:cubicBezTo>
                  <a:cubicBezTo>
                    <a:pt x="3324001" y="1770021"/>
                    <a:pt x="3379716" y="1542200"/>
                    <a:pt x="3174773" y="1433068"/>
                  </a:cubicBezTo>
                  <a:cubicBezTo>
                    <a:pt x="2710197" y="1185676"/>
                    <a:pt x="1819822" y="1428326"/>
                    <a:pt x="1825696" y="1173130"/>
                  </a:cubicBezTo>
                  <a:cubicBezTo>
                    <a:pt x="1827792" y="1082021"/>
                    <a:pt x="2044623" y="996949"/>
                    <a:pt x="2309151" y="1009675"/>
                  </a:cubicBezTo>
                  <a:cubicBezTo>
                    <a:pt x="2662914" y="1026693"/>
                    <a:pt x="3088130" y="1163294"/>
                    <a:pt x="3088130" y="1163294"/>
                  </a:cubicBezTo>
                  <a:cubicBezTo>
                    <a:pt x="3088130" y="1163294"/>
                    <a:pt x="3158512" y="874183"/>
                    <a:pt x="2764358" y="787618"/>
                  </a:cubicBezTo>
                  <a:cubicBezTo>
                    <a:pt x="2370210" y="701054"/>
                    <a:pt x="1521506" y="902153"/>
                    <a:pt x="1494181" y="825291"/>
                  </a:cubicBezTo>
                  <a:cubicBezTo>
                    <a:pt x="1464211" y="741000"/>
                    <a:pt x="1810319" y="692784"/>
                    <a:pt x="2054032" y="578539"/>
                  </a:cubicBezTo>
                  <a:cubicBezTo>
                    <a:pt x="2307276" y="459823"/>
                    <a:pt x="2567210" y="496287"/>
                    <a:pt x="2567210" y="496287"/>
                  </a:cubicBezTo>
                  <a:cubicBezTo>
                    <a:pt x="2567210" y="496287"/>
                    <a:pt x="2461246" y="414432"/>
                    <a:pt x="2325687" y="311904"/>
                  </a:cubicBezTo>
                  <a:cubicBezTo>
                    <a:pt x="2212028" y="225939"/>
                    <a:pt x="2082603" y="118794"/>
                    <a:pt x="1928874" y="98428"/>
                  </a:cubicBezTo>
                  <a:cubicBezTo>
                    <a:pt x="1591787" y="53772"/>
                    <a:pt x="1305234" y="467795"/>
                    <a:pt x="1199710" y="332833"/>
                  </a:cubicBezTo>
                  <a:cubicBezTo>
                    <a:pt x="1082651" y="183117"/>
                    <a:pt x="1432439" y="40455"/>
                    <a:pt x="1432439" y="40455"/>
                  </a:cubicBezTo>
                  <a:cubicBezTo>
                    <a:pt x="1432439" y="40455"/>
                    <a:pt x="1284317" y="-3854"/>
                    <a:pt x="1097576" y="271"/>
                  </a:cubicBezTo>
                  <a:close/>
                  <a:moveTo>
                    <a:pt x="1392255" y="872590"/>
                  </a:moveTo>
                  <a:cubicBezTo>
                    <a:pt x="1489091" y="877615"/>
                    <a:pt x="1584775" y="917118"/>
                    <a:pt x="1574548" y="991048"/>
                  </a:cubicBezTo>
                  <a:cubicBezTo>
                    <a:pt x="1559178" y="1102166"/>
                    <a:pt x="1210693" y="1054017"/>
                    <a:pt x="1202849" y="961120"/>
                  </a:cubicBezTo>
                  <a:cubicBezTo>
                    <a:pt x="1197437" y="897032"/>
                    <a:pt x="1295419" y="867566"/>
                    <a:pt x="1392255" y="872590"/>
                  </a:cubicBezTo>
                  <a:close/>
                  <a:moveTo>
                    <a:pt x="1202640" y="1344329"/>
                  </a:moveTo>
                  <a:cubicBezTo>
                    <a:pt x="1328862" y="1339561"/>
                    <a:pt x="1388880" y="1711031"/>
                    <a:pt x="1264380" y="1735075"/>
                  </a:cubicBezTo>
                  <a:cubicBezTo>
                    <a:pt x="1106115" y="1765634"/>
                    <a:pt x="1065701" y="1349500"/>
                    <a:pt x="1202640" y="1344329"/>
                  </a:cubicBezTo>
                  <a:close/>
                  <a:moveTo>
                    <a:pt x="1748048" y="2042935"/>
                  </a:moveTo>
                  <a:cubicBezTo>
                    <a:pt x="1832949" y="2040148"/>
                    <a:pt x="1916310" y="2259852"/>
                    <a:pt x="1846203" y="2318574"/>
                  </a:cubicBezTo>
                  <a:cubicBezTo>
                    <a:pt x="1744766" y="2403542"/>
                    <a:pt x="1635956" y="2127568"/>
                    <a:pt x="1712050" y="2058841"/>
                  </a:cubicBezTo>
                  <a:cubicBezTo>
                    <a:pt x="1723790" y="2048239"/>
                    <a:pt x="1735919" y="2043336"/>
                    <a:pt x="1748048" y="2042935"/>
                  </a:cubicBezTo>
                  <a:close/>
                </a:path>
              </a:pathLst>
            </a:custGeom>
            <a:blipFill rotWithShape="1">
              <a:blip r:embed="rId4">
                <a:alphaModFix amt="40000"/>
              </a:blip>
              <a:stretch>
                <a:fillRect b="-53367" l="-41388" r="-29979" t="-17988"/>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grpSp>
      <p:grpSp>
        <p:nvGrpSpPr>
          <p:cNvPr id="468" name="Google Shape;468;p20"/>
          <p:cNvGrpSpPr/>
          <p:nvPr/>
        </p:nvGrpSpPr>
        <p:grpSpPr>
          <a:xfrm>
            <a:off x="-322300" y="4256043"/>
            <a:ext cx="2404423" cy="3129268"/>
            <a:chOff x="-322300" y="4256043"/>
            <a:chExt cx="2404423" cy="3129268"/>
          </a:xfrm>
        </p:grpSpPr>
        <p:sp>
          <p:nvSpPr>
            <p:cNvPr id="469" name="Google Shape;469;p20"/>
            <p:cNvSpPr/>
            <p:nvPr/>
          </p:nvSpPr>
          <p:spPr>
            <a:xfrm rot="901995">
              <a:off x="7258" y="4434973"/>
              <a:ext cx="1745305" cy="2771415"/>
            </a:xfrm>
            <a:custGeom>
              <a:rect b="b" l="l" r="r" t="t"/>
              <a:pathLst>
                <a:path extrusionOk="0" h="6117861" w="3852738">
                  <a:moveTo>
                    <a:pt x="3144901" y="1667"/>
                  </a:moveTo>
                  <a:cubicBezTo>
                    <a:pt x="3063207" y="16374"/>
                    <a:pt x="3050302" y="127441"/>
                    <a:pt x="3044201" y="178046"/>
                  </a:cubicBezTo>
                  <a:cubicBezTo>
                    <a:pt x="3025187" y="335706"/>
                    <a:pt x="3082804" y="527583"/>
                    <a:pt x="3114549" y="618371"/>
                  </a:cubicBezTo>
                  <a:cubicBezTo>
                    <a:pt x="3100913" y="636005"/>
                    <a:pt x="3092287" y="647096"/>
                    <a:pt x="3083788" y="658226"/>
                  </a:cubicBezTo>
                  <a:cubicBezTo>
                    <a:pt x="3016675" y="746369"/>
                    <a:pt x="2942342" y="846125"/>
                    <a:pt x="2863006" y="955706"/>
                  </a:cubicBezTo>
                  <a:cubicBezTo>
                    <a:pt x="2806836" y="1033280"/>
                    <a:pt x="2815308" y="1030172"/>
                    <a:pt x="2759929" y="1109341"/>
                  </a:cubicBezTo>
                  <a:cubicBezTo>
                    <a:pt x="2771314" y="1073618"/>
                    <a:pt x="2900283" y="525058"/>
                    <a:pt x="2683399" y="520497"/>
                  </a:cubicBezTo>
                  <a:cubicBezTo>
                    <a:pt x="2670949" y="520236"/>
                    <a:pt x="2660086" y="522071"/>
                    <a:pt x="2650509" y="525467"/>
                  </a:cubicBezTo>
                  <a:cubicBezTo>
                    <a:pt x="2583516" y="549282"/>
                    <a:pt x="2582297" y="654021"/>
                    <a:pt x="2580978" y="716499"/>
                  </a:cubicBezTo>
                  <a:cubicBezTo>
                    <a:pt x="2577274" y="892878"/>
                    <a:pt x="2668893" y="1189407"/>
                    <a:pt x="2678456" y="1220080"/>
                  </a:cubicBezTo>
                  <a:cubicBezTo>
                    <a:pt x="2591988" y="1344375"/>
                    <a:pt x="2541169" y="1426309"/>
                    <a:pt x="2458451" y="1553014"/>
                  </a:cubicBezTo>
                  <a:cubicBezTo>
                    <a:pt x="2476983" y="1490402"/>
                    <a:pt x="2481550" y="1397102"/>
                    <a:pt x="2483050" y="1373870"/>
                  </a:cubicBezTo>
                  <a:cubicBezTo>
                    <a:pt x="2493190" y="1216732"/>
                    <a:pt x="2496204" y="1068220"/>
                    <a:pt x="2378459" y="945418"/>
                  </a:cubicBezTo>
                  <a:cubicBezTo>
                    <a:pt x="2337472" y="902670"/>
                    <a:pt x="2259670" y="851864"/>
                    <a:pt x="2197412" y="878600"/>
                  </a:cubicBezTo>
                  <a:cubicBezTo>
                    <a:pt x="2130493" y="907338"/>
                    <a:pt x="2120460" y="1011327"/>
                    <a:pt x="2136219" y="1069412"/>
                  </a:cubicBezTo>
                  <a:cubicBezTo>
                    <a:pt x="2171373" y="1198924"/>
                    <a:pt x="2249577" y="1245141"/>
                    <a:pt x="2307796" y="1367962"/>
                  </a:cubicBezTo>
                  <a:cubicBezTo>
                    <a:pt x="2329087" y="1412888"/>
                    <a:pt x="2384045" y="1588925"/>
                    <a:pt x="2401411" y="1628546"/>
                  </a:cubicBezTo>
                  <a:cubicBezTo>
                    <a:pt x="2337271" y="1727418"/>
                    <a:pt x="2274089" y="1826404"/>
                    <a:pt x="2213385" y="1925684"/>
                  </a:cubicBezTo>
                  <a:cubicBezTo>
                    <a:pt x="2187044" y="1968761"/>
                    <a:pt x="2162874" y="2010806"/>
                    <a:pt x="2137672" y="2053253"/>
                  </a:cubicBezTo>
                  <a:cubicBezTo>
                    <a:pt x="2143258" y="2029913"/>
                    <a:pt x="2148890" y="2006446"/>
                    <a:pt x="2151723" y="1982135"/>
                  </a:cubicBezTo>
                  <a:cubicBezTo>
                    <a:pt x="2170496" y="1820979"/>
                    <a:pt x="2120755" y="1722683"/>
                    <a:pt x="2041707" y="1569852"/>
                  </a:cubicBezTo>
                  <a:cubicBezTo>
                    <a:pt x="1997445" y="1484280"/>
                    <a:pt x="1856554" y="1338803"/>
                    <a:pt x="1750684" y="1353992"/>
                  </a:cubicBezTo>
                  <a:cubicBezTo>
                    <a:pt x="1735555" y="1356169"/>
                    <a:pt x="1720928" y="1361466"/>
                    <a:pt x="1707621" y="1370822"/>
                  </a:cubicBezTo>
                  <a:cubicBezTo>
                    <a:pt x="1609847" y="1439724"/>
                    <a:pt x="1644117" y="1553088"/>
                    <a:pt x="1702303" y="1615058"/>
                  </a:cubicBezTo>
                  <a:cubicBezTo>
                    <a:pt x="1815360" y="1735481"/>
                    <a:pt x="1850708" y="1755781"/>
                    <a:pt x="1939982" y="1892117"/>
                  </a:cubicBezTo>
                  <a:cubicBezTo>
                    <a:pt x="2004135" y="1990098"/>
                    <a:pt x="2041158" y="2128658"/>
                    <a:pt x="2056582" y="2190849"/>
                  </a:cubicBezTo>
                  <a:cubicBezTo>
                    <a:pt x="1962137" y="2355474"/>
                    <a:pt x="1894521" y="2484357"/>
                    <a:pt x="1819773" y="2637255"/>
                  </a:cubicBezTo>
                  <a:cubicBezTo>
                    <a:pt x="1812071" y="2459034"/>
                    <a:pt x="1771472" y="2224918"/>
                    <a:pt x="1716160" y="2101105"/>
                  </a:cubicBezTo>
                  <a:cubicBezTo>
                    <a:pt x="1659903" y="1975203"/>
                    <a:pt x="1554703" y="1898594"/>
                    <a:pt x="1477480" y="1924458"/>
                  </a:cubicBezTo>
                  <a:cubicBezTo>
                    <a:pt x="1451739" y="1933078"/>
                    <a:pt x="1429201" y="1953116"/>
                    <a:pt x="1412538" y="1986488"/>
                  </a:cubicBezTo>
                  <a:cubicBezTo>
                    <a:pt x="1326252" y="2159151"/>
                    <a:pt x="1557548" y="2385123"/>
                    <a:pt x="1641157" y="2516436"/>
                  </a:cubicBezTo>
                  <a:cubicBezTo>
                    <a:pt x="1660820" y="2547324"/>
                    <a:pt x="1768385" y="2739475"/>
                    <a:pt x="1768385" y="2739475"/>
                  </a:cubicBezTo>
                  <a:cubicBezTo>
                    <a:pt x="1768385" y="2739475"/>
                    <a:pt x="1602172" y="3119170"/>
                    <a:pt x="1559805" y="3246860"/>
                  </a:cubicBezTo>
                  <a:cubicBezTo>
                    <a:pt x="1520250" y="3366025"/>
                    <a:pt x="1475290" y="3506902"/>
                    <a:pt x="1432360" y="3639561"/>
                  </a:cubicBezTo>
                  <a:cubicBezTo>
                    <a:pt x="1435396" y="3547521"/>
                    <a:pt x="1436934" y="3454241"/>
                    <a:pt x="1433299" y="3414988"/>
                  </a:cubicBezTo>
                  <a:cubicBezTo>
                    <a:pt x="1411950" y="3184321"/>
                    <a:pt x="1409492" y="3007165"/>
                    <a:pt x="1340151" y="2775219"/>
                  </a:cubicBezTo>
                  <a:cubicBezTo>
                    <a:pt x="1275572" y="2559212"/>
                    <a:pt x="1145642" y="2375754"/>
                    <a:pt x="963931" y="2434174"/>
                  </a:cubicBezTo>
                  <a:cubicBezTo>
                    <a:pt x="921998" y="2447655"/>
                    <a:pt x="877358" y="2474090"/>
                    <a:pt x="830044" y="2515881"/>
                  </a:cubicBezTo>
                  <a:cubicBezTo>
                    <a:pt x="530445" y="2780704"/>
                    <a:pt x="995227" y="3158081"/>
                    <a:pt x="1123535" y="3402719"/>
                  </a:cubicBezTo>
                  <a:cubicBezTo>
                    <a:pt x="1220933" y="3588421"/>
                    <a:pt x="1316777" y="3748385"/>
                    <a:pt x="1371372" y="3827252"/>
                  </a:cubicBezTo>
                  <a:cubicBezTo>
                    <a:pt x="1371451" y="3827366"/>
                    <a:pt x="1371425" y="3827573"/>
                    <a:pt x="1371478" y="3827600"/>
                  </a:cubicBezTo>
                  <a:cubicBezTo>
                    <a:pt x="1359306" y="3865594"/>
                    <a:pt x="1348772" y="3896321"/>
                    <a:pt x="1336368" y="3935259"/>
                  </a:cubicBezTo>
                  <a:cubicBezTo>
                    <a:pt x="1323111" y="3976876"/>
                    <a:pt x="1309670" y="4019048"/>
                    <a:pt x="1296213" y="4061636"/>
                  </a:cubicBezTo>
                  <a:cubicBezTo>
                    <a:pt x="1209864" y="4334208"/>
                    <a:pt x="1136316" y="4547249"/>
                    <a:pt x="1047501" y="4835566"/>
                  </a:cubicBezTo>
                  <a:cubicBezTo>
                    <a:pt x="1021243" y="4725530"/>
                    <a:pt x="954571" y="4590714"/>
                    <a:pt x="928617" y="4459983"/>
                  </a:cubicBezTo>
                  <a:cubicBezTo>
                    <a:pt x="856621" y="4097567"/>
                    <a:pt x="571389" y="2878953"/>
                    <a:pt x="230732" y="2952924"/>
                  </a:cubicBezTo>
                  <a:cubicBezTo>
                    <a:pt x="219743" y="2955308"/>
                    <a:pt x="208531" y="2958951"/>
                    <a:pt x="197434" y="2964129"/>
                  </a:cubicBezTo>
                  <a:cubicBezTo>
                    <a:pt x="-84929" y="3095120"/>
                    <a:pt x="-104211" y="3619798"/>
                    <a:pt x="403581" y="4217033"/>
                  </a:cubicBezTo>
                  <a:cubicBezTo>
                    <a:pt x="738483" y="4610940"/>
                    <a:pt x="967576" y="4901533"/>
                    <a:pt x="1016707" y="4964154"/>
                  </a:cubicBezTo>
                  <a:cubicBezTo>
                    <a:pt x="967362" y="5124553"/>
                    <a:pt x="918713" y="5277318"/>
                    <a:pt x="869694" y="5438789"/>
                  </a:cubicBezTo>
                  <a:cubicBezTo>
                    <a:pt x="819917" y="5602738"/>
                    <a:pt x="682433" y="6060898"/>
                    <a:pt x="681869" y="6062907"/>
                  </a:cubicBezTo>
                  <a:cubicBezTo>
                    <a:pt x="675144" y="6085610"/>
                    <a:pt x="688243" y="6109252"/>
                    <a:pt x="710909" y="6116083"/>
                  </a:cubicBezTo>
                  <a:cubicBezTo>
                    <a:pt x="733566" y="6122780"/>
                    <a:pt x="757392" y="6109988"/>
                    <a:pt x="764143" y="6087352"/>
                  </a:cubicBezTo>
                  <a:cubicBezTo>
                    <a:pt x="764718" y="6085409"/>
                    <a:pt x="901997" y="5627651"/>
                    <a:pt x="951722" y="5463702"/>
                  </a:cubicBezTo>
                  <a:cubicBezTo>
                    <a:pt x="978415" y="5375767"/>
                    <a:pt x="1005031" y="5293123"/>
                    <a:pt x="1031846" y="5205255"/>
                  </a:cubicBezTo>
                  <a:cubicBezTo>
                    <a:pt x="1148963" y="5183890"/>
                    <a:pt x="2354844" y="4963550"/>
                    <a:pt x="2547545" y="4888742"/>
                  </a:cubicBezTo>
                  <a:cubicBezTo>
                    <a:pt x="2672007" y="4840454"/>
                    <a:pt x="2844950" y="4792033"/>
                    <a:pt x="2786470" y="4608328"/>
                  </a:cubicBezTo>
                  <a:cubicBezTo>
                    <a:pt x="2732805" y="4439757"/>
                    <a:pt x="2404967" y="4435672"/>
                    <a:pt x="2193561" y="4506262"/>
                  </a:cubicBezTo>
                  <a:cubicBezTo>
                    <a:pt x="1876807" y="4611944"/>
                    <a:pt x="1246929" y="4953504"/>
                    <a:pt x="1061623" y="5078074"/>
                  </a:cubicBezTo>
                  <a:cubicBezTo>
                    <a:pt x="1142249" y="4814536"/>
                    <a:pt x="1205183" y="4642484"/>
                    <a:pt x="1284853" y="4388322"/>
                  </a:cubicBezTo>
                  <a:cubicBezTo>
                    <a:pt x="1284903" y="4388188"/>
                    <a:pt x="1285061" y="4388055"/>
                    <a:pt x="1285098" y="4387854"/>
                  </a:cubicBezTo>
                  <a:cubicBezTo>
                    <a:pt x="1436969" y="4303468"/>
                    <a:pt x="1909938" y="4086892"/>
                    <a:pt x="2210344" y="3972348"/>
                  </a:cubicBezTo>
                  <a:cubicBezTo>
                    <a:pt x="2548978" y="3843339"/>
                    <a:pt x="3156976" y="3884413"/>
                    <a:pt x="3033626" y="3476054"/>
                  </a:cubicBezTo>
                  <a:cubicBezTo>
                    <a:pt x="2971549" y="3270562"/>
                    <a:pt x="2576979" y="3260121"/>
                    <a:pt x="2214055" y="3364840"/>
                  </a:cubicBezTo>
                  <a:cubicBezTo>
                    <a:pt x="2162211" y="3379794"/>
                    <a:pt x="2111071" y="3397174"/>
                    <a:pt x="2061578" y="3416629"/>
                  </a:cubicBezTo>
                  <a:cubicBezTo>
                    <a:pt x="1734015" y="3545230"/>
                    <a:pt x="1529548" y="3786774"/>
                    <a:pt x="1405196" y="4001207"/>
                  </a:cubicBezTo>
                  <a:cubicBezTo>
                    <a:pt x="1409436" y="3987872"/>
                    <a:pt x="1413704" y="3974264"/>
                    <a:pt x="1417907" y="3961063"/>
                  </a:cubicBezTo>
                  <a:cubicBezTo>
                    <a:pt x="1497096" y="3712481"/>
                    <a:pt x="1571720" y="3482417"/>
                    <a:pt x="1640963" y="3273924"/>
                  </a:cubicBezTo>
                  <a:cubicBezTo>
                    <a:pt x="1661155" y="3213086"/>
                    <a:pt x="1684240" y="3150145"/>
                    <a:pt x="1709724" y="3085416"/>
                  </a:cubicBezTo>
                  <a:cubicBezTo>
                    <a:pt x="1835800" y="3057254"/>
                    <a:pt x="2274591" y="2961048"/>
                    <a:pt x="2612535" y="2938411"/>
                  </a:cubicBezTo>
                  <a:cubicBezTo>
                    <a:pt x="2918473" y="2917918"/>
                    <a:pt x="3338405" y="3070475"/>
                    <a:pt x="3339530" y="2748222"/>
                  </a:cubicBezTo>
                  <a:cubicBezTo>
                    <a:pt x="3340173" y="2563397"/>
                    <a:pt x="3041040" y="2529309"/>
                    <a:pt x="2716604" y="2578373"/>
                  </a:cubicBezTo>
                  <a:cubicBezTo>
                    <a:pt x="2649397" y="2588533"/>
                    <a:pt x="2581708" y="2604238"/>
                    <a:pt x="2514541" y="2624122"/>
                  </a:cubicBezTo>
                  <a:cubicBezTo>
                    <a:pt x="2199461" y="2717401"/>
                    <a:pt x="1929735" y="2829219"/>
                    <a:pt x="1768988" y="2940440"/>
                  </a:cubicBezTo>
                  <a:cubicBezTo>
                    <a:pt x="1787405" y="2896125"/>
                    <a:pt x="1920835" y="2618550"/>
                    <a:pt x="1992850" y="2483298"/>
                  </a:cubicBezTo>
                  <a:cubicBezTo>
                    <a:pt x="2079259" y="2462925"/>
                    <a:pt x="2240281" y="2426412"/>
                    <a:pt x="2432198" y="2398344"/>
                  </a:cubicBezTo>
                  <a:cubicBezTo>
                    <a:pt x="2694168" y="2360029"/>
                    <a:pt x="2977777" y="2356292"/>
                    <a:pt x="2953848" y="2186127"/>
                  </a:cubicBezTo>
                  <a:cubicBezTo>
                    <a:pt x="2926329" y="1990487"/>
                    <a:pt x="2647803" y="2046288"/>
                    <a:pt x="2416834" y="2128638"/>
                  </a:cubicBezTo>
                  <a:cubicBezTo>
                    <a:pt x="2273292" y="2179825"/>
                    <a:pt x="2170502" y="2240549"/>
                    <a:pt x="2094729" y="2298152"/>
                  </a:cubicBezTo>
                  <a:cubicBezTo>
                    <a:pt x="2155159" y="2190970"/>
                    <a:pt x="2218173" y="2082219"/>
                    <a:pt x="2286519" y="1970462"/>
                  </a:cubicBezTo>
                  <a:cubicBezTo>
                    <a:pt x="2323595" y="1909825"/>
                    <a:pt x="2362031" y="1849148"/>
                    <a:pt x="2400453" y="1788558"/>
                  </a:cubicBezTo>
                  <a:cubicBezTo>
                    <a:pt x="2463400" y="1770341"/>
                    <a:pt x="2694603" y="1704681"/>
                    <a:pt x="2790127" y="1704848"/>
                  </a:cubicBezTo>
                  <a:cubicBezTo>
                    <a:pt x="2957391" y="1705170"/>
                    <a:pt x="3123871" y="1718471"/>
                    <a:pt x="3135672" y="1593975"/>
                  </a:cubicBezTo>
                  <a:cubicBezTo>
                    <a:pt x="3147325" y="1471033"/>
                    <a:pt x="2987937" y="1440929"/>
                    <a:pt x="2802101" y="1499102"/>
                  </a:cubicBezTo>
                  <a:cubicBezTo>
                    <a:pt x="2686580" y="1535260"/>
                    <a:pt x="2535021" y="1626698"/>
                    <a:pt x="2450756" y="1696021"/>
                  </a:cubicBezTo>
                  <a:cubicBezTo>
                    <a:pt x="2542776" y="1552298"/>
                    <a:pt x="2617679" y="1458309"/>
                    <a:pt x="2715043" y="1317157"/>
                  </a:cubicBezTo>
                  <a:cubicBezTo>
                    <a:pt x="2784936" y="1295559"/>
                    <a:pt x="2897825" y="1267691"/>
                    <a:pt x="3021584" y="1271944"/>
                  </a:cubicBezTo>
                  <a:cubicBezTo>
                    <a:pt x="3158938" y="1276672"/>
                    <a:pt x="3293051" y="1254705"/>
                    <a:pt x="3277701" y="1152163"/>
                  </a:cubicBezTo>
                  <a:cubicBezTo>
                    <a:pt x="3258386" y="1023107"/>
                    <a:pt x="3080748" y="1046775"/>
                    <a:pt x="2940668" y="1097694"/>
                  </a:cubicBezTo>
                  <a:cubicBezTo>
                    <a:pt x="2898743" y="1112937"/>
                    <a:pt x="2852960" y="1146437"/>
                    <a:pt x="2808645" y="1183044"/>
                  </a:cubicBezTo>
                  <a:cubicBezTo>
                    <a:pt x="2850127" y="1124195"/>
                    <a:pt x="2890505" y="1063692"/>
                    <a:pt x="2932403" y="1005815"/>
                  </a:cubicBezTo>
                  <a:cubicBezTo>
                    <a:pt x="2954062" y="975898"/>
                    <a:pt x="2971790" y="952986"/>
                    <a:pt x="2992685" y="924557"/>
                  </a:cubicBezTo>
                  <a:cubicBezTo>
                    <a:pt x="3069804" y="938942"/>
                    <a:pt x="3540040" y="1019785"/>
                    <a:pt x="3591173" y="846554"/>
                  </a:cubicBezTo>
                  <a:cubicBezTo>
                    <a:pt x="3621612" y="743422"/>
                    <a:pt x="3476429" y="678566"/>
                    <a:pt x="3344118" y="724402"/>
                  </a:cubicBezTo>
                  <a:cubicBezTo>
                    <a:pt x="3236553" y="761672"/>
                    <a:pt x="3102962" y="819845"/>
                    <a:pt x="3035755" y="859479"/>
                  </a:cubicBezTo>
                  <a:cubicBezTo>
                    <a:pt x="3080600" y="798815"/>
                    <a:pt x="3112024" y="762436"/>
                    <a:pt x="3152100" y="709809"/>
                  </a:cubicBezTo>
                  <a:cubicBezTo>
                    <a:pt x="3175434" y="679169"/>
                    <a:pt x="3236613" y="597690"/>
                    <a:pt x="3237685" y="597221"/>
                  </a:cubicBezTo>
                  <a:cubicBezTo>
                    <a:pt x="3298570" y="570392"/>
                    <a:pt x="3458286" y="548853"/>
                    <a:pt x="3594857" y="493722"/>
                  </a:cubicBezTo>
                  <a:cubicBezTo>
                    <a:pt x="3748706" y="431611"/>
                    <a:pt x="3889858" y="367532"/>
                    <a:pt x="3843928" y="266604"/>
                  </a:cubicBezTo>
                  <a:cubicBezTo>
                    <a:pt x="3819148" y="212142"/>
                    <a:pt x="3614707" y="197562"/>
                    <a:pt x="3482483" y="280682"/>
                  </a:cubicBezTo>
                  <a:cubicBezTo>
                    <a:pt x="3350266" y="363801"/>
                    <a:pt x="3160418" y="558986"/>
                    <a:pt x="3158758" y="561076"/>
                  </a:cubicBezTo>
                  <a:cubicBezTo>
                    <a:pt x="3171904" y="504538"/>
                    <a:pt x="3187147" y="443298"/>
                    <a:pt x="3194856" y="422550"/>
                  </a:cubicBezTo>
                  <a:cubicBezTo>
                    <a:pt x="3243853" y="290700"/>
                    <a:pt x="3366721" y="30197"/>
                    <a:pt x="3184247" y="1626"/>
                  </a:cubicBezTo>
                  <a:cubicBezTo>
                    <a:pt x="3169594" y="-664"/>
                    <a:pt x="3156574" y="-429"/>
                    <a:pt x="3144901" y="166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0" name="Google Shape;470;p20"/>
            <p:cNvSpPr/>
            <p:nvPr/>
          </p:nvSpPr>
          <p:spPr>
            <a:xfrm rot="901995">
              <a:off x="7260" y="4434966"/>
              <a:ext cx="1745305" cy="2771415"/>
            </a:xfrm>
            <a:custGeom>
              <a:rect b="b" l="l" r="r" t="t"/>
              <a:pathLst>
                <a:path extrusionOk="0" h="6117861" w="3852738">
                  <a:moveTo>
                    <a:pt x="3144901" y="1667"/>
                  </a:moveTo>
                  <a:cubicBezTo>
                    <a:pt x="3063207" y="16374"/>
                    <a:pt x="3050302" y="127441"/>
                    <a:pt x="3044201" y="178046"/>
                  </a:cubicBezTo>
                  <a:cubicBezTo>
                    <a:pt x="3025187" y="335706"/>
                    <a:pt x="3082804" y="527583"/>
                    <a:pt x="3114549" y="618371"/>
                  </a:cubicBezTo>
                  <a:cubicBezTo>
                    <a:pt x="3100913" y="636005"/>
                    <a:pt x="3092287" y="647096"/>
                    <a:pt x="3083788" y="658226"/>
                  </a:cubicBezTo>
                  <a:cubicBezTo>
                    <a:pt x="3016675" y="746369"/>
                    <a:pt x="2942342" y="846125"/>
                    <a:pt x="2863006" y="955706"/>
                  </a:cubicBezTo>
                  <a:cubicBezTo>
                    <a:pt x="2806836" y="1033280"/>
                    <a:pt x="2815308" y="1030172"/>
                    <a:pt x="2759929" y="1109341"/>
                  </a:cubicBezTo>
                  <a:cubicBezTo>
                    <a:pt x="2771314" y="1073618"/>
                    <a:pt x="2900283" y="525058"/>
                    <a:pt x="2683399" y="520497"/>
                  </a:cubicBezTo>
                  <a:cubicBezTo>
                    <a:pt x="2670949" y="520236"/>
                    <a:pt x="2660086" y="522071"/>
                    <a:pt x="2650509" y="525467"/>
                  </a:cubicBezTo>
                  <a:cubicBezTo>
                    <a:pt x="2583516" y="549282"/>
                    <a:pt x="2582297" y="654021"/>
                    <a:pt x="2580978" y="716499"/>
                  </a:cubicBezTo>
                  <a:cubicBezTo>
                    <a:pt x="2577274" y="892878"/>
                    <a:pt x="2668893" y="1189407"/>
                    <a:pt x="2678456" y="1220080"/>
                  </a:cubicBezTo>
                  <a:cubicBezTo>
                    <a:pt x="2591988" y="1344375"/>
                    <a:pt x="2541169" y="1426309"/>
                    <a:pt x="2458451" y="1553014"/>
                  </a:cubicBezTo>
                  <a:cubicBezTo>
                    <a:pt x="2476983" y="1490402"/>
                    <a:pt x="2481550" y="1397102"/>
                    <a:pt x="2483050" y="1373870"/>
                  </a:cubicBezTo>
                  <a:cubicBezTo>
                    <a:pt x="2493190" y="1216732"/>
                    <a:pt x="2496204" y="1068220"/>
                    <a:pt x="2378459" y="945418"/>
                  </a:cubicBezTo>
                  <a:cubicBezTo>
                    <a:pt x="2337472" y="902670"/>
                    <a:pt x="2259670" y="851864"/>
                    <a:pt x="2197412" y="878600"/>
                  </a:cubicBezTo>
                  <a:cubicBezTo>
                    <a:pt x="2130493" y="907338"/>
                    <a:pt x="2120460" y="1011327"/>
                    <a:pt x="2136219" y="1069412"/>
                  </a:cubicBezTo>
                  <a:cubicBezTo>
                    <a:pt x="2171373" y="1198924"/>
                    <a:pt x="2249577" y="1245141"/>
                    <a:pt x="2307796" y="1367962"/>
                  </a:cubicBezTo>
                  <a:cubicBezTo>
                    <a:pt x="2329087" y="1412888"/>
                    <a:pt x="2384045" y="1588925"/>
                    <a:pt x="2401411" y="1628546"/>
                  </a:cubicBezTo>
                  <a:cubicBezTo>
                    <a:pt x="2337271" y="1727418"/>
                    <a:pt x="2274089" y="1826404"/>
                    <a:pt x="2213385" y="1925684"/>
                  </a:cubicBezTo>
                  <a:cubicBezTo>
                    <a:pt x="2187044" y="1968761"/>
                    <a:pt x="2162874" y="2010806"/>
                    <a:pt x="2137672" y="2053253"/>
                  </a:cubicBezTo>
                  <a:cubicBezTo>
                    <a:pt x="2143258" y="2029913"/>
                    <a:pt x="2148890" y="2006446"/>
                    <a:pt x="2151723" y="1982135"/>
                  </a:cubicBezTo>
                  <a:cubicBezTo>
                    <a:pt x="2170496" y="1820979"/>
                    <a:pt x="2120755" y="1722683"/>
                    <a:pt x="2041707" y="1569852"/>
                  </a:cubicBezTo>
                  <a:cubicBezTo>
                    <a:pt x="1997445" y="1484280"/>
                    <a:pt x="1856554" y="1338803"/>
                    <a:pt x="1750684" y="1353992"/>
                  </a:cubicBezTo>
                  <a:cubicBezTo>
                    <a:pt x="1735555" y="1356169"/>
                    <a:pt x="1720928" y="1361466"/>
                    <a:pt x="1707621" y="1370822"/>
                  </a:cubicBezTo>
                  <a:cubicBezTo>
                    <a:pt x="1609847" y="1439724"/>
                    <a:pt x="1644117" y="1553088"/>
                    <a:pt x="1702303" y="1615058"/>
                  </a:cubicBezTo>
                  <a:cubicBezTo>
                    <a:pt x="1815360" y="1735481"/>
                    <a:pt x="1850708" y="1755781"/>
                    <a:pt x="1939982" y="1892117"/>
                  </a:cubicBezTo>
                  <a:cubicBezTo>
                    <a:pt x="2004135" y="1990098"/>
                    <a:pt x="2041158" y="2128658"/>
                    <a:pt x="2056582" y="2190849"/>
                  </a:cubicBezTo>
                  <a:cubicBezTo>
                    <a:pt x="1962137" y="2355474"/>
                    <a:pt x="1894521" y="2484357"/>
                    <a:pt x="1819773" y="2637255"/>
                  </a:cubicBezTo>
                  <a:cubicBezTo>
                    <a:pt x="1812071" y="2459034"/>
                    <a:pt x="1771472" y="2224918"/>
                    <a:pt x="1716160" y="2101105"/>
                  </a:cubicBezTo>
                  <a:cubicBezTo>
                    <a:pt x="1659903" y="1975203"/>
                    <a:pt x="1554703" y="1898594"/>
                    <a:pt x="1477480" y="1924458"/>
                  </a:cubicBezTo>
                  <a:cubicBezTo>
                    <a:pt x="1451739" y="1933078"/>
                    <a:pt x="1429201" y="1953116"/>
                    <a:pt x="1412538" y="1986488"/>
                  </a:cubicBezTo>
                  <a:cubicBezTo>
                    <a:pt x="1326252" y="2159151"/>
                    <a:pt x="1557548" y="2385123"/>
                    <a:pt x="1641157" y="2516436"/>
                  </a:cubicBezTo>
                  <a:cubicBezTo>
                    <a:pt x="1660820" y="2547324"/>
                    <a:pt x="1768385" y="2739475"/>
                    <a:pt x="1768385" y="2739475"/>
                  </a:cubicBezTo>
                  <a:cubicBezTo>
                    <a:pt x="1768385" y="2739475"/>
                    <a:pt x="1602172" y="3119170"/>
                    <a:pt x="1559805" y="3246860"/>
                  </a:cubicBezTo>
                  <a:cubicBezTo>
                    <a:pt x="1520250" y="3366025"/>
                    <a:pt x="1475290" y="3506902"/>
                    <a:pt x="1432360" y="3639561"/>
                  </a:cubicBezTo>
                  <a:cubicBezTo>
                    <a:pt x="1435396" y="3547521"/>
                    <a:pt x="1436934" y="3454241"/>
                    <a:pt x="1433299" y="3414988"/>
                  </a:cubicBezTo>
                  <a:cubicBezTo>
                    <a:pt x="1411950" y="3184321"/>
                    <a:pt x="1409492" y="3007165"/>
                    <a:pt x="1340151" y="2775219"/>
                  </a:cubicBezTo>
                  <a:cubicBezTo>
                    <a:pt x="1275572" y="2559212"/>
                    <a:pt x="1145642" y="2375754"/>
                    <a:pt x="963931" y="2434174"/>
                  </a:cubicBezTo>
                  <a:cubicBezTo>
                    <a:pt x="921998" y="2447655"/>
                    <a:pt x="877358" y="2474090"/>
                    <a:pt x="830044" y="2515881"/>
                  </a:cubicBezTo>
                  <a:cubicBezTo>
                    <a:pt x="530445" y="2780704"/>
                    <a:pt x="995227" y="3158081"/>
                    <a:pt x="1123535" y="3402719"/>
                  </a:cubicBezTo>
                  <a:cubicBezTo>
                    <a:pt x="1220933" y="3588421"/>
                    <a:pt x="1316777" y="3748385"/>
                    <a:pt x="1371372" y="3827252"/>
                  </a:cubicBezTo>
                  <a:cubicBezTo>
                    <a:pt x="1371451" y="3827366"/>
                    <a:pt x="1371425" y="3827573"/>
                    <a:pt x="1371478" y="3827600"/>
                  </a:cubicBezTo>
                  <a:cubicBezTo>
                    <a:pt x="1359306" y="3865594"/>
                    <a:pt x="1348772" y="3896321"/>
                    <a:pt x="1336368" y="3935259"/>
                  </a:cubicBezTo>
                  <a:cubicBezTo>
                    <a:pt x="1323111" y="3976876"/>
                    <a:pt x="1309670" y="4019048"/>
                    <a:pt x="1296213" y="4061636"/>
                  </a:cubicBezTo>
                  <a:cubicBezTo>
                    <a:pt x="1209864" y="4334208"/>
                    <a:pt x="1136316" y="4547249"/>
                    <a:pt x="1047501" y="4835566"/>
                  </a:cubicBezTo>
                  <a:cubicBezTo>
                    <a:pt x="1021243" y="4725530"/>
                    <a:pt x="954571" y="4590714"/>
                    <a:pt x="928617" y="4459983"/>
                  </a:cubicBezTo>
                  <a:cubicBezTo>
                    <a:pt x="856621" y="4097567"/>
                    <a:pt x="571389" y="2878953"/>
                    <a:pt x="230732" y="2952924"/>
                  </a:cubicBezTo>
                  <a:cubicBezTo>
                    <a:pt x="219743" y="2955308"/>
                    <a:pt x="208531" y="2958951"/>
                    <a:pt x="197434" y="2964129"/>
                  </a:cubicBezTo>
                  <a:cubicBezTo>
                    <a:pt x="-84929" y="3095120"/>
                    <a:pt x="-104211" y="3619798"/>
                    <a:pt x="403581" y="4217033"/>
                  </a:cubicBezTo>
                  <a:cubicBezTo>
                    <a:pt x="738483" y="4610940"/>
                    <a:pt x="967576" y="4901533"/>
                    <a:pt x="1016707" y="4964154"/>
                  </a:cubicBezTo>
                  <a:cubicBezTo>
                    <a:pt x="967362" y="5124553"/>
                    <a:pt x="918713" y="5277318"/>
                    <a:pt x="869694" y="5438789"/>
                  </a:cubicBezTo>
                  <a:cubicBezTo>
                    <a:pt x="819917" y="5602738"/>
                    <a:pt x="682433" y="6060898"/>
                    <a:pt x="681869" y="6062907"/>
                  </a:cubicBezTo>
                  <a:cubicBezTo>
                    <a:pt x="675144" y="6085610"/>
                    <a:pt x="688243" y="6109252"/>
                    <a:pt x="710909" y="6116083"/>
                  </a:cubicBezTo>
                  <a:cubicBezTo>
                    <a:pt x="733566" y="6122780"/>
                    <a:pt x="757392" y="6109988"/>
                    <a:pt x="764143" y="6087352"/>
                  </a:cubicBezTo>
                  <a:cubicBezTo>
                    <a:pt x="764718" y="6085409"/>
                    <a:pt x="901997" y="5627651"/>
                    <a:pt x="951722" y="5463702"/>
                  </a:cubicBezTo>
                  <a:cubicBezTo>
                    <a:pt x="978415" y="5375767"/>
                    <a:pt x="1005031" y="5293123"/>
                    <a:pt x="1031846" y="5205255"/>
                  </a:cubicBezTo>
                  <a:cubicBezTo>
                    <a:pt x="1148963" y="5183890"/>
                    <a:pt x="2354844" y="4963550"/>
                    <a:pt x="2547545" y="4888742"/>
                  </a:cubicBezTo>
                  <a:cubicBezTo>
                    <a:pt x="2672007" y="4840454"/>
                    <a:pt x="2844950" y="4792033"/>
                    <a:pt x="2786470" y="4608328"/>
                  </a:cubicBezTo>
                  <a:cubicBezTo>
                    <a:pt x="2732805" y="4439757"/>
                    <a:pt x="2404967" y="4435672"/>
                    <a:pt x="2193561" y="4506262"/>
                  </a:cubicBezTo>
                  <a:cubicBezTo>
                    <a:pt x="1876807" y="4611944"/>
                    <a:pt x="1246929" y="4953504"/>
                    <a:pt x="1061623" y="5078074"/>
                  </a:cubicBezTo>
                  <a:cubicBezTo>
                    <a:pt x="1142249" y="4814536"/>
                    <a:pt x="1205183" y="4642484"/>
                    <a:pt x="1284853" y="4388322"/>
                  </a:cubicBezTo>
                  <a:cubicBezTo>
                    <a:pt x="1284903" y="4388188"/>
                    <a:pt x="1285061" y="4388055"/>
                    <a:pt x="1285098" y="4387854"/>
                  </a:cubicBezTo>
                  <a:cubicBezTo>
                    <a:pt x="1436969" y="4303468"/>
                    <a:pt x="1909938" y="4086892"/>
                    <a:pt x="2210344" y="3972348"/>
                  </a:cubicBezTo>
                  <a:cubicBezTo>
                    <a:pt x="2548978" y="3843339"/>
                    <a:pt x="3156976" y="3884413"/>
                    <a:pt x="3033626" y="3476054"/>
                  </a:cubicBezTo>
                  <a:cubicBezTo>
                    <a:pt x="2971549" y="3270562"/>
                    <a:pt x="2576979" y="3260121"/>
                    <a:pt x="2214055" y="3364840"/>
                  </a:cubicBezTo>
                  <a:cubicBezTo>
                    <a:pt x="2162211" y="3379794"/>
                    <a:pt x="2111071" y="3397174"/>
                    <a:pt x="2061578" y="3416629"/>
                  </a:cubicBezTo>
                  <a:cubicBezTo>
                    <a:pt x="1734015" y="3545230"/>
                    <a:pt x="1529548" y="3786774"/>
                    <a:pt x="1405196" y="4001207"/>
                  </a:cubicBezTo>
                  <a:cubicBezTo>
                    <a:pt x="1409436" y="3987872"/>
                    <a:pt x="1413704" y="3974264"/>
                    <a:pt x="1417907" y="3961063"/>
                  </a:cubicBezTo>
                  <a:cubicBezTo>
                    <a:pt x="1497096" y="3712481"/>
                    <a:pt x="1571720" y="3482417"/>
                    <a:pt x="1640963" y="3273924"/>
                  </a:cubicBezTo>
                  <a:cubicBezTo>
                    <a:pt x="1661155" y="3213086"/>
                    <a:pt x="1684240" y="3150145"/>
                    <a:pt x="1709724" y="3085416"/>
                  </a:cubicBezTo>
                  <a:cubicBezTo>
                    <a:pt x="1835800" y="3057254"/>
                    <a:pt x="2274591" y="2961048"/>
                    <a:pt x="2612535" y="2938411"/>
                  </a:cubicBezTo>
                  <a:cubicBezTo>
                    <a:pt x="2918473" y="2917918"/>
                    <a:pt x="3338405" y="3070475"/>
                    <a:pt x="3339530" y="2748222"/>
                  </a:cubicBezTo>
                  <a:cubicBezTo>
                    <a:pt x="3340173" y="2563397"/>
                    <a:pt x="3041040" y="2529309"/>
                    <a:pt x="2716604" y="2578373"/>
                  </a:cubicBezTo>
                  <a:cubicBezTo>
                    <a:pt x="2649397" y="2588533"/>
                    <a:pt x="2581708" y="2604238"/>
                    <a:pt x="2514541" y="2624122"/>
                  </a:cubicBezTo>
                  <a:cubicBezTo>
                    <a:pt x="2199461" y="2717401"/>
                    <a:pt x="1929735" y="2829219"/>
                    <a:pt x="1768988" y="2940440"/>
                  </a:cubicBezTo>
                  <a:cubicBezTo>
                    <a:pt x="1787405" y="2896125"/>
                    <a:pt x="1920835" y="2618550"/>
                    <a:pt x="1992850" y="2483298"/>
                  </a:cubicBezTo>
                  <a:cubicBezTo>
                    <a:pt x="2079259" y="2462925"/>
                    <a:pt x="2240281" y="2426412"/>
                    <a:pt x="2432198" y="2398344"/>
                  </a:cubicBezTo>
                  <a:cubicBezTo>
                    <a:pt x="2694168" y="2360029"/>
                    <a:pt x="2977777" y="2356292"/>
                    <a:pt x="2953848" y="2186127"/>
                  </a:cubicBezTo>
                  <a:cubicBezTo>
                    <a:pt x="2926329" y="1990487"/>
                    <a:pt x="2647803" y="2046288"/>
                    <a:pt x="2416834" y="2128638"/>
                  </a:cubicBezTo>
                  <a:cubicBezTo>
                    <a:pt x="2273292" y="2179825"/>
                    <a:pt x="2170502" y="2240549"/>
                    <a:pt x="2094729" y="2298152"/>
                  </a:cubicBezTo>
                  <a:cubicBezTo>
                    <a:pt x="2155159" y="2190970"/>
                    <a:pt x="2218173" y="2082219"/>
                    <a:pt x="2286519" y="1970462"/>
                  </a:cubicBezTo>
                  <a:cubicBezTo>
                    <a:pt x="2323595" y="1909825"/>
                    <a:pt x="2362031" y="1849148"/>
                    <a:pt x="2400453" y="1788558"/>
                  </a:cubicBezTo>
                  <a:cubicBezTo>
                    <a:pt x="2463400" y="1770341"/>
                    <a:pt x="2694603" y="1704681"/>
                    <a:pt x="2790127" y="1704848"/>
                  </a:cubicBezTo>
                  <a:cubicBezTo>
                    <a:pt x="2957391" y="1705170"/>
                    <a:pt x="3123871" y="1718471"/>
                    <a:pt x="3135672" y="1593975"/>
                  </a:cubicBezTo>
                  <a:cubicBezTo>
                    <a:pt x="3147325" y="1471033"/>
                    <a:pt x="2987937" y="1440929"/>
                    <a:pt x="2802101" y="1499102"/>
                  </a:cubicBezTo>
                  <a:cubicBezTo>
                    <a:pt x="2686580" y="1535260"/>
                    <a:pt x="2535021" y="1626698"/>
                    <a:pt x="2450756" y="1696021"/>
                  </a:cubicBezTo>
                  <a:cubicBezTo>
                    <a:pt x="2542776" y="1552298"/>
                    <a:pt x="2617679" y="1458309"/>
                    <a:pt x="2715043" y="1317157"/>
                  </a:cubicBezTo>
                  <a:cubicBezTo>
                    <a:pt x="2784936" y="1295559"/>
                    <a:pt x="2897825" y="1267691"/>
                    <a:pt x="3021584" y="1271944"/>
                  </a:cubicBezTo>
                  <a:cubicBezTo>
                    <a:pt x="3158938" y="1276672"/>
                    <a:pt x="3293051" y="1254705"/>
                    <a:pt x="3277701" y="1152163"/>
                  </a:cubicBezTo>
                  <a:cubicBezTo>
                    <a:pt x="3258386" y="1023107"/>
                    <a:pt x="3080748" y="1046775"/>
                    <a:pt x="2940668" y="1097694"/>
                  </a:cubicBezTo>
                  <a:cubicBezTo>
                    <a:pt x="2898743" y="1112937"/>
                    <a:pt x="2852960" y="1146437"/>
                    <a:pt x="2808645" y="1183044"/>
                  </a:cubicBezTo>
                  <a:cubicBezTo>
                    <a:pt x="2850127" y="1124195"/>
                    <a:pt x="2890505" y="1063692"/>
                    <a:pt x="2932403" y="1005815"/>
                  </a:cubicBezTo>
                  <a:cubicBezTo>
                    <a:pt x="2954062" y="975898"/>
                    <a:pt x="2971790" y="952986"/>
                    <a:pt x="2992685" y="924557"/>
                  </a:cubicBezTo>
                  <a:cubicBezTo>
                    <a:pt x="3069804" y="938942"/>
                    <a:pt x="3540040" y="1019785"/>
                    <a:pt x="3591173" y="846554"/>
                  </a:cubicBezTo>
                  <a:cubicBezTo>
                    <a:pt x="3621612" y="743422"/>
                    <a:pt x="3476429" y="678566"/>
                    <a:pt x="3344118" y="724402"/>
                  </a:cubicBezTo>
                  <a:cubicBezTo>
                    <a:pt x="3236553" y="761672"/>
                    <a:pt x="3102962" y="819845"/>
                    <a:pt x="3035755" y="859479"/>
                  </a:cubicBezTo>
                  <a:cubicBezTo>
                    <a:pt x="3080600" y="798815"/>
                    <a:pt x="3112024" y="762436"/>
                    <a:pt x="3152100" y="709809"/>
                  </a:cubicBezTo>
                  <a:cubicBezTo>
                    <a:pt x="3175434" y="679169"/>
                    <a:pt x="3236613" y="597690"/>
                    <a:pt x="3237685" y="597221"/>
                  </a:cubicBezTo>
                  <a:cubicBezTo>
                    <a:pt x="3298570" y="570392"/>
                    <a:pt x="3458286" y="548853"/>
                    <a:pt x="3594857" y="493722"/>
                  </a:cubicBezTo>
                  <a:cubicBezTo>
                    <a:pt x="3748706" y="431611"/>
                    <a:pt x="3889858" y="367532"/>
                    <a:pt x="3843928" y="266604"/>
                  </a:cubicBezTo>
                  <a:cubicBezTo>
                    <a:pt x="3819148" y="212142"/>
                    <a:pt x="3614707" y="197562"/>
                    <a:pt x="3482483" y="280682"/>
                  </a:cubicBezTo>
                  <a:cubicBezTo>
                    <a:pt x="3350266" y="363801"/>
                    <a:pt x="3160418" y="558986"/>
                    <a:pt x="3158758" y="561076"/>
                  </a:cubicBezTo>
                  <a:cubicBezTo>
                    <a:pt x="3171904" y="504538"/>
                    <a:pt x="3187147" y="443298"/>
                    <a:pt x="3194856" y="422550"/>
                  </a:cubicBezTo>
                  <a:cubicBezTo>
                    <a:pt x="3243853" y="290700"/>
                    <a:pt x="3366721" y="30197"/>
                    <a:pt x="3184247" y="1626"/>
                  </a:cubicBezTo>
                  <a:cubicBezTo>
                    <a:pt x="3169594" y="-664"/>
                    <a:pt x="3156574" y="-429"/>
                    <a:pt x="3144901" y="1667"/>
                  </a:cubicBezTo>
                  <a:close/>
                </a:path>
              </a:pathLst>
            </a:custGeom>
            <a:blipFill rotWithShape="1">
              <a:blip r:embed="rId4">
                <a:alphaModFix amt="40000"/>
              </a:blip>
              <a:stretch>
                <a:fillRect b="0" l="0" r="0" t="0"/>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grpSp>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74" name="Shape 474"/>
        <p:cNvGrpSpPr/>
        <p:nvPr/>
      </p:nvGrpSpPr>
      <p:grpSpPr>
        <a:xfrm>
          <a:off x="0" y="0"/>
          <a:ext cx="0" cy="0"/>
          <a:chOff x="0" y="0"/>
          <a:chExt cx="0" cy="0"/>
        </a:xfrm>
      </p:grpSpPr>
      <p:sp>
        <p:nvSpPr>
          <p:cNvPr id="475" name="Google Shape;475;p21"/>
          <p:cNvSpPr/>
          <p:nvPr/>
        </p:nvSpPr>
        <p:spPr>
          <a:xfrm>
            <a:off x="8153400" y="4160520"/>
            <a:ext cx="553200" cy="553200"/>
          </a:xfrm>
          <a:prstGeom prst="ellipse">
            <a:avLst/>
          </a:prstGeom>
          <a:solidFill>
            <a:schemeClr val="l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76" name="Google Shape;476;p21"/>
          <p:cNvSpPr/>
          <p:nvPr/>
        </p:nvSpPr>
        <p:spPr>
          <a:xfrm>
            <a:off x="8153400" y="2139696"/>
            <a:ext cx="553200" cy="553200"/>
          </a:xfrm>
          <a:prstGeom prst="ellipse">
            <a:avLst/>
          </a:prstGeom>
          <a:solidFill>
            <a:schemeClr val="l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77" name="Google Shape;477;p21"/>
          <p:cNvSpPr/>
          <p:nvPr/>
        </p:nvSpPr>
        <p:spPr>
          <a:xfrm>
            <a:off x="4587240" y="4160520"/>
            <a:ext cx="553200" cy="553200"/>
          </a:xfrm>
          <a:prstGeom prst="ellipse">
            <a:avLst/>
          </a:prstGeom>
          <a:solidFill>
            <a:schemeClr val="l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78" name="Google Shape;478;p21"/>
          <p:cNvSpPr/>
          <p:nvPr/>
        </p:nvSpPr>
        <p:spPr>
          <a:xfrm>
            <a:off x="4587240" y="2139696"/>
            <a:ext cx="553200" cy="553200"/>
          </a:xfrm>
          <a:prstGeom prst="ellipse">
            <a:avLst/>
          </a:prstGeom>
          <a:solidFill>
            <a:schemeClr val="l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79" name="Google Shape;479;p21"/>
          <p:cNvSpPr/>
          <p:nvPr/>
        </p:nvSpPr>
        <p:spPr>
          <a:xfrm>
            <a:off x="990600" y="4160520"/>
            <a:ext cx="553200" cy="553200"/>
          </a:xfrm>
          <a:prstGeom prst="ellipse">
            <a:avLst/>
          </a:prstGeom>
          <a:solidFill>
            <a:schemeClr val="l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80" name="Google Shape;480;p21"/>
          <p:cNvSpPr/>
          <p:nvPr/>
        </p:nvSpPr>
        <p:spPr>
          <a:xfrm>
            <a:off x="990600" y="2139696"/>
            <a:ext cx="553200" cy="553200"/>
          </a:xfrm>
          <a:prstGeom prst="ellipse">
            <a:avLst/>
          </a:prstGeom>
          <a:solidFill>
            <a:schemeClr val="l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481" name="Google Shape;481;p21"/>
          <p:cNvSpPr txBox="1"/>
          <p:nvPr>
            <p:ph idx="1" type="body"/>
          </p:nvPr>
        </p:nvSpPr>
        <p:spPr>
          <a:xfrm>
            <a:off x="1027573" y="2742369"/>
            <a:ext cx="29790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We will talk about this first.</a:t>
            </a:r>
            <a:endParaRPr/>
          </a:p>
        </p:txBody>
      </p:sp>
      <p:sp>
        <p:nvSpPr>
          <p:cNvPr id="482" name="Google Shape;482;p21"/>
          <p:cNvSpPr txBox="1"/>
          <p:nvPr>
            <p:ph idx="2" type="body"/>
          </p:nvPr>
        </p:nvSpPr>
        <p:spPr>
          <a:xfrm>
            <a:off x="4606500" y="2742369"/>
            <a:ext cx="29790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We will talk about this second.</a:t>
            </a:r>
            <a:endParaRPr/>
          </a:p>
        </p:txBody>
      </p:sp>
      <p:sp>
        <p:nvSpPr>
          <p:cNvPr id="483" name="Google Shape;483;p21"/>
          <p:cNvSpPr txBox="1"/>
          <p:nvPr>
            <p:ph idx="3" type="body"/>
          </p:nvPr>
        </p:nvSpPr>
        <p:spPr>
          <a:xfrm>
            <a:off x="1027573" y="4783426"/>
            <a:ext cx="29790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After that we will talk about this.</a:t>
            </a:r>
            <a:endParaRPr/>
          </a:p>
        </p:txBody>
      </p:sp>
      <p:sp>
        <p:nvSpPr>
          <p:cNvPr id="484" name="Google Shape;484;p21"/>
          <p:cNvSpPr txBox="1"/>
          <p:nvPr>
            <p:ph idx="4" type="body"/>
          </p:nvPr>
        </p:nvSpPr>
        <p:spPr>
          <a:xfrm>
            <a:off x="4606500" y="4783426"/>
            <a:ext cx="29790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We will also talk about this.</a:t>
            </a:r>
            <a:endParaRPr/>
          </a:p>
        </p:txBody>
      </p:sp>
      <p:sp>
        <p:nvSpPr>
          <p:cNvPr id="485" name="Google Shape;485;p21"/>
          <p:cNvSpPr txBox="1"/>
          <p:nvPr>
            <p:ph idx="5" type="title"/>
          </p:nvPr>
        </p:nvSpPr>
        <p:spPr>
          <a:xfrm>
            <a:off x="1027573" y="2046600"/>
            <a:ext cx="2979000" cy="6957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01</a:t>
            </a:r>
            <a:r>
              <a:rPr lang="en"/>
              <a:t>  Dogs</a:t>
            </a:r>
            <a:endParaRPr/>
          </a:p>
        </p:txBody>
      </p:sp>
      <p:sp>
        <p:nvSpPr>
          <p:cNvPr id="486" name="Google Shape;486;p21"/>
          <p:cNvSpPr txBox="1"/>
          <p:nvPr>
            <p:ph idx="6" type="title"/>
          </p:nvPr>
        </p:nvSpPr>
        <p:spPr>
          <a:xfrm>
            <a:off x="4606500" y="2046600"/>
            <a:ext cx="2979000" cy="6957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02</a:t>
            </a:r>
            <a:r>
              <a:rPr lang="en"/>
              <a:t>  Cats</a:t>
            </a:r>
            <a:endParaRPr/>
          </a:p>
        </p:txBody>
      </p:sp>
      <p:sp>
        <p:nvSpPr>
          <p:cNvPr id="487" name="Google Shape;487;p21"/>
          <p:cNvSpPr txBox="1"/>
          <p:nvPr>
            <p:ph idx="7" type="title"/>
          </p:nvPr>
        </p:nvSpPr>
        <p:spPr>
          <a:xfrm>
            <a:off x="1027573" y="4087657"/>
            <a:ext cx="2979000" cy="6957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04  </a:t>
            </a:r>
            <a:r>
              <a:rPr lang="en"/>
              <a:t>Kangaroos</a:t>
            </a:r>
            <a:r>
              <a:rPr lang="en"/>
              <a:t> </a:t>
            </a:r>
            <a:endParaRPr/>
          </a:p>
        </p:txBody>
      </p:sp>
      <p:sp>
        <p:nvSpPr>
          <p:cNvPr id="488" name="Google Shape;488;p21"/>
          <p:cNvSpPr txBox="1"/>
          <p:nvPr>
            <p:ph idx="8" type="title"/>
          </p:nvPr>
        </p:nvSpPr>
        <p:spPr>
          <a:xfrm>
            <a:off x="4606500" y="4087657"/>
            <a:ext cx="2979000" cy="6957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05  Pandas</a:t>
            </a:r>
            <a:endParaRPr/>
          </a:p>
        </p:txBody>
      </p:sp>
      <p:sp>
        <p:nvSpPr>
          <p:cNvPr id="489" name="Google Shape;489;p21"/>
          <p:cNvSpPr txBox="1"/>
          <p:nvPr>
            <p:ph idx="9" type="body"/>
          </p:nvPr>
        </p:nvSpPr>
        <p:spPr>
          <a:xfrm>
            <a:off x="8185427" y="2742369"/>
            <a:ext cx="29790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Then, we will talk about this.</a:t>
            </a:r>
            <a:endParaRPr/>
          </a:p>
        </p:txBody>
      </p:sp>
      <p:sp>
        <p:nvSpPr>
          <p:cNvPr id="490" name="Google Shape;490;p21"/>
          <p:cNvSpPr txBox="1"/>
          <p:nvPr>
            <p:ph idx="13" type="body"/>
          </p:nvPr>
        </p:nvSpPr>
        <p:spPr>
          <a:xfrm>
            <a:off x="8185427" y="4783426"/>
            <a:ext cx="29790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And we will talk about this last.</a:t>
            </a:r>
            <a:endParaRPr/>
          </a:p>
        </p:txBody>
      </p:sp>
      <p:sp>
        <p:nvSpPr>
          <p:cNvPr id="491" name="Google Shape;491;p21"/>
          <p:cNvSpPr txBox="1"/>
          <p:nvPr>
            <p:ph idx="14" type="title"/>
          </p:nvPr>
        </p:nvSpPr>
        <p:spPr>
          <a:xfrm>
            <a:off x="8185427" y="2046600"/>
            <a:ext cx="2979000" cy="6957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03  Elephants</a:t>
            </a:r>
            <a:endParaRPr/>
          </a:p>
        </p:txBody>
      </p:sp>
      <p:sp>
        <p:nvSpPr>
          <p:cNvPr id="492" name="Google Shape;492;p21"/>
          <p:cNvSpPr txBox="1"/>
          <p:nvPr>
            <p:ph idx="15" type="title"/>
          </p:nvPr>
        </p:nvSpPr>
        <p:spPr>
          <a:xfrm>
            <a:off x="8185427" y="4087657"/>
            <a:ext cx="2979000" cy="6957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06  Koalas</a:t>
            </a:r>
            <a:endParaRPr/>
          </a:p>
        </p:txBody>
      </p:sp>
      <p:sp>
        <p:nvSpPr>
          <p:cNvPr id="493" name="Google Shape;493;p21"/>
          <p:cNvSpPr txBox="1"/>
          <p:nvPr>
            <p:ph type="title"/>
          </p:nvPr>
        </p:nvSpPr>
        <p:spPr>
          <a:xfrm>
            <a:off x="490775" y="751875"/>
            <a:ext cx="11210400" cy="763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You can use this table of contents.</a:t>
            </a:r>
            <a:endParaRPr/>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97" name="Shape 497"/>
        <p:cNvGrpSpPr/>
        <p:nvPr/>
      </p:nvGrpSpPr>
      <p:grpSpPr>
        <a:xfrm>
          <a:off x="0" y="0"/>
          <a:ext cx="0" cy="0"/>
          <a:chOff x="0" y="0"/>
          <a:chExt cx="0" cy="0"/>
        </a:xfrm>
      </p:grpSpPr>
      <p:sp>
        <p:nvSpPr>
          <p:cNvPr id="498" name="Google Shape;498;p22"/>
          <p:cNvSpPr txBox="1"/>
          <p:nvPr>
            <p:ph type="title"/>
          </p:nvPr>
        </p:nvSpPr>
        <p:spPr>
          <a:xfrm>
            <a:off x="2501625" y="1386775"/>
            <a:ext cx="5785500" cy="7635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Or you can use bullets to present your ideas.</a:t>
            </a:r>
            <a:endParaRPr/>
          </a:p>
        </p:txBody>
      </p:sp>
      <p:sp>
        <p:nvSpPr>
          <p:cNvPr id="499" name="Google Shape;499;p22"/>
          <p:cNvSpPr txBox="1"/>
          <p:nvPr>
            <p:ph idx="1" type="body"/>
          </p:nvPr>
        </p:nvSpPr>
        <p:spPr>
          <a:xfrm>
            <a:off x="2501625" y="2759250"/>
            <a:ext cx="5785500" cy="3321600"/>
          </a:xfrm>
          <a:prstGeom prst="rect">
            <a:avLst/>
          </a:prstGeom>
        </p:spPr>
        <p:txBody>
          <a:bodyPr anchorCtr="0" anchor="t" bIns="121900" lIns="121900" spcFirstLastPara="1" rIns="121900" wrap="square" tIns="121900">
            <a:noAutofit/>
          </a:bodyPr>
          <a:lstStyle/>
          <a:p>
            <a:pPr indent="-349250" lvl="0" marL="457200" rtl="0" algn="l">
              <a:lnSpc>
                <a:spcPct val="150000"/>
              </a:lnSpc>
              <a:spcBef>
                <a:spcPts val="0"/>
              </a:spcBef>
              <a:spcAft>
                <a:spcPts val="0"/>
              </a:spcAft>
              <a:buSzPts val="1900"/>
              <a:buChar char="●"/>
            </a:pPr>
            <a:r>
              <a:rPr lang="en"/>
              <a:t>We will talk about this first.</a:t>
            </a:r>
            <a:endParaRPr/>
          </a:p>
          <a:p>
            <a:pPr indent="-349250" lvl="0" marL="457200" rtl="0" algn="l">
              <a:lnSpc>
                <a:spcPct val="150000"/>
              </a:lnSpc>
              <a:spcBef>
                <a:spcPts val="0"/>
              </a:spcBef>
              <a:spcAft>
                <a:spcPts val="0"/>
              </a:spcAft>
              <a:buSzPts val="1900"/>
              <a:buChar char="●"/>
            </a:pPr>
            <a:r>
              <a:rPr lang="en"/>
              <a:t>We will talk about this second.</a:t>
            </a:r>
            <a:endParaRPr/>
          </a:p>
          <a:p>
            <a:pPr indent="-349250" lvl="0" marL="457200" rtl="0" algn="l">
              <a:lnSpc>
                <a:spcPct val="150000"/>
              </a:lnSpc>
              <a:spcBef>
                <a:spcPts val="0"/>
              </a:spcBef>
              <a:spcAft>
                <a:spcPts val="0"/>
              </a:spcAft>
              <a:buSzPts val="1900"/>
              <a:buChar char="●"/>
            </a:pPr>
            <a:r>
              <a:rPr lang="en"/>
              <a:t>After that we will talk about this.</a:t>
            </a:r>
            <a:endParaRPr/>
          </a:p>
          <a:p>
            <a:pPr indent="-349250" lvl="0" marL="457200" rtl="0" algn="l">
              <a:lnSpc>
                <a:spcPct val="150000"/>
              </a:lnSpc>
              <a:spcBef>
                <a:spcPts val="0"/>
              </a:spcBef>
              <a:spcAft>
                <a:spcPts val="0"/>
              </a:spcAft>
              <a:buSzPts val="1900"/>
              <a:buChar char="●"/>
            </a:pPr>
            <a:r>
              <a:rPr lang="en"/>
              <a:t>After that we will talk about this.</a:t>
            </a:r>
            <a:endParaRPr/>
          </a:p>
          <a:p>
            <a:pPr indent="-349250" lvl="0" marL="457200" rtl="0" algn="l">
              <a:lnSpc>
                <a:spcPct val="150000"/>
              </a:lnSpc>
              <a:spcBef>
                <a:spcPts val="0"/>
              </a:spcBef>
              <a:spcAft>
                <a:spcPts val="0"/>
              </a:spcAft>
              <a:buSzPts val="1900"/>
              <a:buChar char="●"/>
            </a:pPr>
            <a:r>
              <a:rPr lang="en"/>
              <a:t>We will talk about this too.</a:t>
            </a:r>
            <a:endParaRPr/>
          </a:p>
          <a:p>
            <a:pPr indent="-349250" lvl="0" marL="457200" rtl="0" algn="l">
              <a:lnSpc>
                <a:spcPct val="150000"/>
              </a:lnSpc>
              <a:spcBef>
                <a:spcPts val="0"/>
              </a:spcBef>
              <a:spcAft>
                <a:spcPts val="0"/>
              </a:spcAft>
              <a:buSzPts val="1900"/>
              <a:buChar char="●"/>
            </a:pPr>
            <a:r>
              <a:rPr lang="en"/>
              <a:t>And we will talk about this last.</a:t>
            </a:r>
            <a:endParaRPr/>
          </a:p>
        </p:txBody>
      </p:sp>
      <p:grpSp>
        <p:nvGrpSpPr>
          <p:cNvPr id="500" name="Google Shape;500;p22"/>
          <p:cNvGrpSpPr/>
          <p:nvPr/>
        </p:nvGrpSpPr>
        <p:grpSpPr>
          <a:xfrm>
            <a:off x="10211618" y="3285526"/>
            <a:ext cx="2796067" cy="2663148"/>
            <a:chOff x="10211618" y="3285526"/>
            <a:chExt cx="2796067" cy="2663148"/>
          </a:xfrm>
        </p:grpSpPr>
        <p:sp>
          <p:nvSpPr>
            <p:cNvPr id="501" name="Google Shape;501;p22"/>
            <p:cNvSpPr/>
            <p:nvPr/>
          </p:nvSpPr>
          <p:spPr>
            <a:xfrm rot="9724825">
              <a:off x="10473967" y="3585854"/>
              <a:ext cx="2271369" cy="2063440"/>
            </a:xfrm>
            <a:custGeom>
              <a:rect b="b" l="l" r="r" t="t"/>
              <a:pathLst>
                <a:path extrusionOk="0" h="3155483" w="3473455">
                  <a:moveTo>
                    <a:pt x="1097576" y="271"/>
                  </a:moveTo>
                  <a:cubicBezTo>
                    <a:pt x="910836" y="4396"/>
                    <a:pt x="728707" y="426569"/>
                    <a:pt x="610350" y="760222"/>
                  </a:cubicBezTo>
                  <a:cubicBezTo>
                    <a:pt x="510065" y="1042931"/>
                    <a:pt x="51744" y="1132154"/>
                    <a:pt x="2383" y="1608148"/>
                  </a:cubicBezTo>
                  <a:cubicBezTo>
                    <a:pt x="-25636" y="1878376"/>
                    <a:pt x="202658" y="2111126"/>
                    <a:pt x="202658" y="2111126"/>
                  </a:cubicBezTo>
                  <a:cubicBezTo>
                    <a:pt x="202658" y="2111126"/>
                    <a:pt x="370617" y="1371694"/>
                    <a:pt x="574143" y="1534157"/>
                  </a:cubicBezTo>
                  <a:cubicBezTo>
                    <a:pt x="740291" y="1666776"/>
                    <a:pt x="315333" y="2045412"/>
                    <a:pt x="484567" y="2394126"/>
                  </a:cubicBezTo>
                  <a:cubicBezTo>
                    <a:pt x="653802" y="2742839"/>
                    <a:pt x="1251195" y="2929070"/>
                    <a:pt x="1251195" y="2929070"/>
                  </a:cubicBezTo>
                  <a:cubicBezTo>
                    <a:pt x="1251195" y="2929070"/>
                    <a:pt x="850591" y="1953292"/>
                    <a:pt x="1277774" y="1899995"/>
                  </a:cubicBezTo>
                  <a:cubicBezTo>
                    <a:pt x="1643744" y="1854333"/>
                    <a:pt x="1413847" y="2506921"/>
                    <a:pt x="1536039" y="2815846"/>
                  </a:cubicBezTo>
                  <a:cubicBezTo>
                    <a:pt x="1611162" y="3005780"/>
                    <a:pt x="2370672" y="3243466"/>
                    <a:pt x="2533510" y="3122661"/>
                  </a:cubicBezTo>
                  <a:cubicBezTo>
                    <a:pt x="2635368" y="3047103"/>
                    <a:pt x="2021115" y="2538177"/>
                    <a:pt x="2228998" y="2429702"/>
                  </a:cubicBezTo>
                  <a:cubicBezTo>
                    <a:pt x="2432301" y="2323617"/>
                    <a:pt x="2572850" y="2775615"/>
                    <a:pt x="2764358" y="2908141"/>
                  </a:cubicBezTo>
                  <a:cubicBezTo>
                    <a:pt x="2831578" y="2954660"/>
                    <a:pt x="2916051" y="2958404"/>
                    <a:pt x="3008600" y="2939745"/>
                  </a:cubicBezTo>
                  <a:cubicBezTo>
                    <a:pt x="3101150" y="2921087"/>
                    <a:pt x="3182100" y="2871936"/>
                    <a:pt x="3182100" y="2871936"/>
                  </a:cubicBezTo>
                  <a:cubicBezTo>
                    <a:pt x="3182100" y="2871936"/>
                    <a:pt x="3168337" y="2781388"/>
                    <a:pt x="3198843" y="2665780"/>
                  </a:cubicBezTo>
                  <a:cubicBezTo>
                    <a:pt x="3225632" y="2564276"/>
                    <a:pt x="3313668" y="2504008"/>
                    <a:pt x="3203236" y="2394126"/>
                  </a:cubicBezTo>
                  <a:cubicBezTo>
                    <a:pt x="2967057" y="2159099"/>
                    <a:pt x="2242313" y="2004157"/>
                    <a:pt x="2245112" y="1886808"/>
                  </a:cubicBezTo>
                  <a:cubicBezTo>
                    <a:pt x="2247691" y="1778486"/>
                    <a:pt x="2555852" y="1746842"/>
                    <a:pt x="2850585" y="1821925"/>
                  </a:cubicBezTo>
                  <a:cubicBezTo>
                    <a:pt x="3145318" y="1897015"/>
                    <a:pt x="3424039" y="2187140"/>
                    <a:pt x="3424039" y="2187140"/>
                  </a:cubicBezTo>
                  <a:cubicBezTo>
                    <a:pt x="3424039" y="2187140"/>
                    <a:pt x="3493000" y="2098247"/>
                    <a:pt x="3467993" y="1993964"/>
                  </a:cubicBezTo>
                  <a:cubicBezTo>
                    <a:pt x="3442978" y="1889674"/>
                    <a:pt x="3324001" y="1770021"/>
                    <a:pt x="3324001" y="1770021"/>
                  </a:cubicBezTo>
                  <a:cubicBezTo>
                    <a:pt x="3324001" y="1770021"/>
                    <a:pt x="3379716" y="1542200"/>
                    <a:pt x="3174773" y="1433068"/>
                  </a:cubicBezTo>
                  <a:cubicBezTo>
                    <a:pt x="2710197" y="1185676"/>
                    <a:pt x="1819822" y="1428326"/>
                    <a:pt x="1825696" y="1173130"/>
                  </a:cubicBezTo>
                  <a:cubicBezTo>
                    <a:pt x="1827792" y="1082021"/>
                    <a:pt x="2044623" y="996949"/>
                    <a:pt x="2309151" y="1009675"/>
                  </a:cubicBezTo>
                  <a:cubicBezTo>
                    <a:pt x="2662914" y="1026693"/>
                    <a:pt x="3088130" y="1163294"/>
                    <a:pt x="3088130" y="1163294"/>
                  </a:cubicBezTo>
                  <a:cubicBezTo>
                    <a:pt x="3088130" y="1163294"/>
                    <a:pt x="3158512" y="874183"/>
                    <a:pt x="2764358" y="787618"/>
                  </a:cubicBezTo>
                  <a:cubicBezTo>
                    <a:pt x="2370210" y="701054"/>
                    <a:pt x="1521506" y="902153"/>
                    <a:pt x="1494181" y="825291"/>
                  </a:cubicBezTo>
                  <a:cubicBezTo>
                    <a:pt x="1464211" y="741000"/>
                    <a:pt x="1810319" y="692784"/>
                    <a:pt x="2054032" y="578539"/>
                  </a:cubicBezTo>
                  <a:cubicBezTo>
                    <a:pt x="2307276" y="459823"/>
                    <a:pt x="2567210" y="496287"/>
                    <a:pt x="2567210" y="496287"/>
                  </a:cubicBezTo>
                  <a:cubicBezTo>
                    <a:pt x="2567210" y="496287"/>
                    <a:pt x="2461246" y="414432"/>
                    <a:pt x="2325687" y="311904"/>
                  </a:cubicBezTo>
                  <a:cubicBezTo>
                    <a:pt x="2212028" y="225939"/>
                    <a:pt x="2082603" y="118794"/>
                    <a:pt x="1928874" y="98428"/>
                  </a:cubicBezTo>
                  <a:cubicBezTo>
                    <a:pt x="1591787" y="53772"/>
                    <a:pt x="1305234" y="467795"/>
                    <a:pt x="1199710" y="332833"/>
                  </a:cubicBezTo>
                  <a:cubicBezTo>
                    <a:pt x="1082651" y="183117"/>
                    <a:pt x="1432439" y="40455"/>
                    <a:pt x="1432439" y="40455"/>
                  </a:cubicBezTo>
                  <a:cubicBezTo>
                    <a:pt x="1432439" y="40455"/>
                    <a:pt x="1284317" y="-3854"/>
                    <a:pt x="1097576" y="271"/>
                  </a:cubicBezTo>
                  <a:close/>
                  <a:moveTo>
                    <a:pt x="1392255" y="872590"/>
                  </a:moveTo>
                  <a:cubicBezTo>
                    <a:pt x="1489091" y="877615"/>
                    <a:pt x="1584775" y="917118"/>
                    <a:pt x="1574548" y="991048"/>
                  </a:cubicBezTo>
                  <a:cubicBezTo>
                    <a:pt x="1559178" y="1102166"/>
                    <a:pt x="1210693" y="1054017"/>
                    <a:pt x="1202849" y="961120"/>
                  </a:cubicBezTo>
                  <a:cubicBezTo>
                    <a:pt x="1197437" y="897032"/>
                    <a:pt x="1295419" y="867566"/>
                    <a:pt x="1392255" y="872590"/>
                  </a:cubicBezTo>
                  <a:close/>
                  <a:moveTo>
                    <a:pt x="1202640" y="1344329"/>
                  </a:moveTo>
                  <a:cubicBezTo>
                    <a:pt x="1328862" y="1339561"/>
                    <a:pt x="1388880" y="1711031"/>
                    <a:pt x="1264380" y="1735075"/>
                  </a:cubicBezTo>
                  <a:cubicBezTo>
                    <a:pt x="1106115" y="1765634"/>
                    <a:pt x="1065701" y="1349500"/>
                    <a:pt x="1202640" y="1344329"/>
                  </a:cubicBezTo>
                  <a:close/>
                  <a:moveTo>
                    <a:pt x="1748048" y="2042935"/>
                  </a:moveTo>
                  <a:cubicBezTo>
                    <a:pt x="1832949" y="2040148"/>
                    <a:pt x="1916310" y="2259852"/>
                    <a:pt x="1846203" y="2318574"/>
                  </a:cubicBezTo>
                  <a:cubicBezTo>
                    <a:pt x="1744766" y="2403542"/>
                    <a:pt x="1635956" y="2127568"/>
                    <a:pt x="1712050" y="2058841"/>
                  </a:cubicBezTo>
                  <a:cubicBezTo>
                    <a:pt x="1723790" y="2048239"/>
                    <a:pt x="1735919" y="2043336"/>
                    <a:pt x="1748048" y="204293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2" name="Google Shape;502;p22"/>
            <p:cNvSpPr/>
            <p:nvPr/>
          </p:nvSpPr>
          <p:spPr>
            <a:xfrm rot="9731314">
              <a:off x="10475481" y="3583426"/>
              <a:ext cx="2271083" cy="2063180"/>
            </a:xfrm>
            <a:custGeom>
              <a:rect b="b" l="l" r="r" t="t"/>
              <a:pathLst>
                <a:path extrusionOk="0" h="3155483" w="3473455">
                  <a:moveTo>
                    <a:pt x="1097576" y="271"/>
                  </a:moveTo>
                  <a:cubicBezTo>
                    <a:pt x="910836" y="4396"/>
                    <a:pt x="728707" y="426569"/>
                    <a:pt x="610350" y="760222"/>
                  </a:cubicBezTo>
                  <a:cubicBezTo>
                    <a:pt x="510065" y="1042931"/>
                    <a:pt x="51744" y="1132154"/>
                    <a:pt x="2383" y="1608148"/>
                  </a:cubicBezTo>
                  <a:cubicBezTo>
                    <a:pt x="-25636" y="1878376"/>
                    <a:pt x="202658" y="2111126"/>
                    <a:pt x="202658" y="2111126"/>
                  </a:cubicBezTo>
                  <a:cubicBezTo>
                    <a:pt x="202658" y="2111126"/>
                    <a:pt x="370617" y="1371694"/>
                    <a:pt x="574143" y="1534157"/>
                  </a:cubicBezTo>
                  <a:cubicBezTo>
                    <a:pt x="740291" y="1666776"/>
                    <a:pt x="315333" y="2045412"/>
                    <a:pt x="484567" y="2394126"/>
                  </a:cubicBezTo>
                  <a:cubicBezTo>
                    <a:pt x="653802" y="2742839"/>
                    <a:pt x="1251195" y="2929070"/>
                    <a:pt x="1251195" y="2929070"/>
                  </a:cubicBezTo>
                  <a:cubicBezTo>
                    <a:pt x="1251195" y="2929070"/>
                    <a:pt x="850591" y="1953292"/>
                    <a:pt x="1277774" y="1899995"/>
                  </a:cubicBezTo>
                  <a:cubicBezTo>
                    <a:pt x="1643744" y="1854333"/>
                    <a:pt x="1413847" y="2506921"/>
                    <a:pt x="1536039" y="2815846"/>
                  </a:cubicBezTo>
                  <a:cubicBezTo>
                    <a:pt x="1611162" y="3005780"/>
                    <a:pt x="2370672" y="3243466"/>
                    <a:pt x="2533510" y="3122661"/>
                  </a:cubicBezTo>
                  <a:cubicBezTo>
                    <a:pt x="2635368" y="3047103"/>
                    <a:pt x="2021115" y="2538177"/>
                    <a:pt x="2228998" y="2429702"/>
                  </a:cubicBezTo>
                  <a:cubicBezTo>
                    <a:pt x="2432301" y="2323617"/>
                    <a:pt x="2572850" y="2775615"/>
                    <a:pt x="2764358" y="2908141"/>
                  </a:cubicBezTo>
                  <a:cubicBezTo>
                    <a:pt x="2831578" y="2954660"/>
                    <a:pt x="2916051" y="2958404"/>
                    <a:pt x="3008600" y="2939745"/>
                  </a:cubicBezTo>
                  <a:cubicBezTo>
                    <a:pt x="3101150" y="2921087"/>
                    <a:pt x="3182100" y="2871936"/>
                    <a:pt x="3182100" y="2871936"/>
                  </a:cubicBezTo>
                  <a:cubicBezTo>
                    <a:pt x="3182100" y="2871936"/>
                    <a:pt x="3168337" y="2781388"/>
                    <a:pt x="3198843" y="2665780"/>
                  </a:cubicBezTo>
                  <a:cubicBezTo>
                    <a:pt x="3225632" y="2564276"/>
                    <a:pt x="3313668" y="2504008"/>
                    <a:pt x="3203236" y="2394126"/>
                  </a:cubicBezTo>
                  <a:cubicBezTo>
                    <a:pt x="2967057" y="2159099"/>
                    <a:pt x="2242313" y="2004157"/>
                    <a:pt x="2245112" y="1886808"/>
                  </a:cubicBezTo>
                  <a:cubicBezTo>
                    <a:pt x="2247691" y="1778486"/>
                    <a:pt x="2555852" y="1746842"/>
                    <a:pt x="2850585" y="1821925"/>
                  </a:cubicBezTo>
                  <a:cubicBezTo>
                    <a:pt x="3145318" y="1897015"/>
                    <a:pt x="3424039" y="2187140"/>
                    <a:pt x="3424039" y="2187140"/>
                  </a:cubicBezTo>
                  <a:cubicBezTo>
                    <a:pt x="3424039" y="2187140"/>
                    <a:pt x="3493000" y="2098247"/>
                    <a:pt x="3467993" y="1993964"/>
                  </a:cubicBezTo>
                  <a:cubicBezTo>
                    <a:pt x="3442978" y="1889674"/>
                    <a:pt x="3324001" y="1770021"/>
                    <a:pt x="3324001" y="1770021"/>
                  </a:cubicBezTo>
                  <a:cubicBezTo>
                    <a:pt x="3324001" y="1770021"/>
                    <a:pt x="3379716" y="1542200"/>
                    <a:pt x="3174773" y="1433068"/>
                  </a:cubicBezTo>
                  <a:cubicBezTo>
                    <a:pt x="2710197" y="1185676"/>
                    <a:pt x="1819822" y="1428326"/>
                    <a:pt x="1825696" y="1173130"/>
                  </a:cubicBezTo>
                  <a:cubicBezTo>
                    <a:pt x="1827792" y="1082021"/>
                    <a:pt x="2044623" y="996949"/>
                    <a:pt x="2309151" y="1009675"/>
                  </a:cubicBezTo>
                  <a:cubicBezTo>
                    <a:pt x="2662914" y="1026693"/>
                    <a:pt x="3088130" y="1163294"/>
                    <a:pt x="3088130" y="1163294"/>
                  </a:cubicBezTo>
                  <a:cubicBezTo>
                    <a:pt x="3088130" y="1163294"/>
                    <a:pt x="3158512" y="874183"/>
                    <a:pt x="2764358" y="787618"/>
                  </a:cubicBezTo>
                  <a:cubicBezTo>
                    <a:pt x="2370210" y="701054"/>
                    <a:pt x="1521506" y="902153"/>
                    <a:pt x="1494181" y="825291"/>
                  </a:cubicBezTo>
                  <a:cubicBezTo>
                    <a:pt x="1464211" y="741000"/>
                    <a:pt x="1810319" y="692784"/>
                    <a:pt x="2054032" y="578539"/>
                  </a:cubicBezTo>
                  <a:cubicBezTo>
                    <a:pt x="2307276" y="459823"/>
                    <a:pt x="2567210" y="496287"/>
                    <a:pt x="2567210" y="496287"/>
                  </a:cubicBezTo>
                  <a:cubicBezTo>
                    <a:pt x="2567210" y="496287"/>
                    <a:pt x="2461246" y="414432"/>
                    <a:pt x="2325687" y="311904"/>
                  </a:cubicBezTo>
                  <a:cubicBezTo>
                    <a:pt x="2212028" y="225939"/>
                    <a:pt x="2082603" y="118794"/>
                    <a:pt x="1928874" y="98428"/>
                  </a:cubicBezTo>
                  <a:cubicBezTo>
                    <a:pt x="1591787" y="53772"/>
                    <a:pt x="1305234" y="467795"/>
                    <a:pt x="1199710" y="332833"/>
                  </a:cubicBezTo>
                  <a:cubicBezTo>
                    <a:pt x="1082651" y="183117"/>
                    <a:pt x="1432439" y="40455"/>
                    <a:pt x="1432439" y="40455"/>
                  </a:cubicBezTo>
                  <a:cubicBezTo>
                    <a:pt x="1432439" y="40455"/>
                    <a:pt x="1284317" y="-3854"/>
                    <a:pt x="1097576" y="271"/>
                  </a:cubicBezTo>
                  <a:close/>
                  <a:moveTo>
                    <a:pt x="1392255" y="872590"/>
                  </a:moveTo>
                  <a:cubicBezTo>
                    <a:pt x="1489091" y="877615"/>
                    <a:pt x="1584775" y="917118"/>
                    <a:pt x="1574548" y="991048"/>
                  </a:cubicBezTo>
                  <a:cubicBezTo>
                    <a:pt x="1559178" y="1102166"/>
                    <a:pt x="1210693" y="1054017"/>
                    <a:pt x="1202849" y="961120"/>
                  </a:cubicBezTo>
                  <a:cubicBezTo>
                    <a:pt x="1197437" y="897032"/>
                    <a:pt x="1295419" y="867566"/>
                    <a:pt x="1392255" y="872590"/>
                  </a:cubicBezTo>
                  <a:close/>
                  <a:moveTo>
                    <a:pt x="1202640" y="1344329"/>
                  </a:moveTo>
                  <a:cubicBezTo>
                    <a:pt x="1328862" y="1339561"/>
                    <a:pt x="1388880" y="1711031"/>
                    <a:pt x="1264380" y="1735075"/>
                  </a:cubicBezTo>
                  <a:cubicBezTo>
                    <a:pt x="1106115" y="1765634"/>
                    <a:pt x="1065701" y="1349500"/>
                    <a:pt x="1202640" y="1344329"/>
                  </a:cubicBezTo>
                  <a:close/>
                  <a:moveTo>
                    <a:pt x="1748048" y="2042935"/>
                  </a:moveTo>
                  <a:cubicBezTo>
                    <a:pt x="1832949" y="2040148"/>
                    <a:pt x="1916310" y="2259852"/>
                    <a:pt x="1846203" y="2318574"/>
                  </a:cubicBezTo>
                  <a:cubicBezTo>
                    <a:pt x="1744766" y="2403542"/>
                    <a:pt x="1635956" y="2127568"/>
                    <a:pt x="1712050" y="2058841"/>
                  </a:cubicBezTo>
                  <a:cubicBezTo>
                    <a:pt x="1723790" y="2048239"/>
                    <a:pt x="1735919" y="2043336"/>
                    <a:pt x="1748048" y="2042935"/>
                  </a:cubicBezTo>
                  <a:close/>
                </a:path>
              </a:pathLst>
            </a:custGeom>
            <a:blipFill rotWithShape="1">
              <a:blip r:embed="rId3">
                <a:alphaModFix amt="60000"/>
              </a:blip>
              <a:stretch>
                <a:fillRect b="-62099" l="-12368" r="-8409" t="-77398"/>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06" name="Shape 506"/>
        <p:cNvGrpSpPr/>
        <p:nvPr/>
      </p:nvGrpSpPr>
      <p:grpSpPr>
        <a:xfrm>
          <a:off x="0" y="0"/>
          <a:ext cx="0" cy="0"/>
          <a:chOff x="0" y="0"/>
          <a:chExt cx="0" cy="0"/>
        </a:xfrm>
      </p:grpSpPr>
      <p:sp>
        <p:nvSpPr>
          <p:cNvPr id="507" name="Google Shape;507;p23"/>
          <p:cNvSpPr txBox="1"/>
          <p:nvPr>
            <p:ph idx="1" type="body"/>
          </p:nvPr>
        </p:nvSpPr>
        <p:spPr>
          <a:xfrm>
            <a:off x="2401350" y="4857700"/>
            <a:ext cx="73893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Add a brief introduction of your section here: Let’s dive in and get to know some interesting facts about animals!</a:t>
            </a:r>
            <a:endParaRPr/>
          </a:p>
        </p:txBody>
      </p:sp>
      <p:sp>
        <p:nvSpPr>
          <p:cNvPr id="508" name="Google Shape;508;p23"/>
          <p:cNvSpPr txBox="1"/>
          <p:nvPr>
            <p:ph type="title"/>
          </p:nvPr>
        </p:nvSpPr>
        <p:spPr>
          <a:xfrm>
            <a:off x="2401350" y="2774050"/>
            <a:ext cx="7389300" cy="20661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solidFill>
                  <a:schemeClr val="dk2"/>
                </a:solidFill>
              </a:rPr>
              <a:t>We will talk about this first.</a:t>
            </a:r>
            <a:endParaRPr>
              <a:solidFill>
                <a:schemeClr val="dk2"/>
              </a:solidFill>
            </a:endParaRPr>
          </a:p>
        </p:txBody>
      </p:sp>
      <p:sp>
        <p:nvSpPr>
          <p:cNvPr id="509" name="Google Shape;509;p23"/>
          <p:cNvSpPr/>
          <p:nvPr/>
        </p:nvSpPr>
        <p:spPr>
          <a:xfrm>
            <a:off x="5454000" y="1142101"/>
            <a:ext cx="1284012" cy="977655"/>
          </a:xfrm>
          <a:prstGeom prst="rect">
            <a:avLst/>
          </a:prstGeom>
        </p:spPr>
        <p:txBody>
          <a:bodyPr>
            <a:prstTxWarp prst="textPlain"/>
          </a:bodyPr>
          <a:lstStyle/>
          <a:p>
            <a:pPr lvl="0" algn="ctr"/>
            <a:r>
              <a:rPr b="0" i="0">
                <a:ln>
                  <a:noFill/>
                </a:ln>
                <a:solidFill>
                  <a:schemeClr val="dk1"/>
                </a:solidFill>
                <a:latin typeface="Nerko One"/>
              </a:rPr>
              <a:t>01</a:t>
            </a:r>
          </a:p>
        </p:txBody>
      </p:sp>
      <p:grpSp>
        <p:nvGrpSpPr>
          <p:cNvPr id="510" name="Google Shape;510;p23"/>
          <p:cNvGrpSpPr/>
          <p:nvPr/>
        </p:nvGrpSpPr>
        <p:grpSpPr>
          <a:xfrm>
            <a:off x="4343113" y="193502"/>
            <a:ext cx="1752894" cy="2285199"/>
            <a:chOff x="4343113" y="193502"/>
            <a:chExt cx="1752894" cy="2285199"/>
          </a:xfrm>
        </p:grpSpPr>
        <p:sp>
          <p:nvSpPr>
            <p:cNvPr id="511" name="Google Shape;511;p23"/>
            <p:cNvSpPr/>
            <p:nvPr/>
          </p:nvSpPr>
          <p:spPr>
            <a:xfrm rot="892541">
              <a:off x="4581746" y="323300"/>
              <a:ext cx="1275629" cy="2025603"/>
            </a:xfrm>
            <a:custGeom>
              <a:rect b="b" l="l" r="r" t="t"/>
              <a:pathLst>
                <a:path extrusionOk="0" h="6117861" w="3852738">
                  <a:moveTo>
                    <a:pt x="3144901" y="1667"/>
                  </a:moveTo>
                  <a:cubicBezTo>
                    <a:pt x="3063207" y="16374"/>
                    <a:pt x="3050302" y="127441"/>
                    <a:pt x="3044201" y="178046"/>
                  </a:cubicBezTo>
                  <a:cubicBezTo>
                    <a:pt x="3025187" y="335706"/>
                    <a:pt x="3082804" y="527583"/>
                    <a:pt x="3114549" y="618371"/>
                  </a:cubicBezTo>
                  <a:cubicBezTo>
                    <a:pt x="3100913" y="636005"/>
                    <a:pt x="3092287" y="647096"/>
                    <a:pt x="3083788" y="658226"/>
                  </a:cubicBezTo>
                  <a:cubicBezTo>
                    <a:pt x="3016675" y="746369"/>
                    <a:pt x="2942342" y="846125"/>
                    <a:pt x="2863006" y="955706"/>
                  </a:cubicBezTo>
                  <a:cubicBezTo>
                    <a:pt x="2806836" y="1033280"/>
                    <a:pt x="2815308" y="1030172"/>
                    <a:pt x="2759929" y="1109341"/>
                  </a:cubicBezTo>
                  <a:cubicBezTo>
                    <a:pt x="2771314" y="1073618"/>
                    <a:pt x="2900283" y="525058"/>
                    <a:pt x="2683399" y="520497"/>
                  </a:cubicBezTo>
                  <a:cubicBezTo>
                    <a:pt x="2670949" y="520236"/>
                    <a:pt x="2660086" y="522071"/>
                    <a:pt x="2650509" y="525467"/>
                  </a:cubicBezTo>
                  <a:cubicBezTo>
                    <a:pt x="2583516" y="549282"/>
                    <a:pt x="2582297" y="654021"/>
                    <a:pt x="2580978" y="716499"/>
                  </a:cubicBezTo>
                  <a:cubicBezTo>
                    <a:pt x="2577274" y="892878"/>
                    <a:pt x="2668893" y="1189407"/>
                    <a:pt x="2678456" y="1220080"/>
                  </a:cubicBezTo>
                  <a:cubicBezTo>
                    <a:pt x="2591988" y="1344375"/>
                    <a:pt x="2541169" y="1426309"/>
                    <a:pt x="2458451" y="1553014"/>
                  </a:cubicBezTo>
                  <a:cubicBezTo>
                    <a:pt x="2476983" y="1490402"/>
                    <a:pt x="2481550" y="1397102"/>
                    <a:pt x="2483050" y="1373870"/>
                  </a:cubicBezTo>
                  <a:cubicBezTo>
                    <a:pt x="2493190" y="1216732"/>
                    <a:pt x="2496204" y="1068220"/>
                    <a:pt x="2378459" y="945418"/>
                  </a:cubicBezTo>
                  <a:cubicBezTo>
                    <a:pt x="2337472" y="902670"/>
                    <a:pt x="2259670" y="851864"/>
                    <a:pt x="2197412" y="878600"/>
                  </a:cubicBezTo>
                  <a:cubicBezTo>
                    <a:pt x="2130493" y="907338"/>
                    <a:pt x="2120460" y="1011327"/>
                    <a:pt x="2136219" y="1069412"/>
                  </a:cubicBezTo>
                  <a:cubicBezTo>
                    <a:pt x="2171373" y="1198924"/>
                    <a:pt x="2249577" y="1245141"/>
                    <a:pt x="2307796" y="1367962"/>
                  </a:cubicBezTo>
                  <a:cubicBezTo>
                    <a:pt x="2329087" y="1412888"/>
                    <a:pt x="2384045" y="1588925"/>
                    <a:pt x="2401411" y="1628546"/>
                  </a:cubicBezTo>
                  <a:cubicBezTo>
                    <a:pt x="2337271" y="1727418"/>
                    <a:pt x="2274089" y="1826404"/>
                    <a:pt x="2213385" y="1925684"/>
                  </a:cubicBezTo>
                  <a:cubicBezTo>
                    <a:pt x="2187044" y="1968761"/>
                    <a:pt x="2162874" y="2010806"/>
                    <a:pt x="2137672" y="2053253"/>
                  </a:cubicBezTo>
                  <a:cubicBezTo>
                    <a:pt x="2143258" y="2029913"/>
                    <a:pt x="2148890" y="2006446"/>
                    <a:pt x="2151723" y="1982135"/>
                  </a:cubicBezTo>
                  <a:cubicBezTo>
                    <a:pt x="2170496" y="1820979"/>
                    <a:pt x="2120755" y="1722683"/>
                    <a:pt x="2041707" y="1569852"/>
                  </a:cubicBezTo>
                  <a:cubicBezTo>
                    <a:pt x="1997445" y="1484280"/>
                    <a:pt x="1856554" y="1338803"/>
                    <a:pt x="1750684" y="1353992"/>
                  </a:cubicBezTo>
                  <a:cubicBezTo>
                    <a:pt x="1735555" y="1356169"/>
                    <a:pt x="1720928" y="1361466"/>
                    <a:pt x="1707621" y="1370822"/>
                  </a:cubicBezTo>
                  <a:cubicBezTo>
                    <a:pt x="1609847" y="1439724"/>
                    <a:pt x="1644117" y="1553088"/>
                    <a:pt x="1702303" y="1615058"/>
                  </a:cubicBezTo>
                  <a:cubicBezTo>
                    <a:pt x="1815360" y="1735481"/>
                    <a:pt x="1850708" y="1755781"/>
                    <a:pt x="1939982" y="1892117"/>
                  </a:cubicBezTo>
                  <a:cubicBezTo>
                    <a:pt x="2004135" y="1990098"/>
                    <a:pt x="2041158" y="2128658"/>
                    <a:pt x="2056582" y="2190849"/>
                  </a:cubicBezTo>
                  <a:cubicBezTo>
                    <a:pt x="1962137" y="2355474"/>
                    <a:pt x="1894521" y="2484357"/>
                    <a:pt x="1819773" y="2637255"/>
                  </a:cubicBezTo>
                  <a:cubicBezTo>
                    <a:pt x="1812071" y="2459034"/>
                    <a:pt x="1771472" y="2224918"/>
                    <a:pt x="1716160" y="2101105"/>
                  </a:cubicBezTo>
                  <a:cubicBezTo>
                    <a:pt x="1659903" y="1975203"/>
                    <a:pt x="1554703" y="1898594"/>
                    <a:pt x="1477480" y="1924458"/>
                  </a:cubicBezTo>
                  <a:cubicBezTo>
                    <a:pt x="1451739" y="1933078"/>
                    <a:pt x="1429201" y="1953116"/>
                    <a:pt x="1412538" y="1986488"/>
                  </a:cubicBezTo>
                  <a:cubicBezTo>
                    <a:pt x="1326252" y="2159151"/>
                    <a:pt x="1557548" y="2385123"/>
                    <a:pt x="1641157" y="2516436"/>
                  </a:cubicBezTo>
                  <a:cubicBezTo>
                    <a:pt x="1660820" y="2547324"/>
                    <a:pt x="1768385" y="2739475"/>
                    <a:pt x="1768385" y="2739475"/>
                  </a:cubicBezTo>
                  <a:cubicBezTo>
                    <a:pt x="1768385" y="2739475"/>
                    <a:pt x="1602172" y="3119170"/>
                    <a:pt x="1559805" y="3246860"/>
                  </a:cubicBezTo>
                  <a:cubicBezTo>
                    <a:pt x="1520250" y="3366025"/>
                    <a:pt x="1475290" y="3506902"/>
                    <a:pt x="1432360" y="3639561"/>
                  </a:cubicBezTo>
                  <a:cubicBezTo>
                    <a:pt x="1435396" y="3547521"/>
                    <a:pt x="1436934" y="3454241"/>
                    <a:pt x="1433299" y="3414988"/>
                  </a:cubicBezTo>
                  <a:cubicBezTo>
                    <a:pt x="1411950" y="3184321"/>
                    <a:pt x="1409492" y="3007165"/>
                    <a:pt x="1340151" y="2775219"/>
                  </a:cubicBezTo>
                  <a:cubicBezTo>
                    <a:pt x="1275572" y="2559212"/>
                    <a:pt x="1145642" y="2375754"/>
                    <a:pt x="963931" y="2434174"/>
                  </a:cubicBezTo>
                  <a:cubicBezTo>
                    <a:pt x="921998" y="2447655"/>
                    <a:pt x="877358" y="2474090"/>
                    <a:pt x="830044" y="2515881"/>
                  </a:cubicBezTo>
                  <a:cubicBezTo>
                    <a:pt x="530445" y="2780704"/>
                    <a:pt x="995227" y="3158081"/>
                    <a:pt x="1123535" y="3402719"/>
                  </a:cubicBezTo>
                  <a:cubicBezTo>
                    <a:pt x="1220933" y="3588421"/>
                    <a:pt x="1316777" y="3748385"/>
                    <a:pt x="1371372" y="3827252"/>
                  </a:cubicBezTo>
                  <a:cubicBezTo>
                    <a:pt x="1371451" y="3827366"/>
                    <a:pt x="1371425" y="3827573"/>
                    <a:pt x="1371478" y="3827600"/>
                  </a:cubicBezTo>
                  <a:cubicBezTo>
                    <a:pt x="1359306" y="3865594"/>
                    <a:pt x="1348772" y="3896321"/>
                    <a:pt x="1336368" y="3935259"/>
                  </a:cubicBezTo>
                  <a:cubicBezTo>
                    <a:pt x="1323111" y="3976876"/>
                    <a:pt x="1309670" y="4019048"/>
                    <a:pt x="1296213" y="4061636"/>
                  </a:cubicBezTo>
                  <a:cubicBezTo>
                    <a:pt x="1209864" y="4334208"/>
                    <a:pt x="1136316" y="4547249"/>
                    <a:pt x="1047501" y="4835566"/>
                  </a:cubicBezTo>
                  <a:cubicBezTo>
                    <a:pt x="1021243" y="4725530"/>
                    <a:pt x="954571" y="4590714"/>
                    <a:pt x="928617" y="4459983"/>
                  </a:cubicBezTo>
                  <a:cubicBezTo>
                    <a:pt x="856621" y="4097567"/>
                    <a:pt x="571389" y="2878953"/>
                    <a:pt x="230732" y="2952924"/>
                  </a:cubicBezTo>
                  <a:cubicBezTo>
                    <a:pt x="219743" y="2955308"/>
                    <a:pt x="208531" y="2958951"/>
                    <a:pt x="197434" y="2964129"/>
                  </a:cubicBezTo>
                  <a:cubicBezTo>
                    <a:pt x="-84929" y="3095120"/>
                    <a:pt x="-104211" y="3619798"/>
                    <a:pt x="403581" y="4217033"/>
                  </a:cubicBezTo>
                  <a:cubicBezTo>
                    <a:pt x="738483" y="4610940"/>
                    <a:pt x="967576" y="4901533"/>
                    <a:pt x="1016707" y="4964154"/>
                  </a:cubicBezTo>
                  <a:cubicBezTo>
                    <a:pt x="967362" y="5124553"/>
                    <a:pt x="918713" y="5277318"/>
                    <a:pt x="869694" y="5438789"/>
                  </a:cubicBezTo>
                  <a:cubicBezTo>
                    <a:pt x="819917" y="5602738"/>
                    <a:pt x="682433" y="6060898"/>
                    <a:pt x="681869" y="6062907"/>
                  </a:cubicBezTo>
                  <a:cubicBezTo>
                    <a:pt x="675144" y="6085610"/>
                    <a:pt x="688243" y="6109252"/>
                    <a:pt x="710909" y="6116083"/>
                  </a:cubicBezTo>
                  <a:cubicBezTo>
                    <a:pt x="733566" y="6122780"/>
                    <a:pt x="757392" y="6109988"/>
                    <a:pt x="764143" y="6087352"/>
                  </a:cubicBezTo>
                  <a:cubicBezTo>
                    <a:pt x="764718" y="6085409"/>
                    <a:pt x="901997" y="5627651"/>
                    <a:pt x="951722" y="5463702"/>
                  </a:cubicBezTo>
                  <a:cubicBezTo>
                    <a:pt x="978415" y="5375767"/>
                    <a:pt x="1005031" y="5293123"/>
                    <a:pt x="1031846" y="5205255"/>
                  </a:cubicBezTo>
                  <a:cubicBezTo>
                    <a:pt x="1148963" y="5183890"/>
                    <a:pt x="2354844" y="4963550"/>
                    <a:pt x="2547545" y="4888742"/>
                  </a:cubicBezTo>
                  <a:cubicBezTo>
                    <a:pt x="2672007" y="4840454"/>
                    <a:pt x="2844950" y="4792033"/>
                    <a:pt x="2786470" y="4608328"/>
                  </a:cubicBezTo>
                  <a:cubicBezTo>
                    <a:pt x="2732805" y="4439757"/>
                    <a:pt x="2404967" y="4435672"/>
                    <a:pt x="2193561" y="4506262"/>
                  </a:cubicBezTo>
                  <a:cubicBezTo>
                    <a:pt x="1876807" y="4611944"/>
                    <a:pt x="1246929" y="4953504"/>
                    <a:pt x="1061623" y="5078074"/>
                  </a:cubicBezTo>
                  <a:cubicBezTo>
                    <a:pt x="1142249" y="4814536"/>
                    <a:pt x="1205183" y="4642484"/>
                    <a:pt x="1284853" y="4388322"/>
                  </a:cubicBezTo>
                  <a:cubicBezTo>
                    <a:pt x="1284903" y="4388188"/>
                    <a:pt x="1285061" y="4388055"/>
                    <a:pt x="1285098" y="4387854"/>
                  </a:cubicBezTo>
                  <a:cubicBezTo>
                    <a:pt x="1436969" y="4303468"/>
                    <a:pt x="1909938" y="4086892"/>
                    <a:pt x="2210344" y="3972348"/>
                  </a:cubicBezTo>
                  <a:cubicBezTo>
                    <a:pt x="2548978" y="3843339"/>
                    <a:pt x="3156976" y="3884413"/>
                    <a:pt x="3033626" y="3476054"/>
                  </a:cubicBezTo>
                  <a:cubicBezTo>
                    <a:pt x="2971549" y="3270562"/>
                    <a:pt x="2576979" y="3260121"/>
                    <a:pt x="2214055" y="3364840"/>
                  </a:cubicBezTo>
                  <a:cubicBezTo>
                    <a:pt x="2162211" y="3379794"/>
                    <a:pt x="2111071" y="3397174"/>
                    <a:pt x="2061578" y="3416629"/>
                  </a:cubicBezTo>
                  <a:cubicBezTo>
                    <a:pt x="1734015" y="3545230"/>
                    <a:pt x="1529548" y="3786774"/>
                    <a:pt x="1405196" y="4001207"/>
                  </a:cubicBezTo>
                  <a:cubicBezTo>
                    <a:pt x="1409436" y="3987872"/>
                    <a:pt x="1413704" y="3974264"/>
                    <a:pt x="1417907" y="3961063"/>
                  </a:cubicBezTo>
                  <a:cubicBezTo>
                    <a:pt x="1497096" y="3712481"/>
                    <a:pt x="1571720" y="3482417"/>
                    <a:pt x="1640963" y="3273924"/>
                  </a:cubicBezTo>
                  <a:cubicBezTo>
                    <a:pt x="1661155" y="3213086"/>
                    <a:pt x="1684240" y="3150145"/>
                    <a:pt x="1709724" y="3085416"/>
                  </a:cubicBezTo>
                  <a:cubicBezTo>
                    <a:pt x="1835800" y="3057254"/>
                    <a:pt x="2274591" y="2961048"/>
                    <a:pt x="2612535" y="2938411"/>
                  </a:cubicBezTo>
                  <a:cubicBezTo>
                    <a:pt x="2918473" y="2917918"/>
                    <a:pt x="3338405" y="3070475"/>
                    <a:pt x="3339530" y="2748222"/>
                  </a:cubicBezTo>
                  <a:cubicBezTo>
                    <a:pt x="3340173" y="2563397"/>
                    <a:pt x="3041040" y="2529309"/>
                    <a:pt x="2716604" y="2578373"/>
                  </a:cubicBezTo>
                  <a:cubicBezTo>
                    <a:pt x="2649397" y="2588533"/>
                    <a:pt x="2581708" y="2604238"/>
                    <a:pt x="2514541" y="2624122"/>
                  </a:cubicBezTo>
                  <a:cubicBezTo>
                    <a:pt x="2199461" y="2717401"/>
                    <a:pt x="1929735" y="2829219"/>
                    <a:pt x="1768988" y="2940440"/>
                  </a:cubicBezTo>
                  <a:cubicBezTo>
                    <a:pt x="1787405" y="2896125"/>
                    <a:pt x="1920835" y="2618550"/>
                    <a:pt x="1992850" y="2483298"/>
                  </a:cubicBezTo>
                  <a:cubicBezTo>
                    <a:pt x="2079259" y="2462925"/>
                    <a:pt x="2240281" y="2426412"/>
                    <a:pt x="2432198" y="2398344"/>
                  </a:cubicBezTo>
                  <a:cubicBezTo>
                    <a:pt x="2694168" y="2360029"/>
                    <a:pt x="2977777" y="2356292"/>
                    <a:pt x="2953848" y="2186127"/>
                  </a:cubicBezTo>
                  <a:cubicBezTo>
                    <a:pt x="2926329" y="1990487"/>
                    <a:pt x="2647803" y="2046288"/>
                    <a:pt x="2416834" y="2128638"/>
                  </a:cubicBezTo>
                  <a:cubicBezTo>
                    <a:pt x="2273292" y="2179825"/>
                    <a:pt x="2170502" y="2240549"/>
                    <a:pt x="2094729" y="2298152"/>
                  </a:cubicBezTo>
                  <a:cubicBezTo>
                    <a:pt x="2155159" y="2190970"/>
                    <a:pt x="2218173" y="2082219"/>
                    <a:pt x="2286519" y="1970462"/>
                  </a:cubicBezTo>
                  <a:cubicBezTo>
                    <a:pt x="2323595" y="1909825"/>
                    <a:pt x="2362031" y="1849148"/>
                    <a:pt x="2400453" y="1788558"/>
                  </a:cubicBezTo>
                  <a:cubicBezTo>
                    <a:pt x="2463400" y="1770341"/>
                    <a:pt x="2694603" y="1704681"/>
                    <a:pt x="2790127" y="1704848"/>
                  </a:cubicBezTo>
                  <a:cubicBezTo>
                    <a:pt x="2957391" y="1705170"/>
                    <a:pt x="3123871" y="1718471"/>
                    <a:pt x="3135672" y="1593975"/>
                  </a:cubicBezTo>
                  <a:cubicBezTo>
                    <a:pt x="3147325" y="1471033"/>
                    <a:pt x="2987937" y="1440929"/>
                    <a:pt x="2802101" y="1499102"/>
                  </a:cubicBezTo>
                  <a:cubicBezTo>
                    <a:pt x="2686580" y="1535260"/>
                    <a:pt x="2535021" y="1626698"/>
                    <a:pt x="2450756" y="1696021"/>
                  </a:cubicBezTo>
                  <a:cubicBezTo>
                    <a:pt x="2542776" y="1552298"/>
                    <a:pt x="2617679" y="1458309"/>
                    <a:pt x="2715043" y="1317157"/>
                  </a:cubicBezTo>
                  <a:cubicBezTo>
                    <a:pt x="2784936" y="1295559"/>
                    <a:pt x="2897825" y="1267691"/>
                    <a:pt x="3021584" y="1271944"/>
                  </a:cubicBezTo>
                  <a:cubicBezTo>
                    <a:pt x="3158938" y="1276672"/>
                    <a:pt x="3293051" y="1254705"/>
                    <a:pt x="3277701" y="1152163"/>
                  </a:cubicBezTo>
                  <a:cubicBezTo>
                    <a:pt x="3258386" y="1023107"/>
                    <a:pt x="3080748" y="1046775"/>
                    <a:pt x="2940668" y="1097694"/>
                  </a:cubicBezTo>
                  <a:cubicBezTo>
                    <a:pt x="2898743" y="1112937"/>
                    <a:pt x="2852960" y="1146437"/>
                    <a:pt x="2808645" y="1183044"/>
                  </a:cubicBezTo>
                  <a:cubicBezTo>
                    <a:pt x="2850127" y="1124195"/>
                    <a:pt x="2890505" y="1063692"/>
                    <a:pt x="2932403" y="1005815"/>
                  </a:cubicBezTo>
                  <a:cubicBezTo>
                    <a:pt x="2954062" y="975898"/>
                    <a:pt x="2971790" y="952986"/>
                    <a:pt x="2992685" y="924557"/>
                  </a:cubicBezTo>
                  <a:cubicBezTo>
                    <a:pt x="3069804" y="938942"/>
                    <a:pt x="3540040" y="1019785"/>
                    <a:pt x="3591173" y="846554"/>
                  </a:cubicBezTo>
                  <a:cubicBezTo>
                    <a:pt x="3621612" y="743422"/>
                    <a:pt x="3476429" y="678566"/>
                    <a:pt x="3344118" y="724402"/>
                  </a:cubicBezTo>
                  <a:cubicBezTo>
                    <a:pt x="3236553" y="761672"/>
                    <a:pt x="3102962" y="819845"/>
                    <a:pt x="3035755" y="859479"/>
                  </a:cubicBezTo>
                  <a:cubicBezTo>
                    <a:pt x="3080600" y="798815"/>
                    <a:pt x="3112024" y="762436"/>
                    <a:pt x="3152100" y="709809"/>
                  </a:cubicBezTo>
                  <a:cubicBezTo>
                    <a:pt x="3175434" y="679169"/>
                    <a:pt x="3236613" y="597690"/>
                    <a:pt x="3237685" y="597221"/>
                  </a:cubicBezTo>
                  <a:cubicBezTo>
                    <a:pt x="3298570" y="570392"/>
                    <a:pt x="3458286" y="548853"/>
                    <a:pt x="3594857" y="493722"/>
                  </a:cubicBezTo>
                  <a:cubicBezTo>
                    <a:pt x="3748706" y="431611"/>
                    <a:pt x="3889858" y="367532"/>
                    <a:pt x="3843928" y="266604"/>
                  </a:cubicBezTo>
                  <a:cubicBezTo>
                    <a:pt x="3819148" y="212142"/>
                    <a:pt x="3614707" y="197562"/>
                    <a:pt x="3482483" y="280682"/>
                  </a:cubicBezTo>
                  <a:cubicBezTo>
                    <a:pt x="3350266" y="363801"/>
                    <a:pt x="3160418" y="558986"/>
                    <a:pt x="3158758" y="561076"/>
                  </a:cubicBezTo>
                  <a:cubicBezTo>
                    <a:pt x="3171904" y="504538"/>
                    <a:pt x="3187147" y="443298"/>
                    <a:pt x="3194856" y="422550"/>
                  </a:cubicBezTo>
                  <a:cubicBezTo>
                    <a:pt x="3243853" y="290700"/>
                    <a:pt x="3366721" y="30197"/>
                    <a:pt x="3184247" y="1626"/>
                  </a:cubicBezTo>
                  <a:cubicBezTo>
                    <a:pt x="3169594" y="-664"/>
                    <a:pt x="3156574" y="-429"/>
                    <a:pt x="3144901" y="166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2" name="Google Shape;512;p23"/>
            <p:cNvSpPr/>
            <p:nvPr/>
          </p:nvSpPr>
          <p:spPr>
            <a:xfrm rot="892541">
              <a:off x="4581746" y="323300"/>
              <a:ext cx="1275629" cy="2025603"/>
            </a:xfrm>
            <a:custGeom>
              <a:rect b="b" l="l" r="r" t="t"/>
              <a:pathLst>
                <a:path extrusionOk="0" h="6117861" w="3852738">
                  <a:moveTo>
                    <a:pt x="3144901" y="1667"/>
                  </a:moveTo>
                  <a:cubicBezTo>
                    <a:pt x="3063207" y="16374"/>
                    <a:pt x="3050302" y="127441"/>
                    <a:pt x="3044201" y="178046"/>
                  </a:cubicBezTo>
                  <a:cubicBezTo>
                    <a:pt x="3025187" y="335706"/>
                    <a:pt x="3082804" y="527583"/>
                    <a:pt x="3114549" y="618371"/>
                  </a:cubicBezTo>
                  <a:cubicBezTo>
                    <a:pt x="3100913" y="636005"/>
                    <a:pt x="3092287" y="647096"/>
                    <a:pt x="3083788" y="658226"/>
                  </a:cubicBezTo>
                  <a:cubicBezTo>
                    <a:pt x="3016675" y="746369"/>
                    <a:pt x="2942342" y="846125"/>
                    <a:pt x="2863006" y="955706"/>
                  </a:cubicBezTo>
                  <a:cubicBezTo>
                    <a:pt x="2806836" y="1033280"/>
                    <a:pt x="2815308" y="1030172"/>
                    <a:pt x="2759929" y="1109341"/>
                  </a:cubicBezTo>
                  <a:cubicBezTo>
                    <a:pt x="2771314" y="1073618"/>
                    <a:pt x="2900283" y="525058"/>
                    <a:pt x="2683399" y="520497"/>
                  </a:cubicBezTo>
                  <a:cubicBezTo>
                    <a:pt x="2670949" y="520236"/>
                    <a:pt x="2660086" y="522071"/>
                    <a:pt x="2650509" y="525467"/>
                  </a:cubicBezTo>
                  <a:cubicBezTo>
                    <a:pt x="2583516" y="549282"/>
                    <a:pt x="2582297" y="654021"/>
                    <a:pt x="2580978" y="716499"/>
                  </a:cubicBezTo>
                  <a:cubicBezTo>
                    <a:pt x="2577274" y="892878"/>
                    <a:pt x="2668893" y="1189407"/>
                    <a:pt x="2678456" y="1220080"/>
                  </a:cubicBezTo>
                  <a:cubicBezTo>
                    <a:pt x="2591988" y="1344375"/>
                    <a:pt x="2541169" y="1426309"/>
                    <a:pt x="2458451" y="1553014"/>
                  </a:cubicBezTo>
                  <a:cubicBezTo>
                    <a:pt x="2476983" y="1490402"/>
                    <a:pt x="2481550" y="1397102"/>
                    <a:pt x="2483050" y="1373870"/>
                  </a:cubicBezTo>
                  <a:cubicBezTo>
                    <a:pt x="2493190" y="1216732"/>
                    <a:pt x="2496204" y="1068220"/>
                    <a:pt x="2378459" y="945418"/>
                  </a:cubicBezTo>
                  <a:cubicBezTo>
                    <a:pt x="2337472" y="902670"/>
                    <a:pt x="2259670" y="851864"/>
                    <a:pt x="2197412" y="878600"/>
                  </a:cubicBezTo>
                  <a:cubicBezTo>
                    <a:pt x="2130493" y="907338"/>
                    <a:pt x="2120460" y="1011327"/>
                    <a:pt x="2136219" y="1069412"/>
                  </a:cubicBezTo>
                  <a:cubicBezTo>
                    <a:pt x="2171373" y="1198924"/>
                    <a:pt x="2249577" y="1245141"/>
                    <a:pt x="2307796" y="1367962"/>
                  </a:cubicBezTo>
                  <a:cubicBezTo>
                    <a:pt x="2329087" y="1412888"/>
                    <a:pt x="2384045" y="1588925"/>
                    <a:pt x="2401411" y="1628546"/>
                  </a:cubicBezTo>
                  <a:cubicBezTo>
                    <a:pt x="2337271" y="1727418"/>
                    <a:pt x="2274089" y="1826404"/>
                    <a:pt x="2213385" y="1925684"/>
                  </a:cubicBezTo>
                  <a:cubicBezTo>
                    <a:pt x="2187044" y="1968761"/>
                    <a:pt x="2162874" y="2010806"/>
                    <a:pt x="2137672" y="2053253"/>
                  </a:cubicBezTo>
                  <a:cubicBezTo>
                    <a:pt x="2143258" y="2029913"/>
                    <a:pt x="2148890" y="2006446"/>
                    <a:pt x="2151723" y="1982135"/>
                  </a:cubicBezTo>
                  <a:cubicBezTo>
                    <a:pt x="2170496" y="1820979"/>
                    <a:pt x="2120755" y="1722683"/>
                    <a:pt x="2041707" y="1569852"/>
                  </a:cubicBezTo>
                  <a:cubicBezTo>
                    <a:pt x="1997445" y="1484280"/>
                    <a:pt x="1856554" y="1338803"/>
                    <a:pt x="1750684" y="1353992"/>
                  </a:cubicBezTo>
                  <a:cubicBezTo>
                    <a:pt x="1735555" y="1356169"/>
                    <a:pt x="1720928" y="1361466"/>
                    <a:pt x="1707621" y="1370822"/>
                  </a:cubicBezTo>
                  <a:cubicBezTo>
                    <a:pt x="1609847" y="1439724"/>
                    <a:pt x="1644117" y="1553088"/>
                    <a:pt x="1702303" y="1615058"/>
                  </a:cubicBezTo>
                  <a:cubicBezTo>
                    <a:pt x="1815360" y="1735481"/>
                    <a:pt x="1850708" y="1755781"/>
                    <a:pt x="1939982" y="1892117"/>
                  </a:cubicBezTo>
                  <a:cubicBezTo>
                    <a:pt x="2004135" y="1990098"/>
                    <a:pt x="2041158" y="2128658"/>
                    <a:pt x="2056582" y="2190849"/>
                  </a:cubicBezTo>
                  <a:cubicBezTo>
                    <a:pt x="1962137" y="2355474"/>
                    <a:pt x="1894521" y="2484357"/>
                    <a:pt x="1819773" y="2637255"/>
                  </a:cubicBezTo>
                  <a:cubicBezTo>
                    <a:pt x="1812071" y="2459034"/>
                    <a:pt x="1771472" y="2224918"/>
                    <a:pt x="1716160" y="2101105"/>
                  </a:cubicBezTo>
                  <a:cubicBezTo>
                    <a:pt x="1659903" y="1975203"/>
                    <a:pt x="1554703" y="1898594"/>
                    <a:pt x="1477480" y="1924458"/>
                  </a:cubicBezTo>
                  <a:cubicBezTo>
                    <a:pt x="1451739" y="1933078"/>
                    <a:pt x="1429201" y="1953116"/>
                    <a:pt x="1412538" y="1986488"/>
                  </a:cubicBezTo>
                  <a:cubicBezTo>
                    <a:pt x="1326252" y="2159151"/>
                    <a:pt x="1557548" y="2385123"/>
                    <a:pt x="1641157" y="2516436"/>
                  </a:cubicBezTo>
                  <a:cubicBezTo>
                    <a:pt x="1660820" y="2547324"/>
                    <a:pt x="1768385" y="2739475"/>
                    <a:pt x="1768385" y="2739475"/>
                  </a:cubicBezTo>
                  <a:cubicBezTo>
                    <a:pt x="1768385" y="2739475"/>
                    <a:pt x="1602172" y="3119170"/>
                    <a:pt x="1559805" y="3246860"/>
                  </a:cubicBezTo>
                  <a:cubicBezTo>
                    <a:pt x="1520250" y="3366025"/>
                    <a:pt x="1475290" y="3506902"/>
                    <a:pt x="1432360" y="3639561"/>
                  </a:cubicBezTo>
                  <a:cubicBezTo>
                    <a:pt x="1435396" y="3547521"/>
                    <a:pt x="1436934" y="3454241"/>
                    <a:pt x="1433299" y="3414988"/>
                  </a:cubicBezTo>
                  <a:cubicBezTo>
                    <a:pt x="1411950" y="3184321"/>
                    <a:pt x="1409492" y="3007165"/>
                    <a:pt x="1340151" y="2775219"/>
                  </a:cubicBezTo>
                  <a:cubicBezTo>
                    <a:pt x="1275572" y="2559212"/>
                    <a:pt x="1145642" y="2375754"/>
                    <a:pt x="963931" y="2434174"/>
                  </a:cubicBezTo>
                  <a:cubicBezTo>
                    <a:pt x="921998" y="2447655"/>
                    <a:pt x="877358" y="2474090"/>
                    <a:pt x="830044" y="2515881"/>
                  </a:cubicBezTo>
                  <a:cubicBezTo>
                    <a:pt x="530445" y="2780704"/>
                    <a:pt x="995227" y="3158081"/>
                    <a:pt x="1123535" y="3402719"/>
                  </a:cubicBezTo>
                  <a:cubicBezTo>
                    <a:pt x="1220933" y="3588421"/>
                    <a:pt x="1316777" y="3748385"/>
                    <a:pt x="1371372" y="3827252"/>
                  </a:cubicBezTo>
                  <a:cubicBezTo>
                    <a:pt x="1371451" y="3827366"/>
                    <a:pt x="1371425" y="3827573"/>
                    <a:pt x="1371478" y="3827600"/>
                  </a:cubicBezTo>
                  <a:cubicBezTo>
                    <a:pt x="1359306" y="3865594"/>
                    <a:pt x="1348772" y="3896321"/>
                    <a:pt x="1336368" y="3935259"/>
                  </a:cubicBezTo>
                  <a:cubicBezTo>
                    <a:pt x="1323111" y="3976876"/>
                    <a:pt x="1309670" y="4019048"/>
                    <a:pt x="1296213" y="4061636"/>
                  </a:cubicBezTo>
                  <a:cubicBezTo>
                    <a:pt x="1209864" y="4334208"/>
                    <a:pt x="1136316" y="4547249"/>
                    <a:pt x="1047501" y="4835566"/>
                  </a:cubicBezTo>
                  <a:cubicBezTo>
                    <a:pt x="1021243" y="4725530"/>
                    <a:pt x="954571" y="4590714"/>
                    <a:pt x="928617" y="4459983"/>
                  </a:cubicBezTo>
                  <a:cubicBezTo>
                    <a:pt x="856621" y="4097567"/>
                    <a:pt x="571389" y="2878953"/>
                    <a:pt x="230732" y="2952924"/>
                  </a:cubicBezTo>
                  <a:cubicBezTo>
                    <a:pt x="219743" y="2955308"/>
                    <a:pt x="208531" y="2958951"/>
                    <a:pt x="197434" y="2964129"/>
                  </a:cubicBezTo>
                  <a:cubicBezTo>
                    <a:pt x="-84929" y="3095120"/>
                    <a:pt x="-104211" y="3619798"/>
                    <a:pt x="403581" y="4217033"/>
                  </a:cubicBezTo>
                  <a:cubicBezTo>
                    <a:pt x="738483" y="4610940"/>
                    <a:pt x="967576" y="4901533"/>
                    <a:pt x="1016707" y="4964154"/>
                  </a:cubicBezTo>
                  <a:cubicBezTo>
                    <a:pt x="967362" y="5124553"/>
                    <a:pt x="918713" y="5277318"/>
                    <a:pt x="869694" y="5438789"/>
                  </a:cubicBezTo>
                  <a:cubicBezTo>
                    <a:pt x="819917" y="5602738"/>
                    <a:pt x="682433" y="6060898"/>
                    <a:pt x="681869" y="6062907"/>
                  </a:cubicBezTo>
                  <a:cubicBezTo>
                    <a:pt x="675144" y="6085610"/>
                    <a:pt x="688243" y="6109252"/>
                    <a:pt x="710909" y="6116083"/>
                  </a:cubicBezTo>
                  <a:cubicBezTo>
                    <a:pt x="733566" y="6122780"/>
                    <a:pt x="757392" y="6109988"/>
                    <a:pt x="764143" y="6087352"/>
                  </a:cubicBezTo>
                  <a:cubicBezTo>
                    <a:pt x="764718" y="6085409"/>
                    <a:pt x="901997" y="5627651"/>
                    <a:pt x="951722" y="5463702"/>
                  </a:cubicBezTo>
                  <a:cubicBezTo>
                    <a:pt x="978415" y="5375767"/>
                    <a:pt x="1005031" y="5293123"/>
                    <a:pt x="1031846" y="5205255"/>
                  </a:cubicBezTo>
                  <a:cubicBezTo>
                    <a:pt x="1148963" y="5183890"/>
                    <a:pt x="2354844" y="4963550"/>
                    <a:pt x="2547545" y="4888742"/>
                  </a:cubicBezTo>
                  <a:cubicBezTo>
                    <a:pt x="2672007" y="4840454"/>
                    <a:pt x="2844950" y="4792033"/>
                    <a:pt x="2786470" y="4608328"/>
                  </a:cubicBezTo>
                  <a:cubicBezTo>
                    <a:pt x="2732805" y="4439757"/>
                    <a:pt x="2404967" y="4435672"/>
                    <a:pt x="2193561" y="4506262"/>
                  </a:cubicBezTo>
                  <a:cubicBezTo>
                    <a:pt x="1876807" y="4611944"/>
                    <a:pt x="1246929" y="4953504"/>
                    <a:pt x="1061623" y="5078074"/>
                  </a:cubicBezTo>
                  <a:cubicBezTo>
                    <a:pt x="1142249" y="4814536"/>
                    <a:pt x="1205183" y="4642484"/>
                    <a:pt x="1284853" y="4388322"/>
                  </a:cubicBezTo>
                  <a:cubicBezTo>
                    <a:pt x="1284903" y="4388188"/>
                    <a:pt x="1285061" y="4388055"/>
                    <a:pt x="1285098" y="4387854"/>
                  </a:cubicBezTo>
                  <a:cubicBezTo>
                    <a:pt x="1436969" y="4303468"/>
                    <a:pt x="1909938" y="4086892"/>
                    <a:pt x="2210344" y="3972348"/>
                  </a:cubicBezTo>
                  <a:cubicBezTo>
                    <a:pt x="2548978" y="3843339"/>
                    <a:pt x="3156976" y="3884413"/>
                    <a:pt x="3033626" y="3476054"/>
                  </a:cubicBezTo>
                  <a:cubicBezTo>
                    <a:pt x="2971549" y="3270562"/>
                    <a:pt x="2576979" y="3260121"/>
                    <a:pt x="2214055" y="3364840"/>
                  </a:cubicBezTo>
                  <a:cubicBezTo>
                    <a:pt x="2162211" y="3379794"/>
                    <a:pt x="2111071" y="3397174"/>
                    <a:pt x="2061578" y="3416629"/>
                  </a:cubicBezTo>
                  <a:cubicBezTo>
                    <a:pt x="1734015" y="3545230"/>
                    <a:pt x="1529548" y="3786774"/>
                    <a:pt x="1405196" y="4001207"/>
                  </a:cubicBezTo>
                  <a:cubicBezTo>
                    <a:pt x="1409436" y="3987872"/>
                    <a:pt x="1413704" y="3974264"/>
                    <a:pt x="1417907" y="3961063"/>
                  </a:cubicBezTo>
                  <a:cubicBezTo>
                    <a:pt x="1497096" y="3712481"/>
                    <a:pt x="1571720" y="3482417"/>
                    <a:pt x="1640963" y="3273924"/>
                  </a:cubicBezTo>
                  <a:cubicBezTo>
                    <a:pt x="1661155" y="3213086"/>
                    <a:pt x="1684240" y="3150145"/>
                    <a:pt x="1709724" y="3085416"/>
                  </a:cubicBezTo>
                  <a:cubicBezTo>
                    <a:pt x="1835800" y="3057254"/>
                    <a:pt x="2274591" y="2961048"/>
                    <a:pt x="2612535" y="2938411"/>
                  </a:cubicBezTo>
                  <a:cubicBezTo>
                    <a:pt x="2918473" y="2917918"/>
                    <a:pt x="3338405" y="3070475"/>
                    <a:pt x="3339530" y="2748222"/>
                  </a:cubicBezTo>
                  <a:cubicBezTo>
                    <a:pt x="3340173" y="2563397"/>
                    <a:pt x="3041040" y="2529309"/>
                    <a:pt x="2716604" y="2578373"/>
                  </a:cubicBezTo>
                  <a:cubicBezTo>
                    <a:pt x="2649397" y="2588533"/>
                    <a:pt x="2581708" y="2604238"/>
                    <a:pt x="2514541" y="2624122"/>
                  </a:cubicBezTo>
                  <a:cubicBezTo>
                    <a:pt x="2199461" y="2717401"/>
                    <a:pt x="1929735" y="2829219"/>
                    <a:pt x="1768988" y="2940440"/>
                  </a:cubicBezTo>
                  <a:cubicBezTo>
                    <a:pt x="1787405" y="2896125"/>
                    <a:pt x="1920835" y="2618550"/>
                    <a:pt x="1992850" y="2483298"/>
                  </a:cubicBezTo>
                  <a:cubicBezTo>
                    <a:pt x="2079259" y="2462925"/>
                    <a:pt x="2240281" y="2426412"/>
                    <a:pt x="2432198" y="2398344"/>
                  </a:cubicBezTo>
                  <a:cubicBezTo>
                    <a:pt x="2694168" y="2360029"/>
                    <a:pt x="2977777" y="2356292"/>
                    <a:pt x="2953848" y="2186127"/>
                  </a:cubicBezTo>
                  <a:cubicBezTo>
                    <a:pt x="2926329" y="1990487"/>
                    <a:pt x="2647803" y="2046288"/>
                    <a:pt x="2416834" y="2128638"/>
                  </a:cubicBezTo>
                  <a:cubicBezTo>
                    <a:pt x="2273292" y="2179825"/>
                    <a:pt x="2170502" y="2240549"/>
                    <a:pt x="2094729" y="2298152"/>
                  </a:cubicBezTo>
                  <a:cubicBezTo>
                    <a:pt x="2155159" y="2190970"/>
                    <a:pt x="2218173" y="2082219"/>
                    <a:pt x="2286519" y="1970462"/>
                  </a:cubicBezTo>
                  <a:cubicBezTo>
                    <a:pt x="2323595" y="1909825"/>
                    <a:pt x="2362031" y="1849148"/>
                    <a:pt x="2400453" y="1788558"/>
                  </a:cubicBezTo>
                  <a:cubicBezTo>
                    <a:pt x="2463400" y="1770341"/>
                    <a:pt x="2694603" y="1704681"/>
                    <a:pt x="2790127" y="1704848"/>
                  </a:cubicBezTo>
                  <a:cubicBezTo>
                    <a:pt x="2957391" y="1705170"/>
                    <a:pt x="3123871" y="1718471"/>
                    <a:pt x="3135672" y="1593975"/>
                  </a:cubicBezTo>
                  <a:cubicBezTo>
                    <a:pt x="3147325" y="1471033"/>
                    <a:pt x="2987937" y="1440929"/>
                    <a:pt x="2802101" y="1499102"/>
                  </a:cubicBezTo>
                  <a:cubicBezTo>
                    <a:pt x="2686580" y="1535260"/>
                    <a:pt x="2535021" y="1626698"/>
                    <a:pt x="2450756" y="1696021"/>
                  </a:cubicBezTo>
                  <a:cubicBezTo>
                    <a:pt x="2542776" y="1552298"/>
                    <a:pt x="2617679" y="1458309"/>
                    <a:pt x="2715043" y="1317157"/>
                  </a:cubicBezTo>
                  <a:cubicBezTo>
                    <a:pt x="2784936" y="1295559"/>
                    <a:pt x="2897825" y="1267691"/>
                    <a:pt x="3021584" y="1271944"/>
                  </a:cubicBezTo>
                  <a:cubicBezTo>
                    <a:pt x="3158938" y="1276672"/>
                    <a:pt x="3293051" y="1254705"/>
                    <a:pt x="3277701" y="1152163"/>
                  </a:cubicBezTo>
                  <a:cubicBezTo>
                    <a:pt x="3258386" y="1023107"/>
                    <a:pt x="3080748" y="1046775"/>
                    <a:pt x="2940668" y="1097694"/>
                  </a:cubicBezTo>
                  <a:cubicBezTo>
                    <a:pt x="2898743" y="1112937"/>
                    <a:pt x="2852960" y="1146437"/>
                    <a:pt x="2808645" y="1183044"/>
                  </a:cubicBezTo>
                  <a:cubicBezTo>
                    <a:pt x="2850127" y="1124195"/>
                    <a:pt x="2890505" y="1063692"/>
                    <a:pt x="2932403" y="1005815"/>
                  </a:cubicBezTo>
                  <a:cubicBezTo>
                    <a:pt x="2954062" y="975898"/>
                    <a:pt x="2971790" y="952986"/>
                    <a:pt x="2992685" y="924557"/>
                  </a:cubicBezTo>
                  <a:cubicBezTo>
                    <a:pt x="3069804" y="938942"/>
                    <a:pt x="3540040" y="1019785"/>
                    <a:pt x="3591173" y="846554"/>
                  </a:cubicBezTo>
                  <a:cubicBezTo>
                    <a:pt x="3621612" y="743422"/>
                    <a:pt x="3476429" y="678566"/>
                    <a:pt x="3344118" y="724402"/>
                  </a:cubicBezTo>
                  <a:cubicBezTo>
                    <a:pt x="3236553" y="761672"/>
                    <a:pt x="3102962" y="819845"/>
                    <a:pt x="3035755" y="859479"/>
                  </a:cubicBezTo>
                  <a:cubicBezTo>
                    <a:pt x="3080600" y="798815"/>
                    <a:pt x="3112024" y="762436"/>
                    <a:pt x="3152100" y="709809"/>
                  </a:cubicBezTo>
                  <a:cubicBezTo>
                    <a:pt x="3175434" y="679169"/>
                    <a:pt x="3236613" y="597690"/>
                    <a:pt x="3237685" y="597221"/>
                  </a:cubicBezTo>
                  <a:cubicBezTo>
                    <a:pt x="3298570" y="570392"/>
                    <a:pt x="3458286" y="548853"/>
                    <a:pt x="3594857" y="493722"/>
                  </a:cubicBezTo>
                  <a:cubicBezTo>
                    <a:pt x="3748706" y="431611"/>
                    <a:pt x="3889858" y="367532"/>
                    <a:pt x="3843928" y="266604"/>
                  </a:cubicBezTo>
                  <a:cubicBezTo>
                    <a:pt x="3819148" y="212142"/>
                    <a:pt x="3614707" y="197562"/>
                    <a:pt x="3482483" y="280682"/>
                  </a:cubicBezTo>
                  <a:cubicBezTo>
                    <a:pt x="3350266" y="363801"/>
                    <a:pt x="3160418" y="558986"/>
                    <a:pt x="3158758" y="561076"/>
                  </a:cubicBezTo>
                  <a:cubicBezTo>
                    <a:pt x="3171904" y="504538"/>
                    <a:pt x="3187147" y="443298"/>
                    <a:pt x="3194856" y="422550"/>
                  </a:cubicBezTo>
                  <a:cubicBezTo>
                    <a:pt x="3243853" y="290700"/>
                    <a:pt x="3366721" y="30197"/>
                    <a:pt x="3184247" y="1626"/>
                  </a:cubicBezTo>
                  <a:cubicBezTo>
                    <a:pt x="3169594" y="-664"/>
                    <a:pt x="3156574" y="-429"/>
                    <a:pt x="3144901" y="1667"/>
                  </a:cubicBezTo>
                  <a:close/>
                </a:path>
              </a:pathLst>
            </a:custGeom>
            <a:blipFill rotWithShape="1">
              <a:blip r:embed="rId3">
                <a:alphaModFix amt="60000"/>
              </a:blip>
              <a:stretch>
                <a:fillRect b="-261768" l="0" r="0" t="0"/>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16" name="Shape 516"/>
        <p:cNvGrpSpPr/>
        <p:nvPr/>
      </p:nvGrpSpPr>
      <p:grpSpPr>
        <a:xfrm>
          <a:off x="0" y="0"/>
          <a:ext cx="0" cy="0"/>
          <a:chOff x="0" y="0"/>
          <a:chExt cx="0" cy="0"/>
        </a:xfrm>
      </p:grpSpPr>
      <p:sp>
        <p:nvSpPr>
          <p:cNvPr id="517" name="Google Shape;517;p24"/>
          <p:cNvSpPr txBox="1"/>
          <p:nvPr>
            <p:ph type="title"/>
          </p:nvPr>
        </p:nvSpPr>
        <p:spPr>
          <a:xfrm>
            <a:off x="2199000" y="1495550"/>
            <a:ext cx="7794000" cy="7635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Did you know?</a:t>
            </a:r>
            <a:endParaRPr/>
          </a:p>
        </p:txBody>
      </p:sp>
      <p:sp>
        <p:nvSpPr>
          <p:cNvPr id="518" name="Google Shape;518;p24"/>
          <p:cNvSpPr txBox="1"/>
          <p:nvPr>
            <p:ph idx="1" type="body"/>
          </p:nvPr>
        </p:nvSpPr>
        <p:spPr>
          <a:xfrm>
            <a:off x="2199000" y="2467750"/>
            <a:ext cx="7794000" cy="2894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elephants can sense storms?</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Elephants may be able to detect a thunderstorm from hundreds of miles away, and will head towards it, looking for water. </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You can add a little bit more information. But try to not overload your slides with text.</a:t>
            </a:r>
            <a:endParaRP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22" name="Shape 522"/>
        <p:cNvGrpSpPr/>
        <p:nvPr/>
      </p:nvGrpSpPr>
      <p:grpSpPr>
        <a:xfrm>
          <a:off x="0" y="0"/>
          <a:ext cx="0" cy="0"/>
          <a:chOff x="0" y="0"/>
          <a:chExt cx="0" cy="0"/>
        </a:xfrm>
      </p:grpSpPr>
      <p:grpSp>
        <p:nvGrpSpPr>
          <p:cNvPr id="523" name="Google Shape;523;p25"/>
          <p:cNvGrpSpPr/>
          <p:nvPr/>
        </p:nvGrpSpPr>
        <p:grpSpPr>
          <a:xfrm>
            <a:off x="8881610" y="-37849"/>
            <a:ext cx="2256582" cy="1783868"/>
            <a:chOff x="8881610" y="-37849"/>
            <a:chExt cx="2256582" cy="1783868"/>
          </a:xfrm>
        </p:grpSpPr>
        <p:sp>
          <p:nvSpPr>
            <p:cNvPr id="524" name="Google Shape;524;p25"/>
            <p:cNvSpPr/>
            <p:nvPr/>
          </p:nvSpPr>
          <p:spPr>
            <a:xfrm flipH="1">
              <a:off x="8881610" y="-37849"/>
              <a:ext cx="2256582" cy="1783868"/>
            </a:xfrm>
            <a:custGeom>
              <a:rect b="b" l="l" r="r" t="t"/>
              <a:pathLst>
                <a:path extrusionOk="0" h="2098668" w="2654802">
                  <a:moveTo>
                    <a:pt x="0" y="2098669"/>
                  </a:moveTo>
                  <a:cubicBezTo>
                    <a:pt x="0" y="2098669"/>
                    <a:pt x="455717" y="1603379"/>
                    <a:pt x="956162" y="1390587"/>
                  </a:cubicBezTo>
                  <a:cubicBezTo>
                    <a:pt x="1268790" y="1257659"/>
                    <a:pt x="1628166" y="1117091"/>
                    <a:pt x="1838065" y="1005025"/>
                  </a:cubicBezTo>
                  <a:cubicBezTo>
                    <a:pt x="2588788" y="604218"/>
                    <a:pt x="2654803" y="0"/>
                    <a:pt x="2654803" y="0"/>
                  </a:cubicBezTo>
                  <a:cubicBezTo>
                    <a:pt x="2654803" y="0"/>
                    <a:pt x="282785" y="0"/>
                    <a:pt x="0" y="0"/>
                  </a:cubicBezTo>
                  <a:lnTo>
                    <a:pt x="0" y="2098669"/>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525" name="Google Shape;525;p25"/>
            <p:cNvSpPr/>
            <p:nvPr/>
          </p:nvSpPr>
          <p:spPr>
            <a:xfrm flipH="1">
              <a:off x="8881610" y="-37849"/>
              <a:ext cx="2256582" cy="1783868"/>
            </a:xfrm>
            <a:custGeom>
              <a:rect b="b" l="l" r="r" t="t"/>
              <a:pathLst>
                <a:path extrusionOk="0" h="2098668" w="2654802">
                  <a:moveTo>
                    <a:pt x="0" y="2098669"/>
                  </a:moveTo>
                  <a:cubicBezTo>
                    <a:pt x="0" y="2098669"/>
                    <a:pt x="455717" y="1603379"/>
                    <a:pt x="956162" y="1390587"/>
                  </a:cubicBezTo>
                  <a:cubicBezTo>
                    <a:pt x="1268790" y="1257659"/>
                    <a:pt x="1628166" y="1117091"/>
                    <a:pt x="1838065" y="1005025"/>
                  </a:cubicBezTo>
                  <a:cubicBezTo>
                    <a:pt x="2588788" y="604218"/>
                    <a:pt x="2654803" y="0"/>
                    <a:pt x="2654803" y="0"/>
                  </a:cubicBezTo>
                  <a:cubicBezTo>
                    <a:pt x="2654803" y="0"/>
                    <a:pt x="282785" y="0"/>
                    <a:pt x="0" y="0"/>
                  </a:cubicBezTo>
                  <a:lnTo>
                    <a:pt x="0" y="2098669"/>
                  </a:lnTo>
                  <a:close/>
                </a:path>
              </a:pathLst>
            </a:custGeom>
            <a:blipFill rotWithShape="1">
              <a:blip r:embed="rId3">
                <a:alphaModFix amt="60000"/>
              </a:blip>
              <a:stretch>
                <a:fillRect b="-261768" l="0" r="0" t="0"/>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526" name="Google Shape;526;p25"/>
          <p:cNvGrpSpPr/>
          <p:nvPr/>
        </p:nvGrpSpPr>
        <p:grpSpPr>
          <a:xfrm>
            <a:off x="4" y="2741607"/>
            <a:ext cx="3948422" cy="4211577"/>
            <a:chOff x="4" y="2741607"/>
            <a:chExt cx="3948422" cy="4211577"/>
          </a:xfrm>
        </p:grpSpPr>
        <p:sp>
          <p:nvSpPr>
            <p:cNvPr id="527" name="Google Shape;527;p25"/>
            <p:cNvSpPr/>
            <p:nvPr/>
          </p:nvSpPr>
          <p:spPr>
            <a:xfrm flipH="1">
              <a:off x="4" y="2741607"/>
              <a:ext cx="3948421" cy="4211576"/>
            </a:xfrm>
            <a:custGeom>
              <a:rect b="b" l="l" r="r" t="t"/>
              <a:pathLst>
                <a:path extrusionOk="0" h="4020598" w="3769376">
                  <a:moveTo>
                    <a:pt x="1" y="4005862"/>
                  </a:moveTo>
                  <a:cubicBezTo>
                    <a:pt x="152505" y="2841951"/>
                    <a:pt x="684281" y="3332968"/>
                    <a:pt x="958896" y="2738010"/>
                  </a:cubicBezTo>
                  <a:cubicBezTo>
                    <a:pt x="1106818" y="2417526"/>
                    <a:pt x="1008120" y="1945670"/>
                    <a:pt x="1266367" y="1688796"/>
                  </a:cubicBezTo>
                  <a:cubicBezTo>
                    <a:pt x="1469133" y="1487128"/>
                    <a:pt x="2069410" y="1877123"/>
                    <a:pt x="2366768" y="1292727"/>
                  </a:cubicBezTo>
                  <a:cubicBezTo>
                    <a:pt x="2947421" y="151640"/>
                    <a:pt x="3769377" y="0"/>
                    <a:pt x="3769377" y="0"/>
                  </a:cubicBezTo>
                  <a:lnTo>
                    <a:pt x="3769377" y="4005862"/>
                  </a:lnTo>
                  <a:cubicBezTo>
                    <a:pt x="3769377" y="4005862"/>
                    <a:pt x="1664292" y="4001509"/>
                    <a:pt x="1369880" y="4014904"/>
                  </a:cubicBezTo>
                  <a:cubicBezTo>
                    <a:pt x="1087530" y="4027829"/>
                    <a:pt x="-1345" y="4016109"/>
                    <a:pt x="1" y="400586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8" name="Google Shape;528;p25"/>
            <p:cNvSpPr/>
            <p:nvPr/>
          </p:nvSpPr>
          <p:spPr>
            <a:xfrm flipH="1">
              <a:off x="4" y="2741607"/>
              <a:ext cx="3948421" cy="4211576"/>
            </a:xfrm>
            <a:custGeom>
              <a:rect b="b" l="l" r="r" t="t"/>
              <a:pathLst>
                <a:path extrusionOk="0" h="4020598" w="3769376">
                  <a:moveTo>
                    <a:pt x="1" y="4005862"/>
                  </a:moveTo>
                  <a:cubicBezTo>
                    <a:pt x="152505" y="2841951"/>
                    <a:pt x="684281" y="3332968"/>
                    <a:pt x="958896" y="2738010"/>
                  </a:cubicBezTo>
                  <a:cubicBezTo>
                    <a:pt x="1106818" y="2417526"/>
                    <a:pt x="1008120" y="1945670"/>
                    <a:pt x="1266367" y="1688796"/>
                  </a:cubicBezTo>
                  <a:cubicBezTo>
                    <a:pt x="1469133" y="1487128"/>
                    <a:pt x="2069410" y="1877123"/>
                    <a:pt x="2366768" y="1292727"/>
                  </a:cubicBezTo>
                  <a:cubicBezTo>
                    <a:pt x="2947421" y="151640"/>
                    <a:pt x="3769377" y="0"/>
                    <a:pt x="3769377" y="0"/>
                  </a:cubicBezTo>
                  <a:lnTo>
                    <a:pt x="3769377" y="4005862"/>
                  </a:lnTo>
                  <a:cubicBezTo>
                    <a:pt x="3769377" y="4005862"/>
                    <a:pt x="1664292" y="4001509"/>
                    <a:pt x="1369880" y="4014904"/>
                  </a:cubicBezTo>
                  <a:cubicBezTo>
                    <a:pt x="1087530" y="4027829"/>
                    <a:pt x="-1345" y="4016109"/>
                    <a:pt x="1" y="4005862"/>
                  </a:cubicBezTo>
                  <a:close/>
                </a:path>
              </a:pathLst>
            </a:custGeom>
            <a:blipFill rotWithShape="1">
              <a:blip r:embed="rId3">
                <a:alphaModFix amt="60000"/>
              </a:blip>
              <a:stretch>
                <a:fillRect b="-261768" l="0" r="0" t="0"/>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pic>
        <p:nvPicPr>
          <p:cNvPr id="529" name="Google Shape;529;p25"/>
          <p:cNvPicPr preferRelativeResize="0"/>
          <p:nvPr/>
        </p:nvPicPr>
        <p:blipFill rotWithShape="1">
          <a:blip r:embed="rId4">
            <a:alphaModFix/>
          </a:blip>
          <a:srcRect b="0" l="5658" r="5658" t="0"/>
          <a:stretch/>
        </p:blipFill>
        <p:spPr>
          <a:xfrm>
            <a:off x="550225" y="802978"/>
            <a:ext cx="5790000" cy="4351500"/>
          </a:xfrm>
          <a:prstGeom prst="roundRect">
            <a:avLst>
              <a:gd fmla="val 0" name="adj"/>
            </a:avLst>
          </a:prstGeom>
          <a:noFill/>
          <a:ln>
            <a:noFill/>
          </a:ln>
        </p:spPr>
      </p:pic>
      <p:sp>
        <p:nvSpPr>
          <p:cNvPr id="530" name="Google Shape;530;p25"/>
          <p:cNvSpPr txBox="1"/>
          <p:nvPr>
            <p:ph idx="4294967295" type="body"/>
          </p:nvPr>
        </p:nvSpPr>
        <p:spPr>
          <a:xfrm>
            <a:off x="550225" y="5341800"/>
            <a:ext cx="11129100" cy="974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solidFill>
                  <a:schemeClr val="dk1"/>
                </a:solidFill>
              </a:rPr>
              <a:t>Koalas don’t have much energy and, when not feasting on leaves, they spend their time dozing in the branches. Believe it or not, they can sleep for up to 18 hours a day!</a:t>
            </a:r>
            <a:endParaRPr>
              <a:solidFill>
                <a:schemeClr val="dk1"/>
              </a:solidFill>
            </a:endParaRPr>
          </a:p>
        </p:txBody>
      </p:sp>
      <p:grpSp>
        <p:nvGrpSpPr>
          <p:cNvPr id="531" name="Google Shape;531;p25"/>
          <p:cNvGrpSpPr/>
          <p:nvPr/>
        </p:nvGrpSpPr>
        <p:grpSpPr>
          <a:xfrm>
            <a:off x="-658654" y="-839660"/>
            <a:ext cx="3473456" cy="3162107"/>
            <a:chOff x="-658654" y="-839660"/>
            <a:chExt cx="3473456" cy="3162107"/>
          </a:xfrm>
        </p:grpSpPr>
        <p:sp>
          <p:nvSpPr>
            <p:cNvPr id="532" name="Google Shape;532;p25"/>
            <p:cNvSpPr/>
            <p:nvPr/>
          </p:nvSpPr>
          <p:spPr>
            <a:xfrm>
              <a:off x="-658653" y="-839660"/>
              <a:ext cx="3473455" cy="3155483"/>
            </a:xfrm>
            <a:custGeom>
              <a:rect b="b" l="l" r="r" t="t"/>
              <a:pathLst>
                <a:path extrusionOk="0" h="3155483" w="3473455">
                  <a:moveTo>
                    <a:pt x="1097576" y="271"/>
                  </a:moveTo>
                  <a:cubicBezTo>
                    <a:pt x="910836" y="4396"/>
                    <a:pt x="728707" y="426569"/>
                    <a:pt x="610350" y="760222"/>
                  </a:cubicBezTo>
                  <a:cubicBezTo>
                    <a:pt x="510065" y="1042931"/>
                    <a:pt x="51744" y="1132154"/>
                    <a:pt x="2383" y="1608148"/>
                  </a:cubicBezTo>
                  <a:cubicBezTo>
                    <a:pt x="-25636" y="1878376"/>
                    <a:pt x="202658" y="2111126"/>
                    <a:pt x="202658" y="2111126"/>
                  </a:cubicBezTo>
                  <a:cubicBezTo>
                    <a:pt x="202658" y="2111126"/>
                    <a:pt x="370617" y="1371694"/>
                    <a:pt x="574143" y="1534157"/>
                  </a:cubicBezTo>
                  <a:cubicBezTo>
                    <a:pt x="740291" y="1666776"/>
                    <a:pt x="315333" y="2045412"/>
                    <a:pt x="484567" y="2394126"/>
                  </a:cubicBezTo>
                  <a:cubicBezTo>
                    <a:pt x="653802" y="2742839"/>
                    <a:pt x="1251195" y="2929070"/>
                    <a:pt x="1251195" y="2929070"/>
                  </a:cubicBezTo>
                  <a:cubicBezTo>
                    <a:pt x="1251195" y="2929070"/>
                    <a:pt x="850591" y="1953292"/>
                    <a:pt x="1277774" y="1899995"/>
                  </a:cubicBezTo>
                  <a:cubicBezTo>
                    <a:pt x="1643744" y="1854333"/>
                    <a:pt x="1413847" y="2506921"/>
                    <a:pt x="1536039" y="2815846"/>
                  </a:cubicBezTo>
                  <a:cubicBezTo>
                    <a:pt x="1611162" y="3005780"/>
                    <a:pt x="2370672" y="3243466"/>
                    <a:pt x="2533510" y="3122661"/>
                  </a:cubicBezTo>
                  <a:cubicBezTo>
                    <a:pt x="2635368" y="3047103"/>
                    <a:pt x="2021115" y="2538177"/>
                    <a:pt x="2228998" y="2429702"/>
                  </a:cubicBezTo>
                  <a:cubicBezTo>
                    <a:pt x="2432301" y="2323617"/>
                    <a:pt x="2572850" y="2775615"/>
                    <a:pt x="2764358" y="2908141"/>
                  </a:cubicBezTo>
                  <a:cubicBezTo>
                    <a:pt x="2831578" y="2954660"/>
                    <a:pt x="2916051" y="2958404"/>
                    <a:pt x="3008600" y="2939745"/>
                  </a:cubicBezTo>
                  <a:cubicBezTo>
                    <a:pt x="3101150" y="2921087"/>
                    <a:pt x="3182100" y="2871936"/>
                    <a:pt x="3182100" y="2871936"/>
                  </a:cubicBezTo>
                  <a:cubicBezTo>
                    <a:pt x="3182100" y="2871936"/>
                    <a:pt x="3168337" y="2781388"/>
                    <a:pt x="3198843" y="2665780"/>
                  </a:cubicBezTo>
                  <a:cubicBezTo>
                    <a:pt x="3225632" y="2564276"/>
                    <a:pt x="3313668" y="2504008"/>
                    <a:pt x="3203236" y="2394126"/>
                  </a:cubicBezTo>
                  <a:cubicBezTo>
                    <a:pt x="2967057" y="2159099"/>
                    <a:pt x="2242313" y="2004157"/>
                    <a:pt x="2245112" y="1886808"/>
                  </a:cubicBezTo>
                  <a:cubicBezTo>
                    <a:pt x="2247691" y="1778486"/>
                    <a:pt x="2555852" y="1746842"/>
                    <a:pt x="2850585" y="1821925"/>
                  </a:cubicBezTo>
                  <a:cubicBezTo>
                    <a:pt x="3145318" y="1897015"/>
                    <a:pt x="3424039" y="2187140"/>
                    <a:pt x="3424039" y="2187140"/>
                  </a:cubicBezTo>
                  <a:cubicBezTo>
                    <a:pt x="3424039" y="2187140"/>
                    <a:pt x="3493000" y="2098247"/>
                    <a:pt x="3467993" y="1993964"/>
                  </a:cubicBezTo>
                  <a:cubicBezTo>
                    <a:pt x="3442978" y="1889674"/>
                    <a:pt x="3324001" y="1770021"/>
                    <a:pt x="3324001" y="1770021"/>
                  </a:cubicBezTo>
                  <a:cubicBezTo>
                    <a:pt x="3324001" y="1770021"/>
                    <a:pt x="3379716" y="1542200"/>
                    <a:pt x="3174773" y="1433068"/>
                  </a:cubicBezTo>
                  <a:cubicBezTo>
                    <a:pt x="2710197" y="1185676"/>
                    <a:pt x="1819822" y="1428326"/>
                    <a:pt x="1825696" y="1173130"/>
                  </a:cubicBezTo>
                  <a:cubicBezTo>
                    <a:pt x="1827792" y="1082021"/>
                    <a:pt x="2044623" y="996949"/>
                    <a:pt x="2309151" y="1009675"/>
                  </a:cubicBezTo>
                  <a:cubicBezTo>
                    <a:pt x="2662914" y="1026693"/>
                    <a:pt x="3088130" y="1163294"/>
                    <a:pt x="3088130" y="1163294"/>
                  </a:cubicBezTo>
                  <a:cubicBezTo>
                    <a:pt x="3088130" y="1163294"/>
                    <a:pt x="3158512" y="874183"/>
                    <a:pt x="2764358" y="787618"/>
                  </a:cubicBezTo>
                  <a:cubicBezTo>
                    <a:pt x="2370210" y="701054"/>
                    <a:pt x="1521506" y="902153"/>
                    <a:pt x="1494181" y="825291"/>
                  </a:cubicBezTo>
                  <a:cubicBezTo>
                    <a:pt x="1464211" y="741000"/>
                    <a:pt x="1810319" y="692784"/>
                    <a:pt x="2054032" y="578539"/>
                  </a:cubicBezTo>
                  <a:cubicBezTo>
                    <a:pt x="2307276" y="459823"/>
                    <a:pt x="2567210" y="496287"/>
                    <a:pt x="2567210" y="496287"/>
                  </a:cubicBezTo>
                  <a:cubicBezTo>
                    <a:pt x="2567210" y="496287"/>
                    <a:pt x="2461246" y="414432"/>
                    <a:pt x="2325687" y="311904"/>
                  </a:cubicBezTo>
                  <a:cubicBezTo>
                    <a:pt x="2212028" y="225939"/>
                    <a:pt x="2082603" y="118794"/>
                    <a:pt x="1928874" y="98428"/>
                  </a:cubicBezTo>
                  <a:cubicBezTo>
                    <a:pt x="1591787" y="53772"/>
                    <a:pt x="1305234" y="467795"/>
                    <a:pt x="1199710" y="332833"/>
                  </a:cubicBezTo>
                  <a:cubicBezTo>
                    <a:pt x="1082651" y="183117"/>
                    <a:pt x="1432439" y="40455"/>
                    <a:pt x="1432439" y="40455"/>
                  </a:cubicBezTo>
                  <a:cubicBezTo>
                    <a:pt x="1432439" y="40455"/>
                    <a:pt x="1284317" y="-3854"/>
                    <a:pt x="1097576" y="271"/>
                  </a:cubicBezTo>
                  <a:close/>
                  <a:moveTo>
                    <a:pt x="1392255" y="872590"/>
                  </a:moveTo>
                  <a:cubicBezTo>
                    <a:pt x="1489091" y="877615"/>
                    <a:pt x="1584775" y="917118"/>
                    <a:pt x="1574548" y="991048"/>
                  </a:cubicBezTo>
                  <a:cubicBezTo>
                    <a:pt x="1559178" y="1102166"/>
                    <a:pt x="1210693" y="1054017"/>
                    <a:pt x="1202849" y="961120"/>
                  </a:cubicBezTo>
                  <a:cubicBezTo>
                    <a:pt x="1197437" y="897032"/>
                    <a:pt x="1295419" y="867566"/>
                    <a:pt x="1392255" y="872590"/>
                  </a:cubicBezTo>
                  <a:close/>
                  <a:moveTo>
                    <a:pt x="1202640" y="1344329"/>
                  </a:moveTo>
                  <a:cubicBezTo>
                    <a:pt x="1328862" y="1339561"/>
                    <a:pt x="1388880" y="1711031"/>
                    <a:pt x="1264380" y="1735075"/>
                  </a:cubicBezTo>
                  <a:cubicBezTo>
                    <a:pt x="1106115" y="1765634"/>
                    <a:pt x="1065701" y="1349500"/>
                    <a:pt x="1202640" y="1344329"/>
                  </a:cubicBezTo>
                  <a:close/>
                  <a:moveTo>
                    <a:pt x="1748048" y="2042935"/>
                  </a:moveTo>
                  <a:cubicBezTo>
                    <a:pt x="1832949" y="2040148"/>
                    <a:pt x="1916310" y="2259852"/>
                    <a:pt x="1846203" y="2318574"/>
                  </a:cubicBezTo>
                  <a:cubicBezTo>
                    <a:pt x="1744766" y="2403542"/>
                    <a:pt x="1635956" y="2127568"/>
                    <a:pt x="1712050" y="2058841"/>
                  </a:cubicBezTo>
                  <a:cubicBezTo>
                    <a:pt x="1723790" y="2048239"/>
                    <a:pt x="1735919" y="2043336"/>
                    <a:pt x="1748048" y="204293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3" name="Google Shape;533;p25"/>
            <p:cNvSpPr/>
            <p:nvPr/>
          </p:nvSpPr>
          <p:spPr>
            <a:xfrm>
              <a:off x="-658654" y="-833036"/>
              <a:ext cx="3473455" cy="3155483"/>
            </a:xfrm>
            <a:custGeom>
              <a:rect b="b" l="l" r="r" t="t"/>
              <a:pathLst>
                <a:path extrusionOk="0" h="3155483" w="3473455">
                  <a:moveTo>
                    <a:pt x="1097576" y="271"/>
                  </a:moveTo>
                  <a:cubicBezTo>
                    <a:pt x="910836" y="4396"/>
                    <a:pt x="728707" y="426569"/>
                    <a:pt x="610350" y="760222"/>
                  </a:cubicBezTo>
                  <a:cubicBezTo>
                    <a:pt x="510065" y="1042931"/>
                    <a:pt x="51744" y="1132154"/>
                    <a:pt x="2383" y="1608148"/>
                  </a:cubicBezTo>
                  <a:cubicBezTo>
                    <a:pt x="-25636" y="1878376"/>
                    <a:pt x="202658" y="2111126"/>
                    <a:pt x="202658" y="2111126"/>
                  </a:cubicBezTo>
                  <a:cubicBezTo>
                    <a:pt x="202658" y="2111126"/>
                    <a:pt x="370617" y="1371694"/>
                    <a:pt x="574143" y="1534157"/>
                  </a:cubicBezTo>
                  <a:cubicBezTo>
                    <a:pt x="740291" y="1666776"/>
                    <a:pt x="315333" y="2045412"/>
                    <a:pt x="484567" y="2394126"/>
                  </a:cubicBezTo>
                  <a:cubicBezTo>
                    <a:pt x="653802" y="2742839"/>
                    <a:pt x="1251195" y="2929070"/>
                    <a:pt x="1251195" y="2929070"/>
                  </a:cubicBezTo>
                  <a:cubicBezTo>
                    <a:pt x="1251195" y="2929070"/>
                    <a:pt x="850591" y="1953292"/>
                    <a:pt x="1277774" y="1899995"/>
                  </a:cubicBezTo>
                  <a:cubicBezTo>
                    <a:pt x="1643744" y="1854333"/>
                    <a:pt x="1413847" y="2506921"/>
                    <a:pt x="1536039" y="2815846"/>
                  </a:cubicBezTo>
                  <a:cubicBezTo>
                    <a:pt x="1611162" y="3005780"/>
                    <a:pt x="2370672" y="3243466"/>
                    <a:pt x="2533510" y="3122661"/>
                  </a:cubicBezTo>
                  <a:cubicBezTo>
                    <a:pt x="2635368" y="3047103"/>
                    <a:pt x="2021115" y="2538177"/>
                    <a:pt x="2228998" y="2429702"/>
                  </a:cubicBezTo>
                  <a:cubicBezTo>
                    <a:pt x="2432301" y="2323617"/>
                    <a:pt x="2572850" y="2775615"/>
                    <a:pt x="2764358" y="2908141"/>
                  </a:cubicBezTo>
                  <a:cubicBezTo>
                    <a:pt x="2831578" y="2954660"/>
                    <a:pt x="2916051" y="2958404"/>
                    <a:pt x="3008600" y="2939745"/>
                  </a:cubicBezTo>
                  <a:cubicBezTo>
                    <a:pt x="3101150" y="2921087"/>
                    <a:pt x="3182100" y="2871936"/>
                    <a:pt x="3182100" y="2871936"/>
                  </a:cubicBezTo>
                  <a:cubicBezTo>
                    <a:pt x="3182100" y="2871936"/>
                    <a:pt x="3168337" y="2781388"/>
                    <a:pt x="3198843" y="2665780"/>
                  </a:cubicBezTo>
                  <a:cubicBezTo>
                    <a:pt x="3225632" y="2564276"/>
                    <a:pt x="3313668" y="2504008"/>
                    <a:pt x="3203236" y="2394126"/>
                  </a:cubicBezTo>
                  <a:cubicBezTo>
                    <a:pt x="2967057" y="2159099"/>
                    <a:pt x="2242313" y="2004157"/>
                    <a:pt x="2245112" y="1886808"/>
                  </a:cubicBezTo>
                  <a:cubicBezTo>
                    <a:pt x="2247691" y="1778486"/>
                    <a:pt x="2555852" y="1746842"/>
                    <a:pt x="2850585" y="1821925"/>
                  </a:cubicBezTo>
                  <a:cubicBezTo>
                    <a:pt x="3145318" y="1897015"/>
                    <a:pt x="3424039" y="2187140"/>
                    <a:pt x="3424039" y="2187140"/>
                  </a:cubicBezTo>
                  <a:cubicBezTo>
                    <a:pt x="3424039" y="2187140"/>
                    <a:pt x="3493000" y="2098247"/>
                    <a:pt x="3467993" y="1993964"/>
                  </a:cubicBezTo>
                  <a:cubicBezTo>
                    <a:pt x="3442978" y="1889674"/>
                    <a:pt x="3324001" y="1770021"/>
                    <a:pt x="3324001" y="1770021"/>
                  </a:cubicBezTo>
                  <a:cubicBezTo>
                    <a:pt x="3324001" y="1770021"/>
                    <a:pt x="3379716" y="1542200"/>
                    <a:pt x="3174773" y="1433068"/>
                  </a:cubicBezTo>
                  <a:cubicBezTo>
                    <a:pt x="2710197" y="1185676"/>
                    <a:pt x="1819822" y="1428326"/>
                    <a:pt x="1825696" y="1173130"/>
                  </a:cubicBezTo>
                  <a:cubicBezTo>
                    <a:pt x="1827792" y="1082021"/>
                    <a:pt x="2044623" y="996949"/>
                    <a:pt x="2309151" y="1009675"/>
                  </a:cubicBezTo>
                  <a:cubicBezTo>
                    <a:pt x="2662914" y="1026693"/>
                    <a:pt x="3088130" y="1163294"/>
                    <a:pt x="3088130" y="1163294"/>
                  </a:cubicBezTo>
                  <a:cubicBezTo>
                    <a:pt x="3088130" y="1163294"/>
                    <a:pt x="3158512" y="874183"/>
                    <a:pt x="2764358" y="787618"/>
                  </a:cubicBezTo>
                  <a:cubicBezTo>
                    <a:pt x="2370210" y="701054"/>
                    <a:pt x="1521506" y="902153"/>
                    <a:pt x="1494181" y="825291"/>
                  </a:cubicBezTo>
                  <a:cubicBezTo>
                    <a:pt x="1464211" y="741000"/>
                    <a:pt x="1810319" y="692784"/>
                    <a:pt x="2054032" y="578539"/>
                  </a:cubicBezTo>
                  <a:cubicBezTo>
                    <a:pt x="2307276" y="459823"/>
                    <a:pt x="2567210" y="496287"/>
                    <a:pt x="2567210" y="496287"/>
                  </a:cubicBezTo>
                  <a:cubicBezTo>
                    <a:pt x="2567210" y="496287"/>
                    <a:pt x="2461246" y="414432"/>
                    <a:pt x="2325687" y="311904"/>
                  </a:cubicBezTo>
                  <a:cubicBezTo>
                    <a:pt x="2212028" y="225939"/>
                    <a:pt x="2082603" y="118794"/>
                    <a:pt x="1928874" y="98428"/>
                  </a:cubicBezTo>
                  <a:cubicBezTo>
                    <a:pt x="1591787" y="53772"/>
                    <a:pt x="1305234" y="467795"/>
                    <a:pt x="1199710" y="332833"/>
                  </a:cubicBezTo>
                  <a:cubicBezTo>
                    <a:pt x="1082651" y="183117"/>
                    <a:pt x="1432439" y="40455"/>
                    <a:pt x="1432439" y="40455"/>
                  </a:cubicBezTo>
                  <a:cubicBezTo>
                    <a:pt x="1432439" y="40455"/>
                    <a:pt x="1284317" y="-3854"/>
                    <a:pt x="1097576" y="271"/>
                  </a:cubicBezTo>
                  <a:close/>
                  <a:moveTo>
                    <a:pt x="1392255" y="872590"/>
                  </a:moveTo>
                  <a:cubicBezTo>
                    <a:pt x="1489091" y="877615"/>
                    <a:pt x="1584775" y="917118"/>
                    <a:pt x="1574548" y="991048"/>
                  </a:cubicBezTo>
                  <a:cubicBezTo>
                    <a:pt x="1559178" y="1102166"/>
                    <a:pt x="1210693" y="1054017"/>
                    <a:pt x="1202849" y="961120"/>
                  </a:cubicBezTo>
                  <a:cubicBezTo>
                    <a:pt x="1197437" y="897032"/>
                    <a:pt x="1295419" y="867566"/>
                    <a:pt x="1392255" y="872590"/>
                  </a:cubicBezTo>
                  <a:close/>
                  <a:moveTo>
                    <a:pt x="1202640" y="1344329"/>
                  </a:moveTo>
                  <a:cubicBezTo>
                    <a:pt x="1328862" y="1339561"/>
                    <a:pt x="1388880" y="1711031"/>
                    <a:pt x="1264380" y="1735075"/>
                  </a:cubicBezTo>
                  <a:cubicBezTo>
                    <a:pt x="1106115" y="1765634"/>
                    <a:pt x="1065701" y="1349500"/>
                    <a:pt x="1202640" y="1344329"/>
                  </a:cubicBezTo>
                  <a:close/>
                  <a:moveTo>
                    <a:pt x="1748048" y="2042935"/>
                  </a:moveTo>
                  <a:cubicBezTo>
                    <a:pt x="1832949" y="2040148"/>
                    <a:pt x="1916310" y="2259852"/>
                    <a:pt x="1846203" y="2318574"/>
                  </a:cubicBezTo>
                  <a:cubicBezTo>
                    <a:pt x="1744766" y="2403542"/>
                    <a:pt x="1635956" y="2127568"/>
                    <a:pt x="1712050" y="2058841"/>
                  </a:cubicBezTo>
                  <a:cubicBezTo>
                    <a:pt x="1723790" y="2048239"/>
                    <a:pt x="1735919" y="2043336"/>
                    <a:pt x="1748048" y="2042935"/>
                  </a:cubicBezTo>
                  <a:close/>
                </a:path>
              </a:pathLst>
            </a:custGeom>
            <a:blipFill rotWithShape="1">
              <a:blip r:embed="rId3">
                <a:alphaModFix amt="40000"/>
              </a:blip>
              <a:stretch>
                <a:fillRect b="0" l="0" r="0" t="0"/>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grpSp>
      <p:grpSp>
        <p:nvGrpSpPr>
          <p:cNvPr id="534" name="Google Shape;534;p25"/>
          <p:cNvGrpSpPr/>
          <p:nvPr/>
        </p:nvGrpSpPr>
        <p:grpSpPr>
          <a:xfrm>
            <a:off x="9982458" y="-159479"/>
            <a:ext cx="2532890" cy="3065392"/>
            <a:chOff x="9982458" y="-159479"/>
            <a:chExt cx="2532890" cy="3065392"/>
          </a:xfrm>
        </p:grpSpPr>
        <p:sp>
          <p:nvSpPr>
            <p:cNvPr id="535" name="Google Shape;535;p25"/>
            <p:cNvSpPr/>
            <p:nvPr/>
          </p:nvSpPr>
          <p:spPr>
            <a:xfrm flipH="1">
              <a:off x="9982458" y="-159479"/>
              <a:ext cx="2532890" cy="3065392"/>
            </a:xfrm>
            <a:custGeom>
              <a:rect b="b" l="l" r="r" t="t"/>
              <a:pathLst>
                <a:path extrusionOk="0" h="3080796" w="2545618">
                  <a:moveTo>
                    <a:pt x="0" y="86944"/>
                  </a:moveTo>
                  <a:cubicBezTo>
                    <a:pt x="0" y="86944"/>
                    <a:pt x="827025" y="0"/>
                    <a:pt x="1085272" y="0"/>
                  </a:cubicBezTo>
                  <a:cubicBezTo>
                    <a:pt x="1809561" y="0"/>
                    <a:pt x="2084691" y="776535"/>
                    <a:pt x="2264640" y="1184505"/>
                  </a:cubicBezTo>
                  <a:cubicBezTo>
                    <a:pt x="2429206" y="1557610"/>
                    <a:pt x="2551270" y="1787540"/>
                    <a:pt x="2545416" y="2308019"/>
                  </a:cubicBezTo>
                  <a:cubicBezTo>
                    <a:pt x="2542684" y="2550714"/>
                    <a:pt x="2387354" y="3166628"/>
                    <a:pt x="1990675" y="3070750"/>
                  </a:cubicBezTo>
                  <a:cubicBezTo>
                    <a:pt x="1235699" y="2888270"/>
                    <a:pt x="1839638" y="2055652"/>
                    <a:pt x="974445" y="1922444"/>
                  </a:cubicBezTo>
                  <a:cubicBezTo>
                    <a:pt x="568653" y="1859971"/>
                    <a:pt x="0" y="1861693"/>
                    <a:pt x="0" y="1861693"/>
                  </a:cubicBezTo>
                  <a:lnTo>
                    <a:pt x="0" y="86944"/>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6" name="Google Shape;536;p25"/>
            <p:cNvSpPr/>
            <p:nvPr/>
          </p:nvSpPr>
          <p:spPr>
            <a:xfrm flipH="1">
              <a:off x="9982458" y="-159479"/>
              <a:ext cx="2532890" cy="3065392"/>
            </a:xfrm>
            <a:custGeom>
              <a:rect b="b" l="l" r="r" t="t"/>
              <a:pathLst>
                <a:path extrusionOk="0" h="3080796" w="2545618">
                  <a:moveTo>
                    <a:pt x="0" y="86944"/>
                  </a:moveTo>
                  <a:cubicBezTo>
                    <a:pt x="0" y="86944"/>
                    <a:pt x="827025" y="0"/>
                    <a:pt x="1085272" y="0"/>
                  </a:cubicBezTo>
                  <a:cubicBezTo>
                    <a:pt x="1809561" y="0"/>
                    <a:pt x="2084691" y="776535"/>
                    <a:pt x="2264640" y="1184505"/>
                  </a:cubicBezTo>
                  <a:cubicBezTo>
                    <a:pt x="2429206" y="1557610"/>
                    <a:pt x="2551270" y="1787540"/>
                    <a:pt x="2545416" y="2308019"/>
                  </a:cubicBezTo>
                  <a:cubicBezTo>
                    <a:pt x="2542684" y="2550714"/>
                    <a:pt x="2387354" y="3166628"/>
                    <a:pt x="1990675" y="3070750"/>
                  </a:cubicBezTo>
                  <a:cubicBezTo>
                    <a:pt x="1235699" y="2888270"/>
                    <a:pt x="1839638" y="2055652"/>
                    <a:pt x="974445" y="1922444"/>
                  </a:cubicBezTo>
                  <a:cubicBezTo>
                    <a:pt x="568653" y="1859971"/>
                    <a:pt x="0" y="1861693"/>
                    <a:pt x="0" y="1861693"/>
                  </a:cubicBezTo>
                  <a:lnTo>
                    <a:pt x="0" y="86944"/>
                  </a:lnTo>
                  <a:close/>
                </a:path>
              </a:pathLst>
            </a:custGeom>
            <a:blipFill rotWithShape="1">
              <a:blip r:embed="rId3">
                <a:alphaModFix amt="60000"/>
              </a:blip>
              <a:stretch>
                <a:fillRect b="-261768" l="0" r="0" t="0"/>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537" name="Google Shape;537;p25"/>
          <p:cNvGrpSpPr/>
          <p:nvPr/>
        </p:nvGrpSpPr>
        <p:grpSpPr>
          <a:xfrm>
            <a:off x="9975901" y="-251525"/>
            <a:ext cx="2963170" cy="1519188"/>
            <a:chOff x="9975901" y="-251525"/>
            <a:chExt cx="2963170" cy="1519188"/>
          </a:xfrm>
        </p:grpSpPr>
        <p:sp>
          <p:nvSpPr>
            <p:cNvPr id="538" name="Google Shape;538;p25"/>
            <p:cNvSpPr/>
            <p:nvPr/>
          </p:nvSpPr>
          <p:spPr>
            <a:xfrm>
              <a:off x="9975901" y="-251525"/>
              <a:ext cx="2963170" cy="1519188"/>
            </a:xfrm>
            <a:custGeom>
              <a:rect b="b" l="l" r="r" t="t"/>
              <a:pathLst>
                <a:path extrusionOk="0" h="3302583" w="6441674">
                  <a:moveTo>
                    <a:pt x="6617" y="2553101"/>
                  </a:moveTo>
                  <a:cubicBezTo>
                    <a:pt x="34746" y="2475004"/>
                    <a:pt x="146409" y="2480811"/>
                    <a:pt x="197329" y="2483235"/>
                  </a:cubicBezTo>
                  <a:cubicBezTo>
                    <a:pt x="355947" y="2490783"/>
                    <a:pt x="535520" y="2579595"/>
                    <a:pt x="619745" y="2626041"/>
                  </a:cubicBezTo>
                  <a:cubicBezTo>
                    <a:pt x="639402" y="2615540"/>
                    <a:pt x="651785" y="2608883"/>
                    <a:pt x="664175" y="2602366"/>
                  </a:cubicBezTo>
                  <a:cubicBezTo>
                    <a:pt x="762276" y="2550891"/>
                    <a:pt x="873029" y="2494239"/>
                    <a:pt x="994310" y="2434298"/>
                  </a:cubicBezTo>
                  <a:cubicBezTo>
                    <a:pt x="1080169" y="2391858"/>
                    <a:pt x="1075688" y="2399687"/>
                    <a:pt x="1162987" y="2358291"/>
                  </a:cubicBezTo>
                  <a:cubicBezTo>
                    <a:pt x="1125871" y="2363555"/>
                    <a:pt x="563481" y="2399211"/>
                    <a:pt x="595159" y="2184611"/>
                  </a:cubicBezTo>
                  <a:cubicBezTo>
                    <a:pt x="596981" y="2172288"/>
                    <a:pt x="600605" y="2161880"/>
                    <a:pt x="605547" y="2153013"/>
                  </a:cubicBezTo>
                  <a:cubicBezTo>
                    <a:pt x="640205" y="2090929"/>
                    <a:pt x="743678" y="2107190"/>
                    <a:pt x="805501" y="2116319"/>
                  </a:cubicBezTo>
                  <a:cubicBezTo>
                    <a:pt x="980031" y="2142083"/>
                    <a:pt x="1257117" y="2281882"/>
                    <a:pt x="1285768" y="2296435"/>
                  </a:cubicBezTo>
                  <a:cubicBezTo>
                    <a:pt x="1422748" y="2231907"/>
                    <a:pt x="1512002" y="2195467"/>
                    <a:pt x="1650729" y="2135044"/>
                  </a:cubicBezTo>
                  <a:cubicBezTo>
                    <a:pt x="1585906" y="2142873"/>
                    <a:pt x="1493156" y="2131810"/>
                    <a:pt x="1469997" y="2129412"/>
                  </a:cubicBezTo>
                  <a:cubicBezTo>
                    <a:pt x="1313368" y="2113205"/>
                    <a:pt x="1166437" y="2091398"/>
                    <a:pt x="1064993" y="1954821"/>
                  </a:cubicBezTo>
                  <a:cubicBezTo>
                    <a:pt x="1029678" y="1907277"/>
                    <a:pt x="992569" y="1822089"/>
                    <a:pt x="1029310" y="1765167"/>
                  </a:cubicBezTo>
                  <a:cubicBezTo>
                    <a:pt x="1068810" y="1703975"/>
                    <a:pt x="1173020" y="1711430"/>
                    <a:pt x="1227656" y="1736660"/>
                  </a:cubicBezTo>
                  <a:cubicBezTo>
                    <a:pt x="1349493" y="1792922"/>
                    <a:pt x="1382015" y="1877742"/>
                    <a:pt x="1493410" y="1955631"/>
                  </a:cubicBezTo>
                  <a:cubicBezTo>
                    <a:pt x="1534150" y="1984115"/>
                    <a:pt x="1698554" y="2067670"/>
                    <a:pt x="1734726" y="2091405"/>
                  </a:cubicBezTo>
                  <a:cubicBezTo>
                    <a:pt x="1842907" y="2044651"/>
                    <a:pt x="1951048" y="1998869"/>
                    <a:pt x="2059061" y="1955578"/>
                  </a:cubicBezTo>
                  <a:cubicBezTo>
                    <a:pt x="2105935" y="1936785"/>
                    <a:pt x="2151417" y="1919975"/>
                    <a:pt x="2197474" y="1902200"/>
                  </a:cubicBezTo>
                  <a:cubicBezTo>
                    <a:pt x="2173531" y="1903814"/>
                    <a:pt x="2149448" y="1905455"/>
                    <a:pt x="2125009" y="1904196"/>
                  </a:cubicBezTo>
                  <a:cubicBezTo>
                    <a:pt x="1962976" y="1895818"/>
                    <a:pt x="1874357" y="1830384"/>
                    <a:pt x="1736849" y="1726944"/>
                  </a:cubicBezTo>
                  <a:cubicBezTo>
                    <a:pt x="1659864" y="1669029"/>
                    <a:pt x="1539923" y="1505844"/>
                    <a:pt x="1572565" y="1403991"/>
                  </a:cubicBezTo>
                  <a:cubicBezTo>
                    <a:pt x="1577227" y="1389441"/>
                    <a:pt x="1584895" y="1375900"/>
                    <a:pt x="1596341" y="1364342"/>
                  </a:cubicBezTo>
                  <a:cubicBezTo>
                    <a:pt x="1680585" y="1279429"/>
                    <a:pt x="1786643" y="1332134"/>
                    <a:pt x="1838038" y="1399840"/>
                  </a:cubicBezTo>
                  <a:cubicBezTo>
                    <a:pt x="1937915" y="1531401"/>
                    <a:pt x="1952032" y="1569640"/>
                    <a:pt x="2071572" y="1680402"/>
                  </a:cubicBezTo>
                  <a:cubicBezTo>
                    <a:pt x="2157478" y="1760004"/>
                    <a:pt x="2287920" y="1819615"/>
                    <a:pt x="2346662" y="1845201"/>
                  </a:cubicBezTo>
                  <a:cubicBezTo>
                    <a:pt x="2524743" y="1779537"/>
                    <a:pt x="2663094" y="1734372"/>
                    <a:pt x="2826314" y="1686173"/>
                  </a:cubicBezTo>
                  <a:cubicBezTo>
                    <a:pt x="2651883" y="1648848"/>
                    <a:pt x="2427819" y="1569770"/>
                    <a:pt x="2314964" y="1494574"/>
                  </a:cubicBezTo>
                  <a:cubicBezTo>
                    <a:pt x="2200213" y="1418106"/>
                    <a:pt x="2142228" y="1301602"/>
                    <a:pt x="2180610" y="1229775"/>
                  </a:cubicBezTo>
                  <a:cubicBezTo>
                    <a:pt x="2193402" y="1205833"/>
                    <a:pt x="2216916" y="1186952"/>
                    <a:pt x="2252599" y="1176091"/>
                  </a:cubicBezTo>
                  <a:cubicBezTo>
                    <a:pt x="2437243" y="1119814"/>
                    <a:pt x="2621464" y="1385564"/>
                    <a:pt x="2736972" y="1489906"/>
                  </a:cubicBezTo>
                  <a:cubicBezTo>
                    <a:pt x="2764163" y="1514447"/>
                    <a:pt x="2935680" y="1652552"/>
                    <a:pt x="2935680" y="1652552"/>
                  </a:cubicBezTo>
                  <a:cubicBezTo>
                    <a:pt x="2935680" y="1652552"/>
                    <a:pt x="3337783" y="1552004"/>
                    <a:pt x="3470725" y="1531532"/>
                  </a:cubicBezTo>
                  <a:cubicBezTo>
                    <a:pt x="3594825" y="1512409"/>
                    <a:pt x="3741227" y="1491578"/>
                    <a:pt x="3879191" y="1471378"/>
                  </a:cubicBezTo>
                  <a:cubicBezTo>
                    <a:pt x="3787974" y="1459019"/>
                    <a:pt x="3695753" y="1444975"/>
                    <a:pt x="3657645" y="1434844"/>
                  </a:cubicBezTo>
                  <a:cubicBezTo>
                    <a:pt x="3433756" y="1375318"/>
                    <a:pt x="3259493" y="1343342"/>
                    <a:pt x="3042367" y="1236283"/>
                  </a:cubicBezTo>
                  <a:cubicBezTo>
                    <a:pt x="2840177" y="1136577"/>
                    <a:pt x="2680929" y="977866"/>
                    <a:pt x="2768851" y="808445"/>
                  </a:cubicBezTo>
                  <a:cubicBezTo>
                    <a:pt x="2789144" y="769348"/>
                    <a:pt x="2822630" y="729744"/>
                    <a:pt x="2871721" y="690064"/>
                  </a:cubicBezTo>
                  <a:cubicBezTo>
                    <a:pt x="3182809" y="438834"/>
                    <a:pt x="3477355" y="960055"/>
                    <a:pt x="3697226" y="1127372"/>
                  </a:cubicBezTo>
                  <a:cubicBezTo>
                    <a:pt x="3864055" y="1254383"/>
                    <a:pt x="4005769" y="1375568"/>
                    <a:pt x="4074416" y="1442552"/>
                  </a:cubicBezTo>
                  <a:cubicBezTo>
                    <a:pt x="4074550" y="1442649"/>
                    <a:pt x="4074751" y="1442657"/>
                    <a:pt x="4074751" y="1442715"/>
                  </a:cubicBezTo>
                  <a:cubicBezTo>
                    <a:pt x="4114265" y="1437051"/>
                    <a:pt x="4146345" y="1431790"/>
                    <a:pt x="4186796" y="1426055"/>
                  </a:cubicBezTo>
                  <a:cubicBezTo>
                    <a:pt x="4229994" y="1419926"/>
                    <a:pt x="4273861" y="1413708"/>
                    <a:pt x="4318062" y="1407543"/>
                  </a:cubicBezTo>
                  <a:cubicBezTo>
                    <a:pt x="4601223" y="1367866"/>
                    <a:pt x="4823573" y="1330886"/>
                    <a:pt x="5122605" y="1291408"/>
                  </a:cubicBezTo>
                  <a:cubicBezTo>
                    <a:pt x="5018597" y="1247172"/>
                    <a:pt x="4896773" y="1158944"/>
                    <a:pt x="4772204" y="1111549"/>
                  </a:cubicBezTo>
                  <a:cubicBezTo>
                    <a:pt x="4426826" y="980103"/>
                    <a:pt x="3272887" y="495594"/>
                    <a:pt x="3402613" y="172049"/>
                  </a:cubicBezTo>
                  <a:cubicBezTo>
                    <a:pt x="3406833" y="161614"/>
                    <a:pt x="3412257" y="151167"/>
                    <a:pt x="3419222" y="141087"/>
                  </a:cubicBezTo>
                  <a:cubicBezTo>
                    <a:pt x="3595495" y="-115471"/>
                    <a:pt x="4116006" y="-46965"/>
                    <a:pt x="4620177" y="553338"/>
                  </a:cubicBezTo>
                  <a:cubicBezTo>
                    <a:pt x="4952695" y="949252"/>
                    <a:pt x="5201030" y="1223616"/>
                    <a:pt x="5254541" y="1282496"/>
                  </a:cubicBezTo>
                  <a:cubicBezTo>
                    <a:pt x="5420968" y="1260600"/>
                    <a:pt x="5579693" y="1238112"/>
                    <a:pt x="5747058" y="1216717"/>
                  </a:cubicBezTo>
                  <a:cubicBezTo>
                    <a:pt x="5917102" y="1194992"/>
                    <a:pt x="6391737" y="1135856"/>
                    <a:pt x="6393813" y="1135636"/>
                  </a:cubicBezTo>
                  <a:cubicBezTo>
                    <a:pt x="6417254" y="1132784"/>
                    <a:pt x="6438417" y="1149651"/>
                    <a:pt x="6441364" y="1173131"/>
                  </a:cubicBezTo>
                  <a:cubicBezTo>
                    <a:pt x="6444177" y="1196592"/>
                    <a:pt x="6427568" y="1217947"/>
                    <a:pt x="6404194" y="1220833"/>
                  </a:cubicBezTo>
                  <a:cubicBezTo>
                    <a:pt x="6402185" y="1221077"/>
                    <a:pt x="5927884" y="1280067"/>
                    <a:pt x="5757907" y="1301749"/>
                  </a:cubicBezTo>
                  <a:cubicBezTo>
                    <a:pt x="5666758" y="1313399"/>
                    <a:pt x="5580832" y="1325857"/>
                    <a:pt x="5489749" y="1337642"/>
                  </a:cubicBezTo>
                  <a:cubicBezTo>
                    <a:pt x="5449231" y="1449560"/>
                    <a:pt x="5030786" y="2601783"/>
                    <a:pt x="4924902" y="2779315"/>
                  </a:cubicBezTo>
                  <a:cubicBezTo>
                    <a:pt x="4856523" y="2893978"/>
                    <a:pt x="4779906" y="3056421"/>
                    <a:pt x="4608523" y="2968117"/>
                  </a:cubicBezTo>
                  <a:cubicBezTo>
                    <a:pt x="4451271" y="2887087"/>
                    <a:pt x="4501903" y="2563147"/>
                    <a:pt x="4606782" y="2366482"/>
                  </a:cubicBezTo>
                  <a:cubicBezTo>
                    <a:pt x="4763833" y="2071789"/>
                    <a:pt x="5205651" y="1507719"/>
                    <a:pt x="5359420" y="1345791"/>
                  </a:cubicBezTo>
                  <a:cubicBezTo>
                    <a:pt x="5086105" y="1381325"/>
                    <a:pt x="4906016" y="1414681"/>
                    <a:pt x="4642076" y="1450835"/>
                  </a:cubicBezTo>
                  <a:cubicBezTo>
                    <a:pt x="4641943" y="1450858"/>
                    <a:pt x="4641809" y="1450998"/>
                    <a:pt x="4641608" y="1451000"/>
                  </a:cubicBezTo>
                  <a:cubicBezTo>
                    <a:pt x="4533045" y="1586663"/>
                    <a:pt x="4240575" y="2016878"/>
                    <a:pt x="4077564" y="2293970"/>
                  </a:cubicBezTo>
                  <a:cubicBezTo>
                    <a:pt x="3893858" y="2606344"/>
                    <a:pt x="3832980" y="3212674"/>
                    <a:pt x="3450900" y="3022934"/>
                  </a:cubicBezTo>
                  <a:cubicBezTo>
                    <a:pt x="3258622" y="2927451"/>
                    <a:pt x="3314143" y="2536666"/>
                    <a:pt x="3477958" y="2196297"/>
                  </a:cubicBezTo>
                  <a:cubicBezTo>
                    <a:pt x="3501331" y="2147675"/>
                    <a:pt x="3526981" y="2100145"/>
                    <a:pt x="3554441" y="2054597"/>
                  </a:cubicBezTo>
                  <a:cubicBezTo>
                    <a:pt x="3735869" y="1753069"/>
                    <a:pt x="4008113" y="1591760"/>
                    <a:pt x="4240307" y="1504919"/>
                  </a:cubicBezTo>
                  <a:cubicBezTo>
                    <a:pt x="4226444" y="1506876"/>
                    <a:pt x="4212313" y="1508814"/>
                    <a:pt x="4198650" y="1510757"/>
                  </a:cubicBezTo>
                  <a:cubicBezTo>
                    <a:pt x="3940337" y="1547371"/>
                    <a:pt x="3701043" y="1582574"/>
                    <a:pt x="3483918" y="1616067"/>
                  </a:cubicBezTo>
                  <a:cubicBezTo>
                    <a:pt x="3420562" y="1625830"/>
                    <a:pt x="3354661" y="1638094"/>
                    <a:pt x="3286550" y="1652423"/>
                  </a:cubicBezTo>
                  <a:cubicBezTo>
                    <a:pt x="3237794" y="1772032"/>
                    <a:pt x="3069692" y="2188629"/>
                    <a:pt x="2991000" y="2518061"/>
                  </a:cubicBezTo>
                  <a:cubicBezTo>
                    <a:pt x="2919808" y="2816297"/>
                    <a:pt x="3000175" y="3255791"/>
                    <a:pt x="2682228" y="3203144"/>
                  </a:cubicBezTo>
                  <a:cubicBezTo>
                    <a:pt x="2499889" y="3172946"/>
                    <a:pt x="2516170" y="2872319"/>
                    <a:pt x="2618665" y="2560615"/>
                  </a:cubicBezTo>
                  <a:cubicBezTo>
                    <a:pt x="2639895" y="2496047"/>
                    <a:pt x="2666671" y="2431927"/>
                    <a:pt x="2697485" y="2369013"/>
                  </a:cubicBezTo>
                  <a:cubicBezTo>
                    <a:pt x="2841985" y="2073905"/>
                    <a:pt x="2997228" y="1826617"/>
                    <a:pt x="3133718" y="1686673"/>
                  </a:cubicBezTo>
                  <a:cubicBezTo>
                    <a:pt x="3086971" y="1697436"/>
                    <a:pt x="2791019" y="1782696"/>
                    <a:pt x="2645648" y="1831144"/>
                  </a:cubicBezTo>
                  <a:cubicBezTo>
                    <a:pt x="2611144" y="1912943"/>
                    <a:pt x="2548290" y="2065620"/>
                    <a:pt x="2488597" y="2250164"/>
                  </a:cubicBezTo>
                  <a:cubicBezTo>
                    <a:pt x="2407118" y="2502075"/>
                    <a:pt x="2356132" y="2781083"/>
                    <a:pt x="2192344" y="2729105"/>
                  </a:cubicBezTo>
                  <a:cubicBezTo>
                    <a:pt x="2004037" y="2669339"/>
                    <a:pt x="2105513" y="2404027"/>
                    <a:pt x="2225241" y="2190029"/>
                  </a:cubicBezTo>
                  <a:cubicBezTo>
                    <a:pt x="2299654" y="2057034"/>
                    <a:pt x="2376666" y="1965811"/>
                    <a:pt x="2446103" y="1900714"/>
                  </a:cubicBezTo>
                  <a:cubicBezTo>
                    <a:pt x="2330348" y="1942417"/>
                    <a:pt x="2212603" y="1986405"/>
                    <a:pt x="2091014" y="2035154"/>
                  </a:cubicBezTo>
                  <a:cubicBezTo>
                    <a:pt x="2025046" y="2061595"/>
                    <a:pt x="1958803" y="2089369"/>
                    <a:pt x="1892648" y="2117149"/>
                  </a:cubicBezTo>
                  <a:cubicBezTo>
                    <a:pt x="1864191" y="2176172"/>
                    <a:pt x="1760879" y="2393190"/>
                    <a:pt x="1745120" y="2487401"/>
                  </a:cubicBezTo>
                  <a:cubicBezTo>
                    <a:pt x="1717527" y="2652375"/>
                    <a:pt x="1702881" y="2818741"/>
                    <a:pt x="1578157" y="2809606"/>
                  </a:cubicBezTo>
                  <a:cubicBezTo>
                    <a:pt x="1454995" y="2800592"/>
                    <a:pt x="1451901" y="2638417"/>
                    <a:pt x="1540258" y="2464885"/>
                  </a:cubicBezTo>
                  <a:cubicBezTo>
                    <a:pt x="1595175" y="2357018"/>
                    <a:pt x="1710616" y="2222832"/>
                    <a:pt x="1793026" y="2151312"/>
                  </a:cubicBezTo>
                  <a:cubicBezTo>
                    <a:pt x="1635962" y="2218064"/>
                    <a:pt x="1530795" y="2276243"/>
                    <a:pt x="1375384" y="2348700"/>
                  </a:cubicBezTo>
                  <a:cubicBezTo>
                    <a:pt x="1342427" y="2414006"/>
                    <a:pt x="1296116" y="2520673"/>
                    <a:pt x="1279667" y="2643400"/>
                  </a:cubicBezTo>
                  <a:cubicBezTo>
                    <a:pt x="1261417" y="2779623"/>
                    <a:pt x="1217389" y="2908190"/>
                    <a:pt x="1118846" y="2875949"/>
                  </a:cubicBezTo>
                  <a:cubicBezTo>
                    <a:pt x="994819" y="2835384"/>
                    <a:pt x="1047781" y="2664175"/>
                    <a:pt x="1121357" y="2534556"/>
                  </a:cubicBezTo>
                  <a:cubicBezTo>
                    <a:pt x="1143384" y="2495759"/>
                    <a:pt x="1184043" y="2456205"/>
                    <a:pt x="1227536" y="2418620"/>
                  </a:cubicBezTo>
                  <a:cubicBezTo>
                    <a:pt x="1162592" y="2449702"/>
                    <a:pt x="1096202" y="2479424"/>
                    <a:pt x="1032143" y="2511076"/>
                  </a:cubicBezTo>
                  <a:cubicBezTo>
                    <a:pt x="999031" y="2527444"/>
                    <a:pt x="973488" y="2541106"/>
                    <a:pt x="941971" y="2556959"/>
                  </a:cubicBezTo>
                  <a:cubicBezTo>
                    <a:pt x="943290" y="2635397"/>
                    <a:pt x="944563" y="3112530"/>
                    <a:pt x="765230" y="3134049"/>
                  </a:cubicBezTo>
                  <a:cubicBezTo>
                    <a:pt x="658462" y="3146860"/>
                    <a:pt x="618734" y="2992890"/>
                    <a:pt x="685995" y="2870089"/>
                  </a:cubicBezTo>
                  <a:cubicBezTo>
                    <a:pt x="740684" y="2770240"/>
                    <a:pt x="820328" y="2648222"/>
                    <a:pt x="870618" y="2588576"/>
                  </a:cubicBezTo>
                  <a:cubicBezTo>
                    <a:pt x="803331" y="2622665"/>
                    <a:pt x="762216" y="2647586"/>
                    <a:pt x="703635" y="2678326"/>
                  </a:cubicBezTo>
                  <a:cubicBezTo>
                    <a:pt x="669533" y="2696222"/>
                    <a:pt x="578992" y="2742948"/>
                    <a:pt x="578350" y="2743933"/>
                  </a:cubicBezTo>
                  <a:cubicBezTo>
                    <a:pt x="541742" y="2799487"/>
                    <a:pt x="493863" y="2953370"/>
                    <a:pt x="416724" y="3078830"/>
                  </a:cubicBezTo>
                  <a:cubicBezTo>
                    <a:pt x="329821" y="3220162"/>
                    <a:pt x="243091" y="3348649"/>
                    <a:pt x="151238" y="3286525"/>
                  </a:cubicBezTo>
                  <a:cubicBezTo>
                    <a:pt x="101671" y="3253005"/>
                    <a:pt x="121402" y="3049000"/>
                    <a:pt x="225410" y="2932501"/>
                  </a:cubicBezTo>
                  <a:cubicBezTo>
                    <a:pt x="329419" y="2815995"/>
                    <a:pt x="553543" y="2661369"/>
                    <a:pt x="555873" y="2660076"/>
                  </a:cubicBezTo>
                  <a:cubicBezTo>
                    <a:pt x="497935" y="2663613"/>
                    <a:pt x="435014" y="2668421"/>
                    <a:pt x="413268" y="2672567"/>
                  </a:cubicBezTo>
                  <a:cubicBezTo>
                    <a:pt x="275091" y="2698880"/>
                    <a:pt x="-2257" y="2776575"/>
                    <a:pt x="14" y="2591892"/>
                  </a:cubicBezTo>
                  <a:cubicBezTo>
                    <a:pt x="201" y="2577057"/>
                    <a:pt x="2599" y="2564259"/>
                    <a:pt x="6617" y="255310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9" name="Google Shape;539;p25"/>
            <p:cNvSpPr/>
            <p:nvPr/>
          </p:nvSpPr>
          <p:spPr>
            <a:xfrm>
              <a:off x="9975901" y="-251525"/>
              <a:ext cx="2963170" cy="1519188"/>
            </a:xfrm>
            <a:custGeom>
              <a:rect b="b" l="l" r="r" t="t"/>
              <a:pathLst>
                <a:path extrusionOk="0" h="3302583" w="6441674">
                  <a:moveTo>
                    <a:pt x="6617" y="2553101"/>
                  </a:moveTo>
                  <a:cubicBezTo>
                    <a:pt x="34746" y="2475004"/>
                    <a:pt x="146409" y="2480811"/>
                    <a:pt x="197329" y="2483235"/>
                  </a:cubicBezTo>
                  <a:cubicBezTo>
                    <a:pt x="355947" y="2490783"/>
                    <a:pt x="535520" y="2579595"/>
                    <a:pt x="619745" y="2626041"/>
                  </a:cubicBezTo>
                  <a:cubicBezTo>
                    <a:pt x="639402" y="2615540"/>
                    <a:pt x="651785" y="2608883"/>
                    <a:pt x="664175" y="2602366"/>
                  </a:cubicBezTo>
                  <a:cubicBezTo>
                    <a:pt x="762276" y="2550891"/>
                    <a:pt x="873029" y="2494239"/>
                    <a:pt x="994310" y="2434298"/>
                  </a:cubicBezTo>
                  <a:cubicBezTo>
                    <a:pt x="1080169" y="2391858"/>
                    <a:pt x="1075688" y="2399687"/>
                    <a:pt x="1162987" y="2358291"/>
                  </a:cubicBezTo>
                  <a:cubicBezTo>
                    <a:pt x="1125871" y="2363555"/>
                    <a:pt x="563481" y="2399211"/>
                    <a:pt x="595159" y="2184611"/>
                  </a:cubicBezTo>
                  <a:cubicBezTo>
                    <a:pt x="596981" y="2172288"/>
                    <a:pt x="600605" y="2161880"/>
                    <a:pt x="605547" y="2153013"/>
                  </a:cubicBezTo>
                  <a:cubicBezTo>
                    <a:pt x="640205" y="2090929"/>
                    <a:pt x="743678" y="2107190"/>
                    <a:pt x="805501" y="2116319"/>
                  </a:cubicBezTo>
                  <a:cubicBezTo>
                    <a:pt x="980031" y="2142083"/>
                    <a:pt x="1257117" y="2281882"/>
                    <a:pt x="1285768" y="2296435"/>
                  </a:cubicBezTo>
                  <a:cubicBezTo>
                    <a:pt x="1422748" y="2231907"/>
                    <a:pt x="1512002" y="2195467"/>
                    <a:pt x="1650729" y="2135044"/>
                  </a:cubicBezTo>
                  <a:cubicBezTo>
                    <a:pt x="1585906" y="2142873"/>
                    <a:pt x="1493156" y="2131810"/>
                    <a:pt x="1469997" y="2129412"/>
                  </a:cubicBezTo>
                  <a:cubicBezTo>
                    <a:pt x="1313368" y="2113205"/>
                    <a:pt x="1166437" y="2091398"/>
                    <a:pt x="1064993" y="1954821"/>
                  </a:cubicBezTo>
                  <a:cubicBezTo>
                    <a:pt x="1029678" y="1907277"/>
                    <a:pt x="992569" y="1822089"/>
                    <a:pt x="1029310" y="1765167"/>
                  </a:cubicBezTo>
                  <a:cubicBezTo>
                    <a:pt x="1068810" y="1703975"/>
                    <a:pt x="1173020" y="1711430"/>
                    <a:pt x="1227656" y="1736660"/>
                  </a:cubicBezTo>
                  <a:cubicBezTo>
                    <a:pt x="1349493" y="1792922"/>
                    <a:pt x="1382015" y="1877742"/>
                    <a:pt x="1493410" y="1955631"/>
                  </a:cubicBezTo>
                  <a:cubicBezTo>
                    <a:pt x="1534150" y="1984115"/>
                    <a:pt x="1698554" y="2067670"/>
                    <a:pt x="1734726" y="2091405"/>
                  </a:cubicBezTo>
                  <a:cubicBezTo>
                    <a:pt x="1842907" y="2044651"/>
                    <a:pt x="1951048" y="1998869"/>
                    <a:pt x="2059061" y="1955578"/>
                  </a:cubicBezTo>
                  <a:cubicBezTo>
                    <a:pt x="2105935" y="1936785"/>
                    <a:pt x="2151417" y="1919975"/>
                    <a:pt x="2197474" y="1902200"/>
                  </a:cubicBezTo>
                  <a:cubicBezTo>
                    <a:pt x="2173531" y="1903814"/>
                    <a:pt x="2149448" y="1905455"/>
                    <a:pt x="2125009" y="1904196"/>
                  </a:cubicBezTo>
                  <a:cubicBezTo>
                    <a:pt x="1962976" y="1895818"/>
                    <a:pt x="1874357" y="1830384"/>
                    <a:pt x="1736849" y="1726944"/>
                  </a:cubicBezTo>
                  <a:cubicBezTo>
                    <a:pt x="1659864" y="1669029"/>
                    <a:pt x="1539923" y="1505844"/>
                    <a:pt x="1572565" y="1403991"/>
                  </a:cubicBezTo>
                  <a:cubicBezTo>
                    <a:pt x="1577227" y="1389441"/>
                    <a:pt x="1584895" y="1375900"/>
                    <a:pt x="1596341" y="1364342"/>
                  </a:cubicBezTo>
                  <a:cubicBezTo>
                    <a:pt x="1680585" y="1279429"/>
                    <a:pt x="1786643" y="1332134"/>
                    <a:pt x="1838038" y="1399840"/>
                  </a:cubicBezTo>
                  <a:cubicBezTo>
                    <a:pt x="1937915" y="1531401"/>
                    <a:pt x="1952032" y="1569640"/>
                    <a:pt x="2071572" y="1680402"/>
                  </a:cubicBezTo>
                  <a:cubicBezTo>
                    <a:pt x="2157478" y="1760004"/>
                    <a:pt x="2287920" y="1819615"/>
                    <a:pt x="2346662" y="1845201"/>
                  </a:cubicBezTo>
                  <a:cubicBezTo>
                    <a:pt x="2524743" y="1779537"/>
                    <a:pt x="2663094" y="1734372"/>
                    <a:pt x="2826314" y="1686173"/>
                  </a:cubicBezTo>
                  <a:cubicBezTo>
                    <a:pt x="2651883" y="1648848"/>
                    <a:pt x="2427819" y="1569770"/>
                    <a:pt x="2314964" y="1494574"/>
                  </a:cubicBezTo>
                  <a:cubicBezTo>
                    <a:pt x="2200213" y="1418106"/>
                    <a:pt x="2142228" y="1301602"/>
                    <a:pt x="2180610" y="1229775"/>
                  </a:cubicBezTo>
                  <a:cubicBezTo>
                    <a:pt x="2193402" y="1205833"/>
                    <a:pt x="2216916" y="1186952"/>
                    <a:pt x="2252599" y="1176091"/>
                  </a:cubicBezTo>
                  <a:cubicBezTo>
                    <a:pt x="2437243" y="1119814"/>
                    <a:pt x="2621464" y="1385564"/>
                    <a:pt x="2736972" y="1489906"/>
                  </a:cubicBezTo>
                  <a:cubicBezTo>
                    <a:pt x="2764163" y="1514447"/>
                    <a:pt x="2935680" y="1652552"/>
                    <a:pt x="2935680" y="1652552"/>
                  </a:cubicBezTo>
                  <a:cubicBezTo>
                    <a:pt x="2935680" y="1652552"/>
                    <a:pt x="3337783" y="1552004"/>
                    <a:pt x="3470725" y="1531532"/>
                  </a:cubicBezTo>
                  <a:cubicBezTo>
                    <a:pt x="3594825" y="1512409"/>
                    <a:pt x="3741227" y="1491578"/>
                    <a:pt x="3879191" y="1471378"/>
                  </a:cubicBezTo>
                  <a:cubicBezTo>
                    <a:pt x="3787974" y="1459019"/>
                    <a:pt x="3695753" y="1444975"/>
                    <a:pt x="3657645" y="1434844"/>
                  </a:cubicBezTo>
                  <a:cubicBezTo>
                    <a:pt x="3433756" y="1375318"/>
                    <a:pt x="3259493" y="1343342"/>
                    <a:pt x="3042367" y="1236283"/>
                  </a:cubicBezTo>
                  <a:cubicBezTo>
                    <a:pt x="2840177" y="1136577"/>
                    <a:pt x="2680929" y="977866"/>
                    <a:pt x="2768851" y="808445"/>
                  </a:cubicBezTo>
                  <a:cubicBezTo>
                    <a:pt x="2789144" y="769348"/>
                    <a:pt x="2822630" y="729744"/>
                    <a:pt x="2871721" y="690064"/>
                  </a:cubicBezTo>
                  <a:cubicBezTo>
                    <a:pt x="3182809" y="438834"/>
                    <a:pt x="3477355" y="960055"/>
                    <a:pt x="3697226" y="1127372"/>
                  </a:cubicBezTo>
                  <a:cubicBezTo>
                    <a:pt x="3864055" y="1254383"/>
                    <a:pt x="4005769" y="1375568"/>
                    <a:pt x="4074416" y="1442552"/>
                  </a:cubicBezTo>
                  <a:cubicBezTo>
                    <a:pt x="4074550" y="1442649"/>
                    <a:pt x="4074751" y="1442657"/>
                    <a:pt x="4074751" y="1442715"/>
                  </a:cubicBezTo>
                  <a:cubicBezTo>
                    <a:pt x="4114265" y="1437051"/>
                    <a:pt x="4146345" y="1431790"/>
                    <a:pt x="4186796" y="1426055"/>
                  </a:cubicBezTo>
                  <a:cubicBezTo>
                    <a:pt x="4229994" y="1419926"/>
                    <a:pt x="4273861" y="1413708"/>
                    <a:pt x="4318062" y="1407543"/>
                  </a:cubicBezTo>
                  <a:cubicBezTo>
                    <a:pt x="4601223" y="1367866"/>
                    <a:pt x="4823573" y="1330886"/>
                    <a:pt x="5122605" y="1291408"/>
                  </a:cubicBezTo>
                  <a:cubicBezTo>
                    <a:pt x="5018597" y="1247172"/>
                    <a:pt x="4896773" y="1158944"/>
                    <a:pt x="4772204" y="1111549"/>
                  </a:cubicBezTo>
                  <a:cubicBezTo>
                    <a:pt x="4426826" y="980103"/>
                    <a:pt x="3272887" y="495594"/>
                    <a:pt x="3402613" y="172049"/>
                  </a:cubicBezTo>
                  <a:cubicBezTo>
                    <a:pt x="3406833" y="161614"/>
                    <a:pt x="3412257" y="151167"/>
                    <a:pt x="3419222" y="141087"/>
                  </a:cubicBezTo>
                  <a:cubicBezTo>
                    <a:pt x="3595495" y="-115471"/>
                    <a:pt x="4116006" y="-46965"/>
                    <a:pt x="4620177" y="553338"/>
                  </a:cubicBezTo>
                  <a:cubicBezTo>
                    <a:pt x="4952695" y="949252"/>
                    <a:pt x="5201030" y="1223616"/>
                    <a:pt x="5254541" y="1282496"/>
                  </a:cubicBezTo>
                  <a:cubicBezTo>
                    <a:pt x="5420968" y="1260600"/>
                    <a:pt x="5579693" y="1238112"/>
                    <a:pt x="5747058" y="1216717"/>
                  </a:cubicBezTo>
                  <a:cubicBezTo>
                    <a:pt x="5917102" y="1194992"/>
                    <a:pt x="6391737" y="1135856"/>
                    <a:pt x="6393813" y="1135636"/>
                  </a:cubicBezTo>
                  <a:cubicBezTo>
                    <a:pt x="6417254" y="1132784"/>
                    <a:pt x="6438417" y="1149651"/>
                    <a:pt x="6441364" y="1173131"/>
                  </a:cubicBezTo>
                  <a:cubicBezTo>
                    <a:pt x="6444177" y="1196592"/>
                    <a:pt x="6427568" y="1217947"/>
                    <a:pt x="6404194" y="1220833"/>
                  </a:cubicBezTo>
                  <a:cubicBezTo>
                    <a:pt x="6402185" y="1221077"/>
                    <a:pt x="5927884" y="1280067"/>
                    <a:pt x="5757907" y="1301749"/>
                  </a:cubicBezTo>
                  <a:cubicBezTo>
                    <a:pt x="5666758" y="1313399"/>
                    <a:pt x="5580832" y="1325857"/>
                    <a:pt x="5489749" y="1337642"/>
                  </a:cubicBezTo>
                  <a:cubicBezTo>
                    <a:pt x="5449231" y="1449560"/>
                    <a:pt x="5030786" y="2601783"/>
                    <a:pt x="4924902" y="2779315"/>
                  </a:cubicBezTo>
                  <a:cubicBezTo>
                    <a:pt x="4856523" y="2893978"/>
                    <a:pt x="4779906" y="3056421"/>
                    <a:pt x="4608523" y="2968117"/>
                  </a:cubicBezTo>
                  <a:cubicBezTo>
                    <a:pt x="4451271" y="2887087"/>
                    <a:pt x="4501903" y="2563147"/>
                    <a:pt x="4606782" y="2366482"/>
                  </a:cubicBezTo>
                  <a:cubicBezTo>
                    <a:pt x="4763833" y="2071789"/>
                    <a:pt x="5205651" y="1507719"/>
                    <a:pt x="5359420" y="1345791"/>
                  </a:cubicBezTo>
                  <a:cubicBezTo>
                    <a:pt x="5086105" y="1381325"/>
                    <a:pt x="4906016" y="1414681"/>
                    <a:pt x="4642076" y="1450835"/>
                  </a:cubicBezTo>
                  <a:cubicBezTo>
                    <a:pt x="4641943" y="1450858"/>
                    <a:pt x="4641809" y="1450998"/>
                    <a:pt x="4641608" y="1451000"/>
                  </a:cubicBezTo>
                  <a:cubicBezTo>
                    <a:pt x="4533045" y="1586663"/>
                    <a:pt x="4240575" y="2016878"/>
                    <a:pt x="4077564" y="2293970"/>
                  </a:cubicBezTo>
                  <a:cubicBezTo>
                    <a:pt x="3893858" y="2606344"/>
                    <a:pt x="3832980" y="3212674"/>
                    <a:pt x="3450900" y="3022934"/>
                  </a:cubicBezTo>
                  <a:cubicBezTo>
                    <a:pt x="3258622" y="2927451"/>
                    <a:pt x="3314143" y="2536666"/>
                    <a:pt x="3477958" y="2196297"/>
                  </a:cubicBezTo>
                  <a:cubicBezTo>
                    <a:pt x="3501331" y="2147675"/>
                    <a:pt x="3526981" y="2100145"/>
                    <a:pt x="3554441" y="2054597"/>
                  </a:cubicBezTo>
                  <a:cubicBezTo>
                    <a:pt x="3735869" y="1753069"/>
                    <a:pt x="4008113" y="1591760"/>
                    <a:pt x="4240307" y="1504919"/>
                  </a:cubicBezTo>
                  <a:cubicBezTo>
                    <a:pt x="4226444" y="1506876"/>
                    <a:pt x="4212313" y="1508814"/>
                    <a:pt x="4198650" y="1510757"/>
                  </a:cubicBezTo>
                  <a:cubicBezTo>
                    <a:pt x="3940337" y="1547371"/>
                    <a:pt x="3701043" y="1582574"/>
                    <a:pt x="3483918" y="1616067"/>
                  </a:cubicBezTo>
                  <a:cubicBezTo>
                    <a:pt x="3420562" y="1625830"/>
                    <a:pt x="3354661" y="1638094"/>
                    <a:pt x="3286550" y="1652423"/>
                  </a:cubicBezTo>
                  <a:cubicBezTo>
                    <a:pt x="3237794" y="1772032"/>
                    <a:pt x="3069692" y="2188629"/>
                    <a:pt x="2991000" y="2518061"/>
                  </a:cubicBezTo>
                  <a:cubicBezTo>
                    <a:pt x="2919808" y="2816297"/>
                    <a:pt x="3000175" y="3255791"/>
                    <a:pt x="2682228" y="3203144"/>
                  </a:cubicBezTo>
                  <a:cubicBezTo>
                    <a:pt x="2499889" y="3172946"/>
                    <a:pt x="2516170" y="2872319"/>
                    <a:pt x="2618665" y="2560615"/>
                  </a:cubicBezTo>
                  <a:cubicBezTo>
                    <a:pt x="2639895" y="2496047"/>
                    <a:pt x="2666671" y="2431927"/>
                    <a:pt x="2697485" y="2369013"/>
                  </a:cubicBezTo>
                  <a:cubicBezTo>
                    <a:pt x="2841985" y="2073905"/>
                    <a:pt x="2997228" y="1826617"/>
                    <a:pt x="3133718" y="1686673"/>
                  </a:cubicBezTo>
                  <a:cubicBezTo>
                    <a:pt x="3086971" y="1697436"/>
                    <a:pt x="2791019" y="1782696"/>
                    <a:pt x="2645648" y="1831144"/>
                  </a:cubicBezTo>
                  <a:cubicBezTo>
                    <a:pt x="2611144" y="1912943"/>
                    <a:pt x="2548290" y="2065620"/>
                    <a:pt x="2488597" y="2250164"/>
                  </a:cubicBezTo>
                  <a:cubicBezTo>
                    <a:pt x="2407118" y="2502075"/>
                    <a:pt x="2356132" y="2781083"/>
                    <a:pt x="2192344" y="2729105"/>
                  </a:cubicBezTo>
                  <a:cubicBezTo>
                    <a:pt x="2004037" y="2669339"/>
                    <a:pt x="2105513" y="2404027"/>
                    <a:pt x="2225241" y="2190029"/>
                  </a:cubicBezTo>
                  <a:cubicBezTo>
                    <a:pt x="2299654" y="2057034"/>
                    <a:pt x="2376666" y="1965811"/>
                    <a:pt x="2446103" y="1900714"/>
                  </a:cubicBezTo>
                  <a:cubicBezTo>
                    <a:pt x="2330348" y="1942417"/>
                    <a:pt x="2212603" y="1986405"/>
                    <a:pt x="2091014" y="2035154"/>
                  </a:cubicBezTo>
                  <a:cubicBezTo>
                    <a:pt x="2025046" y="2061595"/>
                    <a:pt x="1958803" y="2089369"/>
                    <a:pt x="1892648" y="2117149"/>
                  </a:cubicBezTo>
                  <a:cubicBezTo>
                    <a:pt x="1864191" y="2176172"/>
                    <a:pt x="1760879" y="2393190"/>
                    <a:pt x="1745120" y="2487401"/>
                  </a:cubicBezTo>
                  <a:cubicBezTo>
                    <a:pt x="1717527" y="2652375"/>
                    <a:pt x="1702881" y="2818741"/>
                    <a:pt x="1578157" y="2809606"/>
                  </a:cubicBezTo>
                  <a:cubicBezTo>
                    <a:pt x="1454995" y="2800592"/>
                    <a:pt x="1451901" y="2638417"/>
                    <a:pt x="1540258" y="2464885"/>
                  </a:cubicBezTo>
                  <a:cubicBezTo>
                    <a:pt x="1595175" y="2357018"/>
                    <a:pt x="1710616" y="2222832"/>
                    <a:pt x="1793026" y="2151312"/>
                  </a:cubicBezTo>
                  <a:cubicBezTo>
                    <a:pt x="1635962" y="2218064"/>
                    <a:pt x="1530795" y="2276243"/>
                    <a:pt x="1375384" y="2348700"/>
                  </a:cubicBezTo>
                  <a:cubicBezTo>
                    <a:pt x="1342427" y="2414006"/>
                    <a:pt x="1296116" y="2520673"/>
                    <a:pt x="1279667" y="2643400"/>
                  </a:cubicBezTo>
                  <a:cubicBezTo>
                    <a:pt x="1261417" y="2779623"/>
                    <a:pt x="1217389" y="2908190"/>
                    <a:pt x="1118846" y="2875949"/>
                  </a:cubicBezTo>
                  <a:cubicBezTo>
                    <a:pt x="994819" y="2835384"/>
                    <a:pt x="1047781" y="2664175"/>
                    <a:pt x="1121357" y="2534556"/>
                  </a:cubicBezTo>
                  <a:cubicBezTo>
                    <a:pt x="1143384" y="2495759"/>
                    <a:pt x="1184043" y="2456205"/>
                    <a:pt x="1227536" y="2418620"/>
                  </a:cubicBezTo>
                  <a:cubicBezTo>
                    <a:pt x="1162592" y="2449702"/>
                    <a:pt x="1096202" y="2479424"/>
                    <a:pt x="1032143" y="2511076"/>
                  </a:cubicBezTo>
                  <a:cubicBezTo>
                    <a:pt x="999031" y="2527444"/>
                    <a:pt x="973488" y="2541106"/>
                    <a:pt x="941971" y="2556959"/>
                  </a:cubicBezTo>
                  <a:cubicBezTo>
                    <a:pt x="943290" y="2635397"/>
                    <a:pt x="944563" y="3112530"/>
                    <a:pt x="765230" y="3134049"/>
                  </a:cubicBezTo>
                  <a:cubicBezTo>
                    <a:pt x="658462" y="3146860"/>
                    <a:pt x="618734" y="2992890"/>
                    <a:pt x="685995" y="2870089"/>
                  </a:cubicBezTo>
                  <a:cubicBezTo>
                    <a:pt x="740684" y="2770240"/>
                    <a:pt x="820328" y="2648222"/>
                    <a:pt x="870618" y="2588576"/>
                  </a:cubicBezTo>
                  <a:cubicBezTo>
                    <a:pt x="803331" y="2622665"/>
                    <a:pt x="762216" y="2647586"/>
                    <a:pt x="703635" y="2678326"/>
                  </a:cubicBezTo>
                  <a:cubicBezTo>
                    <a:pt x="669533" y="2696222"/>
                    <a:pt x="578992" y="2742948"/>
                    <a:pt x="578350" y="2743933"/>
                  </a:cubicBezTo>
                  <a:cubicBezTo>
                    <a:pt x="541742" y="2799487"/>
                    <a:pt x="493863" y="2953370"/>
                    <a:pt x="416724" y="3078830"/>
                  </a:cubicBezTo>
                  <a:cubicBezTo>
                    <a:pt x="329821" y="3220162"/>
                    <a:pt x="243091" y="3348649"/>
                    <a:pt x="151238" y="3286525"/>
                  </a:cubicBezTo>
                  <a:cubicBezTo>
                    <a:pt x="101671" y="3253005"/>
                    <a:pt x="121402" y="3049000"/>
                    <a:pt x="225410" y="2932501"/>
                  </a:cubicBezTo>
                  <a:cubicBezTo>
                    <a:pt x="329419" y="2815995"/>
                    <a:pt x="553543" y="2661369"/>
                    <a:pt x="555873" y="2660076"/>
                  </a:cubicBezTo>
                  <a:cubicBezTo>
                    <a:pt x="497935" y="2663613"/>
                    <a:pt x="435014" y="2668421"/>
                    <a:pt x="413268" y="2672567"/>
                  </a:cubicBezTo>
                  <a:cubicBezTo>
                    <a:pt x="275091" y="2698880"/>
                    <a:pt x="-2257" y="2776575"/>
                    <a:pt x="14" y="2591892"/>
                  </a:cubicBezTo>
                  <a:cubicBezTo>
                    <a:pt x="201" y="2577057"/>
                    <a:pt x="2599" y="2564259"/>
                    <a:pt x="6617" y="2553101"/>
                  </a:cubicBezTo>
                  <a:close/>
                </a:path>
              </a:pathLst>
            </a:custGeom>
            <a:blipFill rotWithShape="1">
              <a:blip r:embed="rId3">
                <a:alphaModFix amt="60000"/>
              </a:blip>
              <a:stretch>
                <a:fillRect b="-261768" l="0" r="0" t="0"/>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540" name="Google Shape;540;p25"/>
          <p:cNvSpPr txBox="1"/>
          <p:nvPr>
            <p:ph idx="4294967295" type="title"/>
          </p:nvPr>
        </p:nvSpPr>
        <p:spPr>
          <a:xfrm>
            <a:off x="6591400" y="802975"/>
            <a:ext cx="5256600" cy="4351500"/>
          </a:xfrm>
          <a:prstGeom prst="rect">
            <a:avLst/>
          </a:prstGeom>
        </p:spPr>
        <p:txBody>
          <a:bodyPr anchorCtr="0" anchor="ctr" bIns="121900" lIns="121900" spcFirstLastPara="1" rIns="121900" wrap="square" tIns="121900">
            <a:noAutofit/>
          </a:bodyPr>
          <a:lstStyle/>
          <a:p>
            <a:pPr indent="0" lvl="0" marL="0" rtl="0" algn="l">
              <a:lnSpc>
                <a:spcPct val="80000"/>
              </a:lnSpc>
              <a:spcBef>
                <a:spcPts val="0"/>
              </a:spcBef>
              <a:spcAft>
                <a:spcPts val="0"/>
              </a:spcAft>
              <a:buNone/>
            </a:pPr>
            <a:r>
              <a:rPr lang="en" sz="7000"/>
              <a:t>Koalas are even more lazy than cats.</a:t>
            </a:r>
            <a:endParaRPr sz="7000"/>
          </a:p>
        </p:txBody>
      </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44" name="Shape 544"/>
        <p:cNvGrpSpPr/>
        <p:nvPr/>
      </p:nvGrpSpPr>
      <p:grpSpPr>
        <a:xfrm>
          <a:off x="0" y="0"/>
          <a:ext cx="0" cy="0"/>
          <a:chOff x="0" y="0"/>
          <a:chExt cx="0" cy="0"/>
        </a:xfrm>
      </p:grpSpPr>
      <p:sp>
        <p:nvSpPr>
          <p:cNvPr id="545" name="Google Shape;545;p26"/>
          <p:cNvSpPr txBox="1"/>
          <p:nvPr>
            <p:ph type="title"/>
          </p:nvPr>
        </p:nvSpPr>
        <p:spPr>
          <a:xfrm>
            <a:off x="1469550" y="2001000"/>
            <a:ext cx="9252900" cy="3160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Clearly, animals know more than we think, and think a great deal more than we know.</a:t>
            </a:r>
            <a:endParaRPr/>
          </a:p>
        </p:txBody>
      </p:sp>
      <p:sp>
        <p:nvSpPr>
          <p:cNvPr id="546" name="Google Shape;546;p26"/>
          <p:cNvSpPr txBox="1"/>
          <p:nvPr>
            <p:ph idx="1" type="subTitle"/>
          </p:nvPr>
        </p:nvSpPr>
        <p:spPr>
          <a:xfrm>
            <a:off x="632875" y="5919475"/>
            <a:ext cx="11379900" cy="717900"/>
          </a:xfrm>
          <a:prstGeom prst="rect">
            <a:avLst/>
          </a:prstGeom>
        </p:spPr>
        <p:txBody>
          <a:bodyPr anchorCtr="0" anchor="b" bIns="121900" lIns="121900" spcFirstLastPara="1" rIns="121900" wrap="square" tIns="121900">
            <a:noAutofit/>
          </a:bodyPr>
          <a:lstStyle/>
          <a:p>
            <a:pPr indent="0" lvl="0" marL="457200" rtl="0" algn="r">
              <a:spcBef>
                <a:spcPts val="0"/>
              </a:spcBef>
              <a:spcAft>
                <a:spcPts val="0"/>
              </a:spcAft>
              <a:buNone/>
            </a:pPr>
            <a:r>
              <a:rPr lang="en">
                <a:solidFill>
                  <a:schemeClr val="dk1"/>
                </a:solidFill>
              </a:rPr>
              <a:t>― Irene M. Pepperberg</a:t>
            </a:r>
            <a:endParaRPr>
              <a:solidFill>
                <a:schemeClr val="dk1"/>
              </a:solidFill>
            </a:endParaRPr>
          </a:p>
        </p:txBody>
      </p:sp>
      <p:grpSp>
        <p:nvGrpSpPr>
          <p:cNvPr id="547" name="Google Shape;547;p26"/>
          <p:cNvGrpSpPr/>
          <p:nvPr/>
        </p:nvGrpSpPr>
        <p:grpSpPr>
          <a:xfrm rot="10800000">
            <a:off x="5477077" y="891526"/>
            <a:ext cx="1237846" cy="872004"/>
            <a:chOff x="621403" y="597265"/>
            <a:chExt cx="1588204" cy="1118814"/>
          </a:xfrm>
        </p:grpSpPr>
        <p:sp>
          <p:nvSpPr>
            <p:cNvPr id="548" name="Google Shape;548;p26"/>
            <p:cNvSpPr/>
            <p:nvPr/>
          </p:nvSpPr>
          <p:spPr>
            <a:xfrm>
              <a:off x="1448058"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9" name="Google Shape;549;p26"/>
            <p:cNvSpPr/>
            <p:nvPr/>
          </p:nvSpPr>
          <p:spPr>
            <a:xfrm>
              <a:off x="621403"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53" name="Shape 553"/>
        <p:cNvGrpSpPr/>
        <p:nvPr/>
      </p:nvGrpSpPr>
      <p:grpSpPr>
        <a:xfrm>
          <a:off x="0" y="0"/>
          <a:ext cx="0" cy="0"/>
          <a:chOff x="0" y="0"/>
          <a:chExt cx="0" cy="0"/>
        </a:xfrm>
      </p:grpSpPr>
      <p:sp>
        <p:nvSpPr>
          <p:cNvPr id="554" name="Google Shape;554;p27"/>
          <p:cNvSpPr txBox="1"/>
          <p:nvPr>
            <p:ph type="title"/>
          </p:nvPr>
        </p:nvSpPr>
        <p:spPr>
          <a:xfrm>
            <a:off x="873350" y="1064900"/>
            <a:ext cx="10551900" cy="763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Did you know?</a:t>
            </a:r>
            <a:endParaRPr/>
          </a:p>
        </p:txBody>
      </p:sp>
      <p:sp>
        <p:nvSpPr>
          <p:cNvPr id="555" name="Google Shape;555;p27"/>
          <p:cNvSpPr txBox="1"/>
          <p:nvPr>
            <p:ph idx="2" type="body"/>
          </p:nvPr>
        </p:nvSpPr>
        <p:spPr>
          <a:xfrm>
            <a:off x="6464149" y="2265600"/>
            <a:ext cx="4961100" cy="3273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a cat uses its whiskers as feelers to determine if a space is too small to squeeze through?</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Also, cats love to sleep. A fifteen-year-old cat has probably spent ten years of its life sleeping.</a:t>
            </a:r>
            <a:endParaRPr/>
          </a:p>
        </p:txBody>
      </p:sp>
      <p:sp>
        <p:nvSpPr>
          <p:cNvPr id="556" name="Google Shape;556;p27"/>
          <p:cNvSpPr txBox="1"/>
          <p:nvPr>
            <p:ph idx="1" type="body"/>
          </p:nvPr>
        </p:nvSpPr>
        <p:spPr>
          <a:xfrm>
            <a:off x="873350" y="2277933"/>
            <a:ext cx="4960800" cy="3273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dogs can smell your feelings?</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Dogs can pick up on subtle changes in your scent, which can help him figure out how you are feeling, such as by smelling your perspiration when you become nervous or fearful.</a:t>
            </a:r>
            <a:endParaRPr/>
          </a:p>
          <a:p>
            <a:pPr indent="0" lvl="0" marL="0" rtl="0" algn="l">
              <a:spcBef>
                <a:spcPts val="0"/>
              </a:spcBef>
              <a:spcAft>
                <a:spcPts val="0"/>
              </a:spcAft>
              <a:buNone/>
            </a:pPr>
            <a:r>
              <a:t/>
            </a:r>
            <a:endParaRPr/>
          </a:p>
        </p:txBody>
      </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60" name="Shape 560"/>
        <p:cNvGrpSpPr/>
        <p:nvPr/>
      </p:nvGrpSpPr>
      <p:grpSpPr>
        <a:xfrm>
          <a:off x="0" y="0"/>
          <a:ext cx="0" cy="0"/>
          <a:chOff x="0" y="0"/>
          <a:chExt cx="0" cy="0"/>
        </a:xfrm>
      </p:grpSpPr>
      <p:grpSp>
        <p:nvGrpSpPr>
          <p:cNvPr id="561" name="Google Shape;561;p28"/>
          <p:cNvGrpSpPr/>
          <p:nvPr/>
        </p:nvGrpSpPr>
        <p:grpSpPr>
          <a:xfrm>
            <a:off x="-38100" y="3099500"/>
            <a:ext cx="4193795" cy="3873346"/>
            <a:chOff x="-38100" y="3099500"/>
            <a:chExt cx="4193795" cy="3873346"/>
          </a:xfrm>
        </p:grpSpPr>
        <p:sp>
          <p:nvSpPr>
            <p:cNvPr id="562" name="Google Shape;562;p28"/>
            <p:cNvSpPr/>
            <p:nvPr/>
          </p:nvSpPr>
          <p:spPr>
            <a:xfrm>
              <a:off x="-38100" y="3099500"/>
              <a:ext cx="4193795" cy="3873338"/>
            </a:xfrm>
            <a:custGeom>
              <a:rect b="b" l="l" r="r" t="t"/>
              <a:pathLst>
                <a:path extrusionOk="0" h="3117375" w="3375288">
                  <a:moveTo>
                    <a:pt x="1975" y="98343"/>
                  </a:moveTo>
                  <a:cubicBezTo>
                    <a:pt x="1975" y="98343"/>
                    <a:pt x="577474" y="-120457"/>
                    <a:pt x="1027019" y="94666"/>
                  </a:cubicBezTo>
                  <a:cubicBezTo>
                    <a:pt x="1473908" y="308523"/>
                    <a:pt x="1208682" y="764004"/>
                    <a:pt x="1583542" y="1180521"/>
                  </a:cubicBezTo>
                  <a:cubicBezTo>
                    <a:pt x="2273581" y="1947231"/>
                    <a:pt x="3375288" y="1408703"/>
                    <a:pt x="3375288" y="3087842"/>
                  </a:cubicBezTo>
                  <a:cubicBezTo>
                    <a:pt x="3375288" y="3120190"/>
                    <a:pt x="3375288" y="3117310"/>
                    <a:pt x="3375288" y="3117310"/>
                  </a:cubicBezTo>
                  <a:lnTo>
                    <a:pt x="0" y="3104049"/>
                  </a:lnTo>
                  <a:lnTo>
                    <a:pt x="1975" y="98343"/>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563" name="Google Shape;563;p28"/>
            <p:cNvSpPr/>
            <p:nvPr/>
          </p:nvSpPr>
          <p:spPr>
            <a:xfrm>
              <a:off x="-38100" y="3099508"/>
              <a:ext cx="4193795" cy="3873338"/>
            </a:xfrm>
            <a:custGeom>
              <a:rect b="b" l="l" r="r" t="t"/>
              <a:pathLst>
                <a:path extrusionOk="0" h="3117375" w="3375288">
                  <a:moveTo>
                    <a:pt x="1975" y="98343"/>
                  </a:moveTo>
                  <a:cubicBezTo>
                    <a:pt x="1975" y="98343"/>
                    <a:pt x="577474" y="-120457"/>
                    <a:pt x="1027019" y="94666"/>
                  </a:cubicBezTo>
                  <a:cubicBezTo>
                    <a:pt x="1473908" y="308523"/>
                    <a:pt x="1208682" y="764004"/>
                    <a:pt x="1583542" y="1180521"/>
                  </a:cubicBezTo>
                  <a:cubicBezTo>
                    <a:pt x="2273581" y="1947231"/>
                    <a:pt x="3375288" y="1408703"/>
                    <a:pt x="3375288" y="3087842"/>
                  </a:cubicBezTo>
                  <a:cubicBezTo>
                    <a:pt x="3375288" y="3120190"/>
                    <a:pt x="3375288" y="3117310"/>
                    <a:pt x="3375288" y="3117310"/>
                  </a:cubicBezTo>
                  <a:lnTo>
                    <a:pt x="0" y="3104049"/>
                  </a:lnTo>
                  <a:lnTo>
                    <a:pt x="1975" y="98343"/>
                  </a:lnTo>
                  <a:close/>
                </a:path>
              </a:pathLst>
            </a:custGeom>
            <a:blipFill rotWithShape="1">
              <a:blip r:embed="rId3">
                <a:alphaModFix amt="60000"/>
              </a:blip>
              <a:stretch>
                <a:fillRect b="-261768" l="0" r="0" t="0"/>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564" name="Google Shape;564;p28"/>
          <p:cNvSpPr txBox="1"/>
          <p:nvPr>
            <p:ph type="title"/>
          </p:nvPr>
        </p:nvSpPr>
        <p:spPr>
          <a:xfrm>
            <a:off x="925500" y="1946013"/>
            <a:ext cx="5170500" cy="7992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SzPts val="7000"/>
              <a:buNone/>
            </a:pPr>
            <a:r>
              <a:rPr lang="en"/>
              <a:t>Cats love to sleep.</a:t>
            </a:r>
            <a:endParaRPr/>
          </a:p>
        </p:txBody>
      </p:sp>
      <p:sp>
        <p:nvSpPr>
          <p:cNvPr id="565" name="Google Shape;565;p28"/>
          <p:cNvSpPr txBox="1"/>
          <p:nvPr>
            <p:ph idx="4294967295" type="body"/>
          </p:nvPr>
        </p:nvSpPr>
        <p:spPr>
          <a:xfrm>
            <a:off x="925500" y="2849488"/>
            <a:ext cx="5170500" cy="20625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1900"/>
              <a:buNone/>
            </a:pPr>
            <a:r>
              <a:rPr lang="en"/>
              <a:t>A fifteen-year-old cat has probably spent ten years of its life sleeping.</a:t>
            </a:r>
            <a:endParaRPr/>
          </a:p>
          <a:p>
            <a:pPr indent="0" lvl="0" marL="0" rtl="0" algn="l">
              <a:lnSpc>
                <a:spcPct val="115000"/>
              </a:lnSpc>
              <a:spcBef>
                <a:spcPts val="0"/>
              </a:spcBef>
              <a:spcAft>
                <a:spcPts val="0"/>
              </a:spcAft>
              <a:buSzPts val="1900"/>
              <a:buNone/>
            </a:pPr>
            <a:r>
              <a:t/>
            </a:r>
            <a:endParaRPr/>
          </a:p>
          <a:p>
            <a:pPr indent="0" lvl="0" marL="0" rtl="0" algn="l">
              <a:lnSpc>
                <a:spcPct val="115000"/>
              </a:lnSpc>
              <a:spcBef>
                <a:spcPts val="0"/>
              </a:spcBef>
              <a:spcAft>
                <a:spcPts val="0"/>
              </a:spcAft>
              <a:buSzPts val="1900"/>
              <a:buNone/>
            </a:pPr>
            <a:r>
              <a:rPr lang="en"/>
              <a:t>Also, cats use their whiskers as feelers to determine if a space is too small to squeeze through.</a:t>
            </a:r>
            <a:endParaRPr/>
          </a:p>
        </p:txBody>
      </p:sp>
      <p:pic>
        <p:nvPicPr>
          <p:cNvPr id="566" name="Google Shape;566;p28"/>
          <p:cNvPicPr preferRelativeResize="0"/>
          <p:nvPr/>
        </p:nvPicPr>
        <p:blipFill rotWithShape="1">
          <a:blip r:embed="rId4">
            <a:alphaModFix/>
          </a:blip>
          <a:srcRect b="5096" l="0" r="0" t="0"/>
          <a:stretch/>
        </p:blipFill>
        <p:spPr>
          <a:xfrm flipH="1">
            <a:off x="6508851" y="-12045"/>
            <a:ext cx="5170499" cy="6870045"/>
          </a:xfrm>
          <a:prstGeom prst="rect">
            <a:avLst/>
          </a:prstGeom>
          <a:noFill/>
          <a:ln>
            <a:noFill/>
          </a:ln>
        </p:spPr>
      </p:pic>
      <p:grpSp>
        <p:nvGrpSpPr>
          <p:cNvPr id="567" name="Google Shape;567;p28"/>
          <p:cNvGrpSpPr/>
          <p:nvPr/>
        </p:nvGrpSpPr>
        <p:grpSpPr>
          <a:xfrm rot="5400000">
            <a:off x="9963528" y="4899377"/>
            <a:ext cx="2084495" cy="2062473"/>
            <a:chOff x="7274182" y="322119"/>
            <a:chExt cx="3396049" cy="2270946"/>
          </a:xfrm>
        </p:grpSpPr>
        <p:sp>
          <p:nvSpPr>
            <p:cNvPr id="568" name="Google Shape;568;p28"/>
            <p:cNvSpPr/>
            <p:nvPr/>
          </p:nvSpPr>
          <p:spPr>
            <a:xfrm>
              <a:off x="7274182" y="322119"/>
              <a:ext cx="3396049" cy="2270946"/>
            </a:xfrm>
            <a:custGeom>
              <a:rect b="b" l="l" r="r" t="t"/>
              <a:pathLst>
                <a:path extrusionOk="0" h="2523273" w="3396049">
                  <a:moveTo>
                    <a:pt x="3396050" y="2523274"/>
                  </a:moveTo>
                  <a:cubicBezTo>
                    <a:pt x="3396050" y="2523274"/>
                    <a:pt x="2776352" y="2462409"/>
                    <a:pt x="2264680" y="2430296"/>
                  </a:cubicBezTo>
                  <a:cubicBezTo>
                    <a:pt x="1660386" y="2392363"/>
                    <a:pt x="1567629" y="2140411"/>
                    <a:pt x="1071228" y="2196119"/>
                  </a:cubicBezTo>
                  <a:cubicBezTo>
                    <a:pt x="481413" y="2262315"/>
                    <a:pt x="0" y="1883364"/>
                    <a:pt x="0" y="1573622"/>
                  </a:cubicBezTo>
                  <a:cubicBezTo>
                    <a:pt x="0" y="1353570"/>
                    <a:pt x="232369" y="1240500"/>
                    <a:pt x="565906" y="1007971"/>
                  </a:cubicBezTo>
                  <a:cubicBezTo>
                    <a:pt x="748413" y="880729"/>
                    <a:pt x="816417" y="443036"/>
                    <a:pt x="1365506" y="285798"/>
                  </a:cubicBezTo>
                  <a:cubicBezTo>
                    <a:pt x="1748656" y="176089"/>
                    <a:pt x="1959687" y="257776"/>
                    <a:pt x="2564116" y="180150"/>
                  </a:cubicBezTo>
                  <a:cubicBezTo>
                    <a:pt x="3259559" y="90827"/>
                    <a:pt x="3396050" y="0"/>
                    <a:pt x="3396050" y="0"/>
                  </a:cubicBezTo>
                </a:path>
              </a:pathLst>
            </a:custGeom>
            <a:noFill/>
            <a:ln cap="rnd" cmpd="sng" w="19050">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9" name="Google Shape;569;p28"/>
            <p:cNvSpPr/>
            <p:nvPr/>
          </p:nvSpPr>
          <p:spPr>
            <a:xfrm>
              <a:off x="7722048" y="460066"/>
              <a:ext cx="2948183" cy="1882338"/>
            </a:xfrm>
            <a:custGeom>
              <a:rect b="b" l="l" r="r" t="t"/>
              <a:pathLst>
                <a:path extrusionOk="0" h="2051595" w="2948183">
                  <a:moveTo>
                    <a:pt x="2948184" y="1978529"/>
                  </a:moveTo>
                  <a:cubicBezTo>
                    <a:pt x="2948184" y="1978529"/>
                    <a:pt x="2471874" y="2081030"/>
                    <a:pt x="2173310" y="2043224"/>
                  </a:cubicBezTo>
                  <a:cubicBezTo>
                    <a:pt x="1890886" y="2007454"/>
                    <a:pt x="1608999" y="1887472"/>
                    <a:pt x="1250159" y="1817694"/>
                  </a:cubicBezTo>
                  <a:cubicBezTo>
                    <a:pt x="709958" y="1712647"/>
                    <a:pt x="75258" y="2028369"/>
                    <a:pt x="4675" y="1509874"/>
                  </a:cubicBezTo>
                  <a:cubicBezTo>
                    <a:pt x="-65271" y="996080"/>
                    <a:pt x="669640" y="1057186"/>
                    <a:pt x="871027" y="875422"/>
                  </a:cubicBezTo>
                  <a:cubicBezTo>
                    <a:pt x="1119362" y="651298"/>
                    <a:pt x="1048437" y="488407"/>
                    <a:pt x="1257057" y="359217"/>
                  </a:cubicBezTo>
                  <a:cubicBezTo>
                    <a:pt x="1367161" y="291032"/>
                    <a:pt x="1727473" y="281281"/>
                    <a:pt x="2122880" y="226303"/>
                  </a:cubicBezTo>
                  <a:cubicBezTo>
                    <a:pt x="2336656" y="196587"/>
                    <a:pt x="2535833" y="-13342"/>
                    <a:pt x="2948184" y="670"/>
                  </a:cubicBezTo>
                </a:path>
              </a:pathLst>
            </a:custGeom>
            <a:noFill/>
            <a:ln cap="rnd" cmpd="sng" w="19050">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0" name="Google Shape;570;p28"/>
            <p:cNvSpPr/>
            <p:nvPr/>
          </p:nvSpPr>
          <p:spPr>
            <a:xfrm>
              <a:off x="8291799" y="667875"/>
              <a:ext cx="2378432" cy="1378624"/>
            </a:xfrm>
            <a:custGeom>
              <a:rect b="b" l="l" r="r" t="t"/>
              <a:pathLst>
                <a:path extrusionOk="0" h="1455012" w="2378432">
                  <a:moveTo>
                    <a:pt x="2378433" y="1401835"/>
                  </a:moveTo>
                  <a:cubicBezTo>
                    <a:pt x="2378433" y="1401835"/>
                    <a:pt x="2149253" y="1448046"/>
                    <a:pt x="1885782" y="1454803"/>
                  </a:cubicBezTo>
                  <a:cubicBezTo>
                    <a:pt x="1610457" y="1461862"/>
                    <a:pt x="1308813" y="1287640"/>
                    <a:pt x="967252" y="1309145"/>
                  </a:cubicBezTo>
                  <a:cubicBezTo>
                    <a:pt x="553896" y="1335164"/>
                    <a:pt x="48655" y="1449084"/>
                    <a:pt x="1506" y="1257556"/>
                  </a:cubicBezTo>
                  <a:cubicBezTo>
                    <a:pt x="-34592" y="1110973"/>
                    <a:pt x="588053" y="850107"/>
                    <a:pt x="796672" y="785907"/>
                  </a:cubicBezTo>
                  <a:cubicBezTo>
                    <a:pt x="1048356" y="708440"/>
                    <a:pt x="935105" y="424161"/>
                    <a:pt x="1230790" y="220698"/>
                  </a:cubicBezTo>
                  <a:cubicBezTo>
                    <a:pt x="1513347" y="26243"/>
                    <a:pt x="2378433" y="0"/>
                    <a:pt x="2378433" y="0"/>
                  </a:cubicBezTo>
                </a:path>
              </a:pathLst>
            </a:custGeom>
            <a:noFill/>
            <a:ln cap="rnd" cmpd="sng" w="19050">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1" name="Google Shape;571;p28"/>
            <p:cNvSpPr/>
            <p:nvPr/>
          </p:nvSpPr>
          <p:spPr>
            <a:xfrm>
              <a:off x="8752654" y="888573"/>
              <a:ext cx="1917577" cy="923694"/>
            </a:xfrm>
            <a:custGeom>
              <a:rect b="b" l="l" r="r" t="t"/>
              <a:pathLst>
                <a:path extrusionOk="0" h="995897" w="1917577">
                  <a:moveTo>
                    <a:pt x="1917578" y="844164"/>
                  </a:moveTo>
                  <a:cubicBezTo>
                    <a:pt x="1917578" y="844164"/>
                    <a:pt x="1546482" y="922260"/>
                    <a:pt x="1424793" y="929815"/>
                  </a:cubicBezTo>
                  <a:cubicBezTo>
                    <a:pt x="1273501" y="939218"/>
                    <a:pt x="1136677" y="857826"/>
                    <a:pt x="909505" y="888198"/>
                  </a:cubicBezTo>
                  <a:cubicBezTo>
                    <a:pt x="481482" y="945399"/>
                    <a:pt x="33503" y="1079606"/>
                    <a:pt x="619" y="921390"/>
                  </a:cubicBezTo>
                  <a:cubicBezTo>
                    <a:pt x="-21616" y="814307"/>
                    <a:pt x="561515" y="789119"/>
                    <a:pt x="690170" y="627916"/>
                  </a:cubicBezTo>
                  <a:cubicBezTo>
                    <a:pt x="777636" y="518328"/>
                    <a:pt x="802483" y="345833"/>
                    <a:pt x="982304" y="252065"/>
                  </a:cubicBezTo>
                  <a:cubicBezTo>
                    <a:pt x="1354806" y="57864"/>
                    <a:pt x="1337460" y="233487"/>
                    <a:pt x="1912152" y="0"/>
                  </a:cubicBezTo>
                </a:path>
              </a:pathLst>
            </a:custGeom>
            <a:noFill/>
            <a:ln cap="rnd" cmpd="sng" w="19050">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2" name="Google Shape;572;p28"/>
            <p:cNvSpPr/>
            <p:nvPr/>
          </p:nvSpPr>
          <p:spPr>
            <a:xfrm>
              <a:off x="9585477" y="1154949"/>
              <a:ext cx="1084754" cy="461323"/>
            </a:xfrm>
            <a:custGeom>
              <a:rect b="b" l="l" r="r" t="t"/>
              <a:pathLst>
                <a:path extrusionOk="0" h="522746" w="1084754">
                  <a:moveTo>
                    <a:pt x="1084755" y="240432"/>
                  </a:moveTo>
                  <a:cubicBezTo>
                    <a:pt x="1084755" y="240432"/>
                    <a:pt x="936678" y="338192"/>
                    <a:pt x="728795" y="377659"/>
                  </a:cubicBezTo>
                  <a:cubicBezTo>
                    <a:pt x="606168" y="400932"/>
                    <a:pt x="464722" y="373802"/>
                    <a:pt x="355288" y="428806"/>
                  </a:cubicBezTo>
                  <a:cubicBezTo>
                    <a:pt x="169640" y="522133"/>
                    <a:pt x="32413" y="553436"/>
                    <a:pt x="3213" y="488258"/>
                  </a:cubicBezTo>
                  <a:cubicBezTo>
                    <a:pt x="-21700" y="432677"/>
                    <a:pt x="102667" y="436528"/>
                    <a:pt x="223754" y="360548"/>
                  </a:cubicBezTo>
                  <a:cubicBezTo>
                    <a:pt x="341559" y="286637"/>
                    <a:pt x="453604" y="132861"/>
                    <a:pt x="606168" y="80595"/>
                  </a:cubicBezTo>
                  <a:cubicBezTo>
                    <a:pt x="857048" y="-5337"/>
                    <a:pt x="1084755" y="67"/>
                    <a:pt x="1084755" y="67"/>
                  </a:cubicBezTo>
                </a:path>
              </a:pathLst>
            </a:custGeom>
            <a:noFill/>
            <a:ln cap="rnd" cmpd="sng" w="19050">
              <a:solidFill>
                <a:schemeClr val="accent6"/>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73" name="Google Shape;573;p28"/>
          <p:cNvGrpSpPr/>
          <p:nvPr/>
        </p:nvGrpSpPr>
        <p:grpSpPr>
          <a:xfrm>
            <a:off x="8515950" y="-41753"/>
            <a:ext cx="3729841" cy="1540291"/>
            <a:chOff x="8515950" y="-41753"/>
            <a:chExt cx="3729841" cy="1540291"/>
          </a:xfrm>
        </p:grpSpPr>
        <p:sp>
          <p:nvSpPr>
            <p:cNvPr id="574" name="Google Shape;574;p28"/>
            <p:cNvSpPr/>
            <p:nvPr/>
          </p:nvSpPr>
          <p:spPr>
            <a:xfrm>
              <a:off x="8515950" y="-41749"/>
              <a:ext cx="3729841" cy="1540286"/>
            </a:xfrm>
            <a:custGeom>
              <a:rect b="b" l="l" r="r" t="t"/>
              <a:pathLst>
                <a:path extrusionOk="0" h="1844654" w="4466875">
                  <a:moveTo>
                    <a:pt x="0" y="16241"/>
                  </a:moveTo>
                  <a:cubicBezTo>
                    <a:pt x="0" y="16241"/>
                    <a:pt x="455943" y="529256"/>
                    <a:pt x="1335950" y="497065"/>
                  </a:cubicBezTo>
                  <a:cubicBezTo>
                    <a:pt x="1916215" y="475838"/>
                    <a:pt x="2294483" y="1218708"/>
                    <a:pt x="2839507" y="1564307"/>
                  </a:cubicBezTo>
                  <a:cubicBezTo>
                    <a:pt x="3514725" y="1992457"/>
                    <a:pt x="4466875" y="1802803"/>
                    <a:pt x="4466875" y="1802803"/>
                  </a:cubicBezTo>
                  <a:lnTo>
                    <a:pt x="4466875" y="0"/>
                  </a:lnTo>
                  <a:lnTo>
                    <a:pt x="0" y="16241"/>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5" name="Google Shape;575;p28"/>
            <p:cNvSpPr/>
            <p:nvPr/>
          </p:nvSpPr>
          <p:spPr>
            <a:xfrm>
              <a:off x="8515950" y="-41753"/>
              <a:ext cx="3729841" cy="1540286"/>
            </a:xfrm>
            <a:custGeom>
              <a:rect b="b" l="l" r="r" t="t"/>
              <a:pathLst>
                <a:path extrusionOk="0" h="1844654" w="4466875">
                  <a:moveTo>
                    <a:pt x="0" y="16241"/>
                  </a:moveTo>
                  <a:cubicBezTo>
                    <a:pt x="0" y="16241"/>
                    <a:pt x="455943" y="529256"/>
                    <a:pt x="1335950" y="497065"/>
                  </a:cubicBezTo>
                  <a:cubicBezTo>
                    <a:pt x="1916215" y="475838"/>
                    <a:pt x="2294483" y="1218708"/>
                    <a:pt x="2839507" y="1564307"/>
                  </a:cubicBezTo>
                  <a:cubicBezTo>
                    <a:pt x="3514725" y="1992457"/>
                    <a:pt x="4466875" y="1802803"/>
                    <a:pt x="4466875" y="1802803"/>
                  </a:cubicBezTo>
                  <a:lnTo>
                    <a:pt x="4466875" y="0"/>
                  </a:lnTo>
                  <a:lnTo>
                    <a:pt x="0" y="16241"/>
                  </a:lnTo>
                  <a:close/>
                </a:path>
              </a:pathLst>
            </a:custGeom>
            <a:blipFill rotWithShape="1">
              <a:blip r:embed="rId3">
                <a:alphaModFix amt="60000"/>
              </a:blip>
              <a:stretch>
                <a:fillRect b="-261768" l="0" r="0" t="0"/>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576" name="Google Shape;576;p28"/>
          <p:cNvGrpSpPr/>
          <p:nvPr/>
        </p:nvGrpSpPr>
        <p:grpSpPr>
          <a:xfrm>
            <a:off x="-698873" y="-251523"/>
            <a:ext cx="3478506" cy="1783403"/>
            <a:chOff x="-698873" y="-251523"/>
            <a:chExt cx="3478506" cy="1783403"/>
          </a:xfrm>
        </p:grpSpPr>
        <p:sp>
          <p:nvSpPr>
            <p:cNvPr id="577" name="Google Shape;577;p28"/>
            <p:cNvSpPr/>
            <p:nvPr/>
          </p:nvSpPr>
          <p:spPr>
            <a:xfrm flipH="1">
              <a:off x="-698873" y="-251523"/>
              <a:ext cx="3478504" cy="1783395"/>
            </a:xfrm>
            <a:custGeom>
              <a:rect b="b" l="l" r="r" t="t"/>
              <a:pathLst>
                <a:path extrusionOk="0" h="3302583" w="6441674">
                  <a:moveTo>
                    <a:pt x="6617" y="2553101"/>
                  </a:moveTo>
                  <a:cubicBezTo>
                    <a:pt x="34746" y="2475004"/>
                    <a:pt x="146409" y="2480811"/>
                    <a:pt x="197329" y="2483235"/>
                  </a:cubicBezTo>
                  <a:cubicBezTo>
                    <a:pt x="355947" y="2490783"/>
                    <a:pt x="535520" y="2579595"/>
                    <a:pt x="619745" y="2626041"/>
                  </a:cubicBezTo>
                  <a:cubicBezTo>
                    <a:pt x="639402" y="2615540"/>
                    <a:pt x="651785" y="2608883"/>
                    <a:pt x="664175" y="2602366"/>
                  </a:cubicBezTo>
                  <a:cubicBezTo>
                    <a:pt x="762276" y="2550891"/>
                    <a:pt x="873029" y="2494239"/>
                    <a:pt x="994310" y="2434298"/>
                  </a:cubicBezTo>
                  <a:cubicBezTo>
                    <a:pt x="1080169" y="2391858"/>
                    <a:pt x="1075688" y="2399687"/>
                    <a:pt x="1162987" y="2358291"/>
                  </a:cubicBezTo>
                  <a:cubicBezTo>
                    <a:pt x="1125871" y="2363555"/>
                    <a:pt x="563481" y="2399211"/>
                    <a:pt x="595159" y="2184611"/>
                  </a:cubicBezTo>
                  <a:cubicBezTo>
                    <a:pt x="596981" y="2172288"/>
                    <a:pt x="600605" y="2161880"/>
                    <a:pt x="605547" y="2153013"/>
                  </a:cubicBezTo>
                  <a:cubicBezTo>
                    <a:pt x="640205" y="2090929"/>
                    <a:pt x="743678" y="2107190"/>
                    <a:pt x="805501" y="2116319"/>
                  </a:cubicBezTo>
                  <a:cubicBezTo>
                    <a:pt x="980031" y="2142083"/>
                    <a:pt x="1257117" y="2281882"/>
                    <a:pt x="1285768" y="2296435"/>
                  </a:cubicBezTo>
                  <a:cubicBezTo>
                    <a:pt x="1422748" y="2231907"/>
                    <a:pt x="1512002" y="2195467"/>
                    <a:pt x="1650729" y="2135044"/>
                  </a:cubicBezTo>
                  <a:cubicBezTo>
                    <a:pt x="1585906" y="2142873"/>
                    <a:pt x="1493156" y="2131810"/>
                    <a:pt x="1469997" y="2129412"/>
                  </a:cubicBezTo>
                  <a:cubicBezTo>
                    <a:pt x="1313368" y="2113205"/>
                    <a:pt x="1166437" y="2091398"/>
                    <a:pt x="1064993" y="1954821"/>
                  </a:cubicBezTo>
                  <a:cubicBezTo>
                    <a:pt x="1029678" y="1907277"/>
                    <a:pt x="992569" y="1822089"/>
                    <a:pt x="1029310" y="1765167"/>
                  </a:cubicBezTo>
                  <a:cubicBezTo>
                    <a:pt x="1068810" y="1703975"/>
                    <a:pt x="1173020" y="1711430"/>
                    <a:pt x="1227656" y="1736660"/>
                  </a:cubicBezTo>
                  <a:cubicBezTo>
                    <a:pt x="1349493" y="1792922"/>
                    <a:pt x="1382015" y="1877742"/>
                    <a:pt x="1493410" y="1955631"/>
                  </a:cubicBezTo>
                  <a:cubicBezTo>
                    <a:pt x="1534150" y="1984115"/>
                    <a:pt x="1698554" y="2067670"/>
                    <a:pt x="1734726" y="2091405"/>
                  </a:cubicBezTo>
                  <a:cubicBezTo>
                    <a:pt x="1842907" y="2044651"/>
                    <a:pt x="1951048" y="1998869"/>
                    <a:pt x="2059061" y="1955578"/>
                  </a:cubicBezTo>
                  <a:cubicBezTo>
                    <a:pt x="2105935" y="1936785"/>
                    <a:pt x="2151417" y="1919975"/>
                    <a:pt x="2197474" y="1902200"/>
                  </a:cubicBezTo>
                  <a:cubicBezTo>
                    <a:pt x="2173531" y="1903814"/>
                    <a:pt x="2149448" y="1905455"/>
                    <a:pt x="2125009" y="1904196"/>
                  </a:cubicBezTo>
                  <a:cubicBezTo>
                    <a:pt x="1962976" y="1895818"/>
                    <a:pt x="1874357" y="1830384"/>
                    <a:pt x="1736849" y="1726944"/>
                  </a:cubicBezTo>
                  <a:cubicBezTo>
                    <a:pt x="1659864" y="1669029"/>
                    <a:pt x="1539923" y="1505844"/>
                    <a:pt x="1572565" y="1403991"/>
                  </a:cubicBezTo>
                  <a:cubicBezTo>
                    <a:pt x="1577227" y="1389441"/>
                    <a:pt x="1584895" y="1375900"/>
                    <a:pt x="1596341" y="1364342"/>
                  </a:cubicBezTo>
                  <a:cubicBezTo>
                    <a:pt x="1680585" y="1279429"/>
                    <a:pt x="1786643" y="1332134"/>
                    <a:pt x="1838038" y="1399840"/>
                  </a:cubicBezTo>
                  <a:cubicBezTo>
                    <a:pt x="1937915" y="1531401"/>
                    <a:pt x="1952032" y="1569640"/>
                    <a:pt x="2071572" y="1680402"/>
                  </a:cubicBezTo>
                  <a:cubicBezTo>
                    <a:pt x="2157478" y="1760004"/>
                    <a:pt x="2287920" y="1819615"/>
                    <a:pt x="2346662" y="1845201"/>
                  </a:cubicBezTo>
                  <a:cubicBezTo>
                    <a:pt x="2524743" y="1779537"/>
                    <a:pt x="2663094" y="1734372"/>
                    <a:pt x="2826314" y="1686173"/>
                  </a:cubicBezTo>
                  <a:cubicBezTo>
                    <a:pt x="2651883" y="1648848"/>
                    <a:pt x="2427819" y="1569770"/>
                    <a:pt x="2314964" y="1494574"/>
                  </a:cubicBezTo>
                  <a:cubicBezTo>
                    <a:pt x="2200213" y="1418106"/>
                    <a:pt x="2142228" y="1301602"/>
                    <a:pt x="2180610" y="1229775"/>
                  </a:cubicBezTo>
                  <a:cubicBezTo>
                    <a:pt x="2193402" y="1205833"/>
                    <a:pt x="2216916" y="1186952"/>
                    <a:pt x="2252599" y="1176091"/>
                  </a:cubicBezTo>
                  <a:cubicBezTo>
                    <a:pt x="2437243" y="1119814"/>
                    <a:pt x="2621464" y="1385564"/>
                    <a:pt x="2736972" y="1489906"/>
                  </a:cubicBezTo>
                  <a:cubicBezTo>
                    <a:pt x="2764163" y="1514447"/>
                    <a:pt x="2935680" y="1652552"/>
                    <a:pt x="2935680" y="1652552"/>
                  </a:cubicBezTo>
                  <a:cubicBezTo>
                    <a:pt x="2935680" y="1652552"/>
                    <a:pt x="3337783" y="1552004"/>
                    <a:pt x="3470725" y="1531532"/>
                  </a:cubicBezTo>
                  <a:cubicBezTo>
                    <a:pt x="3594825" y="1512409"/>
                    <a:pt x="3741227" y="1491578"/>
                    <a:pt x="3879191" y="1471378"/>
                  </a:cubicBezTo>
                  <a:cubicBezTo>
                    <a:pt x="3787974" y="1459019"/>
                    <a:pt x="3695753" y="1444975"/>
                    <a:pt x="3657645" y="1434844"/>
                  </a:cubicBezTo>
                  <a:cubicBezTo>
                    <a:pt x="3433756" y="1375318"/>
                    <a:pt x="3259493" y="1343342"/>
                    <a:pt x="3042367" y="1236283"/>
                  </a:cubicBezTo>
                  <a:cubicBezTo>
                    <a:pt x="2840177" y="1136577"/>
                    <a:pt x="2680929" y="977866"/>
                    <a:pt x="2768851" y="808445"/>
                  </a:cubicBezTo>
                  <a:cubicBezTo>
                    <a:pt x="2789144" y="769348"/>
                    <a:pt x="2822630" y="729744"/>
                    <a:pt x="2871721" y="690064"/>
                  </a:cubicBezTo>
                  <a:cubicBezTo>
                    <a:pt x="3182809" y="438834"/>
                    <a:pt x="3477355" y="960055"/>
                    <a:pt x="3697226" y="1127372"/>
                  </a:cubicBezTo>
                  <a:cubicBezTo>
                    <a:pt x="3864055" y="1254383"/>
                    <a:pt x="4005769" y="1375568"/>
                    <a:pt x="4074416" y="1442552"/>
                  </a:cubicBezTo>
                  <a:cubicBezTo>
                    <a:pt x="4074550" y="1442649"/>
                    <a:pt x="4074751" y="1442657"/>
                    <a:pt x="4074751" y="1442715"/>
                  </a:cubicBezTo>
                  <a:cubicBezTo>
                    <a:pt x="4114265" y="1437051"/>
                    <a:pt x="4146345" y="1431790"/>
                    <a:pt x="4186796" y="1426055"/>
                  </a:cubicBezTo>
                  <a:cubicBezTo>
                    <a:pt x="4229994" y="1419926"/>
                    <a:pt x="4273861" y="1413708"/>
                    <a:pt x="4318062" y="1407543"/>
                  </a:cubicBezTo>
                  <a:cubicBezTo>
                    <a:pt x="4601223" y="1367866"/>
                    <a:pt x="4823573" y="1330886"/>
                    <a:pt x="5122605" y="1291408"/>
                  </a:cubicBezTo>
                  <a:cubicBezTo>
                    <a:pt x="5018597" y="1247172"/>
                    <a:pt x="4896773" y="1158944"/>
                    <a:pt x="4772204" y="1111549"/>
                  </a:cubicBezTo>
                  <a:cubicBezTo>
                    <a:pt x="4426826" y="980103"/>
                    <a:pt x="3272887" y="495594"/>
                    <a:pt x="3402613" y="172049"/>
                  </a:cubicBezTo>
                  <a:cubicBezTo>
                    <a:pt x="3406833" y="161614"/>
                    <a:pt x="3412257" y="151167"/>
                    <a:pt x="3419222" y="141087"/>
                  </a:cubicBezTo>
                  <a:cubicBezTo>
                    <a:pt x="3595495" y="-115471"/>
                    <a:pt x="4116006" y="-46965"/>
                    <a:pt x="4620177" y="553338"/>
                  </a:cubicBezTo>
                  <a:cubicBezTo>
                    <a:pt x="4952695" y="949252"/>
                    <a:pt x="5201030" y="1223616"/>
                    <a:pt x="5254541" y="1282496"/>
                  </a:cubicBezTo>
                  <a:cubicBezTo>
                    <a:pt x="5420968" y="1260600"/>
                    <a:pt x="5579693" y="1238112"/>
                    <a:pt x="5747058" y="1216717"/>
                  </a:cubicBezTo>
                  <a:cubicBezTo>
                    <a:pt x="5917102" y="1194992"/>
                    <a:pt x="6391737" y="1135856"/>
                    <a:pt x="6393813" y="1135636"/>
                  </a:cubicBezTo>
                  <a:cubicBezTo>
                    <a:pt x="6417254" y="1132784"/>
                    <a:pt x="6438417" y="1149651"/>
                    <a:pt x="6441364" y="1173131"/>
                  </a:cubicBezTo>
                  <a:cubicBezTo>
                    <a:pt x="6444177" y="1196592"/>
                    <a:pt x="6427568" y="1217947"/>
                    <a:pt x="6404194" y="1220833"/>
                  </a:cubicBezTo>
                  <a:cubicBezTo>
                    <a:pt x="6402185" y="1221077"/>
                    <a:pt x="5927884" y="1280067"/>
                    <a:pt x="5757907" y="1301749"/>
                  </a:cubicBezTo>
                  <a:cubicBezTo>
                    <a:pt x="5666758" y="1313399"/>
                    <a:pt x="5580832" y="1325857"/>
                    <a:pt x="5489749" y="1337642"/>
                  </a:cubicBezTo>
                  <a:cubicBezTo>
                    <a:pt x="5449231" y="1449560"/>
                    <a:pt x="5030786" y="2601783"/>
                    <a:pt x="4924902" y="2779315"/>
                  </a:cubicBezTo>
                  <a:cubicBezTo>
                    <a:pt x="4856523" y="2893978"/>
                    <a:pt x="4779906" y="3056421"/>
                    <a:pt x="4608523" y="2968117"/>
                  </a:cubicBezTo>
                  <a:cubicBezTo>
                    <a:pt x="4451271" y="2887087"/>
                    <a:pt x="4501903" y="2563147"/>
                    <a:pt x="4606782" y="2366482"/>
                  </a:cubicBezTo>
                  <a:cubicBezTo>
                    <a:pt x="4763833" y="2071789"/>
                    <a:pt x="5205651" y="1507719"/>
                    <a:pt x="5359420" y="1345791"/>
                  </a:cubicBezTo>
                  <a:cubicBezTo>
                    <a:pt x="5086105" y="1381325"/>
                    <a:pt x="4906016" y="1414681"/>
                    <a:pt x="4642076" y="1450835"/>
                  </a:cubicBezTo>
                  <a:cubicBezTo>
                    <a:pt x="4641943" y="1450858"/>
                    <a:pt x="4641809" y="1450998"/>
                    <a:pt x="4641608" y="1451000"/>
                  </a:cubicBezTo>
                  <a:cubicBezTo>
                    <a:pt x="4533045" y="1586663"/>
                    <a:pt x="4240575" y="2016878"/>
                    <a:pt x="4077564" y="2293970"/>
                  </a:cubicBezTo>
                  <a:cubicBezTo>
                    <a:pt x="3893858" y="2606344"/>
                    <a:pt x="3832980" y="3212674"/>
                    <a:pt x="3450900" y="3022934"/>
                  </a:cubicBezTo>
                  <a:cubicBezTo>
                    <a:pt x="3258622" y="2927451"/>
                    <a:pt x="3314143" y="2536666"/>
                    <a:pt x="3477958" y="2196297"/>
                  </a:cubicBezTo>
                  <a:cubicBezTo>
                    <a:pt x="3501331" y="2147675"/>
                    <a:pt x="3526981" y="2100145"/>
                    <a:pt x="3554441" y="2054597"/>
                  </a:cubicBezTo>
                  <a:cubicBezTo>
                    <a:pt x="3735869" y="1753069"/>
                    <a:pt x="4008113" y="1591760"/>
                    <a:pt x="4240307" y="1504919"/>
                  </a:cubicBezTo>
                  <a:cubicBezTo>
                    <a:pt x="4226444" y="1506876"/>
                    <a:pt x="4212313" y="1508814"/>
                    <a:pt x="4198650" y="1510757"/>
                  </a:cubicBezTo>
                  <a:cubicBezTo>
                    <a:pt x="3940337" y="1547371"/>
                    <a:pt x="3701043" y="1582574"/>
                    <a:pt x="3483918" y="1616067"/>
                  </a:cubicBezTo>
                  <a:cubicBezTo>
                    <a:pt x="3420562" y="1625830"/>
                    <a:pt x="3354661" y="1638094"/>
                    <a:pt x="3286550" y="1652423"/>
                  </a:cubicBezTo>
                  <a:cubicBezTo>
                    <a:pt x="3237794" y="1772032"/>
                    <a:pt x="3069692" y="2188629"/>
                    <a:pt x="2991000" y="2518061"/>
                  </a:cubicBezTo>
                  <a:cubicBezTo>
                    <a:pt x="2919808" y="2816297"/>
                    <a:pt x="3000175" y="3255791"/>
                    <a:pt x="2682228" y="3203144"/>
                  </a:cubicBezTo>
                  <a:cubicBezTo>
                    <a:pt x="2499889" y="3172946"/>
                    <a:pt x="2516170" y="2872319"/>
                    <a:pt x="2618665" y="2560615"/>
                  </a:cubicBezTo>
                  <a:cubicBezTo>
                    <a:pt x="2639895" y="2496047"/>
                    <a:pt x="2666671" y="2431927"/>
                    <a:pt x="2697485" y="2369013"/>
                  </a:cubicBezTo>
                  <a:cubicBezTo>
                    <a:pt x="2841985" y="2073905"/>
                    <a:pt x="2997228" y="1826617"/>
                    <a:pt x="3133718" y="1686673"/>
                  </a:cubicBezTo>
                  <a:cubicBezTo>
                    <a:pt x="3086971" y="1697436"/>
                    <a:pt x="2791019" y="1782696"/>
                    <a:pt x="2645648" y="1831144"/>
                  </a:cubicBezTo>
                  <a:cubicBezTo>
                    <a:pt x="2611144" y="1912943"/>
                    <a:pt x="2548290" y="2065620"/>
                    <a:pt x="2488597" y="2250164"/>
                  </a:cubicBezTo>
                  <a:cubicBezTo>
                    <a:pt x="2407118" y="2502075"/>
                    <a:pt x="2356132" y="2781083"/>
                    <a:pt x="2192344" y="2729105"/>
                  </a:cubicBezTo>
                  <a:cubicBezTo>
                    <a:pt x="2004037" y="2669339"/>
                    <a:pt x="2105513" y="2404027"/>
                    <a:pt x="2225241" y="2190029"/>
                  </a:cubicBezTo>
                  <a:cubicBezTo>
                    <a:pt x="2299654" y="2057034"/>
                    <a:pt x="2376666" y="1965811"/>
                    <a:pt x="2446103" y="1900714"/>
                  </a:cubicBezTo>
                  <a:cubicBezTo>
                    <a:pt x="2330348" y="1942417"/>
                    <a:pt x="2212603" y="1986405"/>
                    <a:pt x="2091014" y="2035154"/>
                  </a:cubicBezTo>
                  <a:cubicBezTo>
                    <a:pt x="2025046" y="2061595"/>
                    <a:pt x="1958803" y="2089369"/>
                    <a:pt x="1892648" y="2117149"/>
                  </a:cubicBezTo>
                  <a:cubicBezTo>
                    <a:pt x="1864191" y="2176172"/>
                    <a:pt x="1760879" y="2393190"/>
                    <a:pt x="1745120" y="2487401"/>
                  </a:cubicBezTo>
                  <a:cubicBezTo>
                    <a:pt x="1717527" y="2652375"/>
                    <a:pt x="1702881" y="2818741"/>
                    <a:pt x="1578157" y="2809606"/>
                  </a:cubicBezTo>
                  <a:cubicBezTo>
                    <a:pt x="1454995" y="2800592"/>
                    <a:pt x="1451901" y="2638417"/>
                    <a:pt x="1540258" y="2464885"/>
                  </a:cubicBezTo>
                  <a:cubicBezTo>
                    <a:pt x="1595175" y="2357018"/>
                    <a:pt x="1710616" y="2222832"/>
                    <a:pt x="1793026" y="2151312"/>
                  </a:cubicBezTo>
                  <a:cubicBezTo>
                    <a:pt x="1635962" y="2218064"/>
                    <a:pt x="1530795" y="2276243"/>
                    <a:pt x="1375384" y="2348700"/>
                  </a:cubicBezTo>
                  <a:cubicBezTo>
                    <a:pt x="1342427" y="2414006"/>
                    <a:pt x="1296116" y="2520673"/>
                    <a:pt x="1279667" y="2643400"/>
                  </a:cubicBezTo>
                  <a:cubicBezTo>
                    <a:pt x="1261417" y="2779623"/>
                    <a:pt x="1217389" y="2908190"/>
                    <a:pt x="1118846" y="2875949"/>
                  </a:cubicBezTo>
                  <a:cubicBezTo>
                    <a:pt x="994819" y="2835384"/>
                    <a:pt x="1047781" y="2664175"/>
                    <a:pt x="1121357" y="2534556"/>
                  </a:cubicBezTo>
                  <a:cubicBezTo>
                    <a:pt x="1143384" y="2495759"/>
                    <a:pt x="1184043" y="2456205"/>
                    <a:pt x="1227536" y="2418620"/>
                  </a:cubicBezTo>
                  <a:cubicBezTo>
                    <a:pt x="1162592" y="2449702"/>
                    <a:pt x="1096202" y="2479424"/>
                    <a:pt x="1032143" y="2511076"/>
                  </a:cubicBezTo>
                  <a:cubicBezTo>
                    <a:pt x="999031" y="2527444"/>
                    <a:pt x="973488" y="2541106"/>
                    <a:pt x="941971" y="2556959"/>
                  </a:cubicBezTo>
                  <a:cubicBezTo>
                    <a:pt x="943290" y="2635397"/>
                    <a:pt x="944563" y="3112530"/>
                    <a:pt x="765230" y="3134049"/>
                  </a:cubicBezTo>
                  <a:cubicBezTo>
                    <a:pt x="658462" y="3146860"/>
                    <a:pt x="618734" y="2992890"/>
                    <a:pt x="685995" y="2870089"/>
                  </a:cubicBezTo>
                  <a:cubicBezTo>
                    <a:pt x="740684" y="2770240"/>
                    <a:pt x="820328" y="2648222"/>
                    <a:pt x="870618" y="2588576"/>
                  </a:cubicBezTo>
                  <a:cubicBezTo>
                    <a:pt x="803331" y="2622665"/>
                    <a:pt x="762216" y="2647586"/>
                    <a:pt x="703635" y="2678326"/>
                  </a:cubicBezTo>
                  <a:cubicBezTo>
                    <a:pt x="669533" y="2696222"/>
                    <a:pt x="578992" y="2742948"/>
                    <a:pt x="578350" y="2743933"/>
                  </a:cubicBezTo>
                  <a:cubicBezTo>
                    <a:pt x="541742" y="2799487"/>
                    <a:pt x="493863" y="2953370"/>
                    <a:pt x="416724" y="3078830"/>
                  </a:cubicBezTo>
                  <a:cubicBezTo>
                    <a:pt x="329821" y="3220162"/>
                    <a:pt x="243091" y="3348649"/>
                    <a:pt x="151238" y="3286525"/>
                  </a:cubicBezTo>
                  <a:cubicBezTo>
                    <a:pt x="101671" y="3253005"/>
                    <a:pt x="121402" y="3049000"/>
                    <a:pt x="225410" y="2932501"/>
                  </a:cubicBezTo>
                  <a:cubicBezTo>
                    <a:pt x="329419" y="2815995"/>
                    <a:pt x="553543" y="2661369"/>
                    <a:pt x="555873" y="2660076"/>
                  </a:cubicBezTo>
                  <a:cubicBezTo>
                    <a:pt x="497935" y="2663613"/>
                    <a:pt x="435014" y="2668421"/>
                    <a:pt x="413268" y="2672567"/>
                  </a:cubicBezTo>
                  <a:cubicBezTo>
                    <a:pt x="275091" y="2698880"/>
                    <a:pt x="-2257" y="2776575"/>
                    <a:pt x="14" y="2591892"/>
                  </a:cubicBezTo>
                  <a:cubicBezTo>
                    <a:pt x="201" y="2577057"/>
                    <a:pt x="2599" y="2564259"/>
                    <a:pt x="6617" y="255310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8" name="Google Shape;578;p28"/>
            <p:cNvSpPr/>
            <p:nvPr/>
          </p:nvSpPr>
          <p:spPr>
            <a:xfrm flipH="1">
              <a:off x="-698871" y="-251515"/>
              <a:ext cx="3478504" cy="1783395"/>
            </a:xfrm>
            <a:custGeom>
              <a:rect b="b" l="l" r="r" t="t"/>
              <a:pathLst>
                <a:path extrusionOk="0" h="3302583" w="6441674">
                  <a:moveTo>
                    <a:pt x="6617" y="2553101"/>
                  </a:moveTo>
                  <a:cubicBezTo>
                    <a:pt x="34746" y="2475004"/>
                    <a:pt x="146409" y="2480811"/>
                    <a:pt x="197329" y="2483235"/>
                  </a:cubicBezTo>
                  <a:cubicBezTo>
                    <a:pt x="355947" y="2490783"/>
                    <a:pt x="535520" y="2579595"/>
                    <a:pt x="619745" y="2626041"/>
                  </a:cubicBezTo>
                  <a:cubicBezTo>
                    <a:pt x="639402" y="2615540"/>
                    <a:pt x="651785" y="2608883"/>
                    <a:pt x="664175" y="2602366"/>
                  </a:cubicBezTo>
                  <a:cubicBezTo>
                    <a:pt x="762276" y="2550891"/>
                    <a:pt x="873029" y="2494239"/>
                    <a:pt x="994310" y="2434298"/>
                  </a:cubicBezTo>
                  <a:cubicBezTo>
                    <a:pt x="1080169" y="2391858"/>
                    <a:pt x="1075688" y="2399687"/>
                    <a:pt x="1162987" y="2358291"/>
                  </a:cubicBezTo>
                  <a:cubicBezTo>
                    <a:pt x="1125871" y="2363555"/>
                    <a:pt x="563481" y="2399211"/>
                    <a:pt x="595159" y="2184611"/>
                  </a:cubicBezTo>
                  <a:cubicBezTo>
                    <a:pt x="596981" y="2172288"/>
                    <a:pt x="600605" y="2161880"/>
                    <a:pt x="605547" y="2153013"/>
                  </a:cubicBezTo>
                  <a:cubicBezTo>
                    <a:pt x="640205" y="2090929"/>
                    <a:pt x="743678" y="2107190"/>
                    <a:pt x="805501" y="2116319"/>
                  </a:cubicBezTo>
                  <a:cubicBezTo>
                    <a:pt x="980031" y="2142083"/>
                    <a:pt x="1257117" y="2281882"/>
                    <a:pt x="1285768" y="2296435"/>
                  </a:cubicBezTo>
                  <a:cubicBezTo>
                    <a:pt x="1422748" y="2231907"/>
                    <a:pt x="1512002" y="2195467"/>
                    <a:pt x="1650729" y="2135044"/>
                  </a:cubicBezTo>
                  <a:cubicBezTo>
                    <a:pt x="1585906" y="2142873"/>
                    <a:pt x="1493156" y="2131810"/>
                    <a:pt x="1469997" y="2129412"/>
                  </a:cubicBezTo>
                  <a:cubicBezTo>
                    <a:pt x="1313368" y="2113205"/>
                    <a:pt x="1166437" y="2091398"/>
                    <a:pt x="1064993" y="1954821"/>
                  </a:cubicBezTo>
                  <a:cubicBezTo>
                    <a:pt x="1029678" y="1907277"/>
                    <a:pt x="992569" y="1822089"/>
                    <a:pt x="1029310" y="1765167"/>
                  </a:cubicBezTo>
                  <a:cubicBezTo>
                    <a:pt x="1068810" y="1703975"/>
                    <a:pt x="1173020" y="1711430"/>
                    <a:pt x="1227656" y="1736660"/>
                  </a:cubicBezTo>
                  <a:cubicBezTo>
                    <a:pt x="1349493" y="1792922"/>
                    <a:pt x="1382015" y="1877742"/>
                    <a:pt x="1493410" y="1955631"/>
                  </a:cubicBezTo>
                  <a:cubicBezTo>
                    <a:pt x="1534150" y="1984115"/>
                    <a:pt x="1698554" y="2067670"/>
                    <a:pt x="1734726" y="2091405"/>
                  </a:cubicBezTo>
                  <a:cubicBezTo>
                    <a:pt x="1842907" y="2044651"/>
                    <a:pt x="1951048" y="1998869"/>
                    <a:pt x="2059061" y="1955578"/>
                  </a:cubicBezTo>
                  <a:cubicBezTo>
                    <a:pt x="2105935" y="1936785"/>
                    <a:pt x="2151417" y="1919975"/>
                    <a:pt x="2197474" y="1902200"/>
                  </a:cubicBezTo>
                  <a:cubicBezTo>
                    <a:pt x="2173531" y="1903814"/>
                    <a:pt x="2149448" y="1905455"/>
                    <a:pt x="2125009" y="1904196"/>
                  </a:cubicBezTo>
                  <a:cubicBezTo>
                    <a:pt x="1962976" y="1895818"/>
                    <a:pt x="1874357" y="1830384"/>
                    <a:pt x="1736849" y="1726944"/>
                  </a:cubicBezTo>
                  <a:cubicBezTo>
                    <a:pt x="1659864" y="1669029"/>
                    <a:pt x="1539923" y="1505844"/>
                    <a:pt x="1572565" y="1403991"/>
                  </a:cubicBezTo>
                  <a:cubicBezTo>
                    <a:pt x="1577227" y="1389441"/>
                    <a:pt x="1584895" y="1375900"/>
                    <a:pt x="1596341" y="1364342"/>
                  </a:cubicBezTo>
                  <a:cubicBezTo>
                    <a:pt x="1680585" y="1279429"/>
                    <a:pt x="1786643" y="1332134"/>
                    <a:pt x="1838038" y="1399840"/>
                  </a:cubicBezTo>
                  <a:cubicBezTo>
                    <a:pt x="1937915" y="1531401"/>
                    <a:pt x="1952032" y="1569640"/>
                    <a:pt x="2071572" y="1680402"/>
                  </a:cubicBezTo>
                  <a:cubicBezTo>
                    <a:pt x="2157478" y="1760004"/>
                    <a:pt x="2287920" y="1819615"/>
                    <a:pt x="2346662" y="1845201"/>
                  </a:cubicBezTo>
                  <a:cubicBezTo>
                    <a:pt x="2524743" y="1779537"/>
                    <a:pt x="2663094" y="1734372"/>
                    <a:pt x="2826314" y="1686173"/>
                  </a:cubicBezTo>
                  <a:cubicBezTo>
                    <a:pt x="2651883" y="1648848"/>
                    <a:pt x="2427819" y="1569770"/>
                    <a:pt x="2314964" y="1494574"/>
                  </a:cubicBezTo>
                  <a:cubicBezTo>
                    <a:pt x="2200213" y="1418106"/>
                    <a:pt x="2142228" y="1301602"/>
                    <a:pt x="2180610" y="1229775"/>
                  </a:cubicBezTo>
                  <a:cubicBezTo>
                    <a:pt x="2193402" y="1205833"/>
                    <a:pt x="2216916" y="1186952"/>
                    <a:pt x="2252599" y="1176091"/>
                  </a:cubicBezTo>
                  <a:cubicBezTo>
                    <a:pt x="2437243" y="1119814"/>
                    <a:pt x="2621464" y="1385564"/>
                    <a:pt x="2736972" y="1489906"/>
                  </a:cubicBezTo>
                  <a:cubicBezTo>
                    <a:pt x="2764163" y="1514447"/>
                    <a:pt x="2935680" y="1652552"/>
                    <a:pt x="2935680" y="1652552"/>
                  </a:cubicBezTo>
                  <a:cubicBezTo>
                    <a:pt x="2935680" y="1652552"/>
                    <a:pt x="3337783" y="1552004"/>
                    <a:pt x="3470725" y="1531532"/>
                  </a:cubicBezTo>
                  <a:cubicBezTo>
                    <a:pt x="3594825" y="1512409"/>
                    <a:pt x="3741227" y="1491578"/>
                    <a:pt x="3879191" y="1471378"/>
                  </a:cubicBezTo>
                  <a:cubicBezTo>
                    <a:pt x="3787974" y="1459019"/>
                    <a:pt x="3695753" y="1444975"/>
                    <a:pt x="3657645" y="1434844"/>
                  </a:cubicBezTo>
                  <a:cubicBezTo>
                    <a:pt x="3433756" y="1375318"/>
                    <a:pt x="3259493" y="1343342"/>
                    <a:pt x="3042367" y="1236283"/>
                  </a:cubicBezTo>
                  <a:cubicBezTo>
                    <a:pt x="2840177" y="1136577"/>
                    <a:pt x="2680929" y="977866"/>
                    <a:pt x="2768851" y="808445"/>
                  </a:cubicBezTo>
                  <a:cubicBezTo>
                    <a:pt x="2789144" y="769348"/>
                    <a:pt x="2822630" y="729744"/>
                    <a:pt x="2871721" y="690064"/>
                  </a:cubicBezTo>
                  <a:cubicBezTo>
                    <a:pt x="3182809" y="438834"/>
                    <a:pt x="3477355" y="960055"/>
                    <a:pt x="3697226" y="1127372"/>
                  </a:cubicBezTo>
                  <a:cubicBezTo>
                    <a:pt x="3864055" y="1254383"/>
                    <a:pt x="4005769" y="1375568"/>
                    <a:pt x="4074416" y="1442552"/>
                  </a:cubicBezTo>
                  <a:cubicBezTo>
                    <a:pt x="4074550" y="1442649"/>
                    <a:pt x="4074751" y="1442657"/>
                    <a:pt x="4074751" y="1442715"/>
                  </a:cubicBezTo>
                  <a:cubicBezTo>
                    <a:pt x="4114265" y="1437051"/>
                    <a:pt x="4146345" y="1431790"/>
                    <a:pt x="4186796" y="1426055"/>
                  </a:cubicBezTo>
                  <a:cubicBezTo>
                    <a:pt x="4229994" y="1419926"/>
                    <a:pt x="4273861" y="1413708"/>
                    <a:pt x="4318062" y="1407543"/>
                  </a:cubicBezTo>
                  <a:cubicBezTo>
                    <a:pt x="4601223" y="1367866"/>
                    <a:pt x="4823573" y="1330886"/>
                    <a:pt x="5122605" y="1291408"/>
                  </a:cubicBezTo>
                  <a:cubicBezTo>
                    <a:pt x="5018597" y="1247172"/>
                    <a:pt x="4896773" y="1158944"/>
                    <a:pt x="4772204" y="1111549"/>
                  </a:cubicBezTo>
                  <a:cubicBezTo>
                    <a:pt x="4426826" y="980103"/>
                    <a:pt x="3272887" y="495594"/>
                    <a:pt x="3402613" y="172049"/>
                  </a:cubicBezTo>
                  <a:cubicBezTo>
                    <a:pt x="3406833" y="161614"/>
                    <a:pt x="3412257" y="151167"/>
                    <a:pt x="3419222" y="141087"/>
                  </a:cubicBezTo>
                  <a:cubicBezTo>
                    <a:pt x="3595495" y="-115471"/>
                    <a:pt x="4116006" y="-46965"/>
                    <a:pt x="4620177" y="553338"/>
                  </a:cubicBezTo>
                  <a:cubicBezTo>
                    <a:pt x="4952695" y="949252"/>
                    <a:pt x="5201030" y="1223616"/>
                    <a:pt x="5254541" y="1282496"/>
                  </a:cubicBezTo>
                  <a:cubicBezTo>
                    <a:pt x="5420968" y="1260600"/>
                    <a:pt x="5579693" y="1238112"/>
                    <a:pt x="5747058" y="1216717"/>
                  </a:cubicBezTo>
                  <a:cubicBezTo>
                    <a:pt x="5917102" y="1194992"/>
                    <a:pt x="6391737" y="1135856"/>
                    <a:pt x="6393813" y="1135636"/>
                  </a:cubicBezTo>
                  <a:cubicBezTo>
                    <a:pt x="6417254" y="1132784"/>
                    <a:pt x="6438417" y="1149651"/>
                    <a:pt x="6441364" y="1173131"/>
                  </a:cubicBezTo>
                  <a:cubicBezTo>
                    <a:pt x="6444177" y="1196592"/>
                    <a:pt x="6427568" y="1217947"/>
                    <a:pt x="6404194" y="1220833"/>
                  </a:cubicBezTo>
                  <a:cubicBezTo>
                    <a:pt x="6402185" y="1221077"/>
                    <a:pt x="5927884" y="1280067"/>
                    <a:pt x="5757907" y="1301749"/>
                  </a:cubicBezTo>
                  <a:cubicBezTo>
                    <a:pt x="5666758" y="1313399"/>
                    <a:pt x="5580832" y="1325857"/>
                    <a:pt x="5489749" y="1337642"/>
                  </a:cubicBezTo>
                  <a:cubicBezTo>
                    <a:pt x="5449231" y="1449560"/>
                    <a:pt x="5030786" y="2601783"/>
                    <a:pt x="4924902" y="2779315"/>
                  </a:cubicBezTo>
                  <a:cubicBezTo>
                    <a:pt x="4856523" y="2893978"/>
                    <a:pt x="4779906" y="3056421"/>
                    <a:pt x="4608523" y="2968117"/>
                  </a:cubicBezTo>
                  <a:cubicBezTo>
                    <a:pt x="4451271" y="2887087"/>
                    <a:pt x="4501903" y="2563147"/>
                    <a:pt x="4606782" y="2366482"/>
                  </a:cubicBezTo>
                  <a:cubicBezTo>
                    <a:pt x="4763833" y="2071789"/>
                    <a:pt x="5205651" y="1507719"/>
                    <a:pt x="5359420" y="1345791"/>
                  </a:cubicBezTo>
                  <a:cubicBezTo>
                    <a:pt x="5086105" y="1381325"/>
                    <a:pt x="4906016" y="1414681"/>
                    <a:pt x="4642076" y="1450835"/>
                  </a:cubicBezTo>
                  <a:cubicBezTo>
                    <a:pt x="4641943" y="1450858"/>
                    <a:pt x="4641809" y="1450998"/>
                    <a:pt x="4641608" y="1451000"/>
                  </a:cubicBezTo>
                  <a:cubicBezTo>
                    <a:pt x="4533045" y="1586663"/>
                    <a:pt x="4240575" y="2016878"/>
                    <a:pt x="4077564" y="2293970"/>
                  </a:cubicBezTo>
                  <a:cubicBezTo>
                    <a:pt x="3893858" y="2606344"/>
                    <a:pt x="3832980" y="3212674"/>
                    <a:pt x="3450900" y="3022934"/>
                  </a:cubicBezTo>
                  <a:cubicBezTo>
                    <a:pt x="3258622" y="2927451"/>
                    <a:pt x="3314143" y="2536666"/>
                    <a:pt x="3477958" y="2196297"/>
                  </a:cubicBezTo>
                  <a:cubicBezTo>
                    <a:pt x="3501331" y="2147675"/>
                    <a:pt x="3526981" y="2100145"/>
                    <a:pt x="3554441" y="2054597"/>
                  </a:cubicBezTo>
                  <a:cubicBezTo>
                    <a:pt x="3735869" y="1753069"/>
                    <a:pt x="4008113" y="1591760"/>
                    <a:pt x="4240307" y="1504919"/>
                  </a:cubicBezTo>
                  <a:cubicBezTo>
                    <a:pt x="4226444" y="1506876"/>
                    <a:pt x="4212313" y="1508814"/>
                    <a:pt x="4198650" y="1510757"/>
                  </a:cubicBezTo>
                  <a:cubicBezTo>
                    <a:pt x="3940337" y="1547371"/>
                    <a:pt x="3701043" y="1582574"/>
                    <a:pt x="3483918" y="1616067"/>
                  </a:cubicBezTo>
                  <a:cubicBezTo>
                    <a:pt x="3420562" y="1625830"/>
                    <a:pt x="3354661" y="1638094"/>
                    <a:pt x="3286550" y="1652423"/>
                  </a:cubicBezTo>
                  <a:cubicBezTo>
                    <a:pt x="3237794" y="1772032"/>
                    <a:pt x="3069692" y="2188629"/>
                    <a:pt x="2991000" y="2518061"/>
                  </a:cubicBezTo>
                  <a:cubicBezTo>
                    <a:pt x="2919808" y="2816297"/>
                    <a:pt x="3000175" y="3255791"/>
                    <a:pt x="2682228" y="3203144"/>
                  </a:cubicBezTo>
                  <a:cubicBezTo>
                    <a:pt x="2499889" y="3172946"/>
                    <a:pt x="2516170" y="2872319"/>
                    <a:pt x="2618665" y="2560615"/>
                  </a:cubicBezTo>
                  <a:cubicBezTo>
                    <a:pt x="2639895" y="2496047"/>
                    <a:pt x="2666671" y="2431927"/>
                    <a:pt x="2697485" y="2369013"/>
                  </a:cubicBezTo>
                  <a:cubicBezTo>
                    <a:pt x="2841985" y="2073905"/>
                    <a:pt x="2997228" y="1826617"/>
                    <a:pt x="3133718" y="1686673"/>
                  </a:cubicBezTo>
                  <a:cubicBezTo>
                    <a:pt x="3086971" y="1697436"/>
                    <a:pt x="2791019" y="1782696"/>
                    <a:pt x="2645648" y="1831144"/>
                  </a:cubicBezTo>
                  <a:cubicBezTo>
                    <a:pt x="2611144" y="1912943"/>
                    <a:pt x="2548290" y="2065620"/>
                    <a:pt x="2488597" y="2250164"/>
                  </a:cubicBezTo>
                  <a:cubicBezTo>
                    <a:pt x="2407118" y="2502075"/>
                    <a:pt x="2356132" y="2781083"/>
                    <a:pt x="2192344" y="2729105"/>
                  </a:cubicBezTo>
                  <a:cubicBezTo>
                    <a:pt x="2004037" y="2669339"/>
                    <a:pt x="2105513" y="2404027"/>
                    <a:pt x="2225241" y="2190029"/>
                  </a:cubicBezTo>
                  <a:cubicBezTo>
                    <a:pt x="2299654" y="2057034"/>
                    <a:pt x="2376666" y="1965811"/>
                    <a:pt x="2446103" y="1900714"/>
                  </a:cubicBezTo>
                  <a:cubicBezTo>
                    <a:pt x="2330348" y="1942417"/>
                    <a:pt x="2212603" y="1986405"/>
                    <a:pt x="2091014" y="2035154"/>
                  </a:cubicBezTo>
                  <a:cubicBezTo>
                    <a:pt x="2025046" y="2061595"/>
                    <a:pt x="1958803" y="2089369"/>
                    <a:pt x="1892648" y="2117149"/>
                  </a:cubicBezTo>
                  <a:cubicBezTo>
                    <a:pt x="1864191" y="2176172"/>
                    <a:pt x="1760879" y="2393190"/>
                    <a:pt x="1745120" y="2487401"/>
                  </a:cubicBezTo>
                  <a:cubicBezTo>
                    <a:pt x="1717527" y="2652375"/>
                    <a:pt x="1702881" y="2818741"/>
                    <a:pt x="1578157" y="2809606"/>
                  </a:cubicBezTo>
                  <a:cubicBezTo>
                    <a:pt x="1454995" y="2800592"/>
                    <a:pt x="1451901" y="2638417"/>
                    <a:pt x="1540258" y="2464885"/>
                  </a:cubicBezTo>
                  <a:cubicBezTo>
                    <a:pt x="1595175" y="2357018"/>
                    <a:pt x="1710616" y="2222832"/>
                    <a:pt x="1793026" y="2151312"/>
                  </a:cubicBezTo>
                  <a:cubicBezTo>
                    <a:pt x="1635962" y="2218064"/>
                    <a:pt x="1530795" y="2276243"/>
                    <a:pt x="1375384" y="2348700"/>
                  </a:cubicBezTo>
                  <a:cubicBezTo>
                    <a:pt x="1342427" y="2414006"/>
                    <a:pt x="1296116" y="2520673"/>
                    <a:pt x="1279667" y="2643400"/>
                  </a:cubicBezTo>
                  <a:cubicBezTo>
                    <a:pt x="1261417" y="2779623"/>
                    <a:pt x="1217389" y="2908190"/>
                    <a:pt x="1118846" y="2875949"/>
                  </a:cubicBezTo>
                  <a:cubicBezTo>
                    <a:pt x="994819" y="2835384"/>
                    <a:pt x="1047781" y="2664175"/>
                    <a:pt x="1121357" y="2534556"/>
                  </a:cubicBezTo>
                  <a:cubicBezTo>
                    <a:pt x="1143384" y="2495759"/>
                    <a:pt x="1184043" y="2456205"/>
                    <a:pt x="1227536" y="2418620"/>
                  </a:cubicBezTo>
                  <a:cubicBezTo>
                    <a:pt x="1162592" y="2449702"/>
                    <a:pt x="1096202" y="2479424"/>
                    <a:pt x="1032143" y="2511076"/>
                  </a:cubicBezTo>
                  <a:cubicBezTo>
                    <a:pt x="999031" y="2527444"/>
                    <a:pt x="973488" y="2541106"/>
                    <a:pt x="941971" y="2556959"/>
                  </a:cubicBezTo>
                  <a:cubicBezTo>
                    <a:pt x="943290" y="2635397"/>
                    <a:pt x="944563" y="3112530"/>
                    <a:pt x="765230" y="3134049"/>
                  </a:cubicBezTo>
                  <a:cubicBezTo>
                    <a:pt x="658462" y="3146860"/>
                    <a:pt x="618734" y="2992890"/>
                    <a:pt x="685995" y="2870089"/>
                  </a:cubicBezTo>
                  <a:cubicBezTo>
                    <a:pt x="740684" y="2770240"/>
                    <a:pt x="820328" y="2648222"/>
                    <a:pt x="870618" y="2588576"/>
                  </a:cubicBezTo>
                  <a:cubicBezTo>
                    <a:pt x="803331" y="2622665"/>
                    <a:pt x="762216" y="2647586"/>
                    <a:pt x="703635" y="2678326"/>
                  </a:cubicBezTo>
                  <a:cubicBezTo>
                    <a:pt x="669533" y="2696222"/>
                    <a:pt x="578992" y="2742948"/>
                    <a:pt x="578350" y="2743933"/>
                  </a:cubicBezTo>
                  <a:cubicBezTo>
                    <a:pt x="541742" y="2799487"/>
                    <a:pt x="493863" y="2953370"/>
                    <a:pt x="416724" y="3078830"/>
                  </a:cubicBezTo>
                  <a:cubicBezTo>
                    <a:pt x="329821" y="3220162"/>
                    <a:pt x="243091" y="3348649"/>
                    <a:pt x="151238" y="3286525"/>
                  </a:cubicBezTo>
                  <a:cubicBezTo>
                    <a:pt x="101671" y="3253005"/>
                    <a:pt x="121402" y="3049000"/>
                    <a:pt x="225410" y="2932501"/>
                  </a:cubicBezTo>
                  <a:cubicBezTo>
                    <a:pt x="329419" y="2815995"/>
                    <a:pt x="553543" y="2661369"/>
                    <a:pt x="555873" y="2660076"/>
                  </a:cubicBezTo>
                  <a:cubicBezTo>
                    <a:pt x="497935" y="2663613"/>
                    <a:pt x="435014" y="2668421"/>
                    <a:pt x="413268" y="2672567"/>
                  </a:cubicBezTo>
                  <a:cubicBezTo>
                    <a:pt x="275091" y="2698880"/>
                    <a:pt x="-2257" y="2776575"/>
                    <a:pt x="14" y="2591892"/>
                  </a:cubicBezTo>
                  <a:cubicBezTo>
                    <a:pt x="201" y="2577057"/>
                    <a:pt x="2599" y="2564259"/>
                    <a:pt x="6617" y="2553101"/>
                  </a:cubicBezTo>
                  <a:close/>
                </a:path>
              </a:pathLst>
            </a:custGeom>
            <a:blipFill rotWithShape="1">
              <a:blip r:embed="rId3">
                <a:alphaModFix amt="60000"/>
              </a:blip>
              <a:stretch>
                <a:fillRect b="-261768" l="0" r="0" t="0"/>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82" name="Shape 582"/>
        <p:cNvGrpSpPr/>
        <p:nvPr/>
      </p:nvGrpSpPr>
      <p:grpSpPr>
        <a:xfrm>
          <a:off x="0" y="0"/>
          <a:ext cx="0" cy="0"/>
          <a:chOff x="0" y="0"/>
          <a:chExt cx="0" cy="0"/>
        </a:xfrm>
      </p:grpSpPr>
      <p:sp>
        <p:nvSpPr>
          <p:cNvPr id="583" name="Google Shape;583;p29"/>
          <p:cNvSpPr txBox="1"/>
          <p:nvPr>
            <p:ph type="title"/>
          </p:nvPr>
        </p:nvSpPr>
        <p:spPr>
          <a:xfrm>
            <a:off x="558100" y="1873525"/>
            <a:ext cx="11095500" cy="3160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Very interesting facts!</a:t>
            </a:r>
            <a:endParaRPr/>
          </a:p>
        </p:txBody>
      </p:sp>
      <p:sp>
        <p:nvSpPr>
          <p:cNvPr id="584" name="Google Shape;584;p29"/>
          <p:cNvSpPr txBox="1"/>
          <p:nvPr>
            <p:ph idx="4294967295" type="subTitle"/>
          </p:nvPr>
        </p:nvSpPr>
        <p:spPr>
          <a:xfrm>
            <a:off x="632875" y="5919475"/>
            <a:ext cx="11379900" cy="717900"/>
          </a:xfrm>
          <a:prstGeom prst="rect">
            <a:avLst/>
          </a:prstGeom>
        </p:spPr>
        <p:txBody>
          <a:bodyPr anchorCtr="0" anchor="ctr" bIns="121900" lIns="121900" spcFirstLastPara="1" rIns="121900" wrap="square" tIns="121900">
            <a:noAutofit/>
          </a:bodyPr>
          <a:lstStyle/>
          <a:p>
            <a:pPr indent="0" lvl="0" marL="0" rtl="0" algn="ctr">
              <a:spcBef>
                <a:spcPts val="0"/>
              </a:spcBef>
              <a:spcAft>
                <a:spcPts val="2100"/>
              </a:spcAft>
              <a:buNone/>
            </a:pPr>
            <a:r>
              <a:rPr lang="en" sz="1200">
                <a:solidFill>
                  <a:schemeClr val="dk1"/>
                </a:solidFill>
              </a:rPr>
              <a:t>This is where you section ends. Duplicate this set of slides as many times you need to go over all your sections.</a:t>
            </a:r>
            <a:endParaRPr sz="1200">
              <a:solidFill>
                <a:schemeClr val="dk1"/>
              </a:solidFill>
            </a:endParaRPr>
          </a:p>
        </p:txBody>
      </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88" name="Shape 588"/>
        <p:cNvGrpSpPr/>
        <p:nvPr/>
      </p:nvGrpSpPr>
      <p:grpSpPr>
        <a:xfrm>
          <a:off x="0" y="0"/>
          <a:ext cx="0" cy="0"/>
          <a:chOff x="0" y="0"/>
          <a:chExt cx="0" cy="0"/>
        </a:xfrm>
      </p:grpSpPr>
      <p:sp>
        <p:nvSpPr>
          <p:cNvPr id="589" name="Google Shape;589;p30"/>
          <p:cNvSpPr txBox="1"/>
          <p:nvPr>
            <p:ph type="title"/>
          </p:nvPr>
        </p:nvSpPr>
        <p:spPr>
          <a:xfrm>
            <a:off x="1189050" y="364775"/>
            <a:ext cx="9707400" cy="763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This is our team.</a:t>
            </a:r>
            <a:endParaRPr/>
          </a:p>
        </p:txBody>
      </p:sp>
      <p:sp>
        <p:nvSpPr>
          <p:cNvPr id="590" name="Google Shape;590;p30"/>
          <p:cNvSpPr txBox="1"/>
          <p:nvPr>
            <p:ph idx="1" type="subTitle"/>
          </p:nvPr>
        </p:nvSpPr>
        <p:spPr>
          <a:xfrm>
            <a:off x="1189052" y="4096875"/>
            <a:ext cx="26589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Erika V.</a:t>
            </a:r>
            <a:endParaRPr/>
          </a:p>
        </p:txBody>
      </p:sp>
      <p:sp>
        <p:nvSpPr>
          <p:cNvPr id="591" name="Google Shape;591;p30"/>
          <p:cNvSpPr txBox="1"/>
          <p:nvPr>
            <p:ph idx="2" type="subTitle"/>
          </p:nvPr>
        </p:nvSpPr>
        <p:spPr>
          <a:xfrm>
            <a:off x="4713302" y="4096875"/>
            <a:ext cx="26589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John S.</a:t>
            </a:r>
            <a:endParaRPr/>
          </a:p>
        </p:txBody>
      </p:sp>
      <p:sp>
        <p:nvSpPr>
          <p:cNvPr id="592" name="Google Shape;592;p30"/>
          <p:cNvSpPr txBox="1"/>
          <p:nvPr>
            <p:ph idx="3" type="subTitle"/>
          </p:nvPr>
        </p:nvSpPr>
        <p:spPr>
          <a:xfrm>
            <a:off x="8237552" y="4096875"/>
            <a:ext cx="26586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Marie M.</a:t>
            </a:r>
            <a:endParaRPr/>
          </a:p>
        </p:txBody>
      </p:sp>
      <p:sp>
        <p:nvSpPr>
          <p:cNvPr id="593" name="Google Shape;593;p30"/>
          <p:cNvSpPr txBox="1"/>
          <p:nvPr>
            <p:ph idx="4" type="body"/>
          </p:nvPr>
        </p:nvSpPr>
        <p:spPr>
          <a:xfrm>
            <a:off x="1189050" y="4662582"/>
            <a:ext cx="2658900" cy="1664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 Aenean commodo ligula eget dolor.</a:t>
            </a:r>
            <a:endParaRPr/>
          </a:p>
        </p:txBody>
      </p:sp>
      <p:sp>
        <p:nvSpPr>
          <p:cNvPr id="594" name="Google Shape;594;p30"/>
          <p:cNvSpPr txBox="1"/>
          <p:nvPr>
            <p:ph idx="5" type="body"/>
          </p:nvPr>
        </p:nvSpPr>
        <p:spPr>
          <a:xfrm>
            <a:off x="4713300" y="4662582"/>
            <a:ext cx="2658900" cy="16608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 Aenean commodo ligula eget dolor.</a:t>
            </a:r>
            <a:endParaRPr/>
          </a:p>
        </p:txBody>
      </p:sp>
      <p:sp>
        <p:nvSpPr>
          <p:cNvPr id="595" name="Google Shape;595;p30"/>
          <p:cNvSpPr txBox="1"/>
          <p:nvPr>
            <p:ph idx="6" type="body"/>
          </p:nvPr>
        </p:nvSpPr>
        <p:spPr>
          <a:xfrm>
            <a:off x="8237550" y="4662582"/>
            <a:ext cx="2658900" cy="16608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 Aenean commodo ligula eget dolor.</a:t>
            </a:r>
            <a:endParaRPr/>
          </a:p>
        </p:txBody>
      </p:sp>
      <p:sp>
        <p:nvSpPr>
          <p:cNvPr id="596" name="Google Shape;596;p30"/>
          <p:cNvSpPr/>
          <p:nvPr/>
        </p:nvSpPr>
        <p:spPr>
          <a:xfrm>
            <a:off x="1341449" y="1400341"/>
            <a:ext cx="2658600" cy="26586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7" name="Google Shape;597;p30"/>
          <p:cNvSpPr/>
          <p:nvPr/>
        </p:nvSpPr>
        <p:spPr>
          <a:xfrm>
            <a:off x="4789357" y="1400191"/>
            <a:ext cx="2658900" cy="2658900"/>
          </a:xfrm>
          <a:prstGeom prst="ellipse">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8" name="Google Shape;598;p30"/>
          <p:cNvSpPr/>
          <p:nvPr/>
        </p:nvSpPr>
        <p:spPr>
          <a:xfrm>
            <a:off x="8237557" y="1400191"/>
            <a:ext cx="2658900" cy="2658900"/>
          </a:xfrm>
          <a:prstGeom prst="ellipse">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599" name="Google Shape;599;p30"/>
          <p:cNvPicPr preferRelativeResize="0"/>
          <p:nvPr/>
        </p:nvPicPr>
        <p:blipFill rotWithShape="1">
          <a:blip r:embed="rId3">
            <a:alphaModFix/>
          </a:blip>
          <a:srcRect b="61743" l="33004" r="25212" t="8689"/>
          <a:stretch/>
        </p:blipFill>
        <p:spPr>
          <a:xfrm>
            <a:off x="1344615" y="1403641"/>
            <a:ext cx="2652000" cy="2652000"/>
          </a:xfrm>
          <a:prstGeom prst="ellipse">
            <a:avLst/>
          </a:prstGeom>
          <a:noFill/>
          <a:ln>
            <a:noFill/>
          </a:ln>
        </p:spPr>
      </p:pic>
      <p:pic>
        <p:nvPicPr>
          <p:cNvPr id="600" name="Google Shape;600;p30"/>
          <p:cNvPicPr preferRelativeResize="0"/>
          <p:nvPr/>
        </p:nvPicPr>
        <p:blipFill rotWithShape="1">
          <a:blip r:embed="rId4">
            <a:alphaModFix/>
          </a:blip>
          <a:srcRect b="14540" l="32897" r="25727" t="19488"/>
          <a:stretch/>
        </p:blipFill>
        <p:spPr>
          <a:xfrm>
            <a:off x="4792520" y="1403341"/>
            <a:ext cx="2652600" cy="2652600"/>
          </a:xfrm>
          <a:prstGeom prst="ellipse">
            <a:avLst/>
          </a:prstGeom>
          <a:noFill/>
          <a:ln>
            <a:noFill/>
          </a:ln>
        </p:spPr>
      </p:pic>
      <p:pic>
        <p:nvPicPr>
          <p:cNvPr id="601" name="Google Shape;601;p30"/>
          <p:cNvPicPr preferRelativeResize="0"/>
          <p:nvPr/>
        </p:nvPicPr>
        <p:blipFill rotWithShape="1">
          <a:blip r:embed="rId5">
            <a:alphaModFix/>
          </a:blip>
          <a:srcRect b="50920" l="24173" r="0" t="0"/>
          <a:stretch/>
        </p:blipFill>
        <p:spPr>
          <a:xfrm>
            <a:off x="8240723" y="1403341"/>
            <a:ext cx="2652600" cy="2652600"/>
          </a:xfrm>
          <a:prstGeom prst="ellipse">
            <a:avLst/>
          </a:prstGeom>
          <a:noFill/>
          <a:ln>
            <a:noFill/>
          </a:ln>
        </p:spPr>
      </p:pic>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05" name="Shape 605"/>
        <p:cNvGrpSpPr/>
        <p:nvPr/>
      </p:nvGrpSpPr>
      <p:grpSpPr>
        <a:xfrm>
          <a:off x="0" y="0"/>
          <a:ext cx="0" cy="0"/>
          <a:chOff x="0" y="0"/>
          <a:chExt cx="0" cy="0"/>
        </a:xfrm>
      </p:grpSpPr>
      <p:sp>
        <p:nvSpPr>
          <p:cNvPr id="606" name="Google Shape;606;p31"/>
          <p:cNvSpPr txBox="1"/>
          <p:nvPr>
            <p:ph type="title"/>
          </p:nvPr>
        </p:nvSpPr>
        <p:spPr>
          <a:xfrm>
            <a:off x="415600" y="974367"/>
            <a:ext cx="11360700" cy="763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And this is a timeline.</a:t>
            </a:r>
            <a:endParaRPr/>
          </a:p>
        </p:txBody>
      </p:sp>
      <p:sp>
        <p:nvSpPr>
          <p:cNvPr id="607" name="Google Shape;607;p31"/>
          <p:cNvSpPr txBox="1"/>
          <p:nvPr>
            <p:ph idx="1" type="subTitle"/>
          </p:nvPr>
        </p:nvSpPr>
        <p:spPr>
          <a:xfrm>
            <a:off x="415600" y="2392200"/>
            <a:ext cx="19977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4400">
                <a:latin typeface="Nerko One"/>
                <a:ea typeface="Nerko One"/>
                <a:cs typeface="Nerko One"/>
                <a:sym typeface="Nerko One"/>
              </a:rPr>
              <a:t>1999</a:t>
            </a:r>
            <a:endParaRPr sz="4400">
              <a:latin typeface="Nerko One"/>
              <a:ea typeface="Nerko One"/>
              <a:cs typeface="Nerko One"/>
              <a:sym typeface="Nerko One"/>
            </a:endParaRPr>
          </a:p>
        </p:txBody>
      </p:sp>
      <p:sp>
        <p:nvSpPr>
          <p:cNvPr id="608" name="Google Shape;608;p31"/>
          <p:cNvSpPr txBox="1"/>
          <p:nvPr>
            <p:ph idx="7" type="body"/>
          </p:nvPr>
        </p:nvSpPr>
        <p:spPr>
          <a:xfrm>
            <a:off x="2775375" y="3467225"/>
            <a:ext cx="1997700" cy="2330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a:t>
            </a:r>
            <a:endParaRPr/>
          </a:p>
        </p:txBody>
      </p:sp>
      <p:sp>
        <p:nvSpPr>
          <p:cNvPr id="609" name="Google Shape;609;p31"/>
          <p:cNvSpPr txBox="1"/>
          <p:nvPr>
            <p:ph idx="2" type="subTitle"/>
          </p:nvPr>
        </p:nvSpPr>
        <p:spPr>
          <a:xfrm>
            <a:off x="2775377" y="2392200"/>
            <a:ext cx="19977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4400">
                <a:solidFill>
                  <a:schemeClr val="accent6"/>
                </a:solidFill>
                <a:latin typeface="Nerko One"/>
                <a:ea typeface="Nerko One"/>
                <a:cs typeface="Nerko One"/>
                <a:sym typeface="Nerko One"/>
              </a:rPr>
              <a:t>2005</a:t>
            </a:r>
            <a:endParaRPr sz="4400">
              <a:solidFill>
                <a:schemeClr val="accent6"/>
              </a:solidFill>
              <a:latin typeface="Nerko One"/>
              <a:ea typeface="Nerko One"/>
              <a:cs typeface="Nerko One"/>
              <a:sym typeface="Nerko One"/>
            </a:endParaRPr>
          </a:p>
        </p:txBody>
      </p:sp>
      <p:sp>
        <p:nvSpPr>
          <p:cNvPr id="610" name="Google Shape;610;p31"/>
          <p:cNvSpPr txBox="1"/>
          <p:nvPr>
            <p:ph idx="8" type="body"/>
          </p:nvPr>
        </p:nvSpPr>
        <p:spPr>
          <a:xfrm>
            <a:off x="5135150" y="3467225"/>
            <a:ext cx="1997700" cy="2330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a:t>
            </a:r>
            <a:endParaRPr/>
          </a:p>
        </p:txBody>
      </p:sp>
      <p:sp>
        <p:nvSpPr>
          <p:cNvPr id="611" name="Google Shape;611;p31"/>
          <p:cNvSpPr txBox="1"/>
          <p:nvPr>
            <p:ph idx="3" type="subTitle"/>
          </p:nvPr>
        </p:nvSpPr>
        <p:spPr>
          <a:xfrm>
            <a:off x="5135153" y="2392200"/>
            <a:ext cx="19977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4400">
                <a:solidFill>
                  <a:schemeClr val="accent2"/>
                </a:solidFill>
                <a:latin typeface="Nerko One"/>
                <a:ea typeface="Nerko One"/>
                <a:cs typeface="Nerko One"/>
                <a:sym typeface="Nerko One"/>
              </a:rPr>
              <a:t>2015</a:t>
            </a:r>
            <a:endParaRPr sz="4400">
              <a:solidFill>
                <a:schemeClr val="accent2"/>
              </a:solidFill>
              <a:latin typeface="Nerko One"/>
              <a:ea typeface="Nerko One"/>
              <a:cs typeface="Nerko One"/>
              <a:sym typeface="Nerko One"/>
            </a:endParaRPr>
          </a:p>
        </p:txBody>
      </p:sp>
      <p:sp>
        <p:nvSpPr>
          <p:cNvPr id="612" name="Google Shape;612;p31"/>
          <p:cNvSpPr txBox="1"/>
          <p:nvPr>
            <p:ph idx="9" type="body"/>
          </p:nvPr>
        </p:nvSpPr>
        <p:spPr>
          <a:xfrm>
            <a:off x="7494925" y="3467225"/>
            <a:ext cx="1997700" cy="2330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a:t>
            </a:r>
            <a:endParaRPr/>
          </a:p>
        </p:txBody>
      </p:sp>
      <p:sp>
        <p:nvSpPr>
          <p:cNvPr id="613" name="Google Shape;613;p31"/>
          <p:cNvSpPr txBox="1"/>
          <p:nvPr>
            <p:ph idx="4" type="subTitle"/>
          </p:nvPr>
        </p:nvSpPr>
        <p:spPr>
          <a:xfrm>
            <a:off x="7494930" y="2392200"/>
            <a:ext cx="19977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4400">
                <a:solidFill>
                  <a:schemeClr val="accent5"/>
                </a:solidFill>
                <a:latin typeface="Nerko One"/>
                <a:ea typeface="Nerko One"/>
                <a:cs typeface="Nerko One"/>
                <a:sym typeface="Nerko One"/>
              </a:rPr>
              <a:t>2019</a:t>
            </a:r>
            <a:endParaRPr sz="4400">
              <a:solidFill>
                <a:schemeClr val="accent5"/>
              </a:solidFill>
              <a:latin typeface="Nerko One"/>
              <a:ea typeface="Nerko One"/>
              <a:cs typeface="Nerko One"/>
              <a:sym typeface="Nerko One"/>
            </a:endParaRPr>
          </a:p>
        </p:txBody>
      </p:sp>
      <p:sp>
        <p:nvSpPr>
          <p:cNvPr id="614" name="Google Shape;614;p31"/>
          <p:cNvSpPr txBox="1"/>
          <p:nvPr>
            <p:ph idx="5" type="subTitle"/>
          </p:nvPr>
        </p:nvSpPr>
        <p:spPr>
          <a:xfrm>
            <a:off x="9854707" y="2392200"/>
            <a:ext cx="19977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4400">
                <a:solidFill>
                  <a:schemeClr val="accent1"/>
                </a:solidFill>
                <a:latin typeface="Nerko One"/>
                <a:ea typeface="Nerko One"/>
                <a:cs typeface="Nerko One"/>
                <a:sym typeface="Nerko One"/>
              </a:rPr>
              <a:t>2022</a:t>
            </a:r>
            <a:endParaRPr sz="4400">
              <a:solidFill>
                <a:schemeClr val="accent1"/>
              </a:solidFill>
              <a:latin typeface="Nerko One"/>
              <a:ea typeface="Nerko One"/>
              <a:cs typeface="Nerko One"/>
              <a:sym typeface="Nerko One"/>
            </a:endParaRPr>
          </a:p>
        </p:txBody>
      </p:sp>
      <p:sp>
        <p:nvSpPr>
          <p:cNvPr id="615" name="Google Shape;615;p31"/>
          <p:cNvSpPr txBox="1"/>
          <p:nvPr>
            <p:ph idx="6" type="body"/>
          </p:nvPr>
        </p:nvSpPr>
        <p:spPr>
          <a:xfrm>
            <a:off x="415600" y="3467225"/>
            <a:ext cx="1997700" cy="2330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a:t>
            </a:r>
            <a:endParaRPr/>
          </a:p>
        </p:txBody>
      </p:sp>
      <p:sp>
        <p:nvSpPr>
          <p:cNvPr id="616" name="Google Shape;616;p31"/>
          <p:cNvSpPr txBox="1"/>
          <p:nvPr>
            <p:ph idx="13" type="body"/>
          </p:nvPr>
        </p:nvSpPr>
        <p:spPr>
          <a:xfrm>
            <a:off x="9854700" y="3467225"/>
            <a:ext cx="1997700" cy="2330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a:t>
            </a:r>
            <a:endParaRPr/>
          </a:p>
        </p:txBody>
      </p:sp>
      <p:cxnSp>
        <p:nvCxnSpPr>
          <p:cNvPr id="617" name="Google Shape;617;p31"/>
          <p:cNvCxnSpPr/>
          <p:nvPr/>
        </p:nvCxnSpPr>
        <p:spPr>
          <a:xfrm>
            <a:off x="125" y="3228175"/>
            <a:ext cx="12185700" cy="0"/>
          </a:xfrm>
          <a:prstGeom prst="straightConnector1">
            <a:avLst/>
          </a:prstGeom>
          <a:noFill/>
          <a:ln cap="flat" cmpd="sng" w="28575">
            <a:solidFill>
              <a:schemeClr val="dk1"/>
            </a:solidFill>
            <a:prstDash val="solid"/>
            <a:round/>
            <a:headEnd len="med" w="med" type="none"/>
            <a:tailEnd len="med" w="med" type="none"/>
          </a:ln>
        </p:spPr>
      </p:cxnSp>
      <p:cxnSp>
        <p:nvCxnSpPr>
          <p:cNvPr id="618" name="Google Shape;618;p31"/>
          <p:cNvCxnSpPr/>
          <p:nvPr/>
        </p:nvCxnSpPr>
        <p:spPr>
          <a:xfrm>
            <a:off x="1424150" y="3036900"/>
            <a:ext cx="0" cy="503100"/>
          </a:xfrm>
          <a:prstGeom prst="straightConnector1">
            <a:avLst/>
          </a:prstGeom>
          <a:noFill/>
          <a:ln cap="flat" cmpd="sng" w="9525">
            <a:solidFill>
              <a:schemeClr val="dk1"/>
            </a:solidFill>
            <a:prstDash val="solid"/>
            <a:round/>
            <a:headEnd len="med" w="med" type="none"/>
            <a:tailEnd len="med" w="med" type="none"/>
          </a:ln>
        </p:spPr>
      </p:cxnSp>
      <p:cxnSp>
        <p:nvCxnSpPr>
          <p:cNvPr id="619" name="Google Shape;619;p31"/>
          <p:cNvCxnSpPr/>
          <p:nvPr/>
        </p:nvCxnSpPr>
        <p:spPr>
          <a:xfrm>
            <a:off x="3781500" y="3036900"/>
            <a:ext cx="0" cy="503100"/>
          </a:xfrm>
          <a:prstGeom prst="straightConnector1">
            <a:avLst/>
          </a:prstGeom>
          <a:noFill/>
          <a:ln cap="flat" cmpd="sng" w="9525">
            <a:solidFill>
              <a:schemeClr val="dk1"/>
            </a:solidFill>
            <a:prstDash val="solid"/>
            <a:round/>
            <a:headEnd len="med" w="med" type="none"/>
            <a:tailEnd len="med" w="med" type="none"/>
          </a:ln>
        </p:spPr>
      </p:cxnSp>
      <p:cxnSp>
        <p:nvCxnSpPr>
          <p:cNvPr id="620" name="Google Shape;620;p31"/>
          <p:cNvCxnSpPr/>
          <p:nvPr/>
        </p:nvCxnSpPr>
        <p:spPr>
          <a:xfrm>
            <a:off x="6138850" y="3036900"/>
            <a:ext cx="0" cy="503100"/>
          </a:xfrm>
          <a:prstGeom prst="straightConnector1">
            <a:avLst/>
          </a:prstGeom>
          <a:noFill/>
          <a:ln cap="flat" cmpd="sng" w="9525">
            <a:solidFill>
              <a:schemeClr val="dk1"/>
            </a:solidFill>
            <a:prstDash val="solid"/>
            <a:round/>
            <a:headEnd len="med" w="med" type="none"/>
            <a:tailEnd len="med" w="med" type="none"/>
          </a:ln>
        </p:spPr>
      </p:cxnSp>
      <p:cxnSp>
        <p:nvCxnSpPr>
          <p:cNvPr id="621" name="Google Shape;621;p31"/>
          <p:cNvCxnSpPr/>
          <p:nvPr/>
        </p:nvCxnSpPr>
        <p:spPr>
          <a:xfrm>
            <a:off x="8496200" y="3036900"/>
            <a:ext cx="0" cy="503100"/>
          </a:xfrm>
          <a:prstGeom prst="straightConnector1">
            <a:avLst/>
          </a:prstGeom>
          <a:noFill/>
          <a:ln cap="flat" cmpd="sng" w="9525">
            <a:solidFill>
              <a:schemeClr val="dk1"/>
            </a:solidFill>
            <a:prstDash val="solid"/>
            <a:round/>
            <a:headEnd len="med" w="med" type="none"/>
            <a:tailEnd len="med" w="med" type="none"/>
          </a:ln>
        </p:spPr>
      </p:cxnSp>
      <p:cxnSp>
        <p:nvCxnSpPr>
          <p:cNvPr id="622" name="Google Shape;622;p31"/>
          <p:cNvCxnSpPr/>
          <p:nvPr/>
        </p:nvCxnSpPr>
        <p:spPr>
          <a:xfrm>
            <a:off x="10853550" y="3036900"/>
            <a:ext cx="0" cy="503100"/>
          </a:xfrm>
          <a:prstGeom prst="straightConnector1">
            <a:avLst/>
          </a:prstGeom>
          <a:noFill/>
          <a:ln cap="flat" cmpd="sng" w="9525">
            <a:solidFill>
              <a:schemeClr val="dk1"/>
            </a:solidFill>
            <a:prstDash val="solid"/>
            <a:round/>
            <a:headEnd len="med" w="med" type="none"/>
            <a:tailEnd len="med" w="med" type="none"/>
          </a:ln>
        </p:spPr>
      </p:cxn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26" name="Shape 626"/>
        <p:cNvGrpSpPr/>
        <p:nvPr/>
      </p:nvGrpSpPr>
      <p:grpSpPr>
        <a:xfrm>
          <a:off x="0" y="0"/>
          <a:ext cx="0" cy="0"/>
          <a:chOff x="0" y="0"/>
          <a:chExt cx="0" cy="0"/>
        </a:xfrm>
      </p:grpSpPr>
      <p:grpSp>
        <p:nvGrpSpPr>
          <p:cNvPr id="627" name="Google Shape;627;p32"/>
          <p:cNvGrpSpPr/>
          <p:nvPr/>
        </p:nvGrpSpPr>
        <p:grpSpPr>
          <a:xfrm>
            <a:off x="1691402" y="656999"/>
            <a:ext cx="2721600" cy="5544000"/>
            <a:chOff x="1020040" y="533174"/>
            <a:chExt cx="2721600" cy="5544000"/>
          </a:xfrm>
        </p:grpSpPr>
        <p:sp>
          <p:nvSpPr>
            <p:cNvPr id="628" name="Google Shape;628;p32"/>
            <p:cNvSpPr/>
            <p:nvPr/>
          </p:nvSpPr>
          <p:spPr>
            <a:xfrm rot="5322">
              <a:off x="1024388" y="535271"/>
              <a:ext cx="2712903" cy="5539807"/>
            </a:xfrm>
            <a:prstGeom prst="roundRect">
              <a:avLst>
                <a:gd fmla="val 13728" name="adj"/>
              </a:avLst>
            </a:pr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629" name="Google Shape;629;p32"/>
            <p:cNvSpPr/>
            <p:nvPr/>
          </p:nvSpPr>
          <p:spPr>
            <a:xfrm rot="5339">
              <a:off x="1117826" y="634766"/>
              <a:ext cx="2511303" cy="5315706"/>
            </a:xfrm>
            <a:prstGeom prst="roundRect">
              <a:avLst>
                <a:gd fmla="val 11202" name="adj"/>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630" name="Google Shape;630;p32"/>
            <p:cNvSpPr/>
            <p:nvPr/>
          </p:nvSpPr>
          <p:spPr>
            <a:xfrm rot="-10793156">
              <a:off x="1702602" y="592275"/>
              <a:ext cx="1356303" cy="243601"/>
            </a:xfrm>
            <a:prstGeom prst="round2SameRect">
              <a:avLst>
                <a:gd fmla="val 50000" name="adj1"/>
                <a:gd fmla="val 0" name="adj2"/>
              </a:avLst>
            </a:prstGeom>
            <a:solidFill>
              <a:srgbClr val="252525"/>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631" name="Google Shape;631;p32"/>
            <p:cNvSpPr/>
            <p:nvPr/>
          </p:nvSpPr>
          <p:spPr>
            <a:xfrm>
              <a:off x="1848856" y="5858818"/>
              <a:ext cx="1063200" cy="37800"/>
            </a:xfrm>
            <a:prstGeom prst="roundRect">
              <a:avLst>
                <a:gd fmla="val 50000" name="adj"/>
              </a:avLst>
            </a:prstGeom>
            <a:solidFill>
              <a:srgbClr val="3A3838"/>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32" name="Google Shape;632;p32"/>
            <p:cNvSpPr/>
            <p:nvPr/>
          </p:nvSpPr>
          <p:spPr>
            <a:xfrm rot="5827501">
              <a:off x="2668055" y="715407"/>
              <a:ext cx="62886" cy="62886"/>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33" name="Google Shape;633;p32"/>
            <p:cNvSpPr/>
            <p:nvPr/>
          </p:nvSpPr>
          <p:spPr>
            <a:xfrm>
              <a:off x="2176639" y="720996"/>
              <a:ext cx="408300" cy="37800"/>
            </a:xfrm>
            <a:prstGeom prst="roundRect">
              <a:avLst>
                <a:gd fmla="val 50000" name="adj"/>
              </a:avLst>
            </a:prstGeom>
            <a:gradFill>
              <a:gsLst>
                <a:gs pos="0">
                  <a:srgbClr val="424242"/>
                </a:gs>
                <a:gs pos="100000">
                  <a:srgbClr val="010101"/>
                </a:gs>
              </a:gsLst>
              <a:lin ang="2700006"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634" name="Google Shape;634;p32"/>
          <p:cNvSpPr txBox="1"/>
          <p:nvPr>
            <p:ph type="title"/>
          </p:nvPr>
        </p:nvSpPr>
        <p:spPr>
          <a:xfrm>
            <a:off x="4918988" y="2122000"/>
            <a:ext cx="5581500" cy="12429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Presenting a website or an app?</a:t>
            </a:r>
            <a:endParaRPr/>
          </a:p>
        </p:txBody>
      </p:sp>
      <p:sp>
        <p:nvSpPr>
          <p:cNvPr id="635" name="Google Shape;635;p32"/>
          <p:cNvSpPr txBox="1"/>
          <p:nvPr>
            <p:ph idx="1" type="body"/>
          </p:nvPr>
        </p:nvSpPr>
        <p:spPr>
          <a:xfrm>
            <a:off x="4919088" y="3503650"/>
            <a:ext cx="5581500" cy="1702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If you are presenting a website, an internet product or an app, you can place a screenshot of it here.</a:t>
            </a:r>
            <a:endParaRPr/>
          </a:p>
        </p:txBody>
      </p:sp>
      <p:grpSp>
        <p:nvGrpSpPr>
          <p:cNvPr id="636" name="Google Shape;636;p32"/>
          <p:cNvGrpSpPr/>
          <p:nvPr/>
        </p:nvGrpSpPr>
        <p:grpSpPr>
          <a:xfrm>
            <a:off x="-658654" y="-839660"/>
            <a:ext cx="3473456" cy="3162107"/>
            <a:chOff x="-658654" y="-839660"/>
            <a:chExt cx="3473456" cy="3162107"/>
          </a:xfrm>
        </p:grpSpPr>
        <p:sp>
          <p:nvSpPr>
            <p:cNvPr id="637" name="Google Shape;637;p32"/>
            <p:cNvSpPr/>
            <p:nvPr/>
          </p:nvSpPr>
          <p:spPr>
            <a:xfrm>
              <a:off x="-658653" y="-839660"/>
              <a:ext cx="3473455" cy="3155483"/>
            </a:xfrm>
            <a:custGeom>
              <a:rect b="b" l="l" r="r" t="t"/>
              <a:pathLst>
                <a:path extrusionOk="0" h="3155483" w="3473455">
                  <a:moveTo>
                    <a:pt x="1097576" y="271"/>
                  </a:moveTo>
                  <a:cubicBezTo>
                    <a:pt x="910836" y="4396"/>
                    <a:pt x="728707" y="426569"/>
                    <a:pt x="610350" y="760222"/>
                  </a:cubicBezTo>
                  <a:cubicBezTo>
                    <a:pt x="510065" y="1042931"/>
                    <a:pt x="51744" y="1132154"/>
                    <a:pt x="2383" y="1608148"/>
                  </a:cubicBezTo>
                  <a:cubicBezTo>
                    <a:pt x="-25636" y="1878376"/>
                    <a:pt x="202658" y="2111126"/>
                    <a:pt x="202658" y="2111126"/>
                  </a:cubicBezTo>
                  <a:cubicBezTo>
                    <a:pt x="202658" y="2111126"/>
                    <a:pt x="370617" y="1371694"/>
                    <a:pt x="574143" y="1534157"/>
                  </a:cubicBezTo>
                  <a:cubicBezTo>
                    <a:pt x="740291" y="1666776"/>
                    <a:pt x="315333" y="2045412"/>
                    <a:pt x="484567" y="2394126"/>
                  </a:cubicBezTo>
                  <a:cubicBezTo>
                    <a:pt x="653802" y="2742839"/>
                    <a:pt x="1251195" y="2929070"/>
                    <a:pt x="1251195" y="2929070"/>
                  </a:cubicBezTo>
                  <a:cubicBezTo>
                    <a:pt x="1251195" y="2929070"/>
                    <a:pt x="850591" y="1953292"/>
                    <a:pt x="1277774" y="1899995"/>
                  </a:cubicBezTo>
                  <a:cubicBezTo>
                    <a:pt x="1643744" y="1854333"/>
                    <a:pt x="1413847" y="2506921"/>
                    <a:pt x="1536039" y="2815846"/>
                  </a:cubicBezTo>
                  <a:cubicBezTo>
                    <a:pt x="1611162" y="3005780"/>
                    <a:pt x="2370672" y="3243466"/>
                    <a:pt x="2533510" y="3122661"/>
                  </a:cubicBezTo>
                  <a:cubicBezTo>
                    <a:pt x="2635368" y="3047103"/>
                    <a:pt x="2021115" y="2538177"/>
                    <a:pt x="2228998" y="2429702"/>
                  </a:cubicBezTo>
                  <a:cubicBezTo>
                    <a:pt x="2432301" y="2323617"/>
                    <a:pt x="2572850" y="2775615"/>
                    <a:pt x="2764358" y="2908141"/>
                  </a:cubicBezTo>
                  <a:cubicBezTo>
                    <a:pt x="2831578" y="2954660"/>
                    <a:pt x="2916051" y="2958404"/>
                    <a:pt x="3008600" y="2939745"/>
                  </a:cubicBezTo>
                  <a:cubicBezTo>
                    <a:pt x="3101150" y="2921087"/>
                    <a:pt x="3182100" y="2871936"/>
                    <a:pt x="3182100" y="2871936"/>
                  </a:cubicBezTo>
                  <a:cubicBezTo>
                    <a:pt x="3182100" y="2871936"/>
                    <a:pt x="3168337" y="2781388"/>
                    <a:pt x="3198843" y="2665780"/>
                  </a:cubicBezTo>
                  <a:cubicBezTo>
                    <a:pt x="3225632" y="2564276"/>
                    <a:pt x="3313668" y="2504008"/>
                    <a:pt x="3203236" y="2394126"/>
                  </a:cubicBezTo>
                  <a:cubicBezTo>
                    <a:pt x="2967057" y="2159099"/>
                    <a:pt x="2242313" y="2004157"/>
                    <a:pt x="2245112" y="1886808"/>
                  </a:cubicBezTo>
                  <a:cubicBezTo>
                    <a:pt x="2247691" y="1778486"/>
                    <a:pt x="2555852" y="1746842"/>
                    <a:pt x="2850585" y="1821925"/>
                  </a:cubicBezTo>
                  <a:cubicBezTo>
                    <a:pt x="3145318" y="1897015"/>
                    <a:pt x="3424039" y="2187140"/>
                    <a:pt x="3424039" y="2187140"/>
                  </a:cubicBezTo>
                  <a:cubicBezTo>
                    <a:pt x="3424039" y="2187140"/>
                    <a:pt x="3493000" y="2098247"/>
                    <a:pt x="3467993" y="1993964"/>
                  </a:cubicBezTo>
                  <a:cubicBezTo>
                    <a:pt x="3442978" y="1889674"/>
                    <a:pt x="3324001" y="1770021"/>
                    <a:pt x="3324001" y="1770021"/>
                  </a:cubicBezTo>
                  <a:cubicBezTo>
                    <a:pt x="3324001" y="1770021"/>
                    <a:pt x="3379716" y="1542200"/>
                    <a:pt x="3174773" y="1433068"/>
                  </a:cubicBezTo>
                  <a:cubicBezTo>
                    <a:pt x="2710197" y="1185676"/>
                    <a:pt x="1819822" y="1428326"/>
                    <a:pt x="1825696" y="1173130"/>
                  </a:cubicBezTo>
                  <a:cubicBezTo>
                    <a:pt x="1827792" y="1082021"/>
                    <a:pt x="2044623" y="996949"/>
                    <a:pt x="2309151" y="1009675"/>
                  </a:cubicBezTo>
                  <a:cubicBezTo>
                    <a:pt x="2662914" y="1026693"/>
                    <a:pt x="3088130" y="1163294"/>
                    <a:pt x="3088130" y="1163294"/>
                  </a:cubicBezTo>
                  <a:cubicBezTo>
                    <a:pt x="3088130" y="1163294"/>
                    <a:pt x="3158512" y="874183"/>
                    <a:pt x="2764358" y="787618"/>
                  </a:cubicBezTo>
                  <a:cubicBezTo>
                    <a:pt x="2370210" y="701054"/>
                    <a:pt x="1521506" y="902153"/>
                    <a:pt x="1494181" y="825291"/>
                  </a:cubicBezTo>
                  <a:cubicBezTo>
                    <a:pt x="1464211" y="741000"/>
                    <a:pt x="1810319" y="692784"/>
                    <a:pt x="2054032" y="578539"/>
                  </a:cubicBezTo>
                  <a:cubicBezTo>
                    <a:pt x="2307276" y="459823"/>
                    <a:pt x="2567210" y="496287"/>
                    <a:pt x="2567210" y="496287"/>
                  </a:cubicBezTo>
                  <a:cubicBezTo>
                    <a:pt x="2567210" y="496287"/>
                    <a:pt x="2461246" y="414432"/>
                    <a:pt x="2325687" y="311904"/>
                  </a:cubicBezTo>
                  <a:cubicBezTo>
                    <a:pt x="2212028" y="225939"/>
                    <a:pt x="2082603" y="118794"/>
                    <a:pt x="1928874" y="98428"/>
                  </a:cubicBezTo>
                  <a:cubicBezTo>
                    <a:pt x="1591787" y="53772"/>
                    <a:pt x="1305234" y="467795"/>
                    <a:pt x="1199710" y="332833"/>
                  </a:cubicBezTo>
                  <a:cubicBezTo>
                    <a:pt x="1082651" y="183117"/>
                    <a:pt x="1432439" y="40455"/>
                    <a:pt x="1432439" y="40455"/>
                  </a:cubicBezTo>
                  <a:cubicBezTo>
                    <a:pt x="1432439" y="40455"/>
                    <a:pt x="1284317" y="-3854"/>
                    <a:pt x="1097576" y="271"/>
                  </a:cubicBezTo>
                  <a:close/>
                  <a:moveTo>
                    <a:pt x="1392255" y="872590"/>
                  </a:moveTo>
                  <a:cubicBezTo>
                    <a:pt x="1489091" y="877615"/>
                    <a:pt x="1584775" y="917118"/>
                    <a:pt x="1574548" y="991048"/>
                  </a:cubicBezTo>
                  <a:cubicBezTo>
                    <a:pt x="1559178" y="1102166"/>
                    <a:pt x="1210693" y="1054017"/>
                    <a:pt x="1202849" y="961120"/>
                  </a:cubicBezTo>
                  <a:cubicBezTo>
                    <a:pt x="1197437" y="897032"/>
                    <a:pt x="1295419" y="867566"/>
                    <a:pt x="1392255" y="872590"/>
                  </a:cubicBezTo>
                  <a:close/>
                  <a:moveTo>
                    <a:pt x="1202640" y="1344329"/>
                  </a:moveTo>
                  <a:cubicBezTo>
                    <a:pt x="1328862" y="1339561"/>
                    <a:pt x="1388880" y="1711031"/>
                    <a:pt x="1264380" y="1735075"/>
                  </a:cubicBezTo>
                  <a:cubicBezTo>
                    <a:pt x="1106115" y="1765634"/>
                    <a:pt x="1065701" y="1349500"/>
                    <a:pt x="1202640" y="1344329"/>
                  </a:cubicBezTo>
                  <a:close/>
                  <a:moveTo>
                    <a:pt x="1748048" y="2042935"/>
                  </a:moveTo>
                  <a:cubicBezTo>
                    <a:pt x="1832949" y="2040148"/>
                    <a:pt x="1916310" y="2259852"/>
                    <a:pt x="1846203" y="2318574"/>
                  </a:cubicBezTo>
                  <a:cubicBezTo>
                    <a:pt x="1744766" y="2403542"/>
                    <a:pt x="1635956" y="2127568"/>
                    <a:pt x="1712050" y="2058841"/>
                  </a:cubicBezTo>
                  <a:cubicBezTo>
                    <a:pt x="1723790" y="2048239"/>
                    <a:pt x="1735919" y="2043336"/>
                    <a:pt x="1748048" y="204293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8" name="Google Shape;638;p32"/>
            <p:cNvSpPr/>
            <p:nvPr/>
          </p:nvSpPr>
          <p:spPr>
            <a:xfrm>
              <a:off x="-658654" y="-833036"/>
              <a:ext cx="3473455" cy="3155483"/>
            </a:xfrm>
            <a:custGeom>
              <a:rect b="b" l="l" r="r" t="t"/>
              <a:pathLst>
                <a:path extrusionOk="0" h="3155483" w="3473455">
                  <a:moveTo>
                    <a:pt x="1097576" y="271"/>
                  </a:moveTo>
                  <a:cubicBezTo>
                    <a:pt x="910836" y="4396"/>
                    <a:pt x="728707" y="426569"/>
                    <a:pt x="610350" y="760222"/>
                  </a:cubicBezTo>
                  <a:cubicBezTo>
                    <a:pt x="510065" y="1042931"/>
                    <a:pt x="51744" y="1132154"/>
                    <a:pt x="2383" y="1608148"/>
                  </a:cubicBezTo>
                  <a:cubicBezTo>
                    <a:pt x="-25636" y="1878376"/>
                    <a:pt x="202658" y="2111126"/>
                    <a:pt x="202658" y="2111126"/>
                  </a:cubicBezTo>
                  <a:cubicBezTo>
                    <a:pt x="202658" y="2111126"/>
                    <a:pt x="370617" y="1371694"/>
                    <a:pt x="574143" y="1534157"/>
                  </a:cubicBezTo>
                  <a:cubicBezTo>
                    <a:pt x="740291" y="1666776"/>
                    <a:pt x="315333" y="2045412"/>
                    <a:pt x="484567" y="2394126"/>
                  </a:cubicBezTo>
                  <a:cubicBezTo>
                    <a:pt x="653802" y="2742839"/>
                    <a:pt x="1251195" y="2929070"/>
                    <a:pt x="1251195" y="2929070"/>
                  </a:cubicBezTo>
                  <a:cubicBezTo>
                    <a:pt x="1251195" y="2929070"/>
                    <a:pt x="850591" y="1953292"/>
                    <a:pt x="1277774" y="1899995"/>
                  </a:cubicBezTo>
                  <a:cubicBezTo>
                    <a:pt x="1643744" y="1854333"/>
                    <a:pt x="1413847" y="2506921"/>
                    <a:pt x="1536039" y="2815846"/>
                  </a:cubicBezTo>
                  <a:cubicBezTo>
                    <a:pt x="1611162" y="3005780"/>
                    <a:pt x="2370672" y="3243466"/>
                    <a:pt x="2533510" y="3122661"/>
                  </a:cubicBezTo>
                  <a:cubicBezTo>
                    <a:pt x="2635368" y="3047103"/>
                    <a:pt x="2021115" y="2538177"/>
                    <a:pt x="2228998" y="2429702"/>
                  </a:cubicBezTo>
                  <a:cubicBezTo>
                    <a:pt x="2432301" y="2323617"/>
                    <a:pt x="2572850" y="2775615"/>
                    <a:pt x="2764358" y="2908141"/>
                  </a:cubicBezTo>
                  <a:cubicBezTo>
                    <a:pt x="2831578" y="2954660"/>
                    <a:pt x="2916051" y="2958404"/>
                    <a:pt x="3008600" y="2939745"/>
                  </a:cubicBezTo>
                  <a:cubicBezTo>
                    <a:pt x="3101150" y="2921087"/>
                    <a:pt x="3182100" y="2871936"/>
                    <a:pt x="3182100" y="2871936"/>
                  </a:cubicBezTo>
                  <a:cubicBezTo>
                    <a:pt x="3182100" y="2871936"/>
                    <a:pt x="3168337" y="2781388"/>
                    <a:pt x="3198843" y="2665780"/>
                  </a:cubicBezTo>
                  <a:cubicBezTo>
                    <a:pt x="3225632" y="2564276"/>
                    <a:pt x="3313668" y="2504008"/>
                    <a:pt x="3203236" y="2394126"/>
                  </a:cubicBezTo>
                  <a:cubicBezTo>
                    <a:pt x="2967057" y="2159099"/>
                    <a:pt x="2242313" y="2004157"/>
                    <a:pt x="2245112" y="1886808"/>
                  </a:cubicBezTo>
                  <a:cubicBezTo>
                    <a:pt x="2247691" y="1778486"/>
                    <a:pt x="2555852" y="1746842"/>
                    <a:pt x="2850585" y="1821925"/>
                  </a:cubicBezTo>
                  <a:cubicBezTo>
                    <a:pt x="3145318" y="1897015"/>
                    <a:pt x="3424039" y="2187140"/>
                    <a:pt x="3424039" y="2187140"/>
                  </a:cubicBezTo>
                  <a:cubicBezTo>
                    <a:pt x="3424039" y="2187140"/>
                    <a:pt x="3493000" y="2098247"/>
                    <a:pt x="3467993" y="1993964"/>
                  </a:cubicBezTo>
                  <a:cubicBezTo>
                    <a:pt x="3442978" y="1889674"/>
                    <a:pt x="3324001" y="1770021"/>
                    <a:pt x="3324001" y="1770021"/>
                  </a:cubicBezTo>
                  <a:cubicBezTo>
                    <a:pt x="3324001" y="1770021"/>
                    <a:pt x="3379716" y="1542200"/>
                    <a:pt x="3174773" y="1433068"/>
                  </a:cubicBezTo>
                  <a:cubicBezTo>
                    <a:pt x="2710197" y="1185676"/>
                    <a:pt x="1819822" y="1428326"/>
                    <a:pt x="1825696" y="1173130"/>
                  </a:cubicBezTo>
                  <a:cubicBezTo>
                    <a:pt x="1827792" y="1082021"/>
                    <a:pt x="2044623" y="996949"/>
                    <a:pt x="2309151" y="1009675"/>
                  </a:cubicBezTo>
                  <a:cubicBezTo>
                    <a:pt x="2662914" y="1026693"/>
                    <a:pt x="3088130" y="1163294"/>
                    <a:pt x="3088130" y="1163294"/>
                  </a:cubicBezTo>
                  <a:cubicBezTo>
                    <a:pt x="3088130" y="1163294"/>
                    <a:pt x="3158512" y="874183"/>
                    <a:pt x="2764358" y="787618"/>
                  </a:cubicBezTo>
                  <a:cubicBezTo>
                    <a:pt x="2370210" y="701054"/>
                    <a:pt x="1521506" y="902153"/>
                    <a:pt x="1494181" y="825291"/>
                  </a:cubicBezTo>
                  <a:cubicBezTo>
                    <a:pt x="1464211" y="741000"/>
                    <a:pt x="1810319" y="692784"/>
                    <a:pt x="2054032" y="578539"/>
                  </a:cubicBezTo>
                  <a:cubicBezTo>
                    <a:pt x="2307276" y="459823"/>
                    <a:pt x="2567210" y="496287"/>
                    <a:pt x="2567210" y="496287"/>
                  </a:cubicBezTo>
                  <a:cubicBezTo>
                    <a:pt x="2567210" y="496287"/>
                    <a:pt x="2461246" y="414432"/>
                    <a:pt x="2325687" y="311904"/>
                  </a:cubicBezTo>
                  <a:cubicBezTo>
                    <a:pt x="2212028" y="225939"/>
                    <a:pt x="2082603" y="118794"/>
                    <a:pt x="1928874" y="98428"/>
                  </a:cubicBezTo>
                  <a:cubicBezTo>
                    <a:pt x="1591787" y="53772"/>
                    <a:pt x="1305234" y="467795"/>
                    <a:pt x="1199710" y="332833"/>
                  </a:cubicBezTo>
                  <a:cubicBezTo>
                    <a:pt x="1082651" y="183117"/>
                    <a:pt x="1432439" y="40455"/>
                    <a:pt x="1432439" y="40455"/>
                  </a:cubicBezTo>
                  <a:cubicBezTo>
                    <a:pt x="1432439" y="40455"/>
                    <a:pt x="1284317" y="-3854"/>
                    <a:pt x="1097576" y="271"/>
                  </a:cubicBezTo>
                  <a:close/>
                  <a:moveTo>
                    <a:pt x="1392255" y="872590"/>
                  </a:moveTo>
                  <a:cubicBezTo>
                    <a:pt x="1489091" y="877615"/>
                    <a:pt x="1584775" y="917118"/>
                    <a:pt x="1574548" y="991048"/>
                  </a:cubicBezTo>
                  <a:cubicBezTo>
                    <a:pt x="1559178" y="1102166"/>
                    <a:pt x="1210693" y="1054017"/>
                    <a:pt x="1202849" y="961120"/>
                  </a:cubicBezTo>
                  <a:cubicBezTo>
                    <a:pt x="1197437" y="897032"/>
                    <a:pt x="1295419" y="867566"/>
                    <a:pt x="1392255" y="872590"/>
                  </a:cubicBezTo>
                  <a:close/>
                  <a:moveTo>
                    <a:pt x="1202640" y="1344329"/>
                  </a:moveTo>
                  <a:cubicBezTo>
                    <a:pt x="1328862" y="1339561"/>
                    <a:pt x="1388880" y="1711031"/>
                    <a:pt x="1264380" y="1735075"/>
                  </a:cubicBezTo>
                  <a:cubicBezTo>
                    <a:pt x="1106115" y="1765634"/>
                    <a:pt x="1065701" y="1349500"/>
                    <a:pt x="1202640" y="1344329"/>
                  </a:cubicBezTo>
                  <a:close/>
                  <a:moveTo>
                    <a:pt x="1748048" y="2042935"/>
                  </a:moveTo>
                  <a:cubicBezTo>
                    <a:pt x="1832949" y="2040148"/>
                    <a:pt x="1916310" y="2259852"/>
                    <a:pt x="1846203" y="2318574"/>
                  </a:cubicBezTo>
                  <a:cubicBezTo>
                    <a:pt x="1744766" y="2403542"/>
                    <a:pt x="1635956" y="2127568"/>
                    <a:pt x="1712050" y="2058841"/>
                  </a:cubicBezTo>
                  <a:cubicBezTo>
                    <a:pt x="1723790" y="2048239"/>
                    <a:pt x="1735919" y="2043336"/>
                    <a:pt x="1748048" y="2042935"/>
                  </a:cubicBezTo>
                  <a:close/>
                </a:path>
              </a:pathLst>
            </a:custGeom>
            <a:blipFill rotWithShape="1">
              <a:blip r:embed="rId3">
                <a:alphaModFix amt="60000"/>
              </a:blip>
              <a:stretch>
                <a:fillRect b="0" l="0" r="0" t="0"/>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grpSp>
      <p:grpSp>
        <p:nvGrpSpPr>
          <p:cNvPr id="639" name="Google Shape;639;p32"/>
          <p:cNvGrpSpPr/>
          <p:nvPr/>
        </p:nvGrpSpPr>
        <p:grpSpPr>
          <a:xfrm>
            <a:off x="-322300" y="4256050"/>
            <a:ext cx="2404422" cy="3129262"/>
            <a:chOff x="-322300" y="4256050"/>
            <a:chExt cx="2404422" cy="3129262"/>
          </a:xfrm>
        </p:grpSpPr>
        <p:sp>
          <p:nvSpPr>
            <p:cNvPr id="640" name="Google Shape;640;p32"/>
            <p:cNvSpPr/>
            <p:nvPr/>
          </p:nvSpPr>
          <p:spPr>
            <a:xfrm rot="901995">
              <a:off x="7258" y="4434973"/>
              <a:ext cx="1745305" cy="2771415"/>
            </a:xfrm>
            <a:custGeom>
              <a:rect b="b" l="l" r="r" t="t"/>
              <a:pathLst>
                <a:path extrusionOk="0" h="6117861" w="3852738">
                  <a:moveTo>
                    <a:pt x="3144901" y="1667"/>
                  </a:moveTo>
                  <a:cubicBezTo>
                    <a:pt x="3063207" y="16374"/>
                    <a:pt x="3050302" y="127441"/>
                    <a:pt x="3044201" y="178046"/>
                  </a:cubicBezTo>
                  <a:cubicBezTo>
                    <a:pt x="3025187" y="335706"/>
                    <a:pt x="3082804" y="527583"/>
                    <a:pt x="3114549" y="618371"/>
                  </a:cubicBezTo>
                  <a:cubicBezTo>
                    <a:pt x="3100913" y="636005"/>
                    <a:pt x="3092287" y="647096"/>
                    <a:pt x="3083788" y="658226"/>
                  </a:cubicBezTo>
                  <a:cubicBezTo>
                    <a:pt x="3016675" y="746369"/>
                    <a:pt x="2942342" y="846125"/>
                    <a:pt x="2863006" y="955706"/>
                  </a:cubicBezTo>
                  <a:cubicBezTo>
                    <a:pt x="2806836" y="1033280"/>
                    <a:pt x="2815308" y="1030172"/>
                    <a:pt x="2759929" y="1109341"/>
                  </a:cubicBezTo>
                  <a:cubicBezTo>
                    <a:pt x="2771314" y="1073618"/>
                    <a:pt x="2900283" y="525058"/>
                    <a:pt x="2683399" y="520497"/>
                  </a:cubicBezTo>
                  <a:cubicBezTo>
                    <a:pt x="2670949" y="520236"/>
                    <a:pt x="2660086" y="522071"/>
                    <a:pt x="2650509" y="525467"/>
                  </a:cubicBezTo>
                  <a:cubicBezTo>
                    <a:pt x="2583516" y="549282"/>
                    <a:pt x="2582297" y="654021"/>
                    <a:pt x="2580978" y="716499"/>
                  </a:cubicBezTo>
                  <a:cubicBezTo>
                    <a:pt x="2577274" y="892878"/>
                    <a:pt x="2668893" y="1189407"/>
                    <a:pt x="2678456" y="1220080"/>
                  </a:cubicBezTo>
                  <a:cubicBezTo>
                    <a:pt x="2591988" y="1344375"/>
                    <a:pt x="2541169" y="1426309"/>
                    <a:pt x="2458451" y="1553014"/>
                  </a:cubicBezTo>
                  <a:cubicBezTo>
                    <a:pt x="2476983" y="1490402"/>
                    <a:pt x="2481550" y="1397102"/>
                    <a:pt x="2483050" y="1373870"/>
                  </a:cubicBezTo>
                  <a:cubicBezTo>
                    <a:pt x="2493190" y="1216732"/>
                    <a:pt x="2496204" y="1068220"/>
                    <a:pt x="2378459" y="945418"/>
                  </a:cubicBezTo>
                  <a:cubicBezTo>
                    <a:pt x="2337472" y="902670"/>
                    <a:pt x="2259670" y="851864"/>
                    <a:pt x="2197412" y="878600"/>
                  </a:cubicBezTo>
                  <a:cubicBezTo>
                    <a:pt x="2130493" y="907338"/>
                    <a:pt x="2120460" y="1011327"/>
                    <a:pt x="2136219" y="1069412"/>
                  </a:cubicBezTo>
                  <a:cubicBezTo>
                    <a:pt x="2171373" y="1198924"/>
                    <a:pt x="2249577" y="1245141"/>
                    <a:pt x="2307796" y="1367962"/>
                  </a:cubicBezTo>
                  <a:cubicBezTo>
                    <a:pt x="2329087" y="1412888"/>
                    <a:pt x="2384045" y="1588925"/>
                    <a:pt x="2401411" y="1628546"/>
                  </a:cubicBezTo>
                  <a:cubicBezTo>
                    <a:pt x="2337271" y="1727418"/>
                    <a:pt x="2274089" y="1826404"/>
                    <a:pt x="2213385" y="1925684"/>
                  </a:cubicBezTo>
                  <a:cubicBezTo>
                    <a:pt x="2187044" y="1968761"/>
                    <a:pt x="2162874" y="2010806"/>
                    <a:pt x="2137672" y="2053253"/>
                  </a:cubicBezTo>
                  <a:cubicBezTo>
                    <a:pt x="2143258" y="2029913"/>
                    <a:pt x="2148890" y="2006446"/>
                    <a:pt x="2151723" y="1982135"/>
                  </a:cubicBezTo>
                  <a:cubicBezTo>
                    <a:pt x="2170496" y="1820979"/>
                    <a:pt x="2120755" y="1722683"/>
                    <a:pt x="2041707" y="1569852"/>
                  </a:cubicBezTo>
                  <a:cubicBezTo>
                    <a:pt x="1997445" y="1484280"/>
                    <a:pt x="1856554" y="1338803"/>
                    <a:pt x="1750684" y="1353992"/>
                  </a:cubicBezTo>
                  <a:cubicBezTo>
                    <a:pt x="1735555" y="1356169"/>
                    <a:pt x="1720928" y="1361466"/>
                    <a:pt x="1707621" y="1370822"/>
                  </a:cubicBezTo>
                  <a:cubicBezTo>
                    <a:pt x="1609847" y="1439724"/>
                    <a:pt x="1644117" y="1553088"/>
                    <a:pt x="1702303" y="1615058"/>
                  </a:cubicBezTo>
                  <a:cubicBezTo>
                    <a:pt x="1815360" y="1735481"/>
                    <a:pt x="1850708" y="1755781"/>
                    <a:pt x="1939982" y="1892117"/>
                  </a:cubicBezTo>
                  <a:cubicBezTo>
                    <a:pt x="2004135" y="1990098"/>
                    <a:pt x="2041158" y="2128658"/>
                    <a:pt x="2056582" y="2190849"/>
                  </a:cubicBezTo>
                  <a:cubicBezTo>
                    <a:pt x="1962137" y="2355474"/>
                    <a:pt x="1894521" y="2484357"/>
                    <a:pt x="1819773" y="2637255"/>
                  </a:cubicBezTo>
                  <a:cubicBezTo>
                    <a:pt x="1812071" y="2459034"/>
                    <a:pt x="1771472" y="2224918"/>
                    <a:pt x="1716160" y="2101105"/>
                  </a:cubicBezTo>
                  <a:cubicBezTo>
                    <a:pt x="1659903" y="1975203"/>
                    <a:pt x="1554703" y="1898594"/>
                    <a:pt x="1477480" y="1924458"/>
                  </a:cubicBezTo>
                  <a:cubicBezTo>
                    <a:pt x="1451739" y="1933078"/>
                    <a:pt x="1429201" y="1953116"/>
                    <a:pt x="1412538" y="1986488"/>
                  </a:cubicBezTo>
                  <a:cubicBezTo>
                    <a:pt x="1326252" y="2159151"/>
                    <a:pt x="1557548" y="2385123"/>
                    <a:pt x="1641157" y="2516436"/>
                  </a:cubicBezTo>
                  <a:cubicBezTo>
                    <a:pt x="1660820" y="2547324"/>
                    <a:pt x="1768385" y="2739475"/>
                    <a:pt x="1768385" y="2739475"/>
                  </a:cubicBezTo>
                  <a:cubicBezTo>
                    <a:pt x="1768385" y="2739475"/>
                    <a:pt x="1602172" y="3119170"/>
                    <a:pt x="1559805" y="3246860"/>
                  </a:cubicBezTo>
                  <a:cubicBezTo>
                    <a:pt x="1520250" y="3366025"/>
                    <a:pt x="1475290" y="3506902"/>
                    <a:pt x="1432360" y="3639561"/>
                  </a:cubicBezTo>
                  <a:cubicBezTo>
                    <a:pt x="1435396" y="3547521"/>
                    <a:pt x="1436934" y="3454241"/>
                    <a:pt x="1433299" y="3414988"/>
                  </a:cubicBezTo>
                  <a:cubicBezTo>
                    <a:pt x="1411950" y="3184321"/>
                    <a:pt x="1409492" y="3007165"/>
                    <a:pt x="1340151" y="2775219"/>
                  </a:cubicBezTo>
                  <a:cubicBezTo>
                    <a:pt x="1275572" y="2559212"/>
                    <a:pt x="1145642" y="2375754"/>
                    <a:pt x="963931" y="2434174"/>
                  </a:cubicBezTo>
                  <a:cubicBezTo>
                    <a:pt x="921998" y="2447655"/>
                    <a:pt x="877358" y="2474090"/>
                    <a:pt x="830044" y="2515881"/>
                  </a:cubicBezTo>
                  <a:cubicBezTo>
                    <a:pt x="530445" y="2780704"/>
                    <a:pt x="995227" y="3158081"/>
                    <a:pt x="1123535" y="3402719"/>
                  </a:cubicBezTo>
                  <a:cubicBezTo>
                    <a:pt x="1220933" y="3588421"/>
                    <a:pt x="1316777" y="3748385"/>
                    <a:pt x="1371372" y="3827252"/>
                  </a:cubicBezTo>
                  <a:cubicBezTo>
                    <a:pt x="1371451" y="3827366"/>
                    <a:pt x="1371425" y="3827573"/>
                    <a:pt x="1371478" y="3827600"/>
                  </a:cubicBezTo>
                  <a:cubicBezTo>
                    <a:pt x="1359306" y="3865594"/>
                    <a:pt x="1348772" y="3896321"/>
                    <a:pt x="1336368" y="3935259"/>
                  </a:cubicBezTo>
                  <a:cubicBezTo>
                    <a:pt x="1323111" y="3976876"/>
                    <a:pt x="1309670" y="4019048"/>
                    <a:pt x="1296213" y="4061636"/>
                  </a:cubicBezTo>
                  <a:cubicBezTo>
                    <a:pt x="1209864" y="4334208"/>
                    <a:pt x="1136316" y="4547249"/>
                    <a:pt x="1047501" y="4835566"/>
                  </a:cubicBezTo>
                  <a:cubicBezTo>
                    <a:pt x="1021243" y="4725530"/>
                    <a:pt x="954571" y="4590714"/>
                    <a:pt x="928617" y="4459983"/>
                  </a:cubicBezTo>
                  <a:cubicBezTo>
                    <a:pt x="856621" y="4097567"/>
                    <a:pt x="571389" y="2878953"/>
                    <a:pt x="230732" y="2952924"/>
                  </a:cubicBezTo>
                  <a:cubicBezTo>
                    <a:pt x="219743" y="2955308"/>
                    <a:pt x="208531" y="2958951"/>
                    <a:pt x="197434" y="2964129"/>
                  </a:cubicBezTo>
                  <a:cubicBezTo>
                    <a:pt x="-84929" y="3095120"/>
                    <a:pt x="-104211" y="3619798"/>
                    <a:pt x="403581" y="4217033"/>
                  </a:cubicBezTo>
                  <a:cubicBezTo>
                    <a:pt x="738483" y="4610940"/>
                    <a:pt x="967576" y="4901533"/>
                    <a:pt x="1016707" y="4964154"/>
                  </a:cubicBezTo>
                  <a:cubicBezTo>
                    <a:pt x="967362" y="5124553"/>
                    <a:pt x="918713" y="5277318"/>
                    <a:pt x="869694" y="5438789"/>
                  </a:cubicBezTo>
                  <a:cubicBezTo>
                    <a:pt x="819917" y="5602738"/>
                    <a:pt x="682433" y="6060898"/>
                    <a:pt x="681869" y="6062907"/>
                  </a:cubicBezTo>
                  <a:cubicBezTo>
                    <a:pt x="675144" y="6085610"/>
                    <a:pt x="688243" y="6109252"/>
                    <a:pt x="710909" y="6116083"/>
                  </a:cubicBezTo>
                  <a:cubicBezTo>
                    <a:pt x="733566" y="6122780"/>
                    <a:pt x="757392" y="6109988"/>
                    <a:pt x="764143" y="6087352"/>
                  </a:cubicBezTo>
                  <a:cubicBezTo>
                    <a:pt x="764718" y="6085409"/>
                    <a:pt x="901997" y="5627651"/>
                    <a:pt x="951722" y="5463702"/>
                  </a:cubicBezTo>
                  <a:cubicBezTo>
                    <a:pt x="978415" y="5375767"/>
                    <a:pt x="1005031" y="5293123"/>
                    <a:pt x="1031846" y="5205255"/>
                  </a:cubicBezTo>
                  <a:cubicBezTo>
                    <a:pt x="1148963" y="5183890"/>
                    <a:pt x="2354844" y="4963550"/>
                    <a:pt x="2547545" y="4888742"/>
                  </a:cubicBezTo>
                  <a:cubicBezTo>
                    <a:pt x="2672007" y="4840454"/>
                    <a:pt x="2844950" y="4792033"/>
                    <a:pt x="2786470" y="4608328"/>
                  </a:cubicBezTo>
                  <a:cubicBezTo>
                    <a:pt x="2732805" y="4439757"/>
                    <a:pt x="2404967" y="4435672"/>
                    <a:pt x="2193561" y="4506262"/>
                  </a:cubicBezTo>
                  <a:cubicBezTo>
                    <a:pt x="1876807" y="4611944"/>
                    <a:pt x="1246929" y="4953504"/>
                    <a:pt x="1061623" y="5078074"/>
                  </a:cubicBezTo>
                  <a:cubicBezTo>
                    <a:pt x="1142249" y="4814536"/>
                    <a:pt x="1205183" y="4642484"/>
                    <a:pt x="1284853" y="4388322"/>
                  </a:cubicBezTo>
                  <a:cubicBezTo>
                    <a:pt x="1284903" y="4388188"/>
                    <a:pt x="1285061" y="4388055"/>
                    <a:pt x="1285098" y="4387854"/>
                  </a:cubicBezTo>
                  <a:cubicBezTo>
                    <a:pt x="1436969" y="4303468"/>
                    <a:pt x="1909938" y="4086892"/>
                    <a:pt x="2210344" y="3972348"/>
                  </a:cubicBezTo>
                  <a:cubicBezTo>
                    <a:pt x="2548978" y="3843339"/>
                    <a:pt x="3156976" y="3884413"/>
                    <a:pt x="3033626" y="3476054"/>
                  </a:cubicBezTo>
                  <a:cubicBezTo>
                    <a:pt x="2971549" y="3270562"/>
                    <a:pt x="2576979" y="3260121"/>
                    <a:pt x="2214055" y="3364840"/>
                  </a:cubicBezTo>
                  <a:cubicBezTo>
                    <a:pt x="2162211" y="3379794"/>
                    <a:pt x="2111071" y="3397174"/>
                    <a:pt x="2061578" y="3416629"/>
                  </a:cubicBezTo>
                  <a:cubicBezTo>
                    <a:pt x="1734015" y="3545230"/>
                    <a:pt x="1529548" y="3786774"/>
                    <a:pt x="1405196" y="4001207"/>
                  </a:cubicBezTo>
                  <a:cubicBezTo>
                    <a:pt x="1409436" y="3987872"/>
                    <a:pt x="1413704" y="3974264"/>
                    <a:pt x="1417907" y="3961063"/>
                  </a:cubicBezTo>
                  <a:cubicBezTo>
                    <a:pt x="1497096" y="3712481"/>
                    <a:pt x="1571720" y="3482417"/>
                    <a:pt x="1640963" y="3273924"/>
                  </a:cubicBezTo>
                  <a:cubicBezTo>
                    <a:pt x="1661155" y="3213086"/>
                    <a:pt x="1684240" y="3150145"/>
                    <a:pt x="1709724" y="3085416"/>
                  </a:cubicBezTo>
                  <a:cubicBezTo>
                    <a:pt x="1835800" y="3057254"/>
                    <a:pt x="2274591" y="2961048"/>
                    <a:pt x="2612535" y="2938411"/>
                  </a:cubicBezTo>
                  <a:cubicBezTo>
                    <a:pt x="2918473" y="2917918"/>
                    <a:pt x="3338405" y="3070475"/>
                    <a:pt x="3339530" y="2748222"/>
                  </a:cubicBezTo>
                  <a:cubicBezTo>
                    <a:pt x="3340173" y="2563397"/>
                    <a:pt x="3041040" y="2529309"/>
                    <a:pt x="2716604" y="2578373"/>
                  </a:cubicBezTo>
                  <a:cubicBezTo>
                    <a:pt x="2649397" y="2588533"/>
                    <a:pt x="2581708" y="2604238"/>
                    <a:pt x="2514541" y="2624122"/>
                  </a:cubicBezTo>
                  <a:cubicBezTo>
                    <a:pt x="2199461" y="2717401"/>
                    <a:pt x="1929735" y="2829219"/>
                    <a:pt x="1768988" y="2940440"/>
                  </a:cubicBezTo>
                  <a:cubicBezTo>
                    <a:pt x="1787405" y="2896125"/>
                    <a:pt x="1920835" y="2618550"/>
                    <a:pt x="1992850" y="2483298"/>
                  </a:cubicBezTo>
                  <a:cubicBezTo>
                    <a:pt x="2079259" y="2462925"/>
                    <a:pt x="2240281" y="2426412"/>
                    <a:pt x="2432198" y="2398344"/>
                  </a:cubicBezTo>
                  <a:cubicBezTo>
                    <a:pt x="2694168" y="2360029"/>
                    <a:pt x="2977777" y="2356292"/>
                    <a:pt x="2953848" y="2186127"/>
                  </a:cubicBezTo>
                  <a:cubicBezTo>
                    <a:pt x="2926329" y="1990487"/>
                    <a:pt x="2647803" y="2046288"/>
                    <a:pt x="2416834" y="2128638"/>
                  </a:cubicBezTo>
                  <a:cubicBezTo>
                    <a:pt x="2273292" y="2179825"/>
                    <a:pt x="2170502" y="2240549"/>
                    <a:pt x="2094729" y="2298152"/>
                  </a:cubicBezTo>
                  <a:cubicBezTo>
                    <a:pt x="2155159" y="2190970"/>
                    <a:pt x="2218173" y="2082219"/>
                    <a:pt x="2286519" y="1970462"/>
                  </a:cubicBezTo>
                  <a:cubicBezTo>
                    <a:pt x="2323595" y="1909825"/>
                    <a:pt x="2362031" y="1849148"/>
                    <a:pt x="2400453" y="1788558"/>
                  </a:cubicBezTo>
                  <a:cubicBezTo>
                    <a:pt x="2463400" y="1770341"/>
                    <a:pt x="2694603" y="1704681"/>
                    <a:pt x="2790127" y="1704848"/>
                  </a:cubicBezTo>
                  <a:cubicBezTo>
                    <a:pt x="2957391" y="1705170"/>
                    <a:pt x="3123871" y="1718471"/>
                    <a:pt x="3135672" y="1593975"/>
                  </a:cubicBezTo>
                  <a:cubicBezTo>
                    <a:pt x="3147325" y="1471033"/>
                    <a:pt x="2987937" y="1440929"/>
                    <a:pt x="2802101" y="1499102"/>
                  </a:cubicBezTo>
                  <a:cubicBezTo>
                    <a:pt x="2686580" y="1535260"/>
                    <a:pt x="2535021" y="1626698"/>
                    <a:pt x="2450756" y="1696021"/>
                  </a:cubicBezTo>
                  <a:cubicBezTo>
                    <a:pt x="2542776" y="1552298"/>
                    <a:pt x="2617679" y="1458309"/>
                    <a:pt x="2715043" y="1317157"/>
                  </a:cubicBezTo>
                  <a:cubicBezTo>
                    <a:pt x="2784936" y="1295559"/>
                    <a:pt x="2897825" y="1267691"/>
                    <a:pt x="3021584" y="1271944"/>
                  </a:cubicBezTo>
                  <a:cubicBezTo>
                    <a:pt x="3158938" y="1276672"/>
                    <a:pt x="3293051" y="1254705"/>
                    <a:pt x="3277701" y="1152163"/>
                  </a:cubicBezTo>
                  <a:cubicBezTo>
                    <a:pt x="3258386" y="1023107"/>
                    <a:pt x="3080748" y="1046775"/>
                    <a:pt x="2940668" y="1097694"/>
                  </a:cubicBezTo>
                  <a:cubicBezTo>
                    <a:pt x="2898743" y="1112937"/>
                    <a:pt x="2852960" y="1146437"/>
                    <a:pt x="2808645" y="1183044"/>
                  </a:cubicBezTo>
                  <a:cubicBezTo>
                    <a:pt x="2850127" y="1124195"/>
                    <a:pt x="2890505" y="1063692"/>
                    <a:pt x="2932403" y="1005815"/>
                  </a:cubicBezTo>
                  <a:cubicBezTo>
                    <a:pt x="2954062" y="975898"/>
                    <a:pt x="2971790" y="952986"/>
                    <a:pt x="2992685" y="924557"/>
                  </a:cubicBezTo>
                  <a:cubicBezTo>
                    <a:pt x="3069804" y="938942"/>
                    <a:pt x="3540040" y="1019785"/>
                    <a:pt x="3591173" y="846554"/>
                  </a:cubicBezTo>
                  <a:cubicBezTo>
                    <a:pt x="3621612" y="743422"/>
                    <a:pt x="3476429" y="678566"/>
                    <a:pt x="3344118" y="724402"/>
                  </a:cubicBezTo>
                  <a:cubicBezTo>
                    <a:pt x="3236553" y="761672"/>
                    <a:pt x="3102962" y="819845"/>
                    <a:pt x="3035755" y="859479"/>
                  </a:cubicBezTo>
                  <a:cubicBezTo>
                    <a:pt x="3080600" y="798815"/>
                    <a:pt x="3112024" y="762436"/>
                    <a:pt x="3152100" y="709809"/>
                  </a:cubicBezTo>
                  <a:cubicBezTo>
                    <a:pt x="3175434" y="679169"/>
                    <a:pt x="3236613" y="597690"/>
                    <a:pt x="3237685" y="597221"/>
                  </a:cubicBezTo>
                  <a:cubicBezTo>
                    <a:pt x="3298570" y="570392"/>
                    <a:pt x="3458286" y="548853"/>
                    <a:pt x="3594857" y="493722"/>
                  </a:cubicBezTo>
                  <a:cubicBezTo>
                    <a:pt x="3748706" y="431611"/>
                    <a:pt x="3889858" y="367532"/>
                    <a:pt x="3843928" y="266604"/>
                  </a:cubicBezTo>
                  <a:cubicBezTo>
                    <a:pt x="3819148" y="212142"/>
                    <a:pt x="3614707" y="197562"/>
                    <a:pt x="3482483" y="280682"/>
                  </a:cubicBezTo>
                  <a:cubicBezTo>
                    <a:pt x="3350266" y="363801"/>
                    <a:pt x="3160418" y="558986"/>
                    <a:pt x="3158758" y="561076"/>
                  </a:cubicBezTo>
                  <a:cubicBezTo>
                    <a:pt x="3171904" y="504538"/>
                    <a:pt x="3187147" y="443298"/>
                    <a:pt x="3194856" y="422550"/>
                  </a:cubicBezTo>
                  <a:cubicBezTo>
                    <a:pt x="3243853" y="290700"/>
                    <a:pt x="3366721" y="30197"/>
                    <a:pt x="3184247" y="1626"/>
                  </a:cubicBezTo>
                  <a:cubicBezTo>
                    <a:pt x="3169594" y="-664"/>
                    <a:pt x="3156574" y="-429"/>
                    <a:pt x="3144901" y="166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1" name="Google Shape;641;p32"/>
            <p:cNvSpPr/>
            <p:nvPr/>
          </p:nvSpPr>
          <p:spPr>
            <a:xfrm rot="901995">
              <a:off x="7259" y="4434974"/>
              <a:ext cx="1745305" cy="2771415"/>
            </a:xfrm>
            <a:custGeom>
              <a:rect b="b" l="l" r="r" t="t"/>
              <a:pathLst>
                <a:path extrusionOk="0" h="6117861" w="3852738">
                  <a:moveTo>
                    <a:pt x="3144901" y="1667"/>
                  </a:moveTo>
                  <a:cubicBezTo>
                    <a:pt x="3063207" y="16374"/>
                    <a:pt x="3050302" y="127441"/>
                    <a:pt x="3044201" y="178046"/>
                  </a:cubicBezTo>
                  <a:cubicBezTo>
                    <a:pt x="3025187" y="335706"/>
                    <a:pt x="3082804" y="527583"/>
                    <a:pt x="3114549" y="618371"/>
                  </a:cubicBezTo>
                  <a:cubicBezTo>
                    <a:pt x="3100913" y="636005"/>
                    <a:pt x="3092287" y="647096"/>
                    <a:pt x="3083788" y="658226"/>
                  </a:cubicBezTo>
                  <a:cubicBezTo>
                    <a:pt x="3016675" y="746369"/>
                    <a:pt x="2942342" y="846125"/>
                    <a:pt x="2863006" y="955706"/>
                  </a:cubicBezTo>
                  <a:cubicBezTo>
                    <a:pt x="2806836" y="1033280"/>
                    <a:pt x="2815308" y="1030172"/>
                    <a:pt x="2759929" y="1109341"/>
                  </a:cubicBezTo>
                  <a:cubicBezTo>
                    <a:pt x="2771314" y="1073618"/>
                    <a:pt x="2900283" y="525058"/>
                    <a:pt x="2683399" y="520497"/>
                  </a:cubicBezTo>
                  <a:cubicBezTo>
                    <a:pt x="2670949" y="520236"/>
                    <a:pt x="2660086" y="522071"/>
                    <a:pt x="2650509" y="525467"/>
                  </a:cubicBezTo>
                  <a:cubicBezTo>
                    <a:pt x="2583516" y="549282"/>
                    <a:pt x="2582297" y="654021"/>
                    <a:pt x="2580978" y="716499"/>
                  </a:cubicBezTo>
                  <a:cubicBezTo>
                    <a:pt x="2577274" y="892878"/>
                    <a:pt x="2668893" y="1189407"/>
                    <a:pt x="2678456" y="1220080"/>
                  </a:cubicBezTo>
                  <a:cubicBezTo>
                    <a:pt x="2591988" y="1344375"/>
                    <a:pt x="2541169" y="1426309"/>
                    <a:pt x="2458451" y="1553014"/>
                  </a:cubicBezTo>
                  <a:cubicBezTo>
                    <a:pt x="2476983" y="1490402"/>
                    <a:pt x="2481550" y="1397102"/>
                    <a:pt x="2483050" y="1373870"/>
                  </a:cubicBezTo>
                  <a:cubicBezTo>
                    <a:pt x="2493190" y="1216732"/>
                    <a:pt x="2496204" y="1068220"/>
                    <a:pt x="2378459" y="945418"/>
                  </a:cubicBezTo>
                  <a:cubicBezTo>
                    <a:pt x="2337472" y="902670"/>
                    <a:pt x="2259670" y="851864"/>
                    <a:pt x="2197412" y="878600"/>
                  </a:cubicBezTo>
                  <a:cubicBezTo>
                    <a:pt x="2130493" y="907338"/>
                    <a:pt x="2120460" y="1011327"/>
                    <a:pt x="2136219" y="1069412"/>
                  </a:cubicBezTo>
                  <a:cubicBezTo>
                    <a:pt x="2171373" y="1198924"/>
                    <a:pt x="2249577" y="1245141"/>
                    <a:pt x="2307796" y="1367962"/>
                  </a:cubicBezTo>
                  <a:cubicBezTo>
                    <a:pt x="2329087" y="1412888"/>
                    <a:pt x="2384045" y="1588925"/>
                    <a:pt x="2401411" y="1628546"/>
                  </a:cubicBezTo>
                  <a:cubicBezTo>
                    <a:pt x="2337271" y="1727418"/>
                    <a:pt x="2274089" y="1826404"/>
                    <a:pt x="2213385" y="1925684"/>
                  </a:cubicBezTo>
                  <a:cubicBezTo>
                    <a:pt x="2187044" y="1968761"/>
                    <a:pt x="2162874" y="2010806"/>
                    <a:pt x="2137672" y="2053253"/>
                  </a:cubicBezTo>
                  <a:cubicBezTo>
                    <a:pt x="2143258" y="2029913"/>
                    <a:pt x="2148890" y="2006446"/>
                    <a:pt x="2151723" y="1982135"/>
                  </a:cubicBezTo>
                  <a:cubicBezTo>
                    <a:pt x="2170496" y="1820979"/>
                    <a:pt x="2120755" y="1722683"/>
                    <a:pt x="2041707" y="1569852"/>
                  </a:cubicBezTo>
                  <a:cubicBezTo>
                    <a:pt x="1997445" y="1484280"/>
                    <a:pt x="1856554" y="1338803"/>
                    <a:pt x="1750684" y="1353992"/>
                  </a:cubicBezTo>
                  <a:cubicBezTo>
                    <a:pt x="1735555" y="1356169"/>
                    <a:pt x="1720928" y="1361466"/>
                    <a:pt x="1707621" y="1370822"/>
                  </a:cubicBezTo>
                  <a:cubicBezTo>
                    <a:pt x="1609847" y="1439724"/>
                    <a:pt x="1644117" y="1553088"/>
                    <a:pt x="1702303" y="1615058"/>
                  </a:cubicBezTo>
                  <a:cubicBezTo>
                    <a:pt x="1815360" y="1735481"/>
                    <a:pt x="1850708" y="1755781"/>
                    <a:pt x="1939982" y="1892117"/>
                  </a:cubicBezTo>
                  <a:cubicBezTo>
                    <a:pt x="2004135" y="1990098"/>
                    <a:pt x="2041158" y="2128658"/>
                    <a:pt x="2056582" y="2190849"/>
                  </a:cubicBezTo>
                  <a:cubicBezTo>
                    <a:pt x="1962137" y="2355474"/>
                    <a:pt x="1894521" y="2484357"/>
                    <a:pt x="1819773" y="2637255"/>
                  </a:cubicBezTo>
                  <a:cubicBezTo>
                    <a:pt x="1812071" y="2459034"/>
                    <a:pt x="1771472" y="2224918"/>
                    <a:pt x="1716160" y="2101105"/>
                  </a:cubicBezTo>
                  <a:cubicBezTo>
                    <a:pt x="1659903" y="1975203"/>
                    <a:pt x="1554703" y="1898594"/>
                    <a:pt x="1477480" y="1924458"/>
                  </a:cubicBezTo>
                  <a:cubicBezTo>
                    <a:pt x="1451739" y="1933078"/>
                    <a:pt x="1429201" y="1953116"/>
                    <a:pt x="1412538" y="1986488"/>
                  </a:cubicBezTo>
                  <a:cubicBezTo>
                    <a:pt x="1326252" y="2159151"/>
                    <a:pt x="1557548" y="2385123"/>
                    <a:pt x="1641157" y="2516436"/>
                  </a:cubicBezTo>
                  <a:cubicBezTo>
                    <a:pt x="1660820" y="2547324"/>
                    <a:pt x="1768385" y="2739475"/>
                    <a:pt x="1768385" y="2739475"/>
                  </a:cubicBezTo>
                  <a:cubicBezTo>
                    <a:pt x="1768385" y="2739475"/>
                    <a:pt x="1602172" y="3119170"/>
                    <a:pt x="1559805" y="3246860"/>
                  </a:cubicBezTo>
                  <a:cubicBezTo>
                    <a:pt x="1520250" y="3366025"/>
                    <a:pt x="1475290" y="3506902"/>
                    <a:pt x="1432360" y="3639561"/>
                  </a:cubicBezTo>
                  <a:cubicBezTo>
                    <a:pt x="1435396" y="3547521"/>
                    <a:pt x="1436934" y="3454241"/>
                    <a:pt x="1433299" y="3414988"/>
                  </a:cubicBezTo>
                  <a:cubicBezTo>
                    <a:pt x="1411950" y="3184321"/>
                    <a:pt x="1409492" y="3007165"/>
                    <a:pt x="1340151" y="2775219"/>
                  </a:cubicBezTo>
                  <a:cubicBezTo>
                    <a:pt x="1275572" y="2559212"/>
                    <a:pt x="1145642" y="2375754"/>
                    <a:pt x="963931" y="2434174"/>
                  </a:cubicBezTo>
                  <a:cubicBezTo>
                    <a:pt x="921998" y="2447655"/>
                    <a:pt x="877358" y="2474090"/>
                    <a:pt x="830044" y="2515881"/>
                  </a:cubicBezTo>
                  <a:cubicBezTo>
                    <a:pt x="530445" y="2780704"/>
                    <a:pt x="995227" y="3158081"/>
                    <a:pt x="1123535" y="3402719"/>
                  </a:cubicBezTo>
                  <a:cubicBezTo>
                    <a:pt x="1220933" y="3588421"/>
                    <a:pt x="1316777" y="3748385"/>
                    <a:pt x="1371372" y="3827252"/>
                  </a:cubicBezTo>
                  <a:cubicBezTo>
                    <a:pt x="1371451" y="3827366"/>
                    <a:pt x="1371425" y="3827573"/>
                    <a:pt x="1371478" y="3827600"/>
                  </a:cubicBezTo>
                  <a:cubicBezTo>
                    <a:pt x="1359306" y="3865594"/>
                    <a:pt x="1348772" y="3896321"/>
                    <a:pt x="1336368" y="3935259"/>
                  </a:cubicBezTo>
                  <a:cubicBezTo>
                    <a:pt x="1323111" y="3976876"/>
                    <a:pt x="1309670" y="4019048"/>
                    <a:pt x="1296213" y="4061636"/>
                  </a:cubicBezTo>
                  <a:cubicBezTo>
                    <a:pt x="1209864" y="4334208"/>
                    <a:pt x="1136316" y="4547249"/>
                    <a:pt x="1047501" y="4835566"/>
                  </a:cubicBezTo>
                  <a:cubicBezTo>
                    <a:pt x="1021243" y="4725530"/>
                    <a:pt x="954571" y="4590714"/>
                    <a:pt x="928617" y="4459983"/>
                  </a:cubicBezTo>
                  <a:cubicBezTo>
                    <a:pt x="856621" y="4097567"/>
                    <a:pt x="571389" y="2878953"/>
                    <a:pt x="230732" y="2952924"/>
                  </a:cubicBezTo>
                  <a:cubicBezTo>
                    <a:pt x="219743" y="2955308"/>
                    <a:pt x="208531" y="2958951"/>
                    <a:pt x="197434" y="2964129"/>
                  </a:cubicBezTo>
                  <a:cubicBezTo>
                    <a:pt x="-84929" y="3095120"/>
                    <a:pt x="-104211" y="3619798"/>
                    <a:pt x="403581" y="4217033"/>
                  </a:cubicBezTo>
                  <a:cubicBezTo>
                    <a:pt x="738483" y="4610940"/>
                    <a:pt x="967576" y="4901533"/>
                    <a:pt x="1016707" y="4964154"/>
                  </a:cubicBezTo>
                  <a:cubicBezTo>
                    <a:pt x="967362" y="5124553"/>
                    <a:pt x="918713" y="5277318"/>
                    <a:pt x="869694" y="5438789"/>
                  </a:cubicBezTo>
                  <a:cubicBezTo>
                    <a:pt x="819917" y="5602738"/>
                    <a:pt x="682433" y="6060898"/>
                    <a:pt x="681869" y="6062907"/>
                  </a:cubicBezTo>
                  <a:cubicBezTo>
                    <a:pt x="675144" y="6085610"/>
                    <a:pt x="688243" y="6109252"/>
                    <a:pt x="710909" y="6116083"/>
                  </a:cubicBezTo>
                  <a:cubicBezTo>
                    <a:pt x="733566" y="6122780"/>
                    <a:pt x="757392" y="6109988"/>
                    <a:pt x="764143" y="6087352"/>
                  </a:cubicBezTo>
                  <a:cubicBezTo>
                    <a:pt x="764718" y="6085409"/>
                    <a:pt x="901997" y="5627651"/>
                    <a:pt x="951722" y="5463702"/>
                  </a:cubicBezTo>
                  <a:cubicBezTo>
                    <a:pt x="978415" y="5375767"/>
                    <a:pt x="1005031" y="5293123"/>
                    <a:pt x="1031846" y="5205255"/>
                  </a:cubicBezTo>
                  <a:cubicBezTo>
                    <a:pt x="1148963" y="5183890"/>
                    <a:pt x="2354844" y="4963550"/>
                    <a:pt x="2547545" y="4888742"/>
                  </a:cubicBezTo>
                  <a:cubicBezTo>
                    <a:pt x="2672007" y="4840454"/>
                    <a:pt x="2844950" y="4792033"/>
                    <a:pt x="2786470" y="4608328"/>
                  </a:cubicBezTo>
                  <a:cubicBezTo>
                    <a:pt x="2732805" y="4439757"/>
                    <a:pt x="2404967" y="4435672"/>
                    <a:pt x="2193561" y="4506262"/>
                  </a:cubicBezTo>
                  <a:cubicBezTo>
                    <a:pt x="1876807" y="4611944"/>
                    <a:pt x="1246929" y="4953504"/>
                    <a:pt x="1061623" y="5078074"/>
                  </a:cubicBezTo>
                  <a:cubicBezTo>
                    <a:pt x="1142249" y="4814536"/>
                    <a:pt x="1205183" y="4642484"/>
                    <a:pt x="1284853" y="4388322"/>
                  </a:cubicBezTo>
                  <a:cubicBezTo>
                    <a:pt x="1284903" y="4388188"/>
                    <a:pt x="1285061" y="4388055"/>
                    <a:pt x="1285098" y="4387854"/>
                  </a:cubicBezTo>
                  <a:cubicBezTo>
                    <a:pt x="1436969" y="4303468"/>
                    <a:pt x="1909938" y="4086892"/>
                    <a:pt x="2210344" y="3972348"/>
                  </a:cubicBezTo>
                  <a:cubicBezTo>
                    <a:pt x="2548978" y="3843339"/>
                    <a:pt x="3156976" y="3884413"/>
                    <a:pt x="3033626" y="3476054"/>
                  </a:cubicBezTo>
                  <a:cubicBezTo>
                    <a:pt x="2971549" y="3270562"/>
                    <a:pt x="2576979" y="3260121"/>
                    <a:pt x="2214055" y="3364840"/>
                  </a:cubicBezTo>
                  <a:cubicBezTo>
                    <a:pt x="2162211" y="3379794"/>
                    <a:pt x="2111071" y="3397174"/>
                    <a:pt x="2061578" y="3416629"/>
                  </a:cubicBezTo>
                  <a:cubicBezTo>
                    <a:pt x="1734015" y="3545230"/>
                    <a:pt x="1529548" y="3786774"/>
                    <a:pt x="1405196" y="4001207"/>
                  </a:cubicBezTo>
                  <a:cubicBezTo>
                    <a:pt x="1409436" y="3987872"/>
                    <a:pt x="1413704" y="3974264"/>
                    <a:pt x="1417907" y="3961063"/>
                  </a:cubicBezTo>
                  <a:cubicBezTo>
                    <a:pt x="1497096" y="3712481"/>
                    <a:pt x="1571720" y="3482417"/>
                    <a:pt x="1640963" y="3273924"/>
                  </a:cubicBezTo>
                  <a:cubicBezTo>
                    <a:pt x="1661155" y="3213086"/>
                    <a:pt x="1684240" y="3150145"/>
                    <a:pt x="1709724" y="3085416"/>
                  </a:cubicBezTo>
                  <a:cubicBezTo>
                    <a:pt x="1835800" y="3057254"/>
                    <a:pt x="2274591" y="2961048"/>
                    <a:pt x="2612535" y="2938411"/>
                  </a:cubicBezTo>
                  <a:cubicBezTo>
                    <a:pt x="2918473" y="2917918"/>
                    <a:pt x="3338405" y="3070475"/>
                    <a:pt x="3339530" y="2748222"/>
                  </a:cubicBezTo>
                  <a:cubicBezTo>
                    <a:pt x="3340173" y="2563397"/>
                    <a:pt x="3041040" y="2529309"/>
                    <a:pt x="2716604" y="2578373"/>
                  </a:cubicBezTo>
                  <a:cubicBezTo>
                    <a:pt x="2649397" y="2588533"/>
                    <a:pt x="2581708" y="2604238"/>
                    <a:pt x="2514541" y="2624122"/>
                  </a:cubicBezTo>
                  <a:cubicBezTo>
                    <a:pt x="2199461" y="2717401"/>
                    <a:pt x="1929735" y="2829219"/>
                    <a:pt x="1768988" y="2940440"/>
                  </a:cubicBezTo>
                  <a:cubicBezTo>
                    <a:pt x="1787405" y="2896125"/>
                    <a:pt x="1920835" y="2618550"/>
                    <a:pt x="1992850" y="2483298"/>
                  </a:cubicBezTo>
                  <a:cubicBezTo>
                    <a:pt x="2079259" y="2462925"/>
                    <a:pt x="2240281" y="2426412"/>
                    <a:pt x="2432198" y="2398344"/>
                  </a:cubicBezTo>
                  <a:cubicBezTo>
                    <a:pt x="2694168" y="2360029"/>
                    <a:pt x="2977777" y="2356292"/>
                    <a:pt x="2953848" y="2186127"/>
                  </a:cubicBezTo>
                  <a:cubicBezTo>
                    <a:pt x="2926329" y="1990487"/>
                    <a:pt x="2647803" y="2046288"/>
                    <a:pt x="2416834" y="2128638"/>
                  </a:cubicBezTo>
                  <a:cubicBezTo>
                    <a:pt x="2273292" y="2179825"/>
                    <a:pt x="2170502" y="2240549"/>
                    <a:pt x="2094729" y="2298152"/>
                  </a:cubicBezTo>
                  <a:cubicBezTo>
                    <a:pt x="2155159" y="2190970"/>
                    <a:pt x="2218173" y="2082219"/>
                    <a:pt x="2286519" y="1970462"/>
                  </a:cubicBezTo>
                  <a:cubicBezTo>
                    <a:pt x="2323595" y="1909825"/>
                    <a:pt x="2362031" y="1849148"/>
                    <a:pt x="2400453" y="1788558"/>
                  </a:cubicBezTo>
                  <a:cubicBezTo>
                    <a:pt x="2463400" y="1770341"/>
                    <a:pt x="2694603" y="1704681"/>
                    <a:pt x="2790127" y="1704848"/>
                  </a:cubicBezTo>
                  <a:cubicBezTo>
                    <a:pt x="2957391" y="1705170"/>
                    <a:pt x="3123871" y="1718471"/>
                    <a:pt x="3135672" y="1593975"/>
                  </a:cubicBezTo>
                  <a:cubicBezTo>
                    <a:pt x="3147325" y="1471033"/>
                    <a:pt x="2987937" y="1440929"/>
                    <a:pt x="2802101" y="1499102"/>
                  </a:cubicBezTo>
                  <a:cubicBezTo>
                    <a:pt x="2686580" y="1535260"/>
                    <a:pt x="2535021" y="1626698"/>
                    <a:pt x="2450756" y="1696021"/>
                  </a:cubicBezTo>
                  <a:cubicBezTo>
                    <a:pt x="2542776" y="1552298"/>
                    <a:pt x="2617679" y="1458309"/>
                    <a:pt x="2715043" y="1317157"/>
                  </a:cubicBezTo>
                  <a:cubicBezTo>
                    <a:pt x="2784936" y="1295559"/>
                    <a:pt x="2897825" y="1267691"/>
                    <a:pt x="3021584" y="1271944"/>
                  </a:cubicBezTo>
                  <a:cubicBezTo>
                    <a:pt x="3158938" y="1276672"/>
                    <a:pt x="3293051" y="1254705"/>
                    <a:pt x="3277701" y="1152163"/>
                  </a:cubicBezTo>
                  <a:cubicBezTo>
                    <a:pt x="3258386" y="1023107"/>
                    <a:pt x="3080748" y="1046775"/>
                    <a:pt x="2940668" y="1097694"/>
                  </a:cubicBezTo>
                  <a:cubicBezTo>
                    <a:pt x="2898743" y="1112937"/>
                    <a:pt x="2852960" y="1146437"/>
                    <a:pt x="2808645" y="1183044"/>
                  </a:cubicBezTo>
                  <a:cubicBezTo>
                    <a:pt x="2850127" y="1124195"/>
                    <a:pt x="2890505" y="1063692"/>
                    <a:pt x="2932403" y="1005815"/>
                  </a:cubicBezTo>
                  <a:cubicBezTo>
                    <a:pt x="2954062" y="975898"/>
                    <a:pt x="2971790" y="952986"/>
                    <a:pt x="2992685" y="924557"/>
                  </a:cubicBezTo>
                  <a:cubicBezTo>
                    <a:pt x="3069804" y="938942"/>
                    <a:pt x="3540040" y="1019785"/>
                    <a:pt x="3591173" y="846554"/>
                  </a:cubicBezTo>
                  <a:cubicBezTo>
                    <a:pt x="3621612" y="743422"/>
                    <a:pt x="3476429" y="678566"/>
                    <a:pt x="3344118" y="724402"/>
                  </a:cubicBezTo>
                  <a:cubicBezTo>
                    <a:pt x="3236553" y="761672"/>
                    <a:pt x="3102962" y="819845"/>
                    <a:pt x="3035755" y="859479"/>
                  </a:cubicBezTo>
                  <a:cubicBezTo>
                    <a:pt x="3080600" y="798815"/>
                    <a:pt x="3112024" y="762436"/>
                    <a:pt x="3152100" y="709809"/>
                  </a:cubicBezTo>
                  <a:cubicBezTo>
                    <a:pt x="3175434" y="679169"/>
                    <a:pt x="3236613" y="597690"/>
                    <a:pt x="3237685" y="597221"/>
                  </a:cubicBezTo>
                  <a:cubicBezTo>
                    <a:pt x="3298570" y="570392"/>
                    <a:pt x="3458286" y="548853"/>
                    <a:pt x="3594857" y="493722"/>
                  </a:cubicBezTo>
                  <a:cubicBezTo>
                    <a:pt x="3748706" y="431611"/>
                    <a:pt x="3889858" y="367532"/>
                    <a:pt x="3843928" y="266604"/>
                  </a:cubicBezTo>
                  <a:cubicBezTo>
                    <a:pt x="3819148" y="212142"/>
                    <a:pt x="3614707" y="197562"/>
                    <a:pt x="3482483" y="280682"/>
                  </a:cubicBezTo>
                  <a:cubicBezTo>
                    <a:pt x="3350266" y="363801"/>
                    <a:pt x="3160418" y="558986"/>
                    <a:pt x="3158758" y="561076"/>
                  </a:cubicBezTo>
                  <a:cubicBezTo>
                    <a:pt x="3171904" y="504538"/>
                    <a:pt x="3187147" y="443298"/>
                    <a:pt x="3194856" y="422550"/>
                  </a:cubicBezTo>
                  <a:cubicBezTo>
                    <a:pt x="3243853" y="290700"/>
                    <a:pt x="3366721" y="30197"/>
                    <a:pt x="3184247" y="1626"/>
                  </a:cubicBezTo>
                  <a:cubicBezTo>
                    <a:pt x="3169594" y="-664"/>
                    <a:pt x="3156574" y="-429"/>
                    <a:pt x="3144901" y="1667"/>
                  </a:cubicBezTo>
                  <a:close/>
                </a:path>
              </a:pathLst>
            </a:custGeom>
            <a:blipFill rotWithShape="1">
              <a:blip r:embed="rId3">
                <a:alphaModFix amt="60000"/>
              </a:blip>
              <a:stretch>
                <a:fillRect b="0" l="0" r="0" t="0"/>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45" name="Shape 645"/>
        <p:cNvGrpSpPr/>
        <p:nvPr/>
      </p:nvGrpSpPr>
      <p:grpSpPr>
        <a:xfrm>
          <a:off x="0" y="0"/>
          <a:ext cx="0" cy="0"/>
          <a:chOff x="0" y="0"/>
          <a:chExt cx="0" cy="0"/>
        </a:xfrm>
      </p:grpSpPr>
      <p:grpSp>
        <p:nvGrpSpPr>
          <p:cNvPr id="646" name="Google Shape;646;p33"/>
          <p:cNvGrpSpPr/>
          <p:nvPr/>
        </p:nvGrpSpPr>
        <p:grpSpPr>
          <a:xfrm rot="5400000">
            <a:off x="5899790" y="1376119"/>
            <a:ext cx="5778042" cy="3955122"/>
            <a:chOff x="2345366" y="140711"/>
            <a:chExt cx="6483441" cy="4437974"/>
          </a:xfrm>
        </p:grpSpPr>
        <p:sp>
          <p:nvSpPr>
            <p:cNvPr id="647" name="Google Shape;647;p33"/>
            <p:cNvSpPr/>
            <p:nvPr/>
          </p:nvSpPr>
          <p:spPr>
            <a:xfrm>
              <a:off x="2362377" y="163678"/>
              <a:ext cx="6449417" cy="4392004"/>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nvGrpSpPr>
            <p:cNvPr id="648" name="Google Shape;648;p33"/>
            <p:cNvGrpSpPr/>
            <p:nvPr/>
          </p:nvGrpSpPr>
          <p:grpSpPr>
            <a:xfrm>
              <a:off x="2345366" y="140711"/>
              <a:ext cx="6483441" cy="4437974"/>
              <a:chOff x="390725" y="192901"/>
              <a:chExt cx="9367780" cy="6412330"/>
            </a:xfrm>
          </p:grpSpPr>
          <p:sp>
            <p:nvSpPr>
              <p:cNvPr id="649" name="Google Shape;649;p33"/>
              <p:cNvSpPr/>
              <p:nvPr/>
            </p:nvSpPr>
            <p:spPr>
              <a:xfrm>
                <a:off x="433022" y="255001"/>
                <a:ext cx="9309250" cy="6342300"/>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gradFill>
                <a:gsLst>
                  <a:gs pos="0">
                    <a:srgbClr val="4E4F51"/>
                  </a:gs>
                  <a:gs pos="15000">
                    <a:srgbClr val="4E4F51"/>
                  </a:gs>
                  <a:gs pos="97000">
                    <a:srgbClr val="000000"/>
                  </a:gs>
                  <a:gs pos="100000">
                    <a:srgbClr val="000000"/>
                  </a:gs>
                </a:gsLst>
                <a:path path="circle">
                  <a:fillToRect b="100%" r="100%"/>
                </a:path>
                <a:tileRect l="-100%" t="-10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650" name="Google Shape;650;p33"/>
              <p:cNvGrpSpPr/>
              <p:nvPr/>
            </p:nvGrpSpPr>
            <p:grpSpPr>
              <a:xfrm>
                <a:off x="9036100" y="3183177"/>
                <a:ext cx="492960" cy="492960"/>
                <a:chOff x="9132580" y="3159701"/>
                <a:chExt cx="371233" cy="371233"/>
              </a:xfrm>
            </p:grpSpPr>
            <p:sp>
              <p:nvSpPr>
                <p:cNvPr id="651" name="Google Shape;651;p33"/>
                <p:cNvSpPr/>
                <p:nvPr/>
              </p:nvSpPr>
              <p:spPr>
                <a:xfrm>
                  <a:off x="9132580" y="3159701"/>
                  <a:ext cx="371233" cy="371233"/>
                </a:xfrm>
                <a:custGeom>
                  <a:rect b="b" l="l" r="r" t="t"/>
                  <a:pathLst>
                    <a:path extrusionOk="0" h="358679" w="358679">
                      <a:moveTo>
                        <a:pt x="178613" y="269"/>
                      </a:moveTo>
                      <a:cubicBezTo>
                        <a:pt x="277673" y="269"/>
                        <a:pt x="357919" y="80562"/>
                        <a:pt x="357919" y="179608"/>
                      </a:cubicBezTo>
                      <a:cubicBezTo>
                        <a:pt x="357919" y="278655"/>
                        <a:pt x="277673" y="358948"/>
                        <a:pt x="178613" y="358948"/>
                      </a:cubicBezTo>
                      <a:cubicBezTo>
                        <a:pt x="79553" y="358948"/>
                        <a:pt x="-761" y="278655"/>
                        <a:pt x="-761" y="179608"/>
                      </a:cubicBezTo>
                      <a:cubicBezTo>
                        <a:pt x="-761" y="80562"/>
                        <a:pt x="79553" y="269"/>
                        <a:pt x="178613" y="269"/>
                      </a:cubicBezTo>
                      <a:close/>
                    </a:path>
                  </a:pathLst>
                </a:custGeom>
                <a:solidFill>
                  <a:srgbClr val="15151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52" name="Google Shape;652;p33"/>
                <p:cNvSpPr/>
                <p:nvPr/>
              </p:nvSpPr>
              <p:spPr>
                <a:xfrm>
                  <a:off x="9138858" y="3166118"/>
                  <a:ext cx="267486" cy="358181"/>
                </a:xfrm>
                <a:custGeom>
                  <a:rect b="b" l="l" r="r" t="t"/>
                  <a:pathLst>
                    <a:path extrusionOk="0" h="346069" w="258441">
                      <a:moveTo>
                        <a:pt x="172543" y="269"/>
                      </a:moveTo>
                      <a:cubicBezTo>
                        <a:pt x="76788" y="269"/>
                        <a:pt x="-761" y="77750"/>
                        <a:pt x="-761" y="173303"/>
                      </a:cubicBezTo>
                      <a:cubicBezTo>
                        <a:pt x="-761" y="268857"/>
                        <a:pt x="76788" y="346338"/>
                        <a:pt x="172543" y="346338"/>
                      </a:cubicBezTo>
                      <a:cubicBezTo>
                        <a:pt x="188728" y="346338"/>
                        <a:pt x="204912" y="343978"/>
                        <a:pt x="219747" y="339662"/>
                      </a:cubicBezTo>
                      <a:cubicBezTo>
                        <a:pt x="270997" y="207155"/>
                        <a:pt x="269648" y="108769"/>
                        <a:pt x="219747" y="6810"/>
                      </a:cubicBezTo>
                      <a:cubicBezTo>
                        <a:pt x="204238" y="2561"/>
                        <a:pt x="188728" y="269"/>
                        <a:pt x="172543" y="269"/>
                      </a:cubicBezTo>
                      <a:close/>
                    </a:path>
                  </a:pathLst>
                </a:custGeom>
                <a:solidFill>
                  <a:srgbClr val="07070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53" name="Google Shape;653;p33"/>
                <p:cNvSpPr/>
                <p:nvPr/>
              </p:nvSpPr>
              <p:spPr>
                <a:xfrm>
                  <a:off x="9249765" y="3279048"/>
                  <a:ext cx="129816" cy="130304"/>
                </a:xfrm>
                <a:custGeom>
                  <a:rect b="b" l="l" r="r" t="t"/>
                  <a:pathLst>
                    <a:path extrusionOk="0" h="125898" w="125426">
                      <a:moveTo>
                        <a:pt x="-761" y="98857"/>
                      </a:moveTo>
                      <a:cubicBezTo>
                        <a:pt x="-761" y="113962"/>
                        <a:pt x="11377" y="126167"/>
                        <a:pt x="26213" y="126167"/>
                      </a:cubicBezTo>
                      <a:lnTo>
                        <a:pt x="97692" y="126167"/>
                      </a:lnTo>
                      <a:cubicBezTo>
                        <a:pt x="112527" y="126167"/>
                        <a:pt x="124666" y="113962"/>
                        <a:pt x="124666" y="98857"/>
                      </a:cubicBezTo>
                      <a:lnTo>
                        <a:pt x="124666" y="27579"/>
                      </a:lnTo>
                      <a:cubicBezTo>
                        <a:pt x="124666" y="12474"/>
                        <a:pt x="112527" y="269"/>
                        <a:pt x="97692" y="269"/>
                      </a:cubicBezTo>
                      <a:lnTo>
                        <a:pt x="26213" y="269"/>
                      </a:lnTo>
                      <a:cubicBezTo>
                        <a:pt x="11377" y="269"/>
                        <a:pt x="-761" y="12474"/>
                        <a:pt x="-761" y="27579"/>
                      </a:cubicBezTo>
                      <a:lnTo>
                        <a:pt x="-761" y="98857"/>
                      </a:lnTo>
                      <a:close/>
                      <a:moveTo>
                        <a:pt x="9354" y="96429"/>
                      </a:moveTo>
                      <a:lnTo>
                        <a:pt x="9354" y="30007"/>
                      </a:lnTo>
                      <a:cubicBezTo>
                        <a:pt x="9354" y="19352"/>
                        <a:pt x="18120" y="10721"/>
                        <a:pt x="28910" y="10721"/>
                      </a:cubicBezTo>
                      <a:lnTo>
                        <a:pt x="94995" y="10721"/>
                      </a:lnTo>
                      <a:cubicBezTo>
                        <a:pt x="105784" y="10721"/>
                        <a:pt x="114551" y="19352"/>
                        <a:pt x="114551" y="30007"/>
                      </a:cubicBezTo>
                      <a:lnTo>
                        <a:pt x="114551" y="96429"/>
                      </a:lnTo>
                      <a:cubicBezTo>
                        <a:pt x="114551" y="107083"/>
                        <a:pt x="105784" y="115580"/>
                        <a:pt x="94995" y="115580"/>
                      </a:cubicBezTo>
                      <a:lnTo>
                        <a:pt x="28910" y="115580"/>
                      </a:lnTo>
                      <a:cubicBezTo>
                        <a:pt x="18120" y="115580"/>
                        <a:pt x="9354" y="107083"/>
                        <a:pt x="9354" y="96429"/>
                      </a:cubicBezTo>
                      <a:close/>
                    </a:path>
                  </a:pathLst>
                </a:custGeom>
                <a:solidFill>
                  <a:srgbClr val="CCCED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654" name="Google Shape;654;p33"/>
              <p:cNvGrpSpPr/>
              <p:nvPr/>
            </p:nvGrpSpPr>
            <p:grpSpPr>
              <a:xfrm>
                <a:off x="390725" y="192901"/>
                <a:ext cx="9367780" cy="6412330"/>
                <a:chOff x="1194635" y="234866"/>
                <a:chExt cx="9244824" cy="6489556"/>
              </a:xfrm>
            </p:grpSpPr>
            <p:sp>
              <p:nvSpPr>
                <p:cNvPr id="655" name="Google Shape;655;p33"/>
                <p:cNvSpPr/>
                <p:nvPr/>
              </p:nvSpPr>
              <p:spPr>
                <a:xfrm>
                  <a:off x="1217565" y="240980"/>
                  <a:ext cx="9221894" cy="6483314"/>
                </a:xfrm>
                <a:custGeom>
                  <a:rect b="b" l="l" r="r" t="t"/>
                  <a:pathLst>
                    <a:path extrusionOk="0" h="6483314" w="9221894">
                      <a:moveTo>
                        <a:pt x="0" y="6063936"/>
                      </a:moveTo>
                      <a:cubicBezTo>
                        <a:pt x="0" y="6296301"/>
                        <a:pt x="187014" y="6483315"/>
                        <a:pt x="419380" y="6483315"/>
                      </a:cubicBezTo>
                      <a:lnTo>
                        <a:pt x="8802005" y="6483315"/>
                      </a:lnTo>
                      <a:cubicBezTo>
                        <a:pt x="9034371" y="6483315"/>
                        <a:pt x="9221895" y="6296301"/>
                        <a:pt x="9221895" y="6063936"/>
                      </a:cubicBezTo>
                      <a:lnTo>
                        <a:pt x="9221895" y="419634"/>
                      </a:lnTo>
                      <a:cubicBezTo>
                        <a:pt x="9221895" y="187269"/>
                        <a:pt x="9034371" y="0"/>
                        <a:pt x="8802005" y="0"/>
                      </a:cubicBezTo>
                      <a:lnTo>
                        <a:pt x="419380" y="0"/>
                      </a:lnTo>
                      <a:cubicBezTo>
                        <a:pt x="187014" y="0"/>
                        <a:pt x="0" y="187141"/>
                        <a:pt x="0" y="419634"/>
                      </a:cubicBezTo>
                      <a:lnTo>
                        <a:pt x="0" y="6063936"/>
                      </a:lnTo>
                      <a:lnTo>
                        <a:pt x="0" y="6063936"/>
                      </a:lnTo>
                      <a:lnTo>
                        <a:pt x="0" y="6063936"/>
                      </a:lnTo>
                      <a:close/>
                      <a:moveTo>
                        <a:pt x="16052" y="6040495"/>
                      </a:moveTo>
                      <a:lnTo>
                        <a:pt x="16052" y="432119"/>
                      </a:lnTo>
                      <a:cubicBezTo>
                        <a:pt x="16052" y="200772"/>
                        <a:pt x="202301" y="14523"/>
                        <a:pt x="433648" y="14523"/>
                      </a:cubicBezTo>
                      <a:lnTo>
                        <a:pt x="8782642" y="14523"/>
                      </a:lnTo>
                      <a:cubicBezTo>
                        <a:pt x="9014244" y="14650"/>
                        <a:pt x="9200365" y="200772"/>
                        <a:pt x="9200365" y="432119"/>
                      </a:cubicBezTo>
                      <a:lnTo>
                        <a:pt x="9200365" y="6051196"/>
                      </a:lnTo>
                      <a:cubicBezTo>
                        <a:pt x="9200365" y="6282543"/>
                        <a:pt x="9014244" y="6468792"/>
                        <a:pt x="8782642" y="6468792"/>
                      </a:cubicBezTo>
                      <a:lnTo>
                        <a:pt x="433648" y="6457964"/>
                      </a:lnTo>
                      <a:cubicBezTo>
                        <a:pt x="202556" y="6457964"/>
                        <a:pt x="16306" y="6271714"/>
                        <a:pt x="16306" y="6040368"/>
                      </a:cubicBezTo>
                      <a:lnTo>
                        <a:pt x="16052" y="6040368"/>
                      </a:lnTo>
                      <a:close/>
                    </a:path>
                  </a:pathLst>
                </a:custGeom>
                <a:solidFill>
                  <a:srgbClr val="DCDDE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56" name="Google Shape;656;p33"/>
                <p:cNvSpPr/>
                <p:nvPr/>
              </p:nvSpPr>
              <p:spPr>
                <a:xfrm>
                  <a:off x="2119512" y="237923"/>
                  <a:ext cx="97838" cy="15287"/>
                </a:xfrm>
                <a:custGeom>
                  <a:rect b="b" l="l" r="r" t="t"/>
                  <a:pathLst>
                    <a:path extrusionOk="0" h="15287" w="97838">
                      <a:moveTo>
                        <a:pt x="0" y="0"/>
                      </a:moveTo>
                      <a:lnTo>
                        <a:pt x="0" y="15287"/>
                      </a:lnTo>
                      <a:lnTo>
                        <a:pt x="97838" y="15287"/>
                      </a:lnTo>
                      <a:lnTo>
                        <a:pt x="97838" y="8790"/>
                      </a:lnTo>
                      <a:cubicBezTo>
                        <a:pt x="97838" y="4204"/>
                        <a:pt x="92615" y="0"/>
                        <a:pt x="84207" y="0"/>
                      </a:cubicBezTo>
                      <a:lnTo>
                        <a:pt x="0" y="0"/>
                      </a:lnTo>
                      <a:lnTo>
                        <a:pt x="0" y="0"/>
                      </a:lnTo>
                      <a:lnTo>
                        <a:pt x="0" y="0"/>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57" name="Google Shape;657;p33"/>
                <p:cNvSpPr/>
                <p:nvPr/>
              </p:nvSpPr>
              <p:spPr>
                <a:xfrm>
                  <a:off x="2510865" y="234866"/>
                  <a:ext cx="203320" cy="18344"/>
                </a:xfrm>
                <a:custGeom>
                  <a:rect b="b" l="l" r="r" t="t"/>
                  <a:pathLst>
                    <a:path extrusionOk="0" h="18344" w="203320">
                      <a:moveTo>
                        <a:pt x="0" y="7261"/>
                      </a:moveTo>
                      <a:lnTo>
                        <a:pt x="0" y="18345"/>
                      </a:lnTo>
                      <a:lnTo>
                        <a:pt x="203320" y="18345"/>
                      </a:lnTo>
                      <a:lnTo>
                        <a:pt x="203320" y="10701"/>
                      </a:lnTo>
                      <a:cubicBezTo>
                        <a:pt x="187906" y="9045"/>
                        <a:pt x="124591" y="0"/>
                        <a:pt x="107648" y="0"/>
                      </a:cubicBezTo>
                      <a:lnTo>
                        <a:pt x="3567" y="0"/>
                      </a:lnTo>
                      <a:cubicBezTo>
                        <a:pt x="1401" y="0"/>
                        <a:pt x="0" y="3312"/>
                        <a:pt x="0" y="7261"/>
                      </a:cubicBezTo>
                      <a:lnTo>
                        <a:pt x="0"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58" name="Google Shape;658;p33"/>
                <p:cNvSpPr/>
                <p:nvPr/>
              </p:nvSpPr>
              <p:spPr>
                <a:xfrm>
                  <a:off x="2831897" y="234866"/>
                  <a:ext cx="201791" cy="18344"/>
                </a:xfrm>
                <a:custGeom>
                  <a:rect b="b" l="l" r="r" t="t"/>
                  <a:pathLst>
                    <a:path extrusionOk="0" h="18344" w="201791">
                      <a:moveTo>
                        <a:pt x="201791" y="7261"/>
                      </a:moveTo>
                      <a:lnTo>
                        <a:pt x="201791" y="18345"/>
                      </a:lnTo>
                      <a:lnTo>
                        <a:pt x="0" y="18345"/>
                      </a:lnTo>
                      <a:lnTo>
                        <a:pt x="0" y="10701"/>
                      </a:lnTo>
                      <a:cubicBezTo>
                        <a:pt x="15415" y="9045"/>
                        <a:pt x="78220" y="0"/>
                        <a:pt x="94908" y="0"/>
                      </a:cubicBezTo>
                      <a:lnTo>
                        <a:pt x="198224" y="0"/>
                      </a:lnTo>
                      <a:cubicBezTo>
                        <a:pt x="200390" y="0"/>
                        <a:pt x="201791" y="3312"/>
                        <a:pt x="201791" y="7261"/>
                      </a:cubicBezTo>
                      <a:lnTo>
                        <a:pt x="201791"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59" name="Google Shape;659;p33"/>
                <p:cNvSpPr/>
                <p:nvPr/>
              </p:nvSpPr>
              <p:spPr>
                <a:xfrm>
                  <a:off x="2510865" y="245567"/>
                  <a:ext cx="203320" cy="7643"/>
                </a:xfrm>
                <a:custGeom>
                  <a:rect b="b" l="l" r="r" t="t"/>
                  <a:pathLst>
                    <a:path extrusionOk="0" h="7643" w="203320">
                      <a:moveTo>
                        <a:pt x="0" y="0"/>
                      </a:moveTo>
                      <a:lnTo>
                        <a:pt x="203320" y="0"/>
                      </a:lnTo>
                      <a:lnTo>
                        <a:pt x="203320" y="7644"/>
                      </a:lnTo>
                      <a:lnTo>
                        <a:pt x="0" y="7644"/>
                      </a:lnTo>
                      <a:lnTo>
                        <a:pt x="0" y="0"/>
                      </a:lnTo>
                      <a:close/>
                    </a:path>
                  </a:pathLst>
                </a:custGeom>
                <a:solidFill>
                  <a:srgbClr val="393A3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60" name="Google Shape;660;p33"/>
                <p:cNvSpPr/>
                <p:nvPr/>
              </p:nvSpPr>
              <p:spPr>
                <a:xfrm>
                  <a:off x="2831897" y="245567"/>
                  <a:ext cx="201791" cy="7643"/>
                </a:xfrm>
                <a:custGeom>
                  <a:rect b="b" l="l" r="r" t="t"/>
                  <a:pathLst>
                    <a:path extrusionOk="0" h="7643" w="201791">
                      <a:moveTo>
                        <a:pt x="0" y="0"/>
                      </a:moveTo>
                      <a:lnTo>
                        <a:pt x="201791" y="0"/>
                      </a:lnTo>
                      <a:lnTo>
                        <a:pt x="201791" y="7644"/>
                      </a:lnTo>
                      <a:lnTo>
                        <a:pt x="0" y="7644"/>
                      </a:lnTo>
                      <a:lnTo>
                        <a:pt x="0" y="0"/>
                      </a:lnTo>
                      <a:close/>
                    </a:path>
                  </a:pathLst>
                </a:custGeom>
                <a:solidFill>
                  <a:srgbClr val="44444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61" name="Google Shape;661;p33"/>
                <p:cNvSpPr/>
                <p:nvPr/>
              </p:nvSpPr>
              <p:spPr>
                <a:xfrm>
                  <a:off x="2119512" y="245567"/>
                  <a:ext cx="97838" cy="7643"/>
                </a:xfrm>
                <a:custGeom>
                  <a:rect b="b" l="l" r="r" t="t"/>
                  <a:pathLst>
                    <a:path extrusionOk="0" h="7643" w="97838">
                      <a:moveTo>
                        <a:pt x="0" y="0"/>
                      </a:moveTo>
                      <a:lnTo>
                        <a:pt x="97838" y="0"/>
                      </a:lnTo>
                      <a:lnTo>
                        <a:pt x="97838" y="7644"/>
                      </a:lnTo>
                      <a:lnTo>
                        <a:pt x="0" y="7644"/>
                      </a:lnTo>
                      <a:lnTo>
                        <a:pt x="0" y="0"/>
                      </a:lnTo>
                      <a:close/>
                    </a:path>
                  </a:pathLst>
                </a:custGeom>
                <a:solidFill>
                  <a:srgbClr val="35353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62" name="Google Shape;662;p33"/>
                <p:cNvSpPr/>
                <p:nvPr/>
              </p:nvSpPr>
              <p:spPr>
                <a:xfrm>
                  <a:off x="1217565" y="251681"/>
                  <a:ext cx="9221894" cy="6472613"/>
                </a:xfrm>
                <a:custGeom>
                  <a:rect b="b" l="l" r="r" t="t"/>
                  <a:pathLst>
                    <a:path extrusionOk="0" h="6472613" w="9221894">
                      <a:moveTo>
                        <a:pt x="0" y="6053234"/>
                      </a:moveTo>
                      <a:cubicBezTo>
                        <a:pt x="0" y="6285600"/>
                        <a:pt x="187014" y="6472614"/>
                        <a:pt x="419380" y="6472614"/>
                      </a:cubicBezTo>
                      <a:lnTo>
                        <a:pt x="8802005" y="6472614"/>
                      </a:lnTo>
                      <a:cubicBezTo>
                        <a:pt x="9034371" y="6472614"/>
                        <a:pt x="9221895" y="6285600"/>
                        <a:pt x="9221895" y="6053234"/>
                      </a:cubicBezTo>
                      <a:lnTo>
                        <a:pt x="9221895" y="419634"/>
                      </a:lnTo>
                      <a:cubicBezTo>
                        <a:pt x="9221895" y="187269"/>
                        <a:pt x="9034371" y="0"/>
                        <a:pt x="8802005" y="0"/>
                      </a:cubicBezTo>
                      <a:lnTo>
                        <a:pt x="419380" y="0"/>
                      </a:lnTo>
                      <a:cubicBezTo>
                        <a:pt x="187014" y="0"/>
                        <a:pt x="0" y="187269"/>
                        <a:pt x="0" y="419634"/>
                      </a:cubicBezTo>
                      <a:lnTo>
                        <a:pt x="0" y="6053234"/>
                      </a:lnTo>
                      <a:lnTo>
                        <a:pt x="0" y="6053234"/>
                      </a:lnTo>
                      <a:lnTo>
                        <a:pt x="0" y="6053234"/>
                      </a:lnTo>
                      <a:close/>
                      <a:moveTo>
                        <a:pt x="16052" y="6040622"/>
                      </a:moveTo>
                      <a:lnTo>
                        <a:pt x="16052" y="432246"/>
                      </a:lnTo>
                      <a:cubicBezTo>
                        <a:pt x="16052" y="200900"/>
                        <a:pt x="202301" y="14650"/>
                        <a:pt x="433648" y="14650"/>
                      </a:cubicBezTo>
                      <a:lnTo>
                        <a:pt x="8782642" y="14650"/>
                      </a:lnTo>
                      <a:cubicBezTo>
                        <a:pt x="9014244" y="14650"/>
                        <a:pt x="9200365" y="200900"/>
                        <a:pt x="9200365" y="432246"/>
                      </a:cubicBezTo>
                      <a:lnTo>
                        <a:pt x="9200365" y="6040622"/>
                      </a:lnTo>
                      <a:cubicBezTo>
                        <a:pt x="9200365" y="6271969"/>
                        <a:pt x="9014244" y="6458218"/>
                        <a:pt x="8782642" y="6458218"/>
                      </a:cubicBezTo>
                      <a:lnTo>
                        <a:pt x="433648" y="6458218"/>
                      </a:lnTo>
                      <a:cubicBezTo>
                        <a:pt x="202556" y="6458218"/>
                        <a:pt x="16306" y="6271969"/>
                        <a:pt x="16306" y="6040622"/>
                      </a:cubicBezTo>
                      <a:lnTo>
                        <a:pt x="16052" y="6040622"/>
                      </a:lnTo>
                      <a:close/>
                    </a:path>
                  </a:pathLst>
                </a:custGeom>
                <a:solidFill>
                  <a:srgbClr val="989AA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63" name="Google Shape;663;p33"/>
                <p:cNvSpPr/>
                <p:nvPr/>
              </p:nvSpPr>
              <p:spPr>
                <a:xfrm>
                  <a:off x="1232853" y="266969"/>
                  <a:ext cx="9184950" cy="6442039"/>
                </a:xfrm>
                <a:custGeom>
                  <a:rect b="b" l="l" r="r" t="t"/>
                  <a:pathLst>
                    <a:path extrusionOk="0" h="6442039" w="9184950">
                      <a:moveTo>
                        <a:pt x="0" y="6024571"/>
                      </a:moveTo>
                      <a:cubicBezTo>
                        <a:pt x="0" y="6255917"/>
                        <a:pt x="186249" y="6442040"/>
                        <a:pt x="417596" y="6442040"/>
                      </a:cubicBezTo>
                      <a:lnTo>
                        <a:pt x="8767227" y="6442040"/>
                      </a:lnTo>
                      <a:cubicBezTo>
                        <a:pt x="8998829" y="6442040"/>
                        <a:pt x="9184951" y="6255917"/>
                        <a:pt x="9184951" y="6024571"/>
                      </a:cubicBezTo>
                      <a:lnTo>
                        <a:pt x="9184951" y="417469"/>
                      </a:lnTo>
                      <a:cubicBezTo>
                        <a:pt x="9184951" y="186122"/>
                        <a:pt x="8998829" y="0"/>
                        <a:pt x="8767227" y="0"/>
                      </a:cubicBezTo>
                      <a:lnTo>
                        <a:pt x="417596" y="0"/>
                      </a:lnTo>
                      <a:cubicBezTo>
                        <a:pt x="186504" y="0"/>
                        <a:pt x="255" y="186122"/>
                        <a:pt x="255" y="417469"/>
                      </a:cubicBezTo>
                      <a:lnTo>
                        <a:pt x="255" y="6024571"/>
                      </a:lnTo>
                      <a:lnTo>
                        <a:pt x="0" y="6024571"/>
                      </a:lnTo>
                      <a:lnTo>
                        <a:pt x="0" y="6024571"/>
                      </a:lnTo>
                      <a:close/>
                      <a:moveTo>
                        <a:pt x="28791" y="6016672"/>
                      </a:moveTo>
                      <a:lnTo>
                        <a:pt x="28791" y="425495"/>
                      </a:lnTo>
                      <a:cubicBezTo>
                        <a:pt x="28791" y="205358"/>
                        <a:pt x="205995" y="28154"/>
                        <a:pt x="426132" y="28154"/>
                      </a:cubicBezTo>
                      <a:lnTo>
                        <a:pt x="8743659" y="28154"/>
                      </a:lnTo>
                      <a:cubicBezTo>
                        <a:pt x="8964051" y="28154"/>
                        <a:pt x="9141127" y="205358"/>
                        <a:pt x="9141127" y="425495"/>
                      </a:cubicBezTo>
                      <a:lnTo>
                        <a:pt x="9141127" y="6016672"/>
                      </a:lnTo>
                      <a:cubicBezTo>
                        <a:pt x="9141127" y="6236808"/>
                        <a:pt x="8964051" y="6414013"/>
                        <a:pt x="8743659" y="6414013"/>
                      </a:cubicBezTo>
                      <a:lnTo>
                        <a:pt x="426132" y="6414013"/>
                      </a:lnTo>
                      <a:cubicBezTo>
                        <a:pt x="205741" y="6414013"/>
                        <a:pt x="28409" y="6236808"/>
                        <a:pt x="28409" y="6016672"/>
                      </a:cubicBezTo>
                      <a:lnTo>
                        <a:pt x="28791" y="6016672"/>
                      </a:lnTo>
                      <a:close/>
                    </a:path>
                  </a:pathLst>
                </a:custGeom>
                <a:solidFill>
                  <a:srgbClr val="EAEAE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64" name="Google Shape;664;p33"/>
                <p:cNvSpPr/>
                <p:nvPr/>
              </p:nvSpPr>
              <p:spPr>
                <a:xfrm>
                  <a:off x="1261898" y="294486"/>
                  <a:ext cx="8971056" cy="6387005"/>
                </a:xfrm>
                <a:custGeom>
                  <a:rect b="b" l="l" r="r" t="t"/>
                  <a:pathLst>
                    <a:path extrusionOk="0" h="6387005" w="8971056">
                      <a:moveTo>
                        <a:pt x="255" y="5989665"/>
                      </a:moveTo>
                      <a:cubicBezTo>
                        <a:pt x="255" y="6209801"/>
                        <a:pt x="177459" y="6387006"/>
                        <a:pt x="397595" y="6387006"/>
                      </a:cubicBezTo>
                      <a:lnTo>
                        <a:pt x="8714232" y="6387006"/>
                      </a:lnTo>
                      <a:cubicBezTo>
                        <a:pt x="8811433" y="6387006"/>
                        <a:pt x="8900990" y="6351972"/>
                        <a:pt x="8970292" y="6293881"/>
                      </a:cubicBezTo>
                      <a:cubicBezTo>
                        <a:pt x="8902392" y="6348023"/>
                        <a:pt x="8815637" y="6380381"/>
                        <a:pt x="8721875" y="6380381"/>
                      </a:cubicBezTo>
                      <a:lnTo>
                        <a:pt x="401035" y="6380254"/>
                      </a:lnTo>
                      <a:cubicBezTo>
                        <a:pt x="180899" y="6380254"/>
                        <a:pt x="3567" y="6203431"/>
                        <a:pt x="3567" y="5983677"/>
                      </a:cubicBezTo>
                      <a:lnTo>
                        <a:pt x="3567" y="403073"/>
                      </a:lnTo>
                      <a:cubicBezTo>
                        <a:pt x="3567" y="183319"/>
                        <a:pt x="180899" y="6497"/>
                        <a:pt x="401162" y="6497"/>
                      </a:cubicBezTo>
                      <a:lnTo>
                        <a:pt x="8722002" y="6497"/>
                      </a:lnTo>
                      <a:cubicBezTo>
                        <a:pt x="8816401" y="6497"/>
                        <a:pt x="8902519" y="38982"/>
                        <a:pt x="8971057" y="93507"/>
                      </a:cubicBezTo>
                      <a:cubicBezTo>
                        <a:pt x="8901755" y="35161"/>
                        <a:pt x="8812197" y="0"/>
                        <a:pt x="8714232" y="0"/>
                      </a:cubicBezTo>
                      <a:lnTo>
                        <a:pt x="397595" y="0"/>
                      </a:lnTo>
                      <a:cubicBezTo>
                        <a:pt x="177205" y="0"/>
                        <a:pt x="0" y="177205"/>
                        <a:pt x="0" y="397341"/>
                      </a:cubicBezTo>
                      <a:lnTo>
                        <a:pt x="0" y="5989665"/>
                      </a:lnTo>
                      <a:lnTo>
                        <a:pt x="255" y="5989665"/>
                      </a:lnTo>
                      <a:lnTo>
                        <a:pt x="255" y="5989665"/>
                      </a:ln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65" name="Google Shape;665;p33"/>
                <p:cNvSpPr/>
                <p:nvPr/>
              </p:nvSpPr>
              <p:spPr>
                <a:xfrm>
                  <a:off x="1266484" y="294484"/>
                  <a:ext cx="9114629" cy="6380892"/>
                </a:xfrm>
                <a:custGeom>
                  <a:rect b="b" l="l" r="r" t="t"/>
                  <a:pathLst>
                    <a:path extrusionOk="0" h="6380892" w="9114629">
                      <a:moveTo>
                        <a:pt x="0" y="5984316"/>
                      </a:moveTo>
                      <a:cubicBezTo>
                        <a:pt x="0" y="6204070"/>
                        <a:pt x="177332" y="6380892"/>
                        <a:pt x="397468" y="6380892"/>
                      </a:cubicBezTo>
                      <a:lnTo>
                        <a:pt x="8717289" y="6380892"/>
                      </a:lnTo>
                      <a:cubicBezTo>
                        <a:pt x="8937679" y="6380892"/>
                        <a:pt x="9114629" y="6204070"/>
                        <a:pt x="9114629" y="5984316"/>
                      </a:cubicBezTo>
                      <a:lnTo>
                        <a:pt x="9114629" y="396578"/>
                      </a:lnTo>
                      <a:cubicBezTo>
                        <a:pt x="9114629" y="176824"/>
                        <a:pt x="8937679" y="2"/>
                        <a:pt x="8717289" y="2"/>
                      </a:cubicBezTo>
                      <a:lnTo>
                        <a:pt x="397468" y="2"/>
                      </a:lnTo>
                      <a:cubicBezTo>
                        <a:pt x="177459" y="-635"/>
                        <a:pt x="127" y="163575"/>
                        <a:pt x="127" y="383202"/>
                      </a:cubicBezTo>
                      <a:lnTo>
                        <a:pt x="127" y="5983679"/>
                      </a:lnTo>
                      <a:lnTo>
                        <a:pt x="0" y="5984316"/>
                      </a:lnTo>
                      <a:lnTo>
                        <a:pt x="0" y="5984316"/>
                      </a:lnTo>
                      <a:close/>
                      <a:moveTo>
                        <a:pt x="8663" y="5979475"/>
                      </a:moveTo>
                      <a:lnTo>
                        <a:pt x="8663" y="389826"/>
                      </a:lnTo>
                      <a:cubicBezTo>
                        <a:pt x="8663" y="170582"/>
                        <a:pt x="185740" y="6626"/>
                        <a:pt x="405494" y="6626"/>
                      </a:cubicBezTo>
                      <a:lnTo>
                        <a:pt x="8712066" y="6626"/>
                      </a:lnTo>
                      <a:cubicBezTo>
                        <a:pt x="8931692" y="6626"/>
                        <a:pt x="9108770" y="183066"/>
                        <a:pt x="9108770" y="402311"/>
                      </a:cubicBezTo>
                      <a:lnTo>
                        <a:pt x="9108770" y="5979348"/>
                      </a:lnTo>
                      <a:cubicBezTo>
                        <a:pt x="9108770" y="6198592"/>
                        <a:pt x="8931820" y="6375032"/>
                        <a:pt x="8712066" y="6375032"/>
                      </a:cubicBezTo>
                      <a:lnTo>
                        <a:pt x="405494" y="6375032"/>
                      </a:lnTo>
                      <a:cubicBezTo>
                        <a:pt x="185995" y="6375032"/>
                        <a:pt x="8918" y="6198465"/>
                        <a:pt x="8918" y="5979348"/>
                      </a:cubicBezTo>
                      <a:lnTo>
                        <a:pt x="8663" y="5979475"/>
                      </a:lnTo>
                      <a:close/>
                    </a:path>
                  </a:pathLst>
                </a:custGeom>
                <a:solidFill>
                  <a:srgbClr val="A6A7A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66" name="Google Shape;666;p33"/>
                <p:cNvSpPr/>
                <p:nvPr/>
              </p:nvSpPr>
              <p:spPr>
                <a:xfrm>
                  <a:off x="1217565" y="6135737"/>
                  <a:ext cx="434157" cy="588685"/>
                </a:xfrm>
                <a:custGeom>
                  <a:rect b="b" l="l" r="r" t="t"/>
                  <a:pathLst>
                    <a:path extrusionOk="0" h="588685" w="434157">
                      <a:moveTo>
                        <a:pt x="127" y="169561"/>
                      </a:moveTo>
                      <a:cubicBezTo>
                        <a:pt x="127" y="401799"/>
                        <a:pt x="187269" y="588686"/>
                        <a:pt x="419889" y="588686"/>
                      </a:cubicBezTo>
                      <a:lnTo>
                        <a:pt x="434157" y="574163"/>
                      </a:lnTo>
                      <a:cubicBezTo>
                        <a:pt x="202556" y="574163"/>
                        <a:pt x="16052" y="388041"/>
                        <a:pt x="16052" y="156949"/>
                      </a:cubicBezTo>
                      <a:lnTo>
                        <a:pt x="16052" y="0"/>
                      </a:lnTo>
                      <a:lnTo>
                        <a:pt x="0" y="0"/>
                      </a:lnTo>
                      <a:lnTo>
                        <a:pt x="127" y="169561"/>
                      </a:lnTo>
                      <a:lnTo>
                        <a:pt x="127" y="169561"/>
                      </a:lnTo>
                      <a:lnTo>
                        <a:pt x="127" y="169561"/>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67" name="Google Shape;667;p33"/>
                <p:cNvSpPr/>
                <p:nvPr/>
              </p:nvSpPr>
              <p:spPr>
                <a:xfrm>
                  <a:off x="1217565" y="251681"/>
                  <a:ext cx="843855" cy="3364719"/>
                </a:xfrm>
                <a:custGeom>
                  <a:rect b="b" l="l" r="r" t="t"/>
                  <a:pathLst>
                    <a:path extrusionOk="0" h="3364719" w="843855">
                      <a:moveTo>
                        <a:pt x="16052" y="432374"/>
                      </a:moveTo>
                      <a:cubicBezTo>
                        <a:pt x="16052" y="201027"/>
                        <a:pt x="202301" y="14778"/>
                        <a:pt x="433648" y="14778"/>
                      </a:cubicBezTo>
                      <a:lnTo>
                        <a:pt x="843855" y="14778"/>
                      </a:lnTo>
                      <a:lnTo>
                        <a:pt x="843855" y="0"/>
                      </a:lnTo>
                      <a:lnTo>
                        <a:pt x="419380" y="0"/>
                      </a:lnTo>
                      <a:cubicBezTo>
                        <a:pt x="187014" y="0"/>
                        <a:pt x="0" y="187269"/>
                        <a:pt x="0" y="419762"/>
                      </a:cubicBezTo>
                      <a:lnTo>
                        <a:pt x="0" y="3364720"/>
                      </a:lnTo>
                      <a:lnTo>
                        <a:pt x="16052" y="3364720"/>
                      </a:lnTo>
                      <a:lnTo>
                        <a:pt x="16052" y="432374"/>
                      </a:lnTo>
                      <a:lnTo>
                        <a:pt x="16052" y="432374"/>
                      </a:lnTo>
                      <a:lnTo>
                        <a:pt x="16052" y="432374"/>
                      </a:lnTo>
                      <a:close/>
                    </a:path>
                  </a:pathLst>
                </a:custGeom>
                <a:solidFill>
                  <a:srgbClr val="5D5E6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68" name="Google Shape;668;p33"/>
                <p:cNvSpPr/>
                <p:nvPr/>
              </p:nvSpPr>
              <p:spPr>
                <a:xfrm>
                  <a:off x="9999061" y="251681"/>
                  <a:ext cx="438743" cy="432628"/>
                </a:xfrm>
                <a:custGeom>
                  <a:rect b="b" l="l" r="r" t="t"/>
                  <a:pathLst>
                    <a:path extrusionOk="0" h="432628" w="438743">
                      <a:moveTo>
                        <a:pt x="0" y="14650"/>
                      </a:moveTo>
                      <a:cubicBezTo>
                        <a:pt x="231601" y="14650"/>
                        <a:pt x="417723" y="201027"/>
                        <a:pt x="417723" y="432629"/>
                      </a:cubicBezTo>
                      <a:lnTo>
                        <a:pt x="438744" y="419889"/>
                      </a:lnTo>
                      <a:cubicBezTo>
                        <a:pt x="438744" y="187269"/>
                        <a:pt x="251857" y="0"/>
                        <a:pt x="19618" y="0"/>
                      </a:cubicBezTo>
                      <a:lnTo>
                        <a:pt x="0" y="14650"/>
                      </a:lnTo>
                      <a:lnTo>
                        <a:pt x="0" y="14650"/>
                      </a:lnTo>
                      <a:lnTo>
                        <a:pt x="0" y="14650"/>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69" name="Google Shape;669;p33"/>
                <p:cNvSpPr/>
                <p:nvPr/>
              </p:nvSpPr>
              <p:spPr>
                <a:xfrm>
                  <a:off x="10000589" y="6291667"/>
                  <a:ext cx="438743" cy="432628"/>
                </a:xfrm>
                <a:custGeom>
                  <a:rect b="b" l="l" r="r" t="t"/>
                  <a:pathLst>
                    <a:path extrusionOk="0" h="432628" w="438743">
                      <a:moveTo>
                        <a:pt x="18854" y="432629"/>
                      </a:moveTo>
                      <a:cubicBezTo>
                        <a:pt x="251221" y="432629"/>
                        <a:pt x="438744" y="245360"/>
                        <a:pt x="438744" y="12612"/>
                      </a:cubicBezTo>
                      <a:lnTo>
                        <a:pt x="417087" y="0"/>
                      </a:lnTo>
                      <a:cubicBezTo>
                        <a:pt x="417087" y="231601"/>
                        <a:pt x="230965" y="418106"/>
                        <a:pt x="0" y="418106"/>
                      </a:cubicBezTo>
                      <a:lnTo>
                        <a:pt x="18854" y="432629"/>
                      </a:lnTo>
                      <a:lnTo>
                        <a:pt x="18854" y="432629"/>
                      </a:lnTo>
                      <a:lnTo>
                        <a:pt x="18854" y="432629"/>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70" name="Google Shape;670;p33"/>
                <p:cNvSpPr/>
                <p:nvPr/>
              </p:nvSpPr>
              <p:spPr>
                <a:xfrm>
                  <a:off x="1194635" y="927377"/>
                  <a:ext cx="19873" cy="337847"/>
                </a:xfrm>
                <a:custGeom>
                  <a:rect b="b" l="l" r="r" t="t"/>
                  <a:pathLst>
                    <a:path extrusionOk="0" h="337847" w="19873">
                      <a:moveTo>
                        <a:pt x="0" y="328930"/>
                      </a:moveTo>
                      <a:lnTo>
                        <a:pt x="0" y="8918"/>
                      </a:lnTo>
                      <a:cubicBezTo>
                        <a:pt x="0" y="3949"/>
                        <a:pt x="4331" y="0"/>
                        <a:pt x="9555" y="0"/>
                      </a:cubicBezTo>
                      <a:lnTo>
                        <a:pt x="19873" y="0"/>
                      </a:lnTo>
                      <a:lnTo>
                        <a:pt x="19873" y="337848"/>
                      </a:lnTo>
                      <a:lnTo>
                        <a:pt x="9555" y="337848"/>
                      </a:lnTo>
                      <a:cubicBezTo>
                        <a:pt x="4331" y="337848"/>
                        <a:pt x="0" y="333899"/>
                        <a:pt x="0" y="328930"/>
                      </a:cubicBezTo>
                      <a:lnTo>
                        <a:pt x="0" y="328930"/>
                      </a:lnTo>
                      <a:close/>
                    </a:path>
                  </a:pathLst>
                </a:custGeom>
                <a:solidFill>
                  <a:srgbClr val="14141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71" name="Google Shape;671;p33"/>
                <p:cNvSpPr/>
                <p:nvPr/>
              </p:nvSpPr>
              <p:spPr>
                <a:xfrm>
                  <a:off x="1200749" y="925848"/>
                  <a:ext cx="13758" cy="339376"/>
                </a:xfrm>
                <a:custGeom>
                  <a:rect b="b" l="l" r="r" t="t"/>
                  <a:pathLst>
                    <a:path extrusionOk="0" h="339376" w="13758">
                      <a:moveTo>
                        <a:pt x="13759" y="339376"/>
                      </a:moveTo>
                      <a:lnTo>
                        <a:pt x="3057" y="339376"/>
                      </a:lnTo>
                      <a:cubicBezTo>
                        <a:pt x="1911" y="339376"/>
                        <a:pt x="1019" y="338994"/>
                        <a:pt x="0" y="338740"/>
                      </a:cubicBezTo>
                      <a:cubicBezTo>
                        <a:pt x="3949" y="337593"/>
                        <a:pt x="6879" y="334408"/>
                        <a:pt x="6879" y="330332"/>
                      </a:cubicBezTo>
                      <a:lnTo>
                        <a:pt x="6879" y="8918"/>
                      </a:lnTo>
                      <a:cubicBezTo>
                        <a:pt x="6879" y="4968"/>
                        <a:pt x="3949" y="1529"/>
                        <a:pt x="0" y="382"/>
                      </a:cubicBezTo>
                      <a:cubicBezTo>
                        <a:pt x="1019" y="127"/>
                        <a:pt x="1911" y="0"/>
                        <a:pt x="3057" y="0"/>
                      </a:cubicBezTo>
                      <a:lnTo>
                        <a:pt x="13759" y="0"/>
                      </a:lnTo>
                      <a:lnTo>
                        <a:pt x="13759" y="339376"/>
                      </a:lnTo>
                      <a:lnTo>
                        <a:pt x="13759" y="339376"/>
                      </a:lnTo>
                      <a:lnTo>
                        <a:pt x="13759" y="339376"/>
                      </a:lnTo>
                      <a:close/>
                    </a:path>
                  </a:pathLst>
                </a:custGeom>
                <a:solidFill>
                  <a:srgbClr val="40404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sp>
          <p:nvSpPr>
            <p:cNvPr id="672" name="Google Shape;672;p33"/>
            <p:cNvSpPr/>
            <p:nvPr/>
          </p:nvSpPr>
          <p:spPr>
            <a:xfrm>
              <a:off x="2893720" y="349978"/>
              <a:ext cx="5332800" cy="4001100"/>
            </a:xfrm>
            <a:prstGeom prst="rect">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673" name="Google Shape;673;p33"/>
            <p:cNvSpPr/>
            <p:nvPr/>
          </p:nvSpPr>
          <p:spPr>
            <a:xfrm rot="5829469">
              <a:off x="2617236" y="2327108"/>
              <a:ext cx="65007" cy="65007"/>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674" name="Google Shape;674;p33"/>
          <p:cNvSpPr txBox="1"/>
          <p:nvPr>
            <p:ph type="title"/>
          </p:nvPr>
        </p:nvSpPr>
        <p:spPr>
          <a:xfrm>
            <a:off x="876425" y="1981100"/>
            <a:ext cx="5581500" cy="1264200"/>
          </a:xfrm>
          <a:prstGeom prst="rect">
            <a:avLst/>
          </a:prstGeom>
        </p:spPr>
        <p:txBody>
          <a:bodyPr anchorCtr="0" anchor="ctr" bIns="121900" lIns="121900" spcFirstLastPara="1" rIns="121900" wrap="square" tIns="121900">
            <a:noAutofit/>
          </a:bodyPr>
          <a:lstStyle/>
          <a:p>
            <a:pPr indent="0" lvl="0" marL="0" rtl="0" algn="r">
              <a:spcBef>
                <a:spcPts val="0"/>
              </a:spcBef>
              <a:spcAft>
                <a:spcPts val="0"/>
              </a:spcAft>
              <a:buNone/>
            </a:pPr>
            <a:r>
              <a:rPr lang="en"/>
              <a:t>Presenting a website or an app?</a:t>
            </a:r>
            <a:endParaRPr/>
          </a:p>
        </p:txBody>
      </p:sp>
      <p:sp>
        <p:nvSpPr>
          <p:cNvPr id="675" name="Google Shape;675;p33"/>
          <p:cNvSpPr txBox="1"/>
          <p:nvPr>
            <p:ph idx="1" type="body"/>
          </p:nvPr>
        </p:nvSpPr>
        <p:spPr>
          <a:xfrm>
            <a:off x="876525" y="3438950"/>
            <a:ext cx="5581500" cy="17025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r>
              <a:rPr lang="en"/>
              <a:t>If you are presenting a website, an internet product or an app, you can place a screenshot of it here.</a:t>
            </a:r>
            <a:endParaRPr/>
          </a:p>
        </p:txBody>
      </p:sp>
      <p:grpSp>
        <p:nvGrpSpPr>
          <p:cNvPr id="676" name="Google Shape;676;p33"/>
          <p:cNvGrpSpPr/>
          <p:nvPr/>
        </p:nvGrpSpPr>
        <p:grpSpPr>
          <a:xfrm>
            <a:off x="9399746" y="-687260"/>
            <a:ext cx="3473456" cy="3155715"/>
            <a:chOff x="9399746" y="-687260"/>
            <a:chExt cx="3473456" cy="3155715"/>
          </a:xfrm>
        </p:grpSpPr>
        <p:sp>
          <p:nvSpPr>
            <p:cNvPr id="677" name="Google Shape;677;p33"/>
            <p:cNvSpPr/>
            <p:nvPr/>
          </p:nvSpPr>
          <p:spPr>
            <a:xfrm flipH="1">
              <a:off x="9399747" y="-687260"/>
              <a:ext cx="3473455" cy="3155483"/>
            </a:xfrm>
            <a:custGeom>
              <a:rect b="b" l="l" r="r" t="t"/>
              <a:pathLst>
                <a:path extrusionOk="0" h="3155483" w="3473455">
                  <a:moveTo>
                    <a:pt x="1097576" y="271"/>
                  </a:moveTo>
                  <a:cubicBezTo>
                    <a:pt x="910836" y="4396"/>
                    <a:pt x="728707" y="426569"/>
                    <a:pt x="610350" y="760222"/>
                  </a:cubicBezTo>
                  <a:cubicBezTo>
                    <a:pt x="510065" y="1042931"/>
                    <a:pt x="51744" y="1132154"/>
                    <a:pt x="2383" y="1608148"/>
                  </a:cubicBezTo>
                  <a:cubicBezTo>
                    <a:pt x="-25636" y="1878376"/>
                    <a:pt x="202658" y="2111126"/>
                    <a:pt x="202658" y="2111126"/>
                  </a:cubicBezTo>
                  <a:cubicBezTo>
                    <a:pt x="202658" y="2111126"/>
                    <a:pt x="370617" y="1371694"/>
                    <a:pt x="574143" y="1534157"/>
                  </a:cubicBezTo>
                  <a:cubicBezTo>
                    <a:pt x="740291" y="1666776"/>
                    <a:pt x="315333" y="2045412"/>
                    <a:pt x="484567" y="2394126"/>
                  </a:cubicBezTo>
                  <a:cubicBezTo>
                    <a:pt x="653802" y="2742839"/>
                    <a:pt x="1251195" y="2929070"/>
                    <a:pt x="1251195" y="2929070"/>
                  </a:cubicBezTo>
                  <a:cubicBezTo>
                    <a:pt x="1251195" y="2929070"/>
                    <a:pt x="850591" y="1953292"/>
                    <a:pt x="1277774" y="1899995"/>
                  </a:cubicBezTo>
                  <a:cubicBezTo>
                    <a:pt x="1643744" y="1854333"/>
                    <a:pt x="1413847" y="2506921"/>
                    <a:pt x="1536039" y="2815846"/>
                  </a:cubicBezTo>
                  <a:cubicBezTo>
                    <a:pt x="1611162" y="3005780"/>
                    <a:pt x="2370672" y="3243466"/>
                    <a:pt x="2533510" y="3122661"/>
                  </a:cubicBezTo>
                  <a:cubicBezTo>
                    <a:pt x="2635368" y="3047103"/>
                    <a:pt x="2021115" y="2538177"/>
                    <a:pt x="2228998" y="2429702"/>
                  </a:cubicBezTo>
                  <a:cubicBezTo>
                    <a:pt x="2432301" y="2323617"/>
                    <a:pt x="2572850" y="2775615"/>
                    <a:pt x="2764358" y="2908141"/>
                  </a:cubicBezTo>
                  <a:cubicBezTo>
                    <a:pt x="2831578" y="2954660"/>
                    <a:pt x="2916051" y="2958404"/>
                    <a:pt x="3008600" y="2939745"/>
                  </a:cubicBezTo>
                  <a:cubicBezTo>
                    <a:pt x="3101150" y="2921087"/>
                    <a:pt x="3182100" y="2871936"/>
                    <a:pt x="3182100" y="2871936"/>
                  </a:cubicBezTo>
                  <a:cubicBezTo>
                    <a:pt x="3182100" y="2871936"/>
                    <a:pt x="3168337" y="2781388"/>
                    <a:pt x="3198843" y="2665780"/>
                  </a:cubicBezTo>
                  <a:cubicBezTo>
                    <a:pt x="3225632" y="2564276"/>
                    <a:pt x="3313668" y="2504008"/>
                    <a:pt x="3203236" y="2394126"/>
                  </a:cubicBezTo>
                  <a:cubicBezTo>
                    <a:pt x="2967057" y="2159099"/>
                    <a:pt x="2242313" y="2004157"/>
                    <a:pt x="2245112" y="1886808"/>
                  </a:cubicBezTo>
                  <a:cubicBezTo>
                    <a:pt x="2247691" y="1778486"/>
                    <a:pt x="2555852" y="1746842"/>
                    <a:pt x="2850585" y="1821925"/>
                  </a:cubicBezTo>
                  <a:cubicBezTo>
                    <a:pt x="3145318" y="1897015"/>
                    <a:pt x="3424039" y="2187140"/>
                    <a:pt x="3424039" y="2187140"/>
                  </a:cubicBezTo>
                  <a:cubicBezTo>
                    <a:pt x="3424039" y="2187140"/>
                    <a:pt x="3493000" y="2098247"/>
                    <a:pt x="3467993" y="1993964"/>
                  </a:cubicBezTo>
                  <a:cubicBezTo>
                    <a:pt x="3442978" y="1889674"/>
                    <a:pt x="3324001" y="1770021"/>
                    <a:pt x="3324001" y="1770021"/>
                  </a:cubicBezTo>
                  <a:cubicBezTo>
                    <a:pt x="3324001" y="1770021"/>
                    <a:pt x="3379716" y="1542200"/>
                    <a:pt x="3174773" y="1433068"/>
                  </a:cubicBezTo>
                  <a:cubicBezTo>
                    <a:pt x="2710197" y="1185676"/>
                    <a:pt x="1819822" y="1428326"/>
                    <a:pt x="1825696" y="1173130"/>
                  </a:cubicBezTo>
                  <a:cubicBezTo>
                    <a:pt x="1827792" y="1082021"/>
                    <a:pt x="2044623" y="996949"/>
                    <a:pt x="2309151" y="1009675"/>
                  </a:cubicBezTo>
                  <a:cubicBezTo>
                    <a:pt x="2662914" y="1026693"/>
                    <a:pt x="3088130" y="1163294"/>
                    <a:pt x="3088130" y="1163294"/>
                  </a:cubicBezTo>
                  <a:cubicBezTo>
                    <a:pt x="3088130" y="1163294"/>
                    <a:pt x="3158512" y="874183"/>
                    <a:pt x="2764358" y="787618"/>
                  </a:cubicBezTo>
                  <a:cubicBezTo>
                    <a:pt x="2370210" y="701054"/>
                    <a:pt x="1521506" y="902153"/>
                    <a:pt x="1494181" y="825291"/>
                  </a:cubicBezTo>
                  <a:cubicBezTo>
                    <a:pt x="1464211" y="741000"/>
                    <a:pt x="1810319" y="692784"/>
                    <a:pt x="2054032" y="578539"/>
                  </a:cubicBezTo>
                  <a:cubicBezTo>
                    <a:pt x="2307276" y="459823"/>
                    <a:pt x="2567210" y="496287"/>
                    <a:pt x="2567210" y="496287"/>
                  </a:cubicBezTo>
                  <a:cubicBezTo>
                    <a:pt x="2567210" y="496287"/>
                    <a:pt x="2461246" y="414432"/>
                    <a:pt x="2325687" y="311904"/>
                  </a:cubicBezTo>
                  <a:cubicBezTo>
                    <a:pt x="2212028" y="225939"/>
                    <a:pt x="2082603" y="118794"/>
                    <a:pt x="1928874" y="98428"/>
                  </a:cubicBezTo>
                  <a:cubicBezTo>
                    <a:pt x="1591787" y="53772"/>
                    <a:pt x="1305234" y="467795"/>
                    <a:pt x="1199710" y="332833"/>
                  </a:cubicBezTo>
                  <a:cubicBezTo>
                    <a:pt x="1082651" y="183117"/>
                    <a:pt x="1432439" y="40455"/>
                    <a:pt x="1432439" y="40455"/>
                  </a:cubicBezTo>
                  <a:cubicBezTo>
                    <a:pt x="1432439" y="40455"/>
                    <a:pt x="1284317" y="-3854"/>
                    <a:pt x="1097576" y="271"/>
                  </a:cubicBezTo>
                  <a:close/>
                  <a:moveTo>
                    <a:pt x="1392255" y="872590"/>
                  </a:moveTo>
                  <a:cubicBezTo>
                    <a:pt x="1489091" y="877615"/>
                    <a:pt x="1584775" y="917118"/>
                    <a:pt x="1574548" y="991048"/>
                  </a:cubicBezTo>
                  <a:cubicBezTo>
                    <a:pt x="1559178" y="1102166"/>
                    <a:pt x="1210693" y="1054017"/>
                    <a:pt x="1202849" y="961120"/>
                  </a:cubicBezTo>
                  <a:cubicBezTo>
                    <a:pt x="1197437" y="897032"/>
                    <a:pt x="1295419" y="867566"/>
                    <a:pt x="1392255" y="872590"/>
                  </a:cubicBezTo>
                  <a:close/>
                  <a:moveTo>
                    <a:pt x="1202640" y="1344329"/>
                  </a:moveTo>
                  <a:cubicBezTo>
                    <a:pt x="1328862" y="1339561"/>
                    <a:pt x="1388880" y="1711031"/>
                    <a:pt x="1264380" y="1735075"/>
                  </a:cubicBezTo>
                  <a:cubicBezTo>
                    <a:pt x="1106115" y="1765634"/>
                    <a:pt x="1065701" y="1349500"/>
                    <a:pt x="1202640" y="1344329"/>
                  </a:cubicBezTo>
                  <a:close/>
                  <a:moveTo>
                    <a:pt x="1748048" y="2042935"/>
                  </a:moveTo>
                  <a:cubicBezTo>
                    <a:pt x="1832949" y="2040148"/>
                    <a:pt x="1916310" y="2259852"/>
                    <a:pt x="1846203" y="2318574"/>
                  </a:cubicBezTo>
                  <a:cubicBezTo>
                    <a:pt x="1744766" y="2403542"/>
                    <a:pt x="1635956" y="2127568"/>
                    <a:pt x="1712050" y="2058841"/>
                  </a:cubicBezTo>
                  <a:cubicBezTo>
                    <a:pt x="1723790" y="2048239"/>
                    <a:pt x="1735919" y="2043336"/>
                    <a:pt x="1748048" y="204293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8" name="Google Shape;678;p33"/>
            <p:cNvSpPr/>
            <p:nvPr/>
          </p:nvSpPr>
          <p:spPr>
            <a:xfrm flipH="1">
              <a:off x="9399746" y="-687028"/>
              <a:ext cx="3473455" cy="3155483"/>
            </a:xfrm>
            <a:custGeom>
              <a:rect b="b" l="l" r="r" t="t"/>
              <a:pathLst>
                <a:path extrusionOk="0" h="3155483" w="3473455">
                  <a:moveTo>
                    <a:pt x="1097576" y="271"/>
                  </a:moveTo>
                  <a:cubicBezTo>
                    <a:pt x="910836" y="4396"/>
                    <a:pt x="728707" y="426569"/>
                    <a:pt x="610350" y="760222"/>
                  </a:cubicBezTo>
                  <a:cubicBezTo>
                    <a:pt x="510065" y="1042931"/>
                    <a:pt x="51744" y="1132154"/>
                    <a:pt x="2383" y="1608148"/>
                  </a:cubicBezTo>
                  <a:cubicBezTo>
                    <a:pt x="-25636" y="1878376"/>
                    <a:pt x="202658" y="2111126"/>
                    <a:pt x="202658" y="2111126"/>
                  </a:cubicBezTo>
                  <a:cubicBezTo>
                    <a:pt x="202658" y="2111126"/>
                    <a:pt x="370617" y="1371694"/>
                    <a:pt x="574143" y="1534157"/>
                  </a:cubicBezTo>
                  <a:cubicBezTo>
                    <a:pt x="740291" y="1666776"/>
                    <a:pt x="315333" y="2045412"/>
                    <a:pt x="484567" y="2394126"/>
                  </a:cubicBezTo>
                  <a:cubicBezTo>
                    <a:pt x="653802" y="2742839"/>
                    <a:pt x="1251195" y="2929070"/>
                    <a:pt x="1251195" y="2929070"/>
                  </a:cubicBezTo>
                  <a:cubicBezTo>
                    <a:pt x="1251195" y="2929070"/>
                    <a:pt x="850591" y="1953292"/>
                    <a:pt x="1277774" y="1899995"/>
                  </a:cubicBezTo>
                  <a:cubicBezTo>
                    <a:pt x="1643744" y="1854333"/>
                    <a:pt x="1413847" y="2506921"/>
                    <a:pt x="1536039" y="2815846"/>
                  </a:cubicBezTo>
                  <a:cubicBezTo>
                    <a:pt x="1611162" y="3005780"/>
                    <a:pt x="2370672" y="3243466"/>
                    <a:pt x="2533510" y="3122661"/>
                  </a:cubicBezTo>
                  <a:cubicBezTo>
                    <a:pt x="2635368" y="3047103"/>
                    <a:pt x="2021115" y="2538177"/>
                    <a:pt x="2228998" y="2429702"/>
                  </a:cubicBezTo>
                  <a:cubicBezTo>
                    <a:pt x="2432301" y="2323617"/>
                    <a:pt x="2572850" y="2775615"/>
                    <a:pt x="2764358" y="2908141"/>
                  </a:cubicBezTo>
                  <a:cubicBezTo>
                    <a:pt x="2831578" y="2954660"/>
                    <a:pt x="2916051" y="2958404"/>
                    <a:pt x="3008600" y="2939745"/>
                  </a:cubicBezTo>
                  <a:cubicBezTo>
                    <a:pt x="3101150" y="2921087"/>
                    <a:pt x="3182100" y="2871936"/>
                    <a:pt x="3182100" y="2871936"/>
                  </a:cubicBezTo>
                  <a:cubicBezTo>
                    <a:pt x="3182100" y="2871936"/>
                    <a:pt x="3168337" y="2781388"/>
                    <a:pt x="3198843" y="2665780"/>
                  </a:cubicBezTo>
                  <a:cubicBezTo>
                    <a:pt x="3225632" y="2564276"/>
                    <a:pt x="3313668" y="2504008"/>
                    <a:pt x="3203236" y="2394126"/>
                  </a:cubicBezTo>
                  <a:cubicBezTo>
                    <a:pt x="2967057" y="2159099"/>
                    <a:pt x="2242313" y="2004157"/>
                    <a:pt x="2245112" y="1886808"/>
                  </a:cubicBezTo>
                  <a:cubicBezTo>
                    <a:pt x="2247691" y="1778486"/>
                    <a:pt x="2555852" y="1746842"/>
                    <a:pt x="2850585" y="1821925"/>
                  </a:cubicBezTo>
                  <a:cubicBezTo>
                    <a:pt x="3145318" y="1897015"/>
                    <a:pt x="3424039" y="2187140"/>
                    <a:pt x="3424039" y="2187140"/>
                  </a:cubicBezTo>
                  <a:cubicBezTo>
                    <a:pt x="3424039" y="2187140"/>
                    <a:pt x="3493000" y="2098247"/>
                    <a:pt x="3467993" y="1993964"/>
                  </a:cubicBezTo>
                  <a:cubicBezTo>
                    <a:pt x="3442978" y="1889674"/>
                    <a:pt x="3324001" y="1770021"/>
                    <a:pt x="3324001" y="1770021"/>
                  </a:cubicBezTo>
                  <a:cubicBezTo>
                    <a:pt x="3324001" y="1770021"/>
                    <a:pt x="3379716" y="1542200"/>
                    <a:pt x="3174773" y="1433068"/>
                  </a:cubicBezTo>
                  <a:cubicBezTo>
                    <a:pt x="2710197" y="1185676"/>
                    <a:pt x="1819822" y="1428326"/>
                    <a:pt x="1825696" y="1173130"/>
                  </a:cubicBezTo>
                  <a:cubicBezTo>
                    <a:pt x="1827792" y="1082021"/>
                    <a:pt x="2044623" y="996949"/>
                    <a:pt x="2309151" y="1009675"/>
                  </a:cubicBezTo>
                  <a:cubicBezTo>
                    <a:pt x="2662914" y="1026693"/>
                    <a:pt x="3088130" y="1163294"/>
                    <a:pt x="3088130" y="1163294"/>
                  </a:cubicBezTo>
                  <a:cubicBezTo>
                    <a:pt x="3088130" y="1163294"/>
                    <a:pt x="3158512" y="874183"/>
                    <a:pt x="2764358" y="787618"/>
                  </a:cubicBezTo>
                  <a:cubicBezTo>
                    <a:pt x="2370210" y="701054"/>
                    <a:pt x="1521506" y="902153"/>
                    <a:pt x="1494181" y="825291"/>
                  </a:cubicBezTo>
                  <a:cubicBezTo>
                    <a:pt x="1464211" y="741000"/>
                    <a:pt x="1810319" y="692784"/>
                    <a:pt x="2054032" y="578539"/>
                  </a:cubicBezTo>
                  <a:cubicBezTo>
                    <a:pt x="2307276" y="459823"/>
                    <a:pt x="2567210" y="496287"/>
                    <a:pt x="2567210" y="496287"/>
                  </a:cubicBezTo>
                  <a:cubicBezTo>
                    <a:pt x="2567210" y="496287"/>
                    <a:pt x="2461246" y="414432"/>
                    <a:pt x="2325687" y="311904"/>
                  </a:cubicBezTo>
                  <a:cubicBezTo>
                    <a:pt x="2212028" y="225939"/>
                    <a:pt x="2082603" y="118794"/>
                    <a:pt x="1928874" y="98428"/>
                  </a:cubicBezTo>
                  <a:cubicBezTo>
                    <a:pt x="1591787" y="53772"/>
                    <a:pt x="1305234" y="467795"/>
                    <a:pt x="1199710" y="332833"/>
                  </a:cubicBezTo>
                  <a:cubicBezTo>
                    <a:pt x="1082651" y="183117"/>
                    <a:pt x="1432439" y="40455"/>
                    <a:pt x="1432439" y="40455"/>
                  </a:cubicBezTo>
                  <a:cubicBezTo>
                    <a:pt x="1432439" y="40455"/>
                    <a:pt x="1284317" y="-3854"/>
                    <a:pt x="1097576" y="271"/>
                  </a:cubicBezTo>
                  <a:close/>
                  <a:moveTo>
                    <a:pt x="1392255" y="872590"/>
                  </a:moveTo>
                  <a:cubicBezTo>
                    <a:pt x="1489091" y="877615"/>
                    <a:pt x="1584775" y="917118"/>
                    <a:pt x="1574548" y="991048"/>
                  </a:cubicBezTo>
                  <a:cubicBezTo>
                    <a:pt x="1559178" y="1102166"/>
                    <a:pt x="1210693" y="1054017"/>
                    <a:pt x="1202849" y="961120"/>
                  </a:cubicBezTo>
                  <a:cubicBezTo>
                    <a:pt x="1197437" y="897032"/>
                    <a:pt x="1295419" y="867566"/>
                    <a:pt x="1392255" y="872590"/>
                  </a:cubicBezTo>
                  <a:close/>
                  <a:moveTo>
                    <a:pt x="1202640" y="1344329"/>
                  </a:moveTo>
                  <a:cubicBezTo>
                    <a:pt x="1328862" y="1339561"/>
                    <a:pt x="1388880" y="1711031"/>
                    <a:pt x="1264380" y="1735075"/>
                  </a:cubicBezTo>
                  <a:cubicBezTo>
                    <a:pt x="1106115" y="1765634"/>
                    <a:pt x="1065701" y="1349500"/>
                    <a:pt x="1202640" y="1344329"/>
                  </a:cubicBezTo>
                  <a:close/>
                  <a:moveTo>
                    <a:pt x="1748048" y="2042935"/>
                  </a:moveTo>
                  <a:cubicBezTo>
                    <a:pt x="1832949" y="2040148"/>
                    <a:pt x="1916310" y="2259852"/>
                    <a:pt x="1846203" y="2318574"/>
                  </a:cubicBezTo>
                  <a:cubicBezTo>
                    <a:pt x="1744766" y="2403542"/>
                    <a:pt x="1635956" y="2127568"/>
                    <a:pt x="1712050" y="2058841"/>
                  </a:cubicBezTo>
                  <a:cubicBezTo>
                    <a:pt x="1723790" y="2048239"/>
                    <a:pt x="1735919" y="2043336"/>
                    <a:pt x="1748048" y="2042935"/>
                  </a:cubicBezTo>
                  <a:close/>
                </a:path>
              </a:pathLst>
            </a:custGeom>
            <a:blipFill rotWithShape="1">
              <a:blip r:embed="rId3">
                <a:alphaModFix amt="60000"/>
              </a:blip>
              <a:stretch>
                <a:fillRect b="0" l="0" r="0" t="0"/>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grpSp>
      <p:grpSp>
        <p:nvGrpSpPr>
          <p:cNvPr id="679" name="Google Shape;679;p33"/>
          <p:cNvGrpSpPr/>
          <p:nvPr/>
        </p:nvGrpSpPr>
        <p:grpSpPr>
          <a:xfrm>
            <a:off x="10139171" y="4415554"/>
            <a:ext cx="2404422" cy="3129261"/>
            <a:chOff x="10139171" y="4415554"/>
            <a:chExt cx="2404422" cy="3129261"/>
          </a:xfrm>
        </p:grpSpPr>
        <p:sp>
          <p:nvSpPr>
            <p:cNvPr id="680" name="Google Shape;680;p33"/>
            <p:cNvSpPr/>
            <p:nvPr/>
          </p:nvSpPr>
          <p:spPr>
            <a:xfrm flipH="1" rot="-901995">
              <a:off x="10468729" y="4594477"/>
              <a:ext cx="1745305" cy="2771415"/>
            </a:xfrm>
            <a:custGeom>
              <a:rect b="b" l="l" r="r" t="t"/>
              <a:pathLst>
                <a:path extrusionOk="0" h="6117861" w="3852738">
                  <a:moveTo>
                    <a:pt x="3144901" y="1667"/>
                  </a:moveTo>
                  <a:cubicBezTo>
                    <a:pt x="3063207" y="16374"/>
                    <a:pt x="3050302" y="127441"/>
                    <a:pt x="3044201" y="178046"/>
                  </a:cubicBezTo>
                  <a:cubicBezTo>
                    <a:pt x="3025187" y="335706"/>
                    <a:pt x="3082804" y="527583"/>
                    <a:pt x="3114549" y="618371"/>
                  </a:cubicBezTo>
                  <a:cubicBezTo>
                    <a:pt x="3100913" y="636005"/>
                    <a:pt x="3092287" y="647096"/>
                    <a:pt x="3083788" y="658226"/>
                  </a:cubicBezTo>
                  <a:cubicBezTo>
                    <a:pt x="3016675" y="746369"/>
                    <a:pt x="2942342" y="846125"/>
                    <a:pt x="2863006" y="955706"/>
                  </a:cubicBezTo>
                  <a:cubicBezTo>
                    <a:pt x="2806836" y="1033280"/>
                    <a:pt x="2815308" y="1030172"/>
                    <a:pt x="2759929" y="1109341"/>
                  </a:cubicBezTo>
                  <a:cubicBezTo>
                    <a:pt x="2771314" y="1073618"/>
                    <a:pt x="2900283" y="525058"/>
                    <a:pt x="2683399" y="520497"/>
                  </a:cubicBezTo>
                  <a:cubicBezTo>
                    <a:pt x="2670949" y="520236"/>
                    <a:pt x="2660086" y="522071"/>
                    <a:pt x="2650509" y="525467"/>
                  </a:cubicBezTo>
                  <a:cubicBezTo>
                    <a:pt x="2583516" y="549282"/>
                    <a:pt x="2582297" y="654021"/>
                    <a:pt x="2580978" y="716499"/>
                  </a:cubicBezTo>
                  <a:cubicBezTo>
                    <a:pt x="2577274" y="892878"/>
                    <a:pt x="2668893" y="1189407"/>
                    <a:pt x="2678456" y="1220080"/>
                  </a:cubicBezTo>
                  <a:cubicBezTo>
                    <a:pt x="2591988" y="1344375"/>
                    <a:pt x="2541169" y="1426309"/>
                    <a:pt x="2458451" y="1553014"/>
                  </a:cubicBezTo>
                  <a:cubicBezTo>
                    <a:pt x="2476983" y="1490402"/>
                    <a:pt x="2481550" y="1397102"/>
                    <a:pt x="2483050" y="1373870"/>
                  </a:cubicBezTo>
                  <a:cubicBezTo>
                    <a:pt x="2493190" y="1216732"/>
                    <a:pt x="2496204" y="1068220"/>
                    <a:pt x="2378459" y="945418"/>
                  </a:cubicBezTo>
                  <a:cubicBezTo>
                    <a:pt x="2337472" y="902670"/>
                    <a:pt x="2259670" y="851864"/>
                    <a:pt x="2197412" y="878600"/>
                  </a:cubicBezTo>
                  <a:cubicBezTo>
                    <a:pt x="2130493" y="907338"/>
                    <a:pt x="2120460" y="1011327"/>
                    <a:pt x="2136219" y="1069412"/>
                  </a:cubicBezTo>
                  <a:cubicBezTo>
                    <a:pt x="2171373" y="1198924"/>
                    <a:pt x="2249577" y="1245141"/>
                    <a:pt x="2307796" y="1367962"/>
                  </a:cubicBezTo>
                  <a:cubicBezTo>
                    <a:pt x="2329087" y="1412888"/>
                    <a:pt x="2384045" y="1588925"/>
                    <a:pt x="2401411" y="1628546"/>
                  </a:cubicBezTo>
                  <a:cubicBezTo>
                    <a:pt x="2337271" y="1727418"/>
                    <a:pt x="2274089" y="1826404"/>
                    <a:pt x="2213385" y="1925684"/>
                  </a:cubicBezTo>
                  <a:cubicBezTo>
                    <a:pt x="2187044" y="1968761"/>
                    <a:pt x="2162874" y="2010806"/>
                    <a:pt x="2137672" y="2053253"/>
                  </a:cubicBezTo>
                  <a:cubicBezTo>
                    <a:pt x="2143258" y="2029913"/>
                    <a:pt x="2148890" y="2006446"/>
                    <a:pt x="2151723" y="1982135"/>
                  </a:cubicBezTo>
                  <a:cubicBezTo>
                    <a:pt x="2170496" y="1820979"/>
                    <a:pt x="2120755" y="1722683"/>
                    <a:pt x="2041707" y="1569852"/>
                  </a:cubicBezTo>
                  <a:cubicBezTo>
                    <a:pt x="1997445" y="1484280"/>
                    <a:pt x="1856554" y="1338803"/>
                    <a:pt x="1750684" y="1353992"/>
                  </a:cubicBezTo>
                  <a:cubicBezTo>
                    <a:pt x="1735555" y="1356169"/>
                    <a:pt x="1720928" y="1361466"/>
                    <a:pt x="1707621" y="1370822"/>
                  </a:cubicBezTo>
                  <a:cubicBezTo>
                    <a:pt x="1609847" y="1439724"/>
                    <a:pt x="1644117" y="1553088"/>
                    <a:pt x="1702303" y="1615058"/>
                  </a:cubicBezTo>
                  <a:cubicBezTo>
                    <a:pt x="1815360" y="1735481"/>
                    <a:pt x="1850708" y="1755781"/>
                    <a:pt x="1939982" y="1892117"/>
                  </a:cubicBezTo>
                  <a:cubicBezTo>
                    <a:pt x="2004135" y="1990098"/>
                    <a:pt x="2041158" y="2128658"/>
                    <a:pt x="2056582" y="2190849"/>
                  </a:cubicBezTo>
                  <a:cubicBezTo>
                    <a:pt x="1962137" y="2355474"/>
                    <a:pt x="1894521" y="2484357"/>
                    <a:pt x="1819773" y="2637255"/>
                  </a:cubicBezTo>
                  <a:cubicBezTo>
                    <a:pt x="1812071" y="2459034"/>
                    <a:pt x="1771472" y="2224918"/>
                    <a:pt x="1716160" y="2101105"/>
                  </a:cubicBezTo>
                  <a:cubicBezTo>
                    <a:pt x="1659903" y="1975203"/>
                    <a:pt x="1554703" y="1898594"/>
                    <a:pt x="1477480" y="1924458"/>
                  </a:cubicBezTo>
                  <a:cubicBezTo>
                    <a:pt x="1451739" y="1933078"/>
                    <a:pt x="1429201" y="1953116"/>
                    <a:pt x="1412538" y="1986488"/>
                  </a:cubicBezTo>
                  <a:cubicBezTo>
                    <a:pt x="1326252" y="2159151"/>
                    <a:pt x="1557548" y="2385123"/>
                    <a:pt x="1641157" y="2516436"/>
                  </a:cubicBezTo>
                  <a:cubicBezTo>
                    <a:pt x="1660820" y="2547324"/>
                    <a:pt x="1768385" y="2739475"/>
                    <a:pt x="1768385" y="2739475"/>
                  </a:cubicBezTo>
                  <a:cubicBezTo>
                    <a:pt x="1768385" y="2739475"/>
                    <a:pt x="1602172" y="3119170"/>
                    <a:pt x="1559805" y="3246860"/>
                  </a:cubicBezTo>
                  <a:cubicBezTo>
                    <a:pt x="1520250" y="3366025"/>
                    <a:pt x="1475290" y="3506902"/>
                    <a:pt x="1432360" y="3639561"/>
                  </a:cubicBezTo>
                  <a:cubicBezTo>
                    <a:pt x="1435396" y="3547521"/>
                    <a:pt x="1436934" y="3454241"/>
                    <a:pt x="1433299" y="3414988"/>
                  </a:cubicBezTo>
                  <a:cubicBezTo>
                    <a:pt x="1411950" y="3184321"/>
                    <a:pt x="1409492" y="3007165"/>
                    <a:pt x="1340151" y="2775219"/>
                  </a:cubicBezTo>
                  <a:cubicBezTo>
                    <a:pt x="1275572" y="2559212"/>
                    <a:pt x="1145642" y="2375754"/>
                    <a:pt x="963931" y="2434174"/>
                  </a:cubicBezTo>
                  <a:cubicBezTo>
                    <a:pt x="921998" y="2447655"/>
                    <a:pt x="877358" y="2474090"/>
                    <a:pt x="830044" y="2515881"/>
                  </a:cubicBezTo>
                  <a:cubicBezTo>
                    <a:pt x="530445" y="2780704"/>
                    <a:pt x="995227" y="3158081"/>
                    <a:pt x="1123535" y="3402719"/>
                  </a:cubicBezTo>
                  <a:cubicBezTo>
                    <a:pt x="1220933" y="3588421"/>
                    <a:pt x="1316777" y="3748385"/>
                    <a:pt x="1371372" y="3827252"/>
                  </a:cubicBezTo>
                  <a:cubicBezTo>
                    <a:pt x="1371451" y="3827366"/>
                    <a:pt x="1371425" y="3827573"/>
                    <a:pt x="1371478" y="3827600"/>
                  </a:cubicBezTo>
                  <a:cubicBezTo>
                    <a:pt x="1359306" y="3865594"/>
                    <a:pt x="1348772" y="3896321"/>
                    <a:pt x="1336368" y="3935259"/>
                  </a:cubicBezTo>
                  <a:cubicBezTo>
                    <a:pt x="1323111" y="3976876"/>
                    <a:pt x="1309670" y="4019048"/>
                    <a:pt x="1296213" y="4061636"/>
                  </a:cubicBezTo>
                  <a:cubicBezTo>
                    <a:pt x="1209864" y="4334208"/>
                    <a:pt x="1136316" y="4547249"/>
                    <a:pt x="1047501" y="4835566"/>
                  </a:cubicBezTo>
                  <a:cubicBezTo>
                    <a:pt x="1021243" y="4725530"/>
                    <a:pt x="954571" y="4590714"/>
                    <a:pt x="928617" y="4459983"/>
                  </a:cubicBezTo>
                  <a:cubicBezTo>
                    <a:pt x="856621" y="4097567"/>
                    <a:pt x="571389" y="2878953"/>
                    <a:pt x="230732" y="2952924"/>
                  </a:cubicBezTo>
                  <a:cubicBezTo>
                    <a:pt x="219743" y="2955308"/>
                    <a:pt x="208531" y="2958951"/>
                    <a:pt x="197434" y="2964129"/>
                  </a:cubicBezTo>
                  <a:cubicBezTo>
                    <a:pt x="-84929" y="3095120"/>
                    <a:pt x="-104211" y="3619798"/>
                    <a:pt x="403581" y="4217033"/>
                  </a:cubicBezTo>
                  <a:cubicBezTo>
                    <a:pt x="738483" y="4610940"/>
                    <a:pt x="967576" y="4901533"/>
                    <a:pt x="1016707" y="4964154"/>
                  </a:cubicBezTo>
                  <a:cubicBezTo>
                    <a:pt x="967362" y="5124553"/>
                    <a:pt x="918713" y="5277318"/>
                    <a:pt x="869694" y="5438789"/>
                  </a:cubicBezTo>
                  <a:cubicBezTo>
                    <a:pt x="819917" y="5602738"/>
                    <a:pt x="682433" y="6060898"/>
                    <a:pt x="681869" y="6062907"/>
                  </a:cubicBezTo>
                  <a:cubicBezTo>
                    <a:pt x="675144" y="6085610"/>
                    <a:pt x="688243" y="6109252"/>
                    <a:pt x="710909" y="6116083"/>
                  </a:cubicBezTo>
                  <a:cubicBezTo>
                    <a:pt x="733566" y="6122780"/>
                    <a:pt x="757392" y="6109988"/>
                    <a:pt x="764143" y="6087352"/>
                  </a:cubicBezTo>
                  <a:cubicBezTo>
                    <a:pt x="764718" y="6085409"/>
                    <a:pt x="901997" y="5627651"/>
                    <a:pt x="951722" y="5463702"/>
                  </a:cubicBezTo>
                  <a:cubicBezTo>
                    <a:pt x="978415" y="5375767"/>
                    <a:pt x="1005031" y="5293123"/>
                    <a:pt x="1031846" y="5205255"/>
                  </a:cubicBezTo>
                  <a:cubicBezTo>
                    <a:pt x="1148963" y="5183890"/>
                    <a:pt x="2354844" y="4963550"/>
                    <a:pt x="2547545" y="4888742"/>
                  </a:cubicBezTo>
                  <a:cubicBezTo>
                    <a:pt x="2672007" y="4840454"/>
                    <a:pt x="2844950" y="4792033"/>
                    <a:pt x="2786470" y="4608328"/>
                  </a:cubicBezTo>
                  <a:cubicBezTo>
                    <a:pt x="2732805" y="4439757"/>
                    <a:pt x="2404967" y="4435672"/>
                    <a:pt x="2193561" y="4506262"/>
                  </a:cubicBezTo>
                  <a:cubicBezTo>
                    <a:pt x="1876807" y="4611944"/>
                    <a:pt x="1246929" y="4953504"/>
                    <a:pt x="1061623" y="5078074"/>
                  </a:cubicBezTo>
                  <a:cubicBezTo>
                    <a:pt x="1142249" y="4814536"/>
                    <a:pt x="1205183" y="4642484"/>
                    <a:pt x="1284853" y="4388322"/>
                  </a:cubicBezTo>
                  <a:cubicBezTo>
                    <a:pt x="1284903" y="4388188"/>
                    <a:pt x="1285061" y="4388055"/>
                    <a:pt x="1285098" y="4387854"/>
                  </a:cubicBezTo>
                  <a:cubicBezTo>
                    <a:pt x="1436969" y="4303468"/>
                    <a:pt x="1909938" y="4086892"/>
                    <a:pt x="2210344" y="3972348"/>
                  </a:cubicBezTo>
                  <a:cubicBezTo>
                    <a:pt x="2548978" y="3843339"/>
                    <a:pt x="3156976" y="3884413"/>
                    <a:pt x="3033626" y="3476054"/>
                  </a:cubicBezTo>
                  <a:cubicBezTo>
                    <a:pt x="2971549" y="3270562"/>
                    <a:pt x="2576979" y="3260121"/>
                    <a:pt x="2214055" y="3364840"/>
                  </a:cubicBezTo>
                  <a:cubicBezTo>
                    <a:pt x="2162211" y="3379794"/>
                    <a:pt x="2111071" y="3397174"/>
                    <a:pt x="2061578" y="3416629"/>
                  </a:cubicBezTo>
                  <a:cubicBezTo>
                    <a:pt x="1734015" y="3545230"/>
                    <a:pt x="1529548" y="3786774"/>
                    <a:pt x="1405196" y="4001207"/>
                  </a:cubicBezTo>
                  <a:cubicBezTo>
                    <a:pt x="1409436" y="3987872"/>
                    <a:pt x="1413704" y="3974264"/>
                    <a:pt x="1417907" y="3961063"/>
                  </a:cubicBezTo>
                  <a:cubicBezTo>
                    <a:pt x="1497096" y="3712481"/>
                    <a:pt x="1571720" y="3482417"/>
                    <a:pt x="1640963" y="3273924"/>
                  </a:cubicBezTo>
                  <a:cubicBezTo>
                    <a:pt x="1661155" y="3213086"/>
                    <a:pt x="1684240" y="3150145"/>
                    <a:pt x="1709724" y="3085416"/>
                  </a:cubicBezTo>
                  <a:cubicBezTo>
                    <a:pt x="1835800" y="3057254"/>
                    <a:pt x="2274591" y="2961048"/>
                    <a:pt x="2612535" y="2938411"/>
                  </a:cubicBezTo>
                  <a:cubicBezTo>
                    <a:pt x="2918473" y="2917918"/>
                    <a:pt x="3338405" y="3070475"/>
                    <a:pt x="3339530" y="2748222"/>
                  </a:cubicBezTo>
                  <a:cubicBezTo>
                    <a:pt x="3340173" y="2563397"/>
                    <a:pt x="3041040" y="2529309"/>
                    <a:pt x="2716604" y="2578373"/>
                  </a:cubicBezTo>
                  <a:cubicBezTo>
                    <a:pt x="2649397" y="2588533"/>
                    <a:pt x="2581708" y="2604238"/>
                    <a:pt x="2514541" y="2624122"/>
                  </a:cubicBezTo>
                  <a:cubicBezTo>
                    <a:pt x="2199461" y="2717401"/>
                    <a:pt x="1929735" y="2829219"/>
                    <a:pt x="1768988" y="2940440"/>
                  </a:cubicBezTo>
                  <a:cubicBezTo>
                    <a:pt x="1787405" y="2896125"/>
                    <a:pt x="1920835" y="2618550"/>
                    <a:pt x="1992850" y="2483298"/>
                  </a:cubicBezTo>
                  <a:cubicBezTo>
                    <a:pt x="2079259" y="2462925"/>
                    <a:pt x="2240281" y="2426412"/>
                    <a:pt x="2432198" y="2398344"/>
                  </a:cubicBezTo>
                  <a:cubicBezTo>
                    <a:pt x="2694168" y="2360029"/>
                    <a:pt x="2977777" y="2356292"/>
                    <a:pt x="2953848" y="2186127"/>
                  </a:cubicBezTo>
                  <a:cubicBezTo>
                    <a:pt x="2926329" y="1990487"/>
                    <a:pt x="2647803" y="2046288"/>
                    <a:pt x="2416834" y="2128638"/>
                  </a:cubicBezTo>
                  <a:cubicBezTo>
                    <a:pt x="2273292" y="2179825"/>
                    <a:pt x="2170502" y="2240549"/>
                    <a:pt x="2094729" y="2298152"/>
                  </a:cubicBezTo>
                  <a:cubicBezTo>
                    <a:pt x="2155159" y="2190970"/>
                    <a:pt x="2218173" y="2082219"/>
                    <a:pt x="2286519" y="1970462"/>
                  </a:cubicBezTo>
                  <a:cubicBezTo>
                    <a:pt x="2323595" y="1909825"/>
                    <a:pt x="2362031" y="1849148"/>
                    <a:pt x="2400453" y="1788558"/>
                  </a:cubicBezTo>
                  <a:cubicBezTo>
                    <a:pt x="2463400" y="1770341"/>
                    <a:pt x="2694603" y="1704681"/>
                    <a:pt x="2790127" y="1704848"/>
                  </a:cubicBezTo>
                  <a:cubicBezTo>
                    <a:pt x="2957391" y="1705170"/>
                    <a:pt x="3123871" y="1718471"/>
                    <a:pt x="3135672" y="1593975"/>
                  </a:cubicBezTo>
                  <a:cubicBezTo>
                    <a:pt x="3147325" y="1471033"/>
                    <a:pt x="2987937" y="1440929"/>
                    <a:pt x="2802101" y="1499102"/>
                  </a:cubicBezTo>
                  <a:cubicBezTo>
                    <a:pt x="2686580" y="1535260"/>
                    <a:pt x="2535021" y="1626698"/>
                    <a:pt x="2450756" y="1696021"/>
                  </a:cubicBezTo>
                  <a:cubicBezTo>
                    <a:pt x="2542776" y="1552298"/>
                    <a:pt x="2617679" y="1458309"/>
                    <a:pt x="2715043" y="1317157"/>
                  </a:cubicBezTo>
                  <a:cubicBezTo>
                    <a:pt x="2784936" y="1295559"/>
                    <a:pt x="2897825" y="1267691"/>
                    <a:pt x="3021584" y="1271944"/>
                  </a:cubicBezTo>
                  <a:cubicBezTo>
                    <a:pt x="3158938" y="1276672"/>
                    <a:pt x="3293051" y="1254705"/>
                    <a:pt x="3277701" y="1152163"/>
                  </a:cubicBezTo>
                  <a:cubicBezTo>
                    <a:pt x="3258386" y="1023107"/>
                    <a:pt x="3080748" y="1046775"/>
                    <a:pt x="2940668" y="1097694"/>
                  </a:cubicBezTo>
                  <a:cubicBezTo>
                    <a:pt x="2898743" y="1112937"/>
                    <a:pt x="2852960" y="1146437"/>
                    <a:pt x="2808645" y="1183044"/>
                  </a:cubicBezTo>
                  <a:cubicBezTo>
                    <a:pt x="2850127" y="1124195"/>
                    <a:pt x="2890505" y="1063692"/>
                    <a:pt x="2932403" y="1005815"/>
                  </a:cubicBezTo>
                  <a:cubicBezTo>
                    <a:pt x="2954062" y="975898"/>
                    <a:pt x="2971790" y="952986"/>
                    <a:pt x="2992685" y="924557"/>
                  </a:cubicBezTo>
                  <a:cubicBezTo>
                    <a:pt x="3069804" y="938942"/>
                    <a:pt x="3540040" y="1019785"/>
                    <a:pt x="3591173" y="846554"/>
                  </a:cubicBezTo>
                  <a:cubicBezTo>
                    <a:pt x="3621612" y="743422"/>
                    <a:pt x="3476429" y="678566"/>
                    <a:pt x="3344118" y="724402"/>
                  </a:cubicBezTo>
                  <a:cubicBezTo>
                    <a:pt x="3236553" y="761672"/>
                    <a:pt x="3102962" y="819845"/>
                    <a:pt x="3035755" y="859479"/>
                  </a:cubicBezTo>
                  <a:cubicBezTo>
                    <a:pt x="3080600" y="798815"/>
                    <a:pt x="3112024" y="762436"/>
                    <a:pt x="3152100" y="709809"/>
                  </a:cubicBezTo>
                  <a:cubicBezTo>
                    <a:pt x="3175434" y="679169"/>
                    <a:pt x="3236613" y="597690"/>
                    <a:pt x="3237685" y="597221"/>
                  </a:cubicBezTo>
                  <a:cubicBezTo>
                    <a:pt x="3298570" y="570392"/>
                    <a:pt x="3458286" y="548853"/>
                    <a:pt x="3594857" y="493722"/>
                  </a:cubicBezTo>
                  <a:cubicBezTo>
                    <a:pt x="3748706" y="431611"/>
                    <a:pt x="3889858" y="367532"/>
                    <a:pt x="3843928" y="266604"/>
                  </a:cubicBezTo>
                  <a:cubicBezTo>
                    <a:pt x="3819148" y="212142"/>
                    <a:pt x="3614707" y="197562"/>
                    <a:pt x="3482483" y="280682"/>
                  </a:cubicBezTo>
                  <a:cubicBezTo>
                    <a:pt x="3350266" y="363801"/>
                    <a:pt x="3160418" y="558986"/>
                    <a:pt x="3158758" y="561076"/>
                  </a:cubicBezTo>
                  <a:cubicBezTo>
                    <a:pt x="3171904" y="504538"/>
                    <a:pt x="3187147" y="443298"/>
                    <a:pt x="3194856" y="422550"/>
                  </a:cubicBezTo>
                  <a:cubicBezTo>
                    <a:pt x="3243853" y="290700"/>
                    <a:pt x="3366721" y="30197"/>
                    <a:pt x="3184247" y="1626"/>
                  </a:cubicBezTo>
                  <a:cubicBezTo>
                    <a:pt x="3169594" y="-664"/>
                    <a:pt x="3156574" y="-429"/>
                    <a:pt x="3144901" y="166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1" name="Google Shape;681;p33"/>
            <p:cNvSpPr/>
            <p:nvPr/>
          </p:nvSpPr>
          <p:spPr>
            <a:xfrm flipH="1" rot="-901995">
              <a:off x="10468729" y="4594477"/>
              <a:ext cx="1745305" cy="2771415"/>
            </a:xfrm>
            <a:custGeom>
              <a:rect b="b" l="l" r="r" t="t"/>
              <a:pathLst>
                <a:path extrusionOk="0" h="6117861" w="3852738">
                  <a:moveTo>
                    <a:pt x="3144901" y="1667"/>
                  </a:moveTo>
                  <a:cubicBezTo>
                    <a:pt x="3063207" y="16374"/>
                    <a:pt x="3050302" y="127441"/>
                    <a:pt x="3044201" y="178046"/>
                  </a:cubicBezTo>
                  <a:cubicBezTo>
                    <a:pt x="3025187" y="335706"/>
                    <a:pt x="3082804" y="527583"/>
                    <a:pt x="3114549" y="618371"/>
                  </a:cubicBezTo>
                  <a:cubicBezTo>
                    <a:pt x="3100913" y="636005"/>
                    <a:pt x="3092287" y="647096"/>
                    <a:pt x="3083788" y="658226"/>
                  </a:cubicBezTo>
                  <a:cubicBezTo>
                    <a:pt x="3016675" y="746369"/>
                    <a:pt x="2942342" y="846125"/>
                    <a:pt x="2863006" y="955706"/>
                  </a:cubicBezTo>
                  <a:cubicBezTo>
                    <a:pt x="2806836" y="1033280"/>
                    <a:pt x="2815308" y="1030172"/>
                    <a:pt x="2759929" y="1109341"/>
                  </a:cubicBezTo>
                  <a:cubicBezTo>
                    <a:pt x="2771314" y="1073618"/>
                    <a:pt x="2900283" y="525058"/>
                    <a:pt x="2683399" y="520497"/>
                  </a:cubicBezTo>
                  <a:cubicBezTo>
                    <a:pt x="2670949" y="520236"/>
                    <a:pt x="2660086" y="522071"/>
                    <a:pt x="2650509" y="525467"/>
                  </a:cubicBezTo>
                  <a:cubicBezTo>
                    <a:pt x="2583516" y="549282"/>
                    <a:pt x="2582297" y="654021"/>
                    <a:pt x="2580978" y="716499"/>
                  </a:cubicBezTo>
                  <a:cubicBezTo>
                    <a:pt x="2577274" y="892878"/>
                    <a:pt x="2668893" y="1189407"/>
                    <a:pt x="2678456" y="1220080"/>
                  </a:cubicBezTo>
                  <a:cubicBezTo>
                    <a:pt x="2591988" y="1344375"/>
                    <a:pt x="2541169" y="1426309"/>
                    <a:pt x="2458451" y="1553014"/>
                  </a:cubicBezTo>
                  <a:cubicBezTo>
                    <a:pt x="2476983" y="1490402"/>
                    <a:pt x="2481550" y="1397102"/>
                    <a:pt x="2483050" y="1373870"/>
                  </a:cubicBezTo>
                  <a:cubicBezTo>
                    <a:pt x="2493190" y="1216732"/>
                    <a:pt x="2496204" y="1068220"/>
                    <a:pt x="2378459" y="945418"/>
                  </a:cubicBezTo>
                  <a:cubicBezTo>
                    <a:pt x="2337472" y="902670"/>
                    <a:pt x="2259670" y="851864"/>
                    <a:pt x="2197412" y="878600"/>
                  </a:cubicBezTo>
                  <a:cubicBezTo>
                    <a:pt x="2130493" y="907338"/>
                    <a:pt x="2120460" y="1011327"/>
                    <a:pt x="2136219" y="1069412"/>
                  </a:cubicBezTo>
                  <a:cubicBezTo>
                    <a:pt x="2171373" y="1198924"/>
                    <a:pt x="2249577" y="1245141"/>
                    <a:pt x="2307796" y="1367962"/>
                  </a:cubicBezTo>
                  <a:cubicBezTo>
                    <a:pt x="2329087" y="1412888"/>
                    <a:pt x="2384045" y="1588925"/>
                    <a:pt x="2401411" y="1628546"/>
                  </a:cubicBezTo>
                  <a:cubicBezTo>
                    <a:pt x="2337271" y="1727418"/>
                    <a:pt x="2274089" y="1826404"/>
                    <a:pt x="2213385" y="1925684"/>
                  </a:cubicBezTo>
                  <a:cubicBezTo>
                    <a:pt x="2187044" y="1968761"/>
                    <a:pt x="2162874" y="2010806"/>
                    <a:pt x="2137672" y="2053253"/>
                  </a:cubicBezTo>
                  <a:cubicBezTo>
                    <a:pt x="2143258" y="2029913"/>
                    <a:pt x="2148890" y="2006446"/>
                    <a:pt x="2151723" y="1982135"/>
                  </a:cubicBezTo>
                  <a:cubicBezTo>
                    <a:pt x="2170496" y="1820979"/>
                    <a:pt x="2120755" y="1722683"/>
                    <a:pt x="2041707" y="1569852"/>
                  </a:cubicBezTo>
                  <a:cubicBezTo>
                    <a:pt x="1997445" y="1484280"/>
                    <a:pt x="1856554" y="1338803"/>
                    <a:pt x="1750684" y="1353992"/>
                  </a:cubicBezTo>
                  <a:cubicBezTo>
                    <a:pt x="1735555" y="1356169"/>
                    <a:pt x="1720928" y="1361466"/>
                    <a:pt x="1707621" y="1370822"/>
                  </a:cubicBezTo>
                  <a:cubicBezTo>
                    <a:pt x="1609847" y="1439724"/>
                    <a:pt x="1644117" y="1553088"/>
                    <a:pt x="1702303" y="1615058"/>
                  </a:cubicBezTo>
                  <a:cubicBezTo>
                    <a:pt x="1815360" y="1735481"/>
                    <a:pt x="1850708" y="1755781"/>
                    <a:pt x="1939982" y="1892117"/>
                  </a:cubicBezTo>
                  <a:cubicBezTo>
                    <a:pt x="2004135" y="1990098"/>
                    <a:pt x="2041158" y="2128658"/>
                    <a:pt x="2056582" y="2190849"/>
                  </a:cubicBezTo>
                  <a:cubicBezTo>
                    <a:pt x="1962137" y="2355474"/>
                    <a:pt x="1894521" y="2484357"/>
                    <a:pt x="1819773" y="2637255"/>
                  </a:cubicBezTo>
                  <a:cubicBezTo>
                    <a:pt x="1812071" y="2459034"/>
                    <a:pt x="1771472" y="2224918"/>
                    <a:pt x="1716160" y="2101105"/>
                  </a:cubicBezTo>
                  <a:cubicBezTo>
                    <a:pt x="1659903" y="1975203"/>
                    <a:pt x="1554703" y="1898594"/>
                    <a:pt x="1477480" y="1924458"/>
                  </a:cubicBezTo>
                  <a:cubicBezTo>
                    <a:pt x="1451739" y="1933078"/>
                    <a:pt x="1429201" y="1953116"/>
                    <a:pt x="1412538" y="1986488"/>
                  </a:cubicBezTo>
                  <a:cubicBezTo>
                    <a:pt x="1326252" y="2159151"/>
                    <a:pt x="1557548" y="2385123"/>
                    <a:pt x="1641157" y="2516436"/>
                  </a:cubicBezTo>
                  <a:cubicBezTo>
                    <a:pt x="1660820" y="2547324"/>
                    <a:pt x="1768385" y="2739475"/>
                    <a:pt x="1768385" y="2739475"/>
                  </a:cubicBezTo>
                  <a:cubicBezTo>
                    <a:pt x="1768385" y="2739475"/>
                    <a:pt x="1602172" y="3119170"/>
                    <a:pt x="1559805" y="3246860"/>
                  </a:cubicBezTo>
                  <a:cubicBezTo>
                    <a:pt x="1520250" y="3366025"/>
                    <a:pt x="1475290" y="3506902"/>
                    <a:pt x="1432360" y="3639561"/>
                  </a:cubicBezTo>
                  <a:cubicBezTo>
                    <a:pt x="1435396" y="3547521"/>
                    <a:pt x="1436934" y="3454241"/>
                    <a:pt x="1433299" y="3414988"/>
                  </a:cubicBezTo>
                  <a:cubicBezTo>
                    <a:pt x="1411950" y="3184321"/>
                    <a:pt x="1409492" y="3007165"/>
                    <a:pt x="1340151" y="2775219"/>
                  </a:cubicBezTo>
                  <a:cubicBezTo>
                    <a:pt x="1275572" y="2559212"/>
                    <a:pt x="1145642" y="2375754"/>
                    <a:pt x="963931" y="2434174"/>
                  </a:cubicBezTo>
                  <a:cubicBezTo>
                    <a:pt x="921998" y="2447655"/>
                    <a:pt x="877358" y="2474090"/>
                    <a:pt x="830044" y="2515881"/>
                  </a:cubicBezTo>
                  <a:cubicBezTo>
                    <a:pt x="530445" y="2780704"/>
                    <a:pt x="995227" y="3158081"/>
                    <a:pt x="1123535" y="3402719"/>
                  </a:cubicBezTo>
                  <a:cubicBezTo>
                    <a:pt x="1220933" y="3588421"/>
                    <a:pt x="1316777" y="3748385"/>
                    <a:pt x="1371372" y="3827252"/>
                  </a:cubicBezTo>
                  <a:cubicBezTo>
                    <a:pt x="1371451" y="3827366"/>
                    <a:pt x="1371425" y="3827573"/>
                    <a:pt x="1371478" y="3827600"/>
                  </a:cubicBezTo>
                  <a:cubicBezTo>
                    <a:pt x="1359306" y="3865594"/>
                    <a:pt x="1348772" y="3896321"/>
                    <a:pt x="1336368" y="3935259"/>
                  </a:cubicBezTo>
                  <a:cubicBezTo>
                    <a:pt x="1323111" y="3976876"/>
                    <a:pt x="1309670" y="4019048"/>
                    <a:pt x="1296213" y="4061636"/>
                  </a:cubicBezTo>
                  <a:cubicBezTo>
                    <a:pt x="1209864" y="4334208"/>
                    <a:pt x="1136316" y="4547249"/>
                    <a:pt x="1047501" y="4835566"/>
                  </a:cubicBezTo>
                  <a:cubicBezTo>
                    <a:pt x="1021243" y="4725530"/>
                    <a:pt x="954571" y="4590714"/>
                    <a:pt x="928617" y="4459983"/>
                  </a:cubicBezTo>
                  <a:cubicBezTo>
                    <a:pt x="856621" y="4097567"/>
                    <a:pt x="571389" y="2878953"/>
                    <a:pt x="230732" y="2952924"/>
                  </a:cubicBezTo>
                  <a:cubicBezTo>
                    <a:pt x="219743" y="2955308"/>
                    <a:pt x="208531" y="2958951"/>
                    <a:pt x="197434" y="2964129"/>
                  </a:cubicBezTo>
                  <a:cubicBezTo>
                    <a:pt x="-84929" y="3095120"/>
                    <a:pt x="-104211" y="3619798"/>
                    <a:pt x="403581" y="4217033"/>
                  </a:cubicBezTo>
                  <a:cubicBezTo>
                    <a:pt x="738483" y="4610940"/>
                    <a:pt x="967576" y="4901533"/>
                    <a:pt x="1016707" y="4964154"/>
                  </a:cubicBezTo>
                  <a:cubicBezTo>
                    <a:pt x="967362" y="5124553"/>
                    <a:pt x="918713" y="5277318"/>
                    <a:pt x="869694" y="5438789"/>
                  </a:cubicBezTo>
                  <a:cubicBezTo>
                    <a:pt x="819917" y="5602738"/>
                    <a:pt x="682433" y="6060898"/>
                    <a:pt x="681869" y="6062907"/>
                  </a:cubicBezTo>
                  <a:cubicBezTo>
                    <a:pt x="675144" y="6085610"/>
                    <a:pt x="688243" y="6109252"/>
                    <a:pt x="710909" y="6116083"/>
                  </a:cubicBezTo>
                  <a:cubicBezTo>
                    <a:pt x="733566" y="6122780"/>
                    <a:pt x="757392" y="6109988"/>
                    <a:pt x="764143" y="6087352"/>
                  </a:cubicBezTo>
                  <a:cubicBezTo>
                    <a:pt x="764718" y="6085409"/>
                    <a:pt x="901997" y="5627651"/>
                    <a:pt x="951722" y="5463702"/>
                  </a:cubicBezTo>
                  <a:cubicBezTo>
                    <a:pt x="978415" y="5375767"/>
                    <a:pt x="1005031" y="5293123"/>
                    <a:pt x="1031846" y="5205255"/>
                  </a:cubicBezTo>
                  <a:cubicBezTo>
                    <a:pt x="1148963" y="5183890"/>
                    <a:pt x="2354844" y="4963550"/>
                    <a:pt x="2547545" y="4888742"/>
                  </a:cubicBezTo>
                  <a:cubicBezTo>
                    <a:pt x="2672007" y="4840454"/>
                    <a:pt x="2844950" y="4792033"/>
                    <a:pt x="2786470" y="4608328"/>
                  </a:cubicBezTo>
                  <a:cubicBezTo>
                    <a:pt x="2732805" y="4439757"/>
                    <a:pt x="2404967" y="4435672"/>
                    <a:pt x="2193561" y="4506262"/>
                  </a:cubicBezTo>
                  <a:cubicBezTo>
                    <a:pt x="1876807" y="4611944"/>
                    <a:pt x="1246929" y="4953504"/>
                    <a:pt x="1061623" y="5078074"/>
                  </a:cubicBezTo>
                  <a:cubicBezTo>
                    <a:pt x="1142249" y="4814536"/>
                    <a:pt x="1205183" y="4642484"/>
                    <a:pt x="1284853" y="4388322"/>
                  </a:cubicBezTo>
                  <a:cubicBezTo>
                    <a:pt x="1284903" y="4388188"/>
                    <a:pt x="1285061" y="4388055"/>
                    <a:pt x="1285098" y="4387854"/>
                  </a:cubicBezTo>
                  <a:cubicBezTo>
                    <a:pt x="1436969" y="4303468"/>
                    <a:pt x="1909938" y="4086892"/>
                    <a:pt x="2210344" y="3972348"/>
                  </a:cubicBezTo>
                  <a:cubicBezTo>
                    <a:pt x="2548978" y="3843339"/>
                    <a:pt x="3156976" y="3884413"/>
                    <a:pt x="3033626" y="3476054"/>
                  </a:cubicBezTo>
                  <a:cubicBezTo>
                    <a:pt x="2971549" y="3270562"/>
                    <a:pt x="2576979" y="3260121"/>
                    <a:pt x="2214055" y="3364840"/>
                  </a:cubicBezTo>
                  <a:cubicBezTo>
                    <a:pt x="2162211" y="3379794"/>
                    <a:pt x="2111071" y="3397174"/>
                    <a:pt x="2061578" y="3416629"/>
                  </a:cubicBezTo>
                  <a:cubicBezTo>
                    <a:pt x="1734015" y="3545230"/>
                    <a:pt x="1529548" y="3786774"/>
                    <a:pt x="1405196" y="4001207"/>
                  </a:cubicBezTo>
                  <a:cubicBezTo>
                    <a:pt x="1409436" y="3987872"/>
                    <a:pt x="1413704" y="3974264"/>
                    <a:pt x="1417907" y="3961063"/>
                  </a:cubicBezTo>
                  <a:cubicBezTo>
                    <a:pt x="1497096" y="3712481"/>
                    <a:pt x="1571720" y="3482417"/>
                    <a:pt x="1640963" y="3273924"/>
                  </a:cubicBezTo>
                  <a:cubicBezTo>
                    <a:pt x="1661155" y="3213086"/>
                    <a:pt x="1684240" y="3150145"/>
                    <a:pt x="1709724" y="3085416"/>
                  </a:cubicBezTo>
                  <a:cubicBezTo>
                    <a:pt x="1835800" y="3057254"/>
                    <a:pt x="2274591" y="2961048"/>
                    <a:pt x="2612535" y="2938411"/>
                  </a:cubicBezTo>
                  <a:cubicBezTo>
                    <a:pt x="2918473" y="2917918"/>
                    <a:pt x="3338405" y="3070475"/>
                    <a:pt x="3339530" y="2748222"/>
                  </a:cubicBezTo>
                  <a:cubicBezTo>
                    <a:pt x="3340173" y="2563397"/>
                    <a:pt x="3041040" y="2529309"/>
                    <a:pt x="2716604" y="2578373"/>
                  </a:cubicBezTo>
                  <a:cubicBezTo>
                    <a:pt x="2649397" y="2588533"/>
                    <a:pt x="2581708" y="2604238"/>
                    <a:pt x="2514541" y="2624122"/>
                  </a:cubicBezTo>
                  <a:cubicBezTo>
                    <a:pt x="2199461" y="2717401"/>
                    <a:pt x="1929735" y="2829219"/>
                    <a:pt x="1768988" y="2940440"/>
                  </a:cubicBezTo>
                  <a:cubicBezTo>
                    <a:pt x="1787405" y="2896125"/>
                    <a:pt x="1920835" y="2618550"/>
                    <a:pt x="1992850" y="2483298"/>
                  </a:cubicBezTo>
                  <a:cubicBezTo>
                    <a:pt x="2079259" y="2462925"/>
                    <a:pt x="2240281" y="2426412"/>
                    <a:pt x="2432198" y="2398344"/>
                  </a:cubicBezTo>
                  <a:cubicBezTo>
                    <a:pt x="2694168" y="2360029"/>
                    <a:pt x="2977777" y="2356292"/>
                    <a:pt x="2953848" y="2186127"/>
                  </a:cubicBezTo>
                  <a:cubicBezTo>
                    <a:pt x="2926329" y="1990487"/>
                    <a:pt x="2647803" y="2046288"/>
                    <a:pt x="2416834" y="2128638"/>
                  </a:cubicBezTo>
                  <a:cubicBezTo>
                    <a:pt x="2273292" y="2179825"/>
                    <a:pt x="2170502" y="2240549"/>
                    <a:pt x="2094729" y="2298152"/>
                  </a:cubicBezTo>
                  <a:cubicBezTo>
                    <a:pt x="2155159" y="2190970"/>
                    <a:pt x="2218173" y="2082219"/>
                    <a:pt x="2286519" y="1970462"/>
                  </a:cubicBezTo>
                  <a:cubicBezTo>
                    <a:pt x="2323595" y="1909825"/>
                    <a:pt x="2362031" y="1849148"/>
                    <a:pt x="2400453" y="1788558"/>
                  </a:cubicBezTo>
                  <a:cubicBezTo>
                    <a:pt x="2463400" y="1770341"/>
                    <a:pt x="2694603" y="1704681"/>
                    <a:pt x="2790127" y="1704848"/>
                  </a:cubicBezTo>
                  <a:cubicBezTo>
                    <a:pt x="2957391" y="1705170"/>
                    <a:pt x="3123871" y="1718471"/>
                    <a:pt x="3135672" y="1593975"/>
                  </a:cubicBezTo>
                  <a:cubicBezTo>
                    <a:pt x="3147325" y="1471033"/>
                    <a:pt x="2987937" y="1440929"/>
                    <a:pt x="2802101" y="1499102"/>
                  </a:cubicBezTo>
                  <a:cubicBezTo>
                    <a:pt x="2686580" y="1535260"/>
                    <a:pt x="2535021" y="1626698"/>
                    <a:pt x="2450756" y="1696021"/>
                  </a:cubicBezTo>
                  <a:cubicBezTo>
                    <a:pt x="2542776" y="1552298"/>
                    <a:pt x="2617679" y="1458309"/>
                    <a:pt x="2715043" y="1317157"/>
                  </a:cubicBezTo>
                  <a:cubicBezTo>
                    <a:pt x="2784936" y="1295559"/>
                    <a:pt x="2897825" y="1267691"/>
                    <a:pt x="3021584" y="1271944"/>
                  </a:cubicBezTo>
                  <a:cubicBezTo>
                    <a:pt x="3158938" y="1276672"/>
                    <a:pt x="3293051" y="1254705"/>
                    <a:pt x="3277701" y="1152163"/>
                  </a:cubicBezTo>
                  <a:cubicBezTo>
                    <a:pt x="3258386" y="1023107"/>
                    <a:pt x="3080748" y="1046775"/>
                    <a:pt x="2940668" y="1097694"/>
                  </a:cubicBezTo>
                  <a:cubicBezTo>
                    <a:pt x="2898743" y="1112937"/>
                    <a:pt x="2852960" y="1146437"/>
                    <a:pt x="2808645" y="1183044"/>
                  </a:cubicBezTo>
                  <a:cubicBezTo>
                    <a:pt x="2850127" y="1124195"/>
                    <a:pt x="2890505" y="1063692"/>
                    <a:pt x="2932403" y="1005815"/>
                  </a:cubicBezTo>
                  <a:cubicBezTo>
                    <a:pt x="2954062" y="975898"/>
                    <a:pt x="2971790" y="952986"/>
                    <a:pt x="2992685" y="924557"/>
                  </a:cubicBezTo>
                  <a:cubicBezTo>
                    <a:pt x="3069804" y="938942"/>
                    <a:pt x="3540040" y="1019785"/>
                    <a:pt x="3591173" y="846554"/>
                  </a:cubicBezTo>
                  <a:cubicBezTo>
                    <a:pt x="3621612" y="743422"/>
                    <a:pt x="3476429" y="678566"/>
                    <a:pt x="3344118" y="724402"/>
                  </a:cubicBezTo>
                  <a:cubicBezTo>
                    <a:pt x="3236553" y="761672"/>
                    <a:pt x="3102962" y="819845"/>
                    <a:pt x="3035755" y="859479"/>
                  </a:cubicBezTo>
                  <a:cubicBezTo>
                    <a:pt x="3080600" y="798815"/>
                    <a:pt x="3112024" y="762436"/>
                    <a:pt x="3152100" y="709809"/>
                  </a:cubicBezTo>
                  <a:cubicBezTo>
                    <a:pt x="3175434" y="679169"/>
                    <a:pt x="3236613" y="597690"/>
                    <a:pt x="3237685" y="597221"/>
                  </a:cubicBezTo>
                  <a:cubicBezTo>
                    <a:pt x="3298570" y="570392"/>
                    <a:pt x="3458286" y="548853"/>
                    <a:pt x="3594857" y="493722"/>
                  </a:cubicBezTo>
                  <a:cubicBezTo>
                    <a:pt x="3748706" y="431611"/>
                    <a:pt x="3889858" y="367532"/>
                    <a:pt x="3843928" y="266604"/>
                  </a:cubicBezTo>
                  <a:cubicBezTo>
                    <a:pt x="3819148" y="212142"/>
                    <a:pt x="3614707" y="197562"/>
                    <a:pt x="3482483" y="280682"/>
                  </a:cubicBezTo>
                  <a:cubicBezTo>
                    <a:pt x="3350266" y="363801"/>
                    <a:pt x="3160418" y="558986"/>
                    <a:pt x="3158758" y="561076"/>
                  </a:cubicBezTo>
                  <a:cubicBezTo>
                    <a:pt x="3171904" y="504538"/>
                    <a:pt x="3187147" y="443298"/>
                    <a:pt x="3194856" y="422550"/>
                  </a:cubicBezTo>
                  <a:cubicBezTo>
                    <a:pt x="3243853" y="290700"/>
                    <a:pt x="3366721" y="30197"/>
                    <a:pt x="3184247" y="1626"/>
                  </a:cubicBezTo>
                  <a:cubicBezTo>
                    <a:pt x="3169594" y="-664"/>
                    <a:pt x="3156574" y="-429"/>
                    <a:pt x="3144901" y="1667"/>
                  </a:cubicBezTo>
                  <a:close/>
                </a:path>
              </a:pathLst>
            </a:custGeom>
            <a:blipFill rotWithShape="1">
              <a:blip r:embed="rId3">
                <a:alphaModFix amt="60000"/>
              </a:blip>
              <a:stretch>
                <a:fillRect b="0" l="0" r="0" t="0"/>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85" name="Shape 685"/>
        <p:cNvGrpSpPr/>
        <p:nvPr/>
      </p:nvGrpSpPr>
      <p:grpSpPr>
        <a:xfrm>
          <a:off x="0" y="0"/>
          <a:ext cx="0" cy="0"/>
          <a:chOff x="0" y="0"/>
          <a:chExt cx="0" cy="0"/>
        </a:xfrm>
      </p:grpSpPr>
      <p:sp>
        <p:nvSpPr>
          <p:cNvPr id="686" name="Google Shape;686;p34"/>
          <p:cNvSpPr txBox="1"/>
          <p:nvPr>
            <p:ph type="title"/>
          </p:nvPr>
        </p:nvSpPr>
        <p:spPr>
          <a:xfrm>
            <a:off x="3305200" y="1907588"/>
            <a:ext cx="5581500" cy="8967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6000"/>
              <a:t>Thank you!</a:t>
            </a:r>
            <a:endParaRPr sz="6000"/>
          </a:p>
        </p:txBody>
      </p:sp>
      <p:sp>
        <p:nvSpPr>
          <p:cNvPr id="687" name="Google Shape;687;p34"/>
          <p:cNvSpPr/>
          <p:nvPr/>
        </p:nvSpPr>
        <p:spPr>
          <a:xfrm>
            <a:off x="6005465" y="5003928"/>
            <a:ext cx="181070" cy="392601"/>
          </a:xfrm>
          <a:custGeom>
            <a:rect b="b" l="l" r="r" t="t"/>
            <a:pathLst>
              <a:path extrusionOk="0" h="17146" w="7907">
                <a:moveTo>
                  <a:pt x="5538" y="0"/>
                </a:moveTo>
                <a:cubicBezTo>
                  <a:pt x="2969" y="0"/>
                  <a:pt x="1802" y="1134"/>
                  <a:pt x="1802" y="3303"/>
                </a:cubicBezTo>
                <a:lnTo>
                  <a:pt x="1802" y="5604"/>
                </a:lnTo>
                <a:lnTo>
                  <a:pt x="0" y="5604"/>
                </a:lnTo>
                <a:lnTo>
                  <a:pt x="0" y="8540"/>
                </a:lnTo>
                <a:lnTo>
                  <a:pt x="1802" y="8540"/>
                </a:lnTo>
                <a:lnTo>
                  <a:pt x="1802" y="17146"/>
                </a:lnTo>
                <a:lnTo>
                  <a:pt x="5238" y="17146"/>
                </a:lnTo>
                <a:lnTo>
                  <a:pt x="5238" y="8473"/>
                </a:lnTo>
                <a:lnTo>
                  <a:pt x="7673" y="8473"/>
                </a:lnTo>
                <a:lnTo>
                  <a:pt x="7906" y="5604"/>
                </a:lnTo>
                <a:lnTo>
                  <a:pt x="5238" y="5604"/>
                </a:lnTo>
                <a:lnTo>
                  <a:pt x="5238" y="3936"/>
                </a:lnTo>
                <a:cubicBezTo>
                  <a:pt x="5238" y="3269"/>
                  <a:pt x="5404" y="3002"/>
                  <a:pt x="6038" y="3002"/>
                </a:cubicBezTo>
                <a:lnTo>
                  <a:pt x="7906" y="3002"/>
                </a:lnTo>
                <a:lnTo>
                  <a:pt x="7906" y="0"/>
                </a:ln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688" name="Google Shape;688;p34"/>
          <p:cNvGrpSpPr/>
          <p:nvPr/>
        </p:nvGrpSpPr>
        <p:grpSpPr>
          <a:xfrm>
            <a:off x="6538568" y="4994276"/>
            <a:ext cx="411849" cy="411917"/>
            <a:chOff x="5162200" y="4097750"/>
            <a:chExt cx="338385" cy="338414"/>
          </a:xfrm>
        </p:grpSpPr>
        <p:sp>
          <p:nvSpPr>
            <p:cNvPr id="689" name="Google Shape;689;p34"/>
            <p:cNvSpPr/>
            <p:nvPr/>
          </p:nvSpPr>
          <p:spPr>
            <a:xfrm>
              <a:off x="5162200" y="4097750"/>
              <a:ext cx="338385" cy="338414"/>
            </a:xfrm>
            <a:custGeom>
              <a:rect b="b" l="l" r="r" t="t"/>
              <a:pathLst>
                <a:path extrusionOk="0" h="11843" w="11842">
                  <a:moveTo>
                    <a:pt x="5938" y="1068"/>
                  </a:moveTo>
                  <a:cubicBezTo>
                    <a:pt x="7505" y="1068"/>
                    <a:pt x="7706" y="1068"/>
                    <a:pt x="8339" y="1101"/>
                  </a:cubicBezTo>
                  <a:cubicBezTo>
                    <a:pt x="8906" y="1135"/>
                    <a:pt x="9207" y="1201"/>
                    <a:pt x="9440" y="1301"/>
                  </a:cubicBezTo>
                  <a:cubicBezTo>
                    <a:pt x="9707" y="1401"/>
                    <a:pt x="9907" y="1535"/>
                    <a:pt x="10107" y="1735"/>
                  </a:cubicBezTo>
                  <a:cubicBezTo>
                    <a:pt x="10307" y="1935"/>
                    <a:pt x="10441" y="2135"/>
                    <a:pt x="10541" y="2435"/>
                  </a:cubicBezTo>
                  <a:cubicBezTo>
                    <a:pt x="10641" y="2636"/>
                    <a:pt x="10741" y="2936"/>
                    <a:pt x="10741" y="3536"/>
                  </a:cubicBezTo>
                  <a:cubicBezTo>
                    <a:pt x="10774" y="4137"/>
                    <a:pt x="10774" y="4337"/>
                    <a:pt x="10774" y="5905"/>
                  </a:cubicBezTo>
                  <a:cubicBezTo>
                    <a:pt x="10774" y="7506"/>
                    <a:pt x="10774" y="7706"/>
                    <a:pt x="10741" y="8306"/>
                  </a:cubicBezTo>
                  <a:cubicBezTo>
                    <a:pt x="10741" y="8907"/>
                    <a:pt x="10641" y="9207"/>
                    <a:pt x="10541" y="9407"/>
                  </a:cubicBezTo>
                  <a:cubicBezTo>
                    <a:pt x="10441" y="9707"/>
                    <a:pt x="10307" y="9907"/>
                    <a:pt x="10107" y="10108"/>
                  </a:cubicBezTo>
                  <a:cubicBezTo>
                    <a:pt x="9907" y="10308"/>
                    <a:pt x="9707" y="10441"/>
                    <a:pt x="9440" y="10541"/>
                  </a:cubicBezTo>
                  <a:cubicBezTo>
                    <a:pt x="9207" y="10608"/>
                    <a:pt x="8906" y="10708"/>
                    <a:pt x="8339" y="10741"/>
                  </a:cubicBezTo>
                  <a:cubicBezTo>
                    <a:pt x="7706" y="10775"/>
                    <a:pt x="7505" y="10775"/>
                    <a:pt x="5938" y="10775"/>
                  </a:cubicBezTo>
                  <a:cubicBezTo>
                    <a:pt x="4337" y="10775"/>
                    <a:pt x="4170" y="10775"/>
                    <a:pt x="3536" y="10741"/>
                  </a:cubicBezTo>
                  <a:cubicBezTo>
                    <a:pt x="2969" y="10708"/>
                    <a:pt x="2635" y="10608"/>
                    <a:pt x="2435" y="10541"/>
                  </a:cubicBezTo>
                  <a:cubicBezTo>
                    <a:pt x="2168" y="10441"/>
                    <a:pt x="1968" y="10308"/>
                    <a:pt x="1735" y="10108"/>
                  </a:cubicBezTo>
                  <a:cubicBezTo>
                    <a:pt x="1535" y="9874"/>
                    <a:pt x="1401" y="9674"/>
                    <a:pt x="1301" y="9407"/>
                  </a:cubicBezTo>
                  <a:cubicBezTo>
                    <a:pt x="1234" y="9207"/>
                    <a:pt x="1134" y="8907"/>
                    <a:pt x="1101" y="8306"/>
                  </a:cubicBezTo>
                  <a:cubicBezTo>
                    <a:pt x="1068" y="7706"/>
                    <a:pt x="1068" y="7506"/>
                    <a:pt x="1068" y="5905"/>
                  </a:cubicBezTo>
                  <a:cubicBezTo>
                    <a:pt x="1068" y="4337"/>
                    <a:pt x="1068" y="4137"/>
                    <a:pt x="1101" y="3536"/>
                  </a:cubicBezTo>
                  <a:cubicBezTo>
                    <a:pt x="1134" y="2936"/>
                    <a:pt x="1234" y="2636"/>
                    <a:pt x="1301" y="2435"/>
                  </a:cubicBezTo>
                  <a:cubicBezTo>
                    <a:pt x="1401" y="2135"/>
                    <a:pt x="1535" y="1935"/>
                    <a:pt x="1735" y="1735"/>
                  </a:cubicBezTo>
                  <a:cubicBezTo>
                    <a:pt x="1968" y="1535"/>
                    <a:pt x="2168" y="1401"/>
                    <a:pt x="2435" y="1301"/>
                  </a:cubicBezTo>
                  <a:cubicBezTo>
                    <a:pt x="2635" y="1235"/>
                    <a:pt x="2969" y="1135"/>
                    <a:pt x="3536" y="1101"/>
                  </a:cubicBezTo>
                  <a:cubicBezTo>
                    <a:pt x="4170" y="1068"/>
                    <a:pt x="4337" y="1068"/>
                    <a:pt x="5938" y="1068"/>
                  </a:cubicBezTo>
                  <a:close/>
                  <a:moveTo>
                    <a:pt x="5938" y="0"/>
                  </a:moveTo>
                  <a:cubicBezTo>
                    <a:pt x="4337" y="0"/>
                    <a:pt x="4103" y="0"/>
                    <a:pt x="3503" y="34"/>
                  </a:cubicBezTo>
                  <a:cubicBezTo>
                    <a:pt x="2869" y="67"/>
                    <a:pt x="2435" y="167"/>
                    <a:pt x="2035" y="301"/>
                  </a:cubicBezTo>
                  <a:cubicBezTo>
                    <a:pt x="1668" y="467"/>
                    <a:pt x="1334" y="668"/>
                    <a:pt x="1001" y="1001"/>
                  </a:cubicBezTo>
                  <a:cubicBezTo>
                    <a:pt x="667" y="1335"/>
                    <a:pt x="467" y="1635"/>
                    <a:pt x="300" y="2035"/>
                  </a:cubicBezTo>
                  <a:cubicBezTo>
                    <a:pt x="167" y="2402"/>
                    <a:pt x="67" y="2836"/>
                    <a:pt x="33" y="3470"/>
                  </a:cubicBezTo>
                  <a:cubicBezTo>
                    <a:pt x="0" y="4103"/>
                    <a:pt x="0" y="4303"/>
                    <a:pt x="0" y="5938"/>
                  </a:cubicBezTo>
                  <a:cubicBezTo>
                    <a:pt x="0" y="7539"/>
                    <a:pt x="0" y="7739"/>
                    <a:pt x="33" y="8373"/>
                  </a:cubicBezTo>
                  <a:cubicBezTo>
                    <a:pt x="67" y="9007"/>
                    <a:pt x="167" y="9440"/>
                    <a:pt x="300" y="9807"/>
                  </a:cubicBezTo>
                  <a:cubicBezTo>
                    <a:pt x="467" y="10208"/>
                    <a:pt x="667" y="10541"/>
                    <a:pt x="1001" y="10841"/>
                  </a:cubicBezTo>
                  <a:cubicBezTo>
                    <a:pt x="1334" y="11175"/>
                    <a:pt x="1668" y="11375"/>
                    <a:pt x="2035" y="11542"/>
                  </a:cubicBezTo>
                  <a:cubicBezTo>
                    <a:pt x="2435" y="11675"/>
                    <a:pt x="2869" y="11775"/>
                    <a:pt x="3503" y="11809"/>
                  </a:cubicBezTo>
                  <a:cubicBezTo>
                    <a:pt x="4103" y="11842"/>
                    <a:pt x="4337" y="11842"/>
                    <a:pt x="5938" y="11842"/>
                  </a:cubicBezTo>
                  <a:cubicBezTo>
                    <a:pt x="7539" y="11842"/>
                    <a:pt x="7739" y="11842"/>
                    <a:pt x="8373" y="11809"/>
                  </a:cubicBezTo>
                  <a:cubicBezTo>
                    <a:pt x="9007" y="11775"/>
                    <a:pt x="9440" y="11675"/>
                    <a:pt x="9807" y="11542"/>
                  </a:cubicBezTo>
                  <a:cubicBezTo>
                    <a:pt x="10207" y="11375"/>
                    <a:pt x="10541" y="11175"/>
                    <a:pt x="10875" y="10841"/>
                  </a:cubicBezTo>
                  <a:cubicBezTo>
                    <a:pt x="11208" y="10508"/>
                    <a:pt x="11408" y="10208"/>
                    <a:pt x="11542" y="9807"/>
                  </a:cubicBezTo>
                  <a:cubicBezTo>
                    <a:pt x="11708" y="9440"/>
                    <a:pt x="11775" y="9007"/>
                    <a:pt x="11809" y="8373"/>
                  </a:cubicBezTo>
                  <a:cubicBezTo>
                    <a:pt x="11842" y="7739"/>
                    <a:pt x="11842" y="7539"/>
                    <a:pt x="11842" y="5938"/>
                  </a:cubicBezTo>
                  <a:cubicBezTo>
                    <a:pt x="11842" y="4303"/>
                    <a:pt x="11842" y="4103"/>
                    <a:pt x="11809" y="3470"/>
                  </a:cubicBezTo>
                  <a:cubicBezTo>
                    <a:pt x="11809" y="2836"/>
                    <a:pt x="11708" y="2402"/>
                    <a:pt x="11542" y="2035"/>
                  </a:cubicBezTo>
                  <a:cubicBezTo>
                    <a:pt x="11408" y="1668"/>
                    <a:pt x="11175" y="1301"/>
                    <a:pt x="10875" y="1001"/>
                  </a:cubicBezTo>
                  <a:cubicBezTo>
                    <a:pt x="10541" y="668"/>
                    <a:pt x="10207" y="467"/>
                    <a:pt x="9807" y="301"/>
                  </a:cubicBezTo>
                  <a:cubicBezTo>
                    <a:pt x="9440" y="167"/>
                    <a:pt x="9007" y="67"/>
                    <a:pt x="8373" y="34"/>
                  </a:cubicBezTo>
                  <a:cubicBezTo>
                    <a:pt x="7739" y="0"/>
                    <a:pt x="7539" y="0"/>
                    <a:pt x="5938" y="0"/>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90" name="Google Shape;690;p34"/>
            <p:cNvSpPr/>
            <p:nvPr/>
          </p:nvSpPr>
          <p:spPr>
            <a:xfrm>
              <a:off x="5245127" y="4179731"/>
              <a:ext cx="173507" cy="174450"/>
            </a:xfrm>
            <a:custGeom>
              <a:rect b="b" l="l" r="r" t="t"/>
              <a:pathLst>
                <a:path extrusionOk="0" h="6105" w="6072">
                  <a:moveTo>
                    <a:pt x="3036" y="1068"/>
                  </a:moveTo>
                  <a:cubicBezTo>
                    <a:pt x="4136" y="1068"/>
                    <a:pt x="5004" y="1968"/>
                    <a:pt x="5004" y="3036"/>
                  </a:cubicBezTo>
                  <a:cubicBezTo>
                    <a:pt x="5004" y="4136"/>
                    <a:pt x="4136" y="5037"/>
                    <a:pt x="3036" y="5037"/>
                  </a:cubicBezTo>
                  <a:cubicBezTo>
                    <a:pt x="1935" y="5037"/>
                    <a:pt x="1068" y="4136"/>
                    <a:pt x="1068" y="3036"/>
                  </a:cubicBezTo>
                  <a:cubicBezTo>
                    <a:pt x="1068" y="1968"/>
                    <a:pt x="1935" y="1068"/>
                    <a:pt x="3036" y="1068"/>
                  </a:cubicBezTo>
                  <a:close/>
                  <a:moveTo>
                    <a:pt x="3036" y="0"/>
                  </a:moveTo>
                  <a:cubicBezTo>
                    <a:pt x="1334" y="0"/>
                    <a:pt x="0" y="1368"/>
                    <a:pt x="0" y="3036"/>
                  </a:cubicBezTo>
                  <a:cubicBezTo>
                    <a:pt x="0" y="4737"/>
                    <a:pt x="1334" y="6104"/>
                    <a:pt x="3036" y="6104"/>
                  </a:cubicBezTo>
                  <a:cubicBezTo>
                    <a:pt x="4704" y="6104"/>
                    <a:pt x="6071" y="4737"/>
                    <a:pt x="6071" y="3036"/>
                  </a:cubicBezTo>
                  <a:cubicBezTo>
                    <a:pt x="6071" y="1368"/>
                    <a:pt x="4704" y="0"/>
                    <a:pt x="3036" y="0"/>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91" name="Google Shape;691;p34"/>
            <p:cNvSpPr/>
            <p:nvPr/>
          </p:nvSpPr>
          <p:spPr>
            <a:xfrm>
              <a:off x="5401436" y="4155900"/>
              <a:ext cx="41034" cy="41005"/>
            </a:xfrm>
            <a:custGeom>
              <a:rect b="b" l="l" r="r" t="t"/>
              <a:pathLst>
                <a:path extrusionOk="0" h="1435" w="1436">
                  <a:moveTo>
                    <a:pt x="735" y="0"/>
                  </a:moveTo>
                  <a:cubicBezTo>
                    <a:pt x="334" y="0"/>
                    <a:pt x="1" y="334"/>
                    <a:pt x="1" y="734"/>
                  </a:cubicBezTo>
                  <a:cubicBezTo>
                    <a:pt x="1" y="1101"/>
                    <a:pt x="334" y="1435"/>
                    <a:pt x="735" y="1435"/>
                  </a:cubicBezTo>
                  <a:cubicBezTo>
                    <a:pt x="1135" y="1435"/>
                    <a:pt x="1435" y="1101"/>
                    <a:pt x="1435" y="734"/>
                  </a:cubicBezTo>
                  <a:cubicBezTo>
                    <a:pt x="1435" y="334"/>
                    <a:pt x="1102" y="0"/>
                    <a:pt x="735" y="0"/>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692" name="Google Shape;692;p34"/>
          <p:cNvSpPr/>
          <p:nvPr/>
        </p:nvSpPr>
        <p:spPr>
          <a:xfrm>
            <a:off x="5272575" y="5045311"/>
            <a:ext cx="380848" cy="309834"/>
          </a:xfrm>
          <a:custGeom>
            <a:rect b="b" l="l" r="r" t="t"/>
            <a:pathLst>
              <a:path extrusionOk="0" h="13378" w="16446">
                <a:moveTo>
                  <a:pt x="11375" y="1"/>
                </a:moveTo>
                <a:cubicBezTo>
                  <a:pt x="9207" y="1"/>
                  <a:pt x="7606" y="2036"/>
                  <a:pt x="8106" y="4137"/>
                </a:cubicBezTo>
                <a:cubicBezTo>
                  <a:pt x="5304" y="4004"/>
                  <a:pt x="2802" y="2669"/>
                  <a:pt x="1135" y="635"/>
                </a:cubicBezTo>
                <a:lnTo>
                  <a:pt x="1135" y="635"/>
                </a:lnTo>
                <a:cubicBezTo>
                  <a:pt x="267" y="2136"/>
                  <a:pt x="701" y="4137"/>
                  <a:pt x="2202" y="5138"/>
                </a:cubicBezTo>
                <a:cubicBezTo>
                  <a:pt x="1635" y="5104"/>
                  <a:pt x="1135" y="4971"/>
                  <a:pt x="668" y="4704"/>
                </a:cubicBezTo>
                <a:lnTo>
                  <a:pt x="668" y="4704"/>
                </a:lnTo>
                <a:cubicBezTo>
                  <a:pt x="634" y="6272"/>
                  <a:pt x="1735" y="7740"/>
                  <a:pt x="3370" y="8040"/>
                </a:cubicBezTo>
                <a:cubicBezTo>
                  <a:pt x="3087" y="8121"/>
                  <a:pt x="2780" y="8165"/>
                  <a:pt x="2463" y="8165"/>
                </a:cubicBezTo>
                <a:cubicBezTo>
                  <a:pt x="2256" y="8165"/>
                  <a:pt x="2046" y="8146"/>
                  <a:pt x="1835" y="8107"/>
                </a:cubicBezTo>
                <a:lnTo>
                  <a:pt x="1835" y="8107"/>
                </a:lnTo>
                <a:cubicBezTo>
                  <a:pt x="2269" y="9441"/>
                  <a:pt x="3503" y="10408"/>
                  <a:pt x="5004" y="10442"/>
                </a:cubicBezTo>
                <a:cubicBezTo>
                  <a:pt x="3785" y="11406"/>
                  <a:pt x="2325" y="11888"/>
                  <a:pt x="808" y="11888"/>
                </a:cubicBezTo>
                <a:cubicBezTo>
                  <a:pt x="540" y="11888"/>
                  <a:pt x="271" y="11873"/>
                  <a:pt x="0" y="11843"/>
                </a:cubicBezTo>
                <a:lnTo>
                  <a:pt x="0" y="11843"/>
                </a:lnTo>
                <a:cubicBezTo>
                  <a:pt x="1502" y="12810"/>
                  <a:pt x="3269" y="13377"/>
                  <a:pt x="5171" y="13377"/>
                </a:cubicBezTo>
                <a:cubicBezTo>
                  <a:pt x="11442" y="13377"/>
                  <a:pt x="14978" y="8073"/>
                  <a:pt x="14744" y="3337"/>
                </a:cubicBezTo>
                <a:cubicBezTo>
                  <a:pt x="15411" y="2870"/>
                  <a:pt x="15979" y="2269"/>
                  <a:pt x="16446" y="1602"/>
                </a:cubicBezTo>
                <a:lnTo>
                  <a:pt x="16446" y="1602"/>
                </a:lnTo>
                <a:cubicBezTo>
                  <a:pt x="15812" y="1869"/>
                  <a:pt x="15178" y="2036"/>
                  <a:pt x="14511" y="2136"/>
                </a:cubicBezTo>
                <a:cubicBezTo>
                  <a:pt x="15178" y="1702"/>
                  <a:pt x="15712" y="1035"/>
                  <a:pt x="15979" y="268"/>
                </a:cubicBezTo>
                <a:lnTo>
                  <a:pt x="15979" y="268"/>
                </a:lnTo>
                <a:cubicBezTo>
                  <a:pt x="15311" y="635"/>
                  <a:pt x="14611" y="935"/>
                  <a:pt x="13844" y="1068"/>
                </a:cubicBezTo>
                <a:cubicBezTo>
                  <a:pt x="13210" y="434"/>
                  <a:pt x="12343" y="1"/>
                  <a:pt x="11375" y="1"/>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93" name="Google Shape;693;p34"/>
          <p:cNvSpPr txBox="1"/>
          <p:nvPr>
            <p:ph idx="1" type="body"/>
          </p:nvPr>
        </p:nvSpPr>
        <p:spPr>
          <a:xfrm>
            <a:off x="3305300" y="2965613"/>
            <a:ext cx="5581500" cy="19848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b="1" lang="en"/>
              <a:t>Do you have any questions?</a:t>
            </a:r>
            <a:endParaRPr b="1"/>
          </a:p>
          <a:p>
            <a:pPr indent="0" lvl="0" marL="0" rtl="0" algn="ctr">
              <a:spcBef>
                <a:spcPts val="0"/>
              </a:spcBef>
              <a:spcAft>
                <a:spcPts val="0"/>
              </a:spcAft>
              <a:buNone/>
            </a:pPr>
            <a:r>
              <a:t/>
            </a:r>
            <a:endParaRPr/>
          </a:p>
          <a:p>
            <a:pPr indent="0" lvl="0" marL="0" rtl="0" algn="ctr">
              <a:spcBef>
                <a:spcPts val="0"/>
              </a:spcBef>
              <a:spcAft>
                <a:spcPts val="0"/>
              </a:spcAft>
              <a:buNone/>
            </a:pPr>
            <a:r>
              <a:rPr lang="en"/>
              <a:t>hello@mail.com</a:t>
            </a:r>
            <a:endParaRPr/>
          </a:p>
          <a:p>
            <a:pPr indent="0" lvl="0" marL="0" rtl="0" algn="ctr">
              <a:spcBef>
                <a:spcPts val="0"/>
              </a:spcBef>
              <a:spcAft>
                <a:spcPts val="0"/>
              </a:spcAft>
              <a:buNone/>
            </a:pPr>
            <a:r>
              <a:rPr lang="en"/>
              <a:t>555-111-222</a:t>
            </a:r>
            <a:endParaRPr/>
          </a:p>
          <a:p>
            <a:pPr indent="0" lvl="0" marL="0" rtl="0" algn="ctr">
              <a:spcBef>
                <a:spcPts val="0"/>
              </a:spcBef>
              <a:spcAft>
                <a:spcPts val="0"/>
              </a:spcAft>
              <a:buNone/>
            </a:pPr>
            <a:r>
              <a:rPr lang="en"/>
              <a:t>mydomain.com</a:t>
            </a:r>
            <a:endParaRPr/>
          </a:p>
          <a:p>
            <a:pPr indent="0" lvl="0" marL="0" rtl="0" algn="ctr">
              <a:spcBef>
                <a:spcPts val="0"/>
              </a:spcBef>
              <a:spcAft>
                <a:spcPts val="0"/>
              </a:spcAft>
              <a:buNone/>
            </a:pPr>
            <a:r>
              <a:t/>
            </a:r>
            <a:endParaRPr/>
          </a:p>
        </p:txBody>
      </p:sp>
      <p:grpSp>
        <p:nvGrpSpPr>
          <p:cNvPr id="694" name="Google Shape;694;p34"/>
          <p:cNvGrpSpPr/>
          <p:nvPr/>
        </p:nvGrpSpPr>
        <p:grpSpPr>
          <a:xfrm>
            <a:off x="-322662" y="4256050"/>
            <a:ext cx="2404784" cy="3129262"/>
            <a:chOff x="-322662" y="4256050"/>
            <a:chExt cx="2404784" cy="3129262"/>
          </a:xfrm>
        </p:grpSpPr>
        <p:sp>
          <p:nvSpPr>
            <p:cNvPr id="695" name="Google Shape;695;p34"/>
            <p:cNvSpPr/>
            <p:nvPr/>
          </p:nvSpPr>
          <p:spPr>
            <a:xfrm rot="901995">
              <a:off x="7258" y="4434973"/>
              <a:ext cx="1745305" cy="2771415"/>
            </a:xfrm>
            <a:custGeom>
              <a:rect b="b" l="l" r="r" t="t"/>
              <a:pathLst>
                <a:path extrusionOk="0" h="6117861" w="3852738">
                  <a:moveTo>
                    <a:pt x="3144901" y="1667"/>
                  </a:moveTo>
                  <a:cubicBezTo>
                    <a:pt x="3063207" y="16374"/>
                    <a:pt x="3050302" y="127441"/>
                    <a:pt x="3044201" y="178046"/>
                  </a:cubicBezTo>
                  <a:cubicBezTo>
                    <a:pt x="3025187" y="335706"/>
                    <a:pt x="3082804" y="527583"/>
                    <a:pt x="3114549" y="618371"/>
                  </a:cubicBezTo>
                  <a:cubicBezTo>
                    <a:pt x="3100913" y="636005"/>
                    <a:pt x="3092287" y="647096"/>
                    <a:pt x="3083788" y="658226"/>
                  </a:cubicBezTo>
                  <a:cubicBezTo>
                    <a:pt x="3016675" y="746369"/>
                    <a:pt x="2942342" y="846125"/>
                    <a:pt x="2863006" y="955706"/>
                  </a:cubicBezTo>
                  <a:cubicBezTo>
                    <a:pt x="2806836" y="1033280"/>
                    <a:pt x="2815308" y="1030172"/>
                    <a:pt x="2759929" y="1109341"/>
                  </a:cubicBezTo>
                  <a:cubicBezTo>
                    <a:pt x="2771314" y="1073618"/>
                    <a:pt x="2900283" y="525058"/>
                    <a:pt x="2683399" y="520497"/>
                  </a:cubicBezTo>
                  <a:cubicBezTo>
                    <a:pt x="2670949" y="520236"/>
                    <a:pt x="2660086" y="522071"/>
                    <a:pt x="2650509" y="525467"/>
                  </a:cubicBezTo>
                  <a:cubicBezTo>
                    <a:pt x="2583516" y="549282"/>
                    <a:pt x="2582297" y="654021"/>
                    <a:pt x="2580978" y="716499"/>
                  </a:cubicBezTo>
                  <a:cubicBezTo>
                    <a:pt x="2577274" y="892878"/>
                    <a:pt x="2668893" y="1189407"/>
                    <a:pt x="2678456" y="1220080"/>
                  </a:cubicBezTo>
                  <a:cubicBezTo>
                    <a:pt x="2591988" y="1344375"/>
                    <a:pt x="2541169" y="1426309"/>
                    <a:pt x="2458451" y="1553014"/>
                  </a:cubicBezTo>
                  <a:cubicBezTo>
                    <a:pt x="2476983" y="1490402"/>
                    <a:pt x="2481550" y="1397102"/>
                    <a:pt x="2483050" y="1373870"/>
                  </a:cubicBezTo>
                  <a:cubicBezTo>
                    <a:pt x="2493190" y="1216732"/>
                    <a:pt x="2496204" y="1068220"/>
                    <a:pt x="2378459" y="945418"/>
                  </a:cubicBezTo>
                  <a:cubicBezTo>
                    <a:pt x="2337472" y="902670"/>
                    <a:pt x="2259670" y="851864"/>
                    <a:pt x="2197412" y="878600"/>
                  </a:cubicBezTo>
                  <a:cubicBezTo>
                    <a:pt x="2130493" y="907338"/>
                    <a:pt x="2120460" y="1011327"/>
                    <a:pt x="2136219" y="1069412"/>
                  </a:cubicBezTo>
                  <a:cubicBezTo>
                    <a:pt x="2171373" y="1198924"/>
                    <a:pt x="2249577" y="1245141"/>
                    <a:pt x="2307796" y="1367962"/>
                  </a:cubicBezTo>
                  <a:cubicBezTo>
                    <a:pt x="2329087" y="1412888"/>
                    <a:pt x="2384045" y="1588925"/>
                    <a:pt x="2401411" y="1628546"/>
                  </a:cubicBezTo>
                  <a:cubicBezTo>
                    <a:pt x="2337271" y="1727418"/>
                    <a:pt x="2274089" y="1826404"/>
                    <a:pt x="2213385" y="1925684"/>
                  </a:cubicBezTo>
                  <a:cubicBezTo>
                    <a:pt x="2187044" y="1968761"/>
                    <a:pt x="2162874" y="2010806"/>
                    <a:pt x="2137672" y="2053253"/>
                  </a:cubicBezTo>
                  <a:cubicBezTo>
                    <a:pt x="2143258" y="2029913"/>
                    <a:pt x="2148890" y="2006446"/>
                    <a:pt x="2151723" y="1982135"/>
                  </a:cubicBezTo>
                  <a:cubicBezTo>
                    <a:pt x="2170496" y="1820979"/>
                    <a:pt x="2120755" y="1722683"/>
                    <a:pt x="2041707" y="1569852"/>
                  </a:cubicBezTo>
                  <a:cubicBezTo>
                    <a:pt x="1997445" y="1484280"/>
                    <a:pt x="1856554" y="1338803"/>
                    <a:pt x="1750684" y="1353992"/>
                  </a:cubicBezTo>
                  <a:cubicBezTo>
                    <a:pt x="1735555" y="1356169"/>
                    <a:pt x="1720928" y="1361466"/>
                    <a:pt x="1707621" y="1370822"/>
                  </a:cubicBezTo>
                  <a:cubicBezTo>
                    <a:pt x="1609847" y="1439724"/>
                    <a:pt x="1644117" y="1553088"/>
                    <a:pt x="1702303" y="1615058"/>
                  </a:cubicBezTo>
                  <a:cubicBezTo>
                    <a:pt x="1815360" y="1735481"/>
                    <a:pt x="1850708" y="1755781"/>
                    <a:pt x="1939982" y="1892117"/>
                  </a:cubicBezTo>
                  <a:cubicBezTo>
                    <a:pt x="2004135" y="1990098"/>
                    <a:pt x="2041158" y="2128658"/>
                    <a:pt x="2056582" y="2190849"/>
                  </a:cubicBezTo>
                  <a:cubicBezTo>
                    <a:pt x="1962137" y="2355474"/>
                    <a:pt x="1894521" y="2484357"/>
                    <a:pt x="1819773" y="2637255"/>
                  </a:cubicBezTo>
                  <a:cubicBezTo>
                    <a:pt x="1812071" y="2459034"/>
                    <a:pt x="1771472" y="2224918"/>
                    <a:pt x="1716160" y="2101105"/>
                  </a:cubicBezTo>
                  <a:cubicBezTo>
                    <a:pt x="1659903" y="1975203"/>
                    <a:pt x="1554703" y="1898594"/>
                    <a:pt x="1477480" y="1924458"/>
                  </a:cubicBezTo>
                  <a:cubicBezTo>
                    <a:pt x="1451739" y="1933078"/>
                    <a:pt x="1429201" y="1953116"/>
                    <a:pt x="1412538" y="1986488"/>
                  </a:cubicBezTo>
                  <a:cubicBezTo>
                    <a:pt x="1326252" y="2159151"/>
                    <a:pt x="1557548" y="2385123"/>
                    <a:pt x="1641157" y="2516436"/>
                  </a:cubicBezTo>
                  <a:cubicBezTo>
                    <a:pt x="1660820" y="2547324"/>
                    <a:pt x="1768385" y="2739475"/>
                    <a:pt x="1768385" y="2739475"/>
                  </a:cubicBezTo>
                  <a:cubicBezTo>
                    <a:pt x="1768385" y="2739475"/>
                    <a:pt x="1602172" y="3119170"/>
                    <a:pt x="1559805" y="3246860"/>
                  </a:cubicBezTo>
                  <a:cubicBezTo>
                    <a:pt x="1520250" y="3366025"/>
                    <a:pt x="1475290" y="3506902"/>
                    <a:pt x="1432360" y="3639561"/>
                  </a:cubicBezTo>
                  <a:cubicBezTo>
                    <a:pt x="1435396" y="3547521"/>
                    <a:pt x="1436934" y="3454241"/>
                    <a:pt x="1433299" y="3414988"/>
                  </a:cubicBezTo>
                  <a:cubicBezTo>
                    <a:pt x="1411950" y="3184321"/>
                    <a:pt x="1409492" y="3007165"/>
                    <a:pt x="1340151" y="2775219"/>
                  </a:cubicBezTo>
                  <a:cubicBezTo>
                    <a:pt x="1275572" y="2559212"/>
                    <a:pt x="1145642" y="2375754"/>
                    <a:pt x="963931" y="2434174"/>
                  </a:cubicBezTo>
                  <a:cubicBezTo>
                    <a:pt x="921998" y="2447655"/>
                    <a:pt x="877358" y="2474090"/>
                    <a:pt x="830044" y="2515881"/>
                  </a:cubicBezTo>
                  <a:cubicBezTo>
                    <a:pt x="530445" y="2780704"/>
                    <a:pt x="995227" y="3158081"/>
                    <a:pt x="1123535" y="3402719"/>
                  </a:cubicBezTo>
                  <a:cubicBezTo>
                    <a:pt x="1220933" y="3588421"/>
                    <a:pt x="1316777" y="3748385"/>
                    <a:pt x="1371372" y="3827252"/>
                  </a:cubicBezTo>
                  <a:cubicBezTo>
                    <a:pt x="1371451" y="3827366"/>
                    <a:pt x="1371425" y="3827573"/>
                    <a:pt x="1371478" y="3827600"/>
                  </a:cubicBezTo>
                  <a:cubicBezTo>
                    <a:pt x="1359306" y="3865594"/>
                    <a:pt x="1348772" y="3896321"/>
                    <a:pt x="1336368" y="3935259"/>
                  </a:cubicBezTo>
                  <a:cubicBezTo>
                    <a:pt x="1323111" y="3976876"/>
                    <a:pt x="1309670" y="4019048"/>
                    <a:pt x="1296213" y="4061636"/>
                  </a:cubicBezTo>
                  <a:cubicBezTo>
                    <a:pt x="1209864" y="4334208"/>
                    <a:pt x="1136316" y="4547249"/>
                    <a:pt x="1047501" y="4835566"/>
                  </a:cubicBezTo>
                  <a:cubicBezTo>
                    <a:pt x="1021243" y="4725530"/>
                    <a:pt x="954571" y="4590714"/>
                    <a:pt x="928617" y="4459983"/>
                  </a:cubicBezTo>
                  <a:cubicBezTo>
                    <a:pt x="856621" y="4097567"/>
                    <a:pt x="571389" y="2878953"/>
                    <a:pt x="230732" y="2952924"/>
                  </a:cubicBezTo>
                  <a:cubicBezTo>
                    <a:pt x="219743" y="2955308"/>
                    <a:pt x="208531" y="2958951"/>
                    <a:pt x="197434" y="2964129"/>
                  </a:cubicBezTo>
                  <a:cubicBezTo>
                    <a:pt x="-84929" y="3095120"/>
                    <a:pt x="-104211" y="3619798"/>
                    <a:pt x="403581" y="4217033"/>
                  </a:cubicBezTo>
                  <a:cubicBezTo>
                    <a:pt x="738483" y="4610940"/>
                    <a:pt x="967576" y="4901533"/>
                    <a:pt x="1016707" y="4964154"/>
                  </a:cubicBezTo>
                  <a:cubicBezTo>
                    <a:pt x="967362" y="5124553"/>
                    <a:pt x="918713" y="5277318"/>
                    <a:pt x="869694" y="5438789"/>
                  </a:cubicBezTo>
                  <a:cubicBezTo>
                    <a:pt x="819917" y="5602738"/>
                    <a:pt x="682433" y="6060898"/>
                    <a:pt x="681869" y="6062907"/>
                  </a:cubicBezTo>
                  <a:cubicBezTo>
                    <a:pt x="675144" y="6085610"/>
                    <a:pt x="688243" y="6109252"/>
                    <a:pt x="710909" y="6116083"/>
                  </a:cubicBezTo>
                  <a:cubicBezTo>
                    <a:pt x="733566" y="6122780"/>
                    <a:pt x="757392" y="6109988"/>
                    <a:pt x="764143" y="6087352"/>
                  </a:cubicBezTo>
                  <a:cubicBezTo>
                    <a:pt x="764718" y="6085409"/>
                    <a:pt x="901997" y="5627651"/>
                    <a:pt x="951722" y="5463702"/>
                  </a:cubicBezTo>
                  <a:cubicBezTo>
                    <a:pt x="978415" y="5375767"/>
                    <a:pt x="1005031" y="5293123"/>
                    <a:pt x="1031846" y="5205255"/>
                  </a:cubicBezTo>
                  <a:cubicBezTo>
                    <a:pt x="1148963" y="5183890"/>
                    <a:pt x="2354844" y="4963550"/>
                    <a:pt x="2547545" y="4888742"/>
                  </a:cubicBezTo>
                  <a:cubicBezTo>
                    <a:pt x="2672007" y="4840454"/>
                    <a:pt x="2844950" y="4792033"/>
                    <a:pt x="2786470" y="4608328"/>
                  </a:cubicBezTo>
                  <a:cubicBezTo>
                    <a:pt x="2732805" y="4439757"/>
                    <a:pt x="2404967" y="4435672"/>
                    <a:pt x="2193561" y="4506262"/>
                  </a:cubicBezTo>
                  <a:cubicBezTo>
                    <a:pt x="1876807" y="4611944"/>
                    <a:pt x="1246929" y="4953504"/>
                    <a:pt x="1061623" y="5078074"/>
                  </a:cubicBezTo>
                  <a:cubicBezTo>
                    <a:pt x="1142249" y="4814536"/>
                    <a:pt x="1205183" y="4642484"/>
                    <a:pt x="1284853" y="4388322"/>
                  </a:cubicBezTo>
                  <a:cubicBezTo>
                    <a:pt x="1284903" y="4388188"/>
                    <a:pt x="1285061" y="4388055"/>
                    <a:pt x="1285098" y="4387854"/>
                  </a:cubicBezTo>
                  <a:cubicBezTo>
                    <a:pt x="1436969" y="4303468"/>
                    <a:pt x="1909938" y="4086892"/>
                    <a:pt x="2210344" y="3972348"/>
                  </a:cubicBezTo>
                  <a:cubicBezTo>
                    <a:pt x="2548978" y="3843339"/>
                    <a:pt x="3156976" y="3884413"/>
                    <a:pt x="3033626" y="3476054"/>
                  </a:cubicBezTo>
                  <a:cubicBezTo>
                    <a:pt x="2971549" y="3270562"/>
                    <a:pt x="2576979" y="3260121"/>
                    <a:pt x="2214055" y="3364840"/>
                  </a:cubicBezTo>
                  <a:cubicBezTo>
                    <a:pt x="2162211" y="3379794"/>
                    <a:pt x="2111071" y="3397174"/>
                    <a:pt x="2061578" y="3416629"/>
                  </a:cubicBezTo>
                  <a:cubicBezTo>
                    <a:pt x="1734015" y="3545230"/>
                    <a:pt x="1529548" y="3786774"/>
                    <a:pt x="1405196" y="4001207"/>
                  </a:cubicBezTo>
                  <a:cubicBezTo>
                    <a:pt x="1409436" y="3987872"/>
                    <a:pt x="1413704" y="3974264"/>
                    <a:pt x="1417907" y="3961063"/>
                  </a:cubicBezTo>
                  <a:cubicBezTo>
                    <a:pt x="1497096" y="3712481"/>
                    <a:pt x="1571720" y="3482417"/>
                    <a:pt x="1640963" y="3273924"/>
                  </a:cubicBezTo>
                  <a:cubicBezTo>
                    <a:pt x="1661155" y="3213086"/>
                    <a:pt x="1684240" y="3150145"/>
                    <a:pt x="1709724" y="3085416"/>
                  </a:cubicBezTo>
                  <a:cubicBezTo>
                    <a:pt x="1835800" y="3057254"/>
                    <a:pt x="2274591" y="2961048"/>
                    <a:pt x="2612535" y="2938411"/>
                  </a:cubicBezTo>
                  <a:cubicBezTo>
                    <a:pt x="2918473" y="2917918"/>
                    <a:pt x="3338405" y="3070475"/>
                    <a:pt x="3339530" y="2748222"/>
                  </a:cubicBezTo>
                  <a:cubicBezTo>
                    <a:pt x="3340173" y="2563397"/>
                    <a:pt x="3041040" y="2529309"/>
                    <a:pt x="2716604" y="2578373"/>
                  </a:cubicBezTo>
                  <a:cubicBezTo>
                    <a:pt x="2649397" y="2588533"/>
                    <a:pt x="2581708" y="2604238"/>
                    <a:pt x="2514541" y="2624122"/>
                  </a:cubicBezTo>
                  <a:cubicBezTo>
                    <a:pt x="2199461" y="2717401"/>
                    <a:pt x="1929735" y="2829219"/>
                    <a:pt x="1768988" y="2940440"/>
                  </a:cubicBezTo>
                  <a:cubicBezTo>
                    <a:pt x="1787405" y="2896125"/>
                    <a:pt x="1920835" y="2618550"/>
                    <a:pt x="1992850" y="2483298"/>
                  </a:cubicBezTo>
                  <a:cubicBezTo>
                    <a:pt x="2079259" y="2462925"/>
                    <a:pt x="2240281" y="2426412"/>
                    <a:pt x="2432198" y="2398344"/>
                  </a:cubicBezTo>
                  <a:cubicBezTo>
                    <a:pt x="2694168" y="2360029"/>
                    <a:pt x="2977777" y="2356292"/>
                    <a:pt x="2953848" y="2186127"/>
                  </a:cubicBezTo>
                  <a:cubicBezTo>
                    <a:pt x="2926329" y="1990487"/>
                    <a:pt x="2647803" y="2046288"/>
                    <a:pt x="2416834" y="2128638"/>
                  </a:cubicBezTo>
                  <a:cubicBezTo>
                    <a:pt x="2273292" y="2179825"/>
                    <a:pt x="2170502" y="2240549"/>
                    <a:pt x="2094729" y="2298152"/>
                  </a:cubicBezTo>
                  <a:cubicBezTo>
                    <a:pt x="2155159" y="2190970"/>
                    <a:pt x="2218173" y="2082219"/>
                    <a:pt x="2286519" y="1970462"/>
                  </a:cubicBezTo>
                  <a:cubicBezTo>
                    <a:pt x="2323595" y="1909825"/>
                    <a:pt x="2362031" y="1849148"/>
                    <a:pt x="2400453" y="1788558"/>
                  </a:cubicBezTo>
                  <a:cubicBezTo>
                    <a:pt x="2463400" y="1770341"/>
                    <a:pt x="2694603" y="1704681"/>
                    <a:pt x="2790127" y="1704848"/>
                  </a:cubicBezTo>
                  <a:cubicBezTo>
                    <a:pt x="2957391" y="1705170"/>
                    <a:pt x="3123871" y="1718471"/>
                    <a:pt x="3135672" y="1593975"/>
                  </a:cubicBezTo>
                  <a:cubicBezTo>
                    <a:pt x="3147325" y="1471033"/>
                    <a:pt x="2987937" y="1440929"/>
                    <a:pt x="2802101" y="1499102"/>
                  </a:cubicBezTo>
                  <a:cubicBezTo>
                    <a:pt x="2686580" y="1535260"/>
                    <a:pt x="2535021" y="1626698"/>
                    <a:pt x="2450756" y="1696021"/>
                  </a:cubicBezTo>
                  <a:cubicBezTo>
                    <a:pt x="2542776" y="1552298"/>
                    <a:pt x="2617679" y="1458309"/>
                    <a:pt x="2715043" y="1317157"/>
                  </a:cubicBezTo>
                  <a:cubicBezTo>
                    <a:pt x="2784936" y="1295559"/>
                    <a:pt x="2897825" y="1267691"/>
                    <a:pt x="3021584" y="1271944"/>
                  </a:cubicBezTo>
                  <a:cubicBezTo>
                    <a:pt x="3158938" y="1276672"/>
                    <a:pt x="3293051" y="1254705"/>
                    <a:pt x="3277701" y="1152163"/>
                  </a:cubicBezTo>
                  <a:cubicBezTo>
                    <a:pt x="3258386" y="1023107"/>
                    <a:pt x="3080748" y="1046775"/>
                    <a:pt x="2940668" y="1097694"/>
                  </a:cubicBezTo>
                  <a:cubicBezTo>
                    <a:pt x="2898743" y="1112937"/>
                    <a:pt x="2852960" y="1146437"/>
                    <a:pt x="2808645" y="1183044"/>
                  </a:cubicBezTo>
                  <a:cubicBezTo>
                    <a:pt x="2850127" y="1124195"/>
                    <a:pt x="2890505" y="1063692"/>
                    <a:pt x="2932403" y="1005815"/>
                  </a:cubicBezTo>
                  <a:cubicBezTo>
                    <a:pt x="2954062" y="975898"/>
                    <a:pt x="2971790" y="952986"/>
                    <a:pt x="2992685" y="924557"/>
                  </a:cubicBezTo>
                  <a:cubicBezTo>
                    <a:pt x="3069804" y="938942"/>
                    <a:pt x="3540040" y="1019785"/>
                    <a:pt x="3591173" y="846554"/>
                  </a:cubicBezTo>
                  <a:cubicBezTo>
                    <a:pt x="3621612" y="743422"/>
                    <a:pt x="3476429" y="678566"/>
                    <a:pt x="3344118" y="724402"/>
                  </a:cubicBezTo>
                  <a:cubicBezTo>
                    <a:pt x="3236553" y="761672"/>
                    <a:pt x="3102962" y="819845"/>
                    <a:pt x="3035755" y="859479"/>
                  </a:cubicBezTo>
                  <a:cubicBezTo>
                    <a:pt x="3080600" y="798815"/>
                    <a:pt x="3112024" y="762436"/>
                    <a:pt x="3152100" y="709809"/>
                  </a:cubicBezTo>
                  <a:cubicBezTo>
                    <a:pt x="3175434" y="679169"/>
                    <a:pt x="3236613" y="597690"/>
                    <a:pt x="3237685" y="597221"/>
                  </a:cubicBezTo>
                  <a:cubicBezTo>
                    <a:pt x="3298570" y="570392"/>
                    <a:pt x="3458286" y="548853"/>
                    <a:pt x="3594857" y="493722"/>
                  </a:cubicBezTo>
                  <a:cubicBezTo>
                    <a:pt x="3748706" y="431611"/>
                    <a:pt x="3889858" y="367532"/>
                    <a:pt x="3843928" y="266604"/>
                  </a:cubicBezTo>
                  <a:cubicBezTo>
                    <a:pt x="3819148" y="212142"/>
                    <a:pt x="3614707" y="197562"/>
                    <a:pt x="3482483" y="280682"/>
                  </a:cubicBezTo>
                  <a:cubicBezTo>
                    <a:pt x="3350266" y="363801"/>
                    <a:pt x="3160418" y="558986"/>
                    <a:pt x="3158758" y="561076"/>
                  </a:cubicBezTo>
                  <a:cubicBezTo>
                    <a:pt x="3171904" y="504538"/>
                    <a:pt x="3187147" y="443298"/>
                    <a:pt x="3194856" y="422550"/>
                  </a:cubicBezTo>
                  <a:cubicBezTo>
                    <a:pt x="3243853" y="290700"/>
                    <a:pt x="3366721" y="30197"/>
                    <a:pt x="3184247" y="1626"/>
                  </a:cubicBezTo>
                  <a:cubicBezTo>
                    <a:pt x="3169594" y="-664"/>
                    <a:pt x="3156574" y="-429"/>
                    <a:pt x="3144901" y="166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6" name="Google Shape;696;p34"/>
            <p:cNvSpPr/>
            <p:nvPr/>
          </p:nvSpPr>
          <p:spPr>
            <a:xfrm rot="901995">
              <a:off x="6896" y="4434974"/>
              <a:ext cx="1745305" cy="2771415"/>
            </a:xfrm>
            <a:custGeom>
              <a:rect b="b" l="l" r="r" t="t"/>
              <a:pathLst>
                <a:path extrusionOk="0" h="6117861" w="3852738">
                  <a:moveTo>
                    <a:pt x="3144901" y="1667"/>
                  </a:moveTo>
                  <a:cubicBezTo>
                    <a:pt x="3063207" y="16374"/>
                    <a:pt x="3050302" y="127441"/>
                    <a:pt x="3044201" y="178046"/>
                  </a:cubicBezTo>
                  <a:cubicBezTo>
                    <a:pt x="3025187" y="335706"/>
                    <a:pt x="3082804" y="527583"/>
                    <a:pt x="3114549" y="618371"/>
                  </a:cubicBezTo>
                  <a:cubicBezTo>
                    <a:pt x="3100913" y="636005"/>
                    <a:pt x="3092287" y="647096"/>
                    <a:pt x="3083788" y="658226"/>
                  </a:cubicBezTo>
                  <a:cubicBezTo>
                    <a:pt x="3016675" y="746369"/>
                    <a:pt x="2942342" y="846125"/>
                    <a:pt x="2863006" y="955706"/>
                  </a:cubicBezTo>
                  <a:cubicBezTo>
                    <a:pt x="2806836" y="1033280"/>
                    <a:pt x="2815308" y="1030172"/>
                    <a:pt x="2759929" y="1109341"/>
                  </a:cubicBezTo>
                  <a:cubicBezTo>
                    <a:pt x="2771314" y="1073618"/>
                    <a:pt x="2900283" y="525058"/>
                    <a:pt x="2683399" y="520497"/>
                  </a:cubicBezTo>
                  <a:cubicBezTo>
                    <a:pt x="2670949" y="520236"/>
                    <a:pt x="2660086" y="522071"/>
                    <a:pt x="2650509" y="525467"/>
                  </a:cubicBezTo>
                  <a:cubicBezTo>
                    <a:pt x="2583516" y="549282"/>
                    <a:pt x="2582297" y="654021"/>
                    <a:pt x="2580978" y="716499"/>
                  </a:cubicBezTo>
                  <a:cubicBezTo>
                    <a:pt x="2577274" y="892878"/>
                    <a:pt x="2668893" y="1189407"/>
                    <a:pt x="2678456" y="1220080"/>
                  </a:cubicBezTo>
                  <a:cubicBezTo>
                    <a:pt x="2591988" y="1344375"/>
                    <a:pt x="2541169" y="1426309"/>
                    <a:pt x="2458451" y="1553014"/>
                  </a:cubicBezTo>
                  <a:cubicBezTo>
                    <a:pt x="2476983" y="1490402"/>
                    <a:pt x="2481550" y="1397102"/>
                    <a:pt x="2483050" y="1373870"/>
                  </a:cubicBezTo>
                  <a:cubicBezTo>
                    <a:pt x="2493190" y="1216732"/>
                    <a:pt x="2496204" y="1068220"/>
                    <a:pt x="2378459" y="945418"/>
                  </a:cubicBezTo>
                  <a:cubicBezTo>
                    <a:pt x="2337472" y="902670"/>
                    <a:pt x="2259670" y="851864"/>
                    <a:pt x="2197412" y="878600"/>
                  </a:cubicBezTo>
                  <a:cubicBezTo>
                    <a:pt x="2130493" y="907338"/>
                    <a:pt x="2120460" y="1011327"/>
                    <a:pt x="2136219" y="1069412"/>
                  </a:cubicBezTo>
                  <a:cubicBezTo>
                    <a:pt x="2171373" y="1198924"/>
                    <a:pt x="2249577" y="1245141"/>
                    <a:pt x="2307796" y="1367962"/>
                  </a:cubicBezTo>
                  <a:cubicBezTo>
                    <a:pt x="2329087" y="1412888"/>
                    <a:pt x="2384045" y="1588925"/>
                    <a:pt x="2401411" y="1628546"/>
                  </a:cubicBezTo>
                  <a:cubicBezTo>
                    <a:pt x="2337271" y="1727418"/>
                    <a:pt x="2274089" y="1826404"/>
                    <a:pt x="2213385" y="1925684"/>
                  </a:cubicBezTo>
                  <a:cubicBezTo>
                    <a:pt x="2187044" y="1968761"/>
                    <a:pt x="2162874" y="2010806"/>
                    <a:pt x="2137672" y="2053253"/>
                  </a:cubicBezTo>
                  <a:cubicBezTo>
                    <a:pt x="2143258" y="2029913"/>
                    <a:pt x="2148890" y="2006446"/>
                    <a:pt x="2151723" y="1982135"/>
                  </a:cubicBezTo>
                  <a:cubicBezTo>
                    <a:pt x="2170496" y="1820979"/>
                    <a:pt x="2120755" y="1722683"/>
                    <a:pt x="2041707" y="1569852"/>
                  </a:cubicBezTo>
                  <a:cubicBezTo>
                    <a:pt x="1997445" y="1484280"/>
                    <a:pt x="1856554" y="1338803"/>
                    <a:pt x="1750684" y="1353992"/>
                  </a:cubicBezTo>
                  <a:cubicBezTo>
                    <a:pt x="1735555" y="1356169"/>
                    <a:pt x="1720928" y="1361466"/>
                    <a:pt x="1707621" y="1370822"/>
                  </a:cubicBezTo>
                  <a:cubicBezTo>
                    <a:pt x="1609847" y="1439724"/>
                    <a:pt x="1644117" y="1553088"/>
                    <a:pt x="1702303" y="1615058"/>
                  </a:cubicBezTo>
                  <a:cubicBezTo>
                    <a:pt x="1815360" y="1735481"/>
                    <a:pt x="1850708" y="1755781"/>
                    <a:pt x="1939982" y="1892117"/>
                  </a:cubicBezTo>
                  <a:cubicBezTo>
                    <a:pt x="2004135" y="1990098"/>
                    <a:pt x="2041158" y="2128658"/>
                    <a:pt x="2056582" y="2190849"/>
                  </a:cubicBezTo>
                  <a:cubicBezTo>
                    <a:pt x="1962137" y="2355474"/>
                    <a:pt x="1894521" y="2484357"/>
                    <a:pt x="1819773" y="2637255"/>
                  </a:cubicBezTo>
                  <a:cubicBezTo>
                    <a:pt x="1812071" y="2459034"/>
                    <a:pt x="1771472" y="2224918"/>
                    <a:pt x="1716160" y="2101105"/>
                  </a:cubicBezTo>
                  <a:cubicBezTo>
                    <a:pt x="1659903" y="1975203"/>
                    <a:pt x="1554703" y="1898594"/>
                    <a:pt x="1477480" y="1924458"/>
                  </a:cubicBezTo>
                  <a:cubicBezTo>
                    <a:pt x="1451739" y="1933078"/>
                    <a:pt x="1429201" y="1953116"/>
                    <a:pt x="1412538" y="1986488"/>
                  </a:cubicBezTo>
                  <a:cubicBezTo>
                    <a:pt x="1326252" y="2159151"/>
                    <a:pt x="1557548" y="2385123"/>
                    <a:pt x="1641157" y="2516436"/>
                  </a:cubicBezTo>
                  <a:cubicBezTo>
                    <a:pt x="1660820" y="2547324"/>
                    <a:pt x="1768385" y="2739475"/>
                    <a:pt x="1768385" y="2739475"/>
                  </a:cubicBezTo>
                  <a:cubicBezTo>
                    <a:pt x="1768385" y="2739475"/>
                    <a:pt x="1602172" y="3119170"/>
                    <a:pt x="1559805" y="3246860"/>
                  </a:cubicBezTo>
                  <a:cubicBezTo>
                    <a:pt x="1520250" y="3366025"/>
                    <a:pt x="1475290" y="3506902"/>
                    <a:pt x="1432360" y="3639561"/>
                  </a:cubicBezTo>
                  <a:cubicBezTo>
                    <a:pt x="1435396" y="3547521"/>
                    <a:pt x="1436934" y="3454241"/>
                    <a:pt x="1433299" y="3414988"/>
                  </a:cubicBezTo>
                  <a:cubicBezTo>
                    <a:pt x="1411950" y="3184321"/>
                    <a:pt x="1409492" y="3007165"/>
                    <a:pt x="1340151" y="2775219"/>
                  </a:cubicBezTo>
                  <a:cubicBezTo>
                    <a:pt x="1275572" y="2559212"/>
                    <a:pt x="1145642" y="2375754"/>
                    <a:pt x="963931" y="2434174"/>
                  </a:cubicBezTo>
                  <a:cubicBezTo>
                    <a:pt x="921998" y="2447655"/>
                    <a:pt x="877358" y="2474090"/>
                    <a:pt x="830044" y="2515881"/>
                  </a:cubicBezTo>
                  <a:cubicBezTo>
                    <a:pt x="530445" y="2780704"/>
                    <a:pt x="995227" y="3158081"/>
                    <a:pt x="1123535" y="3402719"/>
                  </a:cubicBezTo>
                  <a:cubicBezTo>
                    <a:pt x="1220933" y="3588421"/>
                    <a:pt x="1316777" y="3748385"/>
                    <a:pt x="1371372" y="3827252"/>
                  </a:cubicBezTo>
                  <a:cubicBezTo>
                    <a:pt x="1371451" y="3827366"/>
                    <a:pt x="1371425" y="3827573"/>
                    <a:pt x="1371478" y="3827600"/>
                  </a:cubicBezTo>
                  <a:cubicBezTo>
                    <a:pt x="1359306" y="3865594"/>
                    <a:pt x="1348772" y="3896321"/>
                    <a:pt x="1336368" y="3935259"/>
                  </a:cubicBezTo>
                  <a:cubicBezTo>
                    <a:pt x="1323111" y="3976876"/>
                    <a:pt x="1309670" y="4019048"/>
                    <a:pt x="1296213" y="4061636"/>
                  </a:cubicBezTo>
                  <a:cubicBezTo>
                    <a:pt x="1209864" y="4334208"/>
                    <a:pt x="1136316" y="4547249"/>
                    <a:pt x="1047501" y="4835566"/>
                  </a:cubicBezTo>
                  <a:cubicBezTo>
                    <a:pt x="1021243" y="4725530"/>
                    <a:pt x="954571" y="4590714"/>
                    <a:pt x="928617" y="4459983"/>
                  </a:cubicBezTo>
                  <a:cubicBezTo>
                    <a:pt x="856621" y="4097567"/>
                    <a:pt x="571389" y="2878953"/>
                    <a:pt x="230732" y="2952924"/>
                  </a:cubicBezTo>
                  <a:cubicBezTo>
                    <a:pt x="219743" y="2955308"/>
                    <a:pt x="208531" y="2958951"/>
                    <a:pt x="197434" y="2964129"/>
                  </a:cubicBezTo>
                  <a:cubicBezTo>
                    <a:pt x="-84929" y="3095120"/>
                    <a:pt x="-104211" y="3619798"/>
                    <a:pt x="403581" y="4217033"/>
                  </a:cubicBezTo>
                  <a:cubicBezTo>
                    <a:pt x="738483" y="4610940"/>
                    <a:pt x="967576" y="4901533"/>
                    <a:pt x="1016707" y="4964154"/>
                  </a:cubicBezTo>
                  <a:cubicBezTo>
                    <a:pt x="967362" y="5124553"/>
                    <a:pt x="918713" y="5277318"/>
                    <a:pt x="869694" y="5438789"/>
                  </a:cubicBezTo>
                  <a:cubicBezTo>
                    <a:pt x="819917" y="5602738"/>
                    <a:pt x="682433" y="6060898"/>
                    <a:pt x="681869" y="6062907"/>
                  </a:cubicBezTo>
                  <a:cubicBezTo>
                    <a:pt x="675144" y="6085610"/>
                    <a:pt x="688243" y="6109252"/>
                    <a:pt x="710909" y="6116083"/>
                  </a:cubicBezTo>
                  <a:cubicBezTo>
                    <a:pt x="733566" y="6122780"/>
                    <a:pt x="757392" y="6109988"/>
                    <a:pt x="764143" y="6087352"/>
                  </a:cubicBezTo>
                  <a:cubicBezTo>
                    <a:pt x="764718" y="6085409"/>
                    <a:pt x="901997" y="5627651"/>
                    <a:pt x="951722" y="5463702"/>
                  </a:cubicBezTo>
                  <a:cubicBezTo>
                    <a:pt x="978415" y="5375767"/>
                    <a:pt x="1005031" y="5293123"/>
                    <a:pt x="1031846" y="5205255"/>
                  </a:cubicBezTo>
                  <a:cubicBezTo>
                    <a:pt x="1148963" y="5183890"/>
                    <a:pt x="2354844" y="4963550"/>
                    <a:pt x="2547545" y="4888742"/>
                  </a:cubicBezTo>
                  <a:cubicBezTo>
                    <a:pt x="2672007" y="4840454"/>
                    <a:pt x="2844950" y="4792033"/>
                    <a:pt x="2786470" y="4608328"/>
                  </a:cubicBezTo>
                  <a:cubicBezTo>
                    <a:pt x="2732805" y="4439757"/>
                    <a:pt x="2404967" y="4435672"/>
                    <a:pt x="2193561" y="4506262"/>
                  </a:cubicBezTo>
                  <a:cubicBezTo>
                    <a:pt x="1876807" y="4611944"/>
                    <a:pt x="1246929" y="4953504"/>
                    <a:pt x="1061623" y="5078074"/>
                  </a:cubicBezTo>
                  <a:cubicBezTo>
                    <a:pt x="1142249" y="4814536"/>
                    <a:pt x="1205183" y="4642484"/>
                    <a:pt x="1284853" y="4388322"/>
                  </a:cubicBezTo>
                  <a:cubicBezTo>
                    <a:pt x="1284903" y="4388188"/>
                    <a:pt x="1285061" y="4388055"/>
                    <a:pt x="1285098" y="4387854"/>
                  </a:cubicBezTo>
                  <a:cubicBezTo>
                    <a:pt x="1436969" y="4303468"/>
                    <a:pt x="1909938" y="4086892"/>
                    <a:pt x="2210344" y="3972348"/>
                  </a:cubicBezTo>
                  <a:cubicBezTo>
                    <a:pt x="2548978" y="3843339"/>
                    <a:pt x="3156976" y="3884413"/>
                    <a:pt x="3033626" y="3476054"/>
                  </a:cubicBezTo>
                  <a:cubicBezTo>
                    <a:pt x="2971549" y="3270562"/>
                    <a:pt x="2576979" y="3260121"/>
                    <a:pt x="2214055" y="3364840"/>
                  </a:cubicBezTo>
                  <a:cubicBezTo>
                    <a:pt x="2162211" y="3379794"/>
                    <a:pt x="2111071" y="3397174"/>
                    <a:pt x="2061578" y="3416629"/>
                  </a:cubicBezTo>
                  <a:cubicBezTo>
                    <a:pt x="1734015" y="3545230"/>
                    <a:pt x="1529548" y="3786774"/>
                    <a:pt x="1405196" y="4001207"/>
                  </a:cubicBezTo>
                  <a:cubicBezTo>
                    <a:pt x="1409436" y="3987872"/>
                    <a:pt x="1413704" y="3974264"/>
                    <a:pt x="1417907" y="3961063"/>
                  </a:cubicBezTo>
                  <a:cubicBezTo>
                    <a:pt x="1497096" y="3712481"/>
                    <a:pt x="1571720" y="3482417"/>
                    <a:pt x="1640963" y="3273924"/>
                  </a:cubicBezTo>
                  <a:cubicBezTo>
                    <a:pt x="1661155" y="3213086"/>
                    <a:pt x="1684240" y="3150145"/>
                    <a:pt x="1709724" y="3085416"/>
                  </a:cubicBezTo>
                  <a:cubicBezTo>
                    <a:pt x="1835800" y="3057254"/>
                    <a:pt x="2274591" y="2961048"/>
                    <a:pt x="2612535" y="2938411"/>
                  </a:cubicBezTo>
                  <a:cubicBezTo>
                    <a:pt x="2918473" y="2917918"/>
                    <a:pt x="3338405" y="3070475"/>
                    <a:pt x="3339530" y="2748222"/>
                  </a:cubicBezTo>
                  <a:cubicBezTo>
                    <a:pt x="3340173" y="2563397"/>
                    <a:pt x="3041040" y="2529309"/>
                    <a:pt x="2716604" y="2578373"/>
                  </a:cubicBezTo>
                  <a:cubicBezTo>
                    <a:pt x="2649397" y="2588533"/>
                    <a:pt x="2581708" y="2604238"/>
                    <a:pt x="2514541" y="2624122"/>
                  </a:cubicBezTo>
                  <a:cubicBezTo>
                    <a:pt x="2199461" y="2717401"/>
                    <a:pt x="1929735" y="2829219"/>
                    <a:pt x="1768988" y="2940440"/>
                  </a:cubicBezTo>
                  <a:cubicBezTo>
                    <a:pt x="1787405" y="2896125"/>
                    <a:pt x="1920835" y="2618550"/>
                    <a:pt x="1992850" y="2483298"/>
                  </a:cubicBezTo>
                  <a:cubicBezTo>
                    <a:pt x="2079259" y="2462925"/>
                    <a:pt x="2240281" y="2426412"/>
                    <a:pt x="2432198" y="2398344"/>
                  </a:cubicBezTo>
                  <a:cubicBezTo>
                    <a:pt x="2694168" y="2360029"/>
                    <a:pt x="2977777" y="2356292"/>
                    <a:pt x="2953848" y="2186127"/>
                  </a:cubicBezTo>
                  <a:cubicBezTo>
                    <a:pt x="2926329" y="1990487"/>
                    <a:pt x="2647803" y="2046288"/>
                    <a:pt x="2416834" y="2128638"/>
                  </a:cubicBezTo>
                  <a:cubicBezTo>
                    <a:pt x="2273292" y="2179825"/>
                    <a:pt x="2170502" y="2240549"/>
                    <a:pt x="2094729" y="2298152"/>
                  </a:cubicBezTo>
                  <a:cubicBezTo>
                    <a:pt x="2155159" y="2190970"/>
                    <a:pt x="2218173" y="2082219"/>
                    <a:pt x="2286519" y="1970462"/>
                  </a:cubicBezTo>
                  <a:cubicBezTo>
                    <a:pt x="2323595" y="1909825"/>
                    <a:pt x="2362031" y="1849148"/>
                    <a:pt x="2400453" y="1788558"/>
                  </a:cubicBezTo>
                  <a:cubicBezTo>
                    <a:pt x="2463400" y="1770341"/>
                    <a:pt x="2694603" y="1704681"/>
                    <a:pt x="2790127" y="1704848"/>
                  </a:cubicBezTo>
                  <a:cubicBezTo>
                    <a:pt x="2957391" y="1705170"/>
                    <a:pt x="3123871" y="1718471"/>
                    <a:pt x="3135672" y="1593975"/>
                  </a:cubicBezTo>
                  <a:cubicBezTo>
                    <a:pt x="3147325" y="1471033"/>
                    <a:pt x="2987937" y="1440929"/>
                    <a:pt x="2802101" y="1499102"/>
                  </a:cubicBezTo>
                  <a:cubicBezTo>
                    <a:pt x="2686580" y="1535260"/>
                    <a:pt x="2535021" y="1626698"/>
                    <a:pt x="2450756" y="1696021"/>
                  </a:cubicBezTo>
                  <a:cubicBezTo>
                    <a:pt x="2542776" y="1552298"/>
                    <a:pt x="2617679" y="1458309"/>
                    <a:pt x="2715043" y="1317157"/>
                  </a:cubicBezTo>
                  <a:cubicBezTo>
                    <a:pt x="2784936" y="1295559"/>
                    <a:pt x="2897825" y="1267691"/>
                    <a:pt x="3021584" y="1271944"/>
                  </a:cubicBezTo>
                  <a:cubicBezTo>
                    <a:pt x="3158938" y="1276672"/>
                    <a:pt x="3293051" y="1254705"/>
                    <a:pt x="3277701" y="1152163"/>
                  </a:cubicBezTo>
                  <a:cubicBezTo>
                    <a:pt x="3258386" y="1023107"/>
                    <a:pt x="3080748" y="1046775"/>
                    <a:pt x="2940668" y="1097694"/>
                  </a:cubicBezTo>
                  <a:cubicBezTo>
                    <a:pt x="2898743" y="1112937"/>
                    <a:pt x="2852960" y="1146437"/>
                    <a:pt x="2808645" y="1183044"/>
                  </a:cubicBezTo>
                  <a:cubicBezTo>
                    <a:pt x="2850127" y="1124195"/>
                    <a:pt x="2890505" y="1063692"/>
                    <a:pt x="2932403" y="1005815"/>
                  </a:cubicBezTo>
                  <a:cubicBezTo>
                    <a:pt x="2954062" y="975898"/>
                    <a:pt x="2971790" y="952986"/>
                    <a:pt x="2992685" y="924557"/>
                  </a:cubicBezTo>
                  <a:cubicBezTo>
                    <a:pt x="3069804" y="938942"/>
                    <a:pt x="3540040" y="1019785"/>
                    <a:pt x="3591173" y="846554"/>
                  </a:cubicBezTo>
                  <a:cubicBezTo>
                    <a:pt x="3621612" y="743422"/>
                    <a:pt x="3476429" y="678566"/>
                    <a:pt x="3344118" y="724402"/>
                  </a:cubicBezTo>
                  <a:cubicBezTo>
                    <a:pt x="3236553" y="761672"/>
                    <a:pt x="3102962" y="819845"/>
                    <a:pt x="3035755" y="859479"/>
                  </a:cubicBezTo>
                  <a:cubicBezTo>
                    <a:pt x="3080600" y="798815"/>
                    <a:pt x="3112024" y="762436"/>
                    <a:pt x="3152100" y="709809"/>
                  </a:cubicBezTo>
                  <a:cubicBezTo>
                    <a:pt x="3175434" y="679169"/>
                    <a:pt x="3236613" y="597690"/>
                    <a:pt x="3237685" y="597221"/>
                  </a:cubicBezTo>
                  <a:cubicBezTo>
                    <a:pt x="3298570" y="570392"/>
                    <a:pt x="3458286" y="548853"/>
                    <a:pt x="3594857" y="493722"/>
                  </a:cubicBezTo>
                  <a:cubicBezTo>
                    <a:pt x="3748706" y="431611"/>
                    <a:pt x="3889858" y="367532"/>
                    <a:pt x="3843928" y="266604"/>
                  </a:cubicBezTo>
                  <a:cubicBezTo>
                    <a:pt x="3819148" y="212142"/>
                    <a:pt x="3614707" y="197562"/>
                    <a:pt x="3482483" y="280682"/>
                  </a:cubicBezTo>
                  <a:cubicBezTo>
                    <a:pt x="3350266" y="363801"/>
                    <a:pt x="3160418" y="558986"/>
                    <a:pt x="3158758" y="561076"/>
                  </a:cubicBezTo>
                  <a:cubicBezTo>
                    <a:pt x="3171904" y="504538"/>
                    <a:pt x="3187147" y="443298"/>
                    <a:pt x="3194856" y="422550"/>
                  </a:cubicBezTo>
                  <a:cubicBezTo>
                    <a:pt x="3243853" y="290700"/>
                    <a:pt x="3366721" y="30197"/>
                    <a:pt x="3184247" y="1626"/>
                  </a:cubicBezTo>
                  <a:cubicBezTo>
                    <a:pt x="3169594" y="-664"/>
                    <a:pt x="3156574" y="-429"/>
                    <a:pt x="3144901" y="1667"/>
                  </a:cubicBezTo>
                  <a:close/>
                </a:path>
              </a:pathLst>
            </a:custGeom>
            <a:blipFill rotWithShape="1">
              <a:blip r:embed="rId3">
                <a:alphaModFix amt="60000"/>
              </a:blip>
              <a:stretch>
                <a:fillRect b="0" l="0" r="0" t="0"/>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697" name="Google Shape;697;p34"/>
          <p:cNvGrpSpPr/>
          <p:nvPr/>
        </p:nvGrpSpPr>
        <p:grpSpPr>
          <a:xfrm>
            <a:off x="-658654" y="-839660"/>
            <a:ext cx="3473456" cy="3162107"/>
            <a:chOff x="-658654" y="-839660"/>
            <a:chExt cx="3473456" cy="3162107"/>
          </a:xfrm>
        </p:grpSpPr>
        <p:sp>
          <p:nvSpPr>
            <p:cNvPr id="698" name="Google Shape;698;p34"/>
            <p:cNvSpPr/>
            <p:nvPr/>
          </p:nvSpPr>
          <p:spPr>
            <a:xfrm>
              <a:off x="-658653" y="-839660"/>
              <a:ext cx="3473455" cy="3155483"/>
            </a:xfrm>
            <a:custGeom>
              <a:rect b="b" l="l" r="r" t="t"/>
              <a:pathLst>
                <a:path extrusionOk="0" h="3155483" w="3473455">
                  <a:moveTo>
                    <a:pt x="1097576" y="271"/>
                  </a:moveTo>
                  <a:cubicBezTo>
                    <a:pt x="910836" y="4396"/>
                    <a:pt x="728707" y="426569"/>
                    <a:pt x="610350" y="760222"/>
                  </a:cubicBezTo>
                  <a:cubicBezTo>
                    <a:pt x="510065" y="1042931"/>
                    <a:pt x="51744" y="1132154"/>
                    <a:pt x="2383" y="1608148"/>
                  </a:cubicBezTo>
                  <a:cubicBezTo>
                    <a:pt x="-25636" y="1878376"/>
                    <a:pt x="202658" y="2111126"/>
                    <a:pt x="202658" y="2111126"/>
                  </a:cubicBezTo>
                  <a:cubicBezTo>
                    <a:pt x="202658" y="2111126"/>
                    <a:pt x="370617" y="1371694"/>
                    <a:pt x="574143" y="1534157"/>
                  </a:cubicBezTo>
                  <a:cubicBezTo>
                    <a:pt x="740291" y="1666776"/>
                    <a:pt x="315333" y="2045412"/>
                    <a:pt x="484567" y="2394126"/>
                  </a:cubicBezTo>
                  <a:cubicBezTo>
                    <a:pt x="653802" y="2742839"/>
                    <a:pt x="1251195" y="2929070"/>
                    <a:pt x="1251195" y="2929070"/>
                  </a:cubicBezTo>
                  <a:cubicBezTo>
                    <a:pt x="1251195" y="2929070"/>
                    <a:pt x="850591" y="1953292"/>
                    <a:pt x="1277774" y="1899995"/>
                  </a:cubicBezTo>
                  <a:cubicBezTo>
                    <a:pt x="1643744" y="1854333"/>
                    <a:pt x="1413847" y="2506921"/>
                    <a:pt x="1536039" y="2815846"/>
                  </a:cubicBezTo>
                  <a:cubicBezTo>
                    <a:pt x="1611162" y="3005780"/>
                    <a:pt x="2370672" y="3243466"/>
                    <a:pt x="2533510" y="3122661"/>
                  </a:cubicBezTo>
                  <a:cubicBezTo>
                    <a:pt x="2635368" y="3047103"/>
                    <a:pt x="2021115" y="2538177"/>
                    <a:pt x="2228998" y="2429702"/>
                  </a:cubicBezTo>
                  <a:cubicBezTo>
                    <a:pt x="2432301" y="2323617"/>
                    <a:pt x="2572850" y="2775615"/>
                    <a:pt x="2764358" y="2908141"/>
                  </a:cubicBezTo>
                  <a:cubicBezTo>
                    <a:pt x="2831578" y="2954660"/>
                    <a:pt x="2916051" y="2958404"/>
                    <a:pt x="3008600" y="2939745"/>
                  </a:cubicBezTo>
                  <a:cubicBezTo>
                    <a:pt x="3101150" y="2921087"/>
                    <a:pt x="3182100" y="2871936"/>
                    <a:pt x="3182100" y="2871936"/>
                  </a:cubicBezTo>
                  <a:cubicBezTo>
                    <a:pt x="3182100" y="2871936"/>
                    <a:pt x="3168337" y="2781388"/>
                    <a:pt x="3198843" y="2665780"/>
                  </a:cubicBezTo>
                  <a:cubicBezTo>
                    <a:pt x="3225632" y="2564276"/>
                    <a:pt x="3313668" y="2504008"/>
                    <a:pt x="3203236" y="2394126"/>
                  </a:cubicBezTo>
                  <a:cubicBezTo>
                    <a:pt x="2967057" y="2159099"/>
                    <a:pt x="2242313" y="2004157"/>
                    <a:pt x="2245112" y="1886808"/>
                  </a:cubicBezTo>
                  <a:cubicBezTo>
                    <a:pt x="2247691" y="1778486"/>
                    <a:pt x="2555852" y="1746842"/>
                    <a:pt x="2850585" y="1821925"/>
                  </a:cubicBezTo>
                  <a:cubicBezTo>
                    <a:pt x="3145318" y="1897015"/>
                    <a:pt x="3424039" y="2187140"/>
                    <a:pt x="3424039" y="2187140"/>
                  </a:cubicBezTo>
                  <a:cubicBezTo>
                    <a:pt x="3424039" y="2187140"/>
                    <a:pt x="3493000" y="2098247"/>
                    <a:pt x="3467993" y="1993964"/>
                  </a:cubicBezTo>
                  <a:cubicBezTo>
                    <a:pt x="3442978" y="1889674"/>
                    <a:pt x="3324001" y="1770021"/>
                    <a:pt x="3324001" y="1770021"/>
                  </a:cubicBezTo>
                  <a:cubicBezTo>
                    <a:pt x="3324001" y="1770021"/>
                    <a:pt x="3379716" y="1542200"/>
                    <a:pt x="3174773" y="1433068"/>
                  </a:cubicBezTo>
                  <a:cubicBezTo>
                    <a:pt x="2710197" y="1185676"/>
                    <a:pt x="1819822" y="1428326"/>
                    <a:pt x="1825696" y="1173130"/>
                  </a:cubicBezTo>
                  <a:cubicBezTo>
                    <a:pt x="1827792" y="1082021"/>
                    <a:pt x="2044623" y="996949"/>
                    <a:pt x="2309151" y="1009675"/>
                  </a:cubicBezTo>
                  <a:cubicBezTo>
                    <a:pt x="2662914" y="1026693"/>
                    <a:pt x="3088130" y="1163294"/>
                    <a:pt x="3088130" y="1163294"/>
                  </a:cubicBezTo>
                  <a:cubicBezTo>
                    <a:pt x="3088130" y="1163294"/>
                    <a:pt x="3158512" y="874183"/>
                    <a:pt x="2764358" y="787618"/>
                  </a:cubicBezTo>
                  <a:cubicBezTo>
                    <a:pt x="2370210" y="701054"/>
                    <a:pt x="1521506" y="902153"/>
                    <a:pt x="1494181" y="825291"/>
                  </a:cubicBezTo>
                  <a:cubicBezTo>
                    <a:pt x="1464211" y="741000"/>
                    <a:pt x="1810319" y="692784"/>
                    <a:pt x="2054032" y="578539"/>
                  </a:cubicBezTo>
                  <a:cubicBezTo>
                    <a:pt x="2307276" y="459823"/>
                    <a:pt x="2567210" y="496287"/>
                    <a:pt x="2567210" y="496287"/>
                  </a:cubicBezTo>
                  <a:cubicBezTo>
                    <a:pt x="2567210" y="496287"/>
                    <a:pt x="2461246" y="414432"/>
                    <a:pt x="2325687" y="311904"/>
                  </a:cubicBezTo>
                  <a:cubicBezTo>
                    <a:pt x="2212028" y="225939"/>
                    <a:pt x="2082603" y="118794"/>
                    <a:pt x="1928874" y="98428"/>
                  </a:cubicBezTo>
                  <a:cubicBezTo>
                    <a:pt x="1591787" y="53772"/>
                    <a:pt x="1305234" y="467795"/>
                    <a:pt x="1199710" y="332833"/>
                  </a:cubicBezTo>
                  <a:cubicBezTo>
                    <a:pt x="1082651" y="183117"/>
                    <a:pt x="1432439" y="40455"/>
                    <a:pt x="1432439" y="40455"/>
                  </a:cubicBezTo>
                  <a:cubicBezTo>
                    <a:pt x="1432439" y="40455"/>
                    <a:pt x="1284317" y="-3854"/>
                    <a:pt x="1097576" y="271"/>
                  </a:cubicBezTo>
                  <a:close/>
                  <a:moveTo>
                    <a:pt x="1392255" y="872590"/>
                  </a:moveTo>
                  <a:cubicBezTo>
                    <a:pt x="1489091" y="877615"/>
                    <a:pt x="1584775" y="917118"/>
                    <a:pt x="1574548" y="991048"/>
                  </a:cubicBezTo>
                  <a:cubicBezTo>
                    <a:pt x="1559178" y="1102166"/>
                    <a:pt x="1210693" y="1054017"/>
                    <a:pt x="1202849" y="961120"/>
                  </a:cubicBezTo>
                  <a:cubicBezTo>
                    <a:pt x="1197437" y="897032"/>
                    <a:pt x="1295419" y="867566"/>
                    <a:pt x="1392255" y="872590"/>
                  </a:cubicBezTo>
                  <a:close/>
                  <a:moveTo>
                    <a:pt x="1202640" y="1344329"/>
                  </a:moveTo>
                  <a:cubicBezTo>
                    <a:pt x="1328862" y="1339561"/>
                    <a:pt x="1388880" y="1711031"/>
                    <a:pt x="1264380" y="1735075"/>
                  </a:cubicBezTo>
                  <a:cubicBezTo>
                    <a:pt x="1106115" y="1765634"/>
                    <a:pt x="1065701" y="1349500"/>
                    <a:pt x="1202640" y="1344329"/>
                  </a:cubicBezTo>
                  <a:close/>
                  <a:moveTo>
                    <a:pt x="1748048" y="2042935"/>
                  </a:moveTo>
                  <a:cubicBezTo>
                    <a:pt x="1832949" y="2040148"/>
                    <a:pt x="1916310" y="2259852"/>
                    <a:pt x="1846203" y="2318574"/>
                  </a:cubicBezTo>
                  <a:cubicBezTo>
                    <a:pt x="1744766" y="2403542"/>
                    <a:pt x="1635956" y="2127568"/>
                    <a:pt x="1712050" y="2058841"/>
                  </a:cubicBezTo>
                  <a:cubicBezTo>
                    <a:pt x="1723790" y="2048239"/>
                    <a:pt x="1735919" y="2043336"/>
                    <a:pt x="1748048" y="204293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9" name="Google Shape;699;p34"/>
            <p:cNvSpPr/>
            <p:nvPr/>
          </p:nvSpPr>
          <p:spPr>
            <a:xfrm>
              <a:off x="-658654" y="-833036"/>
              <a:ext cx="3473455" cy="3155483"/>
            </a:xfrm>
            <a:custGeom>
              <a:rect b="b" l="l" r="r" t="t"/>
              <a:pathLst>
                <a:path extrusionOk="0" h="3155483" w="3473455">
                  <a:moveTo>
                    <a:pt x="1097576" y="271"/>
                  </a:moveTo>
                  <a:cubicBezTo>
                    <a:pt x="910836" y="4396"/>
                    <a:pt x="728707" y="426569"/>
                    <a:pt x="610350" y="760222"/>
                  </a:cubicBezTo>
                  <a:cubicBezTo>
                    <a:pt x="510065" y="1042931"/>
                    <a:pt x="51744" y="1132154"/>
                    <a:pt x="2383" y="1608148"/>
                  </a:cubicBezTo>
                  <a:cubicBezTo>
                    <a:pt x="-25636" y="1878376"/>
                    <a:pt x="202658" y="2111126"/>
                    <a:pt x="202658" y="2111126"/>
                  </a:cubicBezTo>
                  <a:cubicBezTo>
                    <a:pt x="202658" y="2111126"/>
                    <a:pt x="370617" y="1371694"/>
                    <a:pt x="574143" y="1534157"/>
                  </a:cubicBezTo>
                  <a:cubicBezTo>
                    <a:pt x="740291" y="1666776"/>
                    <a:pt x="315333" y="2045412"/>
                    <a:pt x="484567" y="2394126"/>
                  </a:cubicBezTo>
                  <a:cubicBezTo>
                    <a:pt x="653802" y="2742839"/>
                    <a:pt x="1251195" y="2929070"/>
                    <a:pt x="1251195" y="2929070"/>
                  </a:cubicBezTo>
                  <a:cubicBezTo>
                    <a:pt x="1251195" y="2929070"/>
                    <a:pt x="850591" y="1953292"/>
                    <a:pt x="1277774" y="1899995"/>
                  </a:cubicBezTo>
                  <a:cubicBezTo>
                    <a:pt x="1643744" y="1854333"/>
                    <a:pt x="1413847" y="2506921"/>
                    <a:pt x="1536039" y="2815846"/>
                  </a:cubicBezTo>
                  <a:cubicBezTo>
                    <a:pt x="1611162" y="3005780"/>
                    <a:pt x="2370672" y="3243466"/>
                    <a:pt x="2533510" y="3122661"/>
                  </a:cubicBezTo>
                  <a:cubicBezTo>
                    <a:pt x="2635368" y="3047103"/>
                    <a:pt x="2021115" y="2538177"/>
                    <a:pt x="2228998" y="2429702"/>
                  </a:cubicBezTo>
                  <a:cubicBezTo>
                    <a:pt x="2432301" y="2323617"/>
                    <a:pt x="2572850" y="2775615"/>
                    <a:pt x="2764358" y="2908141"/>
                  </a:cubicBezTo>
                  <a:cubicBezTo>
                    <a:pt x="2831578" y="2954660"/>
                    <a:pt x="2916051" y="2958404"/>
                    <a:pt x="3008600" y="2939745"/>
                  </a:cubicBezTo>
                  <a:cubicBezTo>
                    <a:pt x="3101150" y="2921087"/>
                    <a:pt x="3182100" y="2871936"/>
                    <a:pt x="3182100" y="2871936"/>
                  </a:cubicBezTo>
                  <a:cubicBezTo>
                    <a:pt x="3182100" y="2871936"/>
                    <a:pt x="3168337" y="2781388"/>
                    <a:pt x="3198843" y="2665780"/>
                  </a:cubicBezTo>
                  <a:cubicBezTo>
                    <a:pt x="3225632" y="2564276"/>
                    <a:pt x="3313668" y="2504008"/>
                    <a:pt x="3203236" y="2394126"/>
                  </a:cubicBezTo>
                  <a:cubicBezTo>
                    <a:pt x="2967057" y="2159099"/>
                    <a:pt x="2242313" y="2004157"/>
                    <a:pt x="2245112" y="1886808"/>
                  </a:cubicBezTo>
                  <a:cubicBezTo>
                    <a:pt x="2247691" y="1778486"/>
                    <a:pt x="2555852" y="1746842"/>
                    <a:pt x="2850585" y="1821925"/>
                  </a:cubicBezTo>
                  <a:cubicBezTo>
                    <a:pt x="3145318" y="1897015"/>
                    <a:pt x="3424039" y="2187140"/>
                    <a:pt x="3424039" y="2187140"/>
                  </a:cubicBezTo>
                  <a:cubicBezTo>
                    <a:pt x="3424039" y="2187140"/>
                    <a:pt x="3493000" y="2098247"/>
                    <a:pt x="3467993" y="1993964"/>
                  </a:cubicBezTo>
                  <a:cubicBezTo>
                    <a:pt x="3442978" y="1889674"/>
                    <a:pt x="3324001" y="1770021"/>
                    <a:pt x="3324001" y="1770021"/>
                  </a:cubicBezTo>
                  <a:cubicBezTo>
                    <a:pt x="3324001" y="1770021"/>
                    <a:pt x="3379716" y="1542200"/>
                    <a:pt x="3174773" y="1433068"/>
                  </a:cubicBezTo>
                  <a:cubicBezTo>
                    <a:pt x="2710197" y="1185676"/>
                    <a:pt x="1819822" y="1428326"/>
                    <a:pt x="1825696" y="1173130"/>
                  </a:cubicBezTo>
                  <a:cubicBezTo>
                    <a:pt x="1827792" y="1082021"/>
                    <a:pt x="2044623" y="996949"/>
                    <a:pt x="2309151" y="1009675"/>
                  </a:cubicBezTo>
                  <a:cubicBezTo>
                    <a:pt x="2662914" y="1026693"/>
                    <a:pt x="3088130" y="1163294"/>
                    <a:pt x="3088130" y="1163294"/>
                  </a:cubicBezTo>
                  <a:cubicBezTo>
                    <a:pt x="3088130" y="1163294"/>
                    <a:pt x="3158512" y="874183"/>
                    <a:pt x="2764358" y="787618"/>
                  </a:cubicBezTo>
                  <a:cubicBezTo>
                    <a:pt x="2370210" y="701054"/>
                    <a:pt x="1521506" y="902153"/>
                    <a:pt x="1494181" y="825291"/>
                  </a:cubicBezTo>
                  <a:cubicBezTo>
                    <a:pt x="1464211" y="741000"/>
                    <a:pt x="1810319" y="692784"/>
                    <a:pt x="2054032" y="578539"/>
                  </a:cubicBezTo>
                  <a:cubicBezTo>
                    <a:pt x="2307276" y="459823"/>
                    <a:pt x="2567210" y="496287"/>
                    <a:pt x="2567210" y="496287"/>
                  </a:cubicBezTo>
                  <a:cubicBezTo>
                    <a:pt x="2567210" y="496287"/>
                    <a:pt x="2461246" y="414432"/>
                    <a:pt x="2325687" y="311904"/>
                  </a:cubicBezTo>
                  <a:cubicBezTo>
                    <a:pt x="2212028" y="225939"/>
                    <a:pt x="2082603" y="118794"/>
                    <a:pt x="1928874" y="98428"/>
                  </a:cubicBezTo>
                  <a:cubicBezTo>
                    <a:pt x="1591787" y="53772"/>
                    <a:pt x="1305234" y="467795"/>
                    <a:pt x="1199710" y="332833"/>
                  </a:cubicBezTo>
                  <a:cubicBezTo>
                    <a:pt x="1082651" y="183117"/>
                    <a:pt x="1432439" y="40455"/>
                    <a:pt x="1432439" y="40455"/>
                  </a:cubicBezTo>
                  <a:cubicBezTo>
                    <a:pt x="1432439" y="40455"/>
                    <a:pt x="1284317" y="-3854"/>
                    <a:pt x="1097576" y="271"/>
                  </a:cubicBezTo>
                  <a:close/>
                  <a:moveTo>
                    <a:pt x="1392255" y="872590"/>
                  </a:moveTo>
                  <a:cubicBezTo>
                    <a:pt x="1489091" y="877615"/>
                    <a:pt x="1584775" y="917118"/>
                    <a:pt x="1574548" y="991048"/>
                  </a:cubicBezTo>
                  <a:cubicBezTo>
                    <a:pt x="1559178" y="1102166"/>
                    <a:pt x="1210693" y="1054017"/>
                    <a:pt x="1202849" y="961120"/>
                  </a:cubicBezTo>
                  <a:cubicBezTo>
                    <a:pt x="1197437" y="897032"/>
                    <a:pt x="1295419" y="867566"/>
                    <a:pt x="1392255" y="872590"/>
                  </a:cubicBezTo>
                  <a:close/>
                  <a:moveTo>
                    <a:pt x="1202640" y="1344329"/>
                  </a:moveTo>
                  <a:cubicBezTo>
                    <a:pt x="1328862" y="1339561"/>
                    <a:pt x="1388880" y="1711031"/>
                    <a:pt x="1264380" y="1735075"/>
                  </a:cubicBezTo>
                  <a:cubicBezTo>
                    <a:pt x="1106115" y="1765634"/>
                    <a:pt x="1065701" y="1349500"/>
                    <a:pt x="1202640" y="1344329"/>
                  </a:cubicBezTo>
                  <a:close/>
                  <a:moveTo>
                    <a:pt x="1748048" y="2042935"/>
                  </a:moveTo>
                  <a:cubicBezTo>
                    <a:pt x="1832949" y="2040148"/>
                    <a:pt x="1916310" y="2259852"/>
                    <a:pt x="1846203" y="2318574"/>
                  </a:cubicBezTo>
                  <a:cubicBezTo>
                    <a:pt x="1744766" y="2403542"/>
                    <a:pt x="1635956" y="2127568"/>
                    <a:pt x="1712050" y="2058841"/>
                  </a:cubicBezTo>
                  <a:cubicBezTo>
                    <a:pt x="1723790" y="2048239"/>
                    <a:pt x="1735919" y="2043336"/>
                    <a:pt x="1748048" y="2042935"/>
                  </a:cubicBezTo>
                  <a:close/>
                </a:path>
              </a:pathLst>
            </a:custGeom>
            <a:blipFill rotWithShape="1">
              <a:blip r:embed="rId3">
                <a:alphaModFix amt="40000"/>
              </a:blip>
              <a:stretch>
                <a:fillRect b="0" l="0" r="0" t="0"/>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gr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03" name="Shape 703"/>
        <p:cNvGrpSpPr/>
        <p:nvPr/>
      </p:nvGrpSpPr>
      <p:grpSpPr>
        <a:xfrm>
          <a:off x="0" y="0"/>
          <a:ext cx="0" cy="0"/>
          <a:chOff x="0" y="0"/>
          <a:chExt cx="0" cy="0"/>
        </a:xfrm>
      </p:grpSpPr>
      <p:sp>
        <p:nvSpPr>
          <p:cNvPr id="704" name="Google Shape;704;p35"/>
          <p:cNvSpPr txBox="1"/>
          <p:nvPr>
            <p:ph type="title"/>
          </p:nvPr>
        </p:nvSpPr>
        <p:spPr>
          <a:xfrm>
            <a:off x="415650" y="712714"/>
            <a:ext cx="11360700" cy="9774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7000"/>
              <a:t>Certificate of Completion</a:t>
            </a:r>
            <a:endParaRPr sz="7000"/>
          </a:p>
        </p:txBody>
      </p:sp>
      <p:sp>
        <p:nvSpPr>
          <p:cNvPr id="705" name="Google Shape;705;p35"/>
          <p:cNvSpPr txBox="1"/>
          <p:nvPr>
            <p:ph idx="1" type="subTitle"/>
          </p:nvPr>
        </p:nvSpPr>
        <p:spPr>
          <a:xfrm>
            <a:off x="2187000" y="2682863"/>
            <a:ext cx="7818000" cy="9453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t>Anna Smith.</a:t>
            </a:r>
            <a:endParaRPr/>
          </a:p>
        </p:txBody>
      </p:sp>
      <p:sp>
        <p:nvSpPr>
          <p:cNvPr id="706" name="Google Shape;706;p35"/>
          <p:cNvSpPr txBox="1"/>
          <p:nvPr>
            <p:ph idx="2" type="subTitle"/>
          </p:nvPr>
        </p:nvSpPr>
        <p:spPr>
          <a:xfrm>
            <a:off x="3914250" y="3585963"/>
            <a:ext cx="4363500" cy="298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You have successfully completed</a:t>
            </a:r>
            <a:endParaRPr/>
          </a:p>
        </p:txBody>
      </p:sp>
      <p:sp>
        <p:nvSpPr>
          <p:cNvPr id="707" name="Google Shape;707;p35"/>
          <p:cNvSpPr txBox="1"/>
          <p:nvPr>
            <p:ph idx="3" type="title"/>
          </p:nvPr>
        </p:nvSpPr>
        <p:spPr>
          <a:xfrm>
            <a:off x="415650" y="3932264"/>
            <a:ext cx="11360700" cy="9774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This course.</a:t>
            </a:r>
            <a:endParaRPr/>
          </a:p>
        </p:txBody>
      </p:sp>
      <p:sp>
        <p:nvSpPr>
          <p:cNvPr id="708" name="Google Shape;708;p35"/>
          <p:cNvSpPr txBox="1"/>
          <p:nvPr>
            <p:ph idx="4" type="subTitle"/>
          </p:nvPr>
        </p:nvSpPr>
        <p:spPr>
          <a:xfrm>
            <a:off x="3914250" y="4957563"/>
            <a:ext cx="4363500" cy="298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Congratulations!</a:t>
            </a:r>
            <a:endParaRPr/>
          </a:p>
        </p:txBody>
      </p:sp>
      <p:pic>
        <p:nvPicPr>
          <p:cNvPr id="709" name="Google Shape;709;p35"/>
          <p:cNvPicPr preferRelativeResize="0"/>
          <p:nvPr/>
        </p:nvPicPr>
        <p:blipFill>
          <a:blip r:embed="rId3">
            <a:alphaModFix/>
          </a:blip>
          <a:stretch>
            <a:fillRect/>
          </a:stretch>
        </p:blipFill>
        <p:spPr>
          <a:xfrm>
            <a:off x="8539774" y="5069650"/>
            <a:ext cx="2097249" cy="1426502"/>
          </a:xfrm>
          <a:prstGeom prst="rect">
            <a:avLst/>
          </a:prstGeom>
          <a:noFill/>
          <a:ln>
            <a:noFill/>
          </a:ln>
          <a:effectLst>
            <a:outerShdw rotWithShape="0" algn="bl">
              <a:srgbClr val="000000"/>
            </a:outerShdw>
          </a:effectLst>
        </p:spPr>
      </p:pic>
      <p:sp>
        <p:nvSpPr>
          <p:cNvPr id="710" name="Google Shape;710;p35"/>
          <p:cNvSpPr txBox="1"/>
          <p:nvPr>
            <p:ph idx="5" type="subTitle"/>
          </p:nvPr>
        </p:nvSpPr>
        <p:spPr>
          <a:xfrm>
            <a:off x="996875" y="5847088"/>
            <a:ext cx="2981100" cy="298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Date</a:t>
            </a:r>
            <a:endParaRPr/>
          </a:p>
        </p:txBody>
      </p:sp>
      <p:sp>
        <p:nvSpPr>
          <p:cNvPr id="711" name="Google Shape;711;p35"/>
          <p:cNvSpPr txBox="1"/>
          <p:nvPr>
            <p:ph idx="6" type="subTitle"/>
          </p:nvPr>
        </p:nvSpPr>
        <p:spPr>
          <a:xfrm>
            <a:off x="8214050" y="5847088"/>
            <a:ext cx="2981100" cy="298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Signature</a:t>
            </a:r>
            <a:endParaRPr/>
          </a:p>
        </p:txBody>
      </p:sp>
      <p:sp>
        <p:nvSpPr>
          <p:cNvPr id="712" name="Google Shape;712;p35"/>
          <p:cNvSpPr txBox="1"/>
          <p:nvPr>
            <p:ph idx="7" type="subTitle"/>
          </p:nvPr>
        </p:nvSpPr>
        <p:spPr>
          <a:xfrm>
            <a:off x="996875" y="5548888"/>
            <a:ext cx="2981100" cy="298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03/05/2023</a:t>
            </a:r>
            <a:endParaRPr/>
          </a:p>
        </p:txBody>
      </p:sp>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16" name="Shape 716"/>
        <p:cNvGrpSpPr/>
        <p:nvPr/>
      </p:nvGrpSpPr>
      <p:grpSpPr>
        <a:xfrm>
          <a:off x="0" y="0"/>
          <a:ext cx="0" cy="0"/>
          <a:chOff x="0" y="0"/>
          <a:chExt cx="0" cy="0"/>
        </a:xfrm>
      </p:grpSpPr>
      <p:sp>
        <p:nvSpPr>
          <p:cNvPr id="717" name="Google Shape;717;p36"/>
          <p:cNvSpPr txBox="1"/>
          <p:nvPr>
            <p:ph type="title"/>
          </p:nvPr>
        </p:nvSpPr>
        <p:spPr>
          <a:xfrm>
            <a:off x="380025" y="192500"/>
            <a:ext cx="11432100" cy="991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Today is Monday June 19th.</a:t>
            </a:r>
            <a:endParaRPr/>
          </a:p>
        </p:txBody>
      </p:sp>
      <p:sp>
        <p:nvSpPr>
          <p:cNvPr id="718" name="Google Shape;718;p36"/>
          <p:cNvSpPr txBox="1"/>
          <p:nvPr>
            <p:ph idx="4" type="title"/>
          </p:nvPr>
        </p:nvSpPr>
        <p:spPr>
          <a:xfrm>
            <a:off x="593700" y="1658750"/>
            <a:ext cx="2790900" cy="541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Announcements</a:t>
            </a:r>
            <a:endParaRPr/>
          </a:p>
        </p:txBody>
      </p:sp>
      <p:sp>
        <p:nvSpPr>
          <p:cNvPr id="719" name="Google Shape;719;p36"/>
          <p:cNvSpPr txBox="1"/>
          <p:nvPr>
            <p:ph idx="9" type="title"/>
          </p:nvPr>
        </p:nvSpPr>
        <p:spPr>
          <a:xfrm>
            <a:off x="4040055" y="1582550"/>
            <a:ext cx="4073700" cy="541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Quote of the Day</a:t>
            </a:r>
            <a:endParaRPr/>
          </a:p>
        </p:txBody>
      </p:sp>
      <p:sp>
        <p:nvSpPr>
          <p:cNvPr id="720" name="Google Shape;720;p36"/>
          <p:cNvSpPr txBox="1"/>
          <p:nvPr>
            <p:ph idx="8" type="title"/>
          </p:nvPr>
        </p:nvSpPr>
        <p:spPr>
          <a:xfrm>
            <a:off x="4033288" y="4236700"/>
            <a:ext cx="4073700" cy="541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Would you rather…</a:t>
            </a:r>
            <a:endParaRPr/>
          </a:p>
        </p:txBody>
      </p:sp>
      <p:sp>
        <p:nvSpPr>
          <p:cNvPr id="721" name="Google Shape;721;p36"/>
          <p:cNvSpPr txBox="1"/>
          <p:nvPr>
            <p:ph idx="5" type="subTitle"/>
          </p:nvPr>
        </p:nvSpPr>
        <p:spPr>
          <a:xfrm>
            <a:off x="593700" y="2388850"/>
            <a:ext cx="2790900" cy="3605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 </a:t>
            </a:r>
            <a:endParaRPr/>
          </a:p>
          <a:p>
            <a:pPr indent="0" lvl="0" marL="0" rtl="0" algn="l">
              <a:spcBef>
                <a:spcPts val="0"/>
              </a:spcBef>
              <a:spcAft>
                <a:spcPts val="0"/>
              </a:spcAft>
              <a:buNone/>
            </a:pPr>
            <a:r>
              <a:rPr lang="en"/>
              <a:t>Aenean commodo ligula eget dolor. </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Lorem ipsum dolor sit amet, consectetuer adipiscing elit. </a:t>
            </a:r>
            <a:endParaRPr/>
          </a:p>
          <a:p>
            <a:pPr indent="0" lvl="0" marL="0" rtl="0" algn="l">
              <a:spcBef>
                <a:spcPts val="0"/>
              </a:spcBef>
              <a:spcAft>
                <a:spcPts val="0"/>
              </a:spcAft>
              <a:buNone/>
            </a:pPr>
            <a:r>
              <a:rPr lang="en"/>
              <a:t>Aenean commodo ligula eget dolor. Aenean massa.</a:t>
            </a:r>
            <a:endParaRPr/>
          </a:p>
        </p:txBody>
      </p:sp>
      <p:sp>
        <p:nvSpPr>
          <p:cNvPr id="722" name="Google Shape;722;p36"/>
          <p:cNvSpPr/>
          <p:nvPr>
            <p:ph idx="2" type="pic"/>
          </p:nvPr>
        </p:nvSpPr>
        <p:spPr>
          <a:xfrm>
            <a:off x="4767325" y="4809825"/>
            <a:ext cx="1246800" cy="1246800"/>
          </a:xfrm>
          <a:prstGeom prst="rect">
            <a:avLst/>
          </a:prstGeom>
        </p:spPr>
      </p:sp>
      <p:sp>
        <p:nvSpPr>
          <p:cNvPr id="723" name="Google Shape;723;p36"/>
          <p:cNvSpPr/>
          <p:nvPr>
            <p:ph idx="3" type="pic"/>
          </p:nvPr>
        </p:nvSpPr>
        <p:spPr>
          <a:xfrm>
            <a:off x="6177875" y="4809825"/>
            <a:ext cx="1246800" cy="1246800"/>
          </a:xfrm>
          <a:prstGeom prst="rect">
            <a:avLst/>
          </a:prstGeom>
        </p:spPr>
      </p:sp>
      <p:sp>
        <p:nvSpPr>
          <p:cNvPr id="724" name="Google Shape;724;p36"/>
          <p:cNvSpPr txBox="1"/>
          <p:nvPr>
            <p:ph idx="1" type="subTitle"/>
          </p:nvPr>
        </p:nvSpPr>
        <p:spPr>
          <a:xfrm>
            <a:off x="4220850" y="2388850"/>
            <a:ext cx="3775500" cy="991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Do the best you can until you know better. Then when you know better, do better.</a:t>
            </a:r>
            <a:endParaRPr/>
          </a:p>
        </p:txBody>
      </p:sp>
      <p:sp>
        <p:nvSpPr>
          <p:cNvPr id="725" name="Google Shape;725;p36"/>
          <p:cNvSpPr/>
          <p:nvPr/>
        </p:nvSpPr>
        <p:spPr>
          <a:xfrm>
            <a:off x="8901847" y="2542118"/>
            <a:ext cx="288900" cy="288900"/>
          </a:xfrm>
          <a:prstGeom prst="frame">
            <a:avLst>
              <a:gd fmla="val 12269" name="adj1"/>
            </a:avLst>
          </a:prstGeom>
          <a:solidFill>
            <a:schemeClr val="l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DE58B"/>
              </a:solidFill>
              <a:latin typeface="Calibri"/>
              <a:ea typeface="Calibri"/>
              <a:cs typeface="Calibri"/>
              <a:sym typeface="Calibri"/>
            </a:endParaRPr>
          </a:p>
        </p:txBody>
      </p:sp>
      <p:sp>
        <p:nvSpPr>
          <p:cNvPr id="726" name="Google Shape;726;p36"/>
          <p:cNvSpPr/>
          <p:nvPr/>
        </p:nvSpPr>
        <p:spPr>
          <a:xfrm>
            <a:off x="8901847" y="2931139"/>
            <a:ext cx="288900" cy="288900"/>
          </a:xfrm>
          <a:prstGeom prst="frame">
            <a:avLst>
              <a:gd fmla="val 12269" name="adj1"/>
            </a:avLst>
          </a:prstGeom>
          <a:solidFill>
            <a:schemeClr val="l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DE58B"/>
              </a:solidFill>
              <a:latin typeface="Calibri"/>
              <a:ea typeface="Calibri"/>
              <a:cs typeface="Calibri"/>
              <a:sym typeface="Calibri"/>
            </a:endParaRPr>
          </a:p>
        </p:txBody>
      </p:sp>
      <p:sp>
        <p:nvSpPr>
          <p:cNvPr id="727" name="Google Shape;727;p36"/>
          <p:cNvSpPr/>
          <p:nvPr/>
        </p:nvSpPr>
        <p:spPr>
          <a:xfrm>
            <a:off x="8901847" y="3320160"/>
            <a:ext cx="288900" cy="288900"/>
          </a:xfrm>
          <a:prstGeom prst="frame">
            <a:avLst>
              <a:gd fmla="val 12269" name="adj1"/>
            </a:avLst>
          </a:prstGeom>
          <a:solidFill>
            <a:schemeClr val="l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DE58B"/>
              </a:solidFill>
              <a:latin typeface="Calibri"/>
              <a:ea typeface="Calibri"/>
              <a:cs typeface="Calibri"/>
              <a:sym typeface="Calibri"/>
            </a:endParaRPr>
          </a:p>
        </p:txBody>
      </p:sp>
      <p:sp>
        <p:nvSpPr>
          <p:cNvPr id="728" name="Google Shape;728;p36"/>
          <p:cNvSpPr/>
          <p:nvPr/>
        </p:nvSpPr>
        <p:spPr>
          <a:xfrm>
            <a:off x="8901847" y="4090181"/>
            <a:ext cx="288900" cy="288900"/>
          </a:xfrm>
          <a:prstGeom prst="frame">
            <a:avLst>
              <a:gd fmla="val 12269" name="adj1"/>
            </a:avLst>
          </a:prstGeom>
          <a:solidFill>
            <a:schemeClr val="l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DE58B"/>
              </a:solidFill>
              <a:latin typeface="Calibri"/>
              <a:ea typeface="Calibri"/>
              <a:cs typeface="Calibri"/>
              <a:sym typeface="Calibri"/>
            </a:endParaRPr>
          </a:p>
        </p:txBody>
      </p:sp>
      <p:sp>
        <p:nvSpPr>
          <p:cNvPr id="729" name="Google Shape;729;p36"/>
          <p:cNvSpPr/>
          <p:nvPr/>
        </p:nvSpPr>
        <p:spPr>
          <a:xfrm>
            <a:off x="8901847" y="4792023"/>
            <a:ext cx="288900" cy="288900"/>
          </a:xfrm>
          <a:prstGeom prst="frame">
            <a:avLst>
              <a:gd fmla="val 12269" name="adj1"/>
            </a:avLst>
          </a:prstGeom>
          <a:solidFill>
            <a:schemeClr val="l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DE58B"/>
              </a:solidFill>
              <a:latin typeface="Calibri"/>
              <a:ea typeface="Calibri"/>
              <a:cs typeface="Calibri"/>
              <a:sym typeface="Calibri"/>
            </a:endParaRPr>
          </a:p>
        </p:txBody>
      </p:sp>
      <p:sp>
        <p:nvSpPr>
          <p:cNvPr id="730" name="Google Shape;730;p36"/>
          <p:cNvSpPr/>
          <p:nvPr/>
        </p:nvSpPr>
        <p:spPr>
          <a:xfrm>
            <a:off x="8914441" y="2458423"/>
            <a:ext cx="271917" cy="371476"/>
          </a:xfrm>
          <a:custGeom>
            <a:rect b="b" l="l" r="r" t="t"/>
            <a:pathLst>
              <a:path extrusionOk="0" h="830115" w="607635">
                <a:moveTo>
                  <a:pt x="519502" y="23947"/>
                </a:moveTo>
                <a:cubicBezTo>
                  <a:pt x="416632" y="232545"/>
                  <a:pt x="333765" y="449715"/>
                  <a:pt x="273757" y="674505"/>
                </a:cubicBezTo>
                <a:cubicBezTo>
                  <a:pt x="208035" y="581160"/>
                  <a:pt x="147075" y="485910"/>
                  <a:pt x="88972" y="387803"/>
                </a:cubicBezTo>
                <a:cubicBezTo>
                  <a:pt x="57540" y="335415"/>
                  <a:pt x="-24375" y="383040"/>
                  <a:pt x="7057" y="435428"/>
                </a:cubicBezTo>
                <a:cubicBezTo>
                  <a:pt x="83257" y="564015"/>
                  <a:pt x="165172" y="687840"/>
                  <a:pt x="253755" y="807855"/>
                </a:cubicBezTo>
                <a:cubicBezTo>
                  <a:pt x="276615" y="838335"/>
                  <a:pt x="330907" y="840240"/>
                  <a:pt x="340432" y="796425"/>
                </a:cubicBezTo>
                <a:cubicBezTo>
                  <a:pt x="400440" y="545918"/>
                  <a:pt x="487117" y="303030"/>
                  <a:pt x="602370" y="71572"/>
                </a:cubicBezTo>
                <a:cubicBezTo>
                  <a:pt x="629040" y="17280"/>
                  <a:pt x="547125" y="-30345"/>
                  <a:pt x="519502" y="2394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FDE58B"/>
              </a:solidFill>
              <a:latin typeface="Calibri"/>
              <a:ea typeface="Calibri"/>
              <a:cs typeface="Calibri"/>
              <a:sym typeface="Calibri"/>
            </a:endParaRPr>
          </a:p>
        </p:txBody>
      </p:sp>
      <p:sp>
        <p:nvSpPr>
          <p:cNvPr id="731" name="Google Shape;731;p36"/>
          <p:cNvSpPr/>
          <p:nvPr/>
        </p:nvSpPr>
        <p:spPr>
          <a:xfrm>
            <a:off x="8910341" y="2848548"/>
            <a:ext cx="271917" cy="371476"/>
          </a:xfrm>
          <a:custGeom>
            <a:rect b="b" l="l" r="r" t="t"/>
            <a:pathLst>
              <a:path extrusionOk="0" h="830115" w="607635">
                <a:moveTo>
                  <a:pt x="519502" y="23947"/>
                </a:moveTo>
                <a:cubicBezTo>
                  <a:pt x="416632" y="232545"/>
                  <a:pt x="333765" y="449715"/>
                  <a:pt x="273757" y="674505"/>
                </a:cubicBezTo>
                <a:cubicBezTo>
                  <a:pt x="208035" y="581160"/>
                  <a:pt x="147075" y="485910"/>
                  <a:pt x="88972" y="387803"/>
                </a:cubicBezTo>
                <a:cubicBezTo>
                  <a:pt x="57540" y="335415"/>
                  <a:pt x="-24375" y="383040"/>
                  <a:pt x="7057" y="435428"/>
                </a:cubicBezTo>
                <a:cubicBezTo>
                  <a:pt x="83257" y="564015"/>
                  <a:pt x="165172" y="687840"/>
                  <a:pt x="253755" y="807855"/>
                </a:cubicBezTo>
                <a:cubicBezTo>
                  <a:pt x="276615" y="838335"/>
                  <a:pt x="330907" y="840240"/>
                  <a:pt x="340432" y="796425"/>
                </a:cubicBezTo>
                <a:cubicBezTo>
                  <a:pt x="400440" y="545918"/>
                  <a:pt x="487117" y="303030"/>
                  <a:pt x="602370" y="71572"/>
                </a:cubicBezTo>
                <a:cubicBezTo>
                  <a:pt x="629040" y="17280"/>
                  <a:pt x="547125" y="-30345"/>
                  <a:pt x="519502" y="2394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FDE58B"/>
              </a:solidFill>
              <a:latin typeface="Calibri"/>
              <a:ea typeface="Calibri"/>
              <a:cs typeface="Calibri"/>
              <a:sym typeface="Calibri"/>
            </a:endParaRPr>
          </a:p>
        </p:txBody>
      </p:sp>
      <p:grpSp>
        <p:nvGrpSpPr>
          <p:cNvPr id="732" name="Google Shape;732;p36"/>
          <p:cNvGrpSpPr/>
          <p:nvPr/>
        </p:nvGrpSpPr>
        <p:grpSpPr>
          <a:xfrm>
            <a:off x="7587481" y="3143817"/>
            <a:ext cx="477891" cy="336651"/>
            <a:chOff x="621403" y="597265"/>
            <a:chExt cx="1588204" cy="1118814"/>
          </a:xfrm>
        </p:grpSpPr>
        <p:sp>
          <p:nvSpPr>
            <p:cNvPr id="733" name="Google Shape;733;p36"/>
            <p:cNvSpPr/>
            <p:nvPr/>
          </p:nvSpPr>
          <p:spPr>
            <a:xfrm>
              <a:off x="1448058"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4" name="Google Shape;734;p36"/>
            <p:cNvSpPr/>
            <p:nvPr/>
          </p:nvSpPr>
          <p:spPr>
            <a:xfrm>
              <a:off x="621403"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35" name="Google Shape;735;p36"/>
          <p:cNvGrpSpPr/>
          <p:nvPr/>
        </p:nvGrpSpPr>
        <p:grpSpPr>
          <a:xfrm rot="10800000">
            <a:off x="4125856" y="2047842"/>
            <a:ext cx="477891" cy="336651"/>
            <a:chOff x="621403" y="597265"/>
            <a:chExt cx="1588204" cy="1118814"/>
          </a:xfrm>
        </p:grpSpPr>
        <p:sp>
          <p:nvSpPr>
            <p:cNvPr id="736" name="Google Shape;736;p36"/>
            <p:cNvSpPr/>
            <p:nvPr/>
          </p:nvSpPr>
          <p:spPr>
            <a:xfrm>
              <a:off x="1448058"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7" name="Google Shape;737;p36"/>
            <p:cNvSpPr/>
            <p:nvPr/>
          </p:nvSpPr>
          <p:spPr>
            <a:xfrm>
              <a:off x="621403"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738" name="Google Shape;738;p36"/>
          <p:cNvSpPr txBox="1"/>
          <p:nvPr/>
        </p:nvSpPr>
        <p:spPr>
          <a:xfrm>
            <a:off x="3954975" y="3259138"/>
            <a:ext cx="3000000" cy="346200"/>
          </a:xfrm>
          <a:prstGeom prst="rect">
            <a:avLst/>
          </a:prstGeom>
          <a:noFill/>
          <a:ln>
            <a:noFill/>
          </a:ln>
        </p:spPr>
        <p:txBody>
          <a:bodyPr anchorCtr="0" anchor="t" bIns="91425" lIns="91425" spcFirstLastPara="1" rIns="91425" wrap="square" tIns="91425">
            <a:spAutoFit/>
          </a:bodyPr>
          <a:lstStyle/>
          <a:p>
            <a:pPr indent="0" lvl="0" marL="0" rtl="0" algn="l">
              <a:spcBef>
                <a:spcPts val="0"/>
              </a:spcBef>
              <a:spcAft>
                <a:spcPts val="0"/>
              </a:spcAft>
              <a:buNone/>
            </a:pPr>
            <a:r>
              <a:rPr lang="en" sz="1050">
                <a:solidFill>
                  <a:srgbClr val="181818"/>
                </a:solidFill>
                <a:latin typeface="Merriweather"/>
                <a:ea typeface="Merriweather"/>
                <a:cs typeface="Merriweather"/>
                <a:sym typeface="Merriweather"/>
              </a:rPr>
              <a:t>― </a:t>
            </a:r>
            <a:r>
              <a:rPr b="1" lang="en" sz="1050">
                <a:solidFill>
                  <a:srgbClr val="333333"/>
                </a:solidFill>
                <a:latin typeface="Lato"/>
                <a:ea typeface="Lato"/>
                <a:cs typeface="Lato"/>
                <a:sym typeface="Lato"/>
              </a:rPr>
              <a:t>Maya Angelou</a:t>
            </a:r>
            <a:endParaRPr/>
          </a:p>
        </p:txBody>
      </p:sp>
      <p:sp>
        <p:nvSpPr>
          <p:cNvPr id="739" name="Google Shape;739;p36"/>
          <p:cNvSpPr txBox="1"/>
          <p:nvPr>
            <p:ph idx="6" type="title"/>
          </p:nvPr>
        </p:nvSpPr>
        <p:spPr>
          <a:xfrm>
            <a:off x="8816425" y="1658750"/>
            <a:ext cx="2790900" cy="541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Check List</a:t>
            </a:r>
            <a:endParaRPr/>
          </a:p>
        </p:txBody>
      </p:sp>
      <p:sp>
        <p:nvSpPr>
          <p:cNvPr id="740" name="Google Shape;740;p36"/>
          <p:cNvSpPr txBox="1"/>
          <p:nvPr>
            <p:ph idx="7" type="subTitle"/>
          </p:nvPr>
        </p:nvSpPr>
        <p:spPr>
          <a:xfrm>
            <a:off x="9182250" y="2388850"/>
            <a:ext cx="2314800" cy="3605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Something here.</a:t>
            </a:r>
            <a:endParaRPr/>
          </a:p>
          <a:p>
            <a:pPr indent="0" lvl="0" marL="0" rtl="0" algn="l">
              <a:spcBef>
                <a:spcPts val="0"/>
              </a:spcBef>
              <a:spcAft>
                <a:spcPts val="0"/>
              </a:spcAft>
              <a:buNone/>
            </a:pPr>
            <a:r>
              <a:rPr lang="en"/>
              <a:t>Something else here</a:t>
            </a:r>
            <a:endParaRPr/>
          </a:p>
          <a:p>
            <a:pPr indent="0" lvl="0" marL="0" rtl="0" algn="l">
              <a:spcBef>
                <a:spcPts val="0"/>
              </a:spcBef>
              <a:spcAft>
                <a:spcPts val="0"/>
              </a:spcAft>
              <a:buNone/>
            </a:pPr>
            <a:r>
              <a:rPr lang="en"/>
              <a:t>And a third thing here.</a:t>
            </a:r>
            <a:endParaRPr/>
          </a:p>
          <a:p>
            <a:pPr indent="0" lvl="0" marL="0" rtl="0" algn="l">
              <a:spcBef>
                <a:spcPts val="0"/>
              </a:spcBef>
              <a:spcAft>
                <a:spcPts val="0"/>
              </a:spcAft>
              <a:buNone/>
            </a:pPr>
            <a:r>
              <a:rPr lang="en"/>
              <a:t>Duplicate the check mark. </a:t>
            </a:r>
            <a:endParaRPr/>
          </a:p>
          <a:p>
            <a:pPr indent="0" lvl="0" marL="0" rtl="0" algn="l">
              <a:spcBef>
                <a:spcPts val="0"/>
              </a:spcBef>
              <a:spcAft>
                <a:spcPts val="0"/>
              </a:spcAft>
              <a:buNone/>
            </a:pPr>
            <a:r>
              <a:rPr lang="en"/>
              <a:t>And the check boxes.</a:t>
            </a:r>
            <a:endParaRPr/>
          </a:p>
          <a:p>
            <a:pPr indent="0" lvl="0" marL="0" rtl="0" algn="l">
              <a:spcBef>
                <a:spcPts val="0"/>
              </a:spcBef>
              <a:spcAft>
                <a:spcPts val="0"/>
              </a:spcAft>
              <a:buNone/>
            </a:pPr>
            <a:r>
              <a:t/>
            </a:r>
            <a:endParaRPr/>
          </a:p>
        </p:txBody>
      </p:sp>
      <p:grpSp>
        <p:nvGrpSpPr>
          <p:cNvPr id="741" name="Google Shape;741;p36"/>
          <p:cNvGrpSpPr/>
          <p:nvPr/>
        </p:nvGrpSpPr>
        <p:grpSpPr>
          <a:xfrm>
            <a:off x="10223063" y="4724284"/>
            <a:ext cx="2212897" cy="2722550"/>
            <a:chOff x="10223063" y="4724284"/>
            <a:chExt cx="2212897" cy="2722550"/>
          </a:xfrm>
        </p:grpSpPr>
        <p:sp>
          <p:nvSpPr>
            <p:cNvPr id="742" name="Google Shape;742;p36"/>
            <p:cNvSpPr/>
            <p:nvPr/>
          </p:nvSpPr>
          <p:spPr>
            <a:xfrm flipH="1" rot="-1233363">
              <a:off x="10588861" y="4909460"/>
              <a:ext cx="1481301" cy="2352196"/>
            </a:xfrm>
            <a:custGeom>
              <a:rect b="b" l="l" r="r" t="t"/>
              <a:pathLst>
                <a:path extrusionOk="0" h="6117861" w="3852738">
                  <a:moveTo>
                    <a:pt x="3144901" y="1667"/>
                  </a:moveTo>
                  <a:cubicBezTo>
                    <a:pt x="3063207" y="16374"/>
                    <a:pt x="3050302" y="127441"/>
                    <a:pt x="3044201" y="178046"/>
                  </a:cubicBezTo>
                  <a:cubicBezTo>
                    <a:pt x="3025187" y="335706"/>
                    <a:pt x="3082804" y="527583"/>
                    <a:pt x="3114549" y="618371"/>
                  </a:cubicBezTo>
                  <a:cubicBezTo>
                    <a:pt x="3100913" y="636005"/>
                    <a:pt x="3092287" y="647096"/>
                    <a:pt x="3083788" y="658226"/>
                  </a:cubicBezTo>
                  <a:cubicBezTo>
                    <a:pt x="3016675" y="746369"/>
                    <a:pt x="2942342" y="846125"/>
                    <a:pt x="2863006" y="955706"/>
                  </a:cubicBezTo>
                  <a:cubicBezTo>
                    <a:pt x="2806836" y="1033280"/>
                    <a:pt x="2815308" y="1030172"/>
                    <a:pt x="2759929" y="1109341"/>
                  </a:cubicBezTo>
                  <a:cubicBezTo>
                    <a:pt x="2771314" y="1073618"/>
                    <a:pt x="2900283" y="525058"/>
                    <a:pt x="2683399" y="520497"/>
                  </a:cubicBezTo>
                  <a:cubicBezTo>
                    <a:pt x="2670949" y="520236"/>
                    <a:pt x="2660086" y="522071"/>
                    <a:pt x="2650509" y="525467"/>
                  </a:cubicBezTo>
                  <a:cubicBezTo>
                    <a:pt x="2583516" y="549282"/>
                    <a:pt x="2582297" y="654021"/>
                    <a:pt x="2580978" y="716499"/>
                  </a:cubicBezTo>
                  <a:cubicBezTo>
                    <a:pt x="2577274" y="892878"/>
                    <a:pt x="2668893" y="1189407"/>
                    <a:pt x="2678456" y="1220080"/>
                  </a:cubicBezTo>
                  <a:cubicBezTo>
                    <a:pt x="2591988" y="1344375"/>
                    <a:pt x="2541169" y="1426309"/>
                    <a:pt x="2458451" y="1553014"/>
                  </a:cubicBezTo>
                  <a:cubicBezTo>
                    <a:pt x="2476983" y="1490402"/>
                    <a:pt x="2481550" y="1397102"/>
                    <a:pt x="2483050" y="1373870"/>
                  </a:cubicBezTo>
                  <a:cubicBezTo>
                    <a:pt x="2493190" y="1216732"/>
                    <a:pt x="2496204" y="1068220"/>
                    <a:pt x="2378459" y="945418"/>
                  </a:cubicBezTo>
                  <a:cubicBezTo>
                    <a:pt x="2337472" y="902670"/>
                    <a:pt x="2259670" y="851864"/>
                    <a:pt x="2197412" y="878600"/>
                  </a:cubicBezTo>
                  <a:cubicBezTo>
                    <a:pt x="2130493" y="907338"/>
                    <a:pt x="2120460" y="1011327"/>
                    <a:pt x="2136219" y="1069412"/>
                  </a:cubicBezTo>
                  <a:cubicBezTo>
                    <a:pt x="2171373" y="1198924"/>
                    <a:pt x="2249577" y="1245141"/>
                    <a:pt x="2307796" y="1367962"/>
                  </a:cubicBezTo>
                  <a:cubicBezTo>
                    <a:pt x="2329087" y="1412888"/>
                    <a:pt x="2384045" y="1588925"/>
                    <a:pt x="2401411" y="1628546"/>
                  </a:cubicBezTo>
                  <a:cubicBezTo>
                    <a:pt x="2337271" y="1727418"/>
                    <a:pt x="2274089" y="1826404"/>
                    <a:pt x="2213385" y="1925684"/>
                  </a:cubicBezTo>
                  <a:cubicBezTo>
                    <a:pt x="2187044" y="1968761"/>
                    <a:pt x="2162874" y="2010806"/>
                    <a:pt x="2137672" y="2053253"/>
                  </a:cubicBezTo>
                  <a:cubicBezTo>
                    <a:pt x="2143258" y="2029913"/>
                    <a:pt x="2148890" y="2006446"/>
                    <a:pt x="2151723" y="1982135"/>
                  </a:cubicBezTo>
                  <a:cubicBezTo>
                    <a:pt x="2170496" y="1820979"/>
                    <a:pt x="2120755" y="1722683"/>
                    <a:pt x="2041707" y="1569852"/>
                  </a:cubicBezTo>
                  <a:cubicBezTo>
                    <a:pt x="1997445" y="1484280"/>
                    <a:pt x="1856554" y="1338803"/>
                    <a:pt x="1750684" y="1353992"/>
                  </a:cubicBezTo>
                  <a:cubicBezTo>
                    <a:pt x="1735555" y="1356169"/>
                    <a:pt x="1720928" y="1361466"/>
                    <a:pt x="1707621" y="1370822"/>
                  </a:cubicBezTo>
                  <a:cubicBezTo>
                    <a:pt x="1609847" y="1439724"/>
                    <a:pt x="1644117" y="1553088"/>
                    <a:pt x="1702303" y="1615058"/>
                  </a:cubicBezTo>
                  <a:cubicBezTo>
                    <a:pt x="1815360" y="1735481"/>
                    <a:pt x="1850708" y="1755781"/>
                    <a:pt x="1939982" y="1892117"/>
                  </a:cubicBezTo>
                  <a:cubicBezTo>
                    <a:pt x="2004135" y="1990098"/>
                    <a:pt x="2041158" y="2128658"/>
                    <a:pt x="2056582" y="2190849"/>
                  </a:cubicBezTo>
                  <a:cubicBezTo>
                    <a:pt x="1962137" y="2355474"/>
                    <a:pt x="1894521" y="2484357"/>
                    <a:pt x="1819773" y="2637255"/>
                  </a:cubicBezTo>
                  <a:cubicBezTo>
                    <a:pt x="1812071" y="2459034"/>
                    <a:pt x="1771472" y="2224918"/>
                    <a:pt x="1716160" y="2101105"/>
                  </a:cubicBezTo>
                  <a:cubicBezTo>
                    <a:pt x="1659903" y="1975203"/>
                    <a:pt x="1554703" y="1898594"/>
                    <a:pt x="1477480" y="1924458"/>
                  </a:cubicBezTo>
                  <a:cubicBezTo>
                    <a:pt x="1451739" y="1933078"/>
                    <a:pt x="1429201" y="1953116"/>
                    <a:pt x="1412538" y="1986488"/>
                  </a:cubicBezTo>
                  <a:cubicBezTo>
                    <a:pt x="1326252" y="2159151"/>
                    <a:pt x="1557548" y="2385123"/>
                    <a:pt x="1641157" y="2516436"/>
                  </a:cubicBezTo>
                  <a:cubicBezTo>
                    <a:pt x="1660820" y="2547324"/>
                    <a:pt x="1768385" y="2739475"/>
                    <a:pt x="1768385" y="2739475"/>
                  </a:cubicBezTo>
                  <a:cubicBezTo>
                    <a:pt x="1768385" y="2739475"/>
                    <a:pt x="1602172" y="3119170"/>
                    <a:pt x="1559805" y="3246860"/>
                  </a:cubicBezTo>
                  <a:cubicBezTo>
                    <a:pt x="1520250" y="3366025"/>
                    <a:pt x="1475290" y="3506902"/>
                    <a:pt x="1432360" y="3639561"/>
                  </a:cubicBezTo>
                  <a:cubicBezTo>
                    <a:pt x="1435396" y="3547521"/>
                    <a:pt x="1436934" y="3454241"/>
                    <a:pt x="1433299" y="3414988"/>
                  </a:cubicBezTo>
                  <a:cubicBezTo>
                    <a:pt x="1411950" y="3184321"/>
                    <a:pt x="1409492" y="3007165"/>
                    <a:pt x="1340151" y="2775219"/>
                  </a:cubicBezTo>
                  <a:cubicBezTo>
                    <a:pt x="1275572" y="2559212"/>
                    <a:pt x="1145642" y="2375754"/>
                    <a:pt x="963931" y="2434174"/>
                  </a:cubicBezTo>
                  <a:cubicBezTo>
                    <a:pt x="921998" y="2447655"/>
                    <a:pt x="877358" y="2474090"/>
                    <a:pt x="830044" y="2515881"/>
                  </a:cubicBezTo>
                  <a:cubicBezTo>
                    <a:pt x="530445" y="2780704"/>
                    <a:pt x="995227" y="3158081"/>
                    <a:pt x="1123535" y="3402719"/>
                  </a:cubicBezTo>
                  <a:cubicBezTo>
                    <a:pt x="1220933" y="3588421"/>
                    <a:pt x="1316777" y="3748385"/>
                    <a:pt x="1371372" y="3827252"/>
                  </a:cubicBezTo>
                  <a:cubicBezTo>
                    <a:pt x="1371451" y="3827366"/>
                    <a:pt x="1371425" y="3827573"/>
                    <a:pt x="1371478" y="3827600"/>
                  </a:cubicBezTo>
                  <a:cubicBezTo>
                    <a:pt x="1359306" y="3865594"/>
                    <a:pt x="1348772" y="3896321"/>
                    <a:pt x="1336368" y="3935259"/>
                  </a:cubicBezTo>
                  <a:cubicBezTo>
                    <a:pt x="1323111" y="3976876"/>
                    <a:pt x="1309670" y="4019048"/>
                    <a:pt x="1296213" y="4061636"/>
                  </a:cubicBezTo>
                  <a:cubicBezTo>
                    <a:pt x="1209864" y="4334208"/>
                    <a:pt x="1136316" y="4547249"/>
                    <a:pt x="1047501" y="4835566"/>
                  </a:cubicBezTo>
                  <a:cubicBezTo>
                    <a:pt x="1021243" y="4725530"/>
                    <a:pt x="954571" y="4590714"/>
                    <a:pt x="928617" y="4459983"/>
                  </a:cubicBezTo>
                  <a:cubicBezTo>
                    <a:pt x="856621" y="4097567"/>
                    <a:pt x="571389" y="2878953"/>
                    <a:pt x="230732" y="2952924"/>
                  </a:cubicBezTo>
                  <a:cubicBezTo>
                    <a:pt x="219743" y="2955308"/>
                    <a:pt x="208531" y="2958951"/>
                    <a:pt x="197434" y="2964129"/>
                  </a:cubicBezTo>
                  <a:cubicBezTo>
                    <a:pt x="-84929" y="3095120"/>
                    <a:pt x="-104211" y="3619798"/>
                    <a:pt x="403581" y="4217033"/>
                  </a:cubicBezTo>
                  <a:cubicBezTo>
                    <a:pt x="738483" y="4610940"/>
                    <a:pt x="967576" y="4901533"/>
                    <a:pt x="1016707" y="4964154"/>
                  </a:cubicBezTo>
                  <a:cubicBezTo>
                    <a:pt x="967362" y="5124553"/>
                    <a:pt x="918713" y="5277318"/>
                    <a:pt x="869694" y="5438789"/>
                  </a:cubicBezTo>
                  <a:cubicBezTo>
                    <a:pt x="819917" y="5602738"/>
                    <a:pt x="682433" y="6060898"/>
                    <a:pt x="681869" y="6062907"/>
                  </a:cubicBezTo>
                  <a:cubicBezTo>
                    <a:pt x="675144" y="6085610"/>
                    <a:pt x="688243" y="6109252"/>
                    <a:pt x="710909" y="6116083"/>
                  </a:cubicBezTo>
                  <a:cubicBezTo>
                    <a:pt x="733566" y="6122780"/>
                    <a:pt x="757392" y="6109988"/>
                    <a:pt x="764143" y="6087352"/>
                  </a:cubicBezTo>
                  <a:cubicBezTo>
                    <a:pt x="764718" y="6085409"/>
                    <a:pt x="901997" y="5627651"/>
                    <a:pt x="951722" y="5463702"/>
                  </a:cubicBezTo>
                  <a:cubicBezTo>
                    <a:pt x="978415" y="5375767"/>
                    <a:pt x="1005031" y="5293123"/>
                    <a:pt x="1031846" y="5205255"/>
                  </a:cubicBezTo>
                  <a:cubicBezTo>
                    <a:pt x="1148963" y="5183890"/>
                    <a:pt x="2354844" y="4963550"/>
                    <a:pt x="2547545" y="4888742"/>
                  </a:cubicBezTo>
                  <a:cubicBezTo>
                    <a:pt x="2672007" y="4840454"/>
                    <a:pt x="2844950" y="4792033"/>
                    <a:pt x="2786470" y="4608328"/>
                  </a:cubicBezTo>
                  <a:cubicBezTo>
                    <a:pt x="2732805" y="4439757"/>
                    <a:pt x="2404967" y="4435672"/>
                    <a:pt x="2193561" y="4506262"/>
                  </a:cubicBezTo>
                  <a:cubicBezTo>
                    <a:pt x="1876807" y="4611944"/>
                    <a:pt x="1246929" y="4953504"/>
                    <a:pt x="1061623" y="5078074"/>
                  </a:cubicBezTo>
                  <a:cubicBezTo>
                    <a:pt x="1142249" y="4814536"/>
                    <a:pt x="1205183" y="4642484"/>
                    <a:pt x="1284853" y="4388322"/>
                  </a:cubicBezTo>
                  <a:cubicBezTo>
                    <a:pt x="1284903" y="4388188"/>
                    <a:pt x="1285061" y="4388055"/>
                    <a:pt x="1285098" y="4387854"/>
                  </a:cubicBezTo>
                  <a:cubicBezTo>
                    <a:pt x="1436969" y="4303468"/>
                    <a:pt x="1909938" y="4086892"/>
                    <a:pt x="2210344" y="3972348"/>
                  </a:cubicBezTo>
                  <a:cubicBezTo>
                    <a:pt x="2548978" y="3843339"/>
                    <a:pt x="3156976" y="3884413"/>
                    <a:pt x="3033626" y="3476054"/>
                  </a:cubicBezTo>
                  <a:cubicBezTo>
                    <a:pt x="2971549" y="3270562"/>
                    <a:pt x="2576979" y="3260121"/>
                    <a:pt x="2214055" y="3364840"/>
                  </a:cubicBezTo>
                  <a:cubicBezTo>
                    <a:pt x="2162211" y="3379794"/>
                    <a:pt x="2111071" y="3397174"/>
                    <a:pt x="2061578" y="3416629"/>
                  </a:cubicBezTo>
                  <a:cubicBezTo>
                    <a:pt x="1734015" y="3545230"/>
                    <a:pt x="1529548" y="3786774"/>
                    <a:pt x="1405196" y="4001207"/>
                  </a:cubicBezTo>
                  <a:cubicBezTo>
                    <a:pt x="1409436" y="3987872"/>
                    <a:pt x="1413704" y="3974264"/>
                    <a:pt x="1417907" y="3961063"/>
                  </a:cubicBezTo>
                  <a:cubicBezTo>
                    <a:pt x="1497096" y="3712481"/>
                    <a:pt x="1571720" y="3482417"/>
                    <a:pt x="1640963" y="3273924"/>
                  </a:cubicBezTo>
                  <a:cubicBezTo>
                    <a:pt x="1661155" y="3213086"/>
                    <a:pt x="1684240" y="3150145"/>
                    <a:pt x="1709724" y="3085416"/>
                  </a:cubicBezTo>
                  <a:cubicBezTo>
                    <a:pt x="1835800" y="3057254"/>
                    <a:pt x="2274591" y="2961048"/>
                    <a:pt x="2612535" y="2938411"/>
                  </a:cubicBezTo>
                  <a:cubicBezTo>
                    <a:pt x="2918473" y="2917918"/>
                    <a:pt x="3338405" y="3070475"/>
                    <a:pt x="3339530" y="2748222"/>
                  </a:cubicBezTo>
                  <a:cubicBezTo>
                    <a:pt x="3340173" y="2563397"/>
                    <a:pt x="3041040" y="2529309"/>
                    <a:pt x="2716604" y="2578373"/>
                  </a:cubicBezTo>
                  <a:cubicBezTo>
                    <a:pt x="2649397" y="2588533"/>
                    <a:pt x="2581708" y="2604238"/>
                    <a:pt x="2514541" y="2624122"/>
                  </a:cubicBezTo>
                  <a:cubicBezTo>
                    <a:pt x="2199461" y="2717401"/>
                    <a:pt x="1929735" y="2829219"/>
                    <a:pt x="1768988" y="2940440"/>
                  </a:cubicBezTo>
                  <a:cubicBezTo>
                    <a:pt x="1787405" y="2896125"/>
                    <a:pt x="1920835" y="2618550"/>
                    <a:pt x="1992850" y="2483298"/>
                  </a:cubicBezTo>
                  <a:cubicBezTo>
                    <a:pt x="2079259" y="2462925"/>
                    <a:pt x="2240281" y="2426412"/>
                    <a:pt x="2432198" y="2398344"/>
                  </a:cubicBezTo>
                  <a:cubicBezTo>
                    <a:pt x="2694168" y="2360029"/>
                    <a:pt x="2977777" y="2356292"/>
                    <a:pt x="2953848" y="2186127"/>
                  </a:cubicBezTo>
                  <a:cubicBezTo>
                    <a:pt x="2926329" y="1990487"/>
                    <a:pt x="2647803" y="2046288"/>
                    <a:pt x="2416834" y="2128638"/>
                  </a:cubicBezTo>
                  <a:cubicBezTo>
                    <a:pt x="2273292" y="2179825"/>
                    <a:pt x="2170502" y="2240549"/>
                    <a:pt x="2094729" y="2298152"/>
                  </a:cubicBezTo>
                  <a:cubicBezTo>
                    <a:pt x="2155159" y="2190970"/>
                    <a:pt x="2218173" y="2082219"/>
                    <a:pt x="2286519" y="1970462"/>
                  </a:cubicBezTo>
                  <a:cubicBezTo>
                    <a:pt x="2323595" y="1909825"/>
                    <a:pt x="2362031" y="1849148"/>
                    <a:pt x="2400453" y="1788558"/>
                  </a:cubicBezTo>
                  <a:cubicBezTo>
                    <a:pt x="2463400" y="1770341"/>
                    <a:pt x="2694603" y="1704681"/>
                    <a:pt x="2790127" y="1704848"/>
                  </a:cubicBezTo>
                  <a:cubicBezTo>
                    <a:pt x="2957391" y="1705170"/>
                    <a:pt x="3123871" y="1718471"/>
                    <a:pt x="3135672" y="1593975"/>
                  </a:cubicBezTo>
                  <a:cubicBezTo>
                    <a:pt x="3147325" y="1471033"/>
                    <a:pt x="2987937" y="1440929"/>
                    <a:pt x="2802101" y="1499102"/>
                  </a:cubicBezTo>
                  <a:cubicBezTo>
                    <a:pt x="2686580" y="1535260"/>
                    <a:pt x="2535021" y="1626698"/>
                    <a:pt x="2450756" y="1696021"/>
                  </a:cubicBezTo>
                  <a:cubicBezTo>
                    <a:pt x="2542776" y="1552298"/>
                    <a:pt x="2617679" y="1458309"/>
                    <a:pt x="2715043" y="1317157"/>
                  </a:cubicBezTo>
                  <a:cubicBezTo>
                    <a:pt x="2784936" y="1295559"/>
                    <a:pt x="2897825" y="1267691"/>
                    <a:pt x="3021584" y="1271944"/>
                  </a:cubicBezTo>
                  <a:cubicBezTo>
                    <a:pt x="3158938" y="1276672"/>
                    <a:pt x="3293051" y="1254705"/>
                    <a:pt x="3277701" y="1152163"/>
                  </a:cubicBezTo>
                  <a:cubicBezTo>
                    <a:pt x="3258386" y="1023107"/>
                    <a:pt x="3080748" y="1046775"/>
                    <a:pt x="2940668" y="1097694"/>
                  </a:cubicBezTo>
                  <a:cubicBezTo>
                    <a:pt x="2898743" y="1112937"/>
                    <a:pt x="2852960" y="1146437"/>
                    <a:pt x="2808645" y="1183044"/>
                  </a:cubicBezTo>
                  <a:cubicBezTo>
                    <a:pt x="2850127" y="1124195"/>
                    <a:pt x="2890505" y="1063692"/>
                    <a:pt x="2932403" y="1005815"/>
                  </a:cubicBezTo>
                  <a:cubicBezTo>
                    <a:pt x="2954062" y="975898"/>
                    <a:pt x="2971790" y="952986"/>
                    <a:pt x="2992685" y="924557"/>
                  </a:cubicBezTo>
                  <a:cubicBezTo>
                    <a:pt x="3069804" y="938942"/>
                    <a:pt x="3540040" y="1019785"/>
                    <a:pt x="3591173" y="846554"/>
                  </a:cubicBezTo>
                  <a:cubicBezTo>
                    <a:pt x="3621612" y="743422"/>
                    <a:pt x="3476429" y="678566"/>
                    <a:pt x="3344118" y="724402"/>
                  </a:cubicBezTo>
                  <a:cubicBezTo>
                    <a:pt x="3236553" y="761672"/>
                    <a:pt x="3102962" y="819845"/>
                    <a:pt x="3035755" y="859479"/>
                  </a:cubicBezTo>
                  <a:cubicBezTo>
                    <a:pt x="3080600" y="798815"/>
                    <a:pt x="3112024" y="762436"/>
                    <a:pt x="3152100" y="709809"/>
                  </a:cubicBezTo>
                  <a:cubicBezTo>
                    <a:pt x="3175434" y="679169"/>
                    <a:pt x="3236613" y="597690"/>
                    <a:pt x="3237685" y="597221"/>
                  </a:cubicBezTo>
                  <a:cubicBezTo>
                    <a:pt x="3298570" y="570392"/>
                    <a:pt x="3458286" y="548853"/>
                    <a:pt x="3594857" y="493722"/>
                  </a:cubicBezTo>
                  <a:cubicBezTo>
                    <a:pt x="3748706" y="431611"/>
                    <a:pt x="3889858" y="367532"/>
                    <a:pt x="3843928" y="266604"/>
                  </a:cubicBezTo>
                  <a:cubicBezTo>
                    <a:pt x="3819148" y="212142"/>
                    <a:pt x="3614707" y="197562"/>
                    <a:pt x="3482483" y="280682"/>
                  </a:cubicBezTo>
                  <a:cubicBezTo>
                    <a:pt x="3350266" y="363801"/>
                    <a:pt x="3160418" y="558986"/>
                    <a:pt x="3158758" y="561076"/>
                  </a:cubicBezTo>
                  <a:cubicBezTo>
                    <a:pt x="3171904" y="504538"/>
                    <a:pt x="3187147" y="443298"/>
                    <a:pt x="3194856" y="422550"/>
                  </a:cubicBezTo>
                  <a:cubicBezTo>
                    <a:pt x="3243853" y="290700"/>
                    <a:pt x="3366721" y="30197"/>
                    <a:pt x="3184247" y="1626"/>
                  </a:cubicBezTo>
                  <a:cubicBezTo>
                    <a:pt x="3169594" y="-664"/>
                    <a:pt x="3156574" y="-429"/>
                    <a:pt x="3144901" y="166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3" name="Google Shape;743;p36"/>
            <p:cNvSpPr/>
            <p:nvPr/>
          </p:nvSpPr>
          <p:spPr>
            <a:xfrm flipH="1" rot="-1233363">
              <a:off x="10588861" y="4909460"/>
              <a:ext cx="1481301" cy="2352196"/>
            </a:xfrm>
            <a:custGeom>
              <a:rect b="b" l="l" r="r" t="t"/>
              <a:pathLst>
                <a:path extrusionOk="0" h="6117861" w="3852738">
                  <a:moveTo>
                    <a:pt x="3144901" y="1667"/>
                  </a:moveTo>
                  <a:cubicBezTo>
                    <a:pt x="3063207" y="16374"/>
                    <a:pt x="3050302" y="127441"/>
                    <a:pt x="3044201" y="178046"/>
                  </a:cubicBezTo>
                  <a:cubicBezTo>
                    <a:pt x="3025187" y="335706"/>
                    <a:pt x="3082804" y="527583"/>
                    <a:pt x="3114549" y="618371"/>
                  </a:cubicBezTo>
                  <a:cubicBezTo>
                    <a:pt x="3100913" y="636005"/>
                    <a:pt x="3092287" y="647096"/>
                    <a:pt x="3083788" y="658226"/>
                  </a:cubicBezTo>
                  <a:cubicBezTo>
                    <a:pt x="3016675" y="746369"/>
                    <a:pt x="2942342" y="846125"/>
                    <a:pt x="2863006" y="955706"/>
                  </a:cubicBezTo>
                  <a:cubicBezTo>
                    <a:pt x="2806836" y="1033280"/>
                    <a:pt x="2815308" y="1030172"/>
                    <a:pt x="2759929" y="1109341"/>
                  </a:cubicBezTo>
                  <a:cubicBezTo>
                    <a:pt x="2771314" y="1073618"/>
                    <a:pt x="2900283" y="525058"/>
                    <a:pt x="2683399" y="520497"/>
                  </a:cubicBezTo>
                  <a:cubicBezTo>
                    <a:pt x="2670949" y="520236"/>
                    <a:pt x="2660086" y="522071"/>
                    <a:pt x="2650509" y="525467"/>
                  </a:cubicBezTo>
                  <a:cubicBezTo>
                    <a:pt x="2583516" y="549282"/>
                    <a:pt x="2582297" y="654021"/>
                    <a:pt x="2580978" y="716499"/>
                  </a:cubicBezTo>
                  <a:cubicBezTo>
                    <a:pt x="2577274" y="892878"/>
                    <a:pt x="2668893" y="1189407"/>
                    <a:pt x="2678456" y="1220080"/>
                  </a:cubicBezTo>
                  <a:cubicBezTo>
                    <a:pt x="2591988" y="1344375"/>
                    <a:pt x="2541169" y="1426309"/>
                    <a:pt x="2458451" y="1553014"/>
                  </a:cubicBezTo>
                  <a:cubicBezTo>
                    <a:pt x="2476983" y="1490402"/>
                    <a:pt x="2481550" y="1397102"/>
                    <a:pt x="2483050" y="1373870"/>
                  </a:cubicBezTo>
                  <a:cubicBezTo>
                    <a:pt x="2493190" y="1216732"/>
                    <a:pt x="2496204" y="1068220"/>
                    <a:pt x="2378459" y="945418"/>
                  </a:cubicBezTo>
                  <a:cubicBezTo>
                    <a:pt x="2337472" y="902670"/>
                    <a:pt x="2259670" y="851864"/>
                    <a:pt x="2197412" y="878600"/>
                  </a:cubicBezTo>
                  <a:cubicBezTo>
                    <a:pt x="2130493" y="907338"/>
                    <a:pt x="2120460" y="1011327"/>
                    <a:pt x="2136219" y="1069412"/>
                  </a:cubicBezTo>
                  <a:cubicBezTo>
                    <a:pt x="2171373" y="1198924"/>
                    <a:pt x="2249577" y="1245141"/>
                    <a:pt x="2307796" y="1367962"/>
                  </a:cubicBezTo>
                  <a:cubicBezTo>
                    <a:pt x="2329087" y="1412888"/>
                    <a:pt x="2384045" y="1588925"/>
                    <a:pt x="2401411" y="1628546"/>
                  </a:cubicBezTo>
                  <a:cubicBezTo>
                    <a:pt x="2337271" y="1727418"/>
                    <a:pt x="2274089" y="1826404"/>
                    <a:pt x="2213385" y="1925684"/>
                  </a:cubicBezTo>
                  <a:cubicBezTo>
                    <a:pt x="2187044" y="1968761"/>
                    <a:pt x="2162874" y="2010806"/>
                    <a:pt x="2137672" y="2053253"/>
                  </a:cubicBezTo>
                  <a:cubicBezTo>
                    <a:pt x="2143258" y="2029913"/>
                    <a:pt x="2148890" y="2006446"/>
                    <a:pt x="2151723" y="1982135"/>
                  </a:cubicBezTo>
                  <a:cubicBezTo>
                    <a:pt x="2170496" y="1820979"/>
                    <a:pt x="2120755" y="1722683"/>
                    <a:pt x="2041707" y="1569852"/>
                  </a:cubicBezTo>
                  <a:cubicBezTo>
                    <a:pt x="1997445" y="1484280"/>
                    <a:pt x="1856554" y="1338803"/>
                    <a:pt x="1750684" y="1353992"/>
                  </a:cubicBezTo>
                  <a:cubicBezTo>
                    <a:pt x="1735555" y="1356169"/>
                    <a:pt x="1720928" y="1361466"/>
                    <a:pt x="1707621" y="1370822"/>
                  </a:cubicBezTo>
                  <a:cubicBezTo>
                    <a:pt x="1609847" y="1439724"/>
                    <a:pt x="1644117" y="1553088"/>
                    <a:pt x="1702303" y="1615058"/>
                  </a:cubicBezTo>
                  <a:cubicBezTo>
                    <a:pt x="1815360" y="1735481"/>
                    <a:pt x="1850708" y="1755781"/>
                    <a:pt x="1939982" y="1892117"/>
                  </a:cubicBezTo>
                  <a:cubicBezTo>
                    <a:pt x="2004135" y="1990098"/>
                    <a:pt x="2041158" y="2128658"/>
                    <a:pt x="2056582" y="2190849"/>
                  </a:cubicBezTo>
                  <a:cubicBezTo>
                    <a:pt x="1962137" y="2355474"/>
                    <a:pt x="1894521" y="2484357"/>
                    <a:pt x="1819773" y="2637255"/>
                  </a:cubicBezTo>
                  <a:cubicBezTo>
                    <a:pt x="1812071" y="2459034"/>
                    <a:pt x="1771472" y="2224918"/>
                    <a:pt x="1716160" y="2101105"/>
                  </a:cubicBezTo>
                  <a:cubicBezTo>
                    <a:pt x="1659903" y="1975203"/>
                    <a:pt x="1554703" y="1898594"/>
                    <a:pt x="1477480" y="1924458"/>
                  </a:cubicBezTo>
                  <a:cubicBezTo>
                    <a:pt x="1451739" y="1933078"/>
                    <a:pt x="1429201" y="1953116"/>
                    <a:pt x="1412538" y="1986488"/>
                  </a:cubicBezTo>
                  <a:cubicBezTo>
                    <a:pt x="1326252" y="2159151"/>
                    <a:pt x="1557548" y="2385123"/>
                    <a:pt x="1641157" y="2516436"/>
                  </a:cubicBezTo>
                  <a:cubicBezTo>
                    <a:pt x="1660820" y="2547324"/>
                    <a:pt x="1768385" y="2739475"/>
                    <a:pt x="1768385" y="2739475"/>
                  </a:cubicBezTo>
                  <a:cubicBezTo>
                    <a:pt x="1768385" y="2739475"/>
                    <a:pt x="1602172" y="3119170"/>
                    <a:pt x="1559805" y="3246860"/>
                  </a:cubicBezTo>
                  <a:cubicBezTo>
                    <a:pt x="1520250" y="3366025"/>
                    <a:pt x="1475290" y="3506902"/>
                    <a:pt x="1432360" y="3639561"/>
                  </a:cubicBezTo>
                  <a:cubicBezTo>
                    <a:pt x="1435396" y="3547521"/>
                    <a:pt x="1436934" y="3454241"/>
                    <a:pt x="1433299" y="3414988"/>
                  </a:cubicBezTo>
                  <a:cubicBezTo>
                    <a:pt x="1411950" y="3184321"/>
                    <a:pt x="1409492" y="3007165"/>
                    <a:pt x="1340151" y="2775219"/>
                  </a:cubicBezTo>
                  <a:cubicBezTo>
                    <a:pt x="1275572" y="2559212"/>
                    <a:pt x="1145642" y="2375754"/>
                    <a:pt x="963931" y="2434174"/>
                  </a:cubicBezTo>
                  <a:cubicBezTo>
                    <a:pt x="921998" y="2447655"/>
                    <a:pt x="877358" y="2474090"/>
                    <a:pt x="830044" y="2515881"/>
                  </a:cubicBezTo>
                  <a:cubicBezTo>
                    <a:pt x="530445" y="2780704"/>
                    <a:pt x="995227" y="3158081"/>
                    <a:pt x="1123535" y="3402719"/>
                  </a:cubicBezTo>
                  <a:cubicBezTo>
                    <a:pt x="1220933" y="3588421"/>
                    <a:pt x="1316777" y="3748385"/>
                    <a:pt x="1371372" y="3827252"/>
                  </a:cubicBezTo>
                  <a:cubicBezTo>
                    <a:pt x="1371451" y="3827366"/>
                    <a:pt x="1371425" y="3827573"/>
                    <a:pt x="1371478" y="3827600"/>
                  </a:cubicBezTo>
                  <a:cubicBezTo>
                    <a:pt x="1359306" y="3865594"/>
                    <a:pt x="1348772" y="3896321"/>
                    <a:pt x="1336368" y="3935259"/>
                  </a:cubicBezTo>
                  <a:cubicBezTo>
                    <a:pt x="1323111" y="3976876"/>
                    <a:pt x="1309670" y="4019048"/>
                    <a:pt x="1296213" y="4061636"/>
                  </a:cubicBezTo>
                  <a:cubicBezTo>
                    <a:pt x="1209864" y="4334208"/>
                    <a:pt x="1136316" y="4547249"/>
                    <a:pt x="1047501" y="4835566"/>
                  </a:cubicBezTo>
                  <a:cubicBezTo>
                    <a:pt x="1021243" y="4725530"/>
                    <a:pt x="954571" y="4590714"/>
                    <a:pt x="928617" y="4459983"/>
                  </a:cubicBezTo>
                  <a:cubicBezTo>
                    <a:pt x="856621" y="4097567"/>
                    <a:pt x="571389" y="2878953"/>
                    <a:pt x="230732" y="2952924"/>
                  </a:cubicBezTo>
                  <a:cubicBezTo>
                    <a:pt x="219743" y="2955308"/>
                    <a:pt x="208531" y="2958951"/>
                    <a:pt x="197434" y="2964129"/>
                  </a:cubicBezTo>
                  <a:cubicBezTo>
                    <a:pt x="-84929" y="3095120"/>
                    <a:pt x="-104211" y="3619798"/>
                    <a:pt x="403581" y="4217033"/>
                  </a:cubicBezTo>
                  <a:cubicBezTo>
                    <a:pt x="738483" y="4610940"/>
                    <a:pt x="967576" y="4901533"/>
                    <a:pt x="1016707" y="4964154"/>
                  </a:cubicBezTo>
                  <a:cubicBezTo>
                    <a:pt x="967362" y="5124553"/>
                    <a:pt x="918713" y="5277318"/>
                    <a:pt x="869694" y="5438789"/>
                  </a:cubicBezTo>
                  <a:cubicBezTo>
                    <a:pt x="819917" y="5602738"/>
                    <a:pt x="682433" y="6060898"/>
                    <a:pt x="681869" y="6062907"/>
                  </a:cubicBezTo>
                  <a:cubicBezTo>
                    <a:pt x="675144" y="6085610"/>
                    <a:pt x="688243" y="6109252"/>
                    <a:pt x="710909" y="6116083"/>
                  </a:cubicBezTo>
                  <a:cubicBezTo>
                    <a:pt x="733566" y="6122780"/>
                    <a:pt x="757392" y="6109988"/>
                    <a:pt x="764143" y="6087352"/>
                  </a:cubicBezTo>
                  <a:cubicBezTo>
                    <a:pt x="764718" y="6085409"/>
                    <a:pt x="901997" y="5627651"/>
                    <a:pt x="951722" y="5463702"/>
                  </a:cubicBezTo>
                  <a:cubicBezTo>
                    <a:pt x="978415" y="5375767"/>
                    <a:pt x="1005031" y="5293123"/>
                    <a:pt x="1031846" y="5205255"/>
                  </a:cubicBezTo>
                  <a:cubicBezTo>
                    <a:pt x="1148963" y="5183890"/>
                    <a:pt x="2354844" y="4963550"/>
                    <a:pt x="2547545" y="4888742"/>
                  </a:cubicBezTo>
                  <a:cubicBezTo>
                    <a:pt x="2672007" y="4840454"/>
                    <a:pt x="2844950" y="4792033"/>
                    <a:pt x="2786470" y="4608328"/>
                  </a:cubicBezTo>
                  <a:cubicBezTo>
                    <a:pt x="2732805" y="4439757"/>
                    <a:pt x="2404967" y="4435672"/>
                    <a:pt x="2193561" y="4506262"/>
                  </a:cubicBezTo>
                  <a:cubicBezTo>
                    <a:pt x="1876807" y="4611944"/>
                    <a:pt x="1246929" y="4953504"/>
                    <a:pt x="1061623" y="5078074"/>
                  </a:cubicBezTo>
                  <a:cubicBezTo>
                    <a:pt x="1142249" y="4814536"/>
                    <a:pt x="1205183" y="4642484"/>
                    <a:pt x="1284853" y="4388322"/>
                  </a:cubicBezTo>
                  <a:cubicBezTo>
                    <a:pt x="1284903" y="4388188"/>
                    <a:pt x="1285061" y="4388055"/>
                    <a:pt x="1285098" y="4387854"/>
                  </a:cubicBezTo>
                  <a:cubicBezTo>
                    <a:pt x="1436969" y="4303468"/>
                    <a:pt x="1909938" y="4086892"/>
                    <a:pt x="2210344" y="3972348"/>
                  </a:cubicBezTo>
                  <a:cubicBezTo>
                    <a:pt x="2548978" y="3843339"/>
                    <a:pt x="3156976" y="3884413"/>
                    <a:pt x="3033626" y="3476054"/>
                  </a:cubicBezTo>
                  <a:cubicBezTo>
                    <a:pt x="2971549" y="3270562"/>
                    <a:pt x="2576979" y="3260121"/>
                    <a:pt x="2214055" y="3364840"/>
                  </a:cubicBezTo>
                  <a:cubicBezTo>
                    <a:pt x="2162211" y="3379794"/>
                    <a:pt x="2111071" y="3397174"/>
                    <a:pt x="2061578" y="3416629"/>
                  </a:cubicBezTo>
                  <a:cubicBezTo>
                    <a:pt x="1734015" y="3545230"/>
                    <a:pt x="1529548" y="3786774"/>
                    <a:pt x="1405196" y="4001207"/>
                  </a:cubicBezTo>
                  <a:cubicBezTo>
                    <a:pt x="1409436" y="3987872"/>
                    <a:pt x="1413704" y="3974264"/>
                    <a:pt x="1417907" y="3961063"/>
                  </a:cubicBezTo>
                  <a:cubicBezTo>
                    <a:pt x="1497096" y="3712481"/>
                    <a:pt x="1571720" y="3482417"/>
                    <a:pt x="1640963" y="3273924"/>
                  </a:cubicBezTo>
                  <a:cubicBezTo>
                    <a:pt x="1661155" y="3213086"/>
                    <a:pt x="1684240" y="3150145"/>
                    <a:pt x="1709724" y="3085416"/>
                  </a:cubicBezTo>
                  <a:cubicBezTo>
                    <a:pt x="1835800" y="3057254"/>
                    <a:pt x="2274591" y="2961048"/>
                    <a:pt x="2612535" y="2938411"/>
                  </a:cubicBezTo>
                  <a:cubicBezTo>
                    <a:pt x="2918473" y="2917918"/>
                    <a:pt x="3338405" y="3070475"/>
                    <a:pt x="3339530" y="2748222"/>
                  </a:cubicBezTo>
                  <a:cubicBezTo>
                    <a:pt x="3340173" y="2563397"/>
                    <a:pt x="3041040" y="2529309"/>
                    <a:pt x="2716604" y="2578373"/>
                  </a:cubicBezTo>
                  <a:cubicBezTo>
                    <a:pt x="2649397" y="2588533"/>
                    <a:pt x="2581708" y="2604238"/>
                    <a:pt x="2514541" y="2624122"/>
                  </a:cubicBezTo>
                  <a:cubicBezTo>
                    <a:pt x="2199461" y="2717401"/>
                    <a:pt x="1929735" y="2829219"/>
                    <a:pt x="1768988" y="2940440"/>
                  </a:cubicBezTo>
                  <a:cubicBezTo>
                    <a:pt x="1787405" y="2896125"/>
                    <a:pt x="1920835" y="2618550"/>
                    <a:pt x="1992850" y="2483298"/>
                  </a:cubicBezTo>
                  <a:cubicBezTo>
                    <a:pt x="2079259" y="2462925"/>
                    <a:pt x="2240281" y="2426412"/>
                    <a:pt x="2432198" y="2398344"/>
                  </a:cubicBezTo>
                  <a:cubicBezTo>
                    <a:pt x="2694168" y="2360029"/>
                    <a:pt x="2977777" y="2356292"/>
                    <a:pt x="2953848" y="2186127"/>
                  </a:cubicBezTo>
                  <a:cubicBezTo>
                    <a:pt x="2926329" y="1990487"/>
                    <a:pt x="2647803" y="2046288"/>
                    <a:pt x="2416834" y="2128638"/>
                  </a:cubicBezTo>
                  <a:cubicBezTo>
                    <a:pt x="2273292" y="2179825"/>
                    <a:pt x="2170502" y="2240549"/>
                    <a:pt x="2094729" y="2298152"/>
                  </a:cubicBezTo>
                  <a:cubicBezTo>
                    <a:pt x="2155159" y="2190970"/>
                    <a:pt x="2218173" y="2082219"/>
                    <a:pt x="2286519" y="1970462"/>
                  </a:cubicBezTo>
                  <a:cubicBezTo>
                    <a:pt x="2323595" y="1909825"/>
                    <a:pt x="2362031" y="1849148"/>
                    <a:pt x="2400453" y="1788558"/>
                  </a:cubicBezTo>
                  <a:cubicBezTo>
                    <a:pt x="2463400" y="1770341"/>
                    <a:pt x="2694603" y="1704681"/>
                    <a:pt x="2790127" y="1704848"/>
                  </a:cubicBezTo>
                  <a:cubicBezTo>
                    <a:pt x="2957391" y="1705170"/>
                    <a:pt x="3123871" y="1718471"/>
                    <a:pt x="3135672" y="1593975"/>
                  </a:cubicBezTo>
                  <a:cubicBezTo>
                    <a:pt x="3147325" y="1471033"/>
                    <a:pt x="2987937" y="1440929"/>
                    <a:pt x="2802101" y="1499102"/>
                  </a:cubicBezTo>
                  <a:cubicBezTo>
                    <a:pt x="2686580" y="1535260"/>
                    <a:pt x="2535021" y="1626698"/>
                    <a:pt x="2450756" y="1696021"/>
                  </a:cubicBezTo>
                  <a:cubicBezTo>
                    <a:pt x="2542776" y="1552298"/>
                    <a:pt x="2617679" y="1458309"/>
                    <a:pt x="2715043" y="1317157"/>
                  </a:cubicBezTo>
                  <a:cubicBezTo>
                    <a:pt x="2784936" y="1295559"/>
                    <a:pt x="2897825" y="1267691"/>
                    <a:pt x="3021584" y="1271944"/>
                  </a:cubicBezTo>
                  <a:cubicBezTo>
                    <a:pt x="3158938" y="1276672"/>
                    <a:pt x="3293051" y="1254705"/>
                    <a:pt x="3277701" y="1152163"/>
                  </a:cubicBezTo>
                  <a:cubicBezTo>
                    <a:pt x="3258386" y="1023107"/>
                    <a:pt x="3080748" y="1046775"/>
                    <a:pt x="2940668" y="1097694"/>
                  </a:cubicBezTo>
                  <a:cubicBezTo>
                    <a:pt x="2898743" y="1112937"/>
                    <a:pt x="2852960" y="1146437"/>
                    <a:pt x="2808645" y="1183044"/>
                  </a:cubicBezTo>
                  <a:cubicBezTo>
                    <a:pt x="2850127" y="1124195"/>
                    <a:pt x="2890505" y="1063692"/>
                    <a:pt x="2932403" y="1005815"/>
                  </a:cubicBezTo>
                  <a:cubicBezTo>
                    <a:pt x="2954062" y="975898"/>
                    <a:pt x="2971790" y="952986"/>
                    <a:pt x="2992685" y="924557"/>
                  </a:cubicBezTo>
                  <a:cubicBezTo>
                    <a:pt x="3069804" y="938942"/>
                    <a:pt x="3540040" y="1019785"/>
                    <a:pt x="3591173" y="846554"/>
                  </a:cubicBezTo>
                  <a:cubicBezTo>
                    <a:pt x="3621612" y="743422"/>
                    <a:pt x="3476429" y="678566"/>
                    <a:pt x="3344118" y="724402"/>
                  </a:cubicBezTo>
                  <a:cubicBezTo>
                    <a:pt x="3236553" y="761672"/>
                    <a:pt x="3102962" y="819845"/>
                    <a:pt x="3035755" y="859479"/>
                  </a:cubicBezTo>
                  <a:cubicBezTo>
                    <a:pt x="3080600" y="798815"/>
                    <a:pt x="3112024" y="762436"/>
                    <a:pt x="3152100" y="709809"/>
                  </a:cubicBezTo>
                  <a:cubicBezTo>
                    <a:pt x="3175434" y="679169"/>
                    <a:pt x="3236613" y="597690"/>
                    <a:pt x="3237685" y="597221"/>
                  </a:cubicBezTo>
                  <a:cubicBezTo>
                    <a:pt x="3298570" y="570392"/>
                    <a:pt x="3458286" y="548853"/>
                    <a:pt x="3594857" y="493722"/>
                  </a:cubicBezTo>
                  <a:cubicBezTo>
                    <a:pt x="3748706" y="431611"/>
                    <a:pt x="3889858" y="367532"/>
                    <a:pt x="3843928" y="266604"/>
                  </a:cubicBezTo>
                  <a:cubicBezTo>
                    <a:pt x="3819148" y="212142"/>
                    <a:pt x="3614707" y="197562"/>
                    <a:pt x="3482483" y="280682"/>
                  </a:cubicBezTo>
                  <a:cubicBezTo>
                    <a:pt x="3350266" y="363801"/>
                    <a:pt x="3160418" y="558986"/>
                    <a:pt x="3158758" y="561076"/>
                  </a:cubicBezTo>
                  <a:cubicBezTo>
                    <a:pt x="3171904" y="504538"/>
                    <a:pt x="3187147" y="443298"/>
                    <a:pt x="3194856" y="422550"/>
                  </a:cubicBezTo>
                  <a:cubicBezTo>
                    <a:pt x="3243853" y="290700"/>
                    <a:pt x="3366721" y="30197"/>
                    <a:pt x="3184247" y="1626"/>
                  </a:cubicBezTo>
                  <a:cubicBezTo>
                    <a:pt x="3169594" y="-664"/>
                    <a:pt x="3156574" y="-429"/>
                    <a:pt x="3144901" y="1667"/>
                  </a:cubicBezTo>
                  <a:close/>
                </a:path>
              </a:pathLst>
            </a:custGeom>
            <a:blipFill rotWithShape="1">
              <a:blip r:embed="rId3">
                <a:alphaModFix amt="60000"/>
              </a:blip>
              <a:stretch>
                <a:fillRect b="0" l="0" r="0" t="0"/>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47" name="Shape 747"/>
        <p:cNvGrpSpPr/>
        <p:nvPr/>
      </p:nvGrpSpPr>
      <p:grpSpPr>
        <a:xfrm>
          <a:off x="0" y="0"/>
          <a:ext cx="0" cy="0"/>
          <a:chOff x="0" y="0"/>
          <a:chExt cx="0" cy="0"/>
        </a:xfrm>
      </p:grpSpPr>
      <p:sp>
        <p:nvSpPr>
          <p:cNvPr id="748" name="Google Shape;748;p37"/>
          <p:cNvSpPr txBox="1"/>
          <p:nvPr>
            <p:ph type="title"/>
          </p:nvPr>
        </p:nvSpPr>
        <p:spPr>
          <a:xfrm>
            <a:off x="1594119" y="1387125"/>
            <a:ext cx="9003600" cy="969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5100"/>
              <a:t>Credits.</a:t>
            </a:r>
            <a:endParaRPr sz="5100"/>
          </a:p>
        </p:txBody>
      </p:sp>
      <p:sp>
        <p:nvSpPr>
          <p:cNvPr id="749" name="Google Shape;749;p37"/>
          <p:cNvSpPr txBox="1"/>
          <p:nvPr>
            <p:ph idx="1" type="body"/>
          </p:nvPr>
        </p:nvSpPr>
        <p:spPr>
          <a:xfrm>
            <a:off x="1594281" y="2616375"/>
            <a:ext cx="9003600" cy="2854500"/>
          </a:xfrm>
          <a:prstGeom prst="rect">
            <a:avLst/>
          </a:prstGeom>
        </p:spPr>
        <p:txBody>
          <a:bodyPr anchorCtr="0" anchor="t" bIns="121900" lIns="121900" spcFirstLastPara="1" rIns="121900" wrap="square" tIns="121900">
            <a:noAutofit/>
          </a:bodyPr>
          <a:lstStyle/>
          <a:p>
            <a:pPr indent="0" lvl="0" marL="0" rtl="0" algn="ctr">
              <a:lnSpc>
                <a:spcPct val="200000"/>
              </a:lnSpc>
              <a:spcBef>
                <a:spcPts val="0"/>
              </a:spcBef>
              <a:spcAft>
                <a:spcPts val="0"/>
              </a:spcAft>
              <a:buNone/>
            </a:pPr>
            <a:r>
              <a:rPr lang="en" sz="2400"/>
              <a:t>Presentation Template: </a:t>
            </a:r>
            <a:r>
              <a:rPr lang="en" sz="2400" u="sng">
                <a:solidFill>
                  <a:schemeClr val="hlink"/>
                </a:solidFill>
                <a:hlinkClick r:id="rId3"/>
              </a:rPr>
              <a:t>SlidesMania</a:t>
            </a:r>
            <a:endParaRPr sz="2400"/>
          </a:p>
          <a:p>
            <a:pPr indent="0" lvl="0" marL="0" rtl="0" algn="ctr">
              <a:lnSpc>
                <a:spcPct val="200000"/>
              </a:lnSpc>
              <a:spcBef>
                <a:spcPts val="0"/>
              </a:spcBef>
              <a:spcAft>
                <a:spcPts val="0"/>
              </a:spcAft>
              <a:buNone/>
            </a:pPr>
            <a:r>
              <a:rPr lang="en" sz="2400"/>
              <a:t>Sample Images: </a:t>
            </a:r>
            <a:r>
              <a:rPr lang="en" sz="2400" u="sng">
                <a:solidFill>
                  <a:schemeClr val="hlink"/>
                </a:solidFill>
                <a:hlinkClick r:id="rId4"/>
              </a:rPr>
              <a:t>Unsplash</a:t>
            </a:r>
            <a:endParaRPr sz="2400"/>
          </a:p>
          <a:p>
            <a:pPr indent="0" lvl="0" marL="0" rtl="0" algn="ctr">
              <a:lnSpc>
                <a:spcPct val="200000"/>
              </a:lnSpc>
              <a:spcBef>
                <a:spcPts val="0"/>
              </a:spcBef>
              <a:spcAft>
                <a:spcPts val="0"/>
              </a:spcAft>
              <a:buNone/>
            </a:pPr>
            <a:r>
              <a:rPr lang="en"/>
              <a:t>Fonts used in this presentation: Nunito and </a:t>
            </a:r>
            <a:r>
              <a:rPr lang="en">
                <a:latin typeface="Nerko One"/>
                <a:ea typeface="Nerko One"/>
                <a:cs typeface="Nerko One"/>
                <a:sym typeface="Nerko One"/>
              </a:rPr>
              <a:t>Nerko One.</a:t>
            </a:r>
            <a:endParaRPr>
              <a:latin typeface="Nerko One"/>
              <a:ea typeface="Nerko One"/>
              <a:cs typeface="Nerko One"/>
              <a:sym typeface="Nerko One"/>
            </a:endParaRPr>
          </a:p>
        </p:txBody>
      </p:sp>
      <p:grpSp>
        <p:nvGrpSpPr>
          <p:cNvPr id="750" name="Google Shape;750;p37"/>
          <p:cNvGrpSpPr/>
          <p:nvPr/>
        </p:nvGrpSpPr>
        <p:grpSpPr>
          <a:xfrm>
            <a:off x="9399746" y="-687260"/>
            <a:ext cx="3473456" cy="3155715"/>
            <a:chOff x="9399746" y="-687260"/>
            <a:chExt cx="3473456" cy="3155715"/>
          </a:xfrm>
        </p:grpSpPr>
        <p:sp>
          <p:nvSpPr>
            <p:cNvPr id="751" name="Google Shape;751;p37"/>
            <p:cNvSpPr/>
            <p:nvPr/>
          </p:nvSpPr>
          <p:spPr>
            <a:xfrm flipH="1">
              <a:off x="9399747" y="-687260"/>
              <a:ext cx="3473455" cy="3155483"/>
            </a:xfrm>
            <a:custGeom>
              <a:rect b="b" l="l" r="r" t="t"/>
              <a:pathLst>
                <a:path extrusionOk="0" h="3155483" w="3473455">
                  <a:moveTo>
                    <a:pt x="1097576" y="271"/>
                  </a:moveTo>
                  <a:cubicBezTo>
                    <a:pt x="910836" y="4396"/>
                    <a:pt x="728707" y="426569"/>
                    <a:pt x="610350" y="760222"/>
                  </a:cubicBezTo>
                  <a:cubicBezTo>
                    <a:pt x="510065" y="1042931"/>
                    <a:pt x="51744" y="1132154"/>
                    <a:pt x="2383" y="1608148"/>
                  </a:cubicBezTo>
                  <a:cubicBezTo>
                    <a:pt x="-25636" y="1878376"/>
                    <a:pt x="202658" y="2111126"/>
                    <a:pt x="202658" y="2111126"/>
                  </a:cubicBezTo>
                  <a:cubicBezTo>
                    <a:pt x="202658" y="2111126"/>
                    <a:pt x="370617" y="1371694"/>
                    <a:pt x="574143" y="1534157"/>
                  </a:cubicBezTo>
                  <a:cubicBezTo>
                    <a:pt x="740291" y="1666776"/>
                    <a:pt x="315333" y="2045412"/>
                    <a:pt x="484567" y="2394126"/>
                  </a:cubicBezTo>
                  <a:cubicBezTo>
                    <a:pt x="653802" y="2742839"/>
                    <a:pt x="1251195" y="2929070"/>
                    <a:pt x="1251195" y="2929070"/>
                  </a:cubicBezTo>
                  <a:cubicBezTo>
                    <a:pt x="1251195" y="2929070"/>
                    <a:pt x="850591" y="1953292"/>
                    <a:pt x="1277774" y="1899995"/>
                  </a:cubicBezTo>
                  <a:cubicBezTo>
                    <a:pt x="1643744" y="1854333"/>
                    <a:pt x="1413847" y="2506921"/>
                    <a:pt x="1536039" y="2815846"/>
                  </a:cubicBezTo>
                  <a:cubicBezTo>
                    <a:pt x="1611162" y="3005780"/>
                    <a:pt x="2370672" y="3243466"/>
                    <a:pt x="2533510" y="3122661"/>
                  </a:cubicBezTo>
                  <a:cubicBezTo>
                    <a:pt x="2635368" y="3047103"/>
                    <a:pt x="2021115" y="2538177"/>
                    <a:pt x="2228998" y="2429702"/>
                  </a:cubicBezTo>
                  <a:cubicBezTo>
                    <a:pt x="2432301" y="2323617"/>
                    <a:pt x="2572850" y="2775615"/>
                    <a:pt x="2764358" y="2908141"/>
                  </a:cubicBezTo>
                  <a:cubicBezTo>
                    <a:pt x="2831578" y="2954660"/>
                    <a:pt x="2916051" y="2958404"/>
                    <a:pt x="3008600" y="2939745"/>
                  </a:cubicBezTo>
                  <a:cubicBezTo>
                    <a:pt x="3101150" y="2921087"/>
                    <a:pt x="3182100" y="2871936"/>
                    <a:pt x="3182100" y="2871936"/>
                  </a:cubicBezTo>
                  <a:cubicBezTo>
                    <a:pt x="3182100" y="2871936"/>
                    <a:pt x="3168337" y="2781388"/>
                    <a:pt x="3198843" y="2665780"/>
                  </a:cubicBezTo>
                  <a:cubicBezTo>
                    <a:pt x="3225632" y="2564276"/>
                    <a:pt x="3313668" y="2504008"/>
                    <a:pt x="3203236" y="2394126"/>
                  </a:cubicBezTo>
                  <a:cubicBezTo>
                    <a:pt x="2967057" y="2159099"/>
                    <a:pt x="2242313" y="2004157"/>
                    <a:pt x="2245112" y="1886808"/>
                  </a:cubicBezTo>
                  <a:cubicBezTo>
                    <a:pt x="2247691" y="1778486"/>
                    <a:pt x="2555852" y="1746842"/>
                    <a:pt x="2850585" y="1821925"/>
                  </a:cubicBezTo>
                  <a:cubicBezTo>
                    <a:pt x="3145318" y="1897015"/>
                    <a:pt x="3424039" y="2187140"/>
                    <a:pt x="3424039" y="2187140"/>
                  </a:cubicBezTo>
                  <a:cubicBezTo>
                    <a:pt x="3424039" y="2187140"/>
                    <a:pt x="3493000" y="2098247"/>
                    <a:pt x="3467993" y="1993964"/>
                  </a:cubicBezTo>
                  <a:cubicBezTo>
                    <a:pt x="3442978" y="1889674"/>
                    <a:pt x="3324001" y="1770021"/>
                    <a:pt x="3324001" y="1770021"/>
                  </a:cubicBezTo>
                  <a:cubicBezTo>
                    <a:pt x="3324001" y="1770021"/>
                    <a:pt x="3379716" y="1542200"/>
                    <a:pt x="3174773" y="1433068"/>
                  </a:cubicBezTo>
                  <a:cubicBezTo>
                    <a:pt x="2710197" y="1185676"/>
                    <a:pt x="1819822" y="1428326"/>
                    <a:pt x="1825696" y="1173130"/>
                  </a:cubicBezTo>
                  <a:cubicBezTo>
                    <a:pt x="1827792" y="1082021"/>
                    <a:pt x="2044623" y="996949"/>
                    <a:pt x="2309151" y="1009675"/>
                  </a:cubicBezTo>
                  <a:cubicBezTo>
                    <a:pt x="2662914" y="1026693"/>
                    <a:pt x="3088130" y="1163294"/>
                    <a:pt x="3088130" y="1163294"/>
                  </a:cubicBezTo>
                  <a:cubicBezTo>
                    <a:pt x="3088130" y="1163294"/>
                    <a:pt x="3158512" y="874183"/>
                    <a:pt x="2764358" y="787618"/>
                  </a:cubicBezTo>
                  <a:cubicBezTo>
                    <a:pt x="2370210" y="701054"/>
                    <a:pt x="1521506" y="902153"/>
                    <a:pt x="1494181" y="825291"/>
                  </a:cubicBezTo>
                  <a:cubicBezTo>
                    <a:pt x="1464211" y="741000"/>
                    <a:pt x="1810319" y="692784"/>
                    <a:pt x="2054032" y="578539"/>
                  </a:cubicBezTo>
                  <a:cubicBezTo>
                    <a:pt x="2307276" y="459823"/>
                    <a:pt x="2567210" y="496287"/>
                    <a:pt x="2567210" y="496287"/>
                  </a:cubicBezTo>
                  <a:cubicBezTo>
                    <a:pt x="2567210" y="496287"/>
                    <a:pt x="2461246" y="414432"/>
                    <a:pt x="2325687" y="311904"/>
                  </a:cubicBezTo>
                  <a:cubicBezTo>
                    <a:pt x="2212028" y="225939"/>
                    <a:pt x="2082603" y="118794"/>
                    <a:pt x="1928874" y="98428"/>
                  </a:cubicBezTo>
                  <a:cubicBezTo>
                    <a:pt x="1591787" y="53772"/>
                    <a:pt x="1305234" y="467795"/>
                    <a:pt x="1199710" y="332833"/>
                  </a:cubicBezTo>
                  <a:cubicBezTo>
                    <a:pt x="1082651" y="183117"/>
                    <a:pt x="1432439" y="40455"/>
                    <a:pt x="1432439" y="40455"/>
                  </a:cubicBezTo>
                  <a:cubicBezTo>
                    <a:pt x="1432439" y="40455"/>
                    <a:pt x="1284317" y="-3854"/>
                    <a:pt x="1097576" y="271"/>
                  </a:cubicBezTo>
                  <a:close/>
                  <a:moveTo>
                    <a:pt x="1392255" y="872590"/>
                  </a:moveTo>
                  <a:cubicBezTo>
                    <a:pt x="1489091" y="877615"/>
                    <a:pt x="1584775" y="917118"/>
                    <a:pt x="1574548" y="991048"/>
                  </a:cubicBezTo>
                  <a:cubicBezTo>
                    <a:pt x="1559178" y="1102166"/>
                    <a:pt x="1210693" y="1054017"/>
                    <a:pt x="1202849" y="961120"/>
                  </a:cubicBezTo>
                  <a:cubicBezTo>
                    <a:pt x="1197437" y="897032"/>
                    <a:pt x="1295419" y="867566"/>
                    <a:pt x="1392255" y="872590"/>
                  </a:cubicBezTo>
                  <a:close/>
                  <a:moveTo>
                    <a:pt x="1202640" y="1344329"/>
                  </a:moveTo>
                  <a:cubicBezTo>
                    <a:pt x="1328862" y="1339561"/>
                    <a:pt x="1388880" y="1711031"/>
                    <a:pt x="1264380" y="1735075"/>
                  </a:cubicBezTo>
                  <a:cubicBezTo>
                    <a:pt x="1106115" y="1765634"/>
                    <a:pt x="1065701" y="1349500"/>
                    <a:pt x="1202640" y="1344329"/>
                  </a:cubicBezTo>
                  <a:close/>
                  <a:moveTo>
                    <a:pt x="1748048" y="2042935"/>
                  </a:moveTo>
                  <a:cubicBezTo>
                    <a:pt x="1832949" y="2040148"/>
                    <a:pt x="1916310" y="2259852"/>
                    <a:pt x="1846203" y="2318574"/>
                  </a:cubicBezTo>
                  <a:cubicBezTo>
                    <a:pt x="1744766" y="2403542"/>
                    <a:pt x="1635956" y="2127568"/>
                    <a:pt x="1712050" y="2058841"/>
                  </a:cubicBezTo>
                  <a:cubicBezTo>
                    <a:pt x="1723790" y="2048239"/>
                    <a:pt x="1735919" y="2043336"/>
                    <a:pt x="1748048" y="204293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2" name="Google Shape;752;p37"/>
            <p:cNvSpPr/>
            <p:nvPr/>
          </p:nvSpPr>
          <p:spPr>
            <a:xfrm flipH="1">
              <a:off x="9399746" y="-687028"/>
              <a:ext cx="3473455" cy="3155483"/>
            </a:xfrm>
            <a:custGeom>
              <a:rect b="b" l="l" r="r" t="t"/>
              <a:pathLst>
                <a:path extrusionOk="0" h="3155483" w="3473455">
                  <a:moveTo>
                    <a:pt x="1097576" y="271"/>
                  </a:moveTo>
                  <a:cubicBezTo>
                    <a:pt x="910836" y="4396"/>
                    <a:pt x="728707" y="426569"/>
                    <a:pt x="610350" y="760222"/>
                  </a:cubicBezTo>
                  <a:cubicBezTo>
                    <a:pt x="510065" y="1042931"/>
                    <a:pt x="51744" y="1132154"/>
                    <a:pt x="2383" y="1608148"/>
                  </a:cubicBezTo>
                  <a:cubicBezTo>
                    <a:pt x="-25636" y="1878376"/>
                    <a:pt x="202658" y="2111126"/>
                    <a:pt x="202658" y="2111126"/>
                  </a:cubicBezTo>
                  <a:cubicBezTo>
                    <a:pt x="202658" y="2111126"/>
                    <a:pt x="370617" y="1371694"/>
                    <a:pt x="574143" y="1534157"/>
                  </a:cubicBezTo>
                  <a:cubicBezTo>
                    <a:pt x="740291" y="1666776"/>
                    <a:pt x="315333" y="2045412"/>
                    <a:pt x="484567" y="2394126"/>
                  </a:cubicBezTo>
                  <a:cubicBezTo>
                    <a:pt x="653802" y="2742839"/>
                    <a:pt x="1251195" y="2929070"/>
                    <a:pt x="1251195" y="2929070"/>
                  </a:cubicBezTo>
                  <a:cubicBezTo>
                    <a:pt x="1251195" y="2929070"/>
                    <a:pt x="850591" y="1953292"/>
                    <a:pt x="1277774" y="1899995"/>
                  </a:cubicBezTo>
                  <a:cubicBezTo>
                    <a:pt x="1643744" y="1854333"/>
                    <a:pt x="1413847" y="2506921"/>
                    <a:pt x="1536039" y="2815846"/>
                  </a:cubicBezTo>
                  <a:cubicBezTo>
                    <a:pt x="1611162" y="3005780"/>
                    <a:pt x="2370672" y="3243466"/>
                    <a:pt x="2533510" y="3122661"/>
                  </a:cubicBezTo>
                  <a:cubicBezTo>
                    <a:pt x="2635368" y="3047103"/>
                    <a:pt x="2021115" y="2538177"/>
                    <a:pt x="2228998" y="2429702"/>
                  </a:cubicBezTo>
                  <a:cubicBezTo>
                    <a:pt x="2432301" y="2323617"/>
                    <a:pt x="2572850" y="2775615"/>
                    <a:pt x="2764358" y="2908141"/>
                  </a:cubicBezTo>
                  <a:cubicBezTo>
                    <a:pt x="2831578" y="2954660"/>
                    <a:pt x="2916051" y="2958404"/>
                    <a:pt x="3008600" y="2939745"/>
                  </a:cubicBezTo>
                  <a:cubicBezTo>
                    <a:pt x="3101150" y="2921087"/>
                    <a:pt x="3182100" y="2871936"/>
                    <a:pt x="3182100" y="2871936"/>
                  </a:cubicBezTo>
                  <a:cubicBezTo>
                    <a:pt x="3182100" y="2871936"/>
                    <a:pt x="3168337" y="2781388"/>
                    <a:pt x="3198843" y="2665780"/>
                  </a:cubicBezTo>
                  <a:cubicBezTo>
                    <a:pt x="3225632" y="2564276"/>
                    <a:pt x="3313668" y="2504008"/>
                    <a:pt x="3203236" y="2394126"/>
                  </a:cubicBezTo>
                  <a:cubicBezTo>
                    <a:pt x="2967057" y="2159099"/>
                    <a:pt x="2242313" y="2004157"/>
                    <a:pt x="2245112" y="1886808"/>
                  </a:cubicBezTo>
                  <a:cubicBezTo>
                    <a:pt x="2247691" y="1778486"/>
                    <a:pt x="2555852" y="1746842"/>
                    <a:pt x="2850585" y="1821925"/>
                  </a:cubicBezTo>
                  <a:cubicBezTo>
                    <a:pt x="3145318" y="1897015"/>
                    <a:pt x="3424039" y="2187140"/>
                    <a:pt x="3424039" y="2187140"/>
                  </a:cubicBezTo>
                  <a:cubicBezTo>
                    <a:pt x="3424039" y="2187140"/>
                    <a:pt x="3493000" y="2098247"/>
                    <a:pt x="3467993" y="1993964"/>
                  </a:cubicBezTo>
                  <a:cubicBezTo>
                    <a:pt x="3442978" y="1889674"/>
                    <a:pt x="3324001" y="1770021"/>
                    <a:pt x="3324001" y="1770021"/>
                  </a:cubicBezTo>
                  <a:cubicBezTo>
                    <a:pt x="3324001" y="1770021"/>
                    <a:pt x="3379716" y="1542200"/>
                    <a:pt x="3174773" y="1433068"/>
                  </a:cubicBezTo>
                  <a:cubicBezTo>
                    <a:pt x="2710197" y="1185676"/>
                    <a:pt x="1819822" y="1428326"/>
                    <a:pt x="1825696" y="1173130"/>
                  </a:cubicBezTo>
                  <a:cubicBezTo>
                    <a:pt x="1827792" y="1082021"/>
                    <a:pt x="2044623" y="996949"/>
                    <a:pt x="2309151" y="1009675"/>
                  </a:cubicBezTo>
                  <a:cubicBezTo>
                    <a:pt x="2662914" y="1026693"/>
                    <a:pt x="3088130" y="1163294"/>
                    <a:pt x="3088130" y="1163294"/>
                  </a:cubicBezTo>
                  <a:cubicBezTo>
                    <a:pt x="3088130" y="1163294"/>
                    <a:pt x="3158512" y="874183"/>
                    <a:pt x="2764358" y="787618"/>
                  </a:cubicBezTo>
                  <a:cubicBezTo>
                    <a:pt x="2370210" y="701054"/>
                    <a:pt x="1521506" y="902153"/>
                    <a:pt x="1494181" y="825291"/>
                  </a:cubicBezTo>
                  <a:cubicBezTo>
                    <a:pt x="1464211" y="741000"/>
                    <a:pt x="1810319" y="692784"/>
                    <a:pt x="2054032" y="578539"/>
                  </a:cubicBezTo>
                  <a:cubicBezTo>
                    <a:pt x="2307276" y="459823"/>
                    <a:pt x="2567210" y="496287"/>
                    <a:pt x="2567210" y="496287"/>
                  </a:cubicBezTo>
                  <a:cubicBezTo>
                    <a:pt x="2567210" y="496287"/>
                    <a:pt x="2461246" y="414432"/>
                    <a:pt x="2325687" y="311904"/>
                  </a:cubicBezTo>
                  <a:cubicBezTo>
                    <a:pt x="2212028" y="225939"/>
                    <a:pt x="2082603" y="118794"/>
                    <a:pt x="1928874" y="98428"/>
                  </a:cubicBezTo>
                  <a:cubicBezTo>
                    <a:pt x="1591787" y="53772"/>
                    <a:pt x="1305234" y="467795"/>
                    <a:pt x="1199710" y="332833"/>
                  </a:cubicBezTo>
                  <a:cubicBezTo>
                    <a:pt x="1082651" y="183117"/>
                    <a:pt x="1432439" y="40455"/>
                    <a:pt x="1432439" y="40455"/>
                  </a:cubicBezTo>
                  <a:cubicBezTo>
                    <a:pt x="1432439" y="40455"/>
                    <a:pt x="1284317" y="-3854"/>
                    <a:pt x="1097576" y="271"/>
                  </a:cubicBezTo>
                  <a:close/>
                  <a:moveTo>
                    <a:pt x="1392255" y="872590"/>
                  </a:moveTo>
                  <a:cubicBezTo>
                    <a:pt x="1489091" y="877615"/>
                    <a:pt x="1584775" y="917118"/>
                    <a:pt x="1574548" y="991048"/>
                  </a:cubicBezTo>
                  <a:cubicBezTo>
                    <a:pt x="1559178" y="1102166"/>
                    <a:pt x="1210693" y="1054017"/>
                    <a:pt x="1202849" y="961120"/>
                  </a:cubicBezTo>
                  <a:cubicBezTo>
                    <a:pt x="1197437" y="897032"/>
                    <a:pt x="1295419" y="867566"/>
                    <a:pt x="1392255" y="872590"/>
                  </a:cubicBezTo>
                  <a:close/>
                  <a:moveTo>
                    <a:pt x="1202640" y="1344329"/>
                  </a:moveTo>
                  <a:cubicBezTo>
                    <a:pt x="1328862" y="1339561"/>
                    <a:pt x="1388880" y="1711031"/>
                    <a:pt x="1264380" y="1735075"/>
                  </a:cubicBezTo>
                  <a:cubicBezTo>
                    <a:pt x="1106115" y="1765634"/>
                    <a:pt x="1065701" y="1349500"/>
                    <a:pt x="1202640" y="1344329"/>
                  </a:cubicBezTo>
                  <a:close/>
                  <a:moveTo>
                    <a:pt x="1748048" y="2042935"/>
                  </a:moveTo>
                  <a:cubicBezTo>
                    <a:pt x="1832949" y="2040148"/>
                    <a:pt x="1916310" y="2259852"/>
                    <a:pt x="1846203" y="2318574"/>
                  </a:cubicBezTo>
                  <a:cubicBezTo>
                    <a:pt x="1744766" y="2403542"/>
                    <a:pt x="1635956" y="2127568"/>
                    <a:pt x="1712050" y="2058841"/>
                  </a:cubicBezTo>
                  <a:cubicBezTo>
                    <a:pt x="1723790" y="2048239"/>
                    <a:pt x="1735919" y="2043336"/>
                    <a:pt x="1748048" y="2042935"/>
                  </a:cubicBezTo>
                  <a:close/>
                </a:path>
              </a:pathLst>
            </a:custGeom>
            <a:blipFill rotWithShape="1">
              <a:blip r:embed="rId5">
                <a:alphaModFix amt="60000"/>
              </a:blip>
              <a:stretch>
                <a:fillRect b="0" l="0" r="0" t="0"/>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grpSp>
      <p:grpSp>
        <p:nvGrpSpPr>
          <p:cNvPr id="753" name="Google Shape;753;p37"/>
          <p:cNvGrpSpPr/>
          <p:nvPr/>
        </p:nvGrpSpPr>
        <p:grpSpPr>
          <a:xfrm>
            <a:off x="10132427" y="4408450"/>
            <a:ext cx="2404422" cy="3140625"/>
            <a:chOff x="10132427" y="4408450"/>
            <a:chExt cx="2404422" cy="3140625"/>
          </a:xfrm>
        </p:grpSpPr>
        <p:sp>
          <p:nvSpPr>
            <p:cNvPr id="754" name="Google Shape;754;p37"/>
            <p:cNvSpPr/>
            <p:nvPr/>
          </p:nvSpPr>
          <p:spPr>
            <a:xfrm flipH="1" rot="-901995">
              <a:off x="10461986" y="4587373"/>
              <a:ext cx="1745305" cy="2771415"/>
            </a:xfrm>
            <a:custGeom>
              <a:rect b="b" l="l" r="r" t="t"/>
              <a:pathLst>
                <a:path extrusionOk="0" h="6117861" w="3852738">
                  <a:moveTo>
                    <a:pt x="3144901" y="1667"/>
                  </a:moveTo>
                  <a:cubicBezTo>
                    <a:pt x="3063207" y="16374"/>
                    <a:pt x="3050302" y="127441"/>
                    <a:pt x="3044201" y="178046"/>
                  </a:cubicBezTo>
                  <a:cubicBezTo>
                    <a:pt x="3025187" y="335706"/>
                    <a:pt x="3082804" y="527583"/>
                    <a:pt x="3114549" y="618371"/>
                  </a:cubicBezTo>
                  <a:cubicBezTo>
                    <a:pt x="3100913" y="636005"/>
                    <a:pt x="3092287" y="647096"/>
                    <a:pt x="3083788" y="658226"/>
                  </a:cubicBezTo>
                  <a:cubicBezTo>
                    <a:pt x="3016675" y="746369"/>
                    <a:pt x="2942342" y="846125"/>
                    <a:pt x="2863006" y="955706"/>
                  </a:cubicBezTo>
                  <a:cubicBezTo>
                    <a:pt x="2806836" y="1033280"/>
                    <a:pt x="2815308" y="1030172"/>
                    <a:pt x="2759929" y="1109341"/>
                  </a:cubicBezTo>
                  <a:cubicBezTo>
                    <a:pt x="2771314" y="1073618"/>
                    <a:pt x="2900283" y="525058"/>
                    <a:pt x="2683399" y="520497"/>
                  </a:cubicBezTo>
                  <a:cubicBezTo>
                    <a:pt x="2670949" y="520236"/>
                    <a:pt x="2660086" y="522071"/>
                    <a:pt x="2650509" y="525467"/>
                  </a:cubicBezTo>
                  <a:cubicBezTo>
                    <a:pt x="2583516" y="549282"/>
                    <a:pt x="2582297" y="654021"/>
                    <a:pt x="2580978" y="716499"/>
                  </a:cubicBezTo>
                  <a:cubicBezTo>
                    <a:pt x="2577274" y="892878"/>
                    <a:pt x="2668893" y="1189407"/>
                    <a:pt x="2678456" y="1220080"/>
                  </a:cubicBezTo>
                  <a:cubicBezTo>
                    <a:pt x="2591988" y="1344375"/>
                    <a:pt x="2541169" y="1426309"/>
                    <a:pt x="2458451" y="1553014"/>
                  </a:cubicBezTo>
                  <a:cubicBezTo>
                    <a:pt x="2476983" y="1490402"/>
                    <a:pt x="2481550" y="1397102"/>
                    <a:pt x="2483050" y="1373870"/>
                  </a:cubicBezTo>
                  <a:cubicBezTo>
                    <a:pt x="2493190" y="1216732"/>
                    <a:pt x="2496204" y="1068220"/>
                    <a:pt x="2378459" y="945418"/>
                  </a:cubicBezTo>
                  <a:cubicBezTo>
                    <a:pt x="2337472" y="902670"/>
                    <a:pt x="2259670" y="851864"/>
                    <a:pt x="2197412" y="878600"/>
                  </a:cubicBezTo>
                  <a:cubicBezTo>
                    <a:pt x="2130493" y="907338"/>
                    <a:pt x="2120460" y="1011327"/>
                    <a:pt x="2136219" y="1069412"/>
                  </a:cubicBezTo>
                  <a:cubicBezTo>
                    <a:pt x="2171373" y="1198924"/>
                    <a:pt x="2249577" y="1245141"/>
                    <a:pt x="2307796" y="1367962"/>
                  </a:cubicBezTo>
                  <a:cubicBezTo>
                    <a:pt x="2329087" y="1412888"/>
                    <a:pt x="2384045" y="1588925"/>
                    <a:pt x="2401411" y="1628546"/>
                  </a:cubicBezTo>
                  <a:cubicBezTo>
                    <a:pt x="2337271" y="1727418"/>
                    <a:pt x="2274089" y="1826404"/>
                    <a:pt x="2213385" y="1925684"/>
                  </a:cubicBezTo>
                  <a:cubicBezTo>
                    <a:pt x="2187044" y="1968761"/>
                    <a:pt x="2162874" y="2010806"/>
                    <a:pt x="2137672" y="2053253"/>
                  </a:cubicBezTo>
                  <a:cubicBezTo>
                    <a:pt x="2143258" y="2029913"/>
                    <a:pt x="2148890" y="2006446"/>
                    <a:pt x="2151723" y="1982135"/>
                  </a:cubicBezTo>
                  <a:cubicBezTo>
                    <a:pt x="2170496" y="1820979"/>
                    <a:pt x="2120755" y="1722683"/>
                    <a:pt x="2041707" y="1569852"/>
                  </a:cubicBezTo>
                  <a:cubicBezTo>
                    <a:pt x="1997445" y="1484280"/>
                    <a:pt x="1856554" y="1338803"/>
                    <a:pt x="1750684" y="1353992"/>
                  </a:cubicBezTo>
                  <a:cubicBezTo>
                    <a:pt x="1735555" y="1356169"/>
                    <a:pt x="1720928" y="1361466"/>
                    <a:pt x="1707621" y="1370822"/>
                  </a:cubicBezTo>
                  <a:cubicBezTo>
                    <a:pt x="1609847" y="1439724"/>
                    <a:pt x="1644117" y="1553088"/>
                    <a:pt x="1702303" y="1615058"/>
                  </a:cubicBezTo>
                  <a:cubicBezTo>
                    <a:pt x="1815360" y="1735481"/>
                    <a:pt x="1850708" y="1755781"/>
                    <a:pt x="1939982" y="1892117"/>
                  </a:cubicBezTo>
                  <a:cubicBezTo>
                    <a:pt x="2004135" y="1990098"/>
                    <a:pt x="2041158" y="2128658"/>
                    <a:pt x="2056582" y="2190849"/>
                  </a:cubicBezTo>
                  <a:cubicBezTo>
                    <a:pt x="1962137" y="2355474"/>
                    <a:pt x="1894521" y="2484357"/>
                    <a:pt x="1819773" y="2637255"/>
                  </a:cubicBezTo>
                  <a:cubicBezTo>
                    <a:pt x="1812071" y="2459034"/>
                    <a:pt x="1771472" y="2224918"/>
                    <a:pt x="1716160" y="2101105"/>
                  </a:cubicBezTo>
                  <a:cubicBezTo>
                    <a:pt x="1659903" y="1975203"/>
                    <a:pt x="1554703" y="1898594"/>
                    <a:pt x="1477480" y="1924458"/>
                  </a:cubicBezTo>
                  <a:cubicBezTo>
                    <a:pt x="1451739" y="1933078"/>
                    <a:pt x="1429201" y="1953116"/>
                    <a:pt x="1412538" y="1986488"/>
                  </a:cubicBezTo>
                  <a:cubicBezTo>
                    <a:pt x="1326252" y="2159151"/>
                    <a:pt x="1557548" y="2385123"/>
                    <a:pt x="1641157" y="2516436"/>
                  </a:cubicBezTo>
                  <a:cubicBezTo>
                    <a:pt x="1660820" y="2547324"/>
                    <a:pt x="1768385" y="2739475"/>
                    <a:pt x="1768385" y="2739475"/>
                  </a:cubicBezTo>
                  <a:cubicBezTo>
                    <a:pt x="1768385" y="2739475"/>
                    <a:pt x="1602172" y="3119170"/>
                    <a:pt x="1559805" y="3246860"/>
                  </a:cubicBezTo>
                  <a:cubicBezTo>
                    <a:pt x="1520250" y="3366025"/>
                    <a:pt x="1475290" y="3506902"/>
                    <a:pt x="1432360" y="3639561"/>
                  </a:cubicBezTo>
                  <a:cubicBezTo>
                    <a:pt x="1435396" y="3547521"/>
                    <a:pt x="1436934" y="3454241"/>
                    <a:pt x="1433299" y="3414988"/>
                  </a:cubicBezTo>
                  <a:cubicBezTo>
                    <a:pt x="1411950" y="3184321"/>
                    <a:pt x="1409492" y="3007165"/>
                    <a:pt x="1340151" y="2775219"/>
                  </a:cubicBezTo>
                  <a:cubicBezTo>
                    <a:pt x="1275572" y="2559212"/>
                    <a:pt x="1145642" y="2375754"/>
                    <a:pt x="963931" y="2434174"/>
                  </a:cubicBezTo>
                  <a:cubicBezTo>
                    <a:pt x="921998" y="2447655"/>
                    <a:pt x="877358" y="2474090"/>
                    <a:pt x="830044" y="2515881"/>
                  </a:cubicBezTo>
                  <a:cubicBezTo>
                    <a:pt x="530445" y="2780704"/>
                    <a:pt x="995227" y="3158081"/>
                    <a:pt x="1123535" y="3402719"/>
                  </a:cubicBezTo>
                  <a:cubicBezTo>
                    <a:pt x="1220933" y="3588421"/>
                    <a:pt x="1316777" y="3748385"/>
                    <a:pt x="1371372" y="3827252"/>
                  </a:cubicBezTo>
                  <a:cubicBezTo>
                    <a:pt x="1371451" y="3827366"/>
                    <a:pt x="1371425" y="3827573"/>
                    <a:pt x="1371478" y="3827600"/>
                  </a:cubicBezTo>
                  <a:cubicBezTo>
                    <a:pt x="1359306" y="3865594"/>
                    <a:pt x="1348772" y="3896321"/>
                    <a:pt x="1336368" y="3935259"/>
                  </a:cubicBezTo>
                  <a:cubicBezTo>
                    <a:pt x="1323111" y="3976876"/>
                    <a:pt x="1309670" y="4019048"/>
                    <a:pt x="1296213" y="4061636"/>
                  </a:cubicBezTo>
                  <a:cubicBezTo>
                    <a:pt x="1209864" y="4334208"/>
                    <a:pt x="1136316" y="4547249"/>
                    <a:pt x="1047501" y="4835566"/>
                  </a:cubicBezTo>
                  <a:cubicBezTo>
                    <a:pt x="1021243" y="4725530"/>
                    <a:pt x="954571" y="4590714"/>
                    <a:pt x="928617" y="4459983"/>
                  </a:cubicBezTo>
                  <a:cubicBezTo>
                    <a:pt x="856621" y="4097567"/>
                    <a:pt x="571389" y="2878953"/>
                    <a:pt x="230732" y="2952924"/>
                  </a:cubicBezTo>
                  <a:cubicBezTo>
                    <a:pt x="219743" y="2955308"/>
                    <a:pt x="208531" y="2958951"/>
                    <a:pt x="197434" y="2964129"/>
                  </a:cubicBezTo>
                  <a:cubicBezTo>
                    <a:pt x="-84929" y="3095120"/>
                    <a:pt x="-104211" y="3619798"/>
                    <a:pt x="403581" y="4217033"/>
                  </a:cubicBezTo>
                  <a:cubicBezTo>
                    <a:pt x="738483" y="4610940"/>
                    <a:pt x="967576" y="4901533"/>
                    <a:pt x="1016707" y="4964154"/>
                  </a:cubicBezTo>
                  <a:cubicBezTo>
                    <a:pt x="967362" y="5124553"/>
                    <a:pt x="918713" y="5277318"/>
                    <a:pt x="869694" y="5438789"/>
                  </a:cubicBezTo>
                  <a:cubicBezTo>
                    <a:pt x="819917" y="5602738"/>
                    <a:pt x="682433" y="6060898"/>
                    <a:pt x="681869" y="6062907"/>
                  </a:cubicBezTo>
                  <a:cubicBezTo>
                    <a:pt x="675144" y="6085610"/>
                    <a:pt x="688243" y="6109252"/>
                    <a:pt x="710909" y="6116083"/>
                  </a:cubicBezTo>
                  <a:cubicBezTo>
                    <a:pt x="733566" y="6122780"/>
                    <a:pt x="757392" y="6109988"/>
                    <a:pt x="764143" y="6087352"/>
                  </a:cubicBezTo>
                  <a:cubicBezTo>
                    <a:pt x="764718" y="6085409"/>
                    <a:pt x="901997" y="5627651"/>
                    <a:pt x="951722" y="5463702"/>
                  </a:cubicBezTo>
                  <a:cubicBezTo>
                    <a:pt x="978415" y="5375767"/>
                    <a:pt x="1005031" y="5293123"/>
                    <a:pt x="1031846" y="5205255"/>
                  </a:cubicBezTo>
                  <a:cubicBezTo>
                    <a:pt x="1148963" y="5183890"/>
                    <a:pt x="2354844" y="4963550"/>
                    <a:pt x="2547545" y="4888742"/>
                  </a:cubicBezTo>
                  <a:cubicBezTo>
                    <a:pt x="2672007" y="4840454"/>
                    <a:pt x="2844950" y="4792033"/>
                    <a:pt x="2786470" y="4608328"/>
                  </a:cubicBezTo>
                  <a:cubicBezTo>
                    <a:pt x="2732805" y="4439757"/>
                    <a:pt x="2404967" y="4435672"/>
                    <a:pt x="2193561" y="4506262"/>
                  </a:cubicBezTo>
                  <a:cubicBezTo>
                    <a:pt x="1876807" y="4611944"/>
                    <a:pt x="1246929" y="4953504"/>
                    <a:pt x="1061623" y="5078074"/>
                  </a:cubicBezTo>
                  <a:cubicBezTo>
                    <a:pt x="1142249" y="4814536"/>
                    <a:pt x="1205183" y="4642484"/>
                    <a:pt x="1284853" y="4388322"/>
                  </a:cubicBezTo>
                  <a:cubicBezTo>
                    <a:pt x="1284903" y="4388188"/>
                    <a:pt x="1285061" y="4388055"/>
                    <a:pt x="1285098" y="4387854"/>
                  </a:cubicBezTo>
                  <a:cubicBezTo>
                    <a:pt x="1436969" y="4303468"/>
                    <a:pt x="1909938" y="4086892"/>
                    <a:pt x="2210344" y="3972348"/>
                  </a:cubicBezTo>
                  <a:cubicBezTo>
                    <a:pt x="2548978" y="3843339"/>
                    <a:pt x="3156976" y="3884413"/>
                    <a:pt x="3033626" y="3476054"/>
                  </a:cubicBezTo>
                  <a:cubicBezTo>
                    <a:pt x="2971549" y="3270562"/>
                    <a:pt x="2576979" y="3260121"/>
                    <a:pt x="2214055" y="3364840"/>
                  </a:cubicBezTo>
                  <a:cubicBezTo>
                    <a:pt x="2162211" y="3379794"/>
                    <a:pt x="2111071" y="3397174"/>
                    <a:pt x="2061578" y="3416629"/>
                  </a:cubicBezTo>
                  <a:cubicBezTo>
                    <a:pt x="1734015" y="3545230"/>
                    <a:pt x="1529548" y="3786774"/>
                    <a:pt x="1405196" y="4001207"/>
                  </a:cubicBezTo>
                  <a:cubicBezTo>
                    <a:pt x="1409436" y="3987872"/>
                    <a:pt x="1413704" y="3974264"/>
                    <a:pt x="1417907" y="3961063"/>
                  </a:cubicBezTo>
                  <a:cubicBezTo>
                    <a:pt x="1497096" y="3712481"/>
                    <a:pt x="1571720" y="3482417"/>
                    <a:pt x="1640963" y="3273924"/>
                  </a:cubicBezTo>
                  <a:cubicBezTo>
                    <a:pt x="1661155" y="3213086"/>
                    <a:pt x="1684240" y="3150145"/>
                    <a:pt x="1709724" y="3085416"/>
                  </a:cubicBezTo>
                  <a:cubicBezTo>
                    <a:pt x="1835800" y="3057254"/>
                    <a:pt x="2274591" y="2961048"/>
                    <a:pt x="2612535" y="2938411"/>
                  </a:cubicBezTo>
                  <a:cubicBezTo>
                    <a:pt x="2918473" y="2917918"/>
                    <a:pt x="3338405" y="3070475"/>
                    <a:pt x="3339530" y="2748222"/>
                  </a:cubicBezTo>
                  <a:cubicBezTo>
                    <a:pt x="3340173" y="2563397"/>
                    <a:pt x="3041040" y="2529309"/>
                    <a:pt x="2716604" y="2578373"/>
                  </a:cubicBezTo>
                  <a:cubicBezTo>
                    <a:pt x="2649397" y="2588533"/>
                    <a:pt x="2581708" y="2604238"/>
                    <a:pt x="2514541" y="2624122"/>
                  </a:cubicBezTo>
                  <a:cubicBezTo>
                    <a:pt x="2199461" y="2717401"/>
                    <a:pt x="1929735" y="2829219"/>
                    <a:pt x="1768988" y="2940440"/>
                  </a:cubicBezTo>
                  <a:cubicBezTo>
                    <a:pt x="1787405" y="2896125"/>
                    <a:pt x="1920835" y="2618550"/>
                    <a:pt x="1992850" y="2483298"/>
                  </a:cubicBezTo>
                  <a:cubicBezTo>
                    <a:pt x="2079259" y="2462925"/>
                    <a:pt x="2240281" y="2426412"/>
                    <a:pt x="2432198" y="2398344"/>
                  </a:cubicBezTo>
                  <a:cubicBezTo>
                    <a:pt x="2694168" y="2360029"/>
                    <a:pt x="2977777" y="2356292"/>
                    <a:pt x="2953848" y="2186127"/>
                  </a:cubicBezTo>
                  <a:cubicBezTo>
                    <a:pt x="2926329" y="1990487"/>
                    <a:pt x="2647803" y="2046288"/>
                    <a:pt x="2416834" y="2128638"/>
                  </a:cubicBezTo>
                  <a:cubicBezTo>
                    <a:pt x="2273292" y="2179825"/>
                    <a:pt x="2170502" y="2240549"/>
                    <a:pt x="2094729" y="2298152"/>
                  </a:cubicBezTo>
                  <a:cubicBezTo>
                    <a:pt x="2155159" y="2190970"/>
                    <a:pt x="2218173" y="2082219"/>
                    <a:pt x="2286519" y="1970462"/>
                  </a:cubicBezTo>
                  <a:cubicBezTo>
                    <a:pt x="2323595" y="1909825"/>
                    <a:pt x="2362031" y="1849148"/>
                    <a:pt x="2400453" y="1788558"/>
                  </a:cubicBezTo>
                  <a:cubicBezTo>
                    <a:pt x="2463400" y="1770341"/>
                    <a:pt x="2694603" y="1704681"/>
                    <a:pt x="2790127" y="1704848"/>
                  </a:cubicBezTo>
                  <a:cubicBezTo>
                    <a:pt x="2957391" y="1705170"/>
                    <a:pt x="3123871" y="1718471"/>
                    <a:pt x="3135672" y="1593975"/>
                  </a:cubicBezTo>
                  <a:cubicBezTo>
                    <a:pt x="3147325" y="1471033"/>
                    <a:pt x="2987937" y="1440929"/>
                    <a:pt x="2802101" y="1499102"/>
                  </a:cubicBezTo>
                  <a:cubicBezTo>
                    <a:pt x="2686580" y="1535260"/>
                    <a:pt x="2535021" y="1626698"/>
                    <a:pt x="2450756" y="1696021"/>
                  </a:cubicBezTo>
                  <a:cubicBezTo>
                    <a:pt x="2542776" y="1552298"/>
                    <a:pt x="2617679" y="1458309"/>
                    <a:pt x="2715043" y="1317157"/>
                  </a:cubicBezTo>
                  <a:cubicBezTo>
                    <a:pt x="2784936" y="1295559"/>
                    <a:pt x="2897825" y="1267691"/>
                    <a:pt x="3021584" y="1271944"/>
                  </a:cubicBezTo>
                  <a:cubicBezTo>
                    <a:pt x="3158938" y="1276672"/>
                    <a:pt x="3293051" y="1254705"/>
                    <a:pt x="3277701" y="1152163"/>
                  </a:cubicBezTo>
                  <a:cubicBezTo>
                    <a:pt x="3258386" y="1023107"/>
                    <a:pt x="3080748" y="1046775"/>
                    <a:pt x="2940668" y="1097694"/>
                  </a:cubicBezTo>
                  <a:cubicBezTo>
                    <a:pt x="2898743" y="1112937"/>
                    <a:pt x="2852960" y="1146437"/>
                    <a:pt x="2808645" y="1183044"/>
                  </a:cubicBezTo>
                  <a:cubicBezTo>
                    <a:pt x="2850127" y="1124195"/>
                    <a:pt x="2890505" y="1063692"/>
                    <a:pt x="2932403" y="1005815"/>
                  </a:cubicBezTo>
                  <a:cubicBezTo>
                    <a:pt x="2954062" y="975898"/>
                    <a:pt x="2971790" y="952986"/>
                    <a:pt x="2992685" y="924557"/>
                  </a:cubicBezTo>
                  <a:cubicBezTo>
                    <a:pt x="3069804" y="938942"/>
                    <a:pt x="3540040" y="1019785"/>
                    <a:pt x="3591173" y="846554"/>
                  </a:cubicBezTo>
                  <a:cubicBezTo>
                    <a:pt x="3621612" y="743422"/>
                    <a:pt x="3476429" y="678566"/>
                    <a:pt x="3344118" y="724402"/>
                  </a:cubicBezTo>
                  <a:cubicBezTo>
                    <a:pt x="3236553" y="761672"/>
                    <a:pt x="3102962" y="819845"/>
                    <a:pt x="3035755" y="859479"/>
                  </a:cubicBezTo>
                  <a:cubicBezTo>
                    <a:pt x="3080600" y="798815"/>
                    <a:pt x="3112024" y="762436"/>
                    <a:pt x="3152100" y="709809"/>
                  </a:cubicBezTo>
                  <a:cubicBezTo>
                    <a:pt x="3175434" y="679169"/>
                    <a:pt x="3236613" y="597690"/>
                    <a:pt x="3237685" y="597221"/>
                  </a:cubicBezTo>
                  <a:cubicBezTo>
                    <a:pt x="3298570" y="570392"/>
                    <a:pt x="3458286" y="548853"/>
                    <a:pt x="3594857" y="493722"/>
                  </a:cubicBezTo>
                  <a:cubicBezTo>
                    <a:pt x="3748706" y="431611"/>
                    <a:pt x="3889858" y="367532"/>
                    <a:pt x="3843928" y="266604"/>
                  </a:cubicBezTo>
                  <a:cubicBezTo>
                    <a:pt x="3819148" y="212142"/>
                    <a:pt x="3614707" y="197562"/>
                    <a:pt x="3482483" y="280682"/>
                  </a:cubicBezTo>
                  <a:cubicBezTo>
                    <a:pt x="3350266" y="363801"/>
                    <a:pt x="3160418" y="558986"/>
                    <a:pt x="3158758" y="561076"/>
                  </a:cubicBezTo>
                  <a:cubicBezTo>
                    <a:pt x="3171904" y="504538"/>
                    <a:pt x="3187147" y="443298"/>
                    <a:pt x="3194856" y="422550"/>
                  </a:cubicBezTo>
                  <a:cubicBezTo>
                    <a:pt x="3243853" y="290700"/>
                    <a:pt x="3366721" y="30197"/>
                    <a:pt x="3184247" y="1626"/>
                  </a:cubicBezTo>
                  <a:cubicBezTo>
                    <a:pt x="3169594" y="-664"/>
                    <a:pt x="3156574" y="-429"/>
                    <a:pt x="3144901" y="166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5" name="Google Shape;755;p37"/>
            <p:cNvSpPr/>
            <p:nvPr/>
          </p:nvSpPr>
          <p:spPr>
            <a:xfrm flipH="1" rot="-901995">
              <a:off x="10461986" y="4598737"/>
              <a:ext cx="1745305" cy="2771415"/>
            </a:xfrm>
            <a:custGeom>
              <a:rect b="b" l="l" r="r" t="t"/>
              <a:pathLst>
                <a:path extrusionOk="0" h="6117861" w="3852738">
                  <a:moveTo>
                    <a:pt x="3144901" y="1667"/>
                  </a:moveTo>
                  <a:cubicBezTo>
                    <a:pt x="3063207" y="16374"/>
                    <a:pt x="3050302" y="127441"/>
                    <a:pt x="3044201" y="178046"/>
                  </a:cubicBezTo>
                  <a:cubicBezTo>
                    <a:pt x="3025187" y="335706"/>
                    <a:pt x="3082804" y="527583"/>
                    <a:pt x="3114549" y="618371"/>
                  </a:cubicBezTo>
                  <a:cubicBezTo>
                    <a:pt x="3100913" y="636005"/>
                    <a:pt x="3092287" y="647096"/>
                    <a:pt x="3083788" y="658226"/>
                  </a:cubicBezTo>
                  <a:cubicBezTo>
                    <a:pt x="3016675" y="746369"/>
                    <a:pt x="2942342" y="846125"/>
                    <a:pt x="2863006" y="955706"/>
                  </a:cubicBezTo>
                  <a:cubicBezTo>
                    <a:pt x="2806836" y="1033280"/>
                    <a:pt x="2815308" y="1030172"/>
                    <a:pt x="2759929" y="1109341"/>
                  </a:cubicBezTo>
                  <a:cubicBezTo>
                    <a:pt x="2771314" y="1073618"/>
                    <a:pt x="2900283" y="525058"/>
                    <a:pt x="2683399" y="520497"/>
                  </a:cubicBezTo>
                  <a:cubicBezTo>
                    <a:pt x="2670949" y="520236"/>
                    <a:pt x="2660086" y="522071"/>
                    <a:pt x="2650509" y="525467"/>
                  </a:cubicBezTo>
                  <a:cubicBezTo>
                    <a:pt x="2583516" y="549282"/>
                    <a:pt x="2582297" y="654021"/>
                    <a:pt x="2580978" y="716499"/>
                  </a:cubicBezTo>
                  <a:cubicBezTo>
                    <a:pt x="2577274" y="892878"/>
                    <a:pt x="2668893" y="1189407"/>
                    <a:pt x="2678456" y="1220080"/>
                  </a:cubicBezTo>
                  <a:cubicBezTo>
                    <a:pt x="2591988" y="1344375"/>
                    <a:pt x="2541169" y="1426309"/>
                    <a:pt x="2458451" y="1553014"/>
                  </a:cubicBezTo>
                  <a:cubicBezTo>
                    <a:pt x="2476983" y="1490402"/>
                    <a:pt x="2481550" y="1397102"/>
                    <a:pt x="2483050" y="1373870"/>
                  </a:cubicBezTo>
                  <a:cubicBezTo>
                    <a:pt x="2493190" y="1216732"/>
                    <a:pt x="2496204" y="1068220"/>
                    <a:pt x="2378459" y="945418"/>
                  </a:cubicBezTo>
                  <a:cubicBezTo>
                    <a:pt x="2337472" y="902670"/>
                    <a:pt x="2259670" y="851864"/>
                    <a:pt x="2197412" y="878600"/>
                  </a:cubicBezTo>
                  <a:cubicBezTo>
                    <a:pt x="2130493" y="907338"/>
                    <a:pt x="2120460" y="1011327"/>
                    <a:pt x="2136219" y="1069412"/>
                  </a:cubicBezTo>
                  <a:cubicBezTo>
                    <a:pt x="2171373" y="1198924"/>
                    <a:pt x="2249577" y="1245141"/>
                    <a:pt x="2307796" y="1367962"/>
                  </a:cubicBezTo>
                  <a:cubicBezTo>
                    <a:pt x="2329087" y="1412888"/>
                    <a:pt x="2384045" y="1588925"/>
                    <a:pt x="2401411" y="1628546"/>
                  </a:cubicBezTo>
                  <a:cubicBezTo>
                    <a:pt x="2337271" y="1727418"/>
                    <a:pt x="2274089" y="1826404"/>
                    <a:pt x="2213385" y="1925684"/>
                  </a:cubicBezTo>
                  <a:cubicBezTo>
                    <a:pt x="2187044" y="1968761"/>
                    <a:pt x="2162874" y="2010806"/>
                    <a:pt x="2137672" y="2053253"/>
                  </a:cubicBezTo>
                  <a:cubicBezTo>
                    <a:pt x="2143258" y="2029913"/>
                    <a:pt x="2148890" y="2006446"/>
                    <a:pt x="2151723" y="1982135"/>
                  </a:cubicBezTo>
                  <a:cubicBezTo>
                    <a:pt x="2170496" y="1820979"/>
                    <a:pt x="2120755" y="1722683"/>
                    <a:pt x="2041707" y="1569852"/>
                  </a:cubicBezTo>
                  <a:cubicBezTo>
                    <a:pt x="1997445" y="1484280"/>
                    <a:pt x="1856554" y="1338803"/>
                    <a:pt x="1750684" y="1353992"/>
                  </a:cubicBezTo>
                  <a:cubicBezTo>
                    <a:pt x="1735555" y="1356169"/>
                    <a:pt x="1720928" y="1361466"/>
                    <a:pt x="1707621" y="1370822"/>
                  </a:cubicBezTo>
                  <a:cubicBezTo>
                    <a:pt x="1609847" y="1439724"/>
                    <a:pt x="1644117" y="1553088"/>
                    <a:pt x="1702303" y="1615058"/>
                  </a:cubicBezTo>
                  <a:cubicBezTo>
                    <a:pt x="1815360" y="1735481"/>
                    <a:pt x="1850708" y="1755781"/>
                    <a:pt x="1939982" y="1892117"/>
                  </a:cubicBezTo>
                  <a:cubicBezTo>
                    <a:pt x="2004135" y="1990098"/>
                    <a:pt x="2041158" y="2128658"/>
                    <a:pt x="2056582" y="2190849"/>
                  </a:cubicBezTo>
                  <a:cubicBezTo>
                    <a:pt x="1962137" y="2355474"/>
                    <a:pt x="1894521" y="2484357"/>
                    <a:pt x="1819773" y="2637255"/>
                  </a:cubicBezTo>
                  <a:cubicBezTo>
                    <a:pt x="1812071" y="2459034"/>
                    <a:pt x="1771472" y="2224918"/>
                    <a:pt x="1716160" y="2101105"/>
                  </a:cubicBezTo>
                  <a:cubicBezTo>
                    <a:pt x="1659903" y="1975203"/>
                    <a:pt x="1554703" y="1898594"/>
                    <a:pt x="1477480" y="1924458"/>
                  </a:cubicBezTo>
                  <a:cubicBezTo>
                    <a:pt x="1451739" y="1933078"/>
                    <a:pt x="1429201" y="1953116"/>
                    <a:pt x="1412538" y="1986488"/>
                  </a:cubicBezTo>
                  <a:cubicBezTo>
                    <a:pt x="1326252" y="2159151"/>
                    <a:pt x="1557548" y="2385123"/>
                    <a:pt x="1641157" y="2516436"/>
                  </a:cubicBezTo>
                  <a:cubicBezTo>
                    <a:pt x="1660820" y="2547324"/>
                    <a:pt x="1768385" y="2739475"/>
                    <a:pt x="1768385" y="2739475"/>
                  </a:cubicBezTo>
                  <a:cubicBezTo>
                    <a:pt x="1768385" y="2739475"/>
                    <a:pt x="1602172" y="3119170"/>
                    <a:pt x="1559805" y="3246860"/>
                  </a:cubicBezTo>
                  <a:cubicBezTo>
                    <a:pt x="1520250" y="3366025"/>
                    <a:pt x="1475290" y="3506902"/>
                    <a:pt x="1432360" y="3639561"/>
                  </a:cubicBezTo>
                  <a:cubicBezTo>
                    <a:pt x="1435396" y="3547521"/>
                    <a:pt x="1436934" y="3454241"/>
                    <a:pt x="1433299" y="3414988"/>
                  </a:cubicBezTo>
                  <a:cubicBezTo>
                    <a:pt x="1411950" y="3184321"/>
                    <a:pt x="1409492" y="3007165"/>
                    <a:pt x="1340151" y="2775219"/>
                  </a:cubicBezTo>
                  <a:cubicBezTo>
                    <a:pt x="1275572" y="2559212"/>
                    <a:pt x="1145642" y="2375754"/>
                    <a:pt x="963931" y="2434174"/>
                  </a:cubicBezTo>
                  <a:cubicBezTo>
                    <a:pt x="921998" y="2447655"/>
                    <a:pt x="877358" y="2474090"/>
                    <a:pt x="830044" y="2515881"/>
                  </a:cubicBezTo>
                  <a:cubicBezTo>
                    <a:pt x="530445" y="2780704"/>
                    <a:pt x="995227" y="3158081"/>
                    <a:pt x="1123535" y="3402719"/>
                  </a:cubicBezTo>
                  <a:cubicBezTo>
                    <a:pt x="1220933" y="3588421"/>
                    <a:pt x="1316777" y="3748385"/>
                    <a:pt x="1371372" y="3827252"/>
                  </a:cubicBezTo>
                  <a:cubicBezTo>
                    <a:pt x="1371451" y="3827366"/>
                    <a:pt x="1371425" y="3827573"/>
                    <a:pt x="1371478" y="3827600"/>
                  </a:cubicBezTo>
                  <a:cubicBezTo>
                    <a:pt x="1359306" y="3865594"/>
                    <a:pt x="1348772" y="3896321"/>
                    <a:pt x="1336368" y="3935259"/>
                  </a:cubicBezTo>
                  <a:cubicBezTo>
                    <a:pt x="1323111" y="3976876"/>
                    <a:pt x="1309670" y="4019048"/>
                    <a:pt x="1296213" y="4061636"/>
                  </a:cubicBezTo>
                  <a:cubicBezTo>
                    <a:pt x="1209864" y="4334208"/>
                    <a:pt x="1136316" y="4547249"/>
                    <a:pt x="1047501" y="4835566"/>
                  </a:cubicBezTo>
                  <a:cubicBezTo>
                    <a:pt x="1021243" y="4725530"/>
                    <a:pt x="954571" y="4590714"/>
                    <a:pt x="928617" y="4459983"/>
                  </a:cubicBezTo>
                  <a:cubicBezTo>
                    <a:pt x="856621" y="4097567"/>
                    <a:pt x="571389" y="2878953"/>
                    <a:pt x="230732" y="2952924"/>
                  </a:cubicBezTo>
                  <a:cubicBezTo>
                    <a:pt x="219743" y="2955308"/>
                    <a:pt x="208531" y="2958951"/>
                    <a:pt x="197434" y="2964129"/>
                  </a:cubicBezTo>
                  <a:cubicBezTo>
                    <a:pt x="-84929" y="3095120"/>
                    <a:pt x="-104211" y="3619798"/>
                    <a:pt x="403581" y="4217033"/>
                  </a:cubicBezTo>
                  <a:cubicBezTo>
                    <a:pt x="738483" y="4610940"/>
                    <a:pt x="967576" y="4901533"/>
                    <a:pt x="1016707" y="4964154"/>
                  </a:cubicBezTo>
                  <a:cubicBezTo>
                    <a:pt x="967362" y="5124553"/>
                    <a:pt x="918713" y="5277318"/>
                    <a:pt x="869694" y="5438789"/>
                  </a:cubicBezTo>
                  <a:cubicBezTo>
                    <a:pt x="819917" y="5602738"/>
                    <a:pt x="682433" y="6060898"/>
                    <a:pt x="681869" y="6062907"/>
                  </a:cubicBezTo>
                  <a:cubicBezTo>
                    <a:pt x="675144" y="6085610"/>
                    <a:pt x="688243" y="6109252"/>
                    <a:pt x="710909" y="6116083"/>
                  </a:cubicBezTo>
                  <a:cubicBezTo>
                    <a:pt x="733566" y="6122780"/>
                    <a:pt x="757392" y="6109988"/>
                    <a:pt x="764143" y="6087352"/>
                  </a:cubicBezTo>
                  <a:cubicBezTo>
                    <a:pt x="764718" y="6085409"/>
                    <a:pt x="901997" y="5627651"/>
                    <a:pt x="951722" y="5463702"/>
                  </a:cubicBezTo>
                  <a:cubicBezTo>
                    <a:pt x="978415" y="5375767"/>
                    <a:pt x="1005031" y="5293123"/>
                    <a:pt x="1031846" y="5205255"/>
                  </a:cubicBezTo>
                  <a:cubicBezTo>
                    <a:pt x="1148963" y="5183890"/>
                    <a:pt x="2354844" y="4963550"/>
                    <a:pt x="2547545" y="4888742"/>
                  </a:cubicBezTo>
                  <a:cubicBezTo>
                    <a:pt x="2672007" y="4840454"/>
                    <a:pt x="2844950" y="4792033"/>
                    <a:pt x="2786470" y="4608328"/>
                  </a:cubicBezTo>
                  <a:cubicBezTo>
                    <a:pt x="2732805" y="4439757"/>
                    <a:pt x="2404967" y="4435672"/>
                    <a:pt x="2193561" y="4506262"/>
                  </a:cubicBezTo>
                  <a:cubicBezTo>
                    <a:pt x="1876807" y="4611944"/>
                    <a:pt x="1246929" y="4953504"/>
                    <a:pt x="1061623" y="5078074"/>
                  </a:cubicBezTo>
                  <a:cubicBezTo>
                    <a:pt x="1142249" y="4814536"/>
                    <a:pt x="1205183" y="4642484"/>
                    <a:pt x="1284853" y="4388322"/>
                  </a:cubicBezTo>
                  <a:cubicBezTo>
                    <a:pt x="1284903" y="4388188"/>
                    <a:pt x="1285061" y="4388055"/>
                    <a:pt x="1285098" y="4387854"/>
                  </a:cubicBezTo>
                  <a:cubicBezTo>
                    <a:pt x="1436969" y="4303468"/>
                    <a:pt x="1909938" y="4086892"/>
                    <a:pt x="2210344" y="3972348"/>
                  </a:cubicBezTo>
                  <a:cubicBezTo>
                    <a:pt x="2548978" y="3843339"/>
                    <a:pt x="3156976" y="3884413"/>
                    <a:pt x="3033626" y="3476054"/>
                  </a:cubicBezTo>
                  <a:cubicBezTo>
                    <a:pt x="2971549" y="3270562"/>
                    <a:pt x="2576979" y="3260121"/>
                    <a:pt x="2214055" y="3364840"/>
                  </a:cubicBezTo>
                  <a:cubicBezTo>
                    <a:pt x="2162211" y="3379794"/>
                    <a:pt x="2111071" y="3397174"/>
                    <a:pt x="2061578" y="3416629"/>
                  </a:cubicBezTo>
                  <a:cubicBezTo>
                    <a:pt x="1734015" y="3545230"/>
                    <a:pt x="1529548" y="3786774"/>
                    <a:pt x="1405196" y="4001207"/>
                  </a:cubicBezTo>
                  <a:cubicBezTo>
                    <a:pt x="1409436" y="3987872"/>
                    <a:pt x="1413704" y="3974264"/>
                    <a:pt x="1417907" y="3961063"/>
                  </a:cubicBezTo>
                  <a:cubicBezTo>
                    <a:pt x="1497096" y="3712481"/>
                    <a:pt x="1571720" y="3482417"/>
                    <a:pt x="1640963" y="3273924"/>
                  </a:cubicBezTo>
                  <a:cubicBezTo>
                    <a:pt x="1661155" y="3213086"/>
                    <a:pt x="1684240" y="3150145"/>
                    <a:pt x="1709724" y="3085416"/>
                  </a:cubicBezTo>
                  <a:cubicBezTo>
                    <a:pt x="1835800" y="3057254"/>
                    <a:pt x="2274591" y="2961048"/>
                    <a:pt x="2612535" y="2938411"/>
                  </a:cubicBezTo>
                  <a:cubicBezTo>
                    <a:pt x="2918473" y="2917918"/>
                    <a:pt x="3338405" y="3070475"/>
                    <a:pt x="3339530" y="2748222"/>
                  </a:cubicBezTo>
                  <a:cubicBezTo>
                    <a:pt x="3340173" y="2563397"/>
                    <a:pt x="3041040" y="2529309"/>
                    <a:pt x="2716604" y="2578373"/>
                  </a:cubicBezTo>
                  <a:cubicBezTo>
                    <a:pt x="2649397" y="2588533"/>
                    <a:pt x="2581708" y="2604238"/>
                    <a:pt x="2514541" y="2624122"/>
                  </a:cubicBezTo>
                  <a:cubicBezTo>
                    <a:pt x="2199461" y="2717401"/>
                    <a:pt x="1929735" y="2829219"/>
                    <a:pt x="1768988" y="2940440"/>
                  </a:cubicBezTo>
                  <a:cubicBezTo>
                    <a:pt x="1787405" y="2896125"/>
                    <a:pt x="1920835" y="2618550"/>
                    <a:pt x="1992850" y="2483298"/>
                  </a:cubicBezTo>
                  <a:cubicBezTo>
                    <a:pt x="2079259" y="2462925"/>
                    <a:pt x="2240281" y="2426412"/>
                    <a:pt x="2432198" y="2398344"/>
                  </a:cubicBezTo>
                  <a:cubicBezTo>
                    <a:pt x="2694168" y="2360029"/>
                    <a:pt x="2977777" y="2356292"/>
                    <a:pt x="2953848" y="2186127"/>
                  </a:cubicBezTo>
                  <a:cubicBezTo>
                    <a:pt x="2926329" y="1990487"/>
                    <a:pt x="2647803" y="2046288"/>
                    <a:pt x="2416834" y="2128638"/>
                  </a:cubicBezTo>
                  <a:cubicBezTo>
                    <a:pt x="2273292" y="2179825"/>
                    <a:pt x="2170502" y="2240549"/>
                    <a:pt x="2094729" y="2298152"/>
                  </a:cubicBezTo>
                  <a:cubicBezTo>
                    <a:pt x="2155159" y="2190970"/>
                    <a:pt x="2218173" y="2082219"/>
                    <a:pt x="2286519" y="1970462"/>
                  </a:cubicBezTo>
                  <a:cubicBezTo>
                    <a:pt x="2323595" y="1909825"/>
                    <a:pt x="2362031" y="1849148"/>
                    <a:pt x="2400453" y="1788558"/>
                  </a:cubicBezTo>
                  <a:cubicBezTo>
                    <a:pt x="2463400" y="1770341"/>
                    <a:pt x="2694603" y="1704681"/>
                    <a:pt x="2790127" y="1704848"/>
                  </a:cubicBezTo>
                  <a:cubicBezTo>
                    <a:pt x="2957391" y="1705170"/>
                    <a:pt x="3123871" y="1718471"/>
                    <a:pt x="3135672" y="1593975"/>
                  </a:cubicBezTo>
                  <a:cubicBezTo>
                    <a:pt x="3147325" y="1471033"/>
                    <a:pt x="2987937" y="1440929"/>
                    <a:pt x="2802101" y="1499102"/>
                  </a:cubicBezTo>
                  <a:cubicBezTo>
                    <a:pt x="2686580" y="1535260"/>
                    <a:pt x="2535021" y="1626698"/>
                    <a:pt x="2450756" y="1696021"/>
                  </a:cubicBezTo>
                  <a:cubicBezTo>
                    <a:pt x="2542776" y="1552298"/>
                    <a:pt x="2617679" y="1458309"/>
                    <a:pt x="2715043" y="1317157"/>
                  </a:cubicBezTo>
                  <a:cubicBezTo>
                    <a:pt x="2784936" y="1295559"/>
                    <a:pt x="2897825" y="1267691"/>
                    <a:pt x="3021584" y="1271944"/>
                  </a:cubicBezTo>
                  <a:cubicBezTo>
                    <a:pt x="3158938" y="1276672"/>
                    <a:pt x="3293051" y="1254705"/>
                    <a:pt x="3277701" y="1152163"/>
                  </a:cubicBezTo>
                  <a:cubicBezTo>
                    <a:pt x="3258386" y="1023107"/>
                    <a:pt x="3080748" y="1046775"/>
                    <a:pt x="2940668" y="1097694"/>
                  </a:cubicBezTo>
                  <a:cubicBezTo>
                    <a:pt x="2898743" y="1112937"/>
                    <a:pt x="2852960" y="1146437"/>
                    <a:pt x="2808645" y="1183044"/>
                  </a:cubicBezTo>
                  <a:cubicBezTo>
                    <a:pt x="2850127" y="1124195"/>
                    <a:pt x="2890505" y="1063692"/>
                    <a:pt x="2932403" y="1005815"/>
                  </a:cubicBezTo>
                  <a:cubicBezTo>
                    <a:pt x="2954062" y="975898"/>
                    <a:pt x="2971790" y="952986"/>
                    <a:pt x="2992685" y="924557"/>
                  </a:cubicBezTo>
                  <a:cubicBezTo>
                    <a:pt x="3069804" y="938942"/>
                    <a:pt x="3540040" y="1019785"/>
                    <a:pt x="3591173" y="846554"/>
                  </a:cubicBezTo>
                  <a:cubicBezTo>
                    <a:pt x="3621612" y="743422"/>
                    <a:pt x="3476429" y="678566"/>
                    <a:pt x="3344118" y="724402"/>
                  </a:cubicBezTo>
                  <a:cubicBezTo>
                    <a:pt x="3236553" y="761672"/>
                    <a:pt x="3102962" y="819845"/>
                    <a:pt x="3035755" y="859479"/>
                  </a:cubicBezTo>
                  <a:cubicBezTo>
                    <a:pt x="3080600" y="798815"/>
                    <a:pt x="3112024" y="762436"/>
                    <a:pt x="3152100" y="709809"/>
                  </a:cubicBezTo>
                  <a:cubicBezTo>
                    <a:pt x="3175434" y="679169"/>
                    <a:pt x="3236613" y="597690"/>
                    <a:pt x="3237685" y="597221"/>
                  </a:cubicBezTo>
                  <a:cubicBezTo>
                    <a:pt x="3298570" y="570392"/>
                    <a:pt x="3458286" y="548853"/>
                    <a:pt x="3594857" y="493722"/>
                  </a:cubicBezTo>
                  <a:cubicBezTo>
                    <a:pt x="3748706" y="431611"/>
                    <a:pt x="3889858" y="367532"/>
                    <a:pt x="3843928" y="266604"/>
                  </a:cubicBezTo>
                  <a:cubicBezTo>
                    <a:pt x="3819148" y="212142"/>
                    <a:pt x="3614707" y="197562"/>
                    <a:pt x="3482483" y="280682"/>
                  </a:cubicBezTo>
                  <a:cubicBezTo>
                    <a:pt x="3350266" y="363801"/>
                    <a:pt x="3160418" y="558986"/>
                    <a:pt x="3158758" y="561076"/>
                  </a:cubicBezTo>
                  <a:cubicBezTo>
                    <a:pt x="3171904" y="504538"/>
                    <a:pt x="3187147" y="443298"/>
                    <a:pt x="3194856" y="422550"/>
                  </a:cubicBezTo>
                  <a:cubicBezTo>
                    <a:pt x="3243853" y="290700"/>
                    <a:pt x="3366721" y="30197"/>
                    <a:pt x="3184247" y="1626"/>
                  </a:cubicBezTo>
                  <a:cubicBezTo>
                    <a:pt x="3169594" y="-664"/>
                    <a:pt x="3156574" y="-429"/>
                    <a:pt x="3144901" y="1667"/>
                  </a:cubicBezTo>
                  <a:close/>
                </a:path>
              </a:pathLst>
            </a:custGeom>
            <a:blipFill rotWithShape="1">
              <a:blip r:embed="rId5">
                <a:alphaModFix amt="60000"/>
              </a:blip>
              <a:stretch>
                <a:fillRect b="0" l="0" r="0" t="0"/>
              </a:stretch>
            </a:blip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59" name="Shape 759"/>
        <p:cNvGrpSpPr/>
        <p:nvPr/>
      </p:nvGrpSpPr>
      <p:grpSpPr>
        <a:xfrm>
          <a:off x="0" y="0"/>
          <a:ext cx="0" cy="0"/>
          <a:chOff x="0" y="0"/>
          <a:chExt cx="0" cy="0"/>
        </a:xfrm>
      </p:grpSpPr>
      <p:sp>
        <p:nvSpPr>
          <p:cNvPr id="760" name="Google Shape;760;p38"/>
          <p:cNvSpPr txBox="1"/>
          <p:nvPr>
            <p:ph type="title"/>
          </p:nvPr>
        </p:nvSpPr>
        <p:spPr>
          <a:xfrm>
            <a:off x="415650" y="497300"/>
            <a:ext cx="11360700" cy="8127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5000"/>
              <a:t>Editable Icons</a:t>
            </a:r>
            <a:endParaRPr sz="5000"/>
          </a:p>
        </p:txBody>
      </p:sp>
      <p:grpSp>
        <p:nvGrpSpPr>
          <p:cNvPr id="761" name="Google Shape;761;p38"/>
          <p:cNvGrpSpPr/>
          <p:nvPr/>
        </p:nvGrpSpPr>
        <p:grpSpPr>
          <a:xfrm>
            <a:off x="3570764" y="1773752"/>
            <a:ext cx="405160" cy="253589"/>
            <a:chOff x="4797800" y="1994125"/>
            <a:chExt cx="306475" cy="186025"/>
          </a:xfrm>
        </p:grpSpPr>
        <p:sp>
          <p:nvSpPr>
            <p:cNvPr id="762" name="Google Shape;762;p38"/>
            <p:cNvSpPr/>
            <p:nvPr/>
          </p:nvSpPr>
          <p:spPr>
            <a:xfrm>
              <a:off x="4837950" y="1994125"/>
              <a:ext cx="226175" cy="152575"/>
            </a:xfrm>
            <a:custGeom>
              <a:rect b="b" l="l" r="r" t="t"/>
              <a:pathLst>
                <a:path extrusionOk="0" h="6103" w="9047">
                  <a:moveTo>
                    <a:pt x="8244" y="786"/>
                  </a:moveTo>
                  <a:lnTo>
                    <a:pt x="8244" y="5318"/>
                  </a:lnTo>
                  <a:lnTo>
                    <a:pt x="803" y="5318"/>
                  </a:lnTo>
                  <a:lnTo>
                    <a:pt x="803" y="786"/>
                  </a:lnTo>
                  <a:close/>
                  <a:moveTo>
                    <a:pt x="536" y="1"/>
                  </a:moveTo>
                  <a:cubicBezTo>
                    <a:pt x="232" y="1"/>
                    <a:pt x="0" y="233"/>
                    <a:pt x="0" y="518"/>
                  </a:cubicBezTo>
                  <a:lnTo>
                    <a:pt x="0" y="6103"/>
                  </a:lnTo>
                  <a:lnTo>
                    <a:pt x="9047" y="6103"/>
                  </a:lnTo>
                  <a:lnTo>
                    <a:pt x="9047" y="518"/>
                  </a:lnTo>
                  <a:cubicBezTo>
                    <a:pt x="9047" y="233"/>
                    <a:pt x="8815" y="1"/>
                    <a:pt x="8511"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63" name="Google Shape;763;p38"/>
            <p:cNvSpPr/>
            <p:nvPr/>
          </p:nvSpPr>
          <p:spPr>
            <a:xfrm>
              <a:off x="4797800" y="2160075"/>
              <a:ext cx="306475" cy="20075"/>
            </a:xfrm>
            <a:custGeom>
              <a:rect b="b" l="l" r="r" t="t"/>
              <a:pathLst>
                <a:path extrusionOk="0" h="803" w="12259">
                  <a:moveTo>
                    <a:pt x="1" y="0"/>
                  </a:moveTo>
                  <a:lnTo>
                    <a:pt x="1" y="268"/>
                  </a:lnTo>
                  <a:cubicBezTo>
                    <a:pt x="1" y="571"/>
                    <a:pt x="250" y="803"/>
                    <a:pt x="536" y="803"/>
                  </a:cubicBezTo>
                  <a:lnTo>
                    <a:pt x="11723" y="803"/>
                  </a:lnTo>
                  <a:cubicBezTo>
                    <a:pt x="12026" y="803"/>
                    <a:pt x="12258" y="571"/>
                    <a:pt x="12258" y="268"/>
                  </a:cubicBezTo>
                  <a:lnTo>
                    <a:pt x="12258" y="0"/>
                  </a:lnTo>
                  <a:lnTo>
                    <a:pt x="6923" y="0"/>
                  </a:lnTo>
                  <a:lnTo>
                    <a:pt x="6923" y="125"/>
                  </a:lnTo>
                  <a:cubicBezTo>
                    <a:pt x="6923" y="214"/>
                    <a:pt x="6870" y="268"/>
                    <a:pt x="6799" y="268"/>
                  </a:cubicBezTo>
                  <a:lnTo>
                    <a:pt x="5460" y="268"/>
                  </a:lnTo>
                  <a:cubicBezTo>
                    <a:pt x="5389" y="268"/>
                    <a:pt x="5336" y="214"/>
                    <a:pt x="5336" y="125"/>
                  </a:cubicBezTo>
                  <a:lnTo>
                    <a:pt x="5336" y="0"/>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764" name="Google Shape;764;p38"/>
          <p:cNvSpPr/>
          <p:nvPr/>
        </p:nvSpPr>
        <p:spPr>
          <a:xfrm>
            <a:off x="3013572" y="1789650"/>
            <a:ext cx="351487" cy="308322"/>
          </a:xfrm>
          <a:custGeom>
            <a:rect b="b" l="l" r="r" t="t"/>
            <a:pathLst>
              <a:path extrusionOk="0" h="9047" w="10635">
                <a:moveTo>
                  <a:pt x="9850" y="803"/>
                </a:moveTo>
                <a:lnTo>
                  <a:pt x="9850" y="6656"/>
                </a:lnTo>
                <a:lnTo>
                  <a:pt x="804" y="6656"/>
                </a:lnTo>
                <a:lnTo>
                  <a:pt x="804" y="803"/>
                </a:lnTo>
                <a:close/>
                <a:moveTo>
                  <a:pt x="536" y="0"/>
                </a:moveTo>
                <a:cubicBezTo>
                  <a:pt x="250" y="0"/>
                  <a:pt x="1" y="250"/>
                  <a:pt x="1" y="536"/>
                </a:cubicBezTo>
                <a:lnTo>
                  <a:pt x="1" y="6923"/>
                </a:lnTo>
                <a:cubicBezTo>
                  <a:pt x="1" y="7227"/>
                  <a:pt x="250" y="7459"/>
                  <a:pt x="536" y="7459"/>
                </a:cubicBezTo>
                <a:lnTo>
                  <a:pt x="4265" y="7459"/>
                </a:lnTo>
                <a:lnTo>
                  <a:pt x="4265" y="8261"/>
                </a:lnTo>
                <a:lnTo>
                  <a:pt x="2927" y="8261"/>
                </a:lnTo>
                <a:lnTo>
                  <a:pt x="2927" y="9047"/>
                </a:lnTo>
                <a:lnTo>
                  <a:pt x="7709" y="9047"/>
                </a:lnTo>
                <a:lnTo>
                  <a:pt x="7709" y="8261"/>
                </a:lnTo>
                <a:lnTo>
                  <a:pt x="6388" y="8261"/>
                </a:lnTo>
                <a:lnTo>
                  <a:pt x="6388" y="7459"/>
                </a:lnTo>
                <a:lnTo>
                  <a:pt x="10100" y="7459"/>
                </a:lnTo>
                <a:cubicBezTo>
                  <a:pt x="10403" y="7459"/>
                  <a:pt x="10635" y="7227"/>
                  <a:pt x="10635" y="6923"/>
                </a:cubicBezTo>
                <a:lnTo>
                  <a:pt x="10635" y="536"/>
                </a:lnTo>
                <a:cubicBezTo>
                  <a:pt x="10635" y="250"/>
                  <a:pt x="10403" y="0"/>
                  <a:pt x="10100"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65" name="Google Shape;765;p38"/>
          <p:cNvSpPr/>
          <p:nvPr/>
        </p:nvSpPr>
        <p:spPr>
          <a:xfrm>
            <a:off x="2598483" y="1706244"/>
            <a:ext cx="211156" cy="398327"/>
          </a:xfrm>
          <a:custGeom>
            <a:rect b="b" l="l" r="r" t="t"/>
            <a:pathLst>
              <a:path extrusionOk="0" h="11688" w="6389">
                <a:moveTo>
                  <a:pt x="3730" y="518"/>
                </a:moveTo>
                <a:cubicBezTo>
                  <a:pt x="3873" y="518"/>
                  <a:pt x="3998" y="643"/>
                  <a:pt x="3998" y="785"/>
                </a:cubicBezTo>
                <a:cubicBezTo>
                  <a:pt x="3998" y="946"/>
                  <a:pt x="3873" y="1053"/>
                  <a:pt x="3730" y="1053"/>
                </a:cubicBezTo>
                <a:lnTo>
                  <a:pt x="2659" y="1053"/>
                </a:lnTo>
                <a:cubicBezTo>
                  <a:pt x="2517" y="1053"/>
                  <a:pt x="2392" y="946"/>
                  <a:pt x="2392" y="785"/>
                </a:cubicBezTo>
                <a:cubicBezTo>
                  <a:pt x="2392" y="643"/>
                  <a:pt x="2517" y="518"/>
                  <a:pt x="2659" y="518"/>
                </a:cubicBezTo>
                <a:close/>
                <a:moveTo>
                  <a:pt x="5586" y="1588"/>
                </a:moveTo>
                <a:lnTo>
                  <a:pt x="5586" y="10099"/>
                </a:lnTo>
                <a:lnTo>
                  <a:pt x="804" y="10099"/>
                </a:lnTo>
                <a:lnTo>
                  <a:pt x="804" y="1588"/>
                </a:lnTo>
                <a:close/>
                <a:moveTo>
                  <a:pt x="268" y="0"/>
                </a:moveTo>
                <a:cubicBezTo>
                  <a:pt x="126" y="0"/>
                  <a:pt x="1" y="125"/>
                  <a:pt x="1" y="250"/>
                </a:cubicBezTo>
                <a:lnTo>
                  <a:pt x="1" y="11420"/>
                </a:lnTo>
                <a:cubicBezTo>
                  <a:pt x="1" y="11562"/>
                  <a:pt x="126" y="11687"/>
                  <a:pt x="268" y="11687"/>
                </a:cubicBezTo>
                <a:lnTo>
                  <a:pt x="6121" y="11687"/>
                </a:lnTo>
                <a:cubicBezTo>
                  <a:pt x="6264" y="11687"/>
                  <a:pt x="6388" y="11562"/>
                  <a:pt x="6388" y="11420"/>
                </a:cubicBezTo>
                <a:lnTo>
                  <a:pt x="6388" y="250"/>
                </a:lnTo>
                <a:cubicBezTo>
                  <a:pt x="6388" y="125"/>
                  <a:pt x="6264" y="0"/>
                  <a:pt x="6121"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66" name="Google Shape;766;p38"/>
          <p:cNvSpPr/>
          <p:nvPr/>
        </p:nvSpPr>
        <p:spPr>
          <a:xfrm>
            <a:off x="4125519" y="1774124"/>
            <a:ext cx="352082" cy="253589"/>
          </a:xfrm>
          <a:custGeom>
            <a:rect b="b" l="l" r="r" t="t"/>
            <a:pathLst>
              <a:path extrusionOk="0" h="7441" w="10653">
                <a:moveTo>
                  <a:pt x="5317" y="268"/>
                </a:moveTo>
                <a:cubicBezTo>
                  <a:pt x="5406" y="268"/>
                  <a:pt x="5460" y="322"/>
                  <a:pt x="5460" y="393"/>
                </a:cubicBezTo>
                <a:cubicBezTo>
                  <a:pt x="5460" y="482"/>
                  <a:pt x="5406" y="518"/>
                  <a:pt x="5317" y="518"/>
                </a:cubicBezTo>
                <a:cubicBezTo>
                  <a:pt x="5246" y="518"/>
                  <a:pt x="5192" y="482"/>
                  <a:pt x="5192" y="393"/>
                </a:cubicBezTo>
                <a:cubicBezTo>
                  <a:pt x="5192" y="322"/>
                  <a:pt x="5246" y="268"/>
                  <a:pt x="5317" y="268"/>
                </a:cubicBezTo>
                <a:close/>
                <a:moveTo>
                  <a:pt x="9849" y="786"/>
                </a:moveTo>
                <a:lnTo>
                  <a:pt x="9849" y="6638"/>
                </a:lnTo>
                <a:lnTo>
                  <a:pt x="785" y="6638"/>
                </a:lnTo>
                <a:lnTo>
                  <a:pt x="785" y="786"/>
                </a:lnTo>
                <a:close/>
                <a:moveTo>
                  <a:pt x="5977" y="6906"/>
                </a:moveTo>
                <a:cubicBezTo>
                  <a:pt x="6067" y="6906"/>
                  <a:pt x="6120" y="6959"/>
                  <a:pt x="6120" y="7031"/>
                </a:cubicBezTo>
                <a:cubicBezTo>
                  <a:pt x="6120" y="7120"/>
                  <a:pt x="6067" y="7173"/>
                  <a:pt x="5977" y="7173"/>
                </a:cubicBezTo>
                <a:lnTo>
                  <a:pt x="4657" y="7173"/>
                </a:lnTo>
                <a:cubicBezTo>
                  <a:pt x="4586" y="7173"/>
                  <a:pt x="4514" y="7120"/>
                  <a:pt x="4514" y="7031"/>
                </a:cubicBezTo>
                <a:cubicBezTo>
                  <a:pt x="4514" y="6959"/>
                  <a:pt x="4586" y="6906"/>
                  <a:pt x="4657" y="6906"/>
                </a:cubicBezTo>
                <a:close/>
                <a:moveTo>
                  <a:pt x="535" y="1"/>
                </a:moveTo>
                <a:cubicBezTo>
                  <a:pt x="232" y="1"/>
                  <a:pt x="0" y="233"/>
                  <a:pt x="0" y="518"/>
                </a:cubicBezTo>
                <a:lnTo>
                  <a:pt x="0" y="6906"/>
                </a:lnTo>
                <a:cubicBezTo>
                  <a:pt x="0" y="7209"/>
                  <a:pt x="232" y="7441"/>
                  <a:pt x="535" y="7441"/>
                </a:cubicBezTo>
                <a:lnTo>
                  <a:pt x="10117" y="7441"/>
                </a:lnTo>
                <a:cubicBezTo>
                  <a:pt x="10402" y="7441"/>
                  <a:pt x="10652" y="7209"/>
                  <a:pt x="10652" y="6906"/>
                </a:cubicBezTo>
                <a:lnTo>
                  <a:pt x="10652" y="518"/>
                </a:lnTo>
                <a:cubicBezTo>
                  <a:pt x="10652" y="233"/>
                  <a:pt x="10402" y="1"/>
                  <a:pt x="10117"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67" name="Google Shape;767;p38"/>
          <p:cNvSpPr/>
          <p:nvPr/>
        </p:nvSpPr>
        <p:spPr>
          <a:xfrm>
            <a:off x="4629024" y="1731262"/>
            <a:ext cx="333805" cy="339335"/>
          </a:xfrm>
          <a:custGeom>
            <a:rect b="b" l="l" r="r" t="t"/>
            <a:pathLst>
              <a:path extrusionOk="0" h="9957" w="10100">
                <a:moveTo>
                  <a:pt x="8762" y="1464"/>
                </a:moveTo>
                <a:lnTo>
                  <a:pt x="8762" y="6245"/>
                </a:lnTo>
                <a:lnTo>
                  <a:pt x="1321" y="6245"/>
                </a:lnTo>
                <a:lnTo>
                  <a:pt x="1321" y="1464"/>
                </a:lnTo>
                <a:close/>
                <a:moveTo>
                  <a:pt x="5050" y="0"/>
                </a:moveTo>
                <a:cubicBezTo>
                  <a:pt x="4907" y="0"/>
                  <a:pt x="4783" y="125"/>
                  <a:pt x="4783" y="268"/>
                </a:cubicBezTo>
                <a:lnTo>
                  <a:pt x="4783" y="536"/>
                </a:lnTo>
                <a:lnTo>
                  <a:pt x="251" y="536"/>
                </a:lnTo>
                <a:cubicBezTo>
                  <a:pt x="126" y="536"/>
                  <a:pt x="1" y="661"/>
                  <a:pt x="1" y="803"/>
                </a:cubicBezTo>
                <a:cubicBezTo>
                  <a:pt x="1" y="946"/>
                  <a:pt x="126" y="1053"/>
                  <a:pt x="251" y="1053"/>
                </a:cubicBezTo>
                <a:lnTo>
                  <a:pt x="518" y="1053"/>
                </a:lnTo>
                <a:lnTo>
                  <a:pt x="518" y="6513"/>
                </a:lnTo>
                <a:lnTo>
                  <a:pt x="251" y="6513"/>
                </a:lnTo>
                <a:cubicBezTo>
                  <a:pt x="126" y="6513"/>
                  <a:pt x="1" y="6638"/>
                  <a:pt x="1" y="6781"/>
                </a:cubicBezTo>
                <a:cubicBezTo>
                  <a:pt x="1" y="6923"/>
                  <a:pt x="126" y="7048"/>
                  <a:pt x="251" y="7048"/>
                </a:cubicBezTo>
                <a:lnTo>
                  <a:pt x="4319" y="7048"/>
                </a:lnTo>
                <a:lnTo>
                  <a:pt x="2285" y="9100"/>
                </a:lnTo>
                <a:cubicBezTo>
                  <a:pt x="2178" y="9207"/>
                  <a:pt x="2178" y="9368"/>
                  <a:pt x="2285" y="9475"/>
                </a:cubicBezTo>
                <a:cubicBezTo>
                  <a:pt x="2338" y="9528"/>
                  <a:pt x="2405" y="9555"/>
                  <a:pt x="2472" y="9555"/>
                </a:cubicBezTo>
                <a:cubicBezTo>
                  <a:pt x="2539" y="9555"/>
                  <a:pt x="2606" y="9528"/>
                  <a:pt x="2659" y="9475"/>
                </a:cubicBezTo>
                <a:lnTo>
                  <a:pt x="4783" y="7334"/>
                </a:lnTo>
                <a:lnTo>
                  <a:pt x="4783" y="9707"/>
                </a:lnTo>
                <a:cubicBezTo>
                  <a:pt x="4783" y="9850"/>
                  <a:pt x="4907" y="9957"/>
                  <a:pt x="5050" y="9957"/>
                </a:cubicBezTo>
                <a:cubicBezTo>
                  <a:pt x="5193" y="9957"/>
                  <a:pt x="5318" y="9850"/>
                  <a:pt x="5318" y="9707"/>
                </a:cubicBezTo>
                <a:lnTo>
                  <a:pt x="5318" y="7334"/>
                </a:lnTo>
                <a:lnTo>
                  <a:pt x="7441" y="9475"/>
                </a:lnTo>
                <a:cubicBezTo>
                  <a:pt x="7495" y="9520"/>
                  <a:pt x="7562" y="9542"/>
                  <a:pt x="7628" y="9542"/>
                </a:cubicBezTo>
                <a:cubicBezTo>
                  <a:pt x="7695" y="9542"/>
                  <a:pt x="7762" y="9520"/>
                  <a:pt x="7816" y="9475"/>
                </a:cubicBezTo>
                <a:cubicBezTo>
                  <a:pt x="7923" y="9350"/>
                  <a:pt x="7923" y="9189"/>
                  <a:pt x="7816" y="9082"/>
                </a:cubicBezTo>
                <a:lnTo>
                  <a:pt x="5782" y="7048"/>
                </a:lnTo>
                <a:lnTo>
                  <a:pt x="9832" y="7048"/>
                </a:lnTo>
                <a:cubicBezTo>
                  <a:pt x="9975" y="7048"/>
                  <a:pt x="10100" y="6923"/>
                  <a:pt x="10100" y="6781"/>
                </a:cubicBezTo>
                <a:cubicBezTo>
                  <a:pt x="10100" y="6638"/>
                  <a:pt x="9975" y="6513"/>
                  <a:pt x="9832" y="6513"/>
                </a:cubicBezTo>
                <a:lnTo>
                  <a:pt x="9564" y="6513"/>
                </a:lnTo>
                <a:lnTo>
                  <a:pt x="9564" y="1053"/>
                </a:lnTo>
                <a:lnTo>
                  <a:pt x="9832" y="1053"/>
                </a:lnTo>
                <a:cubicBezTo>
                  <a:pt x="9975" y="1053"/>
                  <a:pt x="10100" y="946"/>
                  <a:pt x="10100" y="803"/>
                </a:cubicBezTo>
                <a:cubicBezTo>
                  <a:pt x="10100" y="661"/>
                  <a:pt x="9975" y="536"/>
                  <a:pt x="9832" y="536"/>
                </a:cubicBezTo>
                <a:lnTo>
                  <a:pt x="5318" y="536"/>
                </a:lnTo>
                <a:lnTo>
                  <a:pt x="5318" y="268"/>
                </a:lnTo>
                <a:cubicBezTo>
                  <a:pt x="5318" y="125"/>
                  <a:pt x="5193" y="0"/>
                  <a:pt x="5050"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68" name="Google Shape;768;p38"/>
          <p:cNvSpPr/>
          <p:nvPr/>
        </p:nvSpPr>
        <p:spPr>
          <a:xfrm>
            <a:off x="5618340" y="1764938"/>
            <a:ext cx="299003" cy="280956"/>
          </a:xfrm>
          <a:custGeom>
            <a:rect b="b" l="l" r="r" t="t"/>
            <a:pathLst>
              <a:path extrusionOk="0" h="8244" w="9047">
                <a:moveTo>
                  <a:pt x="464" y="1"/>
                </a:moveTo>
                <a:cubicBezTo>
                  <a:pt x="196" y="1"/>
                  <a:pt x="0" y="215"/>
                  <a:pt x="0" y="464"/>
                </a:cubicBezTo>
                <a:lnTo>
                  <a:pt x="0" y="5960"/>
                </a:lnTo>
                <a:cubicBezTo>
                  <a:pt x="0" y="6210"/>
                  <a:pt x="196" y="6406"/>
                  <a:pt x="464" y="6406"/>
                </a:cubicBezTo>
                <a:lnTo>
                  <a:pt x="5424" y="6406"/>
                </a:lnTo>
                <a:lnTo>
                  <a:pt x="7244" y="8244"/>
                </a:lnTo>
                <a:lnTo>
                  <a:pt x="7244" y="6424"/>
                </a:lnTo>
                <a:lnTo>
                  <a:pt x="8600" y="6424"/>
                </a:lnTo>
                <a:cubicBezTo>
                  <a:pt x="8850" y="6424"/>
                  <a:pt x="9046" y="6210"/>
                  <a:pt x="9046" y="5960"/>
                </a:cubicBezTo>
                <a:lnTo>
                  <a:pt x="9046" y="464"/>
                </a:lnTo>
                <a:cubicBezTo>
                  <a:pt x="9046" y="215"/>
                  <a:pt x="8850" y="1"/>
                  <a:pt x="8600"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769" name="Google Shape;769;p38"/>
          <p:cNvGrpSpPr/>
          <p:nvPr/>
        </p:nvGrpSpPr>
        <p:grpSpPr>
          <a:xfrm>
            <a:off x="6164058" y="1777777"/>
            <a:ext cx="352082" cy="254203"/>
            <a:chOff x="4250025" y="2848800"/>
            <a:chExt cx="266325" cy="186475"/>
          </a:xfrm>
        </p:grpSpPr>
        <p:sp>
          <p:nvSpPr>
            <p:cNvPr id="770" name="Google Shape;770;p38"/>
            <p:cNvSpPr/>
            <p:nvPr/>
          </p:nvSpPr>
          <p:spPr>
            <a:xfrm>
              <a:off x="4250025" y="2848800"/>
              <a:ext cx="166425" cy="149900"/>
            </a:xfrm>
            <a:custGeom>
              <a:rect b="b" l="l" r="r" t="t"/>
              <a:pathLst>
                <a:path extrusionOk="0" h="5996" w="6657">
                  <a:moveTo>
                    <a:pt x="536" y="0"/>
                  </a:moveTo>
                  <a:cubicBezTo>
                    <a:pt x="233" y="0"/>
                    <a:pt x="1" y="250"/>
                    <a:pt x="1" y="535"/>
                  </a:cubicBezTo>
                  <a:lnTo>
                    <a:pt x="1" y="4122"/>
                  </a:lnTo>
                  <a:cubicBezTo>
                    <a:pt x="1" y="4425"/>
                    <a:pt x="233" y="4657"/>
                    <a:pt x="536" y="4657"/>
                  </a:cubicBezTo>
                  <a:lnTo>
                    <a:pt x="1321" y="4657"/>
                  </a:lnTo>
                  <a:lnTo>
                    <a:pt x="1321" y="5995"/>
                  </a:lnTo>
                  <a:lnTo>
                    <a:pt x="2659" y="4657"/>
                  </a:lnTo>
                  <a:lnTo>
                    <a:pt x="3462" y="4657"/>
                  </a:lnTo>
                  <a:lnTo>
                    <a:pt x="3462" y="1998"/>
                  </a:lnTo>
                  <a:cubicBezTo>
                    <a:pt x="3462" y="1427"/>
                    <a:pt x="3944" y="928"/>
                    <a:pt x="4515" y="928"/>
                  </a:cubicBezTo>
                  <a:lnTo>
                    <a:pt x="6656" y="928"/>
                  </a:lnTo>
                  <a:lnTo>
                    <a:pt x="6656" y="535"/>
                  </a:lnTo>
                  <a:cubicBezTo>
                    <a:pt x="6656" y="250"/>
                    <a:pt x="6424" y="0"/>
                    <a:pt x="6121"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71" name="Google Shape;771;p38"/>
            <p:cNvSpPr/>
            <p:nvPr/>
          </p:nvSpPr>
          <p:spPr>
            <a:xfrm>
              <a:off x="4349950" y="2885375"/>
              <a:ext cx="166400" cy="149900"/>
            </a:xfrm>
            <a:custGeom>
              <a:rect b="b" l="l" r="r" t="t"/>
              <a:pathLst>
                <a:path extrusionOk="0" h="5996" w="6656">
                  <a:moveTo>
                    <a:pt x="518" y="0"/>
                  </a:moveTo>
                  <a:cubicBezTo>
                    <a:pt x="232" y="0"/>
                    <a:pt x="1" y="250"/>
                    <a:pt x="1" y="535"/>
                  </a:cubicBezTo>
                  <a:lnTo>
                    <a:pt x="1" y="4122"/>
                  </a:lnTo>
                  <a:cubicBezTo>
                    <a:pt x="1" y="4425"/>
                    <a:pt x="232" y="4657"/>
                    <a:pt x="518" y="4657"/>
                  </a:cubicBezTo>
                  <a:lnTo>
                    <a:pt x="3979" y="4657"/>
                  </a:lnTo>
                  <a:lnTo>
                    <a:pt x="5318" y="5995"/>
                  </a:lnTo>
                  <a:lnTo>
                    <a:pt x="5318" y="4657"/>
                  </a:lnTo>
                  <a:lnTo>
                    <a:pt x="6121" y="4657"/>
                  </a:lnTo>
                  <a:cubicBezTo>
                    <a:pt x="6424" y="4657"/>
                    <a:pt x="6656" y="4425"/>
                    <a:pt x="6656" y="4122"/>
                  </a:cubicBezTo>
                  <a:lnTo>
                    <a:pt x="6656" y="535"/>
                  </a:lnTo>
                  <a:cubicBezTo>
                    <a:pt x="6656" y="250"/>
                    <a:pt x="6424" y="0"/>
                    <a:pt x="6121"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772" name="Google Shape;772;p38"/>
          <p:cNvGrpSpPr/>
          <p:nvPr/>
        </p:nvGrpSpPr>
        <p:grpSpPr>
          <a:xfrm>
            <a:off x="6761406" y="1741891"/>
            <a:ext cx="343224" cy="326555"/>
            <a:chOff x="4707700" y="2822475"/>
            <a:chExt cx="259625" cy="239550"/>
          </a:xfrm>
        </p:grpSpPr>
        <p:sp>
          <p:nvSpPr>
            <p:cNvPr id="773" name="Google Shape;773;p38"/>
            <p:cNvSpPr/>
            <p:nvPr/>
          </p:nvSpPr>
          <p:spPr>
            <a:xfrm>
              <a:off x="4707700" y="2822475"/>
              <a:ext cx="259625" cy="176225"/>
            </a:xfrm>
            <a:custGeom>
              <a:rect b="b" l="l" r="r" t="t"/>
              <a:pathLst>
                <a:path extrusionOk="0" h="7049" w="10385">
                  <a:moveTo>
                    <a:pt x="5335" y="0"/>
                  </a:moveTo>
                  <a:cubicBezTo>
                    <a:pt x="4729" y="0"/>
                    <a:pt x="4193" y="429"/>
                    <a:pt x="4051" y="1000"/>
                  </a:cubicBezTo>
                  <a:cubicBezTo>
                    <a:pt x="3801" y="643"/>
                    <a:pt x="3408" y="393"/>
                    <a:pt x="2944" y="393"/>
                  </a:cubicBezTo>
                  <a:cubicBezTo>
                    <a:pt x="2195" y="393"/>
                    <a:pt x="1606" y="1000"/>
                    <a:pt x="1606" y="1731"/>
                  </a:cubicBezTo>
                  <a:cubicBezTo>
                    <a:pt x="1606" y="1838"/>
                    <a:pt x="1624" y="1927"/>
                    <a:pt x="1642" y="2034"/>
                  </a:cubicBezTo>
                  <a:cubicBezTo>
                    <a:pt x="1535" y="1999"/>
                    <a:pt x="1446" y="1981"/>
                    <a:pt x="1339" y="1981"/>
                  </a:cubicBezTo>
                  <a:cubicBezTo>
                    <a:pt x="607" y="1981"/>
                    <a:pt x="0" y="2588"/>
                    <a:pt x="0" y="3319"/>
                  </a:cubicBezTo>
                  <a:cubicBezTo>
                    <a:pt x="0" y="4051"/>
                    <a:pt x="607" y="4657"/>
                    <a:pt x="1339" y="4657"/>
                  </a:cubicBezTo>
                  <a:lnTo>
                    <a:pt x="1356" y="4657"/>
                  </a:lnTo>
                  <a:cubicBezTo>
                    <a:pt x="1428" y="5335"/>
                    <a:pt x="1999" y="5853"/>
                    <a:pt x="2677" y="5853"/>
                  </a:cubicBezTo>
                  <a:cubicBezTo>
                    <a:pt x="2980" y="5853"/>
                    <a:pt x="3266" y="5746"/>
                    <a:pt x="3480" y="5567"/>
                  </a:cubicBezTo>
                  <a:lnTo>
                    <a:pt x="3480" y="5567"/>
                  </a:lnTo>
                  <a:cubicBezTo>
                    <a:pt x="3480" y="5621"/>
                    <a:pt x="3462" y="5656"/>
                    <a:pt x="3462" y="5710"/>
                  </a:cubicBezTo>
                  <a:cubicBezTo>
                    <a:pt x="3462" y="6442"/>
                    <a:pt x="4068" y="7048"/>
                    <a:pt x="4800" y="7048"/>
                  </a:cubicBezTo>
                  <a:cubicBezTo>
                    <a:pt x="5496" y="7048"/>
                    <a:pt x="6067" y="6513"/>
                    <a:pt x="6138" y="5835"/>
                  </a:cubicBezTo>
                  <a:cubicBezTo>
                    <a:pt x="6370" y="6174"/>
                    <a:pt x="6763" y="6388"/>
                    <a:pt x="7191" y="6388"/>
                  </a:cubicBezTo>
                  <a:cubicBezTo>
                    <a:pt x="7922" y="6388"/>
                    <a:pt x="8529" y="5781"/>
                    <a:pt x="8529" y="5050"/>
                  </a:cubicBezTo>
                  <a:lnTo>
                    <a:pt x="8529" y="4925"/>
                  </a:lnTo>
                  <a:cubicBezTo>
                    <a:pt x="8690" y="4996"/>
                    <a:pt x="8868" y="5050"/>
                    <a:pt x="9064" y="5050"/>
                  </a:cubicBezTo>
                  <a:cubicBezTo>
                    <a:pt x="9796" y="5050"/>
                    <a:pt x="10385" y="4443"/>
                    <a:pt x="10385" y="3712"/>
                  </a:cubicBezTo>
                  <a:cubicBezTo>
                    <a:pt x="10385" y="2980"/>
                    <a:pt x="9796" y="2391"/>
                    <a:pt x="9064" y="2391"/>
                  </a:cubicBezTo>
                  <a:cubicBezTo>
                    <a:pt x="8957" y="2391"/>
                    <a:pt x="8868" y="2409"/>
                    <a:pt x="8761" y="2427"/>
                  </a:cubicBezTo>
                  <a:cubicBezTo>
                    <a:pt x="8779" y="2338"/>
                    <a:pt x="8797" y="2231"/>
                    <a:pt x="8797" y="2124"/>
                  </a:cubicBezTo>
                  <a:cubicBezTo>
                    <a:pt x="8797" y="1392"/>
                    <a:pt x="8190" y="785"/>
                    <a:pt x="7459" y="785"/>
                  </a:cubicBezTo>
                  <a:cubicBezTo>
                    <a:pt x="7155" y="785"/>
                    <a:pt x="6870" y="892"/>
                    <a:pt x="6638" y="1071"/>
                  </a:cubicBezTo>
                  <a:cubicBezTo>
                    <a:pt x="6531" y="464"/>
                    <a:pt x="5995" y="0"/>
                    <a:pt x="5335"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74" name="Google Shape;774;p38"/>
            <p:cNvSpPr/>
            <p:nvPr/>
          </p:nvSpPr>
          <p:spPr>
            <a:xfrm>
              <a:off x="4754525" y="2991975"/>
              <a:ext cx="39725" cy="39725"/>
            </a:xfrm>
            <a:custGeom>
              <a:rect b="b" l="l" r="r" t="t"/>
              <a:pathLst>
                <a:path extrusionOk="0" h="1589" w="1589">
                  <a:moveTo>
                    <a:pt x="804" y="1"/>
                  </a:moveTo>
                  <a:cubicBezTo>
                    <a:pt x="358" y="1"/>
                    <a:pt x="1" y="357"/>
                    <a:pt x="1" y="803"/>
                  </a:cubicBezTo>
                  <a:cubicBezTo>
                    <a:pt x="1" y="1232"/>
                    <a:pt x="358" y="1589"/>
                    <a:pt x="804" y="1589"/>
                  </a:cubicBezTo>
                  <a:cubicBezTo>
                    <a:pt x="1232" y="1589"/>
                    <a:pt x="1589" y="1232"/>
                    <a:pt x="1589" y="803"/>
                  </a:cubicBezTo>
                  <a:cubicBezTo>
                    <a:pt x="1589" y="357"/>
                    <a:pt x="1232" y="1"/>
                    <a:pt x="804"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75" name="Google Shape;775;p38"/>
            <p:cNvSpPr/>
            <p:nvPr/>
          </p:nvSpPr>
          <p:spPr>
            <a:xfrm>
              <a:off x="4719750" y="3031675"/>
              <a:ext cx="29900" cy="30350"/>
            </a:xfrm>
            <a:custGeom>
              <a:rect b="b" l="l" r="r" t="t"/>
              <a:pathLst>
                <a:path extrusionOk="0" h="1214" w="1196">
                  <a:moveTo>
                    <a:pt x="589" y="1"/>
                  </a:moveTo>
                  <a:cubicBezTo>
                    <a:pt x="268" y="1"/>
                    <a:pt x="0" y="286"/>
                    <a:pt x="0" y="607"/>
                  </a:cubicBezTo>
                  <a:cubicBezTo>
                    <a:pt x="0" y="946"/>
                    <a:pt x="268" y="1214"/>
                    <a:pt x="589" y="1214"/>
                  </a:cubicBezTo>
                  <a:cubicBezTo>
                    <a:pt x="928" y="1214"/>
                    <a:pt x="1196" y="946"/>
                    <a:pt x="1196" y="607"/>
                  </a:cubicBezTo>
                  <a:cubicBezTo>
                    <a:pt x="1196" y="286"/>
                    <a:pt x="928" y="1"/>
                    <a:pt x="589"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776" name="Google Shape;776;p38"/>
          <p:cNvSpPr/>
          <p:nvPr/>
        </p:nvSpPr>
        <p:spPr>
          <a:xfrm>
            <a:off x="7235378" y="1745476"/>
            <a:ext cx="340878" cy="320045"/>
          </a:xfrm>
          <a:custGeom>
            <a:rect b="b" l="l" r="r" t="t"/>
            <a:pathLst>
              <a:path extrusionOk="0" h="9391" w="10314">
                <a:moveTo>
                  <a:pt x="5157" y="1"/>
                </a:moveTo>
                <a:cubicBezTo>
                  <a:pt x="4568" y="1"/>
                  <a:pt x="4086" y="482"/>
                  <a:pt x="4086" y="1071"/>
                </a:cubicBezTo>
                <a:cubicBezTo>
                  <a:pt x="4086" y="1553"/>
                  <a:pt x="4425" y="1963"/>
                  <a:pt x="4889" y="2088"/>
                </a:cubicBezTo>
                <a:lnTo>
                  <a:pt x="4889" y="3926"/>
                </a:lnTo>
                <a:cubicBezTo>
                  <a:pt x="4497" y="3997"/>
                  <a:pt x="4176" y="4229"/>
                  <a:pt x="3997" y="4550"/>
                </a:cubicBezTo>
                <a:lnTo>
                  <a:pt x="2284" y="3837"/>
                </a:lnTo>
                <a:cubicBezTo>
                  <a:pt x="2338" y="3373"/>
                  <a:pt x="2088" y="2891"/>
                  <a:pt x="1624" y="2695"/>
                </a:cubicBezTo>
                <a:cubicBezTo>
                  <a:pt x="1490" y="2643"/>
                  <a:pt x="1353" y="2618"/>
                  <a:pt x="1219" y="2618"/>
                </a:cubicBezTo>
                <a:cubicBezTo>
                  <a:pt x="798" y="2618"/>
                  <a:pt x="404" y="2860"/>
                  <a:pt x="214" y="3266"/>
                </a:cubicBezTo>
                <a:cubicBezTo>
                  <a:pt x="0" y="3819"/>
                  <a:pt x="250" y="4443"/>
                  <a:pt x="803" y="4675"/>
                </a:cubicBezTo>
                <a:cubicBezTo>
                  <a:pt x="932" y="4727"/>
                  <a:pt x="1067" y="4752"/>
                  <a:pt x="1201" y="4752"/>
                </a:cubicBezTo>
                <a:cubicBezTo>
                  <a:pt x="1529" y="4752"/>
                  <a:pt x="1849" y="4603"/>
                  <a:pt x="2052" y="4336"/>
                </a:cubicBezTo>
                <a:lnTo>
                  <a:pt x="3801" y="5050"/>
                </a:lnTo>
                <a:cubicBezTo>
                  <a:pt x="3801" y="5086"/>
                  <a:pt x="3801" y="5157"/>
                  <a:pt x="3801" y="5211"/>
                </a:cubicBezTo>
                <a:cubicBezTo>
                  <a:pt x="3801" y="5514"/>
                  <a:pt x="3890" y="5799"/>
                  <a:pt x="4051" y="6014"/>
                </a:cubicBezTo>
                <a:lnTo>
                  <a:pt x="2677" y="7423"/>
                </a:lnTo>
                <a:cubicBezTo>
                  <a:pt x="2506" y="7319"/>
                  <a:pt x="2313" y="7268"/>
                  <a:pt x="2122" y="7268"/>
                </a:cubicBezTo>
                <a:cubicBezTo>
                  <a:pt x="1854" y="7268"/>
                  <a:pt x="1590" y="7368"/>
                  <a:pt x="1392" y="7566"/>
                </a:cubicBezTo>
                <a:cubicBezTo>
                  <a:pt x="964" y="7994"/>
                  <a:pt x="964" y="8654"/>
                  <a:pt x="1392" y="9082"/>
                </a:cubicBezTo>
                <a:cubicBezTo>
                  <a:pt x="1597" y="9288"/>
                  <a:pt x="1869" y="9390"/>
                  <a:pt x="2141" y="9390"/>
                </a:cubicBezTo>
                <a:cubicBezTo>
                  <a:pt x="2414" y="9390"/>
                  <a:pt x="2686" y="9288"/>
                  <a:pt x="2891" y="9082"/>
                </a:cubicBezTo>
                <a:cubicBezTo>
                  <a:pt x="3230" y="8726"/>
                  <a:pt x="3283" y="8190"/>
                  <a:pt x="3051" y="7780"/>
                </a:cubicBezTo>
                <a:lnTo>
                  <a:pt x="4461" y="6370"/>
                </a:lnTo>
                <a:cubicBezTo>
                  <a:pt x="4657" y="6495"/>
                  <a:pt x="4889" y="6549"/>
                  <a:pt x="5121" y="6549"/>
                </a:cubicBezTo>
                <a:lnTo>
                  <a:pt x="5175" y="6549"/>
                </a:lnTo>
                <a:cubicBezTo>
                  <a:pt x="5407" y="6549"/>
                  <a:pt x="5639" y="6495"/>
                  <a:pt x="5853" y="6370"/>
                </a:cubicBezTo>
                <a:lnTo>
                  <a:pt x="7244" y="7780"/>
                </a:lnTo>
                <a:cubicBezTo>
                  <a:pt x="7013" y="8190"/>
                  <a:pt x="7066" y="8726"/>
                  <a:pt x="7405" y="9082"/>
                </a:cubicBezTo>
                <a:cubicBezTo>
                  <a:pt x="7619" y="9288"/>
                  <a:pt x="7896" y="9390"/>
                  <a:pt x="8170" y="9390"/>
                </a:cubicBezTo>
                <a:cubicBezTo>
                  <a:pt x="8444" y="9390"/>
                  <a:pt x="8716" y="9288"/>
                  <a:pt x="8922" y="9082"/>
                </a:cubicBezTo>
                <a:cubicBezTo>
                  <a:pt x="9332" y="8672"/>
                  <a:pt x="9332" y="7994"/>
                  <a:pt x="8922" y="7584"/>
                </a:cubicBezTo>
                <a:cubicBezTo>
                  <a:pt x="8720" y="7382"/>
                  <a:pt x="8450" y="7282"/>
                  <a:pt x="8174" y="7282"/>
                </a:cubicBezTo>
                <a:cubicBezTo>
                  <a:pt x="7985" y="7282"/>
                  <a:pt x="7793" y="7329"/>
                  <a:pt x="7619" y="7423"/>
                </a:cubicBezTo>
                <a:lnTo>
                  <a:pt x="6245" y="6031"/>
                </a:lnTo>
                <a:cubicBezTo>
                  <a:pt x="6406" y="5799"/>
                  <a:pt x="6513" y="5532"/>
                  <a:pt x="6513" y="5228"/>
                </a:cubicBezTo>
                <a:cubicBezTo>
                  <a:pt x="6513" y="5175"/>
                  <a:pt x="6513" y="5104"/>
                  <a:pt x="6495" y="5068"/>
                </a:cubicBezTo>
                <a:lnTo>
                  <a:pt x="8244" y="4336"/>
                </a:lnTo>
                <a:cubicBezTo>
                  <a:pt x="8450" y="4607"/>
                  <a:pt x="8777" y="4766"/>
                  <a:pt x="9118" y="4766"/>
                </a:cubicBezTo>
                <a:cubicBezTo>
                  <a:pt x="9249" y="4766"/>
                  <a:pt x="9382" y="4743"/>
                  <a:pt x="9510" y="4693"/>
                </a:cubicBezTo>
                <a:cubicBezTo>
                  <a:pt x="10046" y="4443"/>
                  <a:pt x="10313" y="3837"/>
                  <a:pt x="10081" y="3284"/>
                </a:cubicBezTo>
                <a:cubicBezTo>
                  <a:pt x="9906" y="2878"/>
                  <a:pt x="9504" y="2636"/>
                  <a:pt x="9079" y="2636"/>
                </a:cubicBezTo>
                <a:cubicBezTo>
                  <a:pt x="8944" y="2636"/>
                  <a:pt x="8806" y="2661"/>
                  <a:pt x="8672" y="2713"/>
                </a:cubicBezTo>
                <a:cubicBezTo>
                  <a:pt x="8226" y="2891"/>
                  <a:pt x="7958" y="3373"/>
                  <a:pt x="8030" y="3855"/>
                </a:cubicBezTo>
                <a:lnTo>
                  <a:pt x="6317" y="4568"/>
                </a:lnTo>
                <a:cubicBezTo>
                  <a:pt x="6120" y="4247"/>
                  <a:pt x="5781" y="3997"/>
                  <a:pt x="5407" y="3944"/>
                </a:cubicBezTo>
                <a:lnTo>
                  <a:pt x="5407" y="2088"/>
                </a:lnTo>
                <a:cubicBezTo>
                  <a:pt x="5871" y="1963"/>
                  <a:pt x="6210" y="1553"/>
                  <a:pt x="6210" y="1071"/>
                </a:cubicBezTo>
                <a:cubicBezTo>
                  <a:pt x="6210" y="482"/>
                  <a:pt x="5746" y="1"/>
                  <a:pt x="5157"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77" name="Google Shape;777;p38"/>
          <p:cNvSpPr/>
          <p:nvPr/>
        </p:nvSpPr>
        <p:spPr>
          <a:xfrm>
            <a:off x="7758873" y="1778333"/>
            <a:ext cx="352082" cy="254203"/>
          </a:xfrm>
          <a:custGeom>
            <a:rect b="b" l="l" r="r" t="t"/>
            <a:pathLst>
              <a:path extrusionOk="0" h="7459" w="10653">
                <a:moveTo>
                  <a:pt x="9475" y="803"/>
                </a:moveTo>
                <a:lnTo>
                  <a:pt x="5514" y="4657"/>
                </a:lnTo>
                <a:cubicBezTo>
                  <a:pt x="5460" y="4711"/>
                  <a:pt x="5394" y="4737"/>
                  <a:pt x="5327" y="4737"/>
                </a:cubicBezTo>
                <a:cubicBezTo>
                  <a:pt x="5260" y="4737"/>
                  <a:pt x="5193" y="4711"/>
                  <a:pt x="5139" y="4657"/>
                </a:cubicBezTo>
                <a:lnTo>
                  <a:pt x="1196" y="803"/>
                </a:lnTo>
                <a:close/>
                <a:moveTo>
                  <a:pt x="804" y="1160"/>
                </a:moveTo>
                <a:lnTo>
                  <a:pt x="3409" y="3693"/>
                </a:lnTo>
                <a:lnTo>
                  <a:pt x="804" y="6299"/>
                </a:lnTo>
                <a:lnTo>
                  <a:pt x="804" y="1160"/>
                </a:lnTo>
                <a:close/>
                <a:moveTo>
                  <a:pt x="9850" y="1178"/>
                </a:moveTo>
                <a:lnTo>
                  <a:pt x="9850" y="6299"/>
                </a:lnTo>
                <a:lnTo>
                  <a:pt x="7263" y="3693"/>
                </a:lnTo>
                <a:lnTo>
                  <a:pt x="9850" y="1178"/>
                </a:lnTo>
                <a:close/>
                <a:moveTo>
                  <a:pt x="6906" y="4068"/>
                </a:moveTo>
                <a:lnTo>
                  <a:pt x="9493" y="6655"/>
                </a:lnTo>
                <a:lnTo>
                  <a:pt x="1196" y="6655"/>
                </a:lnTo>
                <a:lnTo>
                  <a:pt x="3783" y="4068"/>
                </a:lnTo>
                <a:lnTo>
                  <a:pt x="4782" y="5032"/>
                </a:lnTo>
                <a:cubicBezTo>
                  <a:pt x="4943" y="5192"/>
                  <a:pt x="5139" y="5264"/>
                  <a:pt x="5353" y="5264"/>
                </a:cubicBezTo>
                <a:cubicBezTo>
                  <a:pt x="5550" y="5264"/>
                  <a:pt x="5746" y="5192"/>
                  <a:pt x="5907" y="5032"/>
                </a:cubicBezTo>
                <a:lnTo>
                  <a:pt x="6906" y="4068"/>
                </a:lnTo>
                <a:close/>
                <a:moveTo>
                  <a:pt x="1" y="0"/>
                </a:moveTo>
                <a:lnTo>
                  <a:pt x="1" y="7458"/>
                </a:lnTo>
                <a:lnTo>
                  <a:pt x="10653" y="7458"/>
                </a:lnTo>
                <a:lnTo>
                  <a:pt x="10653" y="0"/>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778" name="Google Shape;778;p38"/>
          <p:cNvGrpSpPr/>
          <p:nvPr/>
        </p:nvGrpSpPr>
        <p:grpSpPr>
          <a:xfrm>
            <a:off x="8396572" y="1705391"/>
            <a:ext cx="351487" cy="398940"/>
            <a:chOff x="6425500" y="2795700"/>
            <a:chExt cx="265875" cy="292650"/>
          </a:xfrm>
        </p:grpSpPr>
        <p:sp>
          <p:nvSpPr>
            <p:cNvPr id="779" name="Google Shape;779;p38"/>
            <p:cNvSpPr/>
            <p:nvPr/>
          </p:nvSpPr>
          <p:spPr>
            <a:xfrm>
              <a:off x="6425500" y="2795700"/>
              <a:ext cx="265875" cy="292650"/>
            </a:xfrm>
            <a:custGeom>
              <a:rect b="b" l="l" r="r" t="t"/>
              <a:pathLst>
                <a:path extrusionOk="0" h="11706" w="10635">
                  <a:moveTo>
                    <a:pt x="7976" y="2124"/>
                  </a:moveTo>
                  <a:lnTo>
                    <a:pt x="7976" y="6567"/>
                  </a:lnTo>
                  <a:lnTo>
                    <a:pt x="6781" y="7709"/>
                  </a:lnTo>
                  <a:cubicBezTo>
                    <a:pt x="6343" y="7379"/>
                    <a:pt x="5826" y="7214"/>
                    <a:pt x="5311" y="7214"/>
                  </a:cubicBezTo>
                  <a:cubicBezTo>
                    <a:pt x="4796" y="7214"/>
                    <a:pt x="4283" y="7379"/>
                    <a:pt x="3854" y="7709"/>
                  </a:cubicBezTo>
                  <a:lnTo>
                    <a:pt x="2659" y="6567"/>
                  </a:lnTo>
                  <a:lnTo>
                    <a:pt x="2659" y="2124"/>
                  </a:lnTo>
                  <a:close/>
                  <a:moveTo>
                    <a:pt x="785" y="5514"/>
                  </a:moveTo>
                  <a:lnTo>
                    <a:pt x="3444" y="8048"/>
                  </a:lnTo>
                  <a:lnTo>
                    <a:pt x="785" y="10581"/>
                  </a:lnTo>
                  <a:lnTo>
                    <a:pt x="785" y="5514"/>
                  </a:lnTo>
                  <a:close/>
                  <a:moveTo>
                    <a:pt x="9832" y="5532"/>
                  </a:moveTo>
                  <a:lnTo>
                    <a:pt x="9832" y="10599"/>
                  </a:lnTo>
                  <a:lnTo>
                    <a:pt x="7173" y="8066"/>
                  </a:lnTo>
                  <a:lnTo>
                    <a:pt x="9832" y="5532"/>
                  </a:lnTo>
                  <a:close/>
                  <a:moveTo>
                    <a:pt x="5317" y="7749"/>
                  </a:moveTo>
                  <a:cubicBezTo>
                    <a:pt x="5781" y="7749"/>
                    <a:pt x="6245" y="7914"/>
                    <a:pt x="6602" y="8244"/>
                  </a:cubicBezTo>
                  <a:lnTo>
                    <a:pt x="6781" y="8423"/>
                  </a:lnTo>
                  <a:lnTo>
                    <a:pt x="9403" y="10903"/>
                  </a:lnTo>
                  <a:lnTo>
                    <a:pt x="1232" y="10903"/>
                  </a:lnTo>
                  <a:lnTo>
                    <a:pt x="3854" y="8423"/>
                  </a:lnTo>
                  <a:lnTo>
                    <a:pt x="4033" y="8244"/>
                  </a:lnTo>
                  <a:cubicBezTo>
                    <a:pt x="4390" y="7914"/>
                    <a:pt x="4854" y="7749"/>
                    <a:pt x="5317" y="7749"/>
                  </a:cubicBezTo>
                  <a:close/>
                  <a:moveTo>
                    <a:pt x="5317" y="1"/>
                  </a:moveTo>
                  <a:lnTo>
                    <a:pt x="3712" y="1339"/>
                  </a:lnTo>
                  <a:lnTo>
                    <a:pt x="1856" y="1339"/>
                  </a:lnTo>
                  <a:lnTo>
                    <a:pt x="1856" y="2499"/>
                  </a:lnTo>
                  <a:lnTo>
                    <a:pt x="0" y="4283"/>
                  </a:lnTo>
                  <a:lnTo>
                    <a:pt x="0" y="11706"/>
                  </a:lnTo>
                  <a:lnTo>
                    <a:pt x="10635" y="11706"/>
                  </a:lnTo>
                  <a:lnTo>
                    <a:pt x="10635" y="4283"/>
                  </a:lnTo>
                  <a:lnTo>
                    <a:pt x="8761" y="2499"/>
                  </a:lnTo>
                  <a:lnTo>
                    <a:pt x="8761" y="1339"/>
                  </a:lnTo>
                  <a:lnTo>
                    <a:pt x="6905" y="1339"/>
                  </a:lnTo>
                  <a:lnTo>
                    <a:pt x="5317" y="1"/>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80" name="Google Shape;780;p38"/>
            <p:cNvSpPr/>
            <p:nvPr/>
          </p:nvSpPr>
          <p:spPr>
            <a:xfrm>
              <a:off x="6515150" y="2868425"/>
              <a:ext cx="86575" cy="87000"/>
            </a:xfrm>
            <a:custGeom>
              <a:rect b="b" l="l" r="r" t="t"/>
              <a:pathLst>
                <a:path extrusionOk="0" h="3480" w="3463">
                  <a:moveTo>
                    <a:pt x="1731" y="1338"/>
                  </a:moveTo>
                  <a:cubicBezTo>
                    <a:pt x="1963" y="1338"/>
                    <a:pt x="2160" y="1517"/>
                    <a:pt x="2160" y="1767"/>
                  </a:cubicBezTo>
                  <a:cubicBezTo>
                    <a:pt x="2160" y="1999"/>
                    <a:pt x="1963" y="2195"/>
                    <a:pt x="1731" y="2195"/>
                  </a:cubicBezTo>
                  <a:cubicBezTo>
                    <a:pt x="1500" y="2195"/>
                    <a:pt x="1303" y="1981"/>
                    <a:pt x="1303" y="1767"/>
                  </a:cubicBezTo>
                  <a:cubicBezTo>
                    <a:pt x="1303" y="1517"/>
                    <a:pt x="1500" y="1338"/>
                    <a:pt x="1731" y="1338"/>
                  </a:cubicBezTo>
                  <a:close/>
                  <a:moveTo>
                    <a:pt x="1749" y="0"/>
                  </a:moveTo>
                  <a:cubicBezTo>
                    <a:pt x="786" y="0"/>
                    <a:pt x="19" y="767"/>
                    <a:pt x="19" y="1731"/>
                  </a:cubicBezTo>
                  <a:cubicBezTo>
                    <a:pt x="1" y="2694"/>
                    <a:pt x="768" y="3462"/>
                    <a:pt x="1731" y="3479"/>
                  </a:cubicBezTo>
                  <a:cubicBezTo>
                    <a:pt x="2035" y="3479"/>
                    <a:pt x="2320" y="3408"/>
                    <a:pt x="2588" y="3265"/>
                  </a:cubicBezTo>
                  <a:cubicBezTo>
                    <a:pt x="2695" y="3212"/>
                    <a:pt x="2731" y="3069"/>
                    <a:pt x="2695" y="2962"/>
                  </a:cubicBezTo>
                  <a:cubicBezTo>
                    <a:pt x="2646" y="2888"/>
                    <a:pt x="2562" y="2848"/>
                    <a:pt x="2480" y="2848"/>
                  </a:cubicBezTo>
                  <a:cubicBezTo>
                    <a:pt x="2444" y="2848"/>
                    <a:pt x="2407" y="2856"/>
                    <a:pt x="2374" y="2873"/>
                  </a:cubicBezTo>
                  <a:cubicBezTo>
                    <a:pt x="2178" y="2980"/>
                    <a:pt x="1963" y="3033"/>
                    <a:pt x="1731" y="3033"/>
                  </a:cubicBezTo>
                  <a:cubicBezTo>
                    <a:pt x="1018" y="3033"/>
                    <a:pt x="429" y="2445"/>
                    <a:pt x="447" y="1749"/>
                  </a:cubicBezTo>
                  <a:cubicBezTo>
                    <a:pt x="447" y="1035"/>
                    <a:pt x="1036" y="446"/>
                    <a:pt x="1749" y="446"/>
                  </a:cubicBezTo>
                  <a:cubicBezTo>
                    <a:pt x="2445" y="446"/>
                    <a:pt x="3034" y="1017"/>
                    <a:pt x="3034" y="1749"/>
                  </a:cubicBezTo>
                  <a:lnTo>
                    <a:pt x="3034" y="2159"/>
                  </a:lnTo>
                  <a:cubicBezTo>
                    <a:pt x="2784" y="2159"/>
                    <a:pt x="2606" y="1981"/>
                    <a:pt x="2606" y="1749"/>
                  </a:cubicBezTo>
                  <a:cubicBezTo>
                    <a:pt x="2606" y="1321"/>
                    <a:pt x="2320" y="946"/>
                    <a:pt x="1892" y="874"/>
                  </a:cubicBezTo>
                  <a:cubicBezTo>
                    <a:pt x="1836" y="862"/>
                    <a:pt x="1778" y="855"/>
                    <a:pt x="1721" y="855"/>
                  </a:cubicBezTo>
                  <a:cubicBezTo>
                    <a:pt x="1382" y="855"/>
                    <a:pt x="1051" y="1074"/>
                    <a:pt x="929" y="1410"/>
                  </a:cubicBezTo>
                  <a:cubicBezTo>
                    <a:pt x="786" y="1784"/>
                    <a:pt x="929" y="2248"/>
                    <a:pt x="1285" y="2462"/>
                  </a:cubicBezTo>
                  <a:cubicBezTo>
                    <a:pt x="1423" y="2545"/>
                    <a:pt x="1575" y="2585"/>
                    <a:pt x="1728" y="2585"/>
                  </a:cubicBezTo>
                  <a:cubicBezTo>
                    <a:pt x="1972" y="2585"/>
                    <a:pt x="2216" y="2482"/>
                    <a:pt x="2392" y="2284"/>
                  </a:cubicBezTo>
                  <a:cubicBezTo>
                    <a:pt x="2552" y="2480"/>
                    <a:pt x="2784" y="2587"/>
                    <a:pt x="3052" y="2587"/>
                  </a:cubicBezTo>
                  <a:cubicBezTo>
                    <a:pt x="3284" y="2587"/>
                    <a:pt x="3462" y="2391"/>
                    <a:pt x="3462" y="2141"/>
                  </a:cubicBezTo>
                  <a:lnTo>
                    <a:pt x="3462" y="1731"/>
                  </a:lnTo>
                  <a:cubicBezTo>
                    <a:pt x="3462" y="767"/>
                    <a:pt x="2695" y="0"/>
                    <a:pt x="1749"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781" name="Google Shape;781;p38"/>
          <p:cNvSpPr/>
          <p:nvPr/>
        </p:nvSpPr>
        <p:spPr>
          <a:xfrm>
            <a:off x="8894278" y="1737892"/>
            <a:ext cx="352677" cy="335654"/>
          </a:xfrm>
          <a:custGeom>
            <a:rect b="b" l="l" r="r" t="t"/>
            <a:pathLst>
              <a:path extrusionOk="0" h="9849" w="10671">
                <a:moveTo>
                  <a:pt x="8726" y="1430"/>
                </a:moveTo>
                <a:lnTo>
                  <a:pt x="3391" y="6426"/>
                </a:lnTo>
                <a:lnTo>
                  <a:pt x="946" y="5588"/>
                </a:lnTo>
                <a:lnTo>
                  <a:pt x="8726" y="1430"/>
                </a:lnTo>
                <a:close/>
                <a:moveTo>
                  <a:pt x="9957" y="1216"/>
                </a:moveTo>
                <a:lnTo>
                  <a:pt x="8833" y="8282"/>
                </a:lnTo>
                <a:lnTo>
                  <a:pt x="6442" y="7461"/>
                </a:lnTo>
                <a:lnTo>
                  <a:pt x="6424" y="7461"/>
                </a:lnTo>
                <a:lnTo>
                  <a:pt x="5478" y="7122"/>
                </a:lnTo>
                <a:lnTo>
                  <a:pt x="9957" y="1216"/>
                </a:lnTo>
                <a:close/>
                <a:moveTo>
                  <a:pt x="8761" y="2001"/>
                </a:moveTo>
                <a:lnTo>
                  <a:pt x="4943" y="6944"/>
                </a:lnTo>
                <a:lnTo>
                  <a:pt x="4782" y="7158"/>
                </a:lnTo>
                <a:cubicBezTo>
                  <a:pt x="4765" y="7176"/>
                  <a:pt x="4747" y="7211"/>
                  <a:pt x="4729" y="7265"/>
                </a:cubicBezTo>
                <a:lnTo>
                  <a:pt x="4693" y="7425"/>
                </a:lnTo>
                <a:lnTo>
                  <a:pt x="4426" y="8639"/>
                </a:lnTo>
                <a:lnTo>
                  <a:pt x="3783" y="6783"/>
                </a:lnTo>
                <a:lnTo>
                  <a:pt x="8761" y="2001"/>
                </a:lnTo>
                <a:close/>
                <a:moveTo>
                  <a:pt x="5211" y="7622"/>
                </a:moveTo>
                <a:lnTo>
                  <a:pt x="5853" y="7836"/>
                </a:lnTo>
                <a:lnTo>
                  <a:pt x="4961" y="8710"/>
                </a:lnTo>
                <a:lnTo>
                  <a:pt x="4961" y="8710"/>
                </a:lnTo>
                <a:lnTo>
                  <a:pt x="5211" y="7622"/>
                </a:lnTo>
                <a:close/>
                <a:moveTo>
                  <a:pt x="10390" y="0"/>
                </a:moveTo>
                <a:cubicBezTo>
                  <a:pt x="10342" y="0"/>
                  <a:pt x="10292" y="14"/>
                  <a:pt x="10242" y="39"/>
                </a:cubicBezTo>
                <a:lnTo>
                  <a:pt x="161" y="5391"/>
                </a:lnTo>
                <a:cubicBezTo>
                  <a:pt x="72" y="5445"/>
                  <a:pt x="1" y="5552"/>
                  <a:pt x="1" y="5641"/>
                </a:cubicBezTo>
                <a:cubicBezTo>
                  <a:pt x="1" y="5748"/>
                  <a:pt x="90" y="5855"/>
                  <a:pt x="179" y="5873"/>
                </a:cubicBezTo>
                <a:lnTo>
                  <a:pt x="2945" y="6819"/>
                </a:lnTo>
                <a:lnTo>
                  <a:pt x="3301" y="6944"/>
                </a:lnTo>
                <a:lnTo>
                  <a:pt x="3373" y="7176"/>
                </a:lnTo>
                <a:lnTo>
                  <a:pt x="4194" y="9638"/>
                </a:lnTo>
                <a:lnTo>
                  <a:pt x="4194" y="9656"/>
                </a:lnTo>
                <a:lnTo>
                  <a:pt x="4194" y="9674"/>
                </a:lnTo>
                <a:cubicBezTo>
                  <a:pt x="4229" y="9745"/>
                  <a:pt x="4301" y="9816"/>
                  <a:pt x="4390" y="9834"/>
                </a:cubicBezTo>
                <a:cubicBezTo>
                  <a:pt x="4419" y="9844"/>
                  <a:pt x="4446" y="9848"/>
                  <a:pt x="4472" y="9848"/>
                </a:cubicBezTo>
                <a:cubicBezTo>
                  <a:pt x="4543" y="9848"/>
                  <a:pt x="4605" y="9815"/>
                  <a:pt x="4658" y="9763"/>
                </a:cubicBezTo>
                <a:lnTo>
                  <a:pt x="4747" y="9674"/>
                </a:lnTo>
                <a:lnTo>
                  <a:pt x="6424" y="8032"/>
                </a:lnTo>
                <a:lnTo>
                  <a:pt x="8975" y="8906"/>
                </a:lnTo>
                <a:cubicBezTo>
                  <a:pt x="9001" y="8919"/>
                  <a:pt x="9028" y="8925"/>
                  <a:pt x="9056" y="8925"/>
                </a:cubicBezTo>
                <a:cubicBezTo>
                  <a:pt x="9106" y="8925"/>
                  <a:pt x="9155" y="8905"/>
                  <a:pt x="9190" y="8871"/>
                </a:cubicBezTo>
                <a:cubicBezTo>
                  <a:pt x="9261" y="8835"/>
                  <a:pt x="9314" y="8764"/>
                  <a:pt x="9332" y="8692"/>
                </a:cubicBezTo>
                <a:lnTo>
                  <a:pt x="10653" y="324"/>
                </a:lnTo>
                <a:cubicBezTo>
                  <a:pt x="10670" y="199"/>
                  <a:pt x="10617" y="110"/>
                  <a:pt x="10546" y="56"/>
                </a:cubicBezTo>
                <a:cubicBezTo>
                  <a:pt x="10498" y="18"/>
                  <a:pt x="10445" y="0"/>
                  <a:pt x="10390"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782" name="Google Shape;782;p38"/>
          <p:cNvGrpSpPr/>
          <p:nvPr/>
        </p:nvGrpSpPr>
        <p:grpSpPr>
          <a:xfrm>
            <a:off x="9474618" y="1760035"/>
            <a:ext cx="350297" cy="290464"/>
            <a:chOff x="5549875" y="2418425"/>
            <a:chExt cx="264975" cy="213075"/>
          </a:xfrm>
        </p:grpSpPr>
        <p:sp>
          <p:nvSpPr>
            <p:cNvPr id="783" name="Google Shape;783;p38"/>
            <p:cNvSpPr/>
            <p:nvPr/>
          </p:nvSpPr>
          <p:spPr>
            <a:xfrm>
              <a:off x="5549875" y="2576925"/>
              <a:ext cx="42400" cy="54575"/>
            </a:xfrm>
            <a:custGeom>
              <a:rect b="b" l="l" r="r" t="t"/>
              <a:pathLst>
                <a:path extrusionOk="0" h="2183" w="1696">
                  <a:moveTo>
                    <a:pt x="448" y="0"/>
                  </a:moveTo>
                  <a:cubicBezTo>
                    <a:pt x="379" y="0"/>
                    <a:pt x="311" y="20"/>
                    <a:pt x="250" y="62"/>
                  </a:cubicBezTo>
                  <a:cubicBezTo>
                    <a:pt x="54" y="169"/>
                    <a:pt x="0" y="419"/>
                    <a:pt x="107" y="598"/>
                  </a:cubicBezTo>
                  <a:lnTo>
                    <a:pt x="910" y="1989"/>
                  </a:lnTo>
                  <a:cubicBezTo>
                    <a:pt x="971" y="2111"/>
                    <a:pt x="1114" y="2182"/>
                    <a:pt x="1255" y="2182"/>
                  </a:cubicBezTo>
                  <a:cubicBezTo>
                    <a:pt x="1322" y="2182"/>
                    <a:pt x="1388" y="2167"/>
                    <a:pt x="1446" y="2132"/>
                  </a:cubicBezTo>
                  <a:cubicBezTo>
                    <a:pt x="1624" y="2025"/>
                    <a:pt x="1695" y="1775"/>
                    <a:pt x="1588" y="1579"/>
                  </a:cubicBezTo>
                  <a:lnTo>
                    <a:pt x="785" y="205"/>
                  </a:lnTo>
                  <a:cubicBezTo>
                    <a:pt x="715" y="75"/>
                    <a:pt x="581" y="0"/>
                    <a:pt x="448"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84" name="Google Shape;784;p38"/>
            <p:cNvSpPr/>
            <p:nvPr/>
          </p:nvSpPr>
          <p:spPr>
            <a:xfrm>
              <a:off x="5576175" y="2418425"/>
              <a:ext cx="238675" cy="211200"/>
            </a:xfrm>
            <a:custGeom>
              <a:rect b="b" l="l" r="r" t="t"/>
              <a:pathLst>
                <a:path extrusionOk="0" h="8448" w="9547">
                  <a:moveTo>
                    <a:pt x="5693" y="6724"/>
                  </a:moveTo>
                  <a:lnTo>
                    <a:pt x="5568" y="7348"/>
                  </a:lnTo>
                  <a:lnTo>
                    <a:pt x="3730" y="7883"/>
                  </a:lnTo>
                  <a:lnTo>
                    <a:pt x="3284" y="7402"/>
                  </a:lnTo>
                  <a:lnTo>
                    <a:pt x="5693" y="6724"/>
                  </a:lnTo>
                  <a:close/>
                  <a:moveTo>
                    <a:pt x="6248" y="1"/>
                  </a:moveTo>
                  <a:cubicBezTo>
                    <a:pt x="6184" y="1"/>
                    <a:pt x="6119" y="24"/>
                    <a:pt x="6067" y="68"/>
                  </a:cubicBezTo>
                  <a:lnTo>
                    <a:pt x="1" y="5921"/>
                  </a:lnTo>
                  <a:lnTo>
                    <a:pt x="1196" y="8008"/>
                  </a:lnTo>
                  <a:lnTo>
                    <a:pt x="2713" y="7580"/>
                  </a:lnTo>
                  <a:lnTo>
                    <a:pt x="3391" y="8312"/>
                  </a:lnTo>
                  <a:cubicBezTo>
                    <a:pt x="3476" y="8396"/>
                    <a:pt x="3583" y="8448"/>
                    <a:pt x="3703" y="8448"/>
                  </a:cubicBezTo>
                  <a:cubicBezTo>
                    <a:pt x="3735" y="8448"/>
                    <a:pt x="3768" y="8444"/>
                    <a:pt x="3801" y="8437"/>
                  </a:cubicBezTo>
                  <a:lnTo>
                    <a:pt x="5800" y="7866"/>
                  </a:lnTo>
                  <a:cubicBezTo>
                    <a:pt x="5836" y="7848"/>
                    <a:pt x="5871" y="7830"/>
                    <a:pt x="5889" y="7812"/>
                  </a:cubicBezTo>
                  <a:cubicBezTo>
                    <a:pt x="5996" y="7758"/>
                    <a:pt x="6067" y="7651"/>
                    <a:pt x="6085" y="7544"/>
                  </a:cubicBezTo>
                  <a:lnTo>
                    <a:pt x="6264" y="6563"/>
                  </a:lnTo>
                  <a:lnTo>
                    <a:pt x="9315" y="5707"/>
                  </a:lnTo>
                  <a:cubicBezTo>
                    <a:pt x="9475" y="5635"/>
                    <a:pt x="9547" y="5439"/>
                    <a:pt x="9458" y="5296"/>
                  </a:cubicBezTo>
                  <a:lnTo>
                    <a:pt x="8565" y="3744"/>
                  </a:lnTo>
                  <a:lnTo>
                    <a:pt x="7370" y="1674"/>
                  </a:lnTo>
                  <a:lnTo>
                    <a:pt x="6478" y="140"/>
                  </a:lnTo>
                  <a:cubicBezTo>
                    <a:pt x="6426" y="46"/>
                    <a:pt x="6337" y="1"/>
                    <a:pt x="6248"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785" name="Google Shape;785;p38"/>
          <p:cNvSpPr/>
          <p:nvPr/>
        </p:nvSpPr>
        <p:spPr>
          <a:xfrm>
            <a:off x="2620588" y="2368871"/>
            <a:ext cx="166936" cy="380674"/>
          </a:xfrm>
          <a:custGeom>
            <a:rect b="b" l="l" r="r" t="t"/>
            <a:pathLst>
              <a:path extrusionOk="0" h="11170" w="5051">
                <a:moveTo>
                  <a:pt x="1857" y="0"/>
                </a:moveTo>
                <a:cubicBezTo>
                  <a:pt x="839" y="0"/>
                  <a:pt x="1" y="839"/>
                  <a:pt x="1" y="1856"/>
                </a:cubicBezTo>
                <a:lnTo>
                  <a:pt x="1" y="8654"/>
                </a:lnTo>
                <a:cubicBezTo>
                  <a:pt x="1" y="10046"/>
                  <a:pt x="1125" y="11170"/>
                  <a:pt x="2517" y="11170"/>
                </a:cubicBezTo>
                <a:cubicBezTo>
                  <a:pt x="3908" y="11170"/>
                  <a:pt x="5050" y="10046"/>
                  <a:pt x="5050" y="8654"/>
                </a:cubicBezTo>
                <a:lnTo>
                  <a:pt x="5050" y="5853"/>
                </a:lnTo>
                <a:lnTo>
                  <a:pt x="4247" y="5853"/>
                </a:lnTo>
                <a:lnTo>
                  <a:pt x="4247" y="8654"/>
                </a:lnTo>
                <a:cubicBezTo>
                  <a:pt x="4247" y="9618"/>
                  <a:pt x="3480" y="10385"/>
                  <a:pt x="2517" y="10385"/>
                </a:cubicBezTo>
                <a:cubicBezTo>
                  <a:pt x="1571" y="10385"/>
                  <a:pt x="786" y="9618"/>
                  <a:pt x="786" y="8654"/>
                </a:cubicBezTo>
                <a:lnTo>
                  <a:pt x="786" y="1856"/>
                </a:lnTo>
                <a:cubicBezTo>
                  <a:pt x="786" y="1285"/>
                  <a:pt x="1268" y="803"/>
                  <a:pt x="1857" y="803"/>
                </a:cubicBezTo>
                <a:cubicBezTo>
                  <a:pt x="2445" y="803"/>
                  <a:pt x="2909" y="1285"/>
                  <a:pt x="2909" y="1856"/>
                </a:cubicBezTo>
                <a:lnTo>
                  <a:pt x="2909" y="8119"/>
                </a:lnTo>
                <a:cubicBezTo>
                  <a:pt x="2909" y="8351"/>
                  <a:pt x="2749" y="8511"/>
                  <a:pt x="2517" y="8511"/>
                </a:cubicBezTo>
                <a:cubicBezTo>
                  <a:pt x="2303" y="8511"/>
                  <a:pt x="2124" y="8351"/>
                  <a:pt x="2124" y="8119"/>
                </a:cubicBezTo>
                <a:lnTo>
                  <a:pt x="2124" y="4925"/>
                </a:lnTo>
                <a:lnTo>
                  <a:pt x="1321" y="4925"/>
                </a:lnTo>
                <a:lnTo>
                  <a:pt x="1321" y="8119"/>
                </a:lnTo>
                <a:cubicBezTo>
                  <a:pt x="1321" y="8779"/>
                  <a:pt x="1857" y="9314"/>
                  <a:pt x="2517" y="9314"/>
                </a:cubicBezTo>
                <a:cubicBezTo>
                  <a:pt x="3177" y="9314"/>
                  <a:pt x="3712" y="8779"/>
                  <a:pt x="3712" y="8119"/>
                </a:cubicBezTo>
                <a:lnTo>
                  <a:pt x="3712" y="1856"/>
                </a:lnTo>
                <a:cubicBezTo>
                  <a:pt x="3712" y="839"/>
                  <a:pt x="2891" y="0"/>
                  <a:pt x="1857"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786" name="Google Shape;786;p38"/>
          <p:cNvGrpSpPr/>
          <p:nvPr/>
        </p:nvGrpSpPr>
        <p:grpSpPr>
          <a:xfrm>
            <a:off x="3570694" y="2404542"/>
            <a:ext cx="299598" cy="308322"/>
            <a:chOff x="3739275" y="2525850"/>
            <a:chExt cx="226625" cy="226175"/>
          </a:xfrm>
        </p:grpSpPr>
        <p:sp>
          <p:nvSpPr>
            <p:cNvPr id="787" name="Google Shape;787;p38"/>
            <p:cNvSpPr/>
            <p:nvPr/>
          </p:nvSpPr>
          <p:spPr>
            <a:xfrm>
              <a:off x="3779425" y="2525850"/>
              <a:ext cx="20100" cy="40150"/>
            </a:xfrm>
            <a:custGeom>
              <a:rect b="b" l="l" r="r" t="t"/>
              <a:pathLst>
                <a:path extrusionOk="0" h="1606" w="804">
                  <a:moveTo>
                    <a:pt x="393" y="0"/>
                  </a:moveTo>
                  <a:cubicBezTo>
                    <a:pt x="179" y="0"/>
                    <a:pt x="1" y="178"/>
                    <a:pt x="1" y="410"/>
                  </a:cubicBezTo>
                  <a:lnTo>
                    <a:pt x="1" y="1195"/>
                  </a:lnTo>
                  <a:cubicBezTo>
                    <a:pt x="1" y="1427"/>
                    <a:pt x="179" y="1606"/>
                    <a:pt x="393" y="1606"/>
                  </a:cubicBezTo>
                  <a:cubicBezTo>
                    <a:pt x="625" y="1606"/>
                    <a:pt x="804" y="1427"/>
                    <a:pt x="804" y="1195"/>
                  </a:cubicBezTo>
                  <a:lnTo>
                    <a:pt x="804" y="410"/>
                  </a:lnTo>
                  <a:cubicBezTo>
                    <a:pt x="804" y="178"/>
                    <a:pt x="625" y="0"/>
                    <a:pt x="393"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88" name="Google Shape;788;p38"/>
            <p:cNvSpPr/>
            <p:nvPr/>
          </p:nvSpPr>
          <p:spPr>
            <a:xfrm>
              <a:off x="3739275" y="2605675"/>
              <a:ext cx="226625" cy="146350"/>
            </a:xfrm>
            <a:custGeom>
              <a:rect b="b" l="l" r="r" t="t"/>
              <a:pathLst>
                <a:path extrusionOk="0" h="5854" w="9065">
                  <a:moveTo>
                    <a:pt x="2927" y="804"/>
                  </a:moveTo>
                  <a:lnTo>
                    <a:pt x="2927" y="1856"/>
                  </a:lnTo>
                  <a:lnTo>
                    <a:pt x="804" y="1856"/>
                  </a:lnTo>
                  <a:lnTo>
                    <a:pt x="804" y="804"/>
                  </a:lnTo>
                  <a:close/>
                  <a:moveTo>
                    <a:pt x="5604" y="804"/>
                  </a:moveTo>
                  <a:lnTo>
                    <a:pt x="5604" y="1856"/>
                  </a:lnTo>
                  <a:lnTo>
                    <a:pt x="3462" y="1856"/>
                  </a:lnTo>
                  <a:lnTo>
                    <a:pt x="3462" y="804"/>
                  </a:lnTo>
                  <a:close/>
                  <a:moveTo>
                    <a:pt x="8262" y="804"/>
                  </a:moveTo>
                  <a:lnTo>
                    <a:pt x="8262" y="1856"/>
                  </a:lnTo>
                  <a:lnTo>
                    <a:pt x="6121" y="1856"/>
                  </a:lnTo>
                  <a:lnTo>
                    <a:pt x="6121" y="804"/>
                  </a:lnTo>
                  <a:close/>
                  <a:moveTo>
                    <a:pt x="2927" y="2392"/>
                  </a:moveTo>
                  <a:lnTo>
                    <a:pt x="2927" y="3462"/>
                  </a:lnTo>
                  <a:lnTo>
                    <a:pt x="804" y="3462"/>
                  </a:lnTo>
                  <a:lnTo>
                    <a:pt x="804" y="2392"/>
                  </a:lnTo>
                  <a:close/>
                  <a:moveTo>
                    <a:pt x="5604" y="2392"/>
                  </a:moveTo>
                  <a:lnTo>
                    <a:pt x="5604" y="3462"/>
                  </a:lnTo>
                  <a:lnTo>
                    <a:pt x="3462" y="3462"/>
                  </a:lnTo>
                  <a:lnTo>
                    <a:pt x="3462" y="2392"/>
                  </a:lnTo>
                  <a:close/>
                  <a:moveTo>
                    <a:pt x="8262" y="2392"/>
                  </a:moveTo>
                  <a:lnTo>
                    <a:pt x="8262" y="3462"/>
                  </a:lnTo>
                  <a:lnTo>
                    <a:pt x="6121" y="3462"/>
                  </a:lnTo>
                  <a:lnTo>
                    <a:pt x="6121" y="2392"/>
                  </a:lnTo>
                  <a:close/>
                  <a:moveTo>
                    <a:pt x="2927" y="3980"/>
                  </a:moveTo>
                  <a:lnTo>
                    <a:pt x="2927" y="5050"/>
                  </a:lnTo>
                  <a:lnTo>
                    <a:pt x="804" y="5050"/>
                  </a:lnTo>
                  <a:lnTo>
                    <a:pt x="804" y="3980"/>
                  </a:lnTo>
                  <a:close/>
                  <a:moveTo>
                    <a:pt x="5604" y="3980"/>
                  </a:moveTo>
                  <a:lnTo>
                    <a:pt x="5604" y="5050"/>
                  </a:lnTo>
                  <a:lnTo>
                    <a:pt x="3462" y="5050"/>
                  </a:lnTo>
                  <a:lnTo>
                    <a:pt x="3462" y="3980"/>
                  </a:lnTo>
                  <a:close/>
                  <a:moveTo>
                    <a:pt x="8262" y="3980"/>
                  </a:moveTo>
                  <a:lnTo>
                    <a:pt x="8262" y="5050"/>
                  </a:lnTo>
                  <a:lnTo>
                    <a:pt x="6121" y="5050"/>
                  </a:lnTo>
                  <a:lnTo>
                    <a:pt x="6121" y="3980"/>
                  </a:lnTo>
                  <a:close/>
                  <a:moveTo>
                    <a:pt x="1" y="1"/>
                  </a:moveTo>
                  <a:lnTo>
                    <a:pt x="1" y="5853"/>
                  </a:lnTo>
                  <a:lnTo>
                    <a:pt x="9065" y="5853"/>
                  </a:lnTo>
                  <a:lnTo>
                    <a:pt x="9065" y="1"/>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89" name="Google Shape;789;p38"/>
            <p:cNvSpPr/>
            <p:nvPr/>
          </p:nvSpPr>
          <p:spPr>
            <a:xfrm>
              <a:off x="3905675" y="2525850"/>
              <a:ext cx="20100" cy="40150"/>
            </a:xfrm>
            <a:custGeom>
              <a:rect b="b" l="l" r="r" t="t"/>
              <a:pathLst>
                <a:path extrusionOk="0" h="1606" w="804">
                  <a:moveTo>
                    <a:pt x="411" y="0"/>
                  </a:moveTo>
                  <a:cubicBezTo>
                    <a:pt x="179" y="0"/>
                    <a:pt x="0" y="178"/>
                    <a:pt x="0" y="410"/>
                  </a:cubicBezTo>
                  <a:lnTo>
                    <a:pt x="0" y="1195"/>
                  </a:lnTo>
                  <a:cubicBezTo>
                    <a:pt x="0" y="1427"/>
                    <a:pt x="179" y="1606"/>
                    <a:pt x="411" y="1606"/>
                  </a:cubicBezTo>
                  <a:cubicBezTo>
                    <a:pt x="643" y="1606"/>
                    <a:pt x="803" y="1427"/>
                    <a:pt x="803" y="1195"/>
                  </a:cubicBezTo>
                  <a:lnTo>
                    <a:pt x="803" y="410"/>
                  </a:lnTo>
                  <a:cubicBezTo>
                    <a:pt x="803" y="178"/>
                    <a:pt x="643" y="0"/>
                    <a:pt x="411"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90" name="Google Shape;790;p38"/>
            <p:cNvSpPr/>
            <p:nvPr/>
          </p:nvSpPr>
          <p:spPr>
            <a:xfrm>
              <a:off x="3739275" y="2545900"/>
              <a:ext cx="226625" cy="46425"/>
            </a:xfrm>
            <a:custGeom>
              <a:rect b="b" l="l" r="r" t="t"/>
              <a:pathLst>
                <a:path extrusionOk="0" h="1857" w="9065">
                  <a:moveTo>
                    <a:pt x="1" y="1"/>
                  </a:moveTo>
                  <a:lnTo>
                    <a:pt x="1" y="1857"/>
                  </a:lnTo>
                  <a:lnTo>
                    <a:pt x="9065" y="1857"/>
                  </a:lnTo>
                  <a:lnTo>
                    <a:pt x="9065" y="1"/>
                  </a:lnTo>
                  <a:lnTo>
                    <a:pt x="7994" y="1"/>
                  </a:lnTo>
                  <a:lnTo>
                    <a:pt x="7994" y="393"/>
                  </a:lnTo>
                  <a:cubicBezTo>
                    <a:pt x="7994" y="929"/>
                    <a:pt x="7584" y="1321"/>
                    <a:pt x="7067" y="1321"/>
                  </a:cubicBezTo>
                  <a:cubicBezTo>
                    <a:pt x="6549" y="1321"/>
                    <a:pt x="6121" y="929"/>
                    <a:pt x="6121" y="393"/>
                  </a:cubicBezTo>
                  <a:lnTo>
                    <a:pt x="6121" y="1"/>
                  </a:lnTo>
                  <a:lnTo>
                    <a:pt x="2927" y="1"/>
                  </a:lnTo>
                  <a:lnTo>
                    <a:pt x="2927" y="393"/>
                  </a:lnTo>
                  <a:cubicBezTo>
                    <a:pt x="2927" y="929"/>
                    <a:pt x="2535" y="1321"/>
                    <a:pt x="1999" y="1321"/>
                  </a:cubicBezTo>
                  <a:cubicBezTo>
                    <a:pt x="1482" y="1321"/>
                    <a:pt x="1072" y="929"/>
                    <a:pt x="1072" y="393"/>
                  </a:cubicBezTo>
                  <a:lnTo>
                    <a:pt x="1072" y="1"/>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791" name="Google Shape;791;p38"/>
          <p:cNvGrpSpPr/>
          <p:nvPr/>
        </p:nvGrpSpPr>
        <p:grpSpPr>
          <a:xfrm>
            <a:off x="3043876" y="2377772"/>
            <a:ext cx="272464" cy="361861"/>
            <a:chOff x="4518575" y="2506200"/>
            <a:chExt cx="206100" cy="265450"/>
          </a:xfrm>
        </p:grpSpPr>
        <p:sp>
          <p:nvSpPr>
            <p:cNvPr id="792" name="Google Shape;792;p38"/>
            <p:cNvSpPr/>
            <p:nvPr/>
          </p:nvSpPr>
          <p:spPr>
            <a:xfrm>
              <a:off x="4518575" y="2506200"/>
              <a:ext cx="206100" cy="265450"/>
            </a:xfrm>
            <a:custGeom>
              <a:rect b="b" l="l" r="r" t="t"/>
              <a:pathLst>
                <a:path extrusionOk="0" h="10618" w="8244">
                  <a:moveTo>
                    <a:pt x="7440" y="786"/>
                  </a:moveTo>
                  <a:lnTo>
                    <a:pt x="7440" y="9832"/>
                  </a:lnTo>
                  <a:lnTo>
                    <a:pt x="803" y="9832"/>
                  </a:lnTo>
                  <a:lnTo>
                    <a:pt x="803" y="786"/>
                  </a:lnTo>
                  <a:close/>
                  <a:moveTo>
                    <a:pt x="0" y="1"/>
                  </a:moveTo>
                  <a:lnTo>
                    <a:pt x="0" y="10617"/>
                  </a:lnTo>
                  <a:lnTo>
                    <a:pt x="8243" y="10617"/>
                  </a:lnTo>
                  <a:lnTo>
                    <a:pt x="8243" y="1"/>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93" name="Google Shape;793;p38"/>
            <p:cNvSpPr/>
            <p:nvPr/>
          </p:nvSpPr>
          <p:spPr>
            <a:xfrm>
              <a:off x="4628300" y="2555725"/>
              <a:ext cx="56225" cy="13400"/>
            </a:xfrm>
            <a:custGeom>
              <a:rect b="b" l="l" r="r" t="t"/>
              <a:pathLst>
                <a:path extrusionOk="0" h="536" w="2249">
                  <a:moveTo>
                    <a:pt x="0" y="0"/>
                  </a:moveTo>
                  <a:lnTo>
                    <a:pt x="0" y="536"/>
                  </a:lnTo>
                  <a:lnTo>
                    <a:pt x="2249" y="536"/>
                  </a:lnTo>
                  <a:lnTo>
                    <a:pt x="2249" y="0"/>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94" name="Google Shape;794;p38"/>
            <p:cNvSpPr/>
            <p:nvPr/>
          </p:nvSpPr>
          <p:spPr>
            <a:xfrm>
              <a:off x="4628300" y="2608800"/>
              <a:ext cx="56225" cy="13425"/>
            </a:xfrm>
            <a:custGeom>
              <a:rect b="b" l="l" r="r" t="t"/>
              <a:pathLst>
                <a:path extrusionOk="0" h="537" w="2249">
                  <a:moveTo>
                    <a:pt x="0" y="1"/>
                  </a:moveTo>
                  <a:lnTo>
                    <a:pt x="0" y="536"/>
                  </a:lnTo>
                  <a:lnTo>
                    <a:pt x="2249" y="536"/>
                  </a:lnTo>
                  <a:lnTo>
                    <a:pt x="2249" y="1"/>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95" name="Google Shape;795;p38"/>
            <p:cNvSpPr/>
            <p:nvPr/>
          </p:nvSpPr>
          <p:spPr>
            <a:xfrm>
              <a:off x="4628300" y="2715425"/>
              <a:ext cx="56225" cy="13400"/>
            </a:xfrm>
            <a:custGeom>
              <a:rect b="b" l="l" r="r" t="t"/>
              <a:pathLst>
                <a:path extrusionOk="0" h="536" w="2249">
                  <a:moveTo>
                    <a:pt x="0" y="0"/>
                  </a:moveTo>
                  <a:lnTo>
                    <a:pt x="0" y="535"/>
                  </a:lnTo>
                  <a:lnTo>
                    <a:pt x="2249" y="535"/>
                  </a:lnTo>
                  <a:lnTo>
                    <a:pt x="2249" y="0"/>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96" name="Google Shape;796;p38"/>
            <p:cNvSpPr/>
            <p:nvPr/>
          </p:nvSpPr>
          <p:spPr>
            <a:xfrm>
              <a:off x="4628300" y="2662325"/>
              <a:ext cx="56225" cy="12975"/>
            </a:xfrm>
            <a:custGeom>
              <a:rect b="b" l="l" r="r" t="t"/>
              <a:pathLst>
                <a:path extrusionOk="0" h="519" w="2249">
                  <a:moveTo>
                    <a:pt x="0" y="1"/>
                  </a:moveTo>
                  <a:lnTo>
                    <a:pt x="0" y="518"/>
                  </a:lnTo>
                  <a:lnTo>
                    <a:pt x="2249" y="518"/>
                  </a:lnTo>
                  <a:lnTo>
                    <a:pt x="2249" y="1"/>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97" name="Google Shape;797;p38"/>
            <p:cNvSpPr/>
            <p:nvPr/>
          </p:nvSpPr>
          <p:spPr>
            <a:xfrm>
              <a:off x="4558275" y="25392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98" name="Google Shape;798;p38"/>
            <p:cNvSpPr/>
            <p:nvPr/>
          </p:nvSpPr>
          <p:spPr>
            <a:xfrm>
              <a:off x="4558275" y="2592300"/>
              <a:ext cx="49525" cy="40625"/>
            </a:xfrm>
            <a:custGeom>
              <a:rect b="b" l="l" r="r" t="t"/>
              <a:pathLst>
                <a:path extrusionOk="0" h="1625" w="1981">
                  <a:moveTo>
                    <a:pt x="1606" y="1"/>
                  </a:moveTo>
                  <a:lnTo>
                    <a:pt x="732" y="893"/>
                  </a:lnTo>
                  <a:lnTo>
                    <a:pt x="375" y="536"/>
                  </a:lnTo>
                  <a:lnTo>
                    <a:pt x="0" y="911"/>
                  </a:lnTo>
                  <a:lnTo>
                    <a:pt x="732" y="1624"/>
                  </a:lnTo>
                  <a:lnTo>
                    <a:pt x="1981" y="375"/>
                  </a:lnTo>
                  <a:lnTo>
                    <a:pt x="1606" y="1"/>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99" name="Google Shape;799;p38"/>
            <p:cNvSpPr/>
            <p:nvPr/>
          </p:nvSpPr>
          <p:spPr>
            <a:xfrm>
              <a:off x="4558275" y="2645375"/>
              <a:ext cx="49525" cy="41075"/>
            </a:xfrm>
            <a:custGeom>
              <a:rect b="b" l="l" r="r" t="t"/>
              <a:pathLst>
                <a:path extrusionOk="0" h="1643" w="1981">
                  <a:moveTo>
                    <a:pt x="1606" y="1"/>
                  </a:moveTo>
                  <a:lnTo>
                    <a:pt x="732" y="893"/>
                  </a:lnTo>
                  <a:lnTo>
                    <a:pt x="375" y="536"/>
                  </a:lnTo>
                  <a:lnTo>
                    <a:pt x="0" y="911"/>
                  </a:lnTo>
                  <a:lnTo>
                    <a:pt x="732" y="1642"/>
                  </a:lnTo>
                  <a:lnTo>
                    <a:pt x="1981" y="376"/>
                  </a:lnTo>
                  <a:lnTo>
                    <a:pt x="1606" y="1"/>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00" name="Google Shape;800;p38"/>
            <p:cNvSpPr/>
            <p:nvPr/>
          </p:nvSpPr>
          <p:spPr>
            <a:xfrm>
              <a:off x="4558275" y="26980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01" name="Google Shape;801;p38"/>
          <p:cNvGrpSpPr/>
          <p:nvPr/>
        </p:nvGrpSpPr>
        <p:grpSpPr>
          <a:xfrm>
            <a:off x="4125077" y="2404742"/>
            <a:ext cx="299631" cy="308322"/>
            <a:chOff x="4164375" y="1677425"/>
            <a:chExt cx="226650" cy="226175"/>
          </a:xfrm>
        </p:grpSpPr>
        <p:sp>
          <p:nvSpPr>
            <p:cNvPr id="802" name="Google Shape;802;p38"/>
            <p:cNvSpPr/>
            <p:nvPr/>
          </p:nvSpPr>
          <p:spPr>
            <a:xfrm>
              <a:off x="4164375" y="1677425"/>
              <a:ext cx="226650" cy="226175"/>
            </a:xfrm>
            <a:custGeom>
              <a:rect b="b" l="l" r="r" t="t"/>
              <a:pathLst>
                <a:path extrusionOk="0" h="9047" w="9066">
                  <a:moveTo>
                    <a:pt x="1" y="0"/>
                  </a:moveTo>
                  <a:lnTo>
                    <a:pt x="1" y="9047"/>
                  </a:lnTo>
                  <a:lnTo>
                    <a:pt x="9065" y="9047"/>
                  </a:lnTo>
                  <a:lnTo>
                    <a:pt x="9065" y="8244"/>
                  </a:lnTo>
                  <a:lnTo>
                    <a:pt x="804" y="8244"/>
                  </a:lnTo>
                  <a:lnTo>
                    <a:pt x="804" y="0"/>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03" name="Google Shape;803;p38"/>
            <p:cNvSpPr/>
            <p:nvPr/>
          </p:nvSpPr>
          <p:spPr>
            <a:xfrm>
              <a:off x="4204525" y="1747450"/>
              <a:ext cx="36600" cy="116450"/>
            </a:xfrm>
            <a:custGeom>
              <a:rect b="b" l="l" r="r" t="t"/>
              <a:pathLst>
                <a:path extrusionOk="0" h="4658" w="1464">
                  <a:moveTo>
                    <a:pt x="1" y="1"/>
                  </a:moveTo>
                  <a:lnTo>
                    <a:pt x="1" y="4658"/>
                  </a:lnTo>
                  <a:lnTo>
                    <a:pt x="1464" y="4658"/>
                  </a:lnTo>
                  <a:lnTo>
                    <a:pt x="1464" y="1"/>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04" name="Google Shape;804;p38"/>
            <p:cNvSpPr/>
            <p:nvPr/>
          </p:nvSpPr>
          <p:spPr>
            <a:xfrm>
              <a:off x="4254500" y="1677425"/>
              <a:ext cx="36600" cy="186475"/>
            </a:xfrm>
            <a:custGeom>
              <a:rect b="b" l="l" r="r" t="t"/>
              <a:pathLst>
                <a:path extrusionOk="0" h="7459" w="1464">
                  <a:moveTo>
                    <a:pt x="0" y="0"/>
                  </a:moveTo>
                  <a:lnTo>
                    <a:pt x="0" y="7459"/>
                  </a:lnTo>
                  <a:lnTo>
                    <a:pt x="1463" y="7459"/>
                  </a:lnTo>
                  <a:lnTo>
                    <a:pt x="1463" y="0"/>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05" name="Google Shape;805;p38"/>
            <p:cNvSpPr/>
            <p:nvPr/>
          </p:nvSpPr>
          <p:spPr>
            <a:xfrm>
              <a:off x="4304450" y="1747450"/>
              <a:ext cx="36600" cy="116450"/>
            </a:xfrm>
            <a:custGeom>
              <a:rect b="b" l="l" r="r" t="t"/>
              <a:pathLst>
                <a:path extrusionOk="0" h="4658" w="1464">
                  <a:moveTo>
                    <a:pt x="1" y="1"/>
                  </a:moveTo>
                  <a:lnTo>
                    <a:pt x="1" y="4658"/>
                  </a:lnTo>
                  <a:lnTo>
                    <a:pt x="1464" y="4658"/>
                  </a:lnTo>
                  <a:lnTo>
                    <a:pt x="1464" y="1"/>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06" name="Google Shape;806;p38"/>
            <p:cNvSpPr/>
            <p:nvPr/>
          </p:nvSpPr>
          <p:spPr>
            <a:xfrm>
              <a:off x="4354400" y="1803650"/>
              <a:ext cx="36625" cy="60250"/>
            </a:xfrm>
            <a:custGeom>
              <a:rect b="b" l="l" r="r" t="t"/>
              <a:pathLst>
                <a:path extrusionOk="0" h="2410" w="1465">
                  <a:moveTo>
                    <a:pt x="1" y="1"/>
                  </a:moveTo>
                  <a:lnTo>
                    <a:pt x="1" y="2410"/>
                  </a:lnTo>
                  <a:lnTo>
                    <a:pt x="1464" y="2410"/>
                  </a:lnTo>
                  <a:lnTo>
                    <a:pt x="1464" y="1"/>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07" name="Google Shape;807;p38"/>
          <p:cNvGrpSpPr/>
          <p:nvPr/>
        </p:nvGrpSpPr>
        <p:grpSpPr>
          <a:xfrm>
            <a:off x="5179042" y="2395931"/>
            <a:ext cx="299003" cy="308322"/>
            <a:chOff x="5226025" y="1677425"/>
            <a:chExt cx="226175" cy="226175"/>
          </a:xfrm>
        </p:grpSpPr>
        <p:sp>
          <p:nvSpPr>
            <p:cNvPr id="808" name="Google Shape;808;p38"/>
            <p:cNvSpPr/>
            <p:nvPr/>
          </p:nvSpPr>
          <p:spPr>
            <a:xfrm>
              <a:off x="5226025" y="1677425"/>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09" name="Google Shape;809;p38"/>
            <p:cNvSpPr/>
            <p:nvPr/>
          </p:nvSpPr>
          <p:spPr>
            <a:xfrm>
              <a:off x="5259025" y="1733625"/>
              <a:ext cx="193175" cy="113325"/>
            </a:xfrm>
            <a:custGeom>
              <a:rect b="b" l="l" r="r" t="t"/>
              <a:pathLst>
                <a:path extrusionOk="0" h="4533" w="7727">
                  <a:moveTo>
                    <a:pt x="554" y="1"/>
                  </a:moveTo>
                  <a:lnTo>
                    <a:pt x="1" y="571"/>
                  </a:lnTo>
                  <a:lnTo>
                    <a:pt x="2410" y="2980"/>
                  </a:lnTo>
                  <a:lnTo>
                    <a:pt x="3213" y="2177"/>
                  </a:lnTo>
                  <a:lnTo>
                    <a:pt x="4533" y="3516"/>
                  </a:lnTo>
                  <a:lnTo>
                    <a:pt x="5336" y="2713"/>
                  </a:lnTo>
                  <a:lnTo>
                    <a:pt x="6389" y="3765"/>
                  </a:lnTo>
                  <a:lnTo>
                    <a:pt x="5603" y="4533"/>
                  </a:lnTo>
                  <a:lnTo>
                    <a:pt x="7727" y="4533"/>
                  </a:lnTo>
                  <a:lnTo>
                    <a:pt x="7727" y="2409"/>
                  </a:lnTo>
                  <a:lnTo>
                    <a:pt x="6942" y="3194"/>
                  </a:lnTo>
                  <a:lnTo>
                    <a:pt x="5336" y="1589"/>
                  </a:lnTo>
                  <a:lnTo>
                    <a:pt x="4533" y="2391"/>
                  </a:lnTo>
                  <a:lnTo>
                    <a:pt x="3213" y="1053"/>
                  </a:lnTo>
                  <a:lnTo>
                    <a:pt x="2410" y="1856"/>
                  </a:lnTo>
                  <a:lnTo>
                    <a:pt x="554" y="1"/>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10" name="Google Shape;810;p38"/>
          <p:cNvGrpSpPr/>
          <p:nvPr/>
        </p:nvGrpSpPr>
        <p:grpSpPr>
          <a:xfrm>
            <a:off x="4652426" y="2396024"/>
            <a:ext cx="299003" cy="308322"/>
            <a:chOff x="4835275" y="1198350"/>
            <a:chExt cx="226175" cy="226175"/>
          </a:xfrm>
        </p:grpSpPr>
        <p:sp>
          <p:nvSpPr>
            <p:cNvPr id="811" name="Google Shape;811;p38"/>
            <p:cNvSpPr/>
            <p:nvPr/>
          </p:nvSpPr>
          <p:spPr>
            <a:xfrm>
              <a:off x="4835275" y="1198350"/>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12" name="Google Shape;812;p38"/>
            <p:cNvSpPr/>
            <p:nvPr/>
          </p:nvSpPr>
          <p:spPr>
            <a:xfrm>
              <a:off x="4868275" y="1255000"/>
              <a:ext cx="193175" cy="113325"/>
            </a:xfrm>
            <a:custGeom>
              <a:rect b="b" l="l" r="r" t="t"/>
              <a:pathLst>
                <a:path extrusionOk="0" h="4533" w="7727">
                  <a:moveTo>
                    <a:pt x="5603" y="0"/>
                  </a:moveTo>
                  <a:lnTo>
                    <a:pt x="6388" y="785"/>
                  </a:lnTo>
                  <a:lnTo>
                    <a:pt x="5336" y="1838"/>
                  </a:lnTo>
                  <a:lnTo>
                    <a:pt x="4533" y="1035"/>
                  </a:lnTo>
                  <a:lnTo>
                    <a:pt x="3195" y="2356"/>
                  </a:lnTo>
                  <a:lnTo>
                    <a:pt x="2409" y="1571"/>
                  </a:lnTo>
                  <a:lnTo>
                    <a:pt x="1" y="3979"/>
                  </a:lnTo>
                  <a:lnTo>
                    <a:pt x="554" y="4532"/>
                  </a:lnTo>
                  <a:lnTo>
                    <a:pt x="2409" y="2695"/>
                  </a:lnTo>
                  <a:lnTo>
                    <a:pt x="3195" y="3480"/>
                  </a:lnTo>
                  <a:lnTo>
                    <a:pt x="4533" y="2159"/>
                  </a:lnTo>
                  <a:lnTo>
                    <a:pt x="5336" y="2962"/>
                  </a:lnTo>
                  <a:lnTo>
                    <a:pt x="6941" y="1339"/>
                  </a:lnTo>
                  <a:lnTo>
                    <a:pt x="7727" y="2124"/>
                  </a:lnTo>
                  <a:lnTo>
                    <a:pt x="7727" y="0"/>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13" name="Google Shape;813;p38"/>
          <p:cNvGrpSpPr/>
          <p:nvPr/>
        </p:nvGrpSpPr>
        <p:grpSpPr>
          <a:xfrm>
            <a:off x="6339271" y="2379923"/>
            <a:ext cx="347356" cy="358215"/>
            <a:chOff x="968775" y="1180050"/>
            <a:chExt cx="262750" cy="262775"/>
          </a:xfrm>
        </p:grpSpPr>
        <p:sp>
          <p:nvSpPr>
            <p:cNvPr id="814" name="Google Shape;814;p38"/>
            <p:cNvSpPr/>
            <p:nvPr/>
          </p:nvSpPr>
          <p:spPr>
            <a:xfrm>
              <a:off x="1061550" y="1180050"/>
              <a:ext cx="169975" cy="169550"/>
            </a:xfrm>
            <a:custGeom>
              <a:rect b="b" l="l" r="r" t="t"/>
              <a:pathLst>
                <a:path extrusionOk="0" h="6782" w="6799">
                  <a:moveTo>
                    <a:pt x="5478" y="1"/>
                  </a:moveTo>
                  <a:lnTo>
                    <a:pt x="4015" y="1464"/>
                  </a:lnTo>
                  <a:lnTo>
                    <a:pt x="4086" y="2160"/>
                  </a:lnTo>
                  <a:lnTo>
                    <a:pt x="1963" y="4283"/>
                  </a:lnTo>
                  <a:cubicBezTo>
                    <a:pt x="1785" y="4194"/>
                    <a:pt x="1571" y="4122"/>
                    <a:pt x="1339" y="4122"/>
                  </a:cubicBezTo>
                  <a:cubicBezTo>
                    <a:pt x="607" y="4122"/>
                    <a:pt x="1" y="4729"/>
                    <a:pt x="1" y="5461"/>
                  </a:cubicBezTo>
                  <a:cubicBezTo>
                    <a:pt x="1" y="6192"/>
                    <a:pt x="607" y="6781"/>
                    <a:pt x="1339" y="6781"/>
                  </a:cubicBezTo>
                  <a:cubicBezTo>
                    <a:pt x="2070" y="6781"/>
                    <a:pt x="2677" y="6192"/>
                    <a:pt x="2677" y="5461"/>
                  </a:cubicBezTo>
                  <a:cubicBezTo>
                    <a:pt x="2677" y="5229"/>
                    <a:pt x="2606" y="5032"/>
                    <a:pt x="2516" y="4854"/>
                  </a:cubicBezTo>
                  <a:lnTo>
                    <a:pt x="4657" y="2713"/>
                  </a:lnTo>
                  <a:lnTo>
                    <a:pt x="5335" y="2784"/>
                  </a:lnTo>
                  <a:lnTo>
                    <a:pt x="6799" y="1321"/>
                  </a:lnTo>
                  <a:lnTo>
                    <a:pt x="5603" y="1196"/>
                  </a:lnTo>
                  <a:lnTo>
                    <a:pt x="5478" y="1"/>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15" name="Google Shape;815;p38"/>
            <p:cNvSpPr/>
            <p:nvPr/>
          </p:nvSpPr>
          <p:spPr>
            <a:xfrm>
              <a:off x="968775" y="1189875"/>
              <a:ext cx="252950" cy="252950"/>
            </a:xfrm>
            <a:custGeom>
              <a:rect b="b" l="l" r="r" t="t"/>
              <a:pathLst>
                <a:path extrusionOk="0" h="10118" w="10118">
                  <a:moveTo>
                    <a:pt x="5050" y="0"/>
                  </a:moveTo>
                  <a:cubicBezTo>
                    <a:pt x="2266" y="0"/>
                    <a:pt x="0" y="2266"/>
                    <a:pt x="0" y="5068"/>
                  </a:cubicBezTo>
                  <a:cubicBezTo>
                    <a:pt x="0" y="7851"/>
                    <a:pt x="2266" y="10117"/>
                    <a:pt x="5050" y="10117"/>
                  </a:cubicBezTo>
                  <a:cubicBezTo>
                    <a:pt x="7851" y="10117"/>
                    <a:pt x="10117" y="7851"/>
                    <a:pt x="10117" y="5068"/>
                  </a:cubicBezTo>
                  <a:cubicBezTo>
                    <a:pt x="10117" y="4193"/>
                    <a:pt x="9903" y="3390"/>
                    <a:pt x="9510" y="2695"/>
                  </a:cubicBezTo>
                  <a:lnTo>
                    <a:pt x="9421" y="2766"/>
                  </a:lnTo>
                  <a:lnTo>
                    <a:pt x="9243" y="2962"/>
                  </a:lnTo>
                  <a:lnTo>
                    <a:pt x="9011" y="2927"/>
                  </a:lnTo>
                  <a:lnTo>
                    <a:pt x="8725" y="2891"/>
                  </a:lnTo>
                  <a:lnTo>
                    <a:pt x="8725" y="2891"/>
                  </a:lnTo>
                  <a:cubicBezTo>
                    <a:pt x="9100" y="3533"/>
                    <a:pt x="9314" y="4265"/>
                    <a:pt x="9314" y="5068"/>
                  </a:cubicBezTo>
                  <a:cubicBezTo>
                    <a:pt x="9314" y="7405"/>
                    <a:pt x="7405" y="9314"/>
                    <a:pt x="5050" y="9314"/>
                  </a:cubicBezTo>
                  <a:cubicBezTo>
                    <a:pt x="2712" y="9314"/>
                    <a:pt x="803" y="7405"/>
                    <a:pt x="803" y="5068"/>
                  </a:cubicBezTo>
                  <a:cubicBezTo>
                    <a:pt x="803" y="2730"/>
                    <a:pt x="2712" y="803"/>
                    <a:pt x="5050" y="803"/>
                  </a:cubicBezTo>
                  <a:cubicBezTo>
                    <a:pt x="5853" y="803"/>
                    <a:pt x="6584" y="1017"/>
                    <a:pt x="7227" y="1392"/>
                  </a:cubicBezTo>
                  <a:lnTo>
                    <a:pt x="7209" y="1142"/>
                  </a:lnTo>
                  <a:lnTo>
                    <a:pt x="7155" y="875"/>
                  </a:lnTo>
                  <a:lnTo>
                    <a:pt x="7351" y="678"/>
                  </a:lnTo>
                  <a:lnTo>
                    <a:pt x="7441" y="589"/>
                  </a:lnTo>
                  <a:cubicBezTo>
                    <a:pt x="6727" y="214"/>
                    <a:pt x="5924" y="0"/>
                    <a:pt x="5050"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16" name="Google Shape;816;p38"/>
            <p:cNvSpPr/>
            <p:nvPr/>
          </p:nvSpPr>
          <p:spPr>
            <a:xfrm>
              <a:off x="1015150" y="1236700"/>
              <a:ext cx="160175" cy="159725"/>
            </a:xfrm>
            <a:custGeom>
              <a:rect b="b" l="l" r="r" t="t"/>
              <a:pathLst>
                <a:path extrusionOk="0" h="6389" w="6407">
                  <a:moveTo>
                    <a:pt x="3195" y="1"/>
                  </a:moveTo>
                  <a:cubicBezTo>
                    <a:pt x="1446" y="1"/>
                    <a:pt x="1" y="1428"/>
                    <a:pt x="1" y="3195"/>
                  </a:cubicBezTo>
                  <a:cubicBezTo>
                    <a:pt x="1" y="4943"/>
                    <a:pt x="1446" y="6388"/>
                    <a:pt x="3195" y="6388"/>
                  </a:cubicBezTo>
                  <a:cubicBezTo>
                    <a:pt x="4961" y="6388"/>
                    <a:pt x="6406" y="4943"/>
                    <a:pt x="6406" y="3195"/>
                  </a:cubicBezTo>
                  <a:cubicBezTo>
                    <a:pt x="6406" y="2642"/>
                    <a:pt x="6264" y="2142"/>
                    <a:pt x="6032" y="1696"/>
                  </a:cubicBezTo>
                  <a:lnTo>
                    <a:pt x="5425" y="2285"/>
                  </a:lnTo>
                  <a:cubicBezTo>
                    <a:pt x="5550" y="2570"/>
                    <a:pt x="5603" y="2873"/>
                    <a:pt x="5603" y="3195"/>
                  </a:cubicBezTo>
                  <a:cubicBezTo>
                    <a:pt x="5603" y="4515"/>
                    <a:pt x="4533" y="5586"/>
                    <a:pt x="3195" y="5586"/>
                  </a:cubicBezTo>
                  <a:cubicBezTo>
                    <a:pt x="1892" y="5586"/>
                    <a:pt x="804" y="4515"/>
                    <a:pt x="804" y="3195"/>
                  </a:cubicBezTo>
                  <a:cubicBezTo>
                    <a:pt x="804" y="1874"/>
                    <a:pt x="1892" y="786"/>
                    <a:pt x="3195" y="786"/>
                  </a:cubicBezTo>
                  <a:cubicBezTo>
                    <a:pt x="3534" y="786"/>
                    <a:pt x="3837" y="857"/>
                    <a:pt x="4105" y="964"/>
                  </a:cubicBezTo>
                  <a:lnTo>
                    <a:pt x="4711" y="376"/>
                  </a:lnTo>
                  <a:cubicBezTo>
                    <a:pt x="4265" y="126"/>
                    <a:pt x="3748" y="1"/>
                    <a:pt x="3195"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17" name="Google Shape;817;p38"/>
          <p:cNvGrpSpPr/>
          <p:nvPr/>
        </p:nvGrpSpPr>
        <p:grpSpPr>
          <a:xfrm>
            <a:off x="5704170" y="2446992"/>
            <a:ext cx="386288" cy="224042"/>
            <a:chOff x="1678900" y="1231350"/>
            <a:chExt cx="292200" cy="164350"/>
          </a:xfrm>
        </p:grpSpPr>
        <p:sp>
          <p:nvSpPr>
            <p:cNvPr id="818" name="Google Shape;818;p38"/>
            <p:cNvSpPr/>
            <p:nvPr/>
          </p:nvSpPr>
          <p:spPr>
            <a:xfrm>
              <a:off x="1678900" y="1231350"/>
              <a:ext cx="233775" cy="159725"/>
            </a:xfrm>
            <a:custGeom>
              <a:rect b="b" l="l" r="r" t="t"/>
              <a:pathLst>
                <a:path extrusionOk="0" h="6389" w="9351">
                  <a:moveTo>
                    <a:pt x="5853" y="1"/>
                  </a:moveTo>
                  <a:cubicBezTo>
                    <a:pt x="2624" y="1"/>
                    <a:pt x="1" y="2641"/>
                    <a:pt x="1" y="5871"/>
                  </a:cubicBezTo>
                  <a:lnTo>
                    <a:pt x="1" y="6388"/>
                  </a:lnTo>
                  <a:lnTo>
                    <a:pt x="786" y="6388"/>
                  </a:lnTo>
                  <a:lnTo>
                    <a:pt x="786" y="5871"/>
                  </a:lnTo>
                  <a:cubicBezTo>
                    <a:pt x="786" y="5318"/>
                    <a:pt x="893" y="4783"/>
                    <a:pt x="1053" y="4301"/>
                  </a:cubicBezTo>
                  <a:lnTo>
                    <a:pt x="1535" y="4497"/>
                  </a:lnTo>
                  <a:cubicBezTo>
                    <a:pt x="1589" y="4319"/>
                    <a:pt x="1660" y="4158"/>
                    <a:pt x="1731" y="3997"/>
                  </a:cubicBezTo>
                  <a:lnTo>
                    <a:pt x="1232" y="3801"/>
                  </a:lnTo>
                  <a:cubicBezTo>
                    <a:pt x="1428" y="3355"/>
                    <a:pt x="1714" y="2927"/>
                    <a:pt x="2035" y="2570"/>
                  </a:cubicBezTo>
                  <a:lnTo>
                    <a:pt x="2410" y="2927"/>
                  </a:lnTo>
                  <a:cubicBezTo>
                    <a:pt x="2517" y="2802"/>
                    <a:pt x="2641" y="2677"/>
                    <a:pt x="2784" y="2552"/>
                  </a:cubicBezTo>
                  <a:lnTo>
                    <a:pt x="2410" y="2178"/>
                  </a:lnTo>
                  <a:cubicBezTo>
                    <a:pt x="2766" y="1839"/>
                    <a:pt x="3177" y="1553"/>
                    <a:pt x="3623" y="1321"/>
                  </a:cubicBezTo>
                  <a:lnTo>
                    <a:pt x="3819" y="1821"/>
                  </a:lnTo>
                  <a:cubicBezTo>
                    <a:pt x="3980" y="1731"/>
                    <a:pt x="4158" y="1678"/>
                    <a:pt x="4319" y="1607"/>
                  </a:cubicBezTo>
                  <a:lnTo>
                    <a:pt x="4122" y="1107"/>
                  </a:lnTo>
                  <a:cubicBezTo>
                    <a:pt x="4568" y="946"/>
                    <a:pt x="5068" y="839"/>
                    <a:pt x="5586" y="821"/>
                  </a:cubicBezTo>
                  <a:lnTo>
                    <a:pt x="5586" y="1357"/>
                  </a:lnTo>
                  <a:cubicBezTo>
                    <a:pt x="5675" y="1357"/>
                    <a:pt x="5746" y="1339"/>
                    <a:pt x="5853" y="1339"/>
                  </a:cubicBezTo>
                  <a:cubicBezTo>
                    <a:pt x="5942" y="1339"/>
                    <a:pt x="6014" y="1339"/>
                    <a:pt x="6103" y="1357"/>
                  </a:cubicBezTo>
                  <a:lnTo>
                    <a:pt x="6103" y="821"/>
                  </a:lnTo>
                  <a:cubicBezTo>
                    <a:pt x="6638" y="839"/>
                    <a:pt x="7120" y="964"/>
                    <a:pt x="7566" y="1125"/>
                  </a:cubicBezTo>
                  <a:lnTo>
                    <a:pt x="7370" y="1607"/>
                  </a:lnTo>
                  <a:cubicBezTo>
                    <a:pt x="7548" y="1678"/>
                    <a:pt x="7709" y="1731"/>
                    <a:pt x="7869" y="1821"/>
                  </a:cubicBezTo>
                  <a:lnTo>
                    <a:pt x="8066" y="1321"/>
                  </a:lnTo>
                  <a:cubicBezTo>
                    <a:pt x="8315" y="1446"/>
                    <a:pt x="8547" y="1589"/>
                    <a:pt x="8761" y="1749"/>
                  </a:cubicBezTo>
                  <a:lnTo>
                    <a:pt x="9350" y="1178"/>
                  </a:lnTo>
                  <a:cubicBezTo>
                    <a:pt x="8369" y="447"/>
                    <a:pt x="7173" y="1"/>
                    <a:pt x="5853"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19" name="Google Shape;819;p38"/>
            <p:cNvSpPr/>
            <p:nvPr/>
          </p:nvSpPr>
          <p:spPr>
            <a:xfrm>
              <a:off x="1927800" y="1294250"/>
              <a:ext cx="43300" cy="96825"/>
            </a:xfrm>
            <a:custGeom>
              <a:rect b="b" l="l" r="r" t="t"/>
              <a:pathLst>
                <a:path extrusionOk="0" h="3873" w="1732">
                  <a:moveTo>
                    <a:pt x="697" y="1"/>
                  </a:moveTo>
                  <a:lnTo>
                    <a:pt x="126" y="571"/>
                  </a:lnTo>
                  <a:cubicBezTo>
                    <a:pt x="269" y="786"/>
                    <a:pt x="393" y="1035"/>
                    <a:pt x="501" y="1267"/>
                  </a:cubicBezTo>
                  <a:lnTo>
                    <a:pt x="1" y="1481"/>
                  </a:lnTo>
                  <a:cubicBezTo>
                    <a:pt x="72" y="1642"/>
                    <a:pt x="144" y="1820"/>
                    <a:pt x="197" y="1981"/>
                  </a:cubicBezTo>
                  <a:lnTo>
                    <a:pt x="697" y="1785"/>
                  </a:lnTo>
                  <a:cubicBezTo>
                    <a:pt x="840" y="2267"/>
                    <a:pt x="947" y="2802"/>
                    <a:pt x="947" y="3355"/>
                  </a:cubicBezTo>
                  <a:lnTo>
                    <a:pt x="947" y="3872"/>
                  </a:lnTo>
                  <a:lnTo>
                    <a:pt x="1732" y="3872"/>
                  </a:lnTo>
                  <a:lnTo>
                    <a:pt x="1732" y="3355"/>
                  </a:lnTo>
                  <a:cubicBezTo>
                    <a:pt x="1732" y="2106"/>
                    <a:pt x="1357" y="946"/>
                    <a:pt x="697"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20" name="Google Shape;820;p38"/>
            <p:cNvSpPr/>
            <p:nvPr/>
          </p:nvSpPr>
          <p:spPr>
            <a:xfrm>
              <a:off x="1809600" y="1267925"/>
              <a:ext cx="128500" cy="127775"/>
            </a:xfrm>
            <a:custGeom>
              <a:rect b="b" l="l" r="r" t="t"/>
              <a:pathLst>
                <a:path extrusionOk="0" h="5111" w="5140">
                  <a:moveTo>
                    <a:pt x="5139" y="1"/>
                  </a:moveTo>
                  <a:lnTo>
                    <a:pt x="250" y="4158"/>
                  </a:lnTo>
                  <a:cubicBezTo>
                    <a:pt x="215" y="4176"/>
                    <a:pt x="215" y="4194"/>
                    <a:pt x="179" y="4230"/>
                  </a:cubicBezTo>
                  <a:cubicBezTo>
                    <a:pt x="1" y="4461"/>
                    <a:pt x="18" y="4783"/>
                    <a:pt x="250" y="4997"/>
                  </a:cubicBezTo>
                  <a:cubicBezTo>
                    <a:pt x="351" y="5074"/>
                    <a:pt x="468" y="5111"/>
                    <a:pt x="584" y="5111"/>
                  </a:cubicBezTo>
                  <a:cubicBezTo>
                    <a:pt x="737" y="5111"/>
                    <a:pt x="888" y="5047"/>
                    <a:pt x="1000" y="4925"/>
                  </a:cubicBezTo>
                  <a:lnTo>
                    <a:pt x="5139" y="1"/>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821" name="Google Shape;821;p38"/>
          <p:cNvSpPr/>
          <p:nvPr/>
        </p:nvSpPr>
        <p:spPr>
          <a:xfrm>
            <a:off x="7023159" y="2368888"/>
            <a:ext cx="245958" cy="363054"/>
          </a:xfrm>
          <a:custGeom>
            <a:rect b="b" l="l" r="r" t="t"/>
            <a:pathLst>
              <a:path extrusionOk="0" h="10653" w="7442">
                <a:moveTo>
                  <a:pt x="6299" y="803"/>
                </a:moveTo>
                <a:cubicBezTo>
                  <a:pt x="6156" y="2106"/>
                  <a:pt x="5389" y="3926"/>
                  <a:pt x="4479" y="4622"/>
                </a:cubicBezTo>
                <a:cubicBezTo>
                  <a:pt x="4247" y="4800"/>
                  <a:pt x="4122" y="5050"/>
                  <a:pt x="4122" y="5318"/>
                </a:cubicBezTo>
                <a:cubicBezTo>
                  <a:pt x="4122" y="5603"/>
                  <a:pt x="4247" y="5853"/>
                  <a:pt x="4479" y="6031"/>
                </a:cubicBezTo>
                <a:cubicBezTo>
                  <a:pt x="4925" y="6388"/>
                  <a:pt x="5354" y="7013"/>
                  <a:pt x="5675" y="7726"/>
                </a:cubicBezTo>
                <a:lnTo>
                  <a:pt x="1785" y="7726"/>
                </a:lnTo>
                <a:cubicBezTo>
                  <a:pt x="2124" y="7013"/>
                  <a:pt x="2534" y="6388"/>
                  <a:pt x="2980" y="6031"/>
                </a:cubicBezTo>
                <a:cubicBezTo>
                  <a:pt x="3195" y="5853"/>
                  <a:pt x="3319" y="5603"/>
                  <a:pt x="3319" y="5318"/>
                </a:cubicBezTo>
                <a:cubicBezTo>
                  <a:pt x="3319" y="5050"/>
                  <a:pt x="3195" y="4800"/>
                  <a:pt x="2980" y="4622"/>
                </a:cubicBezTo>
                <a:cubicBezTo>
                  <a:pt x="2071" y="3926"/>
                  <a:pt x="1303" y="2106"/>
                  <a:pt x="1161" y="803"/>
                </a:cubicBezTo>
                <a:close/>
                <a:moveTo>
                  <a:pt x="1" y="0"/>
                </a:moveTo>
                <a:lnTo>
                  <a:pt x="1" y="803"/>
                </a:lnTo>
                <a:lnTo>
                  <a:pt x="358" y="803"/>
                </a:lnTo>
                <a:cubicBezTo>
                  <a:pt x="500" y="2284"/>
                  <a:pt x="1339" y="4425"/>
                  <a:pt x="2588" y="5318"/>
                </a:cubicBezTo>
                <a:cubicBezTo>
                  <a:pt x="1339" y="6228"/>
                  <a:pt x="483" y="8369"/>
                  <a:pt x="358" y="9850"/>
                </a:cubicBezTo>
                <a:lnTo>
                  <a:pt x="1" y="9850"/>
                </a:lnTo>
                <a:lnTo>
                  <a:pt x="1" y="10652"/>
                </a:lnTo>
                <a:lnTo>
                  <a:pt x="7441" y="10652"/>
                </a:lnTo>
                <a:lnTo>
                  <a:pt x="7441" y="9850"/>
                </a:lnTo>
                <a:lnTo>
                  <a:pt x="7084" y="9850"/>
                </a:lnTo>
                <a:cubicBezTo>
                  <a:pt x="6959" y="8369"/>
                  <a:pt x="6085" y="6228"/>
                  <a:pt x="4854" y="5318"/>
                </a:cubicBezTo>
                <a:cubicBezTo>
                  <a:pt x="6085" y="4425"/>
                  <a:pt x="6959" y="2284"/>
                  <a:pt x="7084" y="803"/>
                </a:cubicBezTo>
                <a:lnTo>
                  <a:pt x="7441" y="803"/>
                </a:lnTo>
                <a:lnTo>
                  <a:pt x="7441" y="0"/>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822" name="Google Shape;822;p38"/>
          <p:cNvGrpSpPr/>
          <p:nvPr/>
        </p:nvGrpSpPr>
        <p:grpSpPr>
          <a:xfrm>
            <a:off x="7467406" y="2373531"/>
            <a:ext cx="322006" cy="353205"/>
            <a:chOff x="2405550" y="1181850"/>
            <a:chExt cx="243575" cy="259100"/>
          </a:xfrm>
        </p:grpSpPr>
        <p:sp>
          <p:nvSpPr>
            <p:cNvPr id="823" name="Google Shape;823;p38"/>
            <p:cNvSpPr/>
            <p:nvPr/>
          </p:nvSpPr>
          <p:spPr>
            <a:xfrm>
              <a:off x="2517500" y="1255000"/>
              <a:ext cx="13425" cy="12950"/>
            </a:xfrm>
            <a:custGeom>
              <a:rect b="b" l="l" r="r" t="t"/>
              <a:pathLst>
                <a:path extrusionOk="0" h="518" w="537">
                  <a:moveTo>
                    <a:pt x="269" y="0"/>
                  </a:moveTo>
                  <a:cubicBezTo>
                    <a:pt x="126" y="0"/>
                    <a:pt x="1" y="125"/>
                    <a:pt x="1" y="268"/>
                  </a:cubicBezTo>
                  <a:cubicBezTo>
                    <a:pt x="1" y="411"/>
                    <a:pt x="126" y="518"/>
                    <a:pt x="269" y="518"/>
                  </a:cubicBezTo>
                  <a:cubicBezTo>
                    <a:pt x="429" y="518"/>
                    <a:pt x="536" y="411"/>
                    <a:pt x="536" y="268"/>
                  </a:cubicBezTo>
                  <a:cubicBezTo>
                    <a:pt x="536" y="125"/>
                    <a:pt x="429" y="0"/>
                    <a:pt x="269"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24" name="Google Shape;824;p38"/>
            <p:cNvSpPr/>
            <p:nvPr/>
          </p:nvSpPr>
          <p:spPr>
            <a:xfrm>
              <a:off x="2517500" y="1387925"/>
              <a:ext cx="13425" cy="13400"/>
            </a:xfrm>
            <a:custGeom>
              <a:rect b="b" l="l" r="r" t="t"/>
              <a:pathLst>
                <a:path extrusionOk="0" h="536" w="537">
                  <a:moveTo>
                    <a:pt x="269" y="0"/>
                  </a:moveTo>
                  <a:cubicBezTo>
                    <a:pt x="126" y="0"/>
                    <a:pt x="1" y="125"/>
                    <a:pt x="1" y="268"/>
                  </a:cubicBezTo>
                  <a:cubicBezTo>
                    <a:pt x="1" y="411"/>
                    <a:pt x="126" y="536"/>
                    <a:pt x="269" y="536"/>
                  </a:cubicBezTo>
                  <a:cubicBezTo>
                    <a:pt x="429" y="536"/>
                    <a:pt x="536" y="411"/>
                    <a:pt x="536" y="268"/>
                  </a:cubicBezTo>
                  <a:cubicBezTo>
                    <a:pt x="536" y="125"/>
                    <a:pt x="429" y="0"/>
                    <a:pt x="269"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25" name="Google Shape;825;p38"/>
            <p:cNvSpPr/>
            <p:nvPr/>
          </p:nvSpPr>
          <p:spPr>
            <a:xfrm>
              <a:off x="2584425" y="1317900"/>
              <a:ext cx="12950" cy="13400"/>
            </a:xfrm>
            <a:custGeom>
              <a:rect b="b" l="l" r="r" t="t"/>
              <a:pathLst>
                <a:path extrusionOk="0" h="536" w="518">
                  <a:moveTo>
                    <a:pt x="268" y="0"/>
                  </a:moveTo>
                  <a:cubicBezTo>
                    <a:pt x="125" y="0"/>
                    <a:pt x="0" y="125"/>
                    <a:pt x="0" y="268"/>
                  </a:cubicBezTo>
                  <a:cubicBezTo>
                    <a:pt x="0" y="428"/>
                    <a:pt x="125" y="535"/>
                    <a:pt x="268" y="535"/>
                  </a:cubicBezTo>
                  <a:cubicBezTo>
                    <a:pt x="411" y="535"/>
                    <a:pt x="518" y="428"/>
                    <a:pt x="518" y="268"/>
                  </a:cubicBezTo>
                  <a:cubicBezTo>
                    <a:pt x="518" y="125"/>
                    <a:pt x="411" y="0"/>
                    <a:pt x="268"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26" name="Google Shape;826;p38"/>
            <p:cNvSpPr/>
            <p:nvPr/>
          </p:nvSpPr>
          <p:spPr>
            <a:xfrm>
              <a:off x="2451050" y="1317900"/>
              <a:ext cx="13400" cy="13400"/>
            </a:xfrm>
            <a:custGeom>
              <a:rect b="b" l="l" r="r" t="t"/>
              <a:pathLst>
                <a:path extrusionOk="0" h="536" w="536">
                  <a:moveTo>
                    <a:pt x="268" y="0"/>
                  </a:moveTo>
                  <a:cubicBezTo>
                    <a:pt x="125" y="0"/>
                    <a:pt x="0" y="125"/>
                    <a:pt x="0" y="268"/>
                  </a:cubicBezTo>
                  <a:cubicBezTo>
                    <a:pt x="0" y="428"/>
                    <a:pt x="125" y="535"/>
                    <a:pt x="268" y="535"/>
                  </a:cubicBezTo>
                  <a:cubicBezTo>
                    <a:pt x="429" y="535"/>
                    <a:pt x="536" y="428"/>
                    <a:pt x="536" y="268"/>
                  </a:cubicBezTo>
                  <a:cubicBezTo>
                    <a:pt x="536" y="125"/>
                    <a:pt x="429" y="0"/>
                    <a:pt x="268"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27" name="Google Shape;827;p38"/>
            <p:cNvSpPr/>
            <p:nvPr/>
          </p:nvSpPr>
          <p:spPr>
            <a:xfrm>
              <a:off x="2517500" y="1278200"/>
              <a:ext cx="44650" cy="84325"/>
            </a:xfrm>
            <a:custGeom>
              <a:rect b="b" l="l" r="r" t="t"/>
              <a:pathLst>
                <a:path extrusionOk="0" h="3373" w="1786">
                  <a:moveTo>
                    <a:pt x="1" y="0"/>
                  </a:moveTo>
                  <a:lnTo>
                    <a:pt x="1" y="1856"/>
                  </a:lnTo>
                  <a:cubicBezTo>
                    <a:pt x="1" y="1927"/>
                    <a:pt x="37" y="1999"/>
                    <a:pt x="90" y="2052"/>
                  </a:cubicBezTo>
                  <a:lnTo>
                    <a:pt x="1411" y="3372"/>
                  </a:lnTo>
                  <a:lnTo>
                    <a:pt x="1785" y="2998"/>
                  </a:lnTo>
                  <a:lnTo>
                    <a:pt x="536" y="1767"/>
                  </a:lnTo>
                  <a:lnTo>
                    <a:pt x="536" y="0"/>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28" name="Google Shape;828;p38"/>
            <p:cNvSpPr/>
            <p:nvPr/>
          </p:nvSpPr>
          <p:spPr>
            <a:xfrm>
              <a:off x="2405550" y="1181850"/>
              <a:ext cx="243575" cy="259100"/>
            </a:xfrm>
            <a:custGeom>
              <a:rect b="b" l="l" r="r" t="t"/>
              <a:pathLst>
                <a:path extrusionOk="0" h="10364" w="9743">
                  <a:moveTo>
                    <a:pt x="4747" y="2123"/>
                  </a:moveTo>
                  <a:cubicBezTo>
                    <a:pt x="6816" y="2123"/>
                    <a:pt x="8476" y="3783"/>
                    <a:pt x="8476" y="5853"/>
                  </a:cubicBezTo>
                  <a:cubicBezTo>
                    <a:pt x="8476" y="7904"/>
                    <a:pt x="6816" y="9564"/>
                    <a:pt x="4747" y="9564"/>
                  </a:cubicBezTo>
                  <a:cubicBezTo>
                    <a:pt x="2695" y="9564"/>
                    <a:pt x="1017" y="7904"/>
                    <a:pt x="1017" y="5853"/>
                  </a:cubicBezTo>
                  <a:cubicBezTo>
                    <a:pt x="1017" y="3783"/>
                    <a:pt x="2695" y="2123"/>
                    <a:pt x="4747" y="2123"/>
                  </a:cubicBezTo>
                  <a:close/>
                  <a:moveTo>
                    <a:pt x="3159" y="0"/>
                  </a:moveTo>
                  <a:lnTo>
                    <a:pt x="3159" y="785"/>
                  </a:lnTo>
                  <a:lnTo>
                    <a:pt x="4354" y="785"/>
                  </a:lnTo>
                  <a:lnTo>
                    <a:pt x="4354" y="1338"/>
                  </a:lnTo>
                  <a:cubicBezTo>
                    <a:pt x="2249" y="1517"/>
                    <a:pt x="536" y="3158"/>
                    <a:pt x="268" y="5282"/>
                  </a:cubicBezTo>
                  <a:cubicBezTo>
                    <a:pt x="0" y="7387"/>
                    <a:pt x="1249" y="9403"/>
                    <a:pt x="3248" y="10099"/>
                  </a:cubicBezTo>
                  <a:cubicBezTo>
                    <a:pt x="3752" y="10278"/>
                    <a:pt x="4268" y="10363"/>
                    <a:pt x="4777" y="10363"/>
                  </a:cubicBezTo>
                  <a:cubicBezTo>
                    <a:pt x="6303" y="10363"/>
                    <a:pt x="7762" y="9591"/>
                    <a:pt x="8618" y="8226"/>
                  </a:cubicBezTo>
                  <a:cubicBezTo>
                    <a:pt x="9743" y="6424"/>
                    <a:pt x="9421" y="4086"/>
                    <a:pt x="7923" y="2605"/>
                  </a:cubicBezTo>
                  <a:lnTo>
                    <a:pt x="8315" y="2213"/>
                  </a:lnTo>
                  <a:cubicBezTo>
                    <a:pt x="8458" y="2052"/>
                    <a:pt x="8458" y="1802"/>
                    <a:pt x="8297" y="1642"/>
                  </a:cubicBezTo>
                  <a:cubicBezTo>
                    <a:pt x="8221" y="1566"/>
                    <a:pt x="8115" y="1525"/>
                    <a:pt x="8009" y="1525"/>
                  </a:cubicBezTo>
                  <a:cubicBezTo>
                    <a:pt x="7914" y="1525"/>
                    <a:pt x="7819" y="1557"/>
                    <a:pt x="7744" y="1624"/>
                  </a:cubicBezTo>
                  <a:lnTo>
                    <a:pt x="7280" y="2088"/>
                  </a:lnTo>
                  <a:cubicBezTo>
                    <a:pt x="6656" y="1677"/>
                    <a:pt x="5924" y="1410"/>
                    <a:pt x="5157" y="1356"/>
                  </a:cubicBezTo>
                  <a:lnTo>
                    <a:pt x="5157" y="785"/>
                  </a:lnTo>
                  <a:lnTo>
                    <a:pt x="6352" y="785"/>
                  </a:lnTo>
                  <a:lnTo>
                    <a:pt x="6352" y="0"/>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829" name="Google Shape;829;p38"/>
          <p:cNvSpPr/>
          <p:nvPr/>
        </p:nvSpPr>
        <p:spPr>
          <a:xfrm>
            <a:off x="8075550" y="2396514"/>
            <a:ext cx="299003" cy="308322"/>
          </a:xfrm>
          <a:custGeom>
            <a:rect b="b" l="l" r="r" t="t"/>
            <a:pathLst>
              <a:path extrusionOk="0" h="9047" w="9047">
                <a:moveTo>
                  <a:pt x="4514" y="2927"/>
                </a:moveTo>
                <a:cubicBezTo>
                  <a:pt x="5389" y="2927"/>
                  <a:pt x="6102" y="3640"/>
                  <a:pt x="6102" y="4515"/>
                </a:cubicBezTo>
                <a:cubicBezTo>
                  <a:pt x="6102" y="5407"/>
                  <a:pt x="5389" y="6120"/>
                  <a:pt x="4514" y="6120"/>
                </a:cubicBezTo>
                <a:cubicBezTo>
                  <a:pt x="3640" y="6120"/>
                  <a:pt x="2926" y="5407"/>
                  <a:pt x="2926" y="4515"/>
                </a:cubicBezTo>
                <a:cubicBezTo>
                  <a:pt x="2926" y="3640"/>
                  <a:pt x="3640" y="2927"/>
                  <a:pt x="4514" y="2927"/>
                </a:cubicBezTo>
                <a:close/>
                <a:moveTo>
                  <a:pt x="3979" y="0"/>
                </a:moveTo>
                <a:lnTo>
                  <a:pt x="3515" y="928"/>
                </a:lnTo>
                <a:cubicBezTo>
                  <a:pt x="3230" y="1017"/>
                  <a:pt x="2944" y="1124"/>
                  <a:pt x="2695" y="1285"/>
                </a:cubicBezTo>
                <a:lnTo>
                  <a:pt x="1695" y="946"/>
                </a:lnTo>
                <a:lnTo>
                  <a:pt x="946" y="1695"/>
                </a:lnTo>
                <a:lnTo>
                  <a:pt x="1267" y="2695"/>
                </a:lnTo>
                <a:cubicBezTo>
                  <a:pt x="1124" y="2962"/>
                  <a:pt x="999" y="3248"/>
                  <a:pt x="928" y="3533"/>
                </a:cubicBezTo>
                <a:lnTo>
                  <a:pt x="0" y="3997"/>
                </a:lnTo>
                <a:lnTo>
                  <a:pt x="0" y="5050"/>
                </a:lnTo>
                <a:lnTo>
                  <a:pt x="928" y="5514"/>
                </a:lnTo>
                <a:cubicBezTo>
                  <a:pt x="999" y="5817"/>
                  <a:pt x="1124" y="6085"/>
                  <a:pt x="1267" y="6352"/>
                </a:cubicBezTo>
                <a:lnTo>
                  <a:pt x="946" y="7352"/>
                </a:lnTo>
                <a:lnTo>
                  <a:pt x="1695" y="8101"/>
                </a:lnTo>
                <a:lnTo>
                  <a:pt x="2695" y="7780"/>
                </a:lnTo>
                <a:cubicBezTo>
                  <a:pt x="2962" y="7922"/>
                  <a:pt x="3248" y="8047"/>
                  <a:pt x="3533" y="8119"/>
                </a:cubicBezTo>
                <a:lnTo>
                  <a:pt x="3997" y="9047"/>
                </a:lnTo>
                <a:lnTo>
                  <a:pt x="5068" y="9047"/>
                </a:lnTo>
                <a:lnTo>
                  <a:pt x="5532" y="8119"/>
                </a:lnTo>
                <a:cubicBezTo>
                  <a:pt x="5817" y="8047"/>
                  <a:pt x="6102" y="7922"/>
                  <a:pt x="6352" y="7780"/>
                </a:cubicBezTo>
                <a:lnTo>
                  <a:pt x="7351" y="8101"/>
                </a:lnTo>
                <a:lnTo>
                  <a:pt x="8101" y="7352"/>
                </a:lnTo>
                <a:lnTo>
                  <a:pt x="7762" y="6352"/>
                </a:lnTo>
                <a:cubicBezTo>
                  <a:pt x="7922" y="6085"/>
                  <a:pt x="8029" y="5799"/>
                  <a:pt x="8119" y="5514"/>
                </a:cubicBezTo>
                <a:lnTo>
                  <a:pt x="9047" y="5050"/>
                </a:lnTo>
                <a:lnTo>
                  <a:pt x="9047" y="3979"/>
                </a:lnTo>
                <a:lnTo>
                  <a:pt x="8101" y="3515"/>
                </a:lnTo>
                <a:cubicBezTo>
                  <a:pt x="8029" y="3230"/>
                  <a:pt x="7905" y="2962"/>
                  <a:pt x="7762" y="2695"/>
                </a:cubicBezTo>
                <a:lnTo>
                  <a:pt x="8101" y="1695"/>
                </a:lnTo>
                <a:lnTo>
                  <a:pt x="7334" y="946"/>
                </a:lnTo>
                <a:lnTo>
                  <a:pt x="6334" y="1285"/>
                </a:lnTo>
                <a:cubicBezTo>
                  <a:pt x="6085" y="1124"/>
                  <a:pt x="5799" y="1017"/>
                  <a:pt x="5496" y="928"/>
                </a:cubicBezTo>
                <a:lnTo>
                  <a:pt x="5050" y="0"/>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830" name="Google Shape;830;p38"/>
          <p:cNvGrpSpPr/>
          <p:nvPr/>
        </p:nvGrpSpPr>
        <p:grpSpPr>
          <a:xfrm>
            <a:off x="8500593" y="2371333"/>
            <a:ext cx="286610" cy="357601"/>
            <a:chOff x="3086700" y="1180050"/>
            <a:chExt cx="216800" cy="262325"/>
          </a:xfrm>
        </p:grpSpPr>
        <p:sp>
          <p:nvSpPr>
            <p:cNvPr id="831" name="Google Shape;831;p38"/>
            <p:cNvSpPr/>
            <p:nvPr/>
          </p:nvSpPr>
          <p:spPr>
            <a:xfrm>
              <a:off x="3161625" y="1180050"/>
              <a:ext cx="141875" cy="141425"/>
            </a:xfrm>
            <a:custGeom>
              <a:rect b="b" l="l" r="r" t="t"/>
              <a:pathLst>
                <a:path extrusionOk="0" h="5657" w="5675">
                  <a:moveTo>
                    <a:pt x="2838" y="1839"/>
                  </a:moveTo>
                  <a:cubicBezTo>
                    <a:pt x="3391" y="1839"/>
                    <a:pt x="3837" y="2285"/>
                    <a:pt x="3837" y="2838"/>
                  </a:cubicBezTo>
                  <a:cubicBezTo>
                    <a:pt x="3837" y="3373"/>
                    <a:pt x="3391" y="3837"/>
                    <a:pt x="2838" y="3837"/>
                  </a:cubicBezTo>
                  <a:cubicBezTo>
                    <a:pt x="2285" y="3837"/>
                    <a:pt x="1839" y="3373"/>
                    <a:pt x="1839" y="2838"/>
                  </a:cubicBezTo>
                  <a:cubicBezTo>
                    <a:pt x="1839" y="2285"/>
                    <a:pt x="2302" y="1839"/>
                    <a:pt x="2838" y="1839"/>
                  </a:cubicBezTo>
                  <a:close/>
                  <a:moveTo>
                    <a:pt x="2499" y="1"/>
                  </a:moveTo>
                  <a:lnTo>
                    <a:pt x="2213" y="590"/>
                  </a:lnTo>
                  <a:cubicBezTo>
                    <a:pt x="2035" y="643"/>
                    <a:pt x="1856" y="697"/>
                    <a:pt x="1696" y="804"/>
                  </a:cubicBezTo>
                  <a:lnTo>
                    <a:pt x="1071" y="590"/>
                  </a:lnTo>
                  <a:lnTo>
                    <a:pt x="590" y="1054"/>
                  </a:lnTo>
                  <a:lnTo>
                    <a:pt x="804" y="1696"/>
                  </a:lnTo>
                  <a:cubicBezTo>
                    <a:pt x="714" y="1856"/>
                    <a:pt x="643" y="2035"/>
                    <a:pt x="590" y="2213"/>
                  </a:cubicBezTo>
                  <a:lnTo>
                    <a:pt x="1" y="2499"/>
                  </a:lnTo>
                  <a:lnTo>
                    <a:pt x="1" y="3159"/>
                  </a:lnTo>
                  <a:lnTo>
                    <a:pt x="590" y="3462"/>
                  </a:lnTo>
                  <a:cubicBezTo>
                    <a:pt x="643" y="3641"/>
                    <a:pt x="714" y="3819"/>
                    <a:pt x="804" y="3980"/>
                  </a:cubicBezTo>
                  <a:lnTo>
                    <a:pt x="590" y="4604"/>
                  </a:lnTo>
                  <a:lnTo>
                    <a:pt x="1053" y="5068"/>
                  </a:lnTo>
                  <a:lnTo>
                    <a:pt x="1678" y="4854"/>
                  </a:lnTo>
                  <a:cubicBezTo>
                    <a:pt x="1839" y="4961"/>
                    <a:pt x="2017" y="5015"/>
                    <a:pt x="2195" y="5068"/>
                  </a:cubicBezTo>
                  <a:lnTo>
                    <a:pt x="2499" y="5657"/>
                  </a:lnTo>
                  <a:lnTo>
                    <a:pt x="3159" y="5657"/>
                  </a:lnTo>
                  <a:lnTo>
                    <a:pt x="3462" y="5068"/>
                  </a:lnTo>
                  <a:cubicBezTo>
                    <a:pt x="3641" y="5015"/>
                    <a:pt x="3819" y="4961"/>
                    <a:pt x="3962" y="4854"/>
                  </a:cubicBezTo>
                  <a:lnTo>
                    <a:pt x="4586" y="5068"/>
                  </a:lnTo>
                  <a:lnTo>
                    <a:pt x="5068" y="4604"/>
                  </a:lnTo>
                  <a:lnTo>
                    <a:pt x="4854" y="3980"/>
                  </a:lnTo>
                  <a:cubicBezTo>
                    <a:pt x="4961" y="3819"/>
                    <a:pt x="5032" y="3623"/>
                    <a:pt x="5086" y="3462"/>
                  </a:cubicBezTo>
                  <a:lnTo>
                    <a:pt x="5675" y="3159"/>
                  </a:lnTo>
                  <a:lnTo>
                    <a:pt x="5675" y="2499"/>
                  </a:lnTo>
                  <a:lnTo>
                    <a:pt x="5086" y="2213"/>
                  </a:lnTo>
                  <a:cubicBezTo>
                    <a:pt x="5032" y="2035"/>
                    <a:pt x="4961" y="1856"/>
                    <a:pt x="4872" y="1696"/>
                  </a:cubicBezTo>
                  <a:lnTo>
                    <a:pt x="5086" y="1054"/>
                  </a:lnTo>
                  <a:lnTo>
                    <a:pt x="4604" y="590"/>
                  </a:lnTo>
                  <a:lnTo>
                    <a:pt x="3980" y="804"/>
                  </a:lnTo>
                  <a:cubicBezTo>
                    <a:pt x="3819" y="697"/>
                    <a:pt x="3658" y="643"/>
                    <a:pt x="3462" y="590"/>
                  </a:cubicBezTo>
                  <a:lnTo>
                    <a:pt x="3177" y="1"/>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32" name="Google Shape;832;p38"/>
            <p:cNvSpPr/>
            <p:nvPr/>
          </p:nvSpPr>
          <p:spPr>
            <a:xfrm>
              <a:off x="3086700" y="1301400"/>
              <a:ext cx="141425" cy="140975"/>
            </a:xfrm>
            <a:custGeom>
              <a:rect b="b" l="l" r="r" t="t"/>
              <a:pathLst>
                <a:path extrusionOk="0" h="5639" w="5657">
                  <a:moveTo>
                    <a:pt x="2837" y="1838"/>
                  </a:moveTo>
                  <a:cubicBezTo>
                    <a:pt x="3390" y="1838"/>
                    <a:pt x="3836" y="2284"/>
                    <a:pt x="3836" y="2819"/>
                  </a:cubicBezTo>
                  <a:cubicBezTo>
                    <a:pt x="3836" y="3372"/>
                    <a:pt x="3390" y="3818"/>
                    <a:pt x="2837" y="3818"/>
                  </a:cubicBezTo>
                  <a:cubicBezTo>
                    <a:pt x="2266" y="3818"/>
                    <a:pt x="1838" y="3372"/>
                    <a:pt x="1838" y="2819"/>
                  </a:cubicBezTo>
                  <a:cubicBezTo>
                    <a:pt x="1838" y="2266"/>
                    <a:pt x="2284" y="1838"/>
                    <a:pt x="2837" y="1838"/>
                  </a:cubicBezTo>
                  <a:close/>
                  <a:moveTo>
                    <a:pt x="2498" y="0"/>
                  </a:moveTo>
                  <a:lnTo>
                    <a:pt x="2195" y="571"/>
                  </a:lnTo>
                  <a:cubicBezTo>
                    <a:pt x="2016" y="624"/>
                    <a:pt x="1838" y="696"/>
                    <a:pt x="1677" y="785"/>
                  </a:cubicBezTo>
                  <a:lnTo>
                    <a:pt x="1053" y="571"/>
                  </a:lnTo>
                  <a:lnTo>
                    <a:pt x="589" y="1035"/>
                  </a:lnTo>
                  <a:lnTo>
                    <a:pt x="785" y="1659"/>
                  </a:lnTo>
                  <a:cubicBezTo>
                    <a:pt x="696" y="1838"/>
                    <a:pt x="642" y="2016"/>
                    <a:pt x="571" y="2195"/>
                  </a:cubicBezTo>
                  <a:lnTo>
                    <a:pt x="0" y="2480"/>
                  </a:lnTo>
                  <a:lnTo>
                    <a:pt x="0" y="3140"/>
                  </a:lnTo>
                  <a:lnTo>
                    <a:pt x="571" y="3426"/>
                  </a:lnTo>
                  <a:cubicBezTo>
                    <a:pt x="642" y="3622"/>
                    <a:pt x="696" y="3800"/>
                    <a:pt x="785" y="3961"/>
                  </a:cubicBezTo>
                  <a:lnTo>
                    <a:pt x="589" y="4586"/>
                  </a:lnTo>
                  <a:lnTo>
                    <a:pt x="1053" y="5049"/>
                  </a:lnTo>
                  <a:lnTo>
                    <a:pt x="1677" y="4853"/>
                  </a:lnTo>
                  <a:cubicBezTo>
                    <a:pt x="1838" y="4942"/>
                    <a:pt x="2016" y="5014"/>
                    <a:pt x="2195" y="5049"/>
                  </a:cubicBezTo>
                  <a:lnTo>
                    <a:pt x="2498" y="5638"/>
                  </a:lnTo>
                  <a:lnTo>
                    <a:pt x="3158" y="5638"/>
                  </a:lnTo>
                  <a:lnTo>
                    <a:pt x="3462" y="5049"/>
                  </a:lnTo>
                  <a:cubicBezTo>
                    <a:pt x="3640" y="5014"/>
                    <a:pt x="3818" y="4942"/>
                    <a:pt x="3979" y="4853"/>
                  </a:cubicBezTo>
                  <a:lnTo>
                    <a:pt x="4604" y="5049"/>
                  </a:lnTo>
                  <a:lnTo>
                    <a:pt x="5067" y="4586"/>
                  </a:lnTo>
                  <a:lnTo>
                    <a:pt x="4853" y="3961"/>
                  </a:lnTo>
                  <a:cubicBezTo>
                    <a:pt x="4960" y="3800"/>
                    <a:pt x="5032" y="3640"/>
                    <a:pt x="5085" y="3444"/>
                  </a:cubicBezTo>
                  <a:lnTo>
                    <a:pt x="5656" y="3158"/>
                  </a:lnTo>
                  <a:lnTo>
                    <a:pt x="5656" y="2498"/>
                  </a:lnTo>
                  <a:lnTo>
                    <a:pt x="5085" y="2195"/>
                  </a:lnTo>
                  <a:cubicBezTo>
                    <a:pt x="5032" y="2016"/>
                    <a:pt x="4960" y="1838"/>
                    <a:pt x="4853" y="1677"/>
                  </a:cubicBezTo>
                  <a:lnTo>
                    <a:pt x="5085" y="1053"/>
                  </a:lnTo>
                  <a:lnTo>
                    <a:pt x="4604" y="571"/>
                  </a:lnTo>
                  <a:lnTo>
                    <a:pt x="3979" y="785"/>
                  </a:lnTo>
                  <a:cubicBezTo>
                    <a:pt x="3818" y="696"/>
                    <a:pt x="3622" y="624"/>
                    <a:pt x="3462" y="571"/>
                  </a:cubicBezTo>
                  <a:lnTo>
                    <a:pt x="3158" y="0"/>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33" name="Google Shape;833;p38"/>
          <p:cNvGrpSpPr/>
          <p:nvPr/>
        </p:nvGrpSpPr>
        <p:grpSpPr>
          <a:xfrm>
            <a:off x="9007187" y="2359473"/>
            <a:ext cx="228243" cy="381321"/>
            <a:chOff x="3741075" y="1171575"/>
            <a:chExt cx="172650" cy="279725"/>
          </a:xfrm>
        </p:grpSpPr>
        <p:sp>
          <p:nvSpPr>
            <p:cNvPr id="834" name="Google Shape;834;p38"/>
            <p:cNvSpPr/>
            <p:nvPr/>
          </p:nvSpPr>
          <p:spPr>
            <a:xfrm>
              <a:off x="3784350" y="1364725"/>
              <a:ext cx="86100" cy="19650"/>
            </a:xfrm>
            <a:custGeom>
              <a:rect b="b" l="l" r="r" t="t"/>
              <a:pathLst>
                <a:path extrusionOk="0" h="786" w="3444">
                  <a:moveTo>
                    <a:pt x="393" y="1"/>
                  </a:moveTo>
                  <a:cubicBezTo>
                    <a:pt x="161" y="1"/>
                    <a:pt x="0" y="161"/>
                    <a:pt x="0" y="393"/>
                  </a:cubicBezTo>
                  <a:cubicBezTo>
                    <a:pt x="0" y="625"/>
                    <a:pt x="161" y="786"/>
                    <a:pt x="393" y="786"/>
                  </a:cubicBezTo>
                  <a:lnTo>
                    <a:pt x="3051" y="786"/>
                  </a:lnTo>
                  <a:cubicBezTo>
                    <a:pt x="3283" y="786"/>
                    <a:pt x="3444" y="625"/>
                    <a:pt x="3444" y="393"/>
                  </a:cubicBezTo>
                  <a:cubicBezTo>
                    <a:pt x="3444" y="161"/>
                    <a:pt x="3283" y="1"/>
                    <a:pt x="3051"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35" name="Google Shape;835;p38"/>
            <p:cNvSpPr/>
            <p:nvPr/>
          </p:nvSpPr>
          <p:spPr>
            <a:xfrm>
              <a:off x="3784350" y="1397750"/>
              <a:ext cx="86100" cy="20075"/>
            </a:xfrm>
            <a:custGeom>
              <a:rect b="b" l="l" r="r" t="t"/>
              <a:pathLst>
                <a:path extrusionOk="0" h="803" w="3444">
                  <a:moveTo>
                    <a:pt x="393" y="0"/>
                  </a:moveTo>
                  <a:cubicBezTo>
                    <a:pt x="161" y="0"/>
                    <a:pt x="0" y="178"/>
                    <a:pt x="0" y="410"/>
                  </a:cubicBezTo>
                  <a:cubicBezTo>
                    <a:pt x="0" y="642"/>
                    <a:pt x="161" y="803"/>
                    <a:pt x="393" y="803"/>
                  </a:cubicBezTo>
                  <a:lnTo>
                    <a:pt x="3051" y="803"/>
                  </a:lnTo>
                  <a:cubicBezTo>
                    <a:pt x="3283" y="803"/>
                    <a:pt x="3444" y="642"/>
                    <a:pt x="3444" y="410"/>
                  </a:cubicBezTo>
                  <a:cubicBezTo>
                    <a:pt x="3444" y="178"/>
                    <a:pt x="3283" y="0"/>
                    <a:pt x="3051"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36" name="Google Shape;836;p38"/>
            <p:cNvSpPr/>
            <p:nvPr/>
          </p:nvSpPr>
          <p:spPr>
            <a:xfrm>
              <a:off x="3805750" y="1431200"/>
              <a:ext cx="43300" cy="20100"/>
            </a:xfrm>
            <a:custGeom>
              <a:rect b="b" l="l" r="r" t="t"/>
              <a:pathLst>
                <a:path extrusionOk="0" h="804" w="1732">
                  <a:moveTo>
                    <a:pt x="1" y="0"/>
                  </a:moveTo>
                  <a:cubicBezTo>
                    <a:pt x="36" y="446"/>
                    <a:pt x="411" y="803"/>
                    <a:pt x="857" y="803"/>
                  </a:cubicBezTo>
                  <a:cubicBezTo>
                    <a:pt x="1321" y="803"/>
                    <a:pt x="1696" y="446"/>
                    <a:pt x="1731"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37" name="Google Shape;837;p38"/>
            <p:cNvSpPr/>
            <p:nvPr/>
          </p:nvSpPr>
          <p:spPr>
            <a:xfrm>
              <a:off x="3741075" y="1171575"/>
              <a:ext cx="172650" cy="179800"/>
            </a:xfrm>
            <a:custGeom>
              <a:rect b="b" l="l" r="r" t="t"/>
              <a:pathLst>
                <a:path extrusionOk="0" h="7192" w="6906">
                  <a:moveTo>
                    <a:pt x="3462" y="786"/>
                  </a:moveTo>
                  <a:cubicBezTo>
                    <a:pt x="4907" y="804"/>
                    <a:pt x="6103" y="1963"/>
                    <a:pt x="6120" y="3427"/>
                  </a:cubicBezTo>
                  <a:lnTo>
                    <a:pt x="6120" y="3534"/>
                  </a:lnTo>
                  <a:lnTo>
                    <a:pt x="6103" y="3534"/>
                  </a:lnTo>
                  <a:cubicBezTo>
                    <a:pt x="6103" y="3855"/>
                    <a:pt x="6031" y="4176"/>
                    <a:pt x="5924" y="4461"/>
                  </a:cubicBezTo>
                  <a:cubicBezTo>
                    <a:pt x="5817" y="4729"/>
                    <a:pt x="5674" y="4979"/>
                    <a:pt x="5478" y="5193"/>
                  </a:cubicBezTo>
                  <a:cubicBezTo>
                    <a:pt x="5175" y="5568"/>
                    <a:pt x="4907" y="5960"/>
                    <a:pt x="4711" y="6388"/>
                  </a:cubicBezTo>
                  <a:lnTo>
                    <a:pt x="2213" y="6388"/>
                  </a:lnTo>
                  <a:cubicBezTo>
                    <a:pt x="1999" y="5960"/>
                    <a:pt x="1731" y="5568"/>
                    <a:pt x="1446" y="5193"/>
                  </a:cubicBezTo>
                  <a:cubicBezTo>
                    <a:pt x="1249" y="4979"/>
                    <a:pt x="1107" y="4729"/>
                    <a:pt x="1000" y="4461"/>
                  </a:cubicBezTo>
                  <a:cubicBezTo>
                    <a:pt x="875" y="4176"/>
                    <a:pt x="821" y="3855"/>
                    <a:pt x="803" y="3534"/>
                  </a:cubicBezTo>
                  <a:lnTo>
                    <a:pt x="803" y="3427"/>
                  </a:lnTo>
                  <a:cubicBezTo>
                    <a:pt x="839" y="1981"/>
                    <a:pt x="2017" y="804"/>
                    <a:pt x="3462" y="786"/>
                  </a:cubicBezTo>
                  <a:close/>
                  <a:moveTo>
                    <a:pt x="3444" y="1"/>
                  </a:moveTo>
                  <a:cubicBezTo>
                    <a:pt x="1570" y="19"/>
                    <a:pt x="36" y="1535"/>
                    <a:pt x="0" y="3427"/>
                  </a:cubicBezTo>
                  <a:lnTo>
                    <a:pt x="0" y="3551"/>
                  </a:lnTo>
                  <a:cubicBezTo>
                    <a:pt x="18" y="3962"/>
                    <a:pt x="90" y="4354"/>
                    <a:pt x="232" y="4747"/>
                  </a:cubicBezTo>
                  <a:cubicBezTo>
                    <a:pt x="393" y="5104"/>
                    <a:pt x="589" y="5443"/>
                    <a:pt x="839" y="5728"/>
                  </a:cubicBezTo>
                  <a:cubicBezTo>
                    <a:pt x="1160" y="6067"/>
                    <a:pt x="1499" y="6763"/>
                    <a:pt x="1642" y="7049"/>
                  </a:cubicBezTo>
                  <a:cubicBezTo>
                    <a:pt x="1695" y="7138"/>
                    <a:pt x="1785" y="7191"/>
                    <a:pt x="1892" y="7191"/>
                  </a:cubicBezTo>
                  <a:lnTo>
                    <a:pt x="5014" y="7191"/>
                  </a:lnTo>
                  <a:cubicBezTo>
                    <a:pt x="5121" y="7191"/>
                    <a:pt x="5228" y="7138"/>
                    <a:pt x="5264" y="7049"/>
                  </a:cubicBezTo>
                  <a:cubicBezTo>
                    <a:pt x="5407" y="6763"/>
                    <a:pt x="5746" y="6067"/>
                    <a:pt x="6085" y="5728"/>
                  </a:cubicBezTo>
                  <a:cubicBezTo>
                    <a:pt x="6317" y="5443"/>
                    <a:pt x="6549" y="5104"/>
                    <a:pt x="6673" y="4747"/>
                  </a:cubicBezTo>
                  <a:cubicBezTo>
                    <a:pt x="6816" y="4354"/>
                    <a:pt x="6905" y="3962"/>
                    <a:pt x="6905" y="3551"/>
                  </a:cubicBezTo>
                  <a:lnTo>
                    <a:pt x="6905" y="3427"/>
                  </a:lnTo>
                  <a:cubicBezTo>
                    <a:pt x="6870" y="1535"/>
                    <a:pt x="5353" y="19"/>
                    <a:pt x="3444"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838" name="Google Shape;838;p38"/>
          <p:cNvSpPr/>
          <p:nvPr/>
        </p:nvSpPr>
        <p:spPr>
          <a:xfrm>
            <a:off x="9465599" y="2371870"/>
            <a:ext cx="350330" cy="358181"/>
          </a:xfrm>
          <a:custGeom>
            <a:rect b="b" l="l" r="r" t="t"/>
            <a:pathLst>
              <a:path extrusionOk="0" h="10510" w="10600">
                <a:moveTo>
                  <a:pt x="3979" y="786"/>
                </a:moveTo>
                <a:cubicBezTo>
                  <a:pt x="5746" y="786"/>
                  <a:pt x="7173" y="2213"/>
                  <a:pt x="7173" y="3980"/>
                </a:cubicBezTo>
                <a:cubicBezTo>
                  <a:pt x="7173" y="5728"/>
                  <a:pt x="5746" y="7173"/>
                  <a:pt x="3979" y="7173"/>
                </a:cubicBezTo>
                <a:cubicBezTo>
                  <a:pt x="2231" y="7173"/>
                  <a:pt x="786" y="5728"/>
                  <a:pt x="786" y="3980"/>
                </a:cubicBezTo>
                <a:cubicBezTo>
                  <a:pt x="786" y="2213"/>
                  <a:pt x="2231" y="786"/>
                  <a:pt x="3979" y="786"/>
                </a:cubicBezTo>
                <a:close/>
                <a:moveTo>
                  <a:pt x="3997" y="1"/>
                </a:moveTo>
                <a:cubicBezTo>
                  <a:pt x="1803" y="1"/>
                  <a:pt x="1" y="1785"/>
                  <a:pt x="1" y="3980"/>
                </a:cubicBezTo>
                <a:cubicBezTo>
                  <a:pt x="1" y="6192"/>
                  <a:pt x="1803" y="7976"/>
                  <a:pt x="3997" y="7976"/>
                </a:cubicBezTo>
                <a:cubicBezTo>
                  <a:pt x="4907" y="7976"/>
                  <a:pt x="5746" y="7673"/>
                  <a:pt x="6424" y="7156"/>
                </a:cubicBezTo>
                <a:lnTo>
                  <a:pt x="7013" y="7744"/>
                </a:lnTo>
                <a:cubicBezTo>
                  <a:pt x="6959" y="8030"/>
                  <a:pt x="7031" y="8333"/>
                  <a:pt x="7263" y="8565"/>
                </a:cubicBezTo>
                <a:lnTo>
                  <a:pt x="8922" y="10224"/>
                </a:lnTo>
                <a:cubicBezTo>
                  <a:pt x="9100" y="10421"/>
                  <a:pt x="9350" y="10510"/>
                  <a:pt x="9582" y="10510"/>
                </a:cubicBezTo>
                <a:cubicBezTo>
                  <a:pt x="9832" y="10510"/>
                  <a:pt x="10082" y="10421"/>
                  <a:pt x="10260" y="10224"/>
                </a:cubicBezTo>
                <a:cubicBezTo>
                  <a:pt x="10599" y="9868"/>
                  <a:pt x="10599" y="9261"/>
                  <a:pt x="10242" y="8904"/>
                </a:cubicBezTo>
                <a:lnTo>
                  <a:pt x="8583" y="7245"/>
                </a:lnTo>
                <a:cubicBezTo>
                  <a:pt x="8395" y="7071"/>
                  <a:pt x="8160" y="6980"/>
                  <a:pt x="7916" y="6980"/>
                </a:cubicBezTo>
                <a:cubicBezTo>
                  <a:pt x="7859" y="6980"/>
                  <a:pt x="7802" y="6985"/>
                  <a:pt x="7744" y="6995"/>
                </a:cubicBezTo>
                <a:lnTo>
                  <a:pt x="7173" y="6406"/>
                </a:lnTo>
                <a:cubicBezTo>
                  <a:pt x="7691" y="5746"/>
                  <a:pt x="7994" y="4890"/>
                  <a:pt x="7994" y="3980"/>
                </a:cubicBezTo>
                <a:cubicBezTo>
                  <a:pt x="7994" y="1785"/>
                  <a:pt x="6192" y="1"/>
                  <a:pt x="3997"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839" name="Google Shape;839;p38"/>
          <p:cNvGrpSpPr/>
          <p:nvPr/>
        </p:nvGrpSpPr>
        <p:grpSpPr>
          <a:xfrm>
            <a:off x="2528682" y="3103577"/>
            <a:ext cx="351520" cy="253623"/>
            <a:chOff x="952700" y="1101100"/>
            <a:chExt cx="265900" cy="186050"/>
          </a:xfrm>
        </p:grpSpPr>
        <p:sp>
          <p:nvSpPr>
            <p:cNvPr id="840" name="Google Shape;840;p38"/>
            <p:cNvSpPr/>
            <p:nvPr/>
          </p:nvSpPr>
          <p:spPr>
            <a:xfrm>
              <a:off x="952700" y="1101100"/>
              <a:ext cx="265900" cy="186050"/>
            </a:xfrm>
            <a:custGeom>
              <a:rect b="b" l="l" r="r" t="t"/>
              <a:pathLst>
                <a:path extrusionOk="0" h="7442" w="10636">
                  <a:moveTo>
                    <a:pt x="9832" y="786"/>
                  </a:moveTo>
                  <a:lnTo>
                    <a:pt x="9832" y="2927"/>
                  </a:lnTo>
                  <a:lnTo>
                    <a:pt x="804" y="2927"/>
                  </a:lnTo>
                  <a:lnTo>
                    <a:pt x="804" y="786"/>
                  </a:lnTo>
                  <a:close/>
                  <a:moveTo>
                    <a:pt x="9832" y="4515"/>
                  </a:moveTo>
                  <a:lnTo>
                    <a:pt x="9832" y="6638"/>
                  </a:lnTo>
                  <a:lnTo>
                    <a:pt x="804" y="6638"/>
                  </a:lnTo>
                  <a:lnTo>
                    <a:pt x="804" y="4515"/>
                  </a:lnTo>
                  <a:close/>
                  <a:moveTo>
                    <a:pt x="536" y="1"/>
                  </a:moveTo>
                  <a:cubicBezTo>
                    <a:pt x="251" y="1"/>
                    <a:pt x="1" y="233"/>
                    <a:pt x="1" y="518"/>
                  </a:cubicBezTo>
                  <a:lnTo>
                    <a:pt x="1" y="6906"/>
                  </a:lnTo>
                  <a:cubicBezTo>
                    <a:pt x="1" y="7209"/>
                    <a:pt x="251" y="7441"/>
                    <a:pt x="536" y="7441"/>
                  </a:cubicBezTo>
                  <a:lnTo>
                    <a:pt x="10100" y="7441"/>
                  </a:lnTo>
                  <a:cubicBezTo>
                    <a:pt x="10403" y="7441"/>
                    <a:pt x="10635" y="7209"/>
                    <a:pt x="10635" y="6906"/>
                  </a:cubicBezTo>
                  <a:lnTo>
                    <a:pt x="10635" y="518"/>
                  </a:lnTo>
                  <a:cubicBezTo>
                    <a:pt x="10635" y="233"/>
                    <a:pt x="10403" y="1"/>
                    <a:pt x="10100"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41" name="Google Shape;841;p38"/>
            <p:cNvSpPr/>
            <p:nvPr/>
          </p:nvSpPr>
          <p:spPr>
            <a:xfrm>
              <a:off x="992850" y="1234025"/>
              <a:ext cx="53125" cy="13425"/>
            </a:xfrm>
            <a:custGeom>
              <a:rect b="b" l="l" r="r" t="t"/>
              <a:pathLst>
                <a:path extrusionOk="0" h="537" w="2125">
                  <a:moveTo>
                    <a:pt x="1" y="1"/>
                  </a:moveTo>
                  <a:lnTo>
                    <a:pt x="1" y="536"/>
                  </a:lnTo>
                  <a:lnTo>
                    <a:pt x="2124" y="536"/>
                  </a:lnTo>
                  <a:lnTo>
                    <a:pt x="2124" y="1"/>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42" name="Google Shape;842;p38"/>
            <p:cNvSpPr/>
            <p:nvPr/>
          </p:nvSpPr>
          <p:spPr>
            <a:xfrm>
              <a:off x="1059325" y="1234025"/>
              <a:ext cx="26350" cy="13425"/>
            </a:xfrm>
            <a:custGeom>
              <a:rect b="b" l="l" r="r" t="t"/>
              <a:pathLst>
                <a:path extrusionOk="0" h="537" w="1054">
                  <a:moveTo>
                    <a:pt x="0" y="1"/>
                  </a:moveTo>
                  <a:lnTo>
                    <a:pt x="0" y="536"/>
                  </a:lnTo>
                  <a:lnTo>
                    <a:pt x="1053" y="536"/>
                  </a:lnTo>
                  <a:lnTo>
                    <a:pt x="1053" y="1"/>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843" name="Google Shape;843;p38"/>
          <p:cNvSpPr/>
          <p:nvPr/>
        </p:nvSpPr>
        <p:spPr>
          <a:xfrm>
            <a:off x="3055153" y="3020420"/>
            <a:ext cx="246520" cy="362475"/>
          </a:xfrm>
          <a:custGeom>
            <a:rect b="b" l="l" r="r" t="t"/>
            <a:pathLst>
              <a:path extrusionOk="0" h="10636" w="7459">
                <a:moveTo>
                  <a:pt x="6120" y="1321"/>
                </a:moveTo>
                <a:lnTo>
                  <a:pt x="6120" y="3462"/>
                </a:lnTo>
                <a:lnTo>
                  <a:pt x="1339" y="3462"/>
                </a:lnTo>
                <a:lnTo>
                  <a:pt x="1339" y="1321"/>
                </a:lnTo>
                <a:close/>
                <a:moveTo>
                  <a:pt x="2141" y="4515"/>
                </a:moveTo>
                <a:lnTo>
                  <a:pt x="2141" y="5318"/>
                </a:lnTo>
                <a:lnTo>
                  <a:pt x="1339" y="5318"/>
                </a:lnTo>
                <a:lnTo>
                  <a:pt x="1339" y="4515"/>
                </a:lnTo>
                <a:close/>
                <a:moveTo>
                  <a:pt x="3462" y="4515"/>
                </a:moveTo>
                <a:lnTo>
                  <a:pt x="3462" y="5318"/>
                </a:lnTo>
                <a:lnTo>
                  <a:pt x="2659" y="5318"/>
                </a:lnTo>
                <a:lnTo>
                  <a:pt x="2659" y="4515"/>
                </a:lnTo>
                <a:close/>
                <a:moveTo>
                  <a:pt x="4800" y="4515"/>
                </a:moveTo>
                <a:lnTo>
                  <a:pt x="4800" y="5318"/>
                </a:lnTo>
                <a:lnTo>
                  <a:pt x="3997" y="5318"/>
                </a:lnTo>
                <a:lnTo>
                  <a:pt x="3997" y="4515"/>
                </a:lnTo>
                <a:close/>
                <a:moveTo>
                  <a:pt x="6120" y="4515"/>
                </a:moveTo>
                <a:lnTo>
                  <a:pt x="6120" y="5318"/>
                </a:lnTo>
                <a:lnTo>
                  <a:pt x="5317" y="5318"/>
                </a:lnTo>
                <a:lnTo>
                  <a:pt x="5317" y="4515"/>
                </a:lnTo>
                <a:close/>
                <a:moveTo>
                  <a:pt x="2141" y="5853"/>
                </a:moveTo>
                <a:lnTo>
                  <a:pt x="2141" y="6638"/>
                </a:lnTo>
                <a:lnTo>
                  <a:pt x="1339" y="6638"/>
                </a:lnTo>
                <a:lnTo>
                  <a:pt x="1339" y="5853"/>
                </a:lnTo>
                <a:close/>
                <a:moveTo>
                  <a:pt x="3462" y="5853"/>
                </a:moveTo>
                <a:lnTo>
                  <a:pt x="3462" y="6638"/>
                </a:lnTo>
                <a:lnTo>
                  <a:pt x="2659" y="6638"/>
                </a:lnTo>
                <a:lnTo>
                  <a:pt x="2659" y="5853"/>
                </a:lnTo>
                <a:close/>
                <a:moveTo>
                  <a:pt x="4800" y="5853"/>
                </a:moveTo>
                <a:lnTo>
                  <a:pt x="4800" y="6638"/>
                </a:lnTo>
                <a:lnTo>
                  <a:pt x="3997" y="6638"/>
                </a:lnTo>
                <a:lnTo>
                  <a:pt x="3997" y="5853"/>
                </a:lnTo>
                <a:close/>
                <a:moveTo>
                  <a:pt x="6120" y="5853"/>
                </a:moveTo>
                <a:lnTo>
                  <a:pt x="6120" y="6638"/>
                </a:lnTo>
                <a:lnTo>
                  <a:pt x="5317" y="6638"/>
                </a:lnTo>
                <a:lnTo>
                  <a:pt x="5317" y="5853"/>
                </a:lnTo>
                <a:close/>
                <a:moveTo>
                  <a:pt x="2141" y="7174"/>
                </a:moveTo>
                <a:lnTo>
                  <a:pt x="2141" y="7977"/>
                </a:lnTo>
                <a:lnTo>
                  <a:pt x="1339" y="7977"/>
                </a:lnTo>
                <a:lnTo>
                  <a:pt x="1339" y="7174"/>
                </a:lnTo>
                <a:close/>
                <a:moveTo>
                  <a:pt x="3462" y="7174"/>
                </a:moveTo>
                <a:lnTo>
                  <a:pt x="3462" y="7977"/>
                </a:lnTo>
                <a:lnTo>
                  <a:pt x="2659" y="7977"/>
                </a:lnTo>
                <a:lnTo>
                  <a:pt x="2659" y="7174"/>
                </a:lnTo>
                <a:close/>
                <a:moveTo>
                  <a:pt x="4800" y="7174"/>
                </a:moveTo>
                <a:lnTo>
                  <a:pt x="4800" y="7977"/>
                </a:lnTo>
                <a:lnTo>
                  <a:pt x="3997" y="7977"/>
                </a:lnTo>
                <a:lnTo>
                  <a:pt x="3997" y="7174"/>
                </a:lnTo>
                <a:close/>
                <a:moveTo>
                  <a:pt x="6120" y="7174"/>
                </a:moveTo>
                <a:lnTo>
                  <a:pt x="6120" y="7977"/>
                </a:lnTo>
                <a:lnTo>
                  <a:pt x="5317" y="7977"/>
                </a:lnTo>
                <a:lnTo>
                  <a:pt x="5317" y="7174"/>
                </a:lnTo>
                <a:close/>
                <a:moveTo>
                  <a:pt x="3462" y="8512"/>
                </a:moveTo>
                <a:lnTo>
                  <a:pt x="3462" y="9297"/>
                </a:lnTo>
                <a:lnTo>
                  <a:pt x="1339" y="9297"/>
                </a:lnTo>
                <a:lnTo>
                  <a:pt x="1339" y="8512"/>
                </a:lnTo>
                <a:close/>
                <a:moveTo>
                  <a:pt x="4800" y="8512"/>
                </a:moveTo>
                <a:lnTo>
                  <a:pt x="4800" y="9297"/>
                </a:lnTo>
                <a:lnTo>
                  <a:pt x="3997" y="9297"/>
                </a:lnTo>
                <a:lnTo>
                  <a:pt x="3997" y="8512"/>
                </a:lnTo>
                <a:close/>
                <a:moveTo>
                  <a:pt x="6120" y="8512"/>
                </a:moveTo>
                <a:lnTo>
                  <a:pt x="6120" y="9297"/>
                </a:lnTo>
                <a:lnTo>
                  <a:pt x="5317" y="9297"/>
                </a:lnTo>
                <a:lnTo>
                  <a:pt x="5317" y="8512"/>
                </a:lnTo>
                <a:close/>
                <a:moveTo>
                  <a:pt x="536" y="1"/>
                </a:moveTo>
                <a:cubicBezTo>
                  <a:pt x="250" y="1"/>
                  <a:pt x="0" y="233"/>
                  <a:pt x="0" y="536"/>
                </a:cubicBezTo>
                <a:lnTo>
                  <a:pt x="0" y="10100"/>
                </a:lnTo>
                <a:cubicBezTo>
                  <a:pt x="0" y="10403"/>
                  <a:pt x="250" y="10635"/>
                  <a:pt x="536" y="10635"/>
                </a:cubicBezTo>
                <a:lnTo>
                  <a:pt x="6923" y="10635"/>
                </a:lnTo>
                <a:cubicBezTo>
                  <a:pt x="7227" y="10635"/>
                  <a:pt x="7459" y="10403"/>
                  <a:pt x="7459" y="10100"/>
                </a:cubicBezTo>
                <a:lnTo>
                  <a:pt x="7459" y="536"/>
                </a:lnTo>
                <a:cubicBezTo>
                  <a:pt x="7459" y="233"/>
                  <a:pt x="7227" y="1"/>
                  <a:pt x="6923"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44" name="Google Shape;844;p38"/>
          <p:cNvSpPr/>
          <p:nvPr/>
        </p:nvSpPr>
        <p:spPr>
          <a:xfrm>
            <a:off x="3477015" y="3047825"/>
            <a:ext cx="396303" cy="399281"/>
          </a:xfrm>
          <a:custGeom>
            <a:rect b="b" l="l" r="r" t="t"/>
            <a:pathLst>
              <a:path extrusionOk="0" h="11716" w="11991">
                <a:moveTo>
                  <a:pt x="9819" y="1"/>
                </a:moveTo>
                <a:cubicBezTo>
                  <a:pt x="9326" y="1"/>
                  <a:pt x="8840" y="179"/>
                  <a:pt x="8458" y="525"/>
                </a:cubicBezTo>
                <a:cubicBezTo>
                  <a:pt x="7887" y="1043"/>
                  <a:pt x="7655" y="1828"/>
                  <a:pt x="7851" y="2560"/>
                </a:cubicBezTo>
                <a:lnTo>
                  <a:pt x="2694" y="7716"/>
                </a:lnTo>
                <a:cubicBezTo>
                  <a:pt x="2522" y="7670"/>
                  <a:pt x="2346" y="7647"/>
                  <a:pt x="2172" y="7647"/>
                </a:cubicBezTo>
                <a:cubicBezTo>
                  <a:pt x="1608" y="7647"/>
                  <a:pt x="1060" y="7882"/>
                  <a:pt x="678" y="8305"/>
                </a:cubicBezTo>
                <a:cubicBezTo>
                  <a:pt x="179" y="8876"/>
                  <a:pt x="0" y="9679"/>
                  <a:pt x="268" y="10392"/>
                </a:cubicBezTo>
                <a:lnTo>
                  <a:pt x="1463" y="9197"/>
                </a:lnTo>
                <a:lnTo>
                  <a:pt x="2409" y="9447"/>
                </a:lnTo>
                <a:lnTo>
                  <a:pt x="2659" y="10392"/>
                </a:lnTo>
                <a:lnTo>
                  <a:pt x="1463" y="11588"/>
                </a:lnTo>
                <a:cubicBezTo>
                  <a:pt x="1692" y="11674"/>
                  <a:pt x="1931" y="11716"/>
                  <a:pt x="2168" y="11716"/>
                </a:cubicBezTo>
                <a:cubicBezTo>
                  <a:pt x="2669" y="11716"/>
                  <a:pt x="3163" y="11529"/>
                  <a:pt x="3551" y="11178"/>
                </a:cubicBezTo>
                <a:cubicBezTo>
                  <a:pt x="4104" y="10678"/>
                  <a:pt x="4354" y="9875"/>
                  <a:pt x="4140" y="9143"/>
                </a:cubicBezTo>
                <a:lnTo>
                  <a:pt x="9296" y="3987"/>
                </a:lnTo>
                <a:cubicBezTo>
                  <a:pt x="9469" y="4033"/>
                  <a:pt x="9645" y="4056"/>
                  <a:pt x="9819" y="4056"/>
                </a:cubicBezTo>
                <a:cubicBezTo>
                  <a:pt x="10383" y="4056"/>
                  <a:pt x="10931" y="3821"/>
                  <a:pt x="11312" y="3398"/>
                </a:cubicBezTo>
                <a:cubicBezTo>
                  <a:pt x="11830" y="2845"/>
                  <a:pt x="11990" y="2042"/>
                  <a:pt x="11723" y="1328"/>
                </a:cubicBezTo>
                <a:lnTo>
                  <a:pt x="11723" y="1328"/>
                </a:lnTo>
                <a:lnTo>
                  <a:pt x="10545" y="2524"/>
                </a:lnTo>
                <a:lnTo>
                  <a:pt x="9582" y="2274"/>
                </a:lnTo>
                <a:lnTo>
                  <a:pt x="9332" y="1328"/>
                </a:lnTo>
                <a:lnTo>
                  <a:pt x="10545" y="133"/>
                </a:lnTo>
                <a:cubicBezTo>
                  <a:pt x="10309" y="44"/>
                  <a:pt x="10063" y="1"/>
                  <a:pt x="9819"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45" name="Google Shape;845;p38"/>
          <p:cNvSpPr/>
          <p:nvPr/>
        </p:nvSpPr>
        <p:spPr>
          <a:xfrm>
            <a:off x="4048633" y="3047893"/>
            <a:ext cx="360939" cy="301063"/>
          </a:xfrm>
          <a:custGeom>
            <a:rect b="b" l="l" r="r" t="t"/>
            <a:pathLst>
              <a:path extrusionOk="0" h="8834" w="10921">
                <a:moveTo>
                  <a:pt x="5460" y="804"/>
                </a:moveTo>
                <a:cubicBezTo>
                  <a:pt x="5478" y="804"/>
                  <a:pt x="5532" y="804"/>
                  <a:pt x="5550" y="840"/>
                </a:cubicBezTo>
                <a:lnTo>
                  <a:pt x="7298" y="2570"/>
                </a:lnTo>
                <a:lnTo>
                  <a:pt x="3623" y="2570"/>
                </a:lnTo>
                <a:lnTo>
                  <a:pt x="5371" y="840"/>
                </a:lnTo>
                <a:cubicBezTo>
                  <a:pt x="5407" y="804"/>
                  <a:pt x="5442" y="804"/>
                  <a:pt x="5460" y="804"/>
                </a:cubicBezTo>
                <a:close/>
                <a:moveTo>
                  <a:pt x="2802" y="3373"/>
                </a:moveTo>
                <a:lnTo>
                  <a:pt x="2909" y="4569"/>
                </a:lnTo>
                <a:lnTo>
                  <a:pt x="1142" y="4569"/>
                </a:lnTo>
                <a:lnTo>
                  <a:pt x="946" y="3373"/>
                </a:lnTo>
                <a:close/>
                <a:moveTo>
                  <a:pt x="5193" y="3373"/>
                </a:moveTo>
                <a:lnTo>
                  <a:pt x="5193" y="4569"/>
                </a:lnTo>
                <a:lnTo>
                  <a:pt x="3444" y="4569"/>
                </a:lnTo>
                <a:lnTo>
                  <a:pt x="3319" y="3373"/>
                </a:lnTo>
                <a:close/>
                <a:moveTo>
                  <a:pt x="7584" y="3373"/>
                </a:moveTo>
                <a:lnTo>
                  <a:pt x="7494" y="4569"/>
                </a:lnTo>
                <a:lnTo>
                  <a:pt x="5728" y="4569"/>
                </a:lnTo>
                <a:lnTo>
                  <a:pt x="5728" y="3373"/>
                </a:lnTo>
                <a:close/>
                <a:moveTo>
                  <a:pt x="9975" y="3373"/>
                </a:moveTo>
                <a:lnTo>
                  <a:pt x="9778" y="4569"/>
                </a:lnTo>
                <a:lnTo>
                  <a:pt x="8030" y="4569"/>
                </a:lnTo>
                <a:lnTo>
                  <a:pt x="8137" y="3373"/>
                </a:lnTo>
                <a:close/>
                <a:moveTo>
                  <a:pt x="2945" y="5104"/>
                </a:moveTo>
                <a:lnTo>
                  <a:pt x="3034" y="6299"/>
                </a:lnTo>
                <a:lnTo>
                  <a:pt x="1446" y="6299"/>
                </a:lnTo>
                <a:lnTo>
                  <a:pt x="1232" y="5104"/>
                </a:lnTo>
                <a:close/>
                <a:moveTo>
                  <a:pt x="5193" y="5104"/>
                </a:moveTo>
                <a:lnTo>
                  <a:pt x="5193" y="6299"/>
                </a:lnTo>
                <a:lnTo>
                  <a:pt x="3569" y="6299"/>
                </a:lnTo>
                <a:lnTo>
                  <a:pt x="3480" y="5104"/>
                </a:lnTo>
                <a:close/>
                <a:moveTo>
                  <a:pt x="7441" y="5104"/>
                </a:moveTo>
                <a:lnTo>
                  <a:pt x="7334" y="6299"/>
                </a:lnTo>
                <a:lnTo>
                  <a:pt x="5728" y="6299"/>
                </a:lnTo>
                <a:lnTo>
                  <a:pt x="5728" y="5104"/>
                </a:lnTo>
                <a:close/>
                <a:moveTo>
                  <a:pt x="9689" y="5104"/>
                </a:moveTo>
                <a:lnTo>
                  <a:pt x="9493" y="6299"/>
                </a:lnTo>
                <a:lnTo>
                  <a:pt x="7887" y="6299"/>
                </a:lnTo>
                <a:lnTo>
                  <a:pt x="7976" y="5104"/>
                </a:lnTo>
                <a:close/>
                <a:moveTo>
                  <a:pt x="3069" y="6835"/>
                </a:moveTo>
                <a:lnTo>
                  <a:pt x="3194" y="8030"/>
                </a:lnTo>
                <a:lnTo>
                  <a:pt x="1749" y="8030"/>
                </a:lnTo>
                <a:lnTo>
                  <a:pt x="1535" y="6835"/>
                </a:lnTo>
                <a:close/>
                <a:moveTo>
                  <a:pt x="5193" y="6835"/>
                </a:moveTo>
                <a:lnTo>
                  <a:pt x="5193" y="8030"/>
                </a:lnTo>
                <a:lnTo>
                  <a:pt x="3712" y="8030"/>
                </a:lnTo>
                <a:lnTo>
                  <a:pt x="3605" y="6835"/>
                </a:lnTo>
                <a:close/>
                <a:moveTo>
                  <a:pt x="7298" y="6835"/>
                </a:moveTo>
                <a:lnTo>
                  <a:pt x="7191" y="8030"/>
                </a:lnTo>
                <a:lnTo>
                  <a:pt x="5728" y="8030"/>
                </a:lnTo>
                <a:lnTo>
                  <a:pt x="5728" y="6835"/>
                </a:lnTo>
                <a:close/>
                <a:moveTo>
                  <a:pt x="9386" y="6835"/>
                </a:moveTo>
                <a:lnTo>
                  <a:pt x="9189" y="8030"/>
                </a:lnTo>
                <a:lnTo>
                  <a:pt x="7744" y="8030"/>
                </a:lnTo>
                <a:lnTo>
                  <a:pt x="7851" y="6835"/>
                </a:lnTo>
                <a:close/>
                <a:moveTo>
                  <a:pt x="5460" y="1"/>
                </a:moveTo>
                <a:cubicBezTo>
                  <a:pt x="5211" y="1"/>
                  <a:pt x="4979" y="90"/>
                  <a:pt x="4800" y="286"/>
                </a:cubicBezTo>
                <a:lnTo>
                  <a:pt x="2516" y="2570"/>
                </a:lnTo>
                <a:lnTo>
                  <a:pt x="2498" y="2588"/>
                </a:lnTo>
                <a:lnTo>
                  <a:pt x="0" y="2588"/>
                </a:lnTo>
                <a:lnTo>
                  <a:pt x="982" y="8387"/>
                </a:lnTo>
                <a:cubicBezTo>
                  <a:pt x="1035" y="8637"/>
                  <a:pt x="1249" y="8833"/>
                  <a:pt x="1499" y="8833"/>
                </a:cubicBezTo>
                <a:lnTo>
                  <a:pt x="9386" y="8833"/>
                </a:lnTo>
                <a:cubicBezTo>
                  <a:pt x="9636" y="8833"/>
                  <a:pt x="9867" y="8637"/>
                  <a:pt x="9903" y="8387"/>
                </a:cubicBezTo>
                <a:lnTo>
                  <a:pt x="10920" y="2588"/>
                </a:lnTo>
                <a:lnTo>
                  <a:pt x="8422" y="2588"/>
                </a:lnTo>
                <a:lnTo>
                  <a:pt x="6121" y="286"/>
                </a:lnTo>
                <a:cubicBezTo>
                  <a:pt x="5960" y="108"/>
                  <a:pt x="5710" y="1"/>
                  <a:pt x="5460"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46" name="Google Shape;846;p38"/>
          <p:cNvSpPr/>
          <p:nvPr/>
        </p:nvSpPr>
        <p:spPr>
          <a:xfrm>
            <a:off x="4658000" y="3086034"/>
            <a:ext cx="311397" cy="336915"/>
          </a:xfrm>
          <a:custGeom>
            <a:rect b="b" l="l" r="r" t="t"/>
            <a:pathLst>
              <a:path extrusionOk="0" h="9886" w="9422">
                <a:moveTo>
                  <a:pt x="2927" y="2730"/>
                </a:moveTo>
                <a:cubicBezTo>
                  <a:pt x="3070" y="2837"/>
                  <a:pt x="3195" y="2998"/>
                  <a:pt x="3195" y="3194"/>
                </a:cubicBezTo>
                <a:cubicBezTo>
                  <a:pt x="3195" y="3497"/>
                  <a:pt x="2963" y="3729"/>
                  <a:pt x="2659" y="3729"/>
                </a:cubicBezTo>
                <a:cubicBezTo>
                  <a:pt x="2374" y="3729"/>
                  <a:pt x="2124" y="3497"/>
                  <a:pt x="2124" y="3194"/>
                </a:cubicBezTo>
                <a:cubicBezTo>
                  <a:pt x="2124" y="3016"/>
                  <a:pt x="2231" y="2837"/>
                  <a:pt x="2392" y="2748"/>
                </a:cubicBezTo>
                <a:cubicBezTo>
                  <a:pt x="2392" y="2837"/>
                  <a:pt x="2392" y="2944"/>
                  <a:pt x="2392" y="3069"/>
                </a:cubicBezTo>
                <a:cubicBezTo>
                  <a:pt x="2392" y="3212"/>
                  <a:pt x="2517" y="3319"/>
                  <a:pt x="2659" y="3319"/>
                </a:cubicBezTo>
                <a:cubicBezTo>
                  <a:pt x="2802" y="3319"/>
                  <a:pt x="2927" y="3212"/>
                  <a:pt x="2927" y="3069"/>
                </a:cubicBezTo>
                <a:cubicBezTo>
                  <a:pt x="2927" y="2944"/>
                  <a:pt x="2927" y="2837"/>
                  <a:pt x="2927" y="2730"/>
                </a:cubicBezTo>
                <a:close/>
                <a:moveTo>
                  <a:pt x="268" y="0"/>
                </a:moveTo>
                <a:cubicBezTo>
                  <a:pt x="126" y="0"/>
                  <a:pt x="1" y="125"/>
                  <a:pt x="1" y="268"/>
                </a:cubicBezTo>
                <a:cubicBezTo>
                  <a:pt x="1" y="1517"/>
                  <a:pt x="500" y="1660"/>
                  <a:pt x="1375" y="1784"/>
                </a:cubicBezTo>
                <a:cubicBezTo>
                  <a:pt x="1500" y="1820"/>
                  <a:pt x="1660" y="1838"/>
                  <a:pt x="1821" y="1874"/>
                </a:cubicBezTo>
                <a:cubicBezTo>
                  <a:pt x="1999" y="1909"/>
                  <a:pt x="2195" y="1927"/>
                  <a:pt x="2303" y="2213"/>
                </a:cubicBezTo>
                <a:cubicBezTo>
                  <a:pt x="1892" y="2373"/>
                  <a:pt x="1607" y="2766"/>
                  <a:pt x="1607" y="3212"/>
                </a:cubicBezTo>
                <a:lnTo>
                  <a:pt x="1607" y="5638"/>
                </a:lnTo>
                <a:cubicBezTo>
                  <a:pt x="1607" y="5781"/>
                  <a:pt x="1660" y="5924"/>
                  <a:pt x="1767" y="6013"/>
                </a:cubicBezTo>
                <a:lnTo>
                  <a:pt x="5496" y="9742"/>
                </a:lnTo>
                <a:cubicBezTo>
                  <a:pt x="5586" y="9831"/>
                  <a:pt x="5728" y="9885"/>
                  <a:pt x="5853" y="9885"/>
                </a:cubicBezTo>
                <a:cubicBezTo>
                  <a:pt x="5996" y="9885"/>
                  <a:pt x="6121" y="9831"/>
                  <a:pt x="6228" y="9724"/>
                </a:cubicBezTo>
                <a:lnTo>
                  <a:pt x="9208" y="6763"/>
                </a:lnTo>
                <a:cubicBezTo>
                  <a:pt x="9422" y="6566"/>
                  <a:pt x="9422" y="6209"/>
                  <a:pt x="9225" y="6013"/>
                </a:cubicBezTo>
                <a:lnTo>
                  <a:pt x="5496" y="2302"/>
                </a:lnTo>
                <a:cubicBezTo>
                  <a:pt x="5389" y="2195"/>
                  <a:pt x="5247" y="2123"/>
                  <a:pt x="5122" y="2123"/>
                </a:cubicBezTo>
                <a:lnTo>
                  <a:pt x="2820" y="2123"/>
                </a:lnTo>
                <a:cubicBezTo>
                  <a:pt x="2677" y="1660"/>
                  <a:pt x="2392" y="1428"/>
                  <a:pt x="1928" y="1338"/>
                </a:cubicBezTo>
                <a:cubicBezTo>
                  <a:pt x="1749" y="1303"/>
                  <a:pt x="1589" y="1285"/>
                  <a:pt x="1446" y="1267"/>
                </a:cubicBezTo>
                <a:cubicBezTo>
                  <a:pt x="697" y="1160"/>
                  <a:pt x="536" y="1124"/>
                  <a:pt x="536" y="268"/>
                </a:cubicBezTo>
                <a:cubicBezTo>
                  <a:pt x="536" y="125"/>
                  <a:pt x="411" y="0"/>
                  <a:pt x="268"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847" name="Google Shape;847;p38"/>
          <p:cNvGrpSpPr/>
          <p:nvPr/>
        </p:nvGrpSpPr>
        <p:grpSpPr>
          <a:xfrm>
            <a:off x="5219949" y="3082177"/>
            <a:ext cx="317875" cy="344208"/>
            <a:chOff x="5583325" y="1073450"/>
            <a:chExt cx="240450" cy="252500"/>
          </a:xfrm>
        </p:grpSpPr>
        <p:sp>
          <p:nvSpPr>
            <p:cNvPr id="848" name="Google Shape;848;p38"/>
            <p:cNvSpPr/>
            <p:nvPr/>
          </p:nvSpPr>
          <p:spPr>
            <a:xfrm>
              <a:off x="5613200" y="1229575"/>
              <a:ext cx="96375" cy="96375"/>
            </a:xfrm>
            <a:custGeom>
              <a:rect b="b" l="l" r="r" t="t"/>
              <a:pathLst>
                <a:path extrusionOk="0" h="3855" w="3855">
                  <a:moveTo>
                    <a:pt x="1928" y="1267"/>
                  </a:moveTo>
                  <a:cubicBezTo>
                    <a:pt x="2303" y="1267"/>
                    <a:pt x="2588" y="1553"/>
                    <a:pt x="2588" y="1927"/>
                  </a:cubicBezTo>
                  <a:cubicBezTo>
                    <a:pt x="2588" y="2302"/>
                    <a:pt x="2285" y="2588"/>
                    <a:pt x="1928" y="2588"/>
                  </a:cubicBezTo>
                  <a:cubicBezTo>
                    <a:pt x="1553" y="2588"/>
                    <a:pt x="1268" y="2302"/>
                    <a:pt x="1268" y="1927"/>
                  </a:cubicBezTo>
                  <a:cubicBezTo>
                    <a:pt x="1268" y="1553"/>
                    <a:pt x="1553" y="1267"/>
                    <a:pt x="1928" y="1267"/>
                  </a:cubicBezTo>
                  <a:close/>
                  <a:moveTo>
                    <a:pt x="1928" y="0"/>
                  </a:moveTo>
                  <a:cubicBezTo>
                    <a:pt x="857" y="0"/>
                    <a:pt x="1" y="857"/>
                    <a:pt x="1" y="1927"/>
                  </a:cubicBezTo>
                  <a:cubicBezTo>
                    <a:pt x="1" y="2998"/>
                    <a:pt x="857" y="3854"/>
                    <a:pt x="1928" y="3854"/>
                  </a:cubicBezTo>
                  <a:cubicBezTo>
                    <a:pt x="2998" y="3854"/>
                    <a:pt x="3855" y="2998"/>
                    <a:pt x="3855" y="1927"/>
                  </a:cubicBezTo>
                  <a:cubicBezTo>
                    <a:pt x="3855" y="857"/>
                    <a:pt x="2998" y="0"/>
                    <a:pt x="1928"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49" name="Google Shape;849;p38"/>
            <p:cNvSpPr/>
            <p:nvPr/>
          </p:nvSpPr>
          <p:spPr>
            <a:xfrm>
              <a:off x="5689050" y="1144825"/>
              <a:ext cx="134725" cy="122250"/>
            </a:xfrm>
            <a:custGeom>
              <a:rect b="b" l="l" r="r" t="t"/>
              <a:pathLst>
                <a:path extrusionOk="0" h="4890" w="5389">
                  <a:moveTo>
                    <a:pt x="4050" y="0"/>
                  </a:moveTo>
                  <a:lnTo>
                    <a:pt x="0" y="1695"/>
                  </a:lnTo>
                  <a:lnTo>
                    <a:pt x="1321" y="4889"/>
                  </a:lnTo>
                  <a:lnTo>
                    <a:pt x="5389" y="3212"/>
                  </a:lnTo>
                  <a:lnTo>
                    <a:pt x="4050" y="0"/>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50" name="Google Shape;850;p38"/>
            <p:cNvSpPr/>
            <p:nvPr/>
          </p:nvSpPr>
          <p:spPr>
            <a:xfrm>
              <a:off x="5583325" y="1073450"/>
              <a:ext cx="106175" cy="150350"/>
            </a:xfrm>
            <a:custGeom>
              <a:rect b="b" l="l" r="r" t="t"/>
              <a:pathLst>
                <a:path extrusionOk="0" h="6014" w="4247">
                  <a:moveTo>
                    <a:pt x="1820" y="0"/>
                  </a:moveTo>
                  <a:lnTo>
                    <a:pt x="1071" y="304"/>
                  </a:lnTo>
                  <a:cubicBezTo>
                    <a:pt x="1071" y="322"/>
                    <a:pt x="1089" y="339"/>
                    <a:pt x="1089" y="357"/>
                  </a:cubicBezTo>
                  <a:lnTo>
                    <a:pt x="1392" y="1107"/>
                  </a:lnTo>
                  <a:lnTo>
                    <a:pt x="304" y="1553"/>
                  </a:lnTo>
                  <a:cubicBezTo>
                    <a:pt x="108" y="1642"/>
                    <a:pt x="0" y="1892"/>
                    <a:pt x="90" y="2088"/>
                  </a:cubicBezTo>
                  <a:cubicBezTo>
                    <a:pt x="143" y="2249"/>
                    <a:pt x="304" y="2338"/>
                    <a:pt x="464" y="2338"/>
                  </a:cubicBezTo>
                  <a:cubicBezTo>
                    <a:pt x="518" y="2338"/>
                    <a:pt x="571" y="2320"/>
                    <a:pt x="607" y="2302"/>
                  </a:cubicBezTo>
                  <a:lnTo>
                    <a:pt x="1696" y="1856"/>
                  </a:lnTo>
                  <a:lnTo>
                    <a:pt x="3284" y="5728"/>
                  </a:lnTo>
                  <a:cubicBezTo>
                    <a:pt x="3623" y="5746"/>
                    <a:pt x="3962" y="5835"/>
                    <a:pt x="4247" y="6013"/>
                  </a:cubicBezTo>
                  <a:lnTo>
                    <a:pt x="1838" y="54"/>
                  </a:lnTo>
                  <a:cubicBezTo>
                    <a:pt x="1838" y="36"/>
                    <a:pt x="1820" y="18"/>
                    <a:pt x="1820"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51" name="Google Shape;851;p38"/>
            <p:cNvSpPr/>
            <p:nvPr/>
          </p:nvSpPr>
          <p:spPr>
            <a:xfrm>
              <a:off x="5716250" y="1252775"/>
              <a:ext cx="88350" cy="53100"/>
            </a:xfrm>
            <a:custGeom>
              <a:rect b="b" l="l" r="r" t="t"/>
              <a:pathLst>
                <a:path extrusionOk="0" h="2124" w="3534">
                  <a:moveTo>
                    <a:pt x="3123" y="0"/>
                  </a:moveTo>
                  <a:cubicBezTo>
                    <a:pt x="3087" y="0"/>
                    <a:pt x="3016" y="0"/>
                    <a:pt x="2962" y="18"/>
                  </a:cubicBezTo>
                  <a:lnTo>
                    <a:pt x="268" y="1124"/>
                  </a:lnTo>
                  <a:cubicBezTo>
                    <a:pt x="250" y="1481"/>
                    <a:pt x="161" y="1820"/>
                    <a:pt x="1" y="2106"/>
                  </a:cubicBezTo>
                  <a:lnTo>
                    <a:pt x="1" y="2123"/>
                  </a:lnTo>
                  <a:lnTo>
                    <a:pt x="3248" y="767"/>
                  </a:lnTo>
                  <a:cubicBezTo>
                    <a:pt x="3409" y="714"/>
                    <a:pt x="3533" y="571"/>
                    <a:pt x="3533" y="393"/>
                  </a:cubicBezTo>
                  <a:cubicBezTo>
                    <a:pt x="3533" y="179"/>
                    <a:pt x="3337" y="0"/>
                    <a:pt x="3123"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52" name="Google Shape;852;p38"/>
          <p:cNvGrpSpPr/>
          <p:nvPr/>
        </p:nvGrpSpPr>
        <p:grpSpPr>
          <a:xfrm>
            <a:off x="5703822" y="3071928"/>
            <a:ext cx="386850" cy="294962"/>
            <a:chOff x="1502275" y="3638775"/>
            <a:chExt cx="292625" cy="216375"/>
          </a:xfrm>
        </p:grpSpPr>
        <p:sp>
          <p:nvSpPr>
            <p:cNvPr id="853" name="Google Shape;853;p38"/>
            <p:cNvSpPr/>
            <p:nvPr/>
          </p:nvSpPr>
          <p:spPr>
            <a:xfrm>
              <a:off x="1502275" y="3658850"/>
              <a:ext cx="292625" cy="196300"/>
            </a:xfrm>
            <a:custGeom>
              <a:rect b="b" l="l" r="r" t="t"/>
              <a:pathLst>
                <a:path extrusionOk="0" h="7852" w="11705">
                  <a:moveTo>
                    <a:pt x="0" y="0"/>
                  </a:moveTo>
                  <a:lnTo>
                    <a:pt x="0" y="7441"/>
                  </a:lnTo>
                  <a:lnTo>
                    <a:pt x="4657" y="7441"/>
                  </a:lnTo>
                  <a:cubicBezTo>
                    <a:pt x="4657" y="7673"/>
                    <a:pt x="4835" y="7851"/>
                    <a:pt x="5050" y="7851"/>
                  </a:cubicBezTo>
                  <a:lnTo>
                    <a:pt x="6655" y="7851"/>
                  </a:lnTo>
                  <a:cubicBezTo>
                    <a:pt x="6887" y="7851"/>
                    <a:pt x="7048" y="7673"/>
                    <a:pt x="7048" y="7441"/>
                  </a:cubicBezTo>
                  <a:lnTo>
                    <a:pt x="11705" y="7441"/>
                  </a:lnTo>
                  <a:lnTo>
                    <a:pt x="11705" y="0"/>
                  </a:lnTo>
                  <a:lnTo>
                    <a:pt x="10902" y="0"/>
                  </a:lnTo>
                  <a:lnTo>
                    <a:pt x="10902" y="6513"/>
                  </a:lnTo>
                  <a:lnTo>
                    <a:pt x="785" y="6513"/>
                  </a:lnTo>
                  <a:lnTo>
                    <a:pt x="785" y="0"/>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54" name="Google Shape;854;p38"/>
            <p:cNvSpPr/>
            <p:nvPr/>
          </p:nvSpPr>
          <p:spPr>
            <a:xfrm>
              <a:off x="1535275" y="3638775"/>
              <a:ext cx="226625" cy="169525"/>
            </a:xfrm>
            <a:custGeom>
              <a:rect b="b" l="l" r="r" t="t"/>
              <a:pathLst>
                <a:path extrusionOk="0" h="6781" w="9065">
                  <a:moveTo>
                    <a:pt x="4265" y="803"/>
                  </a:moveTo>
                  <a:lnTo>
                    <a:pt x="4265" y="5978"/>
                  </a:lnTo>
                  <a:lnTo>
                    <a:pt x="803" y="5978"/>
                  </a:lnTo>
                  <a:lnTo>
                    <a:pt x="803" y="803"/>
                  </a:lnTo>
                  <a:close/>
                  <a:moveTo>
                    <a:pt x="8262" y="803"/>
                  </a:moveTo>
                  <a:lnTo>
                    <a:pt x="8262" y="5978"/>
                  </a:lnTo>
                  <a:lnTo>
                    <a:pt x="4800" y="5978"/>
                  </a:lnTo>
                  <a:lnTo>
                    <a:pt x="4800" y="803"/>
                  </a:lnTo>
                  <a:close/>
                  <a:moveTo>
                    <a:pt x="0" y="0"/>
                  </a:moveTo>
                  <a:lnTo>
                    <a:pt x="0" y="6781"/>
                  </a:lnTo>
                  <a:lnTo>
                    <a:pt x="9064" y="6781"/>
                  </a:lnTo>
                  <a:lnTo>
                    <a:pt x="9064" y="0"/>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55" name="Google Shape;855;p38"/>
            <p:cNvSpPr/>
            <p:nvPr/>
          </p:nvSpPr>
          <p:spPr>
            <a:xfrm>
              <a:off x="1675350" y="3691850"/>
              <a:ext cx="46400" cy="10300"/>
            </a:xfrm>
            <a:custGeom>
              <a:rect b="b" l="l" r="r" t="t"/>
              <a:pathLst>
                <a:path extrusionOk="0" h="412" w="1856">
                  <a:moveTo>
                    <a:pt x="0" y="1"/>
                  </a:moveTo>
                  <a:lnTo>
                    <a:pt x="0" y="411"/>
                  </a:lnTo>
                  <a:lnTo>
                    <a:pt x="1856" y="411"/>
                  </a:lnTo>
                  <a:lnTo>
                    <a:pt x="1856" y="1"/>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56" name="Google Shape;856;p38"/>
            <p:cNvSpPr/>
            <p:nvPr/>
          </p:nvSpPr>
          <p:spPr>
            <a:xfrm>
              <a:off x="1675350" y="3711925"/>
              <a:ext cx="46400" cy="9850"/>
            </a:xfrm>
            <a:custGeom>
              <a:rect b="b" l="l" r="r" t="t"/>
              <a:pathLst>
                <a:path extrusionOk="0" h="394" w="1856">
                  <a:moveTo>
                    <a:pt x="0" y="1"/>
                  </a:moveTo>
                  <a:lnTo>
                    <a:pt x="0" y="393"/>
                  </a:lnTo>
                  <a:lnTo>
                    <a:pt x="1856" y="393"/>
                  </a:lnTo>
                  <a:lnTo>
                    <a:pt x="1856" y="1"/>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57" name="Google Shape;857;p38"/>
            <p:cNvSpPr/>
            <p:nvPr/>
          </p:nvSpPr>
          <p:spPr>
            <a:xfrm>
              <a:off x="1675350" y="3732000"/>
              <a:ext cx="32125" cy="9825"/>
            </a:xfrm>
            <a:custGeom>
              <a:rect b="b" l="l" r="r" t="t"/>
              <a:pathLst>
                <a:path extrusionOk="0" h="393" w="1285">
                  <a:moveTo>
                    <a:pt x="0" y="0"/>
                  </a:moveTo>
                  <a:lnTo>
                    <a:pt x="0" y="393"/>
                  </a:lnTo>
                  <a:lnTo>
                    <a:pt x="1285" y="393"/>
                  </a:lnTo>
                  <a:lnTo>
                    <a:pt x="1285" y="0"/>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58" name="Google Shape;858;p38"/>
          <p:cNvGrpSpPr/>
          <p:nvPr/>
        </p:nvGrpSpPr>
        <p:grpSpPr>
          <a:xfrm>
            <a:off x="6258857" y="3016414"/>
            <a:ext cx="354428" cy="362441"/>
            <a:chOff x="3171000" y="4021950"/>
            <a:chExt cx="268100" cy="265875"/>
          </a:xfrm>
        </p:grpSpPr>
        <p:sp>
          <p:nvSpPr>
            <p:cNvPr id="859" name="Google Shape;859;p38"/>
            <p:cNvSpPr/>
            <p:nvPr/>
          </p:nvSpPr>
          <p:spPr>
            <a:xfrm>
              <a:off x="3171000" y="4058525"/>
              <a:ext cx="230200" cy="229300"/>
            </a:xfrm>
            <a:custGeom>
              <a:rect b="b" l="l" r="r" t="t"/>
              <a:pathLst>
                <a:path extrusionOk="0" h="9172" w="9208">
                  <a:moveTo>
                    <a:pt x="1782" y="6720"/>
                  </a:moveTo>
                  <a:cubicBezTo>
                    <a:pt x="1957" y="6720"/>
                    <a:pt x="2130" y="6787"/>
                    <a:pt x="2266" y="6923"/>
                  </a:cubicBezTo>
                  <a:cubicBezTo>
                    <a:pt x="2534" y="7191"/>
                    <a:pt x="2534" y="7619"/>
                    <a:pt x="2266" y="7869"/>
                  </a:cubicBezTo>
                  <a:lnTo>
                    <a:pt x="1142" y="8244"/>
                  </a:lnTo>
                  <a:lnTo>
                    <a:pt x="928" y="8047"/>
                  </a:lnTo>
                  <a:lnTo>
                    <a:pt x="1303" y="6905"/>
                  </a:lnTo>
                  <a:cubicBezTo>
                    <a:pt x="1443" y="6783"/>
                    <a:pt x="1614" y="6720"/>
                    <a:pt x="1782" y="6720"/>
                  </a:cubicBezTo>
                  <a:close/>
                  <a:moveTo>
                    <a:pt x="7494" y="0"/>
                  </a:moveTo>
                  <a:lnTo>
                    <a:pt x="839" y="6656"/>
                  </a:lnTo>
                  <a:lnTo>
                    <a:pt x="0" y="9171"/>
                  </a:lnTo>
                  <a:lnTo>
                    <a:pt x="2552" y="8333"/>
                  </a:lnTo>
                  <a:lnTo>
                    <a:pt x="9207" y="1695"/>
                  </a:lnTo>
                  <a:lnTo>
                    <a:pt x="7494" y="0"/>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60" name="Google Shape;860;p38"/>
            <p:cNvSpPr/>
            <p:nvPr/>
          </p:nvSpPr>
          <p:spPr>
            <a:xfrm>
              <a:off x="3367725" y="4021950"/>
              <a:ext cx="71375" cy="69150"/>
            </a:xfrm>
            <a:custGeom>
              <a:rect b="b" l="l" r="r" t="t"/>
              <a:pathLst>
                <a:path extrusionOk="0" h="2766" w="2855">
                  <a:moveTo>
                    <a:pt x="1320" y="0"/>
                  </a:moveTo>
                  <a:cubicBezTo>
                    <a:pt x="1187" y="0"/>
                    <a:pt x="1053" y="54"/>
                    <a:pt x="946" y="161"/>
                  </a:cubicBezTo>
                  <a:lnTo>
                    <a:pt x="0" y="1089"/>
                  </a:lnTo>
                  <a:lnTo>
                    <a:pt x="1695" y="2766"/>
                  </a:lnTo>
                  <a:lnTo>
                    <a:pt x="2623" y="1838"/>
                  </a:lnTo>
                  <a:cubicBezTo>
                    <a:pt x="2855" y="1642"/>
                    <a:pt x="2855" y="1303"/>
                    <a:pt x="2641" y="1106"/>
                  </a:cubicBezTo>
                  <a:lnTo>
                    <a:pt x="1695" y="161"/>
                  </a:lnTo>
                  <a:cubicBezTo>
                    <a:pt x="1588" y="54"/>
                    <a:pt x="1454" y="0"/>
                    <a:pt x="1320"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861" name="Google Shape;861;p38"/>
          <p:cNvSpPr/>
          <p:nvPr/>
        </p:nvSpPr>
        <p:spPr>
          <a:xfrm>
            <a:off x="6779633" y="3050756"/>
            <a:ext cx="394518" cy="407460"/>
          </a:xfrm>
          <a:custGeom>
            <a:rect b="b" l="l" r="r" t="t"/>
            <a:pathLst>
              <a:path extrusionOk="0" h="11956" w="11937">
                <a:moveTo>
                  <a:pt x="9225" y="1125"/>
                </a:moveTo>
                <a:lnTo>
                  <a:pt x="10831" y="2730"/>
                </a:lnTo>
                <a:lnTo>
                  <a:pt x="9814" y="3747"/>
                </a:lnTo>
                <a:lnTo>
                  <a:pt x="8975" y="2927"/>
                </a:lnTo>
                <a:lnTo>
                  <a:pt x="8583" y="3301"/>
                </a:lnTo>
                <a:lnTo>
                  <a:pt x="9421" y="4140"/>
                </a:lnTo>
                <a:lnTo>
                  <a:pt x="8368" y="5175"/>
                </a:lnTo>
                <a:lnTo>
                  <a:pt x="7548" y="4354"/>
                </a:lnTo>
                <a:lnTo>
                  <a:pt x="7173" y="4729"/>
                </a:lnTo>
                <a:lnTo>
                  <a:pt x="8012" y="5550"/>
                </a:lnTo>
                <a:lnTo>
                  <a:pt x="6977" y="6584"/>
                </a:lnTo>
                <a:lnTo>
                  <a:pt x="6138" y="5764"/>
                </a:lnTo>
                <a:lnTo>
                  <a:pt x="5763" y="6138"/>
                </a:lnTo>
                <a:lnTo>
                  <a:pt x="6602" y="6959"/>
                </a:lnTo>
                <a:lnTo>
                  <a:pt x="5549" y="7994"/>
                </a:lnTo>
                <a:lnTo>
                  <a:pt x="4728" y="7173"/>
                </a:lnTo>
                <a:lnTo>
                  <a:pt x="4354" y="7548"/>
                </a:lnTo>
                <a:lnTo>
                  <a:pt x="5175" y="8369"/>
                </a:lnTo>
                <a:lnTo>
                  <a:pt x="4140" y="9404"/>
                </a:lnTo>
                <a:lnTo>
                  <a:pt x="3319" y="8583"/>
                </a:lnTo>
                <a:lnTo>
                  <a:pt x="2944" y="8958"/>
                </a:lnTo>
                <a:lnTo>
                  <a:pt x="3765" y="9778"/>
                </a:lnTo>
                <a:lnTo>
                  <a:pt x="2748" y="10795"/>
                </a:lnTo>
                <a:lnTo>
                  <a:pt x="1160" y="9207"/>
                </a:lnTo>
                <a:lnTo>
                  <a:pt x="9225" y="1125"/>
                </a:lnTo>
                <a:close/>
                <a:moveTo>
                  <a:pt x="9225" y="1"/>
                </a:moveTo>
                <a:lnTo>
                  <a:pt x="0" y="9225"/>
                </a:lnTo>
                <a:lnTo>
                  <a:pt x="2730" y="11955"/>
                </a:lnTo>
                <a:lnTo>
                  <a:pt x="11937" y="2748"/>
                </a:lnTo>
                <a:lnTo>
                  <a:pt x="9225" y="1"/>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62" name="Google Shape;862;p38"/>
          <p:cNvSpPr/>
          <p:nvPr/>
        </p:nvSpPr>
        <p:spPr>
          <a:xfrm>
            <a:off x="7334021" y="3035213"/>
            <a:ext cx="352082" cy="363191"/>
          </a:xfrm>
          <a:custGeom>
            <a:rect b="b" l="l" r="r" t="t"/>
            <a:pathLst>
              <a:path extrusionOk="0" h="10657" w="10653">
                <a:moveTo>
                  <a:pt x="6254" y="823"/>
                </a:moveTo>
                <a:cubicBezTo>
                  <a:pt x="6352" y="823"/>
                  <a:pt x="6452" y="841"/>
                  <a:pt x="6549" y="879"/>
                </a:cubicBezTo>
                <a:cubicBezTo>
                  <a:pt x="6959" y="1040"/>
                  <a:pt x="7155" y="1504"/>
                  <a:pt x="6977" y="1914"/>
                </a:cubicBezTo>
                <a:cubicBezTo>
                  <a:pt x="6867" y="2217"/>
                  <a:pt x="6554" y="2414"/>
                  <a:pt x="6237" y="2414"/>
                </a:cubicBezTo>
                <a:cubicBezTo>
                  <a:pt x="6143" y="2414"/>
                  <a:pt x="6049" y="2397"/>
                  <a:pt x="5960" y="2360"/>
                </a:cubicBezTo>
                <a:cubicBezTo>
                  <a:pt x="5532" y="2200"/>
                  <a:pt x="5353" y="1736"/>
                  <a:pt x="5514" y="1325"/>
                </a:cubicBezTo>
                <a:cubicBezTo>
                  <a:pt x="5636" y="1012"/>
                  <a:pt x="5936" y="823"/>
                  <a:pt x="6254" y="823"/>
                </a:cubicBezTo>
                <a:close/>
                <a:moveTo>
                  <a:pt x="9047" y="3609"/>
                </a:moveTo>
                <a:cubicBezTo>
                  <a:pt x="9493" y="3609"/>
                  <a:pt x="9849" y="3966"/>
                  <a:pt x="9849" y="4394"/>
                </a:cubicBezTo>
                <a:cubicBezTo>
                  <a:pt x="9849" y="4840"/>
                  <a:pt x="9493" y="5197"/>
                  <a:pt x="9047" y="5197"/>
                </a:cubicBezTo>
                <a:cubicBezTo>
                  <a:pt x="8618" y="5197"/>
                  <a:pt x="8244" y="4840"/>
                  <a:pt x="8244" y="4394"/>
                </a:cubicBezTo>
                <a:cubicBezTo>
                  <a:pt x="8244" y="3966"/>
                  <a:pt x="8618" y="3609"/>
                  <a:pt x="9047" y="3609"/>
                </a:cubicBezTo>
                <a:close/>
                <a:moveTo>
                  <a:pt x="5585" y="4662"/>
                </a:moveTo>
                <a:cubicBezTo>
                  <a:pt x="5817" y="4662"/>
                  <a:pt x="5978" y="4840"/>
                  <a:pt x="5978" y="5072"/>
                </a:cubicBezTo>
                <a:cubicBezTo>
                  <a:pt x="5978" y="5304"/>
                  <a:pt x="5817" y="5465"/>
                  <a:pt x="5585" y="5465"/>
                </a:cubicBezTo>
                <a:cubicBezTo>
                  <a:pt x="5371" y="5465"/>
                  <a:pt x="5193" y="5304"/>
                  <a:pt x="5193" y="5072"/>
                </a:cubicBezTo>
                <a:cubicBezTo>
                  <a:pt x="5193" y="4840"/>
                  <a:pt x="5371" y="4662"/>
                  <a:pt x="5585" y="4662"/>
                </a:cubicBezTo>
                <a:close/>
                <a:moveTo>
                  <a:pt x="6272" y="0"/>
                </a:moveTo>
                <a:cubicBezTo>
                  <a:pt x="5644" y="0"/>
                  <a:pt x="5041" y="377"/>
                  <a:pt x="4782" y="1004"/>
                </a:cubicBezTo>
                <a:cubicBezTo>
                  <a:pt x="4443" y="1807"/>
                  <a:pt x="4853" y="2735"/>
                  <a:pt x="5656" y="3074"/>
                </a:cubicBezTo>
                <a:cubicBezTo>
                  <a:pt x="5817" y="3145"/>
                  <a:pt x="5978" y="3163"/>
                  <a:pt x="6138" y="3181"/>
                </a:cubicBezTo>
                <a:lnTo>
                  <a:pt x="4943" y="4376"/>
                </a:lnTo>
                <a:lnTo>
                  <a:pt x="4639" y="5036"/>
                </a:lnTo>
                <a:lnTo>
                  <a:pt x="803" y="7195"/>
                </a:lnTo>
                <a:lnTo>
                  <a:pt x="0" y="8534"/>
                </a:lnTo>
                <a:lnTo>
                  <a:pt x="3854" y="6803"/>
                </a:lnTo>
                <a:lnTo>
                  <a:pt x="2124" y="10657"/>
                </a:lnTo>
                <a:lnTo>
                  <a:pt x="2124" y="10657"/>
                </a:lnTo>
                <a:lnTo>
                  <a:pt x="3462" y="9854"/>
                </a:lnTo>
                <a:lnTo>
                  <a:pt x="5603" y="6036"/>
                </a:lnTo>
                <a:lnTo>
                  <a:pt x="6245" y="5732"/>
                </a:lnTo>
                <a:lnTo>
                  <a:pt x="7459" y="4537"/>
                </a:lnTo>
                <a:cubicBezTo>
                  <a:pt x="7512" y="5376"/>
                  <a:pt x="8208" y="6000"/>
                  <a:pt x="9047" y="6000"/>
                </a:cubicBezTo>
                <a:cubicBezTo>
                  <a:pt x="9939" y="6000"/>
                  <a:pt x="10652" y="5286"/>
                  <a:pt x="10652" y="4394"/>
                </a:cubicBezTo>
                <a:cubicBezTo>
                  <a:pt x="10652" y="3520"/>
                  <a:pt x="9939" y="2806"/>
                  <a:pt x="9047" y="2806"/>
                </a:cubicBezTo>
                <a:cubicBezTo>
                  <a:pt x="8708" y="2806"/>
                  <a:pt x="8386" y="2913"/>
                  <a:pt x="8119" y="3109"/>
                </a:cubicBezTo>
                <a:lnTo>
                  <a:pt x="6834" y="3823"/>
                </a:lnTo>
                <a:lnTo>
                  <a:pt x="7548" y="2539"/>
                </a:lnTo>
                <a:cubicBezTo>
                  <a:pt x="7619" y="2431"/>
                  <a:pt x="7690" y="2307"/>
                  <a:pt x="7726" y="2200"/>
                </a:cubicBezTo>
                <a:cubicBezTo>
                  <a:pt x="8065" y="1379"/>
                  <a:pt x="7673" y="451"/>
                  <a:pt x="6852" y="112"/>
                </a:cubicBezTo>
                <a:cubicBezTo>
                  <a:pt x="6662" y="36"/>
                  <a:pt x="6466" y="0"/>
                  <a:pt x="6272"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863" name="Google Shape;863;p38"/>
          <p:cNvGrpSpPr/>
          <p:nvPr/>
        </p:nvGrpSpPr>
        <p:grpSpPr>
          <a:xfrm>
            <a:off x="7848132" y="3068067"/>
            <a:ext cx="334400" cy="344821"/>
            <a:chOff x="5684575" y="4038000"/>
            <a:chExt cx="252950" cy="252950"/>
          </a:xfrm>
        </p:grpSpPr>
        <p:sp>
          <p:nvSpPr>
            <p:cNvPr id="864" name="Google Shape;864;p38"/>
            <p:cNvSpPr/>
            <p:nvPr/>
          </p:nvSpPr>
          <p:spPr>
            <a:xfrm>
              <a:off x="5684575" y="4038000"/>
              <a:ext cx="252950" cy="252950"/>
            </a:xfrm>
            <a:custGeom>
              <a:rect b="b" l="l" r="r" t="t"/>
              <a:pathLst>
                <a:path extrusionOk="0" h="10118" w="10118">
                  <a:moveTo>
                    <a:pt x="5068" y="803"/>
                  </a:moveTo>
                  <a:cubicBezTo>
                    <a:pt x="7405" y="803"/>
                    <a:pt x="9332" y="2730"/>
                    <a:pt x="9332" y="5068"/>
                  </a:cubicBezTo>
                  <a:cubicBezTo>
                    <a:pt x="9332" y="7405"/>
                    <a:pt x="7405" y="9314"/>
                    <a:pt x="5068" y="9314"/>
                  </a:cubicBezTo>
                  <a:cubicBezTo>
                    <a:pt x="2731" y="9314"/>
                    <a:pt x="804" y="7405"/>
                    <a:pt x="804" y="5068"/>
                  </a:cubicBezTo>
                  <a:cubicBezTo>
                    <a:pt x="804" y="2730"/>
                    <a:pt x="2731" y="803"/>
                    <a:pt x="5068" y="803"/>
                  </a:cubicBezTo>
                  <a:close/>
                  <a:moveTo>
                    <a:pt x="5068" y="1"/>
                  </a:moveTo>
                  <a:cubicBezTo>
                    <a:pt x="2267" y="1"/>
                    <a:pt x="1" y="2267"/>
                    <a:pt x="1" y="5068"/>
                  </a:cubicBezTo>
                  <a:cubicBezTo>
                    <a:pt x="1" y="7851"/>
                    <a:pt x="2267" y="10117"/>
                    <a:pt x="5068" y="10117"/>
                  </a:cubicBezTo>
                  <a:cubicBezTo>
                    <a:pt x="7851" y="10117"/>
                    <a:pt x="10118" y="7851"/>
                    <a:pt x="10118" y="5068"/>
                  </a:cubicBezTo>
                  <a:cubicBezTo>
                    <a:pt x="10118" y="2267"/>
                    <a:pt x="7851" y="1"/>
                    <a:pt x="5068"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65" name="Google Shape;865;p38"/>
            <p:cNvSpPr/>
            <p:nvPr/>
          </p:nvSpPr>
          <p:spPr>
            <a:xfrm>
              <a:off x="5804575" y="4097775"/>
              <a:ext cx="58000" cy="118225"/>
            </a:xfrm>
            <a:custGeom>
              <a:rect b="b" l="l" r="r" t="t"/>
              <a:pathLst>
                <a:path extrusionOk="0" h="4729" w="2320">
                  <a:moveTo>
                    <a:pt x="0" y="0"/>
                  </a:moveTo>
                  <a:lnTo>
                    <a:pt x="0" y="2677"/>
                  </a:lnTo>
                  <a:cubicBezTo>
                    <a:pt x="0" y="2748"/>
                    <a:pt x="36" y="2820"/>
                    <a:pt x="90" y="2855"/>
                  </a:cubicBezTo>
                  <a:lnTo>
                    <a:pt x="1963" y="4729"/>
                  </a:lnTo>
                  <a:lnTo>
                    <a:pt x="2320" y="4372"/>
                  </a:lnTo>
                  <a:lnTo>
                    <a:pt x="536" y="2570"/>
                  </a:lnTo>
                  <a:lnTo>
                    <a:pt x="536" y="0"/>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66" name="Google Shape;866;p38"/>
            <p:cNvSpPr/>
            <p:nvPr/>
          </p:nvSpPr>
          <p:spPr>
            <a:xfrm>
              <a:off x="5804575" y="4071450"/>
              <a:ext cx="13400" cy="13400"/>
            </a:xfrm>
            <a:custGeom>
              <a:rect b="b" l="l" r="r" t="t"/>
              <a:pathLst>
                <a:path extrusionOk="0" h="536" w="536">
                  <a:moveTo>
                    <a:pt x="268" y="1"/>
                  </a:moveTo>
                  <a:cubicBezTo>
                    <a:pt x="125" y="1"/>
                    <a:pt x="0" y="126"/>
                    <a:pt x="0" y="268"/>
                  </a:cubicBezTo>
                  <a:cubicBezTo>
                    <a:pt x="0" y="411"/>
                    <a:pt x="125" y="536"/>
                    <a:pt x="268" y="536"/>
                  </a:cubicBezTo>
                  <a:cubicBezTo>
                    <a:pt x="411" y="536"/>
                    <a:pt x="536" y="411"/>
                    <a:pt x="536" y="268"/>
                  </a:cubicBezTo>
                  <a:cubicBezTo>
                    <a:pt x="536" y="126"/>
                    <a:pt x="411" y="1"/>
                    <a:pt x="268"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67" name="Google Shape;867;p38"/>
            <p:cNvSpPr/>
            <p:nvPr/>
          </p:nvSpPr>
          <p:spPr>
            <a:xfrm>
              <a:off x="5804575" y="4244525"/>
              <a:ext cx="13400" cy="12975"/>
            </a:xfrm>
            <a:custGeom>
              <a:rect b="b" l="l" r="r" t="t"/>
              <a:pathLst>
                <a:path extrusionOk="0" h="519" w="536">
                  <a:moveTo>
                    <a:pt x="268" y="1"/>
                  </a:moveTo>
                  <a:cubicBezTo>
                    <a:pt x="125" y="1"/>
                    <a:pt x="0" y="126"/>
                    <a:pt x="0" y="268"/>
                  </a:cubicBezTo>
                  <a:cubicBezTo>
                    <a:pt x="0" y="411"/>
                    <a:pt x="125" y="518"/>
                    <a:pt x="268" y="518"/>
                  </a:cubicBezTo>
                  <a:cubicBezTo>
                    <a:pt x="411" y="518"/>
                    <a:pt x="536" y="411"/>
                    <a:pt x="536" y="268"/>
                  </a:cubicBezTo>
                  <a:cubicBezTo>
                    <a:pt x="536" y="126"/>
                    <a:pt x="411" y="1"/>
                    <a:pt x="268"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68" name="Google Shape;868;p38"/>
            <p:cNvSpPr/>
            <p:nvPr/>
          </p:nvSpPr>
          <p:spPr>
            <a:xfrm>
              <a:off x="5718025"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69" name="Google Shape;869;p38"/>
            <p:cNvSpPr/>
            <p:nvPr/>
          </p:nvSpPr>
          <p:spPr>
            <a:xfrm>
              <a:off x="5891100"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70" name="Google Shape;870;p38"/>
          <p:cNvGrpSpPr/>
          <p:nvPr/>
        </p:nvGrpSpPr>
        <p:grpSpPr>
          <a:xfrm>
            <a:off x="8441727" y="3026501"/>
            <a:ext cx="247115" cy="399520"/>
            <a:chOff x="1982675" y="3599525"/>
            <a:chExt cx="186925" cy="293075"/>
          </a:xfrm>
        </p:grpSpPr>
        <p:sp>
          <p:nvSpPr>
            <p:cNvPr id="871" name="Google Shape;871;p38"/>
            <p:cNvSpPr/>
            <p:nvPr/>
          </p:nvSpPr>
          <p:spPr>
            <a:xfrm>
              <a:off x="2029075" y="3639675"/>
              <a:ext cx="40175" cy="39725"/>
            </a:xfrm>
            <a:custGeom>
              <a:rect b="b" l="l" r="r" t="t"/>
              <a:pathLst>
                <a:path extrusionOk="0" h="1589" w="1607">
                  <a:moveTo>
                    <a:pt x="803" y="0"/>
                  </a:moveTo>
                  <a:cubicBezTo>
                    <a:pt x="357" y="0"/>
                    <a:pt x="0" y="357"/>
                    <a:pt x="0" y="803"/>
                  </a:cubicBezTo>
                  <a:cubicBezTo>
                    <a:pt x="0" y="1231"/>
                    <a:pt x="357" y="1588"/>
                    <a:pt x="803" y="1588"/>
                  </a:cubicBezTo>
                  <a:cubicBezTo>
                    <a:pt x="1249" y="1588"/>
                    <a:pt x="1606" y="1231"/>
                    <a:pt x="1606" y="803"/>
                  </a:cubicBezTo>
                  <a:cubicBezTo>
                    <a:pt x="1606" y="357"/>
                    <a:pt x="1249" y="0"/>
                    <a:pt x="803"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72" name="Google Shape;872;p38"/>
            <p:cNvSpPr/>
            <p:nvPr/>
          </p:nvSpPr>
          <p:spPr>
            <a:xfrm>
              <a:off x="2029075" y="3599525"/>
              <a:ext cx="20100" cy="20100"/>
            </a:xfrm>
            <a:custGeom>
              <a:rect b="b" l="l" r="r" t="t"/>
              <a:pathLst>
                <a:path extrusionOk="0" h="804" w="804">
                  <a:moveTo>
                    <a:pt x="411" y="0"/>
                  </a:moveTo>
                  <a:cubicBezTo>
                    <a:pt x="197" y="0"/>
                    <a:pt x="0" y="196"/>
                    <a:pt x="0" y="411"/>
                  </a:cubicBezTo>
                  <a:cubicBezTo>
                    <a:pt x="0" y="625"/>
                    <a:pt x="197" y="803"/>
                    <a:pt x="411" y="803"/>
                  </a:cubicBezTo>
                  <a:cubicBezTo>
                    <a:pt x="625" y="803"/>
                    <a:pt x="803" y="625"/>
                    <a:pt x="803" y="411"/>
                  </a:cubicBezTo>
                  <a:cubicBezTo>
                    <a:pt x="803" y="196"/>
                    <a:pt x="625" y="0"/>
                    <a:pt x="411"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73" name="Google Shape;873;p38"/>
            <p:cNvSpPr/>
            <p:nvPr/>
          </p:nvSpPr>
          <p:spPr>
            <a:xfrm>
              <a:off x="2085725" y="3659725"/>
              <a:ext cx="20100" cy="19675"/>
            </a:xfrm>
            <a:custGeom>
              <a:rect b="b" l="l" r="r" t="t"/>
              <a:pathLst>
                <a:path extrusionOk="0" h="787" w="804">
                  <a:moveTo>
                    <a:pt x="393" y="1"/>
                  </a:moveTo>
                  <a:cubicBezTo>
                    <a:pt x="179" y="1"/>
                    <a:pt x="0" y="179"/>
                    <a:pt x="0" y="394"/>
                  </a:cubicBezTo>
                  <a:cubicBezTo>
                    <a:pt x="0" y="625"/>
                    <a:pt x="179" y="786"/>
                    <a:pt x="393" y="786"/>
                  </a:cubicBezTo>
                  <a:cubicBezTo>
                    <a:pt x="625" y="786"/>
                    <a:pt x="803" y="625"/>
                    <a:pt x="803" y="394"/>
                  </a:cubicBezTo>
                  <a:cubicBezTo>
                    <a:pt x="803" y="179"/>
                    <a:pt x="625" y="1"/>
                    <a:pt x="393"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74" name="Google Shape;874;p38"/>
            <p:cNvSpPr/>
            <p:nvPr/>
          </p:nvSpPr>
          <p:spPr>
            <a:xfrm>
              <a:off x="2088850" y="3612900"/>
              <a:ext cx="26775" cy="26800"/>
            </a:xfrm>
            <a:custGeom>
              <a:rect b="b" l="l" r="r" t="t"/>
              <a:pathLst>
                <a:path extrusionOk="0" h="1072" w="1071">
                  <a:moveTo>
                    <a:pt x="535" y="0"/>
                  </a:moveTo>
                  <a:cubicBezTo>
                    <a:pt x="250" y="0"/>
                    <a:pt x="0" y="250"/>
                    <a:pt x="0" y="536"/>
                  </a:cubicBezTo>
                  <a:cubicBezTo>
                    <a:pt x="0" y="839"/>
                    <a:pt x="250" y="1071"/>
                    <a:pt x="535" y="1071"/>
                  </a:cubicBezTo>
                  <a:cubicBezTo>
                    <a:pt x="839" y="1071"/>
                    <a:pt x="1071" y="839"/>
                    <a:pt x="1071" y="536"/>
                  </a:cubicBezTo>
                  <a:cubicBezTo>
                    <a:pt x="1071" y="250"/>
                    <a:pt x="839" y="0"/>
                    <a:pt x="535"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75" name="Google Shape;875;p38"/>
            <p:cNvSpPr/>
            <p:nvPr/>
          </p:nvSpPr>
          <p:spPr>
            <a:xfrm>
              <a:off x="1982675" y="3689625"/>
              <a:ext cx="186925" cy="202975"/>
            </a:xfrm>
            <a:custGeom>
              <a:rect b="b" l="l" r="r" t="t"/>
              <a:pathLst>
                <a:path extrusionOk="0" h="8119" w="7477">
                  <a:moveTo>
                    <a:pt x="6549" y="536"/>
                  </a:moveTo>
                  <a:cubicBezTo>
                    <a:pt x="6460" y="696"/>
                    <a:pt x="6388" y="928"/>
                    <a:pt x="6388" y="1196"/>
                  </a:cubicBezTo>
                  <a:lnTo>
                    <a:pt x="6388" y="1446"/>
                  </a:lnTo>
                  <a:cubicBezTo>
                    <a:pt x="5978" y="1285"/>
                    <a:pt x="5318" y="1053"/>
                    <a:pt x="4658" y="1053"/>
                  </a:cubicBezTo>
                  <a:cubicBezTo>
                    <a:pt x="3944" y="1053"/>
                    <a:pt x="3498" y="1178"/>
                    <a:pt x="3052" y="1303"/>
                  </a:cubicBezTo>
                  <a:cubicBezTo>
                    <a:pt x="2552" y="1428"/>
                    <a:pt x="2035" y="1571"/>
                    <a:pt x="1071" y="1588"/>
                  </a:cubicBezTo>
                  <a:lnTo>
                    <a:pt x="1071" y="1196"/>
                  </a:lnTo>
                  <a:cubicBezTo>
                    <a:pt x="1071" y="928"/>
                    <a:pt x="982" y="696"/>
                    <a:pt x="893" y="536"/>
                  </a:cubicBezTo>
                  <a:close/>
                  <a:moveTo>
                    <a:pt x="5585" y="2249"/>
                  </a:moveTo>
                  <a:lnTo>
                    <a:pt x="5585" y="2784"/>
                  </a:lnTo>
                  <a:lnTo>
                    <a:pt x="3997" y="2784"/>
                  </a:lnTo>
                  <a:lnTo>
                    <a:pt x="3997" y="2249"/>
                  </a:lnTo>
                  <a:close/>
                  <a:moveTo>
                    <a:pt x="5585" y="3319"/>
                  </a:moveTo>
                  <a:lnTo>
                    <a:pt x="5585" y="3854"/>
                  </a:lnTo>
                  <a:lnTo>
                    <a:pt x="3997" y="3854"/>
                  </a:lnTo>
                  <a:lnTo>
                    <a:pt x="3997" y="3319"/>
                  </a:lnTo>
                  <a:close/>
                  <a:moveTo>
                    <a:pt x="5585" y="4390"/>
                  </a:moveTo>
                  <a:lnTo>
                    <a:pt x="5585" y="4925"/>
                  </a:lnTo>
                  <a:lnTo>
                    <a:pt x="3997" y="4925"/>
                  </a:lnTo>
                  <a:lnTo>
                    <a:pt x="3997" y="4390"/>
                  </a:lnTo>
                  <a:close/>
                  <a:moveTo>
                    <a:pt x="5585" y="5442"/>
                  </a:moveTo>
                  <a:lnTo>
                    <a:pt x="5585" y="5978"/>
                  </a:lnTo>
                  <a:lnTo>
                    <a:pt x="3997" y="5978"/>
                  </a:lnTo>
                  <a:lnTo>
                    <a:pt x="3997" y="5442"/>
                  </a:lnTo>
                  <a:close/>
                  <a:moveTo>
                    <a:pt x="5585" y="6513"/>
                  </a:moveTo>
                  <a:lnTo>
                    <a:pt x="5585" y="7048"/>
                  </a:lnTo>
                  <a:lnTo>
                    <a:pt x="3997" y="7048"/>
                  </a:lnTo>
                  <a:lnTo>
                    <a:pt x="3997" y="6513"/>
                  </a:lnTo>
                  <a:close/>
                  <a:moveTo>
                    <a:pt x="268" y="0"/>
                  </a:moveTo>
                  <a:cubicBezTo>
                    <a:pt x="143" y="0"/>
                    <a:pt x="36" y="72"/>
                    <a:pt x="18" y="197"/>
                  </a:cubicBezTo>
                  <a:cubicBezTo>
                    <a:pt x="1" y="322"/>
                    <a:pt x="36" y="429"/>
                    <a:pt x="143" y="500"/>
                  </a:cubicBezTo>
                  <a:cubicBezTo>
                    <a:pt x="143" y="500"/>
                    <a:pt x="554" y="714"/>
                    <a:pt x="554" y="1196"/>
                  </a:cubicBezTo>
                  <a:lnTo>
                    <a:pt x="554" y="7316"/>
                  </a:lnTo>
                  <a:cubicBezTo>
                    <a:pt x="554" y="7762"/>
                    <a:pt x="911" y="8119"/>
                    <a:pt x="1339" y="8119"/>
                  </a:cubicBezTo>
                  <a:lnTo>
                    <a:pt x="6138" y="8119"/>
                  </a:lnTo>
                  <a:cubicBezTo>
                    <a:pt x="6567" y="8119"/>
                    <a:pt x="6924" y="7762"/>
                    <a:pt x="6924" y="7316"/>
                  </a:cubicBezTo>
                  <a:lnTo>
                    <a:pt x="6924" y="1196"/>
                  </a:lnTo>
                  <a:cubicBezTo>
                    <a:pt x="6924" y="714"/>
                    <a:pt x="7298" y="500"/>
                    <a:pt x="7316" y="500"/>
                  </a:cubicBezTo>
                  <a:cubicBezTo>
                    <a:pt x="7405" y="429"/>
                    <a:pt x="7477" y="322"/>
                    <a:pt x="7441" y="197"/>
                  </a:cubicBezTo>
                  <a:cubicBezTo>
                    <a:pt x="7405" y="72"/>
                    <a:pt x="7298" y="0"/>
                    <a:pt x="7173"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76" name="Google Shape;876;p38"/>
          <p:cNvGrpSpPr/>
          <p:nvPr/>
        </p:nvGrpSpPr>
        <p:grpSpPr>
          <a:xfrm>
            <a:off x="8947735" y="3026500"/>
            <a:ext cx="178106" cy="398940"/>
            <a:chOff x="2397075" y="3602200"/>
            <a:chExt cx="134725" cy="292650"/>
          </a:xfrm>
        </p:grpSpPr>
        <p:sp>
          <p:nvSpPr>
            <p:cNvPr id="877" name="Google Shape;877;p38"/>
            <p:cNvSpPr/>
            <p:nvPr/>
          </p:nvSpPr>
          <p:spPr>
            <a:xfrm>
              <a:off x="2460850" y="3602200"/>
              <a:ext cx="20100" cy="20100"/>
            </a:xfrm>
            <a:custGeom>
              <a:rect b="b" l="l" r="r" t="t"/>
              <a:pathLst>
                <a:path extrusionOk="0" h="804" w="804">
                  <a:moveTo>
                    <a:pt x="411" y="0"/>
                  </a:moveTo>
                  <a:cubicBezTo>
                    <a:pt x="197" y="0"/>
                    <a:pt x="1" y="197"/>
                    <a:pt x="1" y="411"/>
                  </a:cubicBezTo>
                  <a:cubicBezTo>
                    <a:pt x="1" y="625"/>
                    <a:pt x="197" y="803"/>
                    <a:pt x="411" y="803"/>
                  </a:cubicBezTo>
                  <a:cubicBezTo>
                    <a:pt x="625" y="803"/>
                    <a:pt x="804" y="625"/>
                    <a:pt x="804" y="411"/>
                  </a:cubicBezTo>
                  <a:cubicBezTo>
                    <a:pt x="804" y="197"/>
                    <a:pt x="625" y="0"/>
                    <a:pt x="411"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78" name="Google Shape;878;p38"/>
            <p:cNvSpPr/>
            <p:nvPr/>
          </p:nvSpPr>
          <p:spPr>
            <a:xfrm>
              <a:off x="2477800" y="3632075"/>
              <a:ext cx="19675" cy="20100"/>
            </a:xfrm>
            <a:custGeom>
              <a:rect b="b" l="l" r="r" t="t"/>
              <a:pathLst>
                <a:path extrusionOk="0" h="804" w="787">
                  <a:moveTo>
                    <a:pt x="393" y="1"/>
                  </a:moveTo>
                  <a:cubicBezTo>
                    <a:pt x="179" y="1"/>
                    <a:pt x="1" y="197"/>
                    <a:pt x="1" y="411"/>
                  </a:cubicBezTo>
                  <a:cubicBezTo>
                    <a:pt x="1" y="625"/>
                    <a:pt x="179" y="804"/>
                    <a:pt x="393" y="804"/>
                  </a:cubicBezTo>
                  <a:cubicBezTo>
                    <a:pt x="625" y="804"/>
                    <a:pt x="786" y="625"/>
                    <a:pt x="786" y="411"/>
                  </a:cubicBezTo>
                  <a:cubicBezTo>
                    <a:pt x="786" y="197"/>
                    <a:pt x="625" y="1"/>
                    <a:pt x="393"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79" name="Google Shape;879;p38"/>
            <p:cNvSpPr/>
            <p:nvPr/>
          </p:nvSpPr>
          <p:spPr>
            <a:xfrm>
              <a:off x="2441225" y="3625400"/>
              <a:ext cx="19650" cy="20075"/>
            </a:xfrm>
            <a:custGeom>
              <a:rect b="b" l="l" r="r" t="t"/>
              <a:pathLst>
                <a:path extrusionOk="0" h="803" w="786">
                  <a:moveTo>
                    <a:pt x="393" y="0"/>
                  </a:moveTo>
                  <a:cubicBezTo>
                    <a:pt x="179" y="0"/>
                    <a:pt x="1" y="196"/>
                    <a:pt x="1" y="410"/>
                  </a:cubicBezTo>
                  <a:cubicBezTo>
                    <a:pt x="1" y="625"/>
                    <a:pt x="179" y="803"/>
                    <a:pt x="393" y="803"/>
                  </a:cubicBezTo>
                  <a:cubicBezTo>
                    <a:pt x="625" y="803"/>
                    <a:pt x="786" y="625"/>
                    <a:pt x="786" y="410"/>
                  </a:cubicBezTo>
                  <a:cubicBezTo>
                    <a:pt x="786" y="196"/>
                    <a:pt x="625" y="0"/>
                    <a:pt x="393"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80" name="Google Shape;880;p38"/>
            <p:cNvSpPr/>
            <p:nvPr/>
          </p:nvSpPr>
          <p:spPr>
            <a:xfrm>
              <a:off x="2444350" y="3658850"/>
              <a:ext cx="26800" cy="26325"/>
            </a:xfrm>
            <a:custGeom>
              <a:rect b="b" l="l" r="r" t="t"/>
              <a:pathLst>
                <a:path extrusionOk="0" h="1053" w="1072">
                  <a:moveTo>
                    <a:pt x="536" y="0"/>
                  </a:moveTo>
                  <a:cubicBezTo>
                    <a:pt x="251" y="0"/>
                    <a:pt x="1" y="232"/>
                    <a:pt x="1" y="536"/>
                  </a:cubicBezTo>
                  <a:cubicBezTo>
                    <a:pt x="1" y="821"/>
                    <a:pt x="251" y="1053"/>
                    <a:pt x="536" y="1053"/>
                  </a:cubicBezTo>
                  <a:cubicBezTo>
                    <a:pt x="839" y="1053"/>
                    <a:pt x="1071" y="821"/>
                    <a:pt x="1071" y="536"/>
                  </a:cubicBezTo>
                  <a:cubicBezTo>
                    <a:pt x="1071" y="232"/>
                    <a:pt x="839" y="0"/>
                    <a:pt x="536"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81" name="Google Shape;881;p38"/>
            <p:cNvSpPr/>
            <p:nvPr/>
          </p:nvSpPr>
          <p:spPr>
            <a:xfrm>
              <a:off x="2397075" y="3691850"/>
              <a:ext cx="134725" cy="203000"/>
            </a:xfrm>
            <a:custGeom>
              <a:rect b="b" l="l" r="r" t="t"/>
              <a:pathLst>
                <a:path extrusionOk="0" h="8120" w="5389">
                  <a:moveTo>
                    <a:pt x="3408" y="536"/>
                  </a:moveTo>
                  <a:cubicBezTo>
                    <a:pt x="3301" y="714"/>
                    <a:pt x="3230" y="928"/>
                    <a:pt x="3230" y="1196"/>
                  </a:cubicBezTo>
                  <a:lnTo>
                    <a:pt x="3230" y="1731"/>
                  </a:lnTo>
                  <a:lnTo>
                    <a:pt x="2159" y="1731"/>
                  </a:lnTo>
                  <a:lnTo>
                    <a:pt x="2159" y="1196"/>
                  </a:lnTo>
                  <a:cubicBezTo>
                    <a:pt x="2159" y="928"/>
                    <a:pt x="2088" y="714"/>
                    <a:pt x="1999" y="536"/>
                  </a:cubicBezTo>
                  <a:close/>
                  <a:moveTo>
                    <a:pt x="1356" y="1"/>
                  </a:moveTo>
                  <a:cubicBezTo>
                    <a:pt x="1267" y="1"/>
                    <a:pt x="1160" y="72"/>
                    <a:pt x="1107" y="161"/>
                  </a:cubicBezTo>
                  <a:cubicBezTo>
                    <a:pt x="1053" y="286"/>
                    <a:pt x="1089" y="447"/>
                    <a:pt x="1232" y="518"/>
                  </a:cubicBezTo>
                  <a:cubicBezTo>
                    <a:pt x="1232" y="518"/>
                    <a:pt x="1624" y="732"/>
                    <a:pt x="1624" y="1196"/>
                  </a:cubicBezTo>
                  <a:lnTo>
                    <a:pt x="1624" y="3551"/>
                  </a:lnTo>
                  <a:lnTo>
                    <a:pt x="107" y="6995"/>
                  </a:lnTo>
                  <a:cubicBezTo>
                    <a:pt x="0" y="7245"/>
                    <a:pt x="18" y="7530"/>
                    <a:pt x="161" y="7762"/>
                  </a:cubicBezTo>
                  <a:cubicBezTo>
                    <a:pt x="322" y="7976"/>
                    <a:pt x="571" y="8119"/>
                    <a:pt x="821" y="8119"/>
                  </a:cubicBezTo>
                  <a:lnTo>
                    <a:pt x="4550" y="8119"/>
                  </a:lnTo>
                  <a:cubicBezTo>
                    <a:pt x="4818" y="8119"/>
                    <a:pt x="5068" y="7976"/>
                    <a:pt x="5210" y="7762"/>
                  </a:cubicBezTo>
                  <a:cubicBezTo>
                    <a:pt x="5371" y="7530"/>
                    <a:pt x="5389" y="7245"/>
                    <a:pt x="5282" y="6995"/>
                  </a:cubicBezTo>
                  <a:lnTo>
                    <a:pt x="3747" y="3551"/>
                  </a:lnTo>
                  <a:lnTo>
                    <a:pt x="3747" y="1196"/>
                  </a:lnTo>
                  <a:cubicBezTo>
                    <a:pt x="3747" y="732"/>
                    <a:pt x="4140" y="536"/>
                    <a:pt x="4158" y="518"/>
                  </a:cubicBezTo>
                  <a:cubicBezTo>
                    <a:pt x="4283" y="447"/>
                    <a:pt x="4336" y="286"/>
                    <a:pt x="4283" y="161"/>
                  </a:cubicBezTo>
                  <a:cubicBezTo>
                    <a:pt x="4211" y="72"/>
                    <a:pt x="4122" y="1"/>
                    <a:pt x="4015"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82" name="Google Shape;882;p38"/>
          <p:cNvGrpSpPr/>
          <p:nvPr/>
        </p:nvGrpSpPr>
        <p:grpSpPr>
          <a:xfrm>
            <a:off x="2581850" y="3710924"/>
            <a:ext cx="246520" cy="383741"/>
            <a:chOff x="2717350" y="3603525"/>
            <a:chExt cx="186475" cy="281500"/>
          </a:xfrm>
        </p:grpSpPr>
        <p:sp>
          <p:nvSpPr>
            <p:cNvPr id="883" name="Google Shape;883;p38"/>
            <p:cNvSpPr/>
            <p:nvPr/>
          </p:nvSpPr>
          <p:spPr>
            <a:xfrm>
              <a:off x="2741875" y="3786425"/>
              <a:ext cx="60250" cy="35250"/>
            </a:xfrm>
            <a:custGeom>
              <a:rect b="b" l="l" r="r" t="t"/>
              <a:pathLst>
                <a:path extrusionOk="0" h="1410" w="2410">
                  <a:moveTo>
                    <a:pt x="197" y="0"/>
                  </a:moveTo>
                  <a:lnTo>
                    <a:pt x="1" y="500"/>
                  </a:lnTo>
                  <a:lnTo>
                    <a:pt x="2213" y="1410"/>
                  </a:lnTo>
                  <a:lnTo>
                    <a:pt x="2410" y="910"/>
                  </a:lnTo>
                  <a:lnTo>
                    <a:pt x="197" y="0"/>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84" name="Google Shape;884;p38"/>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85" name="Google Shape;885;p38"/>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86" name="Google Shape;886;p38"/>
            <p:cNvSpPr/>
            <p:nvPr/>
          </p:nvSpPr>
          <p:spPr>
            <a:xfrm>
              <a:off x="2717350" y="3603525"/>
              <a:ext cx="186475" cy="281500"/>
            </a:xfrm>
            <a:custGeom>
              <a:rect b="b" l="l" r="r" t="t"/>
              <a:pathLst>
                <a:path extrusionOk="0" h="11260" w="7459">
                  <a:moveTo>
                    <a:pt x="4657" y="4337"/>
                  </a:moveTo>
                  <a:cubicBezTo>
                    <a:pt x="5103" y="4337"/>
                    <a:pt x="5460" y="4711"/>
                    <a:pt x="5460" y="5139"/>
                  </a:cubicBezTo>
                  <a:cubicBezTo>
                    <a:pt x="5460" y="5586"/>
                    <a:pt x="5103" y="5942"/>
                    <a:pt x="4657" y="5942"/>
                  </a:cubicBezTo>
                  <a:cubicBezTo>
                    <a:pt x="4229" y="5942"/>
                    <a:pt x="3854" y="5586"/>
                    <a:pt x="3854" y="5139"/>
                  </a:cubicBezTo>
                  <a:cubicBezTo>
                    <a:pt x="3854" y="4711"/>
                    <a:pt x="4229" y="4337"/>
                    <a:pt x="4657" y="4337"/>
                  </a:cubicBezTo>
                  <a:close/>
                  <a:moveTo>
                    <a:pt x="5086" y="1"/>
                  </a:moveTo>
                  <a:lnTo>
                    <a:pt x="4800" y="715"/>
                  </a:lnTo>
                  <a:lnTo>
                    <a:pt x="4425" y="554"/>
                  </a:lnTo>
                  <a:lnTo>
                    <a:pt x="2177" y="5978"/>
                  </a:lnTo>
                  <a:cubicBezTo>
                    <a:pt x="2070" y="6246"/>
                    <a:pt x="2106" y="6531"/>
                    <a:pt x="2284" y="6745"/>
                  </a:cubicBezTo>
                  <a:lnTo>
                    <a:pt x="2142" y="7102"/>
                  </a:lnTo>
                  <a:lnTo>
                    <a:pt x="2873" y="7405"/>
                  </a:lnTo>
                  <a:lnTo>
                    <a:pt x="3016" y="7066"/>
                  </a:lnTo>
                  <a:cubicBezTo>
                    <a:pt x="3301" y="7013"/>
                    <a:pt x="3533" y="6852"/>
                    <a:pt x="3658" y="6585"/>
                  </a:cubicBezTo>
                  <a:lnTo>
                    <a:pt x="3801" y="6210"/>
                  </a:lnTo>
                  <a:lnTo>
                    <a:pt x="5621" y="6210"/>
                  </a:lnTo>
                  <a:cubicBezTo>
                    <a:pt x="5692" y="6460"/>
                    <a:pt x="5728" y="6727"/>
                    <a:pt x="5728" y="6995"/>
                  </a:cubicBezTo>
                  <a:cubicBezTo>
                    <a:pt x="5728" y="8762"/>
                    <a:pt x="4301" y="10189"/>
                    <a:pt x="2534" y="10189"/>
                  </a:cubicBezTo>
                  <a:lnTo>
                    <a:pt x="0" y="10189"/>
                  </a:lnTo>
                  <a:lnTo>
                    <a:pt x="0" y="10992"/>
                  </a:lnTo>
                  <a:lnTo>
                    <a:pt x="0" y="11259"/>
                  </a:lnTo>
                  <a:lnTo>
                    <a:pt x="7459" y="11259"/>
                  </a:lnTo>
                  <a:lnTo>
                    <a:pt x="7459" y="10992"/>
                  </a:lnTo>
                  <a:lnTo>
                    <a:pt x="7459" y="10189"/>
                  </a:lnTo>
                  <a:lnTo>
                    <a:pt x="4925" y="10189"/>
                  </a:lnTo>
                  <a:cubicBezTo>
                    <a:pt x="5889" y="9457"/>
                    <a:pt x="6513" y="8298"/>
                    <a:pt x="6513" y="6995"/>
                  </a:cubicBezTo>
                  <a:cubicBezTo>
                    <a:pt x="6513" y="5657"/>
                    <a:pt x="5853" y="4461"/>
                    <a:pt x="4818" y="3748"/>
                  </a:cubicBezTo>
                  <a:lnTo>
                    <a:pt x="5889" y="1161"/>
                  </a:lnTo>
                  <a:lnTo>
                    <a:pt x="5532" y="1018"/>
                  </a:lnTo>
                  <a:lnTo>
                    <a:pt x="5817" y="286"/>
                  </a:lnTo>
                  <a:lnTo>
                    <a:pt x="5086" y="1"/>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887" name="Google Shape;887;p38"/>
          <p:cNvSpPr/>
          <p:nvPr/>
        </p:nvSpPr>
        <p:spPr>
          <a:xfrm>
            <a:off x="9383691" y="3050995"/>
            <a:ext cx="387478" cy="335143"/>
          </a:xfrm>
          <a:custGeom>
            <a:rect b="b" l="l" r="r" t="t"/>
            <a:pathLst>
              <a:path extrusionOk="0" h="9834" w="11724">
                <a:moveTo>
                  <a:pt x="3515" y="520"/>
                </a:moveTo>
                <a:cubicBezTo>
                  <a:pt x="3480" y="627"/>
                  <a:pt x="3462" y="769"/>
                  <a:pt x="3462" y="930"/>
                </a:cubicBezTo>
                <a:lnTo>
                  <a:pt x="3462" y="2125"/>
                </a:lnTo>
                <a:cubicBezTo>
                  <a:pt x="3462" y="2125"/>
                  <a:pt x="3194" y="1983"/>
                  <a:pt x="2927" y="1983"/>
                </a:cubicBezTo>
                <a:cubicBezTo>
                  <a:pt x="2677" y="1983"/>
                  <a:pt x="2409" y="2125"/>
                  <a:pt x="2409" y="2125"/>
                </a:cubicBezTo>
                <a:lnTo>
                  <a:pt x="2409" y="930"/>
                </a:lnTo>
                <a:cubicBezTo>
                  <a:pt x="2409" y="769"/>
                  <a:pt x="2391" y="627"/>
                  <a:pt x="2374" y="520"/>
                </a:cubicBezTo>
                <a:close/>
                <a:moveTo>
                  <a:pt x="6442" y="520"/>
                </a:moveTo>
                <a:cubicBezTo>
                  <a:pt x="6406" y="627"/>
                  <a:pt x="6388" y="769"/>
                  <a:pt x="6388" y="930"/>
                </a:cubicBezTo>
                <a:lnTo>
                  <a:pt x="6388" y="2125"/>
                </a:lnTo>
                <a:cubicBezTo>
                  <a:pt x="6388" y="2125"/>
                  <a:pt x="6138" y="1983"/>
                  <a:pt x="5871" y="1983"/>
                </a:cubicBezTo>
                <a:cubicBezTo>
                  <a:pt x="5603" y="1983"/>
                  <a:pt x="5335" y="2125"/>
                  <a:pt x="5335" y="2125"/>
                </a:cubicBezTo>
                <a:lnTo>
                  <a:pt x="5335" y="930"/>
                </a:lnTo>
                <a:cubicBezTo>
                  <a:pt x="5335" y="769"/>
                  <a:pt x="5318" y="627"/>
                  <a:pt x="5300" y="520"/>
                </a:cubicBezTo>
                <a:close/>
                <a:moveTo>
                  <a:pt x="9368" y="520"/>
                </a:moveTo>
                <a:cubicBezTo>
                  <a:pt x="9350" y="627"/>
                  <a:pt x="9332" y="769"/>
                  <a:pt x="9332" y="930"/>
                </a:cubicBezTo>
                <a:lnTo>
                  <a:pt x="9332" y="2125"/>
                </a:lnTo>
                <a:cubicBezTo>
                  <a:pt x="9332" y="2125"/>
                  <a:pt x="9065" y="1983"/>
                  <a:pt x="8797" y="1983"/>
                </a:cubicBezTo>
                <a:cubicBezTo>
                  <a:pt x="8529" y="1983"/>
                  <a:pt x="8262" y="2125"/>
                  <a:pt x="8262" y="2125"/>
                </a:cubicBezTo>
                <a:lnTo>
                  <a:pt x="8262" y="930"/>
                </a:lnTo>
                <a:cubicBezTo>
                  <a:pt x="8262" y="769"/>
                  <a:pt x="8244" y="627"/>
                  <a:pt x="8226" y="520"/>
                </a:cubicBezTo>
                <a:close/>
                <a:moveTo>
                  <a:pt x="10653" y="3321"/>
                </a:moveTo>
                <a:lnTo>
                  <a:pt x="10653" y="9048"/>
                </a:lnTo>
                <a:lnTo>
                  <a:pt x="1071" y="9048"/>
                </a:lnTo>
                <a:lnTo>
                  <a:pt x="1071" y="3321"/>
                </a:lnTo>
                <a:lnTo>
                  <a:pt x="1874" y="3321"/>
                </a:lnTo>
                <a:lnTo>
                  <a:pt x="1874" y="7443"/>
                </a:lnTo>
                <a:cubicBezTo>
                  <a:pt x="1874" y="8031"/>
                  <a:pt x="2356" y="8513"/>
                  <a:pt x="2927" y="8513"/>
                </a:cubicBezTo>
                <a:cubicBezTo>
                  <a:pt x="3533" y="8513"/>
                  <a:pt x="3997" y="8031"/>
                  <a:pt x="3997" y="7443"/>
                </a:cubicBezTo>
                <a:lnTo>
                  <a:pt x="3997" y="3321"/>
                </a:lnTo>
                <a:lnTo>
                  <a:pt x="4800" y="3321"/>
                </a:lnTo>
                <a:lnTo>
                  <a:pt x="4800" y="7443"/>
                </a:lnTo>
                <a:cubicBezTo>
                  <a:pt x="4800" y="8031"/>
                  <a:pt x="5282" y="8513"/>
                  <a:pt x="5871" y="8513"/>
                </a:cubicBezTo>
                <a:cubicBezTo>
                  <a:pt x="6459" y="8513"/>
                  <a:pt x="6923" y="8031"/>
                  <a:pt x="6923" y="7443"/>
                </a:cubicBezTo>
                <a:lnTo>
                  <a:pt x="6923" y="3321"/>
                </a:lnTo>
                <a:lnTo>
                  <a:pt x="7726" y="3321"/>
                </a:lnTo>
                <a:lnTo>
                  <a:pt x="7726" y="7443"/>
                </a:lnTo>
                <a:cubicBezTo>
                  <a:pt x="7726" y="8031"/>
                  <a:pt x="8208" y="8513"/>
                  <a:pt x="8797" y="8513"/>
                </a:cubicBezTo>
                <a:cubicBezTo>
                  <a:pt x="9386" y="8513"/>
                  <a:pt x="9850" y="8031"/>
                  <a:pt x="9850" y="7443"/>
                </a:cubicBezTo>
                <a:lnTo>
                  <a:pt x="9850" y="3321"/>
                </a:lnTo>
                <a:close/>
                <a:moveTo>
                  <a:pt x="1861" y="0"/>
                </a:moveTo>
                <a:cubicBezTo>
                  <a:pt x="1718" y="0"/>
                  <a:pt x="1623" y="118"/>
                  <a:pt x="1606" y="252"/>
                </a:cubicBezTo>
                <a:cubicBezTo>
                  <a:pt x="1606" y="359"/>
                  <a:pt x="1695" y="484"/>
                  <a:pt x="1803" y="520"/>
                </a:cubicBezTo>
                <a:cubicBezTo>
                  <a:pt x="1820" y="537"/>
                  <a:pt x="1874" y="645"/>
                  <a:pt x="1874" y="930"/>
                </a:cubicBezTo>
                <a:lnTo>
                  <a:pt x="1874" y="2786"/>
                </a:lnTo>
                <a:lnTo>
                  <a:pt x="1071" y="2786"/>
                </a:lnTo>
                <a:lnTo>
                  <a:pt x="1071" y="1590"/>
                </a:lnTo>
                <a:lnTo>
                  <a:pt x="536" y="1590"/>
                </a:lnTo>
                <a:lnTo>
                  <a:pt x="536" y="9048"/>
                </a:lnTo>
                <a:lnTo>
                  <a:pt x="0" y="9048"/>
                </a:lnTo>
                <a:lnTo>
                  <a:pt x="0" y="9833"/>
                </a:lnTo>
                <a:lnTo>
                  <a:pt x="11723" y="9833"/>
                </a:lnTo>
                <a:lnTo>
                  <a:pt x="11723" y="9048"/>
                </a:lnTo>
                <a:lnTo>
                  <a:pt x="11188" y="9048"/>
                </a:lnTo>
                <a:lnTo>
                  <a:pt x="11188" y="1590"/>
                </a:lnTo>
                <a:lnTo>
                  <a:pt x="10653" y="1590"/>
                </a:lnTo>
                <a:lnTo>
                  <a:pt x="10653" y="2786"/>
                </a:lnTo>
                <a:lnTo>
                  <a:pt x="9850" y="2786"/>
                </a:lnTo>
                <a:lnTo>
                  <a:pt x="9850" y="930"/>
                </a:lnTo>
                <a:cubicBezTo>
                  <a:pt x="9850" y="645"/>
                  <a:pt x="9921" y="537"/>
                  <a:pt x="9921" y="520"/>
                </a:cubicBezTo>
                <a:cubicBezTo>
                  <a:pt x="10046" y="484"/>
                  <a:pt x="10117" y="377"/>
                  <a:pt x="10117" y="252"/>
                </a:cubicBezTo>
                <a:cubicBezTo>
                  <a:pt x="10117" y="118"/>
                  <a:pt x="10024" y="0"/>
                  <a:pt x="9880" y="0"/>
                </a:cubicBezTo>
                <a:cubicBezTo>
                  <a:pt x="9870" y="0"/>
                  <a:pt x="9860" y="1"/>
                  <a:pt x="9850" y="2"/>
                </a:cubicBezTo>
                <a:lnTo>
                  <a:pt x="7744" y="2"/>
                </a:lnTo>
                <a:cubicBezTo>
                  <a:pt x="7735" y="1"/>
                  <a:pt x="7726" y="0"/>
                  <a:pt x="7717" y="0"/>
                </a:cubicBezTo>
                <a:cubicBezTo>
                  <a:pt x="7586" y="0"/>
                  <a:pt x="7475" y="118"/>
                  <a:pt x="7459" y="252"/>
                </a:cubicBezTo>
                <a:cubicBezTo>
                  <a:pt x="7459" y="359"/>
                  <a:pt x="7548" y="484"/>
                  <a:pt x="7655" y="520"/>
                </a:cubicBezTo>
                <a:cubicBezTo>
                  <a:pt x="7673" y="537"/>
                  <a:pt x="7726" y="645"/>
                  <a:pt x="7726" y="930"/>
                </a:cubicBezTo>
                <a:lnTo>
                  <a:pt x="7726" y="2786"/>
                </a:lnTo>
                <a:lnTo>
                  <a:pt x="6923" y="2786"/>
                </a:lnTo>
                <a:lnTo>
                  <a:pt x="6923" y="930"/>
                </a:lnTo>
                <a:cubicBezTo>
                  <a:pt x="6923" y="645"/>
                  <a:pt x="6995" y="537"/>
                  <a:pt x="6995" y="520"/>
                </a:cubicBezTo>
                <a:cubicBezTo>
                  <a:pt x="7120" y="484"/>
                  <a:pt x="7191" y="377"/>
                  <a:pt x="7191" y="252"/>
                </a:cubicBezTo>
                <a:cubicBezTo>
                  <a:pt x="7191" y="118"/>
                  <a:pt x="7097" y="0"/>
                  <a:pt x="6954" y="0"/>
                </a:cubicBezTo>
                <a:cubicBezTo>
                  <a:pt x="6944" y="0"/>
                  <a:pt x="6934" y="1"/>
                  <a:pt x="6923" y="2"/>
                </a:cubicBezTo>
                <a:lnTo>
                  <a:pt x="4818" y="2"/>
                </a:lnTo>
                <a:cubicBezTo>
                  <a:pt x="4808" y="1"/>
                  <a:pt x="4798" y="0"/>
                  <a:pt x="4788" y="0"/>
                </a:cubicBezTo>
                <a:cubicBezTo>
                  <a:pt x="4644" y="0"/>
                  <a:pt x="4549" y="118"/>
                  <a:pt x="4532" y="252"/>
                </a:cubicBezTo>
                <a:cubicBezTo>
                  <a:pt x="4532" y="359"/>
                  <a:pt x="4622" y="484"/>
                  <a:pt x="4729" y="520"/>
                </a:cubicBezTo>
                <a:cubicBezTo>
                  <a:pt x="4747" y="537"/>
                  <a:pt x="4800" y="645"/>
                  <a:pt x="4800" y="930"/>
                </a:cubicBezTo>
                <a:lnTo>
                  <a:pt x="4800" y="2786"/>
                </a:lnTo>
                <a:lnTo>
                  <a:pt x="3997" y="2786"/>
                </a:lnTo>
                <a:lnTo>
                  <a:pt x="3997" y="930"/>
                </a:lnTo>
                <a:cubicBezTo>
                  <a:pt x="3997" y="645"/>
                  <a:pt x="4051" y="537"/>
                  <a:pt x="4069" y="520"/>
                </a:cubicBezTo>
                <a:cubicBezTo>
                  <a:pt x="4193" y="484"/>
                  <a:pt x="4265" y="377"/>
                  <a:pt x="4265" y="252"/>
                </a:cubicBezTo>
                <a:cubicBezTo>
                  <a:pt x="4265" y="118"/>
                  <a:pt x="4171" y="0"/>
                  <a:pt x="4028" y="0"/>
                </a:cubicBezTo>
                <a:cubicBezTo>
                  <a:pt x="4018" y="0"/>
                  <a:pt x="4008" y="1"/>
                  <a:pt x="3997" y="2"/>
                </a:cubicBezTo>
                <a:lnTo>
                  <a:pt x="1892" y="2"/>
                </a:lnTo>
                <a:cubicBezTo>
                  <a:pt x="1881" y="1"/>
                  <a:pt x="1871" y="0"/>
                  <a:pt x="1861"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888" name="Google Shape;888;p38"/>
          <p:cNvGrpSpPr/>
          <p:nvPr/>
        </p:nvGrpSpPr>
        <p:grpSpPr>
          <a:xfrm>
            <a:off x="3024770" y="3721267"/>
            <a:ext cx="332053" cy="363054"/>
            <a:chOff x="3927075" y="3612900"/>
            <a:chExt cx="251175" cy="266325"/>
          </a:xfrm>
        </p:grpSpPr>
        <p:sp>
          <p:nvSpPr>
            <p:cNvPr id="889" name="Google Shape;889;p38"/>
            <p:cNvSpPr/>
            <p:nvPr/>
          </p:nvSpPr>
          <p:spPr>
            <a:xfrm>
              <a:off x="4031450" y="3726200"/>
              <a:ext cx="40175" cy="39725"/>
            </a:xfrm>
            <a:custGeom>
              <a:rect b="b" l="l" r="r" t="t"/>
              <a:pathLst>
                <a:path extrusionOk="0" h="1589" w="1607">
                  <a:moveTo>
                    <a:pt x="804" y="1"/>
                  </a:moveTo>
                  <a:cubicBezTo>
                    <a:pt x="358" y="1"/>
                    <a:pt x="1" y="357"/>
                    <a:pt x="1" y="786"/>
                  </a:cubicBezTo>
                  <a:cubicBezTo>
                    <a:pt x="1" y="1232"/>
                    <a:pt x="358" y="1589"/>
                    <a:pt x="804" y="1589"/>
                  </a:cubicBezTo>
                  <a:cubicBezTo>
                    <a:pt x="1250" y="1589"/>
                    <a:pt x="1607" y="1232"/>
                    <a:pt x="1607" y="786"/>
                  </a:cubicBezTo>
                  <a:cubicBezTo>
                    <a:pt x="1607" y="357"/>
                    <a:pt x="1250" y="1"/>
                    <a:pt x="804"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90" name="Google Shape;890;p38"/>
            <p:cNvSpPr/>
            <p:nvPr/>
          </p:nvSpPr>
          <p:spPr>
            <a:xfrm>
              <a:off x="3927075" y="3612900"/>
              <a:ext cx="251175" cy="266325"/>
            </a:xfrm>
            <a:custGeom>
              <a:rect b="b" l="l" r="r" t="t"/>
              <a:pathLst>
                <a:path extrusionOk="0" h="10653" w="10047">
                  <a:moveTo>
                    <a:pt x="4979" y="536"/>
                  </a:moveTo>
                  <a:cubicBezTo>
                    <a:pt x="5389" y="536"/>
                    <a:pt x="5889" y="1249"/>
                    <a:pt x="6228" y="2463"/>
                  </a:cubicBezTo>
                  <a:cubicBezTo>
                    <a:pt x="5853" y="2606"/>
                    <a:pt x="5425" y="2766"/>
                    <a:pt x="5014" y="2945"/>
                  </a:cubicBezTo>
                  <a:cubicBezTo>
                    <a:pt x="4586" y="2748"/>
                    <a:pt x="4158" y="2570"/>
                    <a:pt x="3748" y="2445"/>
                  </a:cubicBezTo>
                  <a:cubicBezTo>
                    <a:pt x="4069" y="1232"/>
                    <a:pt x="4586" y="536"/>
                    <a:pt x="4979" y="536"/>
                  </a:cubicBezTo>
                  <a:close/>
                  <a:moveTo>
                    <a:pt x="6353" y="2980"/>
                  </a:moveTo>
                  <a:cubicBezTo>
                    <a:pt x="6406" y="3230"/>
                    <a:pt x="6442" y="3480"/>
                    <a:pt x="6478" y="3747"/>
                  </a:cubicBezTo>
                  <a:cubicBezTo>
                    <a:pt x="6335" y="3658"/>
                    <a:pt x="6210" y="3569"/>
                    <a:pt x="6049" y="3480"/>
                  </a:cubicBezTo>
                  <a:cubicBezTo>
                    <a:pt x="5907" y="3408"/>
                    <a:pt x="5782" y="3337"/>
                    <a:pt x="5639" y="3248"/>
                  </a:cubicBezTo>
                  <a:cubicBezTo>
                    <a:pt x="5871" y="3141"/>
                    <a:pt x="6121" y="3069"/>
                    <a:pt x="6353" y="2980"/>
                  </a:cubicBezTo>
                  <a:close/>
                  <a:moveTo>
                    <a:pt x="3605" y="2962"/>
                  </a:moveTo>
                  <a:cubicBezTo>
                    <a:pt x="3855" y="3034"/>
                    <a:pt x="4122" y="3141"/>
                    <a:pt x="4390" y="3248"/>
                  </a:cubicBezTo>
                  <a:cubicBezTo>
                    <a:pt x="4265" y="3319"/>
                    <a:pt x="4122" y="3391"/>
                    <a:pt x="3980" y="3480"/>
                  </a:cubicBezTo>
                  <a:cubicBezTo>
                    <a:pt x="3819" y="3587"/>
                    <a:pt x="3658" y="3694"/>
                    <a:pt x="3480" y="3801"/>
                  </a:cubicBezTo>
                  <a:cubicBezTo>
                    <a:pt x="3516" y="3498"/>
                    <a:pt x="3551" y="3230"/>
                    <a:pt x="3605" y="2962"/>
                  </a:cubicBezTo>
                  <a:close/>
                  <a:moveTo>
                    <a:pt x="1785" y="2623"/>
                  </a:moveTo>
                  <a:cubicBezTo>
                    <a:pt x="2178" y="2623"/>
                    <a:pt x="2606" y="2695"/>
                    <a:pt x="3087" y="2820"/>
                  </a:cubicBezTo>
                  <a:cubicBezTo>
                    <a:pt x="2998" y="3230"/>
                    <a:pt x="2927" y="3712"/>
                    <a:pt x="2891" y="4194"/>
                  </a:cubicBezTo>
                  <a:cubicBezTo>
                    <a:pt x="2517" y="4461"/>
                    <a:pt x="2178" y="4711"/>
                    <a:pt x="1892" y="4996"/>
                  </a:cubicBezTo>
                  <a:cubicBezTo>
                    <a:pt x="1000" y="4086"/>
                    <a:pt x="625" y="3284"/>
                    <a:pt x="821" y="2927"/>
                  </a:cubicBezTo>
                  <a:cubicBezTo>
                    <a:pt x="946" y="2730"/>
                    <a:pt x="1285" y="2623"/>
                    <a:pt x="1785" y="2623"/>
                  </a:cubicBezTo>
                  <a:close/>
                  <a:moveTo>
                    <a:pt x="8244" y="2623"/>
                  </a:moveTo>
                  <a:cubicBezTo>
                    <a:pt x="8726" y="2623"/>
                    <a:pt x="9083" y="2748"/>
                    <a:pt x="9208" y="2927"/>
                  </a:cubicBezTo>
                  <a:cubicBezTo>
                    <a:pt x="9404" y="3284"/>
                    <a:pt x="9047" y="4086"/>
                    <a:pt x="8137" y="4996"/>
                  </a:cubicBezTo>
                  <a:cubicBezTo>
                    <a:pt x="7816" y="4693"/>
                    <a:pt x="7459" y="4408"/>
                    <a:pt x="7049" y="4122"/>
                  </a:cubicBezTo>
                  <a:cubicBezTo>
                    <a:pt x="7013" y="3676"/>
                    <a:pt x="6941" y="3230"/>
                    <a:pt x="6852" y="2837"/>
                  </a:cubicBezTo>
                  <a:cubicBezTo>
                    <a:pt x="7352" y="2695"/>
                    <a:pt x="7851" y="2623"/>
                    <a:pt x="8244" y="2623"/>
                  </a:cubicBezTo>
                  <a:close/>
                  <a:moveTo>
                    <a:pt x="2856" y="4872"/>
                  </a:moveTo>
                  <a:cubicBezTo>
                    <a:pt x="2856" y="5032"/>
                    <a:pt x="2856" y="5175"/>
                    <a:pt x="2856" y="5318"/>
                  </a:cubicBezTo>
                  <a:cubicBezTo>
                    <a:pt x="2856" y="5496"/>
                    <a:pt x="2856" y="5674"/>
                    <a:pt x="2856" y="5835"/>
                  </a:cubicBezTo>
                  <a:cubicBezTo>
                    <a:pt x="2659" y="5674"/>
                    <a:pt x="2463" y="5514"/>
                    <a:pt x="2285" y="5353"/>
                  </a:cubicBezTo>
                  <a:cubicBezTo>
                    <a:pt x="2463" y="5193"/>
                    <a:pt x="2659" y="5032"/>
                    <a:pt x="2856" y="4872"/>
                  </a:cubicBezTo>
                  <a:close/>
                  <a:moveTo>
                    <a:pt x="7102" y="4818"/>
                  </a:moveTo>
                  <a:cubicBezTo>
                    <a:pt x="7334" y="5014"/>
                    <a:pt x="7548" y="5193"/>
                    <a:pt x="7744" y="5371"/>
                  </a:cubicBezTo>
                  <a:cubicBezTo>
                    <a:pt x="7548" y="5550"/>
                    <a:pt x="7334" y="5728"/>
                    <a:pt x="7102" y="5906"/>
                  </a:cubicBezTo>
                  <a:cubicBezTo>
                    <a:pt x="7102" y="5710"/>
                    <a:pt x="7102" y="5532"/>
                    <a:pt x="7102" y="5335"/>
                  </a:cubicBezTo>
                  <a:cubicBezTo>
                    <a:pt x="7102" y="5157"/>
                    <a:pt x="7102" y="4979"/>
                    <a:pt x="7102" y="4818"/>
                  </a:cubicBezTo>
                  <a:close/>
                  <a:moveTo>
                    <a:pt x="5014" y="3551"/>
                  </a:moveTo>
                  <a:cubicBezTo>
                    <a:pt x="5264" y="3658"/>
                    <a:pt x="5514" y="3801"/>
                    <a:pt x="5782" y="3944"/>
                  </a:cubicBezTo>
                  <a:cubicBezTo>
                    <a:pt x="6049" y="4104"/>
                    <a:pt x="6317" y="4265"/>
                    <a:pt x="6549" y="4425"/>
                  </a:cubicBezTo>
                  <a:cubicBezTo>
                    <a:pt x="6585" y="4711"/>
                    <a:pt x="6585" y="5014"/>
                    <a:pt x="6585" y="5318"/>
                  </a:cubicBezTo>
                  <a:cubicBezTo>
                    <a:pt x="6585" y="5657"/>
                    <a:pt x="6567" y="5978"/>
                    <a:pt x="6531" y="6299"/>
                  </a:cubicBezTo>
                  <a:cubicBezTo>
                    <a:pt x="6317" y="6424"/>
                    <a:pt x="6103" y="6567"/>
                    <a:pt x="5853" y="6709"/>
                  </a:cubicBezTo>
                  <a:cubicBezTo>
                    <a:pt x="5585" y="6870"/>
                    <a:pt x="5300" y="7030"/>
                    <a:pt x="5014" y="7155"/>
                  </a:cubicBezTo>
                  <a:cubicBezTo>
                    <a:pt x="4747" y="7030"/>
                    <a:pt x="4461" y="6870"/>
                    <a:pt x="4176" y="6709"/>
                  </a:cubicBezTo>
                  <a:cubicBezTo>
                    <a:pt x="3908" y="6549"/>
                    <a:pt x="3658" y="6388"/>
                    <a:pt x="3409" y="6228"/>
                  </a:cubicBezTo>
                  <a:cubicBezTo>
                    <a:pt x="3391" y="5942"/>
                    <a:pt x="3391" y="5657"/>
                    <a:pt x="3391" y="5318"/>
                  </a:cubicBezTo>
                  <a:cubicBezTo>
                    <a:pt x="3391" y="5032"/>
                    <a:pt x="3391" y="4764"/>
                    <a:pt x="3409" y="4479"/>
                  </a:cubicBezTo>
                  <a:cubicBezTo>
                    <a:pt x="3676" y="4301"/>
                    <a:pt x="3944" y="4122"/>
                    <a:pt x="4265" y="3944"/>
                  </a:cubicBezTo>
                  <a:cubicBezTo>
                    <a:pt x="4515" y="3801"/>
                    <a:pt x="4765" y="3658"/>
                    <a:pt x="5014" y="3551"/>
                  </a:cubicBezTo>
                  <a:close/>
                  <a:moveTo>
                    <a:pt x="6478" y="6959"/>
                  </a:moveTo>
                  <a:cubicBezTo>
                    <a:pt x="6424" y="7227"/>
                    <a:pt x="6388" y="7477"/>
                    <a:pt x="6353" y="7691"/>
                  </a:cubicBezTo>
                  <a:cubicBezTo>
                    <a:pt x="6121" y="7619"/>
                    <a:pt x="5871" y="7530"/>
                    <a:pt x="5639" y="7423"/>
                  </a:cubicBezTo>
                  <a:cubicBezTo>
                    <a:pt x="5800" y="7352"/>
                    <a:pt x="5960" y="7262"/>
                    <a:pt x="6121" y="7155"/>
                  </a:cubicBezTo>
                  <a:cubicBezTo>
                    <a:pt x="6246" y="7102"/>
                    <a:pt x="6371" y="7030"/>
                    <a:pt x="6478" y="6959"/>
                  </a:cubicBezTo>
                  <a:close/>
                  <a:moveTo>
                    <a:pt x="3480" y="6906"/>
                  </a:moveTo>
                  <a:lnTo>
                    <a:pt x="3480" y="6906"/>
                  </a:lnTo>
                  <a:cubicBezTo>
                    <a:pt x="3641" y="7013"/>
                    <a:pt x="3766" y="7084"/>
                    <a:pt x="3926" y="7173"/>
                  </a:cubicBezTo>
                  <a:cubicBezTo>
                    <a:pt x="4069" y="7262"/>
                    <a:pt x="4229" y="7352"/>
                    <a:pt x="4390" y="7423"/>
                  </a:cubicBezTo>
                  <a:cubicBezTo>
                    <a:pt x="4122" y="7530"/>
                    <a:pt x="3873" y="7637"/>
                    <a:pt x="3623" y="7709"/>
                  </a:cubicBezTo>
                  <a:cubicBezTo>
                    <a:pt x="3569" y="7459"/>
                    <a:pt x="3534" y="7191"/>
                    <a:pt x="3480" y="6906"/>
                  </a:cubicBezTo>
                  <a:close/>
                  <a:moveTo>
                    <a:pt x="1910" y="5728"/>
                  </a:moveTo>
                  <a:cubicBezTo>
                    <a:pt x="2213" y="5996"/>
                    <a:pt x="2552" y="6263"/>
                    <a:pt x="2909" y="6531"/>
                  </a:cubicBezTo>
                  <a:cubicBezTo>
                    <a:pt x="2945" y="6995"/>
                    <a:pt x="3016" y="7441"/>
                    <a:pt x="3105" y="7851"/>
                  </a:cubicBezTo>
                  <a:cubicBezTo>
                    <a:pt x="2659" y="7976"/>
                    <a:pt x="2231" y="8030"/>
                    <a:pt x="1856" y="8030"/>
                  </a:cubicBezTo>
                  <a:cubicBezTo>
                    <a:pt x="1375" y="8030"/>
                    <a:pt x="1018" y="7905"/>
                    <a:pt x="911" y="7726"/>
                  </a:cubicBezTo>
                  <a:cubicBezTo>
                    <a:pt x="697" y="7387"/>
                    <a:pt x="1053" y="6602"/>
                    <a:pt x="1910" y="5728"/>
                  </a:cubicBezTo>
                  <a:close/>
                  <a:moveTo>
                    <a:pt x="8137" y="5728"/>
                  </a:moveTo>
                  <a:cubicBezTo>
                    <a:pt x="8976" y="6602"/>
                    <a:pt x="9332" y="7387"/>
                    <a:pt x="9136" y="7726"/>
                  </a:cubicBezTo>
                  <a:cubicBezTo>
                    <a:pt x="9011" y="7923"/>
                    <a:pt x="8672" y="8030"/>
                    <a:pt x="8173" y="8030"/>
                  </a:cubicBezTo>
                  <a:cubicBezTo>
                    <a:pt x="7780" y="8030"/>
                    <a:pt x="7334" y="7958"/>
                    <a:pt x="6870" y="7851"/>
                  </a:cubicBezTo>
                  <a:cubicBezTo>
                    <a:pt x="6941" y="7441"/>
                    <a:pt x="7013" y="7030"/>
                    <a:pt x="7049" y="6584"/>
                  </a:cubicBezTo>
                  <a:cubicBezTo>
                    <a:pt x="7459" y="6299"/>
                    <a:pt x="7816" y="6031"/>
                    <a:pt x="8137" y="5728"/>
                  </a:cubicBezTo>
                  <a:close/>
                  <a:moveTo>
                    <a:pt x="5014" y="7744"/>
                  </a:moveTo>
                  <a:cubicBezTo>
                    <a:pt x="5425" y="7923"/>
                    <a:pt x="5835" y="8083"/>
                    <a:pt x="6210" y="8208"/>
                  </a:cubicBezTo>
                  <a:cubicBezTo>
                    <a:pt x="5871" y="9421"/>
                    <a:pt x="5389" y="10117"/>
                    <a:pt x="4979" y="10117"/>
                  </a:cubicBezTo>
                  <a:cubicBezTo>
                    <a:pt x="4586" y="10117"/>
                    <a:pt x="4069" y="9421"/>
                    <a:pt x="3748" y="8226"/>
                  </a:cubicBezTo>
                  <a:cubicBezTo>
                    <a:pt x="4158" y="8101"/>
                    <a:pt x="4586" y="7940"/>
                    <a:pt x="5014" y="7744"/>
                  </a:cubicBezTo>
                  <a:close/>
                  <a:moveTo>
                    <a:pt x="4979" y="0"/>
                  </a:moveTo>
                  <a:cubicBezTo>
                    <a:pt x="4265" y="0"/>
                    <a:pt x="3605" y="910"/>
                    <a:pt x="3230" y="2302"/>
                  </a:cubicBezTo>
                  <a:cubicBezTo>
                    <a:pt x="2695" y="2159"/>
                    <a:pt x="2213" y="2088"/>
                    <a:pt x="1803" y="2088"/>
                  </a:cubicBezTo>
                  <a:cubicBezTo>
                    <a:pt x="1107" y="2088"/>
                    <a:pt x="590" y="2267"/>
                    <a:pt x="375" y="2659"/>
                  </a:cubicBezTo>
                  <a:cubicBezTo>
                    <a:pt x="1" y="3301"/>
                    <a:pt x="482" y="4318"/>
                    <a:pt x="1517" y="5353"/>
                  </a:cubicBezTo>
                  <a:cubicBezTo>
                    <a:pt x="536" y="6370"/>
                    <a:pt x="72" y="7352"/>
                    <a:pt x="447" y="7976"/>
                  </a:cubicBezTo>
                  <a:cubicBezTo>
                    <a:pt x="661" y="8369"/>
                    <a:pt x="1178" y="8547"/>
                    <a:pt x="1856" y="8547"/>
                  </a:cubicBezTo>
                  <a:cubicBezTo>
                    <a:pt x="2267" y="8547"/>
                    <a:pt x="2731" y="8494"/>
                    <a:pt x="3230" y="8369"/>
                  </a:cubicBezTo>
                  <a:cubicBezTo>
                    <a:pt x="3623" y="9743"/>
                    <a:pt x="4265" y="10653"/>
                    <a:pt x="4979" y="10653"/>
                  </a:cubicBezTo>
                  <a:cubicBezTo>
                    <a:pt x="5693" y="10653"/>
                    <a:pt x="6353" y="9743"/>
                    <a:pt x="6727" y="8369"/>
                  </a:cubicBezTo>
                  <a:cubicBezTo>
                    <a:pt x="7245" y="8494"/>
                    <a:pt x="7727" y="8583"/>
                    <a:pt x="8155" y="8583"/>
                  </a:cubicBezTo>
                  <a:cubicBezTo>
                    <a:pt x="8851" y="8583"/>
                    <a:pt x="9350" y="8387"/>
                    <a:pt x="9582" y="8012"/>
                  </a:cubicBezTo>
                  <a:cubicBezTo>
                    <a:pt x="9939" y="7387"/>
                    <a:pt x="9493" y="6388"/>
                    <a:pt x="8512" y="5389"/>
                  </a:cubicBezTo>
                  <a:cubicBezTo>
                    <a:pt x="9564" y="4336"/>
                    <a:pt x="10046" y="3301"/>
                    <a:pt x="9671" y="2659"/>
                  </a:cubicBezTo>
                  <a:cubicBezTo>
                    <a:pt x="9439" y="2284"/>
                    <a:pt x="8940" y="2106"/>
                    <a:pt x="8244" y="2106"/>
                  </a:cubicBezTo>
                  <a:cubicBezTo>
                    <a:pt x="7798" y="2106"/>
                    <a:pt x="7298" y="2177"/>
                    <a:pt x="6745" y="2320"/>
                  </a:cubicBezTo>
                  <a:cubicBezTo>
                    <a:pt x="6353" y="928"/>
                    <a:pt x="5710" y="0"/>
                    <a:pt x="4979"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91" name="Google Shape;891;p38"/>
          <p:cNvGrpSpPr/>
          <p:nvPr/>
        </p:nvGrpSpPr>
        <p:grpSpPr>
          <a:xfrm>
            <a:off x="3552875" y="3780864"/>
            <a:ext cx="336152" cy="347241"/>
            <a:chOff x="4324975" y="3617800"/>
            <a:chExt cx="254275" cy="254725"/>
          </a:xfrm>
        </p:grpSpPr>
        <p:sp>
          <p:nvSpPr>
            <p:cNvPr id="892" name="Google Shape;892;p38"/>
            <p:cNvSpPr/>
            <p:nvPr/>
          </p:nvSpPr>
          <p:spPr>
            <a:xfrm>
              <a:off x="4347275" y="3641900"/>
              <a:ext cx="186025" cy="230625"/>
            </a:xfrm>
            <a:custGeom>
              <a:rect b="b" l="l" r="r" t="t"/>
              <a:pathLst>
                <a:path extrusionOk="0" h="9225" w="7441">
                  <a:moveTo>
                    <a:pt x="3819" y="3747"/>
                  </a:moveTo>
                  <a:lnTo>
                    <a:pt x="3819" y="5228"/>
                  </a:lnTo>
                  <a:lnTo>
                    <a:pt x="3212" y="5228"/>
                  </a:lnTo>
                  <a:lnTo>
                    <a:pt x="3819" y="3747"/>
                  </a:lnTo>
                  <a:close/>
                  <a:moveTo>
                    <a:pt x="4354" y="3747"/>
                  </a:moveTo>
                  <a:lnTo>
                    <a:pt x="4979" y="5228"/>
                  </a:lnTo>
                  <a:lnTo>
                    <a:pt x="4354" y="5228"/>
                  </a:lnTo>
                  <a:lnTo>
                    <a:pt x="4354" y="3747"/>
                  </a:lnTo>
                  <a:close/>
                  <a:moveTo>
                    <a:pt x="6923" y="0"/>
                  </a:moveTo>
                  <a:lnTo>
                    <a:pt x="0" y="2873"/>
                  </a:lnTo>
                  <a:lnTo>
                    <a:pt x="500" y="4104"/>
                  </a:lnTo>
                  <a:lnTo>
                    <a:pt x="3623" y="2802"/>
                  </a:lnTo>
                  <a:lnTo>
                    <a:pt x="1339" y="8315"/>
                  </a:lnTo>
                  <a:cubicBezTo>
                    <a:pt x="1303" y="8458"/>
                    <a:pt x="1357" y="8618"/>
                    <a:pt x="1499" y="8672"/>
                  </a:cubicBezTo>
                  <a:cubicBezTo>
                    <a:pt x="1535" y="8690"/>
                    <a:pt x="1571" y="8690"/>
                    <a:pt x="1588" y="8690"/>
                  </a:cubicBezTo>
                  <a:cubicBezTo>
                    <a:pt x="1696" y="8690"/>
                    <a:pt x="1803" y="8618"/>
                    <a:pt x="1838" y="8529"/>
                  </a:cubicBezTo>
                  <a:lnTo>
                    <a:pt x="2980" y="5763"/>
                  </a:lnTo>
                  <a:lnTo>
                    <a:pt x="3819" y="5763"/>
                  </a:lnTo>
                  <a:lnTo>
                    <a:pt x="3819" y="8957"/>
                  </a:lnTo>
                  <a:cubicBezTo>
                    <a:pt x="3819" y="9100"/>
                    <a:pt x="3944" y="9225"/>
                    <a:pt x="4086" y="9225"/>
                  </a:cubicBezTo>
                  <a:cubicBezTo>
                    <a:pt x="4229" y="9225"/>
                    <a:pt x="4354" y="9100"/>
                    <a:pt x="4354" y="8957"/>
                  </a:cubicBezTo>
                  <a:lnTo>
                    <a:pt x="4354" y="5763"/>
                  </a:lnTo>
                  <a:lnTo>
                    <a:pt x="5193" y="5763"/>
                  </a:lnTo>
                  <a:lnTo>
                    <a:pt x="6335" y="8529"/>
                  </a:lnTo>
                  <a:cubicBezTo>
                    <a:pt x="6370" y="8636"/>
                    <a:pt x="6477" y="8690"/>
                    <a:pt x="6567" y="8690"/>
                  </a:cubicBezTo>
                  <a:cubicBezTo>
                    <a:pt x="6620" y="8690"/>
                    <a:pt x="6638" y="8690"/>
                    <a:pt x="6674" y="8672"/>
                  </a:cubicBezTo>
                  <a:cubicBezTo>
                    <a:pt x="6816" y="8618"/>
                    <a:pt x="6888" y="8458"/>
                    <a:pt x="6816" y="8315"/>
                  </a:cubicBezTo>
                  <a:lnTo>
                    <a:pt x="4425" y="2498"/>
                  </a:lnTo>
                  <a:lnTo>
                    <a:pt x="7441" y="1231"/>
                  </a:lnTo>
                  <a:lnTo>
                    <a:pt x="6923" y="0"/>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93" name="Google Shape;893;p38"/>
            <p:cNvSpPr/>
            <p:nvPr/>
          </p:nvSpPr>
          <p:spPr>
            <a:xfrm>
              <a:off x="4324975" y="3727975"/>
              <a:ext cx="18750" cy="17875"/>
            </a:xfrm>
            <a:custGeom>
              <a:rect b="b" l="l" r="r" t="t"/>
              <a:pathLst>
                <a:path extrusionOk="0" h="715" w="750">
                  <a:moveTo>
                    <a:pt x="536" y="1"/>
                  </a:moveTo>
                  <a:lnTo>
                    <a:pt x="0" y="233"/>
                  </a:lnTo>
                  <a:lnTo>
                    <a:pt x="197" y="715"/>
                  </a:lnTo>
                  <a:lnTo>
                    <a:pt x="750" y="500"/>
                  </a:lnTo>
                  <a:lnTo>
                    <a:pt x="536" y="1"/>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94" name="Google Shape;894;p38"/>
            <p:cNvSpPr/>
            <p:nvPr/>
          </p:nvSpPr>
          <p:spPr>
            <a:xfrm>
              <a:off x="4529725" y="3617800"/>
              <a:ext cx="49525" cy="55800"/>
            </a:xfrm>
            <a:custGeom>
              <a:rect b="b" l="l" r="r" t="t"/>
              <a:pathLst>
                <a:path extrusionOk="0" h="2232" w="1981">
                  <a:moveTo>
                    <a:pt x="1267" y="1"/>
                  </a:moveTo>
                  <a:lnTo>
                    <a:pt x="0" y="500"/>
                  </a:lnTo>
                  <a:lnTo>
                    <a:pt x="714" y="2231"/>
                  </a:lnTo>
                  <a:lnTo>
                    <a:pt x="1981" y="1731"/>
                  </a:lnTo>
                  <a:lnTo>
                    <a:pt x="1267" y="1"/>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95" name="Google Shape;895;p38"/>
          <p:cNvGrpSpPr/>
          <p:nvPr/>
        </p:nvGrpSpPr>
        <p:grpSpPr>
          <a:xfrm>
            <a:off x="4086534" y="3846536"/>
            <a:ext cx="399872" cy="217737"/>
            <a:chOff x="4728650" y="3665975"/>
            <a:chExt cx="302475" cy="159725"/>
          </a:xfrm>
        </p:grpSpPr>
        <p:sp>
          <p:nvSpPr>
            <p:cNvPr id="896" name="Google Shape;896;p38"/>
            <p:cNvSpPr/>
            <p:nvPr/>
          </p:nvSpPr>
          <p:spPr>
            <a:xfrm>
              <a:off x="4728650" y="3665975"/>
              <a:ext cx="302475" cy="147225"/>
            </a:xfrm>
            <a:custGeom>
              <a:rect b="b" l="l" r="r" t="t"/>
              <a:pathLst>
                <a:path extrusionOk="0" h="5889" w="12099">
                  <a:moveTo>
                    <a:pt x="10403" y="1482"/>
                  </a:moveTo>
                  <a:lnTo>
                    <a:pt x="10403" y="1482"/>
                  </a:lnTo>
                  <a:cubicBezTo>
                    <a:pt x="10082" y="1696"/>
                    <a:pt x="9529" y="1963"/>
                    <a:pt x="9047" y="2231"/>
                  </a:cubicBezTo>
                  <a:cubicBezTo>
                    <a:pt x="8994" y="2088"/>
                    <a:pt x="8958" y="1963"/>
                    <a:pt x="8887" y="1821"/>
                  </a:cubicBezTo>
                  <a:cubicBezTo>
                    <a:pt x="9404" y="1678"/>
                    <a:pt x="10011" y="1535"/>
                    <a:pt x="10403" y="1482"/>
                  </a:cubicBezTo>
                  <a:close/>
                  <a:moveTo>
                    <a:pt x="2981" y="4247"/>
                  </a:moveTo>
                  <a:cubicBezTo>
                    <a:pt x="3034" y="4390"/>
                    <a:pt x="3088" y="4533"/>
                    <a:pt x="3177" y="4658"/>
                  </a:cubicBezTo>
                  <a:cubicBezTo>
                    <a:pt x="2606" y="4836"/>
                    <a:pt x="2124" y="4925"/>
                    <a:pt x="1732" y="5015"/>
                  </a:cubicBezTo>
                  <a:cubicBezTo>
                    <a:pt x="2053" y="4783"/>
                    <a:pt x="2481" y="4533"/>
                    <a:pt x="2981" y="4247"/>
                  </a:cubicBezTo>
                  <a:close/>
                  <a:moveTo>
                    <a:pt x="5996" y="1"/>
                  </a:moveTo>
                  <a:cubicBezTo>
                    <a:pt x="4230" y="1"/>
                    <a:pt x="2820" y="1446"/>
                    <a:pt x="2820" y="3195"/>
                  </a:cubicBezTo>
                  <a:cubicBezTo>
                    <a:pt x="2820" y="3284"/>
                    <a:pt x="2820" y="3355"/>
                    <a:pt x="2820" y="3427"/>
                  </a:cubicBezTo>
                  <a:cubicBezTo>
                    <a:pt x="1089" y="4354"/>
                    <a:pt x="1" y="5229"/>
                    <a:pt x="179" y="5657"/>
                  </a:cubicBezTo>
                  <a:cubicBezTo>
                    <a:pt x="251" y="5817"/>
                    <a:pt x="501" y="5889"/>
                    <a:pt x="893" y="5889"/>
                  </a:cubicBezTo>
                  <a:cubicBezTo>
                    <a:pt x="1981" y="5889"/>
                    <a:pt x="4105" y="5318"/>
                    <a:pt x="6442" y="4372"/>
                  </a:cubicBezTo>
                  <a:cubicBezTo>
                    <a:pt x="9636" y="3052"/>
                    <a:pt x="12098" y="1428"/>
                    <a:pt x="11848" y="804"/>
                  </a:cubicBezTo>
                  <a:cubicBezTo>
                    <a:pt x="11777" y="643"/>
                    <a:pt x="11456" y="625"/>
                    <a:pt x="11063" y="625"/>
                  </a:cubicBezTo>
                  <a:cubicBezTo>
                    <a:pt x="10457" y="625"/>
                    <a:pt x="9529" y="804"/>
                    <a:pt x="8423" y="1125"/>
                  </a:cubicBezTo>
                  <a:cubicBezTo>
                    <a:pt x="7834" y="447"/>
                    <a:pt x="6977" y="1"/>
                    <a:pt x="5996"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97" name="Google Shape;897;p38"/>
            <p:cNvSpPr/>
            <p:nvPr/>
          </p:nvSpPr>
          <p:spPr>
            <a:xfrm>
              <a:off x="4831700" y="3757875"/>
              <a:ext cx="125825" cy="67825"/>
            </a:xfrm>
            <a:custGeom>
              <a:rect b="b" l="l" r="r" t="t"/>
              <a:pathLst>
                <a:path extrusionOk="0" h="2713" w="5033">
                  <a:moveTo>
                    <a:pt x="5032" y="0"/>
                  </a:moveTo>
                  <a:cubicBezTo>
                    <a:pt x="4265" y="411"/>
                    <a:pt x="3426" y="803"/>
                    <a:pt x="2516" y="1178"/>
                  </a:cubicBezTo>
                  <a:cubicBezTo>
                    <a:pt x="1642" y="1535"/>
                    <a:pt x="786" y="1856"/>
                    <a:pt x="1" y="2088"/>
                  </a:cubicBezTo>
                  <a:cubicBezTo>
                    <a:pt x="536" y="2480"/>
                    <a:pt x="1178" y="2712"/>
                    <a:pt x="1874" y="2712"/>
                  </a:cubicBezTo>
                  <a:cubicBezTo>
                    <a:pt x="3480" y="2712"/>
                    <a:pt x="4800" y="1553"/>
                    <a:pt x="5032"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98" name="Google Shape;898;p38"/>
          <p:cNvGrpSpPr/>
          <p:nvPr/>
        </p:nvGrpSpPr>
        <p:grpSpPr>
          <a:xfrm>
            <a:off x="4613200" y="3803696"/>
            <a:ext cx="382719" cy="282796"/>
            <a:chOff x="5164925" y="3642775"/>
            <a:chExt cx="289500" cy="207450"/>
          </a:xfrm>
        </p:grpSpPr>
        <p:sp>
          <p:nvSpPr>
            <p:cNvPr id="899" name="Google Shape;899;p38"/>
            <p:cNvSpPr/>
            <p:nvPr/>
          </p:nvSpPr>
          <p:spPr>
            <a:xfrm>
              <a:off x="5271975" y="3690075"/>
              <a:ext cx="79875" cy="79875"/>
            </a:xfrm>
            <a:custGeom>
              <a:rect b="b" l="l" r="r" t="t"/>
              <a:pathLst>
                <a:path extrusionOk="0" h="3195" w="3195">
                  <a:moveTo>
                    <a:pt x="1606" y="0"/>
                  </a:moveTo>
                  <a:cubicBezTo>
                    <a:pt x="714" y="0"/>
                    <a:pt x="0" y="714"/>
                    <a:pt x="0" y="1588"/>
                  </a:cubicBezTo>
                  <a:cubicBezTo>
                    <a:pt x="0" y="2480"/>
                    <a:pt x="714" y="3194"/>
                    <a:pt x="1606" y="3194"/>
                  </a:cubicBezTo>
                  <a:cubicBezTo>
                    <a:pt x="2480" y="3194"/>
                    <a:pt x="3194" y="2480"/>
                    <a:pt x="3194" y="1588"/>
                  </a:cubicBezTo>
                  <a:cubicBezTo>
                    <a:pt x="3194" y="714"/>
                    <a:pt x="2480" y="0"/>
                    <a:pt x="1606"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00" name="Google Shape;900;p38"/>
            <p:cNvSpPr/>
            <p:nvPr/>
          </p:nvSpPr>
          <p:spPr>
            <a:xfrm>
              <a:off x="5368325" y="3670900"/>
              <a:ext cx="26775" cy="26325"/>
            </a:xfrm>
            <a:custGeom>
              <a:rect b="b" l="l" r="r" t="t"/>
              <a:pathLst>
                <a:path extrusionOk="0" h="1053" w="1071">
                  <a:moveTo>
                    <a:pt x="536" y="0"/>
                  </a:moveTo>
                  <a:cubicBezTo>
                    <a:pt x="250" y="0"/>
                    <a:pt x="0" y="232"/>
                    <a:pt x="0" y="535"/>
                  </a:cubicBezTo>
                  <a:cubicBezTo>
                    <a:pt x="0" y="821"/>
                    <a:pt x="250" y="1053"/>
                    <a:pt x="536" y="1053"/>
                  </a:cubicBezTo>
                  <a:cubicBezTo>
                    <a:pt x="839" y="1053"/>
                    <a:pt x="1071" y="821"/>
                    <a:pt x="1071" y="535"/>
                  </a:cubicBezTo>
                  <a:cubicBezTo>
                    <a:pt x="1071" y="232"/>
                    <a:pt x="839" y="0"/>
                    <a:pt x="536"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01" name="Google Shape;901;p38"/>
            <p:cNvSpPr/>
            <p:nvPr/>
          </p:nvSpPr>
          <p:spPr>
            <a:xfrm>
              <a:off x="5222000" y="3823900"/>
              <a:ext cx="26800" cy="26325"/>
            </a:xfrm>
            <a:custGeom>
              <a:rect b="b" l="l" r="r" t="t"/>
              <a:pathLst>
                <a:path extrusionOk="0" h="1053" w="1072">
                  <a:moveTo>
                    <a:pt x="536" y="0"/>
                  </a:moveTo>
                  <a:cubicBezTo>
                    <a:pt x="251" y="0"/>
                    <a:pt x="1" y="232"/>
                    <a:pt x="1" y="535"/>
                  </a:cubicBezTo>
                  <a:cubicBezTo>
                    <a:pt x="1" y="821"/>
                    <a:pt x="251" y="1053"/>
                    <a:pt x="536" y="1053"/>
                  </a:cubicBezTo>
                  <a:cubicBezTo>
                    <a:pt x="840" y="1053"/>
                    <a:pt x="1071" y="821"/>
                    <a:pt x="1071" y="535"/>
                  </a:cubicBezTo>
                  <a:cubicBezTo>
                    <a:pt x="1071" y="232"/>
                    <a:pt x="840" y="0"/>
                    <a:pt x="536"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02" name="Google Shape;902;p38"/>
            <p:cNvSpPr/>
            <p:nvPr/>
          </p:nvSpPr>
          <p:spPr>
            <a:xfrm>
              <a:off x="5164925" y="3642775"/>
              <a:ext cx="289500" cy="202100"/>
            </a:xfrm>
            <a:custGeom>
              <a:rect b="b" l="l" r="r" t="t"/>
              <a:pathLst>
                <a:path extrusionOk="0" h="8084" w="11580">
                  <a:moveTo>
                    <a:pt x="8440" y="1"/>
                  </a:moveTo>
                  <a:cubicBezTo>
                    <a:pt x="7191" y="1"/>
                    <a:pt x="5763" y="393"/>
                    <a:pt x="4425" y="1143"/>
                  </a:cubicBezTo>
                  <a:cubicBezTo>
                    <a:pt x="1552" y="2695"/>
                    <a:pt x="0" y="5211"/>
                    <a:pt x="892" y="6853"/>
                  </a:cubicBezTo>
                  <a:cubicBezTo>
                    <a:pt x="1088" y="7209"/>
                    <a:pt x="1410" y="7513"/>
                    <a:pt x="1784" y="7709"/>
                  </a:cubicBezTo>
                  <a:cubicBezTo>
                    <a:pt x="1802" y="7513"/>
                    <a:pt x="1838" y="7334"/>
                    <a:pt x="1945" y="7209"/>
                  </a:cubicBezTo>
                  <a:cubicBezTo>
                    <a:pt x="1695" y="7049"/>
                    <a:pt x="1499" y="6853"/>
                    <a:pt x="1356" y="6603"/>
                  </a:cubicBezTo>
                  <a:cubicBezTo>
                    <a:pt x="625" y="5265"/>
                    <a:pt x="2159" y="2981"/>
                    <a:pt x="4693" y="1589"/>
                  </a:cubicBezTo>
                  <a:cubicBezTo>
                    <a:pt x="5959" y="911"/>
                    <a:pt x="7316" y="518"/>
                    <a:pt x="8457" y="518"/>
                  </a:cubicBezTo>
                  <a:cubicBezTo>
                    <a:pt x="9564" y="518"/>
                    <a:pt x="10367" y="857"/>
                    <a:pt x="10706" y="1482"/>
                  </a:cubicBezTo>
                  <a:cubicBezTo>
                    <a:pt x="11062" y="2124"/>
                    <a:pt x="10902" y="2981"/>
                    <a:pt x="10331" y="3891"/>
                  </a:cubicBezTo>
                  <a:cubicBezTo>
                    <a:pt x="9706" y="4872"/>
                    <a:pt x="8654" y="5782"/>
                    <a:pt x="7387" y="6496"/>
                  </a:cubicBezTo>
                  <a:cubicBezTo>
                    <a:pt x="6209" y="7138"/>
                    <a:pt x="4996" y="7513"/>
                    <a:pt x="3908" y="7566"/>
                  </a:cubicBezTo>
                  <a:cubicBezTo>
                    <a:pt x="3925" y="7620"/>
                    <a:pt x="3925" y="7691"/>
                    <a:pt x="3925" y="7780"/>
                  </a:cubicBezTo>
                  <a:cubicBezTo>
                    <a:pt x="3925" y="7870"/>
                    <a:pt x="3908" y="7977"/>
                    <a:pt x="3872" y="8084"/>
                  </a:cubicBezTo>
                  <a:cubicBezTo>
                    <a:pt x="5067" y="8048"/>
                    <a:pt x="6388" y="7655"/>
                    <a:pt x="7655" y="6960"/>
                  </a:cubicBezTo>
                  <a:cubicBezTo>
                    <a:pt x="8993" y="6228"/>
                    <a:pt x="10117" y="5247"/>
                    <a:pt x="10795" y="4194"/>
                  </a:cubicBezTo>
                  <a:cubicBezTo>
                    <a:pt x="11437" y="3106"/>
                    <a:pt x="11580" y="2053"/>
                    <a:pt x="11152" y="1250"/>
                  </a:cubicBezTo>
                  <a:cubicBezTo>
                    <a:pt x="10706" y="447"/>
                    <a:pt x="9742" y="1"/>
                    <a:pt x="8440"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03" name="Google Shape;903;p38"/>
            <p:cNvSpPr/>
            <p:nvPr/>
          </p:nvSpPr>
          <p:spPr>
            <a:xfrm>
              <a:off x="5226475" y="3704350"/>
              <a:ext cx="182450" cy="104850"/>
            </a:xfrm>
            <a:custGeom>
              <a:rect b="b" l="l" r="r" t="t"/>
              <a:pathLst>
                <a:path extrusionOk="0" h="4194" w="7298">
                  <a:moveTo>
                    <a:pt x="6905" y="0"/>
                  </a:moveTo>
                  <a:cubicBezTo>
                    <a:pt x="6781" y="125"/>
                    <a:pt x="6602" y="196"/>
                    <a:pt x="6424" y="232"/>
                  </a:cubicBezTo>
                  <a:cubicBezTo>
                    <a:pt x="6638" y="1017"/>
                    <a:pt x="5746" y="2248"/>
                    <a:pt x="4336" y="3016"/>
                  </a:cubicBezTo>
                  <a:cubicBezTo>
                    <a:pt x="3569" y="3444"/>
                    <a:pt x="2748" y="3676"/>
                    <a:pt x="2070" y="3676"/>
                  </a:cubicBezTo>
                  <a:cubicBezTo>
                    <a:pt x="1410" y="3676"/>
                    <a:pt x="964" y="3480"/>
                    <a:pt x="768" y="3123"/>
                  </a:cubicBezTo>
                  <a:cubicBezTo>
                    <a:pt x="571" y="2784"/>
                    <a:pt x="643" y="2320"/>
                    <a:pt x="928" y="1838"/>
                  </a:cubicBezTo>
                  <a:cubicBezTo>
                    <a:pt x="892" y="1535"/>
                    <a:pt x="892" y="1214"/>
                    <a:pt x="964" y="910"/>
                  </a:cubicBezTo>
                  <a:lnTo>
                    <a:pt x="964" y="910"/>
                  </a:lnTo>
                  <a:cubicBezTo>
                    <a:pt x="821" y="1053"/>
                    <a:pt x="661" y="1249"/>
                    <a:pt x="553" y="1428"/>
                  </a:cubicBezTo>
                  <a:cubicBezTo>
                    <a:pt x="90" y="2159"/>
                    <a:pt x="0" y="2837"/>
                    <a:pt x="304" y="3372"/>
                  </a:cubicBezTo>
                  <a:cubicBezTo>
                    <a:pt x="589" y="3890"/>
                    <a:pt x="1214" y="4193"/>
                    <a:pt x="2070" y="4193"/>
                  </a:cubicBezTo>
                  <a:cubicBezTo>
                    <a:pt x="2855" y="4193"/>
                    <a:pt x="3747" y="3943"/>
                    <a:pt x="4586" y="3480"/>
                  </a:cubicBezTo>
                  <a:cubicBezTo>
                    <a:pt x="6317" y="2534"/>
                    <a:pt x="7298" y="1053"/>
                    <a:pt x="6905"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904" name="Google Shape;904;p38"/>
          <p:cNvSpPr/>
          <p:nvPr/>
        </p:nvSpPr>
        <p:spPr>
          <a:xfrm>
            <a:off x="5213990" y="3717422"/>
            <a:ext cx="360939" cy="372154"/>
          </a:xfrm>
          <a:custGeom>
            <a:rect b="b" l="l" r="r" t="t"/>
            <a:pathLst>
              <a:path extrusionOk="0" h="10920" w="10921">
                <a:moveTo>
                  <a:pt x="3051" y="536"/>
                </a:moveTo>
                <a:lnTo>
                  <a:pt x="3444" y="910"/>
                </a:lnTo>
                <a:lnTo>
                  <a:pt x="2409" y="1945"/>
                </a:lnTo>
                <a:lnTo>
                  <a:pt x="2034" y="1570"/>
                </a:lnTo>
                <a:lnTo>
                  <a:pt x="3051" y="536"/>
                </a:lnTo>
                <a:close/>
                <a:moveTo>
                  <a:pt x="3819" y="1285"/>
                </a:moveTo>
                <a:lnTo>
                  <a:pt x="4193" y="1660"/>
                </a:lnTo>
                <a:lnTo>
                  <a:pt x="3158" y="2694"/>
                </a:lnTo>
                <a:lnTo>
                  <a:pt x="2784" y="2320"/>
                </a:lnTo>
                <a:lnTo>
                  <a:pt x="3819" y="1285"/>
                </a:lnTo>
                <a:close/>
                <a:moveTo>
                  <a:pt x="1660" y="1945"/>
                </a:moveTo>
                <a:lnTo>
                  <a:pt x="2017" y="2320"/>
                </a:lnTo>
                <a:lnTo>
                  <a:pt x="892" y="3444"/>
                </a:lnTo>
                <a:lnTo>
                  <a:pt x="518" y="3069"/>
                </a:lnTo>
                <a:lnTo>
                  <a:pt x="1660" y="1945"/>
                </a:lnTo>
                <a:close/>
                <a:moveTo>
                  <a:pt x="4586" y="2034"/>
                </a:moveTo>
                <a:lnTo>
                  <a:pt x="4943" y="2409"/>
                </a:lnTo>
                <a:lnTo>
                  <a:pt x="3908" y="3444"/>
                </a:lnTo>
                <a:lnTo>
                  <a:pt x="3533" y="3069"/>
                </a:lnTo>
                <a:lnTo>
                  <a:pt x="4586" y="2034"/>
                </a:lnTo>
                <a:close/>
                <a:moveTo>
                  <a:pt x="2409" y="2694"/>
                </a:moveTo>
                <a:lnTo>
                  <a:pt x="2784" y="3069"/>
                </a:lnTo>
                <a:lnTo>
                  <a:pt x="1660" y="4211"/>
                </a:lnTo>
                <a:lnTo>
                  <a:pt x="1285" y="3836"/>
                </a:lnTo>
                <a:lnTo>
                  <a:pt x="2409" y="2694"/>
                </a:lnTo>
                <a:close/>
                <a:moveTo>
                  <a:pt x="3176" y="3444"/>
                </a:moveTo>
                <a:lnTo>
                  <a:pt x="3533" y="3819"/>
                </a:lnTo>
                <a:lnTo>
                  <a:pt x="2409" y="4961"/>
                </a:lnTo>
                <a:lnTo>
                  <a:pt x="2034" y="4586"/>
                </a:lnTo>
                <a:lnTo>
                  <a:pt x="3176" y="3444"/>
                </a:lnTo>
                <a:close/>
                <a:moveTo>
                  <a:pt x="8529" y="5978"/>
                </a:moveTo>
                <a:lnTo>
                  <a:pt x="8904" y="6352"/>
                </a:lnTo>
                <a:lnTo>
                  <a:pt x="7869" y="7405"/>
                </a:lnTo>
                <a:lnTo>
                  <a:pt x="7494" y="7030"/>
                </a:lnTo>
                <a:lnTo>
                  <a:pt x="8529" y="5978"/>
                </a:lnTo>
                <a:close/>
                <a:moveTo>
                  <a:pt x="9261" y="6727"/>
                </a:moveTo>
                <a:lnTo>
                  <a:pt x="9635" y="7102"/>
                </a:lnTo>
                <a:lnTo>
                  <a:pt x="8600" y="8154"/>
                </a:lnTo>
                <a:lnTo>
                  <a:pt x="8244" y="7780"/>
                </a:lnTo>
                <a:lnTo>
                  <a:pt x="9261" y="6727"/>
                </a:lnTo>
                <a:close/>
                <a:moveTo>
                  <a:pt x="7102" y="7405"/>
                </a:moveTo>
                <a:lnTo>
                  <a:pt x="7476" y="7780"/>
                </a:lnTo>
                <a:lnTo>
                  <a:pt x="6334" y="8904"/>
                </a:lnTo>
                <a:lnTo>
                  <a:pt x="5978" y="8529"/>
                </a:lnTo>
                <a:lnTo>
                  <a:pt x="7102" y="7405"/>
                </a:lnTo>
                <a:close/>
                <a:moveTo>
                  <a:pt x="10028" y="7494"/>
                </a:moveTo>
                <a:lnTo>
                  <a:pt x="10403" y="7869"/>
                </a:lnTo>
                <a:lnTo>
                  <a:pt x="9368" y="8904"/>
                </a:lnTo>
                <a:lnTo>
                  <a:pt x="8993" y="8529"/>
                </a:lnTo>
                <a:lnTo>
                  <a:pt x="10028" y="7494"/>
                </a:lnTo>
                <a:close/>
                <a:moveTo>
                  <a:pt x="1356" y="8029"/>
                </a:moveTo>
                <a:lnTo>
                  <a:pt x="1945" y="8618"/>
                </a:lnTo>
                <a:lnTo>
                  <a:pt x="1356" y="9207"/>
                </a:lnTo>
                <a:lnTo>
                  <a:pt x="1356" y="8029"/>
                </a:lnTo>
                <a:close/>
                <a:moveTo>
                  <a:pt x="2320" y="8993"/>
                </a:moveTo>
                <a:lnTo>
                  <a:pt x="2891" y="9564"/>
                </a:lnTo>
                <a:lnTo>
                  <a:pt x="1749" y="9564"/>
                </a:lnTo>
                <a:lnTo>
                  <a:pt x="2320" y="8993"/>
                </a:lnTo>
                <a:close/>
                <a:moveTo>
                  <a:pt x="7869" y="8154"/>
                </a:moveTo>
                <a:lnTo>
                  <a:pt x="8244" y="8529"/>
                </a:lnTo>
                <a:lnTo>
                  <a:pt x="7102" y="9653"/>
                </a:lnTo>
                <a:lnTo>
                  <a:pt x="6727" y="9278"/>
                </a:lnTo>
                <a:lnTo>
                  <a:pt x="7869" y="8154"/>
                </a:lnTo>
                <a:close/>
                <a:moveTo>
                  <a:pt x="8618" y="8904"/>
                </a:moveTo>
                <a:lnTo>
                  <a:pt x="8993" y="9278"/>
                </a:lnTo>
                <a:lnTo>
                  <a:pt x="7869" y="10403"/>
                </a:lnTo>
                <a:lnTo>
                  <a:pt x="7494" y="10028"/>
                </a:lnTo>
                <a:lnTo>
                  <a:pt x="8618" y="8904"/>
                </a:lnTo>
                <a:close/>
                <a:moveTo>
                  <a:pt x="3051" y="0"/>
                </a:moveTo>
                <a:cubicBezTo>
                  <a:pt x="2927" y="0"/>
                  <a:pt x="2784" y="54"/>
                  <a:pt x="2695" y="161"/>
                </a:cubicBezTo>
                <a:lnTo>
                  <a:pt x="161" y="2694"/>
                </a:lnTo>
                <a:cubicBezTo>
                  <a:pt x="54" y="2784"/>
                  <a:pt x="0" y="2926"/>
                  <a:pt x="0" y="3069"/>
                </a:cubicBezTo>
                <a:cubicBezTo>
                  <a:pt x="0" y="3230"/>
                  <a:pt x="54" y="3355"/>
                  <a:pt x="161" y="3444"/>
                </a:cubicBezTo>
                <a:lnTo>
                  <a:pt x="2034" y="5317"/>
                </a:lnTo>
                <a:cubicBezTo>
                  <a:pt x="2141" y="5424"/>
                  <a:pt x="2284" y="5478"/>
                  <a:pt x="2409" y="5478"/>
                </a:cubicBezTo>
                <a:cubicBezTo>
                  <a:pt x="2552" y="5478"/>
                  <a:pt x="2695" y="5424"/>
                  <a:pt x="2784" y="5317"/>
                </a:cubicBezTo>
                <a:lnTo>
                  <a:pt x="3908" y="4193"/>
                </a:lnTo>
                <a:lnTo>
                  <a:pt x="4283" y="4568"/>
                </a:lnTo>
                <a:lnTo>
                  <a:pt x="2962" y="5888"/>
                </a:lnTo>
                <a:cubicBezTo>
                  <a:pt x="2855" y="5978"/>
                  <a:pt x="2802" y="6120"/>
                  <a:pt x="2802" y="6245"/>
                </a:cubicBezTo>
                <a:cubicBezTo>
                  <a:pt x="2802" y="6406"/>
                  <a:pt x="2855" y="6531"/>
                  <a:pt x="2962" y="6620"/>
                </a:cubicBezTo>
                <a:lnTo>
                  <a:pt x="3355" y="6995"/>
                </a:lnTo>
                <a:lnTo>
                  <a:pt x="2944" y="7405"/>
                </a:lnTo>
                <a:cubicBezTo>
                  <a:pt x="2429" y="6984"/>
                  <a:pt x="1846" y="6756"/>
                  <a:pt x="1337" y="6756"/>
                </a:cubicBezTo>
                <a:cubicBezTo>
                  <a:pt x="982" y="6756"/>
                  <a:pt x="663" y="6867"/>
                  <a:pt x="429" y="7102"/>
                </a:cubicBezTo>
                <a:lnTo>
                  <a:pt x="821" y="7494"/>
                </a:lnTo>
                <a:lnTo>
                  <a:pt x="821" y="9493"/>
                </a:lnTo>
                <a:cubicBezTo>
                  <a:pt x="553" y="9528"/>
                  <a:pt x="357" y="9760"/>
                  <a:pt x="357" y="10046"/>
                </a:cubicBezTo>
                <a:cubicBezTo>
                  <a:pt x="375" y="10331"/>
                  <a:pt x="607" y="10545"/>
                  <a:pt x="875" y="10545"/>
                </a:cubicBezTo>
                <a:cubicBezTo>
                  <a:pt x="1160" y="10545"/>
                  <a:pt x="1392" y="10349"/>
                  <a:pt x="1428" y="10081"/>
                </a:cubicBezTo>
                <a:lnTo>
                  <a:pt x="3408" y="10081"/>
                </a:lnTo>
                <a:lnTo>
                  <a:pt x="3819" y="10492"/>
                </a:lnTo>
                <a:cubicBezTo>
                  <a:pt x="4372" y="9921"/>
                  <a:pt x="4229" y="8850"/>
                  <a:pt x="3533" y="7958"/>
                </a:cubicBezTo>
                <a:lnTo>
                  <a:pt x="3926" y="7548"/>
                </a:lnTo>
                <a:lnTo>
                  <a:pt x="4283" y="7958"/>
                </a:lnTo>
                <a:cubicBezTo>
                  <a:pt x="4390" y="8065"/>
                  <a:pt x="4515" y="8119"/>
                  <a:pt x="4657" y="8119"/>
                </a:cubicBezTo>
                <a:cubicBezTo>
                  <a:pt x="4800" y="8119"/>
                  <a:pt x="4943" y="8065"/>
                  <a:pt x="5032" y="7958"/>
                </a:cubicBezTo>
                <a:lnTo>
                  <a:pt x="6334" y="6638"/>
                </a:lnTo>
                <a:lnTo>
                  <a:pt x="6709" y="7012"/>
                </a:lnTo>
                <a:lnTo>
                  <a:pt x="5585" y="8154"/>
                </a:lnTo>
                <a:cubicBezTo>
                  <a:pt x="5478" y="8244"/>
                  <a:pt x="5424" y="8386"/>
                  <a:pt x="5424" y="8511"/>
                </a:cubicBezTo>
                <a:cubicBezTo>
                  <a:pt x="5424" y="8654"/>
                  <a:pt x="5478" y="8797"/>
                  <a:pt x="5585" y="8886"/>
                </a:cubicBezTo>
                <a:lnTo>
                  <a:pt x="7476" y="10759"/>
                </a:lnTo>
                <a:cubicBezTo>
                  <a:pt x="7583" y="10866"/>
                  <a:pt x="7708" y="10920"/>
                  <a:pt x="7851" y="10920"/>
                </a:cubicBezTo>
                <a:cubicBezTo>
                  <a:pt x="7994" y="10920"/>
                  <a:pt x="8119" y="10866"/>
                  <a:pt x="8226" y="10759"/>
                </a:cubicBezTo>
                <a:lnTo>
                  <a:pt x="10777" y="8244"/>
                </a:lnTo>
                <a:cubicBezTo>
                  <a:pt x="10884" y="8154"/>
                  <a:pt x="10920" y="8012"/>
                  <a:pt x="10920" y="7887"/>
                </a:cubicBezTo>
                <a:cubicBezTo>
                  <a:pt x="10920" y="7726"/>
                  <a:pt x="10884" y="7601"/>
                  <a:pt x="10777" y="7494"/>
                </a:cubicBezTo>
                <a:lnTo>
                  <a:pt x="8904" y="5621"/>
                </a:lnTo>
                <a:cubicBezTo>
                  <a:pt x="8797" y="5514"/>
                  <a:pt x="8654" y="5460"/>
                  <a:pt x="8529" y="5460"/>
                </a:cubicBezTo>
                <a:cubicBezTo>
                  <a:pt x="8386" y="5460"/>
                  <a:pt x="8244" y="5514"/>
                  <a:pt x="8154" y="5621"/>
                </a:cubicBezTo>
                <a:lnTo>
                  <a:pt x="7102" y="6656"/>
                </a:lnTo>
                <a:lnTo>
                  <a:pt x="6727" y="6281"/>
                </a:lnTo>
                <a:lnTo>
                  <a:pt x="8047" y="4961"/>
                </a:lnTo>
                <a:cubicBezTo>
                  <a:pt x="8154" y="4853"/>
                  <a:pt x="8208" y="4729"/>
                  <a:pt x="8208" y="4586"/>
                </a:cubicBezTo>
                <a:cubicBezTo>
                  <a:pt x="8208" y="4443"/>
                  <a:pt x="8154" y="4318"/>
                  <a:pt x="8047" y="4229"/>
                </a:cubicBezTo>
                <a:lnTo>
                  <a:pt x="7833" y="3997"/>
                </a:lnTo>
                <a:lnTo>
                  <a:pt x="8333" y="3729"/>
                </a:lnTo>
                <a:lnTo>
                  <a:pt x="7209" y="2605"/>
                </a:lnTo>
                <a:lnTo>
                  <a:pt x="6941" y="3105"/>
                </a:lnTo>
                <a:lnTo>
                  <a:pt x="6727" y="2891"/>
                </a:lnTo>
                <a:cubicBezTo>
                  <a:pt x="6620" y="2784"/>
                  <a:pt x="6495" y="2730"/>
                  <a:pt x="6352" y="2730"/>
                </a:cubicBezTo>
                <a:cubicBezTo>
                  <a:pt x="6210" y="2730"/>
                  <a:pt x="6067" y="2784"/>
                  <a:pt x="5978" y="2891"/>
                </a:cubicBezTo>
                <a:lnTo>
                  <a:pt x="4675" y="4211"/>
                </a:lnTo>
                <a:lnTo>
                  <a:pt x="4283" y="3836"/>
                </a:lnTo>
                <a:lnTo>
                  <a:pt x="5317" y="2784"/>
                </a:lnTo>
                <a:cubicBezTo>
                  <a:pt x="5424" y="2694"/>
                  <a:pt x="5478" y="2552"/>
                  <a:pt x="5478" y="2427"/>
                </a:cubicBezTo>
                <a:cubicBezTo>
                  <a:pt x="5478" y="2266"/>
                  <a:pt x="5424" y="2141"/>
                  <a:pt x="5317" y="2052"/>
                </a:cubicBezTo>
                <a:lnTo>
                  <a:pt x="3444" y="161"/>
                </a:lnTo>
                <a:cubicBezTo>
                  <a:pt x="3337" y="54"/>
                  <a:pt x="3212" y="0"/>
                  <a:pt x="3051"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05" name="Google Shape;905;p38"/>
          <p:cNvSpPr/>
          <p:nvPr/>
        </p:nvSpPr>
        <p:spPr>
          <a:xfrm>
            <a:off x="5717809" y="3749343"/>
            <a:ext cx="334367" cy="308322"/>
          </a:xfrm>
          <a:custGeom>
            <a:rect b="b" l="l" r="r" t="t"/>
            <a:pathLst>
              <a:path extrusionOk="0" h="9047" w="10117">
                <a:moveTo>
                  <a:pt x="5085" y="1856"/>
                </a:moveTo>
                <a:cubicBezTo>
                  <a:pt x="5371" y="1856"/>
                  <a:pt x="5621" y="2017"/>
                  <a:pt x="5781" y="2285"/>
                </a:cubicBezTo>
                <a:lnTo>
                  <a:pt x="6441" y="3462"/>
                </a:lnTo>
                <a:lnTo>
                  <a:pt x="6905" y="3212"/>
                </a:lnTo>
                <a:lnTo>
                  <a:pt x="6620" y="4301"/>
                </a:lnTo>
                <a:lnTo>
                  <a:pt x="5513" y="3998"/>
                </a:lnTo>
                <a:lnTo>
                  <a:pt x="5977" y="3730"/>
                </a:lnTo>
                <a:lnTo>
                  <a:pt x="5299" y="2534"/>
                </a:lnTo>
                <a:cubicBezTo>
                  <a:pt x="5246" y="2427"/>
                  <a:pt x="5174" y="2392"/>
                  <a:pt x="5085" y="2392"/>
                </a:cubicBezTo>
                <a:cubicBezTo>
                  <a:pt x="4996" y="2392"/>
                  <a:pt x="4907" y="2427"/>
                  <a:pt x="4853" y="2517"/>
                </a:cubicBezTo>
                <a:lnTo>
                  <a:pt x="4443" y="3230"/>
                </a:lnTo>
                <a:lnTo>
                  <a:pt x="3979" y="2963"/>
                </a:lnTo>
                <a:lnTo>
                  <a:pt x="4389" y="2267"/>
                </a:lnTo>
                <a:cubicBezTo>
                  <a:pt x="4532" y="2017"/>
                  <a:pt x="4800" y="1856"/>
                  <a:pt x="5085" y="1856"/>
                </a:cubicBezTo>
                <a:close/>
                <a:moveTo>
                  <a:pt x="3801" y="3730"/>
                </a:moveTo>
                <a:lnTo>
                  <a:pt x="4086" y="4818"/>
                </a:lnTo>
                <a:lnTo>
                  <a:pt x="3622" y="4533"/>
                </a:lnTo>
                <a:lnTo>
                  <a:pt x="2962" y="5710"/>
                </a:lnTo>
                <a:cubicBezTo>
                  <a:pt x="2891" y="5817"/>
                  <a:pt x="2873" y="5907"/>
                  <a:pt x="2926" y="5978"/>
                </a:cubicBezTo>
                <a:cubicBezTo>
                  <a:pt x="2980" y="6067"/>
                  <a:pt x="3069" y="6121"/>
                  <a:pt x="3176" y="6121"/>
                </a:cubicBezTo>
                <a:lnTo>
                  <a:pt x="3979" y="6121"/>
                </a:lnTo>
                <a:lnTo>
                  <a:pt x="3979" y="6656"/>
                </a:lnTo>
                <a:lnTo>
                  <a:pt x="3176" y="6656"/>
                </a:lnTo>
                <a:cubicBezTo>
                  <a:pt x="2891" y="6656"/>
                  <a:pt x="2605" y="6495"/>
                  <a:pt x="2462" y="6246"/>
                </a:cubicBezTo>
                <a:cubicBezTo>
                  <a:pt x="2320" y="5978"/>
                  <a:pt x="2320" y="5710"/>
                  <a:pt x="2480" y="5443"/>
                </a:cubicBezTo>
                <a:lnTo>
                  <a:pt x="3158" y="4265"/>
                </a:lnTo>
                <a:lnTo>
                  <a:pt x="2712" y="4015"/>
                </a:lnTo>
                <a:lnTo>
                  <a:pt x="3801" y="3730"/>
                </a:lnTo>
                <a:close/>
                <a:moveTo>
                  <a:pt x="7226" y="4783"/>
                </a:moveTo>
                <a:lnTo>
                  <a:pt x="7619" y="5478"/>
                </a:lnTo>
                <a:cubicBezTo>
                  <a:pt x="7655" y="5550"/>
                  <a:pt x="7690" y="5603"/>
                  <a:pt x="7708" y="5675"/>
                </a:cubicBezTo>
                <a:lnTo>
                  <a:pt x="7762" y="5693"/>
                </a:lnTo>
                <a:lnTo>
                  <a:pt x="7708" y="5710"/>
                </a:lnTo>
                <a:cubicBezTo>
                  <a:pt x="7762" y="5907"/>
                  <a:pt x="7744" y="6121"/>
                  <a:pt x="7637" y="6299"/>
                </a:cubicBezTo>
                <a:cubicBezTo>
                  <a:pt x="7494" y="6531"/>
                  <a:pt x="7244" y="6674"/>
                  <a:pt x="6959" y="6674"/>
                </a:cubicBezTo>
                <a:lnTo>
                  <a:pt x="5567" y="6674"/>
                </a:lnTo>
                <a:lnTo>
                  <a:pt x="5567" y="7174"/>
                </a:lnTo>
                <a:lnTo>
                  <a:pt x="4782" y="6388"/>
                </a:lnTo>
                <a:lnTo>
                  <a:pt x="5567" y="5586"/>
                </a:lnTo>
                <a:lnTo>
                  <a:pt x="5567" y="6139"/>
                </a:lnTo>
                <a:lnTo>
                  <a:pt x="6923" y="6139"/>
                </a:lnTo>
                <a:cubicBezTo>
                  <a:pt x="7048" y="6139"/>
                  <a:pt x="7137" y="6085"/>
                  <a:pt x="7173" y="6032"/>
                </a:cubicBezTo>
                <a:cubicBezTo>
                  <a:pt x="7226" y="5942"/>
                  <a:pt x="7209" y="5835"/>
                  <a:pt x="7155" y="5746"/>
                </a:cubicBezTo>
                <a:lnTo>
                  <a:pt x="6762" y="5050"/>
                </a:lnTo>
                <a:lnTo>
                  <a:pt x="7226" y="4783"/>
                </a:lnTo>
                <a:close/>
                <a:moveTo>
                  <a:pt x="518" y="1"/>
                </a:moveTo>
                <a:cubicBezTo>
                  <a:pt x="232" y="1"/>
                  <a:pt x="0" y="233"/>
                  <a:pt x="0" y="536"/>
                </a:cubicBezTo>
                <a:cubicBezTo>
                  <a:pt x="0" y="822"/>
                  <a:pt x="232" y="1053"/>
                  <a:pt x="518" y="1053"/>
                </a:cubicBezTo>
                <a:lnTo>
                  <a:pt x="732" y="1053"/>
                </a:lnTo>
                <a:lnTo>
                  <a:pt x="1981" y="8619"/>
                </a:lnTo>
                <a:cubicBezTo>
                  <a:pt x="2052" y="8886"/>
                  <a:pt x="2248" y="9047"/>
                  <a:pt x="2516" y="9047"/>
                </a:cubicBezTo>
                <a:lnTo>
                  <a:pt x="7565" y="9047"/>
                </a:lnTo>
                <a:cubicBezTo>
                  <a:pt x="7815" y="9047"/>
                  <a:pt x="8047" y="8869"/>
                  <a:pt x="8083" y="8619"/>
                </a:cubicBezTo>
                <a:lnTo>
                  <a:pt x="9367" y="1053"/>
                </a:lnTo>
                <a:lnTo>
                  <a:pt x="9582" y="1053"/>
                </a:lnTo>
                <a:cubicBezTo>
                  <a:pt x="9867" y="1053"/>
                  <a:pt x="10117" y="822"/>
                  <a:pt x="10117" y="536"/>
                </a:cubicBezTo>
                <a:cubicBezTo>
                  <a:pt x="10117" y="233"/>
                  <a:pt x="9867" y="1"/>
                  <a:pt x="9582"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06" name="Google Shape;906;p38"/>
          <p:cNvSpPr/>
          <p:nvPr/>
        </p:nvSpPr>
        <p:spPr>
          <a:xfrm>
            <a:off x="6195030" y="3738589"/>
            <a:ext cx="318470" cy="329826"/>
          </a:xfrm>
          <a:custGeom>
            <a:rect b="b" l="l" r="r" t="t"/>
            <a:pathLst>
              <a:path extrusionOk="0" h="9678" w="9636">
                <a:moveTo>
                  <a:pt x="9636" y="0"/>
                </a:moveTo>
                <a:lnTo>
                  <a:pt x="2588" y="1642"/>
                </a:lnTo>
                <a:lnTo>
                  <a:pt x="2588" y="7351"/>
                </a:lnTo>
                <a:cubicBezTo>
                  <a:pt x="2460" y="7320"/>
                  <a:pt x="2326" y="7304"/>
                  <a:pt x="2188" y="7304"/>
                </a:cubicBezTo>
                <a:cubicBezTo>
                  <a:pt x="1938" y="7304"/>
                  <a:pt x="1674" y="7355"/>
                  <a:pt x="1410" y="7458"/>
                </a:cubicBezTo>
                <a:cubicBezTo>
                  <a:pt x="536" y="7762"/>
                  <a:pt x="1" y="8493"/>
                  <a:pt x="215" y="9064"/>
                </a:cubicBezTo>
                <a:cubicBezTo>
                  <a:pt x="361" y="9454"/>
                  <a:pt x="816" y="9678"/>
                  <a:pt x="1362" y="9678"/>
                </a:cubicBezTo>
                <a:cubicBezTo>
                  <a:pt x="1615" y="9678"/>
                  <a:pt x="1888" y="9630"/>
                  <a:pt x="2160" y="9528"/>
                </a:cubicBezTo>
                <a:cubicBezTo>
                  <a:pt x="2945" y="9261"/>
                  <a:pt x="3444" y="8636"/>
                  <a:pt x="3391" y="8101"/>
                </a:cubicBezTo>
                <a:lnTo>
                  <a:pt x="3391" y="2552"/>
                </a:lnTo>
                <a:lnTo>
                  <a:pt x="8851" y="1285"/>
                </a:lnTo>
                <a:lnTo>
                  <a:pt x="8851" y="6138"/>
                </a:lnTo>
                <a:cubicBezTo>
                  <a:pt x="8723" y="6106"/>
                  <a:pt x="8587" y="6090"/>
                  <a:pt x="8444" y="6090"/>
                </a:cubicBezTo>
                <a:cubicBezTo>
                  <a:pt x="8188" y="6090"/>
                  <a:pt x="7913" y="6142"/>
                  <a:pt x="7637" y="6245"/>
                </a:cubicBezTo>
                <a:cubicBezTo>
                  <a:pt x="6781" y="6566"/>
                  <a:pt x="6246" y="7280"/>
                  <a:pt x="6460" y="7851"/>
                </a:cubicBezTo>
                <a:cubicBezTo>
                  <a:pt x="6608" y="8246"/>
                  <a:pt x="7064" y="8470"/>
                  <a:pt x="7621" y="8470"/>
                </a:cubicBezTo>
                <a:cubicBezTo>
                  <a:pt x="7868" y="8470"/>
                  <a:pt x="8135" y="8426"/>
                  <a:pt x="8405" y="8333"/>
                </a:cubicBezTo>
                <a:cubicBezTo>
                  <a:pt x="9118" y="8065"/>
                  <a:pt x="9600" y="7530"/>
                  <a:pt x="9636" y="7030"/>
                </a:cubicBezTo>
                <a:lnTo>
                  <a:pt x="9636" y="0"/>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07" name="Google Shape;907;p38"/>
          <p:cNvSpPr/>
          <p:nvPr/>
        </p:nvSpPr>
        <p:spPr>
          <a:xfrm>
            <a:off x="6776032" y="3664863"/>
            <a:ext cx="351487" cy="362475"/>
          </a:xfrm>
          <a:custGeom>
            <a:rect b="b" l="l" r="r" t="t"/>
            <a:pathLst>
              <a:path extrusionOk="0" h="10636" w="10635">
                <a:moveTo>
                  <a:pt x="4622" y="1"/>
                </a:moveTo>
                <a:lnTo>
                  <a:pt x="3088" y="1518"/>
                </a:lnTo>
                <a:cubicBezTo>
                  <a:pt x="2736" y="1869"/>
                  <a:pt x="3337" y="2464"/>
                  <a:pt x="3833" y="2464"/>
                </a:cubicBezTo>
                <a:cubicBezTo>
                  <a:pt x="3840" y="2464"/>
                  <a:pt x="3848" y="2463"/>
                  <a:pt x="3855" y="2463"/>
                </a:cubicBezTo>
                <a:cubicBezTo>
                  <a:pt x="3868" y="2463"/>
                  <a:pt x="3881" y="2462"/>
                  <a:pt x="3895" y="2462"/>
                </a:cubicBezTo>
                <a:cubicBezTo>
                  <a:pt x="4739" y="2462"/>
                  <a:pt x="5041" y="3580"/>
                  <a:pt x="4426" y="4230"/>
                </a:cubicBezTo>
                <a:lnTo>
                  <a:pt x="4336" y="4319"/>
                </a:lnTo>
                <a:cubicBezTo>
                  <a:pt x="4098" y="4545"/>
                  <a:pt x="3794" y="4649"/>
                  <a:pt x="3504" y="4649"/>
                </a:cubicBezTo>
                <a:cubicBezTo>
                  <a:pt x="2994" y="4649"/>
                  <a:pt x="2529" y="4324"/>
                  <a:pt x="2552" y="3766"/>
                </a:cubicBezTo>
                <a:cubicBezTo>
                  <a:pt x="2566" y="3371"/>
                  <a:pt x="2190" y="2909"/>
                  <a:pt x="1856" y="2909"/>
                </a:cubicBezTo>
                <a:cubicBezTo>
                  <a:pt x="1767" y="2909"/>
                  <a:pt x="1681" y="2942"/>
                  <a:pt x="1607" y="3016"/>
                </a:cubicBezTo>
                <a:lnTo>
                  <a:pt x="1" y="4622"/>
                </a:lnTo>
                <a:lnTo>
                  <a:pt x="2249" y="6888"/>
                </a:lnTo>
                <a:cubicBezTo>
                  <a:pt x="2624" y="7245"/>
                  <a:pt x="1999" y="7834"/>
                  <a:pt x="1500" y="7834"/>
                </a:cubicBezTo>
                <a:cubicBezTo>
                  <a:pt x="1493" y="7834"/>
                  <a:pt x="1486" y="7834"/>
                  <a:pt x="1479" y="7834"/>
                </a:cubicBezTo>
                <a:cubicBezTo>
                  <a:pt x="621" y="7834"/>
                  <a:pt x="327" y="8963"/>
                  <a:pt x="964" y="9618"/>
                </a:cubicBezTo>
                <a:lnTo>
                  <a:pt x="1053" y="9707"/>
                </a:lnTo>
                <a:cubicBezTo>
                  <a:pt x="1282" y="9930"/>
                  <a:pt x="1573" y="10032"/>
                  <a:pt x="1851" y="10032"/>
                </a:cubicBezTo>
                <a:cubicBezTo>
                  <a:pt x="2352" y="10032"/>
                  <a:pt x="2814" y="9699"/>
                  <a:pt x="2802" y="9136"/>
                </a:cubicBezTo>
                <a:cubicBezTo>
                  <a:pt x="2788" y="8740"/>
                  <a:pt x="3168" y="8264"/>
                  <a:pt x="3503" y="8264"/>
                </a:cubicBezTo>
                <a:cubicBezTo>
                  <a:pt x="3590" y="8264"/>
                  <a:pt x="3674" y="8296"/>
                  <a:pt x="3748" y="8369"/>
                </a:cubicBezTo>
                <a:lnTo>
                  <a:pt x="6014" y="10635"/>
                </a:lnTo>
                <a:lnTo>
                  <a:pt x="7637" y="9011"/>
                </a:lnTo>
                <a:cubicBezTo>
                  <a:pt x="7994" y="8655"/>
                  <a:pt x="7388" y="8066"/>
                  <a:pt x="6870" y="8066"/>
                </a:cubicBezTo>
                <a:cubicBezTo>
                  <a:pt x="6857" y="8066"/>
                  <a:pt x="6843" y="8067"/>
                  <a:pt x="6830" y="8067"/>
                </a:cubicBezTo>
                <a:cubicBezTo>
                  <a:pt x="5986" y="8067"/>
                  <a:pt x="5684" y="6967"/>
                  <a:pt x="6299" y="6317"/>
                </a:cubicBezTo>
                <a:lnTo>
                  <a:pt x="6388" y="6228"/>
                </a:lnTo>
                <a:cubicBezTo>
                  <a:pt x="6624" y="5999"/>
                  <a:pt x="6932" y="5892"/>
                  <a:pt x="7225" y="5892"/>
                </a:cubicBezTo>
                <a:cubicBezTo>
                  <a:pt x="7732" y="5892"/>
                  <a:pt x="8195" y="6210"/>
                  <a:pt x="8173" y="6763"/>
                </a:cubicBezTo>
                <a:cubicBezTo>
                  <a:pt x="8159" y="7173"/>
                  <a:pt x="8535" y="7638"/>
                  <a:pt x="8870" y="7638"/>
                </a:cubicBezTo>
                <a:cubicBezTo>
                  <a:pt x="8958" y="7638"/>
                  <a:pt x="9044" y="7605"/>
                  <a:pt x="9118" y="7531"/>
                </a:cubicBezTo>
                <a:lnTo>
                  <a:pt x="10635" y="6014"/>
                </a:lnTo>
                <a:lnTo>
                  <a:pt x="8369" y="3748"/>
                </a:lnTo>
                <a:cubicBezTo>
                  <a:pt x="8017" y="3396"/>
                  <a:pt x="8601" y="2802"/>
                  <a:pt x="9114" y="2802"/>
                </a:cubicBezTo>
                <a:cubicBezTo>
                  <a:pt x="9121" y="2802"/>
                  <a:pt x="9129" y="2802"/>
                  <a:pt x="9136" y="2802"/>
                </a:cubicBezTo>
                <a:cubicBezTo>
                  <a:pt x="9149" y="2803"/>
                  <a:pt x="9162" y="2803"/>
                  <a:pt x="9175" y="2803"/>
                </a:cubicBezTo>
                <a:cubicBezTo>
                  <a:pt x="10019" y="2803"/>
                  <a:pt x="10287" y="1668"/>
                  <a:pt x="9671" y="1036"/>
                </a:cubicBezTo>
                <a:lnTo>
                  <a:pt x="9582" y="929"/>
                </a:lnTo>
                <a:cubicBezTo>
                  <a:pt x="9353" y="706"/>
                  <a:pt x="9061" y="604"/>
                  <a:pt x="8781" y="604"/>
                </a:cubicBezTo>
                <a:cubicBezTo>
                  <a:pt x="8275" y="604"/>
                  <a:pt x="7811" y="937"/>
                  <a:pt x="7834" y="1500"/>
                </a:cubicBezTo>
                <a:cubicBezTo>
                  <a:pt x="7834" y="1909"/>
                  <a:pt x="7465" y="2374"/>
                  <a:pt x="7135" y="2374"/>
                </a:cubicBezTo>
                <a:cubicBezTo>
                  <a:pt x="7047" y="2374"/>
                  <a:pt x="6963" y="2342"/>
                  <a:pt x="6888" y="2267"/>
                </a:cubicBezTo>
                <a:lnTo>
                  <a:pt x="4622" y="1"/>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08" name="Google Shape;908;p38"/>
          <p:cNvSpPr/>
          <p:nvPr/>
        </p:nvSpPr>
        <p:spPr>
          <a:xfrm>
            <a:off x="7285385" y="3664574"/>
            <a:ext cx="351487" cy="363054"/>
          </a:xfrm>
          <a:custGeom>
            <a:rect b="b" l="l" r="r" t="t"/>
            <a:pathLst>
              <a:path extrusionOk="0" h="10653" w="10635">
                <a:moveTo>
                  <a:pt x="5318" y="0"/>
                </a:moveTo>
                <a:lnTo>
                  <a:pt x="3980" y="3997"/>
                </a:lnTo>
                <a:lnTo>
                  <a:pt x="1" y="3997"/>
                </a:lnTo>
                <a:lnTo>
                  <a:pt x="3052" y="6655"/>
                </a:lnTo>
                <a:lnTo>
                  <a:pt x="1856" y="10652"/>
                </a:lnTo>
                <a:lnTo>
                  <a:pt x="5318" y="8261"/>
                </a:lnTo>
                <a:lnTo>
                  <a:pt x="8779" y="10652"/>
                </a:lnTo>
                <a:lnTo>
                  <a:pt x="7584" y="6655"/>
                </a:lnTo>
                <a:lnTo>
                  <a:pt x="10635" y="3997"/>
                </a:lnTo>
                <a:lnTo>
                  <a:pt x="6656" y="3997"/>
                </a:lnTo>
                <a:lnTo>
                  <a:pt x="5318" y="0"/>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09" name="Google Shape;909;p38"/>
          <p:cNvSpPr/>
          <p:nvPr/>
        </p:nvSpPr>
        <p:spPr>
          <a:xfrm>
            <a:off x="7794738" y="3657024"/>
            <a:ext cx="340283" cy="420206"/>
          </a:xfrm>
          <a:custGeom>
            <a:rect b="b" l="l" r="r" t="t"/>
            <a:pathLst>
              <a:path extrusionOk="0" h="12330" w="10296">
                <a:moveTo>
                  <a:pt x="8993" y="3622"/>
                </a:moveTo>
                <a:cubicBezTo>
                  <a:pt x="7798" y="2320"/>
                  <a:pt x="6513" y="3212"/>
                  <a:pt x="5532" y="3444"/>
                </a:cubicBezTo>
                <a:cubicBezTo>
                  <a:pt x="5514" y="3123"/>
                  <a:pt x="5425" y="2819"/>
                  <a:pt x="5335" y="2552"/>
                </a:cubicBezTo>
                <a:cubicBezTo>
                  <a:pt x="5746" y="2516"/>
                  <a:pt x="6352" y="2373"/>
                  <a:pt x="6781" y="1927"/>
                </a:cubicBezTo>
                <a:cubicBezTo>
                  <a:pt x="7476" y="1249"/>
                  <a:pt x="7405" y="72"/>
                  <a:pt x="7405" y="72"/>
                </a:cubicBezTo>
                <a:cubicBezTo>
                  <a:pt x="7405" y="72"/>
                  <a:pt x="6228" y="0"/>
                  <a:pt x="5549" y="696"/>
                </a:cubicBezTo>
                <a:cubicBezTo>
                  <a:pt x="5228" y="1017"/>
                  <a:pt x="5068" y="1446"/>
                  <a:pt x="4996" y="1820"/>
                </a:cubicBezTo>
                <a:cubicBezTo>
                  <a:pt x="4408" y="821"/>
                  <a:pt x="3551" y="321"/>
                  <a:pt x="3498" y="268"/>
                </a:cubicBezTo>
                <a:lnTo>
                  <a:pt x="3087" y="946"/>
                </a:lnTo>
                <a:cubicBezTo>
                  <a:pt x="3105" y="964"/>
                  <a:pt x="4532" y="1856"/>
                  <a:pt x="4747" y="3426"/>
                </a:cubicBezTo>
                <a:cubicBezTo>
                  <a:pt x="3765" y="3176"/>
                  <a:pt x="2463" y="2320"/>
                  <a:pt x="1285" y="3622"/>
                </a:cubicBezTo>
                <a:cubicBezTo>
                  <a:pt x="0" y="5032"/>
                  <a:pt x="1107" y="12330"/>
                  <a:pt x="5157" y="10313"/>
                </a:cubicBezTo>
                <a:cubicBezTo>
                  <a:pt x="9207" y="12330"/>
                  <a:pt x="10296" y="5050"/>
                  <a:pt x="8993" y="3622"/>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10" name="Google Shape;910;p38"/>
          <p:cNvSpPr/>
          <p:nvPr/>
        </p:nvSpPr>
        <p:spPr>
          <a:xfrm>
            <a:off x="8408731" y="3713485"/>
            <a:ext cx="298441" cy="344344"/>
          </a:xfrm>
          <a:custGeom>
            <a:rect b="b" l="l" r="r" t="t"/>
            <a:pathLst>
              <a:path extrusionOk="0" h="10104" w="9030">
                <a:moveTo>
                  <a:pt x="3676" y="0"/>
                </a:moveTo>
                <a:cubicBezTo>
                  <a:pt x="5264" y="1392"/>
                  <a:pt x="5871" y="3693"/>
                  <a:pt x="5032" y="5763"/>
                </a:cubicBezTo>
                <a:cubicBezTo>
                  <a:pt x="4223" y="7720"/>
                  <a:pt x="2328" y="8879"/>
                  <a:pt x="345" y="8879"/>
                </a:cubicBezTo>
                <a:cubicBezTo>
                  <a:pt x="230" y="8879"/>
                  <a:pt x="116" y="8876"/>
                  <a:pt x="1" y="8868"/>
                </a:cubicBezTo>
                <a:lnTo>
                  <a:pt x="1" y="8868"/>
                </a:lnTo>
                <a:cubicBezTo>
                  <a:pt x="393" y="9207"/>
                  <a:pt x="857" y="9510"/>
                  <a:pt x="1357" y="9724"/>
                </a:cubicBezTo>
                <a:cubicBezTo>
                  <a:pt x="1988" y="9981"/>
                  <a:pt x="2642" y="10103"/>
                  <a:pt x="3284" y="10103"/>
                </a:cubicBezTo>
                <a:cubicBezTo>
                  <a:pt x="5276" y="10103"/>
                  <a:pt x="7163" y="8932"/>
                  <a:pt x="7959" y="6977"/>
                </a:cubicBezTo>
                <a:cubicBezTo>
                  <a:pt x="9029" y="4407"/>
                  <a:pt x="7816" y="1463"/>
                  <a:pt x="5229" y="375"/>
                </a:cubicBezTo>
                <a:cubicBezTo>
                  <a:pt x="4711" y="178"/>
                  <a:pt x="4194" y="54"/>
                  <a:pt x="3676"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911" name="Google Shape;911;p38"/>
          <p:cNvGrpSpPr/>
          <p:nvPr/>
        </p:nvGrpSpPr>
        <p:grpSpPr>
          <a:xfrm>
            <a:off x="8933824" y="3717916"/>
            <a:ext cx="327294" cy="334632"/>
            <a:chOff x="5717150" y="2098500"/>
            <a:chExt cx="247575" cy="245475"/>
          </a:xfrm>
        </p:grpSpPr>
        <p:sp>
          <p:nvSpPr>
            <p:cNvPr id="912" name="Google Shape;912;p38"/>
            <p:cNvSpPr/>
            <p:nvPr/>
          </p:nvSpPr>
          <p:spPr>
            <a:xfrm>
              <a:off x="5717150" y="2098500"/>
              <a:ext cx="135175" cy="132800"/>
            </a:xfrm>
            <a:custGeom>
              <a:rect b="b" l="l" r="r" t="t"/>
              <a:pathLst>
                <a:path extrusionOk="0" h="5312" w="5407">
                  <a:moveTo>
                    <a:pt x="2694" y="1"/>
                  </a:moveTo>
                  <a:cubicBezTo>
                    <a:pt x="2534" y="1"/>
                    <a:pt x="2409" y="108"/>
                    <a:pt x="2355" y="251"/>
                  </a:cubicBezTo>
                  <a:lnTo>
                    <a:pt x="1963" y="1428"/>
                  </a:lnTo>
                  <a:cubicBezTo>
                    <a:pt x="1909" y="1589"/>
                    <a:pt x="1785" y="1696"/>
                    <a:pt x="1624" y="1696"/>
                  </a:cubicBezTo>
                  <a:lnTo>
                    <a:pt x="393" y="1696"/>
                  </a:lnTo>
                  <a:cubicBezTo>
                    <a:pt x="250" y="1696"/>
                    <a:pt x="89" y="1785"/>
                    <a:pt x="54" y="1928"/>
                  </a:cubicBezTo>
                  <a:cubicBezTo>
                    <a:pt x="0" y="2071"/>
                    <a:pt x="36" y="2231"/>
                    <a:pt x="161" y="2338"/>
                  </a:cubicBezTo>
                  <a:lnTo>
                    <a:pt x="589" y="2713"/>
                  </a:lnTo>
                  <a:lnTo>
                    <a:pt x="1124" y="3195"/>
                  </a:lnTo>
                  <a:cubicBezTo>
                    <a:pt x="1178" y="3248"/>
                    <a:pt x="1214" y="3302"/>
                    <a:pt x="1231" y="3373"/>
                  </a:cubicBezTo>
                  <a:cubicBezTo>
                    <a:pt x="1249" y="3444"/>
                    <a:pt x="1249" y="3516"/>
                    <a:pt x="1231" y="3587"/>
                  </a:cubicBezTo>
                  <a:lnTo>
                    <a:pt x="857" y="4836"/>
                  </a:lnTo>
                  <a:cubicBezTo>
                    <a:pt x="803" y="4979"/>
                    <a:pt x="857" y="5139"/>
                    <a:pt x="999" y="5229"/>
                  </a:cubicBezTo>
                  <a:cubicBezTo>
                    <a:pt x="1055" y="5285"/>
                    <a:pt x="1131" y="5311"/>
                    <a:pt x="1211" y="5311"/>
                  </a:cubicBezTo>
                  <a:cubicBezTo>
                    <a:pt x="1283" y="5311"/>
                    <a:pt x="1360" y="5289"/>
                    <a:pt x="1428" y="5247"/>
                  </a:cubicBezTo>
                  <a:lnTo>
                    <a:pt x="2480" y="4497"/>
                  </a:lnTo>
                  <a:cubicBezTo>
                    <a:pt x="2543" y="4453"/>
                    <a:pt x="2619" y="4430"/>
                    <a:pt x="2692" y="4430"/>
                  </a:cubicBezTo>
                  <a:cubicBezTo>
                    <a:pt x="2766" y="4430"/>
                    <a:pt x="2837" y="4453"/>
                    <a:pt x="2891" y="4497"/>
                  </a:cubicBezTo>
                  <a:lnTo>
                    <a:pt x="3961" y="5247"/>
                  </a:lnTo>
                  <a:cubicBezTo>
                    <a:pt x="4021" y="5289"/>
                    <a:pt x="4093" y="5311"/>
                    <a:pt x="4165" y="5311"/>
                  </a:cubicBezTo>
                  <a:cubicBezTo>
                    <a:pt x="4244" y="5311"/>
                    <a:pt x="4324" y="5285"/>
                    <a:pt x="4390" y="5229"/>
                  </a:cubicBezTo>
                  <a:cubicBezTo>
                    <a:pt x="4514" y="5139"/>
                    <a:pt x="4550" y="4979"/>
                    <a:pt x="4532" y="4836"/>
                  </a:cubicBezTo>
                  <a:lnTo>
                    <a:pt x="4158" y="3587"/>
                  </a:lnTo>
                  <a:cubicBezTo>
                    <a:pt x="4122" y="3444"/>
                    <a:pt x="4158" y="3302"/>
                    <a:pt x="4265" y="3195"/>
                  </a:cubicBezTo>
                  <a:lnTo>
                    <a:pt x="5246" y="2338"/>
                  </a:lnTo>
                  <a:cubicBezTo>
                    <a:pt x="5353" y="2231"/>
                    <a:pt x="5407" y="2071"/>
                    <a:pt x="5353" y="1928"/>
                  </a:cubicBezTo>
                  <a:cubicBezTo>
                    <a:pt x="5282" y="1785"/>
                    <a:pt x="5157" y="1696"/>
                    <a:pt x="4996" y="1696"/>
                  </a:cubicBezTo>
                  <a:lnTo>
                    <a:pt x="3783" y="1696"/>
                  </a:lnTo>
                  <a:cubicBezTo>
                    <a:pt x="3622" y="1696"/>
                    <a:pt x="3480" y="1589"/>
                    <a:pt x="3426" y="1428"/>
                  </a:cubicBezTo>
                  <a:lnTo>
                    <a:pt x="3051" y="251"/>
                  </a:lnTo>
                  <a:cubicBezTo>
                    <a:pt x="2998" y="108"/>
                    <a:pt x="2855" y="1"/>
                    <a:pt x="2694"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13" name="Google Shape;913;p38"/>
            <p:cNvSpPr/>
            <p:nvPr/>
          </p:nvSpPr>
          <p:spPr>
            <a:xfrm>
              <a:off x="5857650" y="2158275"/>
              <a:ext cx="107075" cy="106075"/>
            </a:xfrm>
            <a:custGeom>
              <a:rect b="b" l="l" r="r" t="t"/>
              <a:pathLst>
                <a:path extrusionOk="0" h="4243" w="4283">
                  <a:moveTo>
                    <a:pt x="2124" y="1"/>
                  </a:moveTo>
                  <a:cubicBezTo>
                    <a:pt x="2017" y="1"/>
                    <a:pt x="1892" y="72"/>
                    <a:pt x="1856" y="197"/>
                  </a:cubicBezTo>
                  <a:lnTo>
                    <a:pt x="1553" y="1160"/>
                  </a:lnTo>
                  <a:cubicBezTo>
                    <a:pt x="1499" y="1268"/>
                    <a:pt x="1392" y="1357"/>
                    <a:pt x="1268" y="1357"/>
                  </a:cubicBezTo>
                  <a:lnTo>
                    <a:pt x="304" y="1357"/>
                  </a:lnTo>
                  <a:cubicBezTo>
                    <a:pt x="179" y="1357"/>
                    <a:pt x="72" y="1428"/>
                    <a:pt x="36" y="1553"/>
                  </a:cubicBezTo>
                  <a:cubicBezTo>
                    <a:pt x="1" y="1678"/>
                    <a:pt x="19" y="1785"/>
                    <a:pt x="108" y="1874"/>
                  </a:cubicBezTo>
                  <a:lnTo>
                    <a:pt x="465" y="2177"/>
                  </a:lnTo>
                  <a:lnTo>
                    <a:pt x="893" y="2570"/>
                  </a:lnTo>
                  <a:cubicBezTo>
                    <a:pt x="928" y="2606"/>
                    <a:pt x="964" y="2659"/>
                    <a:pt x="1000" y="2713"/>
                  </a:cubicBezTo>
                  <a:cubicBezTo>
                    <a:pt x="1000" y="2766"/>
                    <a:pt x="1000" y="2820"/>
                    <a:pt x="1000" y="2891"/>
                  </a:cubicBezTo>
                  <a:lnTo>
                    <a:pt x="661" y="3873"/>
                  </a:lnTo>
                  <a:cubicBezTo>
                    <a:pt x="643" y="3980"/>
                    <a:pt x="661" y="4122"/>
                    <a:pt x="768" y="4176"/>
                  </a:cubicBezTo>
                  <a:cubicBezTo>
                    <a:pt x="830" y="4220"/>
                    <a:pt x="893" y="4243"/>
                    <a:pt x="951" y="4243"/>
                  </a:cubicBezTo>
                  <a:cubicBezTo>
                    <a:pt x="1009" y="4243"/>
                    <a:pt x="1062" y="4220"/>
                    <a:pt x="1107" y="4176"/>
                  </a:cubicBezTo>
                  <a:lnTo>
                    <a:pt x="1963" y="3587"/>
                  </a:lnTo>
                  <a:cubicBezTo>
                    <a:pt x="2008" y="3551"/>
                    <a:pt x="2066" y="3534"/>
                    <a:pt x="2126" y="3534"/>
                  </a:cubicBezTo>
                  <a:cubicBezTo>
                    <a:pt x="2186" y="3534"/>
                    <a:pt x="2249" y="3551"/>
                    <a:pt x="2302" y="3587"/>
                  </a:cubicBezTo>
                  <a:lnTo>
                    <a:pt x="3141" y="4176"/>
                  </a:lnTo>
                  <a:cubicBezTo>
                    <a:pt x="3195" y="4220"/>
                    <a:pt x="3257" y="4243"/>
                    <a:pt x="3319" y="4243"/>
                  </a:cubicBezTo>
                  <a:cubicBezTo>
                    <a:pt x="3382" y="4243"/>
                    <a:pt x="3444" y="4220"/>
                    <a:pt x="3498" y="4176"/>
                  </a:cubicBezTo>
                  <a:cubicBezTo>
                    <a:pt x="3605" y="4104"/>
                    <a:pt x="3641" y="3980"/>
                    <a:pt x="3605" y="3855"/>
                  </a:cubicBezTo>
                  <a:lnTo>
                    <a:pt x="3302" y="2856"/>
                  </a:lnTo>
                  <a:cubicBezTo>
                    <a:pt x="3284" y="2748"/>
                    <a:pt x="3302" y="2624"/>
                    <a:pt x="3391" y="2552"/>
                  </a:cubicBezTo>
                  <a:lnTo>
                    <a:pt x="4158" y="1874"/>
                  </a:lnTo>
                  <a:cubicBezTo>
                    <a:pt x="4247" y="1785"/>
                    <a:pt x="4283" y="1660"/>
                    <a:pt x="4229" y="1553"/>
                  </a:cubicBezTo>
                  <a:cubicBezTo>
                    <a:pt x="4194" y="1428"/>
                    <a:pt x="4104" y="1375"/>
                    <a:pt x="3980" y="1357"/>
                  </a:cubicBezTo>
                  <a:lnTo>
                    <a:pt x="2998" y="1357"/>
                  </a:lnTo>
                  <a:cubicBezTo>
                    <a:pt x="2873" y="1357"/>
                    <a:pt x="2766" y="1268"/>
                    <a:pt x="2731" y="1160"/>
                  </a:cubicBezTo>
                  <a:lnTo>
                    <a:pt x="2409" y="197"/>
                  </a:lnTo>
                  <a:cubicBezTo>
                    <a:pt x="2374" y="72"/>
                    <a:pt x="2267" y="1"/>
                    <a:pt x="2124"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14" name="Google Shape;914;p38"/>
            <p:cNvSpPr/>
            <p:nvPr/>
          </p:nvSpPr>
          <p:spPr>
            <a:xfrm>
              <a:off x="5790750" y="2264450"/>
              <a:ext cx="80750" cy="79525"/>
            </a:xfrm>
            <a:custGeom>
              <a:rect b="b" l="l" r="r" t="t"/>
              <a:pathLst>
                <a:path extrusionOk="0" h="3181" w="3230">
                  <a:moveTo>
                    <a:pt x="1606" y="0"/>
                  </a:moveTo>
                  <a:cubicBezTo>
                    <a:pt x="1517" y="0"/>
                    <a:pt x="1446" y="72"/>
                    <a:pt x="1410" y="143"/>
                  </a:cubicBezTo>
                  <a:lnTo>
                    <a:pt x="1160" y="857"/>
                  </a:lnTo>
                  <a:cubicBezTo>
                    <a:pt x="1142" y="964"/>
                    <a:pt x="1053" y="1017"/>
                    <a:pt x="964" y="1017"/>
                  </a:cubicBezTo>
                  <a:lnTo>
                    <a:pt x="232" y="1017"/>
                  </a:lnTo>
                  <a:cubicBezTo>
                    <a:pt x="143" y="1017"/>
                    <a:pt x="54" y="1071"/>
                    <a:pt x="36" y="1160"/>
                  </a:cubicBezTo>
                  <a:cubicBezTo>
                    <a:pt x="0" y="1231"/>
                    <a:pt x="36" y="1338"/>
                    <a:pt x="107" y="1392"/>
                  </a:cubicBezTo>
                  <a:lnTo>
                    <a:pt x="357" y="1624"/>
                  </a:lnTo>
                  <a:lnTo>
                    <a:pt x="678" y="1927"/>
                  </a:lnTo>
                  <a:cubicBezTo>
                    <a:pt x="696" y="1945"/>
                    <a:pt x="732" y="1981"/>
                    <a:pt x="732" y="2034"/>
                  </a:cubicBezTo>
                  <a:cubicBezTo>
                    <a:pt x="750" y="2070"/>
                    <a:pt x="750" y="2106"/>
                    <a:pt x="732" y="2141"/>
                  </a:cubicBezTo>
                  <a:lnTo>
                    <a:pt x="518" y="2909"/>
                  </a:lnTo>
                  <a:cubicBezTo>
                    <a:pt x="482" y="2998"/>
                    <a:pt x="518" y="3087"/>
                    <a:pt x="589" y="3141"/>
                  </a:cubicBezTo>
                  <a:cubicBezTo>
                    <a:pt x="634" y="3167"/>
                    <a:pt x="678" y="3181"/>
                    <a:pt x="723" y="3181"/>
                  </a:cubicBezTo>
                  <a:cubicBezTo>
                    <a:pt x="768" y="3181"/>
                    <a:pt x="812" y="3167"/>
                    <a:pt x="857" y="3141"/>
                  </a:cubicBezTo>
                  <a:lnTo>
                    <a:pt x="1481" y="2694"/>
                  </a:lnTo>
                  <a:cubicBezTo>
                    <a:pt x="1526" y="2668"/>
                    <a:pt x="1570" y="2654"/>
                    <a:pt x="1613" y="2654"/>
                  </a:cubicBezTo>
                  <a:cubicBezTo>
                    <a:pt x="1655" y="2654"/>
                    <a:pt x="1695" y="2668"/>
                    <a:pt x="1731" y="2694"/>
                  </a:cubicBezTo>
                  <a:lnTo>
                    <a:pt x="2373" y="3141"/>
                  </a:lnTo>
                  <a:cubicBezTo>
                    <a:pt x="2418" y="3167"/>
                    <a:pt x="2463" y="3181"/>
                    <a:pt x="2505" y="3181"/>
                  </a:cubicBezTo>
                  <a:cubicBezTo>
                    <a:pt x="2547" y="3181"/>
                    <a:pt x="2587" y="3167"/>
                    <a:pt x="2623" y="3141"/>
                  </a:cubicBezTo>
                  <a:cubicBezTo>
                    <a:pt x="2712" y="3087"/>
                    <a:pt x="2730" y="2980"/>
                    <a:pt x="2712" y="2909"/>
                  </a:cubicBezTo>
                  <a:lnTo>
                    <a:pt x="2480" y="2141"/>
                  </a:lnTo>
                  <a:cubicBezTo>
                    <a:pt x="2463" y="2070"/>
                    <a:pt x="2480" y="1963"/>
                    <a:pt x="2552" y="1927"/>
                  </a:cubicBezTo>
                  <a:lnTo>
                    <a:pt x="3141" y="1410"/>
                  </a:lnTo>
                  <a:cubicBezTo>
                    <a:pt x="3194" y="1338"/>
                    <a:pt x="3230" y="1249"/>
                    <a:pt x="3194" y="1178"/>
                  </a:cubicBezTo>
                  <a:cubicBezTo>
                    <a:pt x="3176" y="1106"/>
                    <a:pt x="3069" y="1035"/>
                    <a:pt x="2998" y="1035"/>
                  </a:cubicBezTo>
                  <a:lnTo>
                    <a:pt x="2266" y="1035"/>
                  </a:lnTo>
                  <a:cubicBezTo>
                    <a:pt x="2177" y="1035"/>
                    <a:pt x="2088" y="964"/>
                    <a:pt x="2070" y="875"/>
                  </a:cubicBezTo>
                  <a:lnTo>
                    <a:pt x="1838" y="161"/>
                  </a:lnTo>
                  <a:cubicBezTo>
                    <a:pt x="1785" y="72"/>
                    <a:pt x="1713" y="0"/>
                    <a:pt x="1606"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915" name="Google Shape;915;p38"/>
          <p:cNvSpPr/>
          <p:nvPr/>
        </p:nvSpPr>
        <p:spPr>
          <a:xfrm>
            <a:off x="9483441" y="3650888"/>
            <a:ext cx="283106" cy="390420"/>
          </a:xfrm>
          <a:custGeom>
            <a:rect b="b" l="l" r="r" t="t"/>
            <a:pathLst>
              <a:path extrusionOk="0" h="11456" w="8566">
                <a:moveTo>
                  <a:pt x="3819" y="1"/>
                </a:moveTo>
                <a:cubicBezTo>
                  <a:pt x="4800" y="1838"/>
                  <a:pt x="3301" y="3533"/>
                  <a:pt x="2463" y="4229"/>
                </a:cubicBezTo>
                <a:cubicBezTo>
                  <a:pt x="1606" y="4943"/>
                  <a:pt x="1035" y="5675"/>
                  <a:pt x="857" y="6103"/>
                </a:cubicBezTo>
                <a:cubicBezTo>
                  <a:pt x="1" y="8208"/>
                  <a:pt x="1285" y="10224"/>
                  <a:pt x="2160" y="10688"/>
                </a:cubicBezTo>
                <a:cubicBezTo>
                  <a:pt x="1767" y="9778"/>
                  <a:pt x="1392" y="8048"/>
                  <a:pt x="2962" y="6424"/>
                </a:cubicBezTo>
                <a:lnTo>
                  <a:pt x="2962" y="6424"/>
                </a:lnTo>
                <a:cubicBezTo>
                  <a:pt x="2962" y="6424"/>
                  <a:pt x="2516" y="8155"/>
                  <a:pt x="3498" y="9368"/>
                </a:cubicBezTo>
                <a:cubicBezTo>
                  <a:pt x="4479" y="10563"/>
                  <a:pt x="4461" y="11456"/>
                  <a:pt x="4461" y="11456"/>
                </a:cubicBezTo>
                <a:cubicBezTo>
                  <a:pt x="5996" y="11456"/>
                  <a:pt x="7441" y="10528"/>
                  <a:pt x="8065" y="9029"/>
                </a:cubicBezTo>
                <a:cubicBezTo>
                  <a:pt x="8529" y="8137"/>
                  <a:pt x="8565" y="6727"/>
                  <a:pt x="7941" y="5906"/>
                </a:cubicBezTo>
                <a:lnTo>
                  <a:pt x="7941" y="5906"/>
                </a:lnTo>
                <a:cubicBezTo>
                  <a:pt x="8135" y="6713"/>
                  <a:pt x="7478" y="7520"/>
                  <a:pt x="6673" y="7520"/>
                </a:cubicBezTo>
                <a:cubicBezTo>
                  <a:pt x="6516" y="7520"/>
                  <a:pt x="6354" y="7490"/>
                  <a:pt x="6192" y="7423"/>
                </a:cubicBezTo>
                <a:cubicBezTo>
                  <a:pt x="5371" y="7138"/>
                  <a:pt x="5050" y="6192"/>
                  <a:pt x="5621" y="5353"/>
                </a:cubicBezTo>
                <a:cubicBezTo>
                  <a:pt x="6924" y="3640"/>
                  <a:pt x="5960" y="928"/>
                  <a:pt x="3819"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16" name="Google Shape;916;p38"/>
          <p:cNvSpPr/>
          <p:nvPr/>
        </p:nvSpPr>
        <p:spPr>
          <a:xfrm>
            <a:off x="2519500" y="4449599"/>
            <a:ext cx="369169" cy="253623"/>
          </a:xfrm>
          <a:custGeom>
            <a:rect b="b" l="l" r="r" t="t"/>
            <a:pathLst>
              <a:path extrusionOk="0" h="7442" w="11170">
                <a:moveTo>
                  <a:pt x="6240" y="0"/>
                </a:moveTo>
                <a:cubicBezTo>
                  <a:pt x="6189" y="0"/>
                  <a:pt x="6136" y="6"/>
                  <a:pt x="6085" y="19"/>
                </a:cubicBezTo>
                <a:lnTo>
                  <a:pt x="2498" y="822"/>
                </a:lnTo>
                <a:cubicBezTo>
                  <a:pt x="2373" y="858"/>
                  <a:pt x="2231" y="929"/>
                  <a:pt x="2124" y="1072"/>
                </a:cubicBezTo>
                <a:lnTo>
                  <a:pt x="999" y="2535"/>
                </a:lnTo>
                <a:lnTo>
                  <a:pt x="0" y="2535"/>
                </a:lnTo>
                <a:lnTo>
                  <a:pt x="0" y="6371"/>
                </a:lnTo>
                <a:lnTo>
                  <a:pt x="660" y="6371"/>
                </a:lnTo>
                <a:cubicBezTo>
                  <a:pt x="1606" y="6371"/>
                  <a:pt x="1677" y="7442"/>
                  <a:pt x="3462" y="7442"/>
                </a:cubicBezTo>
                <a:lnTo>
                  <a:pt x="5853" y="7442"/>
                </a:lnTo>
                <a:cubicBezTo>
                  <a:pt x="6281" y="7442"/>
                  <a:pt x="6638" y="7085"/>
                  <a:pt x="6638" y="6639"/>
                </a:cubicBezTo>
                <a:cubicBezTo>
                  <a:pt x="6638" y="6443"/>
                  <a:pt x="6566" y="6247"/>
                  <a:pt x="6441" y="6122"/>
                </a:cubicBezTo>
                <a:lnTo>
                  <a:pt x="6513" y="6122"/>
                </a:lnTo>
                <a:cubicBezTo>
                  <a:pt x="6959" y="6122"/>
                  <a:pt x="7316" y="5765"/>
                  <a:pt x="7316" y="5319"/>
                </a:cubicBezTo>
                <a:cubicBezTo>
                  <a:pt x="7316" y="5105"/>
                  <a:pt x="7227" y="4908"/>
                  <a:pt x="7084" y="4766"/>
                </a:cubicBezTo>
                <a:cubicBezTo>
                  <a:pt x="7441" y="4694"/>
                  <a:pt x="7708" y="4355"/>
                  <a:pt x="7708" y="3981"/>
                </a:cubicBezTo>
                <a:cubicBezTo>
                  <a:pt x="7708" y="3552"/>
                  <a:pt x="7351" y="3195"/>
                  <a:pt x="6905" y="3195"/>
                </a:cubicBezTo>
                <a:lnTo>
                  <a:pt x="10492" y="3195"/>
                </a:lnTo>
                <a:cubicBezTo>
                  <a:pt x="10866" y="3195"/>
                  <a:pt x="11170" y="2892"/>
                  <a:pt x="11170" y="2535"/>
                </a:cubicBezTo>
                <a:cubicBezTo>
                  <a:pt x="11170" y="2161"/>
                  <a:pt x="10866" y="1857"/>
                  <a:pt x="10492" y="1857"/>
                </a:cubicBezTo>
                <a:lnTo>
                  <a:pt x="3926" y="1857"/>
                </a:lnTo>
                <a:lnTo>
                  <a:pt x="6388" y="1322"/>
                </a:lnTo>
                <a:cubicBezTo>
                  <a:pt x="6745" y="1233"/>
                  <a:pt x="6977" y="876"/>
                  <a:pt x="6888" y="519"/>
                </a:cubicBezTo>
                <a:cubicBezTo>
                  <a:pt x="6827" y="214"/>
                  <a:pt x="6544" y="0"/>
                  <a:pt x="6240"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17" name="Google Shape;917;p38"/>
          <p:cNvSpPr/>
          <p:nvPr/>
        </p:nvSpPr>
        <p:spPr>
          <a:xfrm>
            <a:off x="3039790" y="4430444"/>
            <a:ext cx="299036" cy="291929"/>
          </a:xfrm>
          <a:custGeom>
            <a:rect b="b" l="l" r="r" t="t"/>
            <a:pathLst>
              <a:path extrusionOk="0" h="8566" w="9048">
                <a:moveTo>
                  <a:pt x="2265" y="0"/>
                </a:moveTo>
                <a:cubicBezTo>
                  <a:pt x="1059" y="0"/>
                  <a:pt x="1" y="1180"/>
                  <a:pt x="1" y="2321"/>
                </a:cubicBezTo>
                <a:cubicBezTo>
                  <a:pt x="1" y="5104"/>
                  <a:pt x="4533" y="8566"/>
                  <a:pt x="4533" y="8566"/>
                </a:cubicBezTo>
                <a:cubicBezTo>
                  <a:pt x="4533" y="8566"/>
                  <a:pt x="9047" y="5104"/>
                  <a:pt x="9047" y="2321"/>
                </a:cubicBezTo>
                <a:cubicBezTo>
                  <a:pt x="9047" y="1180"/>
                  <a:pt x="7996" y="0"/>
                  <a:pt x="6794" y="0"/>
                </a:cubicBezTo>
                <a:cubicBezTo>
                  <a:pt x="6023" y="0"/>
                  <a:pt x="5189" y="487"/>
                  <a:pt x="4533" y="1786"/>
                </a:cubicBezTo>
                <a:cubicBezTo>
                  <a:pt x="3877" y="487"/>
                  <a:pt x="3040" y="0"/>
                  <a:pt x="2265"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918" name="Google Shape;918;p38"/>
          <p:cNvGrpSpPr/>
          <p:nvPr/>
        </p:nvGrpSpPr>
        <p:grpSpPr>
          <a:xfrm>
            <a:off x="3511298" y="4358842"/>
            <a:ext cx="352082" cy="317455"/>
            <a:chOff x="6435300" y="2742175"/>
            <a:chExt cx="266325" cy="232875"/>
          </a:xfrm>
        </p:grpSpPr>
        <p:sp>
          <p:nvSpPr>
            <p:cNvPr id="919" name="Google Shape;919;p38"/>
            <p:cNvSpPr/>
            <p:nvPr/>
          </p:nvSpPr>
          <p:spPr>
            <a:xfrm>
              <a:off x="6518275" y="2742175"/>
              <a:ext cx="183350" cy="232875"/>
            </a:xfrm>
            <a:custGeom>
              <a:rect b="b" l="l" r="r" t="t"/>
              <a:pathLst>
                <a:path extrusionOk="0" h="9315" w="7334">
                  <a:moveTo>
                    <a:pt x="3194" y="1"/>
                  </a:moveTo>
                  <a:cubicBezTo>
                    <a:pt x="2766" y="1"/>
                    <a:pt x="2392" y="375"/>
                    <a:pt x="2392" y="804"/>
                  </a:cubicBezTo>
                  <a:cubicBezTo>
                    <a:pt x="2392" y="2838"/>
                    <a:pt x="54" y="3962"/>
                    <a:pt x="1" y="3997"/>
                  </a:cubicBezTo>
                  <a:lnTo>
                    <a:pt x="1" y="8244"/>
                  </a:lnTo>
                  <a:cubicBezTo>
                    <a:pt x="946" y="8244"/>
                    <a:pt x="1018" y="9315"/>
                    <a:pt x="2802" y="9315"/>
                  </a:cubicBezTo>
                  <a:lnTo>
                    <a:pt x="5193" y="9315"/>
                  </a:lnTo>
                  <a:cubicBezTo>
                    <a:pt x="5639" y="9315"/>
                    <a:pt x="5996" y="8958"/>
                    <a:pt x="5996" y="8512"/>
                  </a:cubicBezTo>
                  <a:cubicBezTo>
                    <a:pt x="5996" y="8315"/>
                    <a:pt x="5924" y="8119"/>
                    <a:pt x="5782" y="7976"/>
                  </a:cubicBezTo>
                  <a:lnTo>
                    <a:pt x="5853" y="7976"/>
                  </a:lnTo>
                  <a:cubicBezTo>
                    <a:pt x="6299" y="7976"/>
                    <a:pt x="6656" y="7619"/>
                    <a:pt x="6656" y="7191"/>
                  </a:cubicBezTo>
                  <a:cubicBezTo>
                    <a:pt x="6656" y="6977"/>
                    <a:pt x="6585" y="6781"/>
                    <a:pt x="6442" y="6638"/>
                  </a:cubicBezTo>
                  <a:cubicBezTo>
                    <a:pt x="6799" y="6549"/>
                    <a:pt x="7066" y="6228"/>
                    <a:pt x="7066" y="5853"/>
                  </a:cubicBezTo>
                  <a:cubicBezTo>
                    <a:pt x="7066" y="5639"/>
                    <a:pt x="6959" y="5425"/>
                    <a:pt x="6817" y="5282"/>
                  </a:cubicBezTo>
                  <a:cubicBezTo>
                    <a:pt x="7120" y="5157"/>
                    <a:pt x="7334" y="4872"/>
                    <a:pt x="7334" y="4533"/>
                  </a:cubicBezTo>
                  <a:cubicBezTo>
                    <a:pt x="7334" y="4087"/>
                    <a:pt x="6959" y="3730"/>
                    <a:pt x="6531" y="3730"/>
                  </a:cubicBezTo>
                  <a:lnTo>
                    <a:pt x="3997" y="3730"/>
                  </a:lnTo>
                  <a:cubicBezTo>
                    <a:pt x="3783" y="3730"/>
                    <a:pt x="3623" y="3569"/>
                    <a:pt x="3605" y="3337"/>
                  </a:cubicBezTo>
                  <a:cubicBezTo>
                    <a:pt x="3623" y="3105"/>
                    <a:pt x="3997" y="2624"/>
                    <a:pt x="3997" y="804"/>
                  </a:cubicBezTo>
                  <a:cubicBezTo>
                    <a:pt x="3997" y="375"/>
                    <a:pt x="3641" y="1"/>
                    <a:pt x="3194"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20" name="Google Shape;920;p38"/>
            <p:cNvSpPr/>
            <p:nvPr/>
          </p:nvSpPr>
          <p:spPr>
            <a:xfrm>
              <a:off x="6435300" y="2825150"/>
              <a:ext cx="62925" cy="140075"/>
            </a:xfrm>
            <a:custGeom>
              <a:rect b="b" l="l" r="r" t="t"/>
              <a:pathLst>
                <a:path extrusionOk="0" h="5603" w="2517">
                  <a:moveTo>
                    <a:pt x="1" y="0"/>
                  </a:moveTo>
                  <a:lnTo>
                    <a:pt x="1" y="5603"/>
                  </a:lnTo>
                  <a:lnTo>
                    <a:pt x="1999" y="5603"/>
                  </a:lnTo>
                  <a:cubicBezTo>
                    <a:pt x="2285" y="5603"/>
                    <a:pt x="2517" y="5371"/>
                    <a:pt x="2517" y="5068"/>
                  </a:cubicBezTo>
                  <a:lnTo>
                    <a:pt x="2517" y="536"/>
                  </a:lnTo>
                  <a:cubicBezTo>
                    <a:pt x="2517" y="250"/>
                    <a:pt x="2285" y="0"/>
                    <a:pt x="1999"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21" name="Google Shape;921;p38"/>
          <p:cNvGrpSpPr/>
          <p:nvPr/>
        </p:nvGrpSpPr>
        <p:grpSpPr>
          <a:xfrm>
            <a:off x="4558258" y="4437967"/>
            <a:ext cx="333805" cy="344208"/>
            <a:chOff x="674800" y="2146225"/>
            <a:chExt cx="252500" cy="252500"/>
          </a:xfrm>
        </p:grpSpPr>
        <p:sp>
          <p:nvSpPr>
            <p:cNvPr id="922" name="Google Shape;922;p38"/>
            <p:cNvSpPr/>
            <p:nvPr/>
          </p:nvSpPr>
          <p:spPr>
            <a:xfrm>
              <a:off x="727900"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23" name="Google Shape;923;p38"/>
            <p:cNvSpPr/>
            <p:nvPr/>
          </p:nvSpPr>
          <p:spPr>
            <a:xfrm>
              <a:off x="834500" y="2232775"/>
              <a:ext cx="39725" cy="39725"/>
            </a:xfrm>
            <a:custGeom>
              <a:rect b="b" l="l" r="r" t="t"/>
              <a:pathLst>
                <a:path extrusionOk="0" h="1589" w="1589">
                  <a:moveTo>
                    <a:pt x="786" y="0"/>
                  </a:moveTo>
                  <a:cubicBezTo>
                    <a:pt x="357" y="0"/>
                    <a:pt x="1" y="357"/>
                    <a:pt x="1" y="803"/>
                  </a:cubicBezTo>
                  <a:cubicBezTo>
                    <a:pt x="1" y="1232"/>
                    <a:pt x="357" y="1588"/>
                    <a:pt x="786" y="1588"/>
                  </a:cubicBezTo>
                  <a:cubicBezTo>
                    <a:pt x="1232" y="1588"/>
                    <a:pt x="1589" y="1232"/>
                    <a:pt x="1589" y="803"/>
                  </a:cubicBezTo>
                  <a:cubicBezTo>
                    <a:pt x="1589" y="357"/>
                    <a:pt x="1232" y="0"/>
                    <a:pt x="786"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24" name="Google Shape;924;p38"/>
            <p:cNvSpPr/>
            <p:nvPr/>
          </p:nvSpPr>
          <p:spPr>
            <a:xfrm>
              <a:off x="734150" y="2315750"/>
              <a:ext cx="134275" cy="43275"/>
            </a:xfrm>
            <a:custGeom>
              <a:rect b="b" l="l" r="r" t="t"/>
              <a:pathLst>
                <a:path extrusionOk="0" h="1731" w="5371">
                  <a:moveTo>
                    <a:pt x="268" y="0"/>
                  </a:moveTo>
                  <a:cubicBezTo>
                    <a:pt x="125" y="0"/>
                    <a:pt x="0" y="125"/>
                    <a:pt x="0" y="268"/>
                  </a:cubicBezTo>
                  <a:cubicBezTo>
                    <a:pt x="0" y="321"/>
                    <a:pt x="18" y="375"/>
                    <a:pt x="54" y="428"/>
                  </a:cubicBezTo>
                  <a:cubicBezTo>
                    <a:pt x="660" y="1231"/>
                    <a:pt x="1606" y="1731"/>
                    <a:pt x="2676" y="1731"/>
                  </a:cubicBezTo>
                  <a:cubicBezTo>
                    <a:pt x="3765" y="1731"/>
                    <a:pt x="4710" y="1231"/>
                    <a:pt x="5317" y="428"/>
                  </a:cubicBezTo>
                  <a:cubicBezTo>
                    <a:pt x="5335" y="393"/>
                    <a:pt x="5371" y="339"/>
                    <a:pt x="5371" y="268"/>
                  </a:cubicBezTo>
                  <a:cubicBezTo>
                    <a:pt x="5371" y="125"/>
                    <a:pt x="5246" y="0"/>
                    <a:pt x="5103" y="0"/>
                  </a:cubicBezTo>
                  <a:cubicBezTo>
                    <a:pt x="4996" y="0"/>
                    <a:pt x="4925" y="36"/>
                    <a:pt x="4889" y="107"/>
                  </a:cubicBezTo>
                  <a:cubicBezTo>
                    <a:pt x="4389" y="767"/>
                    <a:pt x="3586" y="1196"/>
                    <a:pt x="2676" y="1196"/>
                  </a:cubicBezTo>
                  <a:cubicBezTo>
                    <a:pt x="1784" y="1196"/>
                    <a:pt x="999" y="767"/>
                    <a:pt x="482" y="107"/>
                  </a:cubicBezTo>
                  <a:cubicBezTo>
                    <a:pt x="410" y="36"/>
                    <a:pt x="339" y="0"/>
                    <a:pt x="268"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25" name="Google Shape;925;p38"/>
            <p:cNvSpPr/>
            <p:nvPr/>
          </p:nvSpPr>
          <p:spPr>
            <a:xfrm>
              <a:off x="674800" y="2146225"/>
              <a:ext cx="252500" cy="252500"/>
            </a:xfrm>
            <a:custGeom>
              <a:rect b="b" l="l" r="r" t="t"/>
              <a:pathLst>
                <a:path extrusionOk="0" h="10100" w="10100">
                  <a:moveTo>
                    <a:pt x="5050" y="536"/>
                  </a:moveTo>
                  <a:cubicBezTo>
                    <a:pt x="7548" y="536"/>
                    <a:pt x="9565" y="2570"/>
                    <a:pt x="9565" y="5050"/>
                  </a:cubicBezTo>
                  <a:cubicBezTo>
                    <a:pt x="9565" y="7548"/>
                    <a:pt x="7548" y="9565"/>
                    <a:pt x="5050" y="9565"/>
                  </a:cubicBezTo>
                  <a:cubicBezTo>
                    <a:pt x="2570" y="9565"/>
                    <a:pt x="536" y="7548"/>
                    <a:pt x="536" y="5050"/>
                  </a:cubicBezTo>
                  <a:cubicBezTo>
                    <a:pt x="536" y="2570"/>
                    <a:pt x="2570" y="536"/>
                    <a:pt x="5050" y="536"/>
                  </a:cubicBezTo>
                  <a:close/>
                  <a:moveTo>
                    <a:pt x="5050" y="1"/>
                  </a:moveTo>
                  <a:cubicBezTo>
                    <a:pt x="2267" y="1"/>
                    <a:pt x="1" y="2267"/>
                    <a:pt x="1" y="5050"/>
                  </a:cubicBezTo>
                  <a:cubicBezTo>
                    <a:pt x="1" y="7852"/>
                    <a:pt x="2267" y="10100"/>
                    <a:pt x="5050" y="10100"/>
                  </a:cubicBezTo>
                  <a:cubicBezTo>
                    <a:pt x="7834" y="10100"/>
                    <a:pt x="10100" y="7852"/>
                    <a:pt x="10100" y="5050"/>
                  </a:cubicBezTo>
                  <a:cubicBezTo>
                    <a:pt x="10100" y="2267"/>
                    <a:pt x="7834" y="1"/>
                    <a:pt x="5050"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26" name="Google Shape;926;p38"/>
          <p:cNvGrpSpPr/>
          <p:nvPr/>
        </p:nvGrpSpPr>
        <p:grpSpPr>
          <a:xfrm>
            <a:off x="5085306" y="4449453"/>
            <a:ext cx="333805" cy="344208"/>
            <a:chOff x="2164225" y="2146225"/>
            <a:chExt cx="252500" cy="252500"/>
          </a:xfrm>
        </p:grpSpPr>
        <p:sp>
          <p:nvSpPr>
            <p:cNvPr id="927" name="Google Shape;927;p38"/>
            <p:cNvSpPr/>
            <p:nvPr/>
          </p:nvSpPr>
          <p:spPr>
            <a:xfrm>
              <a:off x="2223100" y="2305925"/>
              <a:ext cx="134750" cy="43300"/>
            </a:xfrm>
            <a:custGeom>
              <a:rect b="b" l="l" r="r" t="t"/>
              <a:pathLst>
                <a:path extrusionOk="0" h="1732" w="5390">
                  <a:moveTo>
                    <a:pt x="2695" y="1"/>
                  </a:moveTo>
                  <a:cubicBezTo>
                    <a:pt x="1624" y="1"/>
                    <a:pt x="679" y="518"/>
                    <a:pt x="72" y="1303"/>
                  </a:cubicBezTo>
                  <a:cubicBezTo>
                    <a:pt x="36" y="1339"/>
                    <a:pt x="1" y="1392"/>
                    <a:pt x="1" y="1464"/>
                  </a:cubicBezTo>
                  <a:cubicBezTo>
                    <a:pt x="1" y="1606"/>
                    <a:pt x="126" y="1731"/>
                    <a:pt x="268" y="1731"/>
                  </a:cubicBezTo>
                  <a:cubicBezTo>
                    <a:pt x="358" y="1731"/>
                    <a:pt x="447" y="1696"/>
                    <a:pt x="483" y="1624"/>
                  </a:cubicBezTo>
                  <a:cubicBezTo>
                    <a:pt x="1000" y="964"/>
                    <a:pt x="1785" y="536"/>
                    <a:pt x="2695" y="536"/>
                  </a:cubicBezTo>
                  <a:cubicBezTo>
                    <a:pt x="3587" y="536"/>
                    <a:pt x="4390" y="964"/>
                    <a:pt x="4908" y="1624"/>
                  </a:cubicBezTo>
                  <a:cubicBezTo>
                    <a:pt x="4943" y="1696"/>
                    <a:pt x="5032" y="1731"/>
                    <a:pt x="5122" y="1731"/>
                  </a:cubicBezTo>
                  <a:cubicBezTo>
                    <a:pt x="5264" y="1731"/>
                    <a:pt x="5389" y="1606"/>
                    <a:pt x="5389" y="1464"/>
                  </a:cubicBezTo>
                  <a:cubicBezTo>
                    <a:pt x="5389" y="1410"/>
                    <a:pt x="5371" y="1357"/>
                    <a:pt x="5318" y="1303"/>
                  </a:cubicBezTo>
                  <a:cubicBezTo>
                    <a:pt x="4711" y="518"/>
                    <a:pt x="3766" y="1"/>
                    <a:pt x="2695"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28" name="Google Shape;928;p38"/>
            <p:cNvSpPr/>
            <p:nvPr/>
          </p:nvSpPr>
          <p:spPr>
            <a:xfrm>
              <a:off x="2323475"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29" name="Google Shape;929;p38"/>
            <p:cNvSpPr/>
            <p:nvPr/>
          </p:nvSpPr>
          <p:spPr>
            <a:xfrm>
              <a:off x="2217300" y="2232775"/>
              <a:ext cx="39725" cy="39725"/>
            </a:xfrm>
            <a:custGeom>
              <a:rect b="b" l="l" r="r" t="t"/>
              <a:pathLst>
                <a:path extrusionOk="0" h="1589" w="1589">
                  <a:moveTo>
                    <a:pt x="804" y="0"/>
                  </a:moveTo>
                  <a:cubicBezTo>
                    <a:pt x="358" y="0"/>
                    <a:pt x="1" y="357"/>
                    <a:pt x="1" y="803"/>
                  </a:cubicBezTo>
                  <a:cubicBezTo>
                    <a:pt x="1" y="1232"/>
                    <a:pt x="358" y="1588"/>
                    <a:pt x="804" y="1588"/>
                  </a:cubicBezTo>
                  <a:cubicBezTo>
                    <a:pt x="1232" y="1588"/>
                    <a:pt x="1589" y="1232"/>
                    <a:pt x="1589" y="803"/>
                  </a:cubicBezTo>
                  <a:cubicBezTo>
                    <a:pt x="1589" y="357"/>
                    <a:pt x="1232" y="0"/>
                    <a:pt x="804"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30" name="Google Shape;930;p38"/>
            <p:cNvSpPr/>
            <p:nvPr/>
          </p:nvSpPr>
          <p:spPr>
            <a:xfrm>
              <a:off x="2164225" y="2146225"/>
              <a:ext cx="252500" cy="252500"/>
            </a:xfrm>
            <a:custGeom>
              <a:rect b="b" l="l" r="r" t="t"/>
              <a:pathLst>
                <a:path extrusionOk="0" h="10100" w="10100">
                  <a:moveTo>
                    <a:pt x="5050" y="536"/>
                  </a:moveTo>
                  <a:cubicBezTo>
                    <a:pt x="7530" y="536"/>
                    <a:pt x="9564" y="2570"/>
                    <a:pt x="9564" y="5050"/>
                  </a:cubicBezTo>
                  <a:cubicBezTo>
                    <a:pt x="9564" y="7548"/>
                    <a:pt x="7530" y="9565"/>
                    <a:pt x="5050" y="9565"/>
                  </a:cubicBezTo>
                  <a:cubicBezTo>
                    <a:pt x="2552" y="9565"/>
                    <a:pt x="518" y="7548"/>
                    <a:pt x="518" y="5050"/>
                  </a:cubicBezTo>
                  <a:cubicBezTo>
                    <a:pt x="518" y="2570"/>
                    <a:pt x="2552" y="536"/>
                    <a:pt x="5050" y="536"/>
                  </a:cubicBezTo>
                  <a:close/>
                  <a:moveTo>
                    <a:pt x="5050" y="1"/>
                  </a:moveTo>
                  <a:cubicBezTo>
                    <a:pt x="2249" y="1"/>
                    <a:pt x="1" y="2267"/>
                    <a:pt x="1" y="5050"/>
                  </a:cubicBezTo>
                  <a:cubicBezTo>
                    <a:pt x="1" y="7852"/>
                    <a:pt x="2249" y="10100"/>
                    <a:pt x="5050" y="10100"/>
                  </a:cubicBezTo>
                  <a:cubicBezTo>
                    <a:pt x="7833" y="10100"/>
                    <a:pt x="10099" y="7852"/>
                    <a:pt x="10099" y="5050"/>
                  </a:cubicBezTo>
                  <a:cubicBezTo>
                    <a:pt x="10099" y="2267"/>
                    <a:pt x="7833" y="1"/>
                    <a:pt x="5050"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31" name="Google Shape;931;p38"/>
          <p:cNvGrpSpPr/>
          <p:nvPr/>
        </p:nvGrpSpPr>
        <p:grpSpPr>
          <a:xfrm>
            <a:off x="4031217" y="4449226"/>
            <a:ext cx="334400" cy="344821"/>
            <a:chOff x="689975" y="1737200"/>
            <a:chExt cx="252950" cy="252950"/>
          </a:xfrm>
        </p:grpSpPr>
        <p:sp>
          <p:nvSpPr>
            <p:cNvPr id="932" name="Google Shape;932;p38"/>
            <p:cNvSpPr/>
            <p:nvPr/>
          </p:nvSpPr>
          <p:spPr>
            <a:xfrm>
              <a:off x="779200" y="1907050"/>
              <a:ext cx="79850" cy="26875"/>
            </a:xfrm>
            <a:custGeom>
              <a:rect b="b" l="l" r="r" t="t"/>
              <a:pathLst>
                <a:path extrusionOk="0" h="1075" w="3194">
                  <a:moveTo>
                    <a:pt x="2060" y="0"/>
                  </a:moveTo>
                  <a:cubicBezTo>
                    <a:pt x="898" y="0"/>
                    <a:pt x="168" y="564"/>
                    <a:pt x="125" y="593"/>
                  </a:cubicBezTo>
                  <a:cubicBezTo>
                    <a:pt x="0" y="700"/>
                    <a:pt x="0" y="861"/>
                    <a:pt x="72" y="968"/>
                  </a:cubicBezTo>
                  <a:cubicBezTo>
                    <a:pt x="125" y="1039"/>
                    <a:pt x="196" y="1075"/>
                    <a:pt x="286" y="1075"/>
                  </a:cubicBezTo>
                  <a:cubicBezTo>
                    <a:pt x="339" y="1075"/>
                    <a:pt x="393" y="1057"/>
                    <a:pt x="446" y="1021"/>
                  </a:cubicBezTo>
                  <a:cubicBezTo>
                    <a:pt x="461" y="1007"/>
                    <a:pt x="1070" y="538"/>
                    <a:pt x="2057" y="538"/>
                  </a:cubicBezTo>
                  <a:cubicBezTo>
                    <a:pt x="2291" y="538"/>
                    <a:pt x="2546" y="564"/>
                    <a:pt x="2819" y="629"/>
                  </a:cubicBezTo>
                  <a:cubicBezTo>
                    <a:pt x="2843" y="634"/>
                    <a:pt x="2867" y="637"/>
                    <a:pt x="2890" y="637"/>
                  </a:cubicBezTo>
                  <a:cubicBezTo>
                    <a:pt x="3020" y="637"/>
                    <a:pt x="3125" y="554"/>
                    <a:pt x="3140" y="433"/>
                  </a:cubicBezTo>
                  <a:cubicBezTo>
                    <a:pt x="3194" y="272"/>
                    <a:pt x="3105" y="129"/>
                    <a:pt x="2962" y="111"/>
                  </a:cubicBezTo>
                  <a:cubicBezTo>
                    <a:pt x="2639" y="32"/>
                    <a:pt x="2337" y="0"/>
                    <a:pt x="2060"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33" name="Google Shape;933;p38"/>
            <p:cNvSpPr/>
            <p:nvPr/>
          </p:nvSpPr>
          <p:spPr>
            <a:xfrm>
              <a:off x="743050" y="1833100"/>
              <a:ext cx="40175" cy="39725"/>
            </a:xfrm>
            <a:custGeom>
              <a:rect b="b" l="l" r="r" t="t"/>
              <a:pathLst>
                <a:path extrusionOk="0" h="1589" w="1607">
                  <a:moveTo>
                    <a:pt x="804" y="0"/>
                  </a:moveTo>
                  <a:cubicBezTo>
                    <a:pt x="358" y="0"/>
                    <a:pt x="1" y="357"/>
                    <a:pt x="1" y="785"/>
                  </a:cubicBezTo>
                  <a:cubicBezTo>
                    <a:pt x="1" y="1232"/>
                    <a:pt x="358" y="1588"/>
                    <a:pt x="804" y="1588"/>
                  </a:cubicBezTo>
                  <a:cubicBezTo>
                    <a:pt x="1250" y="1588"/>
                    <a:pt x="1607" y="1232"/>
                    <a:pt x="1607" y="785"/>
                  </a:cubicBezTo>
                  <a:cubicBezTo>
                    <a:pt x="1607" y="357"/>
                    <a:pt x="1250" y="0"/>
                    <a:pt x="804"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34" name="Google Shape;934;p38"/>
            <p:cNvSpPr/>
            <p:nvPr/>
          </p:nvSpPr>
          <p:spPr>
            <a:xfrm>
              <a:off x="739925" y="1799600"/>
              <a:ext cx="46875" cy="16575"/>
            </a:xfrm>
            <a:custGeom>
              <a:rect b="b" l="l" r="r" t="t"/>
              <a:pathLst>
                <a:path extrusionOk="0" h="663" w="1875">
                  <a:moveTo>
                    <a:pt x="1602" y="0"/>
                  </a:moveTo>
                  <a:cubicBezTo>
                    <a:pt x="1592" y="0"/>
                    <a:pt x="1582" y="1"/>
                    <a:pt x="1571" y="2"/>
                  </a:cubicBezTo>
                  <a:lnTo>
                    <a:pt x="233" y="145"/>
                  </a:lnTo>
                  <a:cubicBezTo>
                    <a:pt x="108" y="145"/>
                    <a:pt x="1" y="270"/>
                    <a:pt x="1" y="430"/>
                  </a:cubicBezTo>
                  <a:cubicBezTo>
                    <a:pt x="19" y="555"/>
                    <a:pt x="126" y="662"/>
                    <a:pt x="269" y="662"/>
                  </a:cubicBezTo>
                  <a:lnTo>
                    <a:pt x="304" y="662"/>
                  </a:lnTo>
                  <a:lnTo>
                    <a:pt x="1625" y="537"/>
                  </a:lnTo>
                  <a:cubicBezTo>
                    <a:pt x="1767" y="520"/>
                    <a:pt x="1874" y="377"/>
                    <a:pt x="1857" y="234"/>
                  </a:cubicBezTo>
                  <a:cubicBezTo>
                    <a:pt x="1857" y="102"/>
                    <a:pt x="1734" y="0"/>
                    <a:pt x="1602"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35" name="Google Shape;935;p38"/>
            <p:cNvSpPr/>
            <p:nvPr/>
          </p:nvSpPr>
          <p:spPr>
            <a:xfrm>
              <a:off x="849675" y="1833100"/>
              <a:ext cx="40175" cy="39725"/>
            </a:xfrm>
            <a:custGeom>
              <a:rect b="b" l="l" r="r" t="t"/>
              <a:pathLst>
                <a:path extrusionOk="0" h="1589" w="1607">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36" name="Google Shape;936;p38"/>
            <p:cNvSpPr/>
            <p:nvPr/>
          </p:nvSpPr>
          <p:spPr>
            <a:xfrm>
              <a:off x="846100" y="1799600"/>
              <a:ext cx="47300" cy="16575"/>
            </a:xfrm>
            <a:custGeom>
              <a:rect b="b" l="l" r="r" t="t"/>
              <a:pathLst>
                <a:path extrusionOk="0" h="663" w="1892">
                  <a:moveTo>
                    <a:pt x="273" y="0"/>
                  </a:moveTo>
                  <a:cubicBezTo>
                    <a:pt x="143" y="0"/>
                    <a:pt x="35" y="102"/>
                    <a:pt x="18" y="234"/>
                  </a:cubicBezTo>
                  <a:cubicBezTo>
                    <a:pt x="1" y="377"/>
                    <a:pt x="108" y="520"/>
                    <a:pt x="250" y="537"/>
                  </a:cubicBezTo>
                  <a:lnTo>
                    <a:pt x="1589" y="662"/>
                  </a:lnTo>
                  <a:lnTo>
                    <a:pt x="1606" y="662"/>
                  </a:lnTo>
                  <a:cubicBezTo>
                    <a:pt x="1749" y="662"/>
                    <a:pt x="1874" y="555"/>
                    <a:pt x="1874" y="430"/>
                  </a:cubicBezTo>
                  <a:cubicBezTo>
                    <a:pt x="1892" y="270"/>
                    <a:pt x="1785" y="145"/>
                    <a:pt x="1642" y="145"/>
                  </a:cubicBezTo>
                  <a:lnTo>
                    <a:pt x="304" y="2"/>
                  </a:lnTo>
                  <a:cubicBezTo>
                    <a:pt x="293" y="1"/>
                    <a:pt x="283" y="0"/>
                    <a:pt x="273"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37" name="Google Shape;937;p38"/>
            <p:cNvSpPr/>
            <p:nvPr/>
          </p:nvSpPr>
          <p:spPr>
            <a:xfrm>
              <a:off x="689975" y="1737200"/>
              <a:ext cx="252950" cy="252950"/>
            </a:xfrm>
            <a:custGeom>
              <a:rect b="b" l="l" r="r" t="t"/>
              <a:pathLst>
                <a:path extrusionOk="0" h="10118" w="10118">
                  <a:moveTo>
                    <a:pt x="5068" y="536"/>
                  </a:moveTo>
                  <a:cubicBezTo>
                    <a:pt x="7548" y="536"/>
                    <a:pt x="9582" y="2570"/>
                    <a:pt x="9582" y="5068"/>
                  </a:cubicBezTo>
                  <a:cubicBezTo>
                    <a:pt x="9582" y="7548"/>
                    <a:pt x="7548" y="9582"/>
                    <a:pt x="5068" y="9582"/>
                  </a:cubicBezTo>
                  <a:cubicBezTo>
                    <a:pt x="2570" y="9582"/>
                    <a:pt x="536" y="7548"/>
                    <a:pt x="536" y="5068"/>
                  </a:cubicBezTo>
                  <a:cubicBezTo>
                    <a:pt x="536" y="2570"/>
                    <a:pt x="2570" y="536"/>
                    <a:pt x="5068" y="536"/>
                  </a:cubicBezTo>
                  <a:close/>
                  <a:moveTo>
                    <a:pt x="5068" y="0"/>
                  </a:moveTo>
                  <a:cubicBezTo>
                    <a:pt x="2267" y="0"/>
                    <a:pt x="1" y="2266"/>
                    <a:pt x="1" y="5068"/>
                  </a:cubicBezTo>
                  <a:cubicBezTo>
                    <a:pt x="1" y="7851"/>
                    <a:pt x="2267" y="10117"/>
                    <a:pt x="5068" y="10117"/>
                  </a:cubicBezTo>
                  <a:cubicBezTo>
                    <a:pt x="7851" y="10117"/>
                    <a:pt x="10117" y="7851"/>
                    <a:pt x="10117" y="5068"/>
                  </a:cubicBezTo>
                  <a:cubicBezTo>
                    <a:pt x="10117" y="2266"/>
                    <a:pt x="7851" y="0"/>
                    <a:pt x="5068"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38" name="Google Shape;938;p38"/>
          <p:cNvGrpSpPr/>
          <p:nvPr/>
        </p:nvGrpSpPr>
        <p:grpSpPr>
          <a:xfrm>
            <a:off x="5612075" y="4439102"/>
            <a:ext cx="334400" cy="344208"/>
            <a:chOff x="2961350" y="1740750"/>
            <a:chExt cx="252950" cy="252500"/>
          </a:xfrm>
        </p:grpSpPr>
        <p:sp>
          <p:nvSpPr>
            <p:cNvPr id="939" name="Google Shape;939;p38"/>
            <p:cNvSpPr/>
            <p:nvPr/>
          </p:nvSpPr>
          <p:spPr>
            <a:xfrm>
              <a:off x="3014425" y="1833100"/>
              <a:ext cx="40175" cy="39725"/>
            </a:xfrm>
            <a:custGeom>
              <a:rect b="b" l="l" r="r" t="t"/>
              <a:pathLst>
                <a:path extrusionOk="0" h="1589" w="1607">
                  <a:moveTo>
                    <a:pt x="804" y="0"/>
                  </a:moveTo>
                  <a:cubicBezTo>
                    <a:pt x="357" y="0"/>
                    <a:pt x="1" y="357"/>
                    <a:pt x="1" y="785"/>
                  </a:cubicBezTo>
                  <a:cubicBezTo>
                    <a:pt x="1" y="1232"/>
                    <a:pt x="357" y="1588"/>
                    <a:pt x="804" y="1588"/>
                  </a:cubicBezTo>
                  <a:cubicBezTo>
                    <a:pt x="1250" y="1588"/>
                    <a:pt x="1606" y="1232"/>
                    <a:pt x="1606" y="785"/>
                  </a:cubicBezTo>
                  <a:cubicBezTo>
                    <a:pt x="1606" y="357"/>
                    <a:pt x="1250" y="0"/>
                    <a:pt x="804"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40" name="Google Shape;940;p38"/>
            <p:cNvSpPr/>
            <p:nvPr/>
          </p:nvSpPr>
          <p:spPr>
            <a:xfrm>
              <a:off x="3010850" y="1792950"/>
              <a:ext cx="58025" cy="28125"/>
            </a:xfrm>
            <a:custGeom>
              <a:rect b="b" l="l" r="r" t="t"/>
              <a:pathLst>
                <a:path extrusionOk="0" h="1125" w="2321">
                  <a:moveTo>
                    <a:pt x="2019" y="0"/>
                  </a:moveTo>
                  <a:cubicBezTo>
                    <a:pt x="1944" y="0"/>
                    <a:pt x="1869" y="32"/>
                    <a:pt x="1821" y="90"/>
                  </a:cubicBezTo>
                  <a:cubicBezTo>
                    <a:pt x="1458" y="496"/>
                    <a:pt x="1024" y="582"/>
                    <a:pt x="727" y="582"/>
                  </a:cubicBezTo>
                  <a:cubicBezTo>
                    <a:pt x="528" y="582"/>
                    <a:pt x="390" y="543"/>
                    <a:pt x="376" y="536"/>
                  </a:cubicBezTo>
                  <a:cubicBezTo>
                    <a:pt x="352" y="531"/>
                    <a:pt x="328" y="528"/>
                    <a:pt x="305" y="528"/>
                  </a:cubicBezTo>
                  <a:cubicBezTo>
                    <a:pt x="175" y="528"/>
                    <a:pt x="67" y="611"/>
                    <a:pt x="37" y="732"/>
                  </a:cubicBezTo>
                  <a:cubicBezTo>
                    <a:pt x="1" y="875"/>
                    <a:pt x="72" y="1018"/>
                    <a:pt x="215" y="1071"/>
                  </a:cubicBezTo>
                  <a:cubicBezTo>
                    <a:pt x="217" y="1069"/>
                    <a:pt x="221" y="1068"/>
                    <a:pt x="227" y="1068"/>
                  </a:cubicBezTo>
                  <a:cubicBezTo>
                    <a:pt x="278" y="1068"/>
                    <a:pt x="463" y="1125"/>
                    <a:pt x="732" y="1125"/>
                  </a:cubicBezTo>
                  <a:cubicBezTo>
                    <a:pt x="1143" y="1125"/>
                    <a:pt x="1732" y="1000"/>
                    <a:pt x="2213" y="429"/>
                  </a:cubicBezTo>
                  <a:cubicBezTo>
                    <a:pt x="2320" y="340"/>
                    <a:pt x="2303" y="161"/>
                    <a:pt x="2196" y="72"/>
                  </a:cubicBezTo>
                  <a:cubicBezTo>
                    <a:pt x="2146" y="23"/>
                    <a:pt x="2082" y="0"/>
                    <a:pt x="2019"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41" name="Google Shape;941;p38"/>
            <p:cNvSpPr/>
            <p:nvPr/>
          </p:nvSpPr>
          <p:spPr>
            <a:xfrm>
              <a:off x="3034500" y="1908025"/>
              <a:ext cx="106625" cy="32150"/>
            </a:xfrm>
            <a:custGeom>
              <a:rect b="b" l="l" r="r" t="t"/>
              <a:pathLst>
                <a:path extrusionOk="0" h="1286" w="4265">
                  <a:moveTo>
                    <a:pt x="2142" y="1"/>
                  </a:moveTo>
                  <a:cubicBezTo>
                    <a:pt x="1196" y="1"/>
                    <a:pt x="411" y="536"/>
                    <a:pt x="1" y="1286"/>
                  </a:cubicBezTo>
                  <a:cubicBezTo>
                    <a:pt x="643" y="964"/>
                    <a:pt x="1374" y="804"/>
                    <a:pt x="2142" y="804"/>
                  </a:cubicBezTo>
                  <a:cubicBezTo>
                    <a:pt x="2909" y="804"/>
                    <a:pt x="3623" y="982"/>
                    <a:pt x="4265" y="1286"/>
                  </a:cubicBezTo>
                  <a:cubicBezTo>
                    <a:pt x="3872" y="518"/>
                    <a:pt x="3069" y="1"/>
                    <a:pt x="2142"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42" name="Google Shape;942;p38"/>
            <p:cNvSpPr/>
            <p:nvPr/>
          </p:nvSpPr>
          <p:spPr>
            <a:xfrm>
              <a:off x="3107200" y="1792675"/>
              <a:ext cx="58025" cy="27950"/>
            </a:xfrm>
            <a:custGeom>
              <a:rect b="b" l="l" r="r" t="t"/>
              <a:pathLst>
                <a:path extrusionOk="0" h="1118" w="2321">
                  <a:moveTo>
                    <a:pt x="302" y="0"/>
                  </a:moveTo>
                  <a:cubicBezTo>
                    <a:pt x="240" y="0"/>
                    <a:pt x="177" y="23"/>
                    <a:pt x="126" y="65"/>
                  </a:cubicBezTo>
                  <a:cubicBezTo>
                    <a:pt x="19" y="154"/>
                    <a:pt x="1" y="333"/>
                    <a:pt x="90" y="440"/>
                  </a:cubicBezTo>
                  <a:cubicBezTo>
                    <a:pt x="572" y="993"/>
                    <a:pt x="1179" y="1118"/>
                    <a:pt x="1589" y="1118"/>
                  </a:cubicBezTo>
                  <a:cubicBezTo>
                    <a:pt x="1874" y="1118"/>
                    <a:pt x="2071" y="1064"/>
                    <a:pt x="2106" y="1046"/>
                  </a:cubicBezTo>
                  <a:cubicBezTo>
                    <a:pt x="2231" y="1029"/>
                    <a:pt x="2320" y="886"/>
                    <a:pt x="2285" y="725"/>
                  </a:cubicBezTo>
                  <a:cubicBezTo>
                    <a:pt x="2240" y="607"/>
                    <a:pt x="2135" y="538"/>
                    <a:pt x="2019" y="538"/>
                  </a:cubicBezTo>
                  <a:cubicBezTo>
                    <a:pt x="1995" y="538"/>
                    <a:pt x="1970" y="541"/>
                    <a:pt x="1946" y="547"/>
                  </a:cubicBezTo>
                  <a:cubicBezTo>
                    <a:pt x="1931" y="547"/>
                    <a:pt x="1792" y="584"/>
                    <a:pt x="1590" y="584"/>
                  </a:cubicBezTo>
                  <a:cubicBezTo>
                    <a:pt x="1288" y="584"/>
                    <a:pt x="847" y="500"/>
                    <a:pt x="483" y="83"/>
                  </a:cubicBezTo>
                  <a:cubicBezTo>
                    <a:pt x="436" y="27"/>
                    <a:pt x="370" y="0"/>
                    <a:pt x="302"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43" name="Google Shape;943;p38"/>
            <p:cNvSpPr/>
            <p:nvPr/>
          </p:nvSpPr>
          <p:spPr>
            <a:xfrm>
              <a:off x="3121050" y="1833100"/>
              <a:ext cx="40150" cy="39725"/>
            </a:xfrm>
            <a:custGeom>
              <a:rect b="b" l="l" r="r" t="t"/>
              <a:pathLst>
                <a:path extrusionOk="0" h="1589" w="1606">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44" name="Google Shape;944;p38"/>
            <p:cNvSpPr/>
            <p:nvPr/>
          </p:nvSpPr>
          <p:spPr>
            <a:xfrm>
              <a:off x="2961350" y="1740750"/>
              <a:ext cx="252950" cy="252500"/>
            </a:xfrm>
            <a:custGeom>
              <a:rect b="b" l="l" r="r" t="t"/>
              <a:pathLst>
                <a:path extrusionOk="0" h="10100" w="10118">
                  <a:moveTo>
                    <a:pt x="5068" y="536"/>
                  </a:moveTo>
                  <a:cubicBezTo>
                    <a:pt x="7548" y="536"/>
                    <a:pt x="9582" y="2570"/>
                    <a:pt x="9582" y="5050"/>
                  </a:cubicBezTo>
                  <a:cubicBezTo>
                    <a:pt x="9582" y="7548"/>
                    <a:pt x="7548" y="9582"/>
                    <a:pt x="5068" y="9582"/>
                  </a:cubicBezTo>
                  <a:cubicBezTo>
                    <a:pt x="2570" y="9582"/>
                    <a:pt x="536" y="7548"/>
                    <a:pt x="536" y="5050"/>
                  </a:cubicBezTo>
                  <a:cubicBezTo>
                    <a:pt x="536" y="2570"/>
                    <a:pt x="2570" y="536"/>
                    <a:pt x="5068" y="536"/>
                  </a:cubicBezTo>
                  <a:close/>
                  <a:moveTo>
                    <a:pt x="5068" y="1"/>
                  </a:moveTo>
                  <a:cubicBezTo>
                    <a:pt x="2266" y="1"/>
                    <a:pt x="0" y="2249"/>
                    <a:pt x="0" y="5050"/>
                  </a:cubicBezTo>
                  <a:cubicBezTo>
                    <a:pt x="0" y="7852"/>
                    <a:pt x="2266" y="10100"/>
                    <a:pt x="5068" y="10100"/>
                  </a:cubicBezTo>
                  <a:cubicBezTo>
                    <a:pt x="7851" y="10100"/>
                    <a:pt x="10117" y="7852"/>
                    <a:pt x="10117" y="5050"/>
                  </a:cubicBezTo>
                  <a:cubicBezTo>
                    <a:pt x="10117" y="2249"/>
                    <a:pt x="7851" y="1"/>
                    <a:pt x="5068"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945" name="Google Shape;945;p38"/>
          <p:cNvSpPr/>
          <p:nvPr/>
        </p:nvSpPr>
        <p:spPr>
          <a:xfrm>
            <a:off x="6169754" y="4468227"/>
            <a:ext cx="333026" cy="343577"/>
          </a:xfrm>
          <a:custGeom>
            <a:rect b="b" l="l" r="r" t="t"/>
            <a:pathLst>
              <a:path extrusionOk="0" h="4202" w="5728">
                <a:moveTo>
                  <a:pt x="1858" y="1"/>
                </a:moveTo>
                <a:cubicBezTo>
                  <a:pt x="1840" y="1"/>
                  <a:pt x="1821" y="3"/>
                  <a:pt x="1803" y="9"/>
                </a:cubicBezTo>
                <a:cubicBezTo>
                  <a:pt x="1713" y="9"/>
                  <a:pt x="1660" y="80"/>
                  <a:pt x="1606" y="169"/>
                </a:cubicBezTo>
                <a:lnTo>
                  <a:pt x="1035" y="1828"/>
                </a:lnTo>
                <a:lnTo>
                  <a:pt x="0" y="1828"/>
                </a:lnTo>
                <a:lnTo>
                  <a:pt x="0" y="2364"/>
                </a:lnTo>
                <a:lnTo>
                  <a:pt x="1214" y="2364"/>
                </a:lnTo>
                <a:cubicBezTo>
                  <a:pt x="1321" y="2364"/>
                  <a:pt x="1410" y="2275"/>
                  <a:pt x="1446" y="2167"/>
                </a:cubicBezTo>
                <a:lnTo>
                  <a:pt x="1767" y="1168"/>
                </a:lnTo>
                <a:lnTo>
                  <a:pt x="2302" y="4023"/>
                </a:lnTo>
                <a:cubicBezTo>
                  <a:pt x="2320" y="4130"/>
                  <a:pt x="2409" y="4202"/>
                  <a:pt x="2516" y="4202"/>
                </a:cubicBezTo>
                <a:lnTo>
                  <a:pt x="2552" y="4202"/>
                </a:lnTo>
                <a:cubicBezTo>
                  <a:pt x="2641" y="4202"/>
                  <a:pt x="2730" y="4148"/>
                  <a:pt x="2766" y="4059"/>
                </a:cubicBezTo>
                <a:lnTo>
                  <a:pt x="3622" y="1828"/>
                </a:lnTo>
                <a:lnTo>
                  <a:pt x="3962" y="3024"/>
                </a:lnTo>
                <a:cubicBezTo>
                  <a:pt x="3991" y="3127"/>
                  <a:pt x="4081" y="3194"/>
                  <a:pt x="4182" y="3194"/>
                </a:cubicBezTo>
                <a:cubicBezTo>
                  <a:pt x="4203" y="3194"/>
                  <a:pt x="4225" y="3191"/>
                  <a:pt x="4247" y="3184"/>
                </a:cubicBezTo>
                <a:cubicBezTo>
                  <a:pt x="4301" y="3167"/>
                  <a:pt x="4336" y="3149"/>
                  <a:pt x="4372" y="3113"/>
                </a:cubicBezTo>
                <a:lnTo>
                  <a:pt x="5086" y="2364"/>
                </a:lnTo>
                <a:lnTo>
                  <a:pt x="5728" y="2364"/>
                </a:lnTo>
                <a:lnTo>
                  <a:pt x="5728" y="1828"/>
                </a:lnTo>
                <a:lnTo>
                  <a:pt x="4961" y="1828"/>
                </a:lnTo>
                <a:cubicBezTo>
                  <a:pt x="4889" y="1846"/>
                  <a:pt x="4836" y="1900"/>
                  <a:pt x="4782" y="1936"/>
                </a:cubicBezTo>
                <a:lnTo>
                  <a:pt x="4283" y="2489"/>
                </a:lnTo>
                <a:lnTo>
                  <a:pt x="3854" y="1008"/>
                </a:lnTo>
                <a:cubicBezTo>
                  <a:pt x="3824" y="917"/>
                  <a:pt x="3730" y="839"/>
                  <a:pt x="3626" y="839"/>
                </a:cubicBezTo>
                <a:cubicBezTo>
                  <a:pt x="3607" y="839"/>
                  <a:pt x="3588" y="842"/>
                  <a:pt x="3569" y="847"/>
                </a:cubicBezTo>
                <a:cubicBezTo>
                  <a:pt x="3498" y="883"/>
                  <a:pt x="3426" y="918"/>
                  <a:pt x="3408" y="1008"/>
                </a:cubicBezTo>
                <a:lnTo>
                  <a:pt x="2605" y="3113"/>
                </a:lnTo>
                <a:lnTo>
                  <a:pt x="2070" y="187"/>
                </a:lnTo>
                <a:cubicBezTo>
                  <a:pt x="2040" y="81"/>
                  <a:pt x="1958" y="1"/>
                  <a:pt x="1858"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sz="1900"/>
          </a:p>
        </p:txBody>
      </p:sp>
      <p:grpSp>
        <p:nvGrpSpPr>
          <p:cNvPr id="946" name="Google Shape;946;p38"/>
          <p:cNvGrpSpPr/>
          <p:nvPr/>
        </p:nvGrpSpPr>
        <p:grpSpPr>
          <a:xfrm>
            <a:off x="6696108" y="4387468"/>
            <a:ext cx="271902" cy="376448"/>
            <a:chOff x="4026550" y="3640100"/>
            <a:chExt cx="205675" cy="276150"/>
          </a:xfrm>
        </p:grpSpPr>
        <p:sp>
          <p:nvSpPr>
            <p:cNvPr id="947" name="Google Shape;947;p38"/>
            <p:cNvSpPr/>
            <p:nvPr/>
          </p:nvSpPr>
          <p:spPr>
            <a:xfrm>
              <a:off x="4119325" y="3640100"/>
              <a:ext cx="20100" cy="29925"/>
            </a:xfrm>
            <a:custGeom>
              <a:rect b="b" l="l" r="r" t="t"/>
              <a:pathLst>
                <a:path extrusionOk="0" h="1197" w="804">
                  <a:moveTo>
                    <a:pt x="411" y="1"/>
                  </a:moveTo>
                  <a:cubicBezTo>
                    <a:pt x="179" y="1"/>
                    <a:pt x="465" y="269"/>
                    <a:pt x="144" y="536"/>
                  </a:cubicBezTo>
                  <a:cubicBezTo>
                    <a:pt x="126" y="554"/>
                    <a:pt x="126" y="554"/>
                    <a:pt x="108" y="572"/>
                  </a:cubicBezTo>
                  <a:cubicBezTo>
                    <a:pt x="54" y="625"/>
                    <a:pt x="1" y="697"/>
                    <a:pt x="1" y="804"/>
                  </a:cubicBezTo>
                  <a:cubicBezTo>
                    <a:pt x="1" y="1036"/>
                    <a:pt x="179" y="1196"/>
                    <a:pt x="411" y="1196"/>
                  </a:cubicBezTo>
                  <a:cubicBezTo>
                    <a:pt x="643" y="1196"/>
                    <a:pt x="804" y="1036"/>
                    <a:pt x="804" y="804"/>
                  </a:cubicBezTo>
                  <a:cubicBezTo>
                    <a:pt x="804" y="572"/>
                    <a:pt x="643" y="1"/>
                    <a:pt x="411"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48" name="Google Shape;948;p38"/>
            <p:cNvSpPr/>
            <p:nvPr/>
          </p:nvSpPr>
          <p:spPr>
            <a:xfrm>
              <a:off x="4086325" y="3656625"/>
              <a:ext cx="19650" cy="29900"/>
            </a:xfrm>
            <a:custGeom>
              <a:rect b="b" l="l" r="r" t="t"/>
              <a:pathLst>
                <a:path extrusionOk="0" h="1196" w="786">
                  <a:moveTo>
                    <a:pt x="393" y="0"/>
                  </a:moveTo>
                  <a:cubicBezTo>
                    <a:pt x="161" y="0"/>
                    <a:pt x="447" y="268"/>
                    <a:pt x="125" y="535"/>
                  </a:cubicBezTo>
                  <a:cubicBezTo>
                    <a:pt x="125" y="553"/>
                    <a:pt x="125" y="553"/>
                    <a:pt x="108" y="571"/>
                  </a:cubicBezTo>
                  <a:cubicBezTo>
                    <a:pt x="54" y="642"/>
                    <a:pt x="1" y="696"/>
                    <a:pt x="1" y="803"/>
                  </a:cubicBezTo>
                  <a:cubicBezTo>
                    <a:pt x="1" y="1035"/>
                    <a:pt x="161" y="1196"/>
                    <a:pt x="393" y="1196"/>
                  </a:cubicBezTo>
                  <a:cubicBezTo>
                    <a:pt x="625" y="1196"/>
                    <a:pt x="786" y="1035"/>
                    <a:pt x="786" y="803"/>
                  </a:cubicBezTo>
                  <a:cubicBezTo>
                    <a:pt x="786" y="571"/>
                    <a:pt x="625" y="0"/>
                    <a:pt x="393"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49" name="Google Shape;949;p38"/>
            <p:cNvSpPr/>
            <p:nvPr/>
          </p:nvSpPr>
          <p:spPr>
            <a:xfrm>
              <a:off x="4152800" y="3656625"/>
              <a:ext cx="19650" cy="29900"/>
            </a:xfrm>
            <a:custGeom>
              <a:rect b="b" l="l" r="r" t="t"/>
              <a:pathLst>
                <a:path extrusionOk="0" h="1196" w="786">
                  <a:moveTo>
                    <a:pt x="393" y="0"/>
                  </a:moveTo>
                  <a:cubicBezTo>
                    <a:pt x="161" y="0"/>
                    <a:pt x="446" y="268"/>
                    <a:pt x="125" y="535"/>
                  </a:cubicBezTo>
                  <a:cubicBezTo>
                    <a:pt x="125" y="553"/>
                    <a:pt x="125" y="553"/>
                    <a:pt x="107" y="571"/>
                  </a:cubicBezTo>
                  <a:cubicBezTo>
                    <a:pt x="54" y="642"/>
                    <a:pt x="0" y="696"/>
                    <a:pt x="0" y="803"/>
                  </a:cubicBezTo>
                  <a:cubicBezTo>
                    <a:pt x="0" y="1035"/>
                    <a:pt x="161" y="1196"/>
                    <a:pt x="393" y="1196"/>
                  </a:cubicBezTo>
                  <a:cubicBezTo>
                    <a:pt x="625" y="1196"/>
                    <a:pt x="785" y="1035"/>
                    <a:pt x="785" y="803"/>
                  </a:cubicBezTo>
                  <a:cubicBezTo>
                    <a:pt x="785" y="571"/>
                    <a:pt x="625" y="0"/>
                    <a:pt x="393"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50" name="Google Shape;950;p38"/>
            <p:cNvSpPr/>
            <p:nvPr/>
          </p:nvSpPr>
          <p:spPr>
            <a:xfrm>
              <a:off x="4035925" y="3683375"/>
              <a:ext cx="186475" cy="129600"/>
            </a:xfrm>
            <a:custGeom>
              <a:rect b="b" l="l" r="r" t="t"/>
              <a:pathLst>
                <a:path extrusionOk="0" h="5184" w="7459">
                  <a:moveTo>
                    <a:pt x="3729" y="1"/>
                  </a:moveTo>
                  <a:cubicBezTo>
                    <a:pt x="3497" y="1"/>
                    <a:pt x="3337" y="54"/>
                    <a:pt x="3337" y="126"/>
                  </a:cubicBezTo>
                  <a:lnTo>
                    <a:pt x="3337" y="2124"/>
                  </a:lnTo>
                  <a:cubicBezTo>
                    <a:pt x="3141" y="2124"/>
                    <a:pt x="2980" y="2142"/>
                    <a:pt x="2802" y="2160"/>
                  </a:cubicBezTo>
                  <a:lnTo>
                    <a:pt x="2802" y="804"/>
                  </a:lnTo>
                  <a:cubicBezTo>
                    <a:pt x="2802" y="714"/>
                    <a:pt x="2623" y="661"/>
                    <a:pt x="2409" y="661"/>
                  </a:cubicBezTo>
                  <a:cubicBezTo>
                    <a:pt x="2177" y="661"/>
                    <a:pt x="1999" y="714"/>
                    <a:pt x="1999" y="804"/>
                  </a:cubicBezTo>
                  <a:lnTo>
                    <a:pt x="1999" y="2231"/>
                  </a:lnTo>
                  <a:cubicBezTo>
                    <a:pt x="821" y="2392"/>
                    <a:pt x="0" y="2695"/>
                    <a:pt x="0" y="3052"/>
                  </a:cubicBezTo>
                  <a:lnTo>
                    <a:pt x="0" y="4782"/>
                  </a:lnTo>
                  <a:cubicBezTo>
                    <a:pt x="321" y="4782"/>
                    <a:pt x="607" y="4890"/>
                    <a:pt x="839" y="5104"/>
                  </a:cubicBezTo>
                  <a:cubicBezTo>
                    <a:pt x="892" y="5157"/>
                    <a:pt x="995" y="5184"/>
                    <a:pt x="1095" y="5184"/>
                  </a:cubicBezTo>
                  <a:cubicBezTo>
                    <a:pt x="1196" y="5184"/>
                    <a:pt x="1294" y="5157"/>
                    <a:pt x="1339" y="5104"/>
                  </a:cubicBezTo>
                  <a:cubicBezTo>
                    <a:pt x="1553" y="4898"/>
                    <a:pt x="1860" y="4796"/>
                    <a:pt x="2166" y="4796"/>
                  </a:cubicBezTo>
                  <a:cubicBezTo>
                    <a:pt x="2472" y="4796"/>
                    <a:pt x="2775" y="4898"/>
                    <a:pt x="2980" y="5104"/>
                  </a:cubicBezTo>
                  <a:cubicBezTo>
                    <a:pt x="3034" y="5157"/>
                    <a:pt x="3136" y="5184"/>
                    <a:pt x="3239" y="5184"/>
                  </a:cubicBezTo>
                  <a:cubicBezTo>
                    <a:pt x="3341" y="5184"/>
                    <a:pt x="3444" y="5157"/>
                    <a:pt x="3497" y="5104"/>
                  </a:cubicBezTo>
                  <a:cubicBezTo>
                    <a:pt x="3703" y="4898"/>
                    <a:pt x="4006" y="4796"/>
                    <a:pt x="4309" y="4796"/>
                  </a:cubicBezTo>
                  <a:cubicBezTo>
                    <a:pt x="4613" y="4796"/>
                    <a:pt x="4916" y="4898"/>
                    <a:pt x="5121" y="5104"/>
                  </a:cubicBezTo>
                  <a:cubicBezTo>
                    <a:pt x="5175" y="5157"/>
                    <a:pt x="5277" y="5184"/>
                    <a:pt x="5380" y="5184"/>
                  </a:cubicBezTo>
                  <a:cubicBezTo>
                    <a:pt x="5482" y="5184"/>
                    <a:pt x="5585" y="5157"/>
                    <a:pt x="5639" y="5104"/>
                  </a:cubicBezTo>
                  <a:cubicBezTo>
                    <a:pt x="5844" y="4898"/>
                    <a:pt x="6147" y="4796"/>
                    <a:pt x="6450" y="4796"/>
                  </a:cubicBezTo>
                  <a:cubicBezTo>
                    <a:pt x="6754" y="4796"/>
                    <a:pt x="7057" y="4898"/>
                    <a:pt x="7262" y="5104"/>
                  </a:cubicBezTo>
                  <a:cubicBezTo>
                    <a:pt x="7298" y="5139"/>
                    <a:pt x="7369" y="5157"/>
                    <a:pt x="7459" y="5175"/>
                  </a:cubicBezTo>
                  <a:lnTo>
                    <a:pt x="7459" y="3052"/>
                  </a:lnTo>
                  <a:cubicBezTo>
                    <a:pt x="7459" y="2695"/>
                    <a:pt x="6638" y="2392"/>
                    <a:pt x="5460" y="2231"/>
                  </a:cubicBezTo>
                  <a:lnTo>
                    <a:pt x="5460" y="804"/>
                  </a:lnTo>
                  <a:cubicBezTo>
                    <a:pt x="5460" y="714"/>
                    <a:pt x="5282" y="661"/>
                    <a:pt x="5068" y="661"/>
                  </a:cubicBezTo>
                  <a:cubicBezTo>
                    <a:pt x="4836" y="661"/>
                    <a:pt x="4657" y="714"/>
                    <a:pt x="4657" y="804"/>
                  </a:cubicBezTo>
                  <a:lnTo>
                    <a:pt x="4657" y="2160"/>
                  </a:lnTo>
                  <a:cubicBezTo>
                    <a:pt x="4479" y="2142"/>
                    <a:pt x="4318" y="2142"/>
                    <a:pt x="4122" y="2124"/>
                  </a:cubicBezTo>
                  <a:lnTo>
                    <a:pt x="4122" y="126"/>
                  </a:lnTo>
                  <a:cubicBezTo>
                    <a:pt x="4122" y="54"/>
                    <a:pt x="3961" y="1"/>
                    <a:pt x="3729"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51" name="Google Shape;951;p38"/>
            <p:cNvSpPr/>
            <p:nvPr/>
          </p:nvSpPr>
          <p:spPr>
            <a:xfrm>
              <a:off x="4037250" y="3823000"/>
              <a:ext cx="186050" cy="59800"/>
            </a:xfrm>
            <a:custGeom>
              <a:rect b="b" l="l" r="r" t="t"/>
              <a:pathLst>
                <a:path extrusionOk="0" h="2392" w="7442">
                  <a:moveTo>
                    <a:pt x="1" y="0"/>
                  </a:moveTo>
                  <a:lnTo>
                    <a:pt x="1" y="2391"/>
                  </a:lnTo>
                  <a:lnTo>
                    <a:pt x="7441" y="2391"/>
                  </a:lnTo>
                  <a:lnTo>
                    <a:pt x="7441" y="393"/>
                  </a:lnTo>
                  <a:lnTo>
                    <a:pt x="7406" y="393"/>
                  </a:lnTo>
                  <a:cubicBezTo>
                    <a:pt x="7138" y="375"/>
                    <a:pt x="6852" y="268"/>
                    <a:pt x="6674" y="90"/>
                  </a:cubicBezTo>
                  <a:cubicBezTo>
                    <a:pt x="6620" y="36"/>
                    <a:pt x="6518" y="9"/>
                    <a:pt x="6415" y="9"/>
                  </a:cubicBezTo>
                  <a:cubicBezTo>
                    <a:pt x="6313" y="9"/>
                    <a:pt x="6210" y="36"/>
                    <a:pt x="6157" y="90"/>
                  </a:cubicBezTo>
                  <a:cubicBezTo>
                    <a:pt x="5951" y="295"/>
                    <a:pt x="5648" y="397"/>
                    <a:pt x="5345" y="397"/>
                  </a:cubicBezTo>
                  <a:cubicBezTo>
                    <a:pt x="5041" y="397"/>
                    <a:pt x="4738" y="295"/>
                    <a:pt x="4533" y="90"/>
                  </a:cubicBezTo>
                  <a:cubicBezTo>
                    <a:pt x="4479" y="36"/>
                    <a:pt x="4377" y="9"/>
                    <a:pt x="4274" y="9"/>
                  </a:cubicBezTo>
                  <a:cubicBezTo>
                    <a:pt x="4172" y="9"/>
                    <a:pt x="4069" y="36"/>
                    <a:pt x="4015" y="90"/>
                  </a:cubicBezTo>
                  <a:cubicBezTo>
                    <a:pt x="3810" y="295"/>
                    <a:pt x="3507" y="397"/>
                    <a:pt x="3204" y="397"/>
                  </a:cubicBezTo>
                  <a:cubicBezTo>
                    <a:pt x="2900" y="397"/>
                    <a:pt x="2597" y="295"/>
                    <a:pt x="2392" y="90"/>
                  </a:cubicBezTo>
                  <a:cubicBezTo>
                    <a:pt x="2338" y="36"/>
                    <a:pt x="2240" y="9"/>
                    <a:pt x="2140" y="9"/>
                  </a:cubicBezTo>
                  <a:cubicBezTo>
                    <a:pt x="2039" y="9"/>
                    <a:pt x="1937" y="36"/>
                    <a:pt x="1874" y="90"/>
                  </a:cubicBezTo>
                  <a:cubicBezTo>
                    <a:pt x="1669" y="295"/>
                    <a:pt x="1366" y="397"/>
                    <a:pt x="1062" y="397"/>
                  </a:cubicBezTo>
                  <a:cubicBezTo>
                    <a:pt x="759" y="397"/>
                    <a:pt x="456" y="295"/>
                    <a:pt x="251" y="90"/>
                  </a:cubicBezTo>
                  <a:cubicBezTo>
                    <a:pt x="197" y="36"/>
                    <a:pt x="90" y="0"/>
                    <a:pt x="1"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52" name="Google Shape;952;p38"/>
            <p:cNvSpPr/>
            <p:nvPr/>
          </p:nvSpPr>
          <p:spPr>
            <a:xfrm>
              <a:off x="4026550" y="3896150"/>
              <a:ext cx="205675" cy="20100"/>
            </a:xfrm>
            <a:custGeom>
              <a:rect b="b" l="l" r="r" t="t"/>
              <a:pathLst>
                <a:path extrusionOk="0" h="804" w="8227">
                  <a:moveTo>
                    <a:pt x="393" y="1"/>
                  </a:moveTo>
                  <a:cubicBezTo>
                    <a:pt x="161" y="1"/>
                    <a:pt x="1" y="179"/>
                    <a:pt x="1" y="411"/>
                  </a:cubicBezTo>
                  <a:cubicBezTo>
                    <a:pt x="1" y="643"/>
                    <a:pt x="161" y="803"/>
                    <a:pt x="393" y="803"/>
                  </a:cubicBezTo>
                  <a:lnTo>
                    <a:pt x="7834" y="803"/>
                  </a:lnTo>
                  <a:cubicBezTo>
                    <a:pt x="8065" y="803"/>
                    <a:pt x="8226" y="643"/>
                    <a:pt x="8226" y="411"/>
                  </a:cubicBezTo>
                  <a:cubicBezTo>
                    <a:pt x="8226" y="179"/>
                    <a:pt x="8065" y="1"/>
                    <a:pt x="7834"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953" name="Google Shape;953;p38"/>
          <p:cNvSpPr/>
          <p:nvPr/>
        </p:nvSpPr>
        <p:spPr>
          <a:xfrm>
            <a:off x="7189931" y="4453383"/>
            <a:ext cx="319032" cy="363054"/>
          </a:xfrm>
          <a:custGeom>
            <a:rect b="b" l="l" r="r" t="t"/>
            <a:pathLst>
              <a:path extrusionOk="0" h="10653" w="9653">
                <a:moveTo>
                  <a:pt x="4818" y="1"/>
                </a:moveTo>
                <a:cubicBezTo>
                  <a:pt x="4603" y="1"/>
                  <a:pt x="4425" y="179"/>
                  <a:pt x="4425" y="411"/>
                </a:cubicBezTo>
                <a:lnTo>
                  <a:pt x="4425" y="1607"/>
                </a:lnTo>
                <a:lnTo>
                  <a:pt x="1356" y="1607"/>
                </a:lnTo>
                <a:cubicBezTo>
                  <a:pt x="670" y="2310"/>
                  <a:pt x="36" y="2927"/>
                  <a:pt x="1" y="2927"/>
                </a:cubicBezTo>
                <a:cubicBezTo>
                  <a:pt x="1" y="2927"/>
                  <a:pt x="0" y="2927"/>
                  <a:pt x="0" y="2927"/>
                </a:cubicBezTo>
                <a:lnTo>
                  <a:pt x="0" y="2927"/>
                </a:lnTo>
                <a:lnTo>
                  <a:pt x="1338" y="4265"/>
                </a:lnTo>
                <a:lnTo>
                  <a:pt x="4425" y="4265"/>
                </a:lnTo>
                <a:lnTo>
                  <a:pt x="4425" y="10653"/>
                </a:lnTo>
                <a:lnTo>
                  <a:pt x="5228" y="10653"/>
                </a:lnTo>
                <a:lnTo>
                  <a:pt x="5228" y="7459"/>
                </a:lnTo>
                <a:lnTo>
                  <a:pt x="8279" y="7459"/>
                </a:lnTo>
                <a:cubicBezTo>
                  <a:pt x="8993" y="6745"/>
                  <a:pt x="9635" y="6121"/>
                  <a:pt x="9653" y="6121"/>
                </a:cubicBezTo>
                <a:lnTo>
                  <a:pt x="8315" y="4800"/>
                </a:lnTo>
                <a:lnTo>
                  <a:pt x="5228" y="4800"/>
                </a:lnTo>
                <a:lnTo>
                  <a:pt x="5228" y="411"/>
                </a:lnTo>
                <a:cubicBezTo>
                  <a:pt x="5228" y="179"/>
                  <a:pt x="5050" y="1"/>
                  <a:pt x="4818"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954" name="Google Shape;954;p38"/>
          <p:cNvGrpSpPr/>
          <p:nvPr/>
        </p:nvGrpSpPr>
        <p:grpSpPr>
          <a:xfrm>
            <a:off x="7732713" y="4486703"/>
            <a:ext cx="351487" cy="294826"/>
            <a:chOff x="853250" y="4006875"/>
            <a:chExt cx="265875" cy="216275"/>
          </a:xfrm>
        </p:grpSpPr>
        <p:sp>
          <p:nvSpPr>
            <p:cNvPr id="955" name="Google Shape;955;p38"/>
            <p:cNvSpPr/>
            <p:nvPr/>
          </p:nvSpPr>
          <p:spPr>
            <a:xfrm>
              <a:off x="1016500" y="4006875"/>
              <a:ext cx="70950" cy="106525"/>
            </a:xfrm>
            <a:custGeom>
              <a:rect b="b" l="l" r="r" t="t"/>
              <a:pathLst>
                <a:path extrusionOk="0" h="4261" w="2838">
                  <a:moveTo>
                    <a:pt x="1464" y="782"/>
                  </a:moveTo>
                  <a:cubicBezTo>
                    <a:pt x="1785" y="782"/>
                    <a:pt x="2052" y="1049"/>
                    <a:pt x="2052" y="1370"/>
                  </a:cubicBezTo>
                  <a:cubicBezTo>
                    <a:pt x="2052" y="1531"/>
                    <a:pt x="1981" y="1656"/>
                    <a:pt x="1874" y="1781"/>
                  </a:cubicBezTo>
                  <a:cubicBezTo>
                    <a:pt x="1749" y="1906"/>
                    <a:pt x="1606" y="1959"/>
                    <a:pt x="1446" y="1959"/>
                  </a:cubicBezTo>
                  <a:cubicBezTo>
                    <a:pt x="1125" y="1959"/>
                    <a:pt x="875" y="1692"/>
                    <a:pt x="875" y="1370"/>
                  </a:cubicBezTo>
                  <a:cubicBezTo>
                    <a:pt x="875" y="1049"/>
                    <a:pt x="1142" y="782"/>
                    <a:pt x="1464" y="782"/>
                  </a:cubicBezTo>
                  <a:close/>
                  <a:moveTo>
                    <a:pt x="1437" y="0"/>
                  </a:moveTo>
                  <a:cubicBezTo>
                    <a:pt x="1256" y="0"/>
                    <a:pt x="1067" y="33"/>
                    <a:pt x="875" y="104"/>
                  </a:cubicBezTo>
                  <a:cubicBezTo>
                    <a:pt x="589" y="211"/>
                    <a:pt x="357" y="443"/>
                    <a:pt x="215" y="710"/>
                  </a:cubicBezTo>
                  <a:cubicBezTo>
                    <a:pt x="36" y="1067"/>
                    <a:pt x="0" y="1477"/>
                    <a:pt x="143" y="1852"/>
                  </a:cubicBezTo>
                  <a:lnTo>
                    <a:pt x="785" y="3244"/>
                  </a:lnTo>
                  <a:lnTo>
                    <a:pt x="1214" y="4118"/>
                  </a:lnTo>
                  <a:cubicBezTo>
                    <a:pt x="1249" y="4207"/>
                    <a:pt x="1356" y="4261"/>
                    <a:pt x="1446" y="4261"/>
                  </a:cubicBezTo>
                  <a:cubicBezTo>
                    <a:pt x="1553" y="4261"/>
                    <a:pt x="1642" y="4207"/>
                    <a:pt x="1695" y="4118"/>
                  </a:cubicBezTo>
                  <a:lnTo>
                    <a:pt x="2106" y="3244"/>
                  </a:lnTo>
                  <a:lnTo>
                    <a:pt x="2748" y="1870"/>
                  </a:lnTo>
                  <a:cubicBezTo>
                    <a:pt x="2820" y="1709"/>
                    <a:pt x="2837" y="1531"/>
                    <a:pt x="2837" y="1370"/>
                  </a:cubicBezTo>
                  <a:cubicBezTo>
                    <a:pt x="2837" y="603"/>
                    <a:pt x="2215" y="0"/>
                    <a:pt x="1437"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56" name="Google Shape;956;p38"/>
            <p:cNvSpPr/>
            <p:nvPr/>
          </p:nvSpPr>
          <p:spPr>
            <a:xfrm>
              <a:off x="853250" y="4036650"/>
              <a:ext cx="265875" cy="186500"/>
            </a:xfrm>
            <a:custGeom>
              <a:rect b="b" l="l" r="r" t="t"/>
              <a:pathLst>
                <a:path extrusionOk="0" h="7460" w="10635">
                  <a:moveTo>
                    <a:pt x="2391" y="1036"/>
                  </a:moveTo>
                  <a:lnTo>
                    <a:pt x="2391" y="5372"/>
                  </a:lnTo>
                  <a:lnTo>
                    <a:pt x="803" y="6175"/>
                  </a:lnTo>
                  <a:lnTo>
                    <a:pt x="803" y="1839"/>
                  </a:lnTo>
                  <a:lnTo>
                    <a:pt x="2391" y="1036"/>
                  </a:lnTo>
                  <a:close/>
                  <a:moveTo>
                    <a:pt x="2926" y="1036"/>
                  </a:moveTo>
                  <a:lnTo>
                    <a:pt x="5049" y="2106"/>
                  </a:lnTo>
                  <a:lnTo>
                    <a:pt x="5049" y="6442"/>
                  </a:lnTo>
                  <a:lnTo>
                    <a:pt x="2926" y="5372"/>
                  </a:lnTo>
                  <a:lnTo>
                    <a:pt x="2926" y="1036"/>
                  </a:lnTo>
                  <a:close/>
                  <a:moveTo>
                    <a:pt x="2659" y="1"/>
                  </a:moveTo>
                  <a:lnTo>
                    <a:pt x="0" y="1339"/>
                  </a:lnTo>
                  <a:lnTo>
                    <a:pt x="0" y="7459"/>
                  </a:lnTo>
                  <a:lnTo>
                    <a:pt x="2659" y="6121"/>
                  </a:lnTo>
                  <a:lnTo>
                    <a:pt x="5317" y="7459"/>
                  </a:lnTo>
                  <a:lnTo>
                    <a:pt x="7976" y="6121"/>
                  </a:lnTo>
                  <a:lnTo>
                    <a:pt x="10634" y="7459"/>
                  </a:lnTo>
                  <a:lnTo>
                    <a:pt x="10634" y="1339"/>
                  </a:lnTo>
                  <a:lnTo>
                    <a:pt x="9760" y="911"/>
                  </a:lnTo>
                  <a:lnTo>
                    <a:pt x="9439" y="1625"/>
                  </a:lnTo>
                  <a:lnTo>
                    <a:pt x="9831" y="1839"/>
                  </a:lnTo>
                  <a:lnTo>
                    <a:pt x="9831" y="6175"/>
                  </a:lnTo>
                  <a:lnTo>
                    <a:pt x="8243" y="5372"/>
                  </a:lnTo>
                  <a:lnTo>
                    <a:pt x="8243" y="3605"/>
                  </a:lnTo>
                  <a:lnTo>
                    <a:pt x="7708" y="3605"/>
                  </a:lnTo>
                  <a:lnTo>
                    <a:pt x="7708" y="5372"/>
                  </a:lnTo>
                  <a:lnTo>
                    <a:pt x="5585" y="6442"/>
                  </a:lnTo>
                  <a:lnTo>
                    <a:pt x="5585" y="2106"/>
                  </a:lnTo>
                  <a:lnTo>
                    <a:pt x="6530" y="1625"/>
                  </a:lnTo>
                  <a:lnTo>
                    <a:pt x="6191" y="911"/>
                  </a:lnTo>
                  <a:lnTo>
                    <a:pt x="5317" y="1339"/>
                  </a:lnTo>
                  <a:lnTo>
                    <a:pt x="2659" y="1"/>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57" name="Google Shape;957;p38"/>
          <p:cNvGrpSpPr/>
          <p:nvPr/>
        </p:nvGrpSpPr>
        <p:grpSpPr>
          <a:xfrm>
            <a:off x="8910280" y="4452282"/>
            <a:ext cx="245925" cy="363668"/>
            <a:chOff x="1978675" y="3981800"/>
            <a:chExt cx="186025" cy="266775"/>
          </a:xfrm>
        </p:grpSpPr>
        <p:sp>
          <p:nvSpPr>
            <p:cNvPr id="958" name="Google Shape;958;p38"/>
            <p:cNvSpPr/>
            <p:nvPr/>
          </p:nvSpPr>
          <p:spPr>
            <a:xfrm>
              <a:off x="1978675" y="3982250"/>
              <a:ext cx="20075" cy="266325"/>
            </a:xfrm>
            <a:custGeom>
              <a:rect b="b" l="l" r="r" t="t"/>
              <a:pathLst>
                <a:path extrusionOk="0" h="10653" w="803">
                  <a:moveTo>
                    <a:pt x="393" y="0"/>
                  </a:moveTo>
                  <a:cubicBezTo>
                    <a:pt x="178" y="0"/>
                    <a:pt x="0" y="179"/>
                    <a:pt x="0" y="411"/>
                  </a:cubicBezTo>
                  <a:lnTo>
                    <a:pt x="0" y="10652"/>
                  </a:lnTo>
                  <a:lnTo>
                    <a:pt x="803" y="10652"/>
                  </a:lnTo>
                  <a:lnTo>
                    <a:pt x="803" y="411"/>
                  </a:lnTo>
                  <a:cubicBezTo>
                    <a:pt x="803" y="179"/>
                    <a:pt x="625" y="0"/>
                    <a:pt x="393"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59" name="Google Shape;959;p38"/>
            <p:cNvSpPr/>
            <p:nvPr/>
          </p:nvSpPr>
          <p:spPr>
            <a:xfrm>
              <a:off x="2012125" y="3981800"/>
              <a:ext cx="152575" cy="119575"/>
            </a:xfrm>
            <a:custGeom>
              <a:rect b="b" l="l" r="r" t="t"/>
              <a:pathLst>
                <a:path extrusionOk="0" h="4783" w="6103">
                  <a:moveTo>
                    <a:pt x="1695" y="0"/>
                  </a:moveTo>
                  <a:cubicBezTo>
                    <a:pt x="518" y="0"/>
                    <a:pt x="0" y="375"/>
                    <a:pt x="0" y="375"/>
                  </a:cubicBezTo>
                  <a:lnTo>
                    <a:pt x="0" y="4782"/>
                  </a:lnTo>
                  <a:cubicBezTo>
                    <a:pt x="0" y="4782"/>
                    <a:pt x="500" y="4390"/>
                    <a:pt x="1695" y="4390"/>
                  </a:cubicBezTo>
                  <a:cubicBezTo>
                    <a:pt x="2637" y="4390"/>
                    <a:pt x="3579" y="4749"/>
                    <a:pt x="4593" y="4749"/>
                  </a:cubicBezTo>
                  <a:cubicBezTo>
                    <a:pt x="5077" y="4749"/>
                    <a:pt x="5578" y="4667"/>
                    <a:pt x="6102" y="4425"/>
                  </a:cubicBezTo>
                  <a:lnTo>
                    <a:pt x="6102" y="18"/>
                  </a:lnTo>
                  <a:cubicBezTo>
                    <a:pt x="5431" y="222"/>
                    <a:pt x="4876" y="291"/>
                    <a:pt x="4385" y="291"/>
                  </a:cubicBezTo>
                  <a:cubicBezTo>
                    <a:pt x="3374" y="291"/>
                    <a:pt x="2632" y="0"/>
                    <a:pt x="1695"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960" name="Google Shape;960;p38"/>
          <p:cNvSpPr/>
          <p:nvPr/>
        </p:nvSpPr>
        <p:spPr>
          <a:xfrm>
            <a:off x="8307296" y="4473715"/>
            <a:ext cx="317875" cy="322363"/>
          </a:xfrm>
          <a:custGeom>
            <a:rect b="b" l="l" r="r" t="t"/>
            <a:pathLst>
              <a:path extrusionOk="0" h="9459" w="9618">
                <a:moveTo>
                  <a:pt x="4086" y="1"/>
                </a:moveTo>
                <a:cubicBezTo>
                  <a:pt x="3985" y="1"/>
                  <a:pt x="3883" y="35"/>
                  <a:pt x="3801" y="112"/>
                </a:cubicBezTo>
                <a:lnTo>
                  <a:pt x="250" y="3663"/>
                </a:lnTo>
                <a:cubicBezTo>
                  <a:pt x="0" y="3913"/>
                  <a:pt x="196" y="4377"/>
                  <a:pt x="571" y="4430"/>
                </a:cubicBezTo>
                <a:cubicBezTo>
                  <a:pt x="658" y="4439"/>
                  <a:pt x="745" y="4444"/>
                  <a:pt x="832" y="4444"/>
                </a:cubicBezTo>
                <a:cubicBezTo>
                  <a:pt x="1261" y="4444"/>
                  <a:pt x="1684" y="4335"/>
                  <a:pt x="2070" y="4127"/>
                </a:cubicBezTo>
                <a:lnTo>
                  <a:pt x="4336" y="6964"/>
                </a:lnTo>
                <a:cubicBezTo>
                  <a:pt x="3979" y="7624"/>
                  <a:pt x="3819" y="8267"/>
                  <a:pt x="3854" y="8802"/>
                </a:cubicBezTo>
                <a:cubicBezTo>
                  <a:pt x="3872" y="8998"/>
                  <a:pt x="3997" y="9177"/>
                  <a:pt x="4193" y="9248"/>
                </a:cubicBezTo>
                <a:cubicBezTo>
                  <a:pt x="4259" y="9278"/>
                  <a:pt x="4326" y="9292"/>
                  <a:pt x="4392" y="9292"/>
                </a:cubicBezTo>
                <a:cubicBezTo>
                  <a:pt x="4524" y="9292"/>
                  <a:pt x="4651" y="9236"/>
                  <a:pt x="4746" y="9141"/>
                </a:cubicBezTo>
                <a:lnTo>
                  <a:pt x="6655" y="7232"/>
                </a:lnTo>
                <a:lnTo>
                  <a:pt x="9368" y="9426"/>
                </a:lnTo>
                <a:cubicBezTo>
                  <a:pt x="9383" y="9449"/>
                  <a:pt x="9410" y="9459"/>
                  <a:pt x="9441" y="9459"/>
                </a:cubicBezTo>
                <a:cubicBezTo>
                  <a:pt x="9484" y="9459"/>
                  <a:pt x="9533" y="9440"/>
                  <a:pt x="9564" y="9409"/>
                </a:cubicBezTo>
                <a:cubicBezTo>
                  <a:pt x="9617" y="9355"/>
                  <a:pt x="9617" y="9284"/>
                  <a:pt x="9564" y="9212"/>
                </a:cubicBezTo>
                <a:lnTo>
                  <a:pt x="7369" y="6518"/>
                </a:lnTo>
                <a:lnTo>
                  <a:pt x="9278" y="4627"/>
                </a:lnTo>
                <a:cubicBezTo>
                  <a:pt x="9421" y="4484"/>
                  <a:pt x="9457" y="4270"/>
                  <a:pt x="9385" y="4056"/>
                </a:cubicBezTo>
                <a:cubicBezTo>
                  <a:pt x="9332" y="3859"/>
                  <a:pt x="9136" y="3735"/>
                  <a:pt x="8939" y="3717"/>
                </a:cubicBezTo>
                <a:cubicBezTo>
                  <a:pt x="8877" y="3710"/>
                  <a:pt x="8813" y="3707"/>
                  <a:pt x="8747" y="3707"/>
                </a:cubicBezTo>
                <a:cubicBezTo>
                  <a:pt x="8254" y="3707"/>
                  <a:pt x="7685" y="3883"/>
                  <a:pt x="7102" y="4198"/>
                </a:cubicBezTo>
                <a:lnTo>
                  <a:pt x="4265" y="1932"/>
                </a:lnTo>
                <a:cubicBezTo>
                  <a:pt x="4514" y="1469"/>
                  <a:pt x="4621" y="951"/>
                  <a:pt x="4568" y="434"/>
                </a:cubicBezTo>
                <a:cubicBezTo>
                  <a:pt x="4543" y="175"/>
                  <a:pt x="4314" y="1"/>
                  <a:pt x="4086"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961" name="Google Shape;961;p38"/>
          <p:cNvGrpSpPr/>
          <p:nvPr/>
        </p:nvGrpSpPr>
        <p:grpSpPr>
          <a:xfrm>
            <a:off x="9440020" y="4461726"/>
            <a:ext cx="333805" cy="344821"/>
            <a:chOff x="480325" y="3970200"/>
            <a:chExt cx="252500" cy="252950"/>
          </a:xfrm>
        </p:grpSpPr>
        <p:sp>
          <p:nvSpPr>
            <p:cNvPr id="962" name="Google Shape;962;p38"/>
            <p:cNvSpPr/>
            <p:nvPr/>
          </p:nvSpPr>
          <p:spPr>
            <a:xfrm>
              <a:off x="480325" y="3970200"/>
              <a:ext cx="252500" cy="252950"/>
            </a:xfrm>
            <a:custGeom>
              <a:rect b="b" l="l" r="r" t="t"/>
              <a:pathLst>
                <a:path extrusionOk="0" h="10118" w="10100">
                  <a:moveTo>
                    <a:pt x="5050" y="4265"/>
                  </a:moveTo>
                  <a:cubicBezTo>
                    <a:pt x="5496" y="4265"/>
                    <a:pt x="5853" y="4622"/>
                    <a:pt x="5853" y="5068"/>
                  </a:cubicBezTo>
                  <a:cubicBezTo>
                    <a:pt x="5853" y="5496"/>
                    <a:pt x="5496" y="5853"/>
                    <a:pt x="5050" y="5853"/>
                  </a:cubicBezTo>
                  <a:cubicBezTo>
                    <a:pt x="4622" y="5853"/>
                    <a:pt x="4247" y="5496"/>
                    <a:pt x="4247" y="5068"/>
                  </a:cubicBezTo>
                  <a:cubicBezTo>
                    <a:pt x="4247" y="4622"/>
                    <a:pt x="4622" y="4265"/>
                    <a:pt x="5050" y="4265"/>
                  </a:cubicBezTo>
                  <a:close/>
                  <a:moveTo>
                    <a:pt x="5050" y="0"/>
                  </a:moveTo>
                  <a:lnTo>
                    <a:pt x="4889" y="536"/>
                  </a:lnTo>
                  <a:lnTo>
                    <a:pt x="4622" y="1374"/>
                  </a:lnTo>
                  <a:lnTo>
                    <a:pt x="3997" y="3391"/>
                  </a:lnTo>
                  <a:lnTo>
                    <a:pt x="2748" y="2730"/>
                  </a:lnTo>
                  <a:lnTo>
                    <a:pt x="3391" y="3979"/>
                  </a:lnTo>
                  <a:lnTo>
                    <a:pt x="1374" y="4622"/>
                  </a:lnTo>
                  <a:lnTo>
                    <a:pt x="536" y="4871"/>
                  </a:lnTo>
                  <a:lnTo>
                    <a:pt x="1" y="5050"/>
                  </a:lnTo>
                  <a:lnTo>
                    <a:pt x="536" y="5228"/>
                  </a:lnTo>
                  <a:lnTo>
                    <a:pt x="1339" y="5496"/>
                  </a:lnTo>
                  <a:lnTo>
                    <a:pt x="3373" y="6120"/>
                  </a:lnTo>
                  <a:lnTo>
                    <a:pt x="2730" y="7387"/>
                  </a:lnTo>
                  <a:lnTo>
                    <a:pt x="3979" y="6727"/>
                  </a:lnTo>
                  <a:lnTo>
                    <a:pt x="4622" y="8761"/>
                  </a:lnTo>
                  <a:lnTo>
                    <a:pt x="4872" y="9582"/>
                  </a:lnTo>
                  <a:lnTo>
                    <a:pt x="5032" y="10117"/>
                  </a:lnTo>
                  <a:lnTo>
                    <a:pt x="5211" y="9582"/>
                  </a:lnTo>
                  <a:lnTo>
                    <a:pt x="5478" y="8761"/>
                  </a:lnTo>
                  <a:lnTo>
                    <a:pt x="6121" y="6709"/>
                  </a:lnTo>
                  <a:lnTo>
                    <a:pt x="7370" y="7369"/>
                  </a:lnTo>
                  <a:lnTo>
                    <a:pt x="7370" y="7369"/>
                  </a:lnTo>
                  <a:lnTo>
                    <a:pt x="6709" y="6120"/>
                  </a:lnTo>
                  <a:lnTo>
                    <a:pt x="8743" y="5478"/>
                  </a:lnTo>
                  <a:lnTo>
                    <a:pt x="9564" y="5210"/>
                  </a:lnTo>
                  <a:lnTo>
                    <a:pt x="10099" y="5032"/>
                  </a:lnTo>
                  <a:lnTo>
                    <a:pt x="9564" y="4889"/>
                  </a:lnTo>
                  <a:lnTo>
                    <a:pt x="8743" y="4640"/>
                  </a:lnTo>
                  <a:lnTo>
                    <a:pt x="6727" y="3997"/>
                  </a:lnTo>
                  <a:lnTo>
                    <a:pt x="7370" y="2730"/>
                  </a:lnTo>
                  <a:lnTo>
                    <a:pt x="7370" y="2730"/>
                  </a:lnTo>
                  <a:lnTo>
                    <a:pt x="6121" y="3391"/>
                  </a:lnTo>
                  <a:lnTo>
                    <a:pt x="5478" y="1356"/>
                  </a:lnTo>
                  <a:lnTo>
                    <a:pt x="5211" y="536"/>
                  </a:lnTo>
                  <a:lnTo>
                    <a:pt x="5050" y="0"/>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63" name="Google Shape;963;p38"/>
            <p:cNvSpPr/>
            <p:nvPr/>
          </p:nvSpPr>
          <p:spPr>
            <a:xfrm>
              <a:off x="625300" y="4115175"/>
              <a:ext cx="92800" cy="92800"/>
            </a:xfrm>
            <a:custGeom>
              <a:rect b="b" l="l" r="r" t="t"/>
              <a:pathLst>
                <a:path extrusionOk="0" h="3712" w="3712">
                  <a:moveTo>
                    <a:pt x="3712" y="0"/>
                  </a:moveTo>
                  <a:lnTo>
                    <a:pt x="3105" y="197"/>
                  </a:lnTo>
                  <a:lnTo>
                    <a:pt x="2837" y="268"/>
                  </a:lnTo>
                  <a:cubicBezTo>
                    <a:pt x="2695" y="750"/>
                    <a:pt x="2481" y="1178"/>
                    <a:pt x="2159" y="1570"/>
                  </a:cubicBezTo>
                  <a:cubicBezTo>
                    <a:pt x="1999" y="1785"/>
                    <a:pt x="1785" y="1981"/>
                    <a:pt x="1571" y="2177"/>
                  </a:cubicBezTo>
                  <a:cubicBezTo>
                    <a:pt x="1178" y="2480"/>
                    <a:pt x="750" y="2712"/>
                    <a:pt x="268" y="2837"/>
                  </a:cubicBezTo>
                  <a:lnTo>
                    <a:pt x="179" y="3123"/>
                  </a:lnTo>
                  <a:lnTo>
                    <a:pt x="0" y="3712"/>
                  </a:lnTo>
                  <a:cubicBezTo>
                    <a:pt x="875" y="3587"/>
                    <a:pt x="1678" y="3176"/>
                    <a:pt x="2338" y="2570"/>
                  </a:cubicBezTo>
                  <a:cubicBezTo>
                    <a:pt x="2409" y="2480"/>
                    <a:pt x="2498" y="2409"/>
                    <a:pt x="2570" y="2320"/>
                  </a:cubicBezTo>
                  <a:cubicBezTo>
                    <a:pt x="3176" y="1677"/>
                    <a:pt x="3569" y="857"/>
                    <a:pt x="3712"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64" name="Google Shape;964;p38"/>
            <p:cNvSpPr/>
            <p:nvPr/>
          </p:nvSpPr>
          <p:spPr>
            <a:xfrm>
              <a:off x="625300" y="3985375"/>
              <a:ext cx="92800" cy="92800"/>
            </a:xfrm>
            <a:custGeom>
              <a:rect b="b" l="l" r="r" t="t"/>
              <a:pathLst>
                <a:path extrusionOk="0" h="3712" w="3712">
                  <a:moveTo>
                    <a:pt x="0" y="0"/>
                  </a:moveTo>
                  <a:lnTo>
                    <a:pt x="179" y="589"/>
                  </a:lnTo>
                  <a:lnTo>
                    <a:pt x="286" y="874"/>
                  </a:lnTo>
                  <a:cubicBezTo>
                    <a:pt x="750" y="1017"/>
                    <a:pt x="1178" y="1231"/>
                    <a:pt x="1553" y="1535"/>
                  </a:cubicBezTo>
                  <a:cubicBezTo>
                    <a:pt x="1785" y="1713"/>
                    <a:pt x="1981" y="1927"/>
                    <a:pt x="2159" y="2159"/>
                  </a:cubicBezTo>
                  <a:cubicBezTo>
                    <a:pt x="2481" y="2534"/>
                    <a:pt x="2695" y="2962"/>
                    <a:pt x="2837" y="3444"/>
                  </a:cubicBezTo>
                  <a:lnTo>
                    <a:pt x="3105" y="3515"/>
                  </a:lnTo>
                  <a:lnTo>
                    <a:pt x="3712" y="3711"/>
                  </a:lnTo>
                  <a:cubicBezTo>
                    <a:pt x="3569" y="2855"/>
                    <a:pt x="3159" y="2034"/>
                    <a:pt x="2570" y="1392"/>
                  </a:cubicBezTo>
                  <a:cubicBezTo>
                    <a:pt x="2481" y="1303"/>
                    <a:pt x="2409" y="1231"/>
                    <a:pt x="2320" y="1142"/>
                  </a:cubicBezTo>
                  <a:cubicBezTo>
                    <a:pt x="1678" y="553"/>
                    <a:pt x="875" y="143"/>
                    <a:pt x="0"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65" name="Google Shape;965;p38"/>
            <p:cNvSpPr/>
            <p:nvPr/>
          </p:nvSpPr>
          <p:spPr>
            <a:xfrm>
              <a:off x="495050" y="3985375"/>
              <a:ext cx="93250" cy="92350"/>
            </a:xfrm>
            <a:custGeom>
              <a:rect b="b" l="l" r="r" t="t"/>
              <a:pathLst>
                <a:path extrusionOk="0" h="3694" w="3730">
                  <a:moveTo>
                    <a:pt x="3729" y="0"/>
                  </a:moveTo>
                  <a:cubicBezTo>
                    <a:pt x="2855" y="143"/>
                    <a:pt x="2034" y="535"/>
                    <a:pt x="1392" y="1124"/>
                  </a:cubicBezTo>
                  <a:cubicBezTo>
                    <a:pt x="1303" y="1213"/>
                    <a:pt x="1232" y="1285"/>
                    <a:pt x="1160" y="1374"/>
                  </a:cubicBezTo>
                  <a:cubicBezTo>
                    <a:pt x="553" y="2034"/>
                    <a:pt x="143" y="2837"/>
                    <a:pt x="0" y="3694"/>
                  </a:cubicBezTo>
                  <a:lnTo>
                    <a:pt x="589" y="3515"/>
                  </a:lnTo>
                  <a:lnTo>
                    <a:pt x="892" y="3426"/>
                  </a:lnTo>
                  <a:cubicBezTo>
                    <a:pt x="1017" y="2962"/>
                    <a:pt x="1249" y="2516"/>
                    <a:pt x="1553" y="2123"/>
                  </a:cubicBezTo>
                  <a:cubicBezTo>
                    <a:pt x="1731" y="1909"/>
                    <a:pt x="1927" y="1695"/>
                    <a:pt x="2159" y="1517"/>
                  </a:cubicBezTo>
                  <a:cubicBezTo>
                    <a:pt x="2552" y="1213"/>
                    <a:pt x="2980" y="999"/>
                    <a:pt x="3444" y="857"/>
                  </a:cubicBezTo>
                  <a:lnTo>
                    <a:pt x="3533" y="589"/>
                  </a:lnTo>
                  <a:lnTo>
                    <a:pt x="3729" y="0"/>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66" name="Google Shape;966;p38"/>
            <p:cNvSpPr/>
            <p:nvPr/>
          </p:nvSpPr>
          <p:spPr>
            <a:xfrm>
              <a:off x="495050" y="4115625"/>
              <a:ext cx="93250" cy="92350"/>
            </a:xfrm>
            <a:custGeom>
              <a:rect b="b" l="l" r="r" t="t"/>
              <a:pathLst>
                <a:path extrusionOk="0" h="3694" w="3730">
                  <a:moveTo>
                    <a:pt x="0" y="0"/>
                  </a:moveTo>
                  <a:cubicBezTo>
                    <a:pt x="161" y="874"/>
                    <a:pt x="553" y="1677"/>
                    <a:pt x="1160" y="2320"/>
                  </a:cubicBezTo>
                  <a:cubicBezTo>
                    <a:pt x="1232" y="2409"/>
                    <a:pt x="1303" y="2480"/>
                    <a:pt x="1392" y="2569"/>
                  </a:cubicBezTo>
                  <a:cubicBezTo>
                    <a:pt x="2034" y="3158"/>
                    <a:pt x="2855" y="3569"/>
                    <a:pt x="3729" y="3694"/>
                  </a:cubicBezTo>
                  <a:lnTo>
                    <a:pt x="3515" y="3105"/>
                  </a:lnTo>
                  <a:lnTo>
                    <a:pt x="3444" y="2819"/>
                  </a:lnTo>
                  <a:cubicBezTo>
                    <a:pt x="2980" y="2694"/>
                    <a:pt x="2534" y="2462"/>
                    <a:pt x="2159" y="2159"/>
                  </a:cubicBezTo>
                  <a:cubicBezTo>
                    <a:pt x="1927" y="1981"/>
                    <a:pt x="1731" y="1767"/>
                    <a:pt x="1553" y="1570"/>
                  </a:cubicBezTo>
                  <a:cubicBezTo>
                    <a:pt x="1249" y="1178"/>
                    <a:pt x="1017" y="750"/>
                    <a:pt x="892" y="268"/>
                  </a:cubicBezTo>
                  <a:lnTo>
                    <a:pt x="607" y="179"/>
                  </a:lnTo>
                  <a:lnTo>
                    <a:pt x="0" y="0"/>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967" name="Google Shape;967;p38"/>
          <p:cNvSpPr/>
          <p:nvPr/>
        </p:nvSpPr>
        <p:spPr>
          <a:xfrm>
            <a:off x="2607371" y="5072569"/>
            <a:ext cx="193442" cy="308322"/>
          </a:xfrm>
          <a:custGeom>
            <a:rect b="b" l="l" r="r" t="t"/>
            <a:pathLst>
              <a:path extrusionOk="0" h="9047" w="5853">
                <a:moveTo>
                  <a:pt x="2926" y="1606"/>
                </a:moveTo>
                <a:cubicBezTo>
                  <a:pt x="3586" y="1606"/>
                  <a:pt x="4122" y="2124"/>
                  <a:pt x="4122" y="2802"/>
                </a:cubicBezTo>
                <a:cubicBezTo>
                  <a:pt x="4122" y="3462"/>
                  <a:pt x="3586" y="3997"/>
                  <a:pt x="2926" y="3997"/>
                </a:cubicBezTo>
                <a:cubicBezTo>
                  <a:pt x="2248" y="3997"/>
                  <a:pt x="1731" y="3462"/>
                  <a:pt x="1731" y="2802"/>
                </a:cubicBezTo>
                <a:cubicBezTo>
                  <a:pt x="1731" y="2124"/>
                  <a:pt x="2248" y="1606"/>
                  <a:pt x="2926" y="1606"/>
                </a:cubicBezTo>
                <a:close/>
                <a:moveTo>
                  <a:pt x="2926" y="0"/>
                </a:moveTo>
                <a:cubicBezTo>
                  <a:pt x="2016" y="0"/>
                  <a:pt x="1142" y="464"/>
                  <a:pt x="625" y="1231"/>
                </a:cubicBezTo>
                <a:cubicBezTo>
                  <a:pt x="107" y="1981"/>
                  <a:pt x="0" y="2962"/>
                  <a:pt x="321" y="3819"/>
                </a:cubicBezTo>
                <a:lnTo>
                  <a:pt x="1588" y="6620"/>
                </a:lnTo>
                <a:lnTo>
                  <a:pt x="2694" y="8904"/>
                </a:lnTo>
                <a:cubicBezTo>
                  <a:pt x="2730" y="8993"/>
                  <a:pt x="2819" y="9046"/>
                  <a:pt x="2926" y="9046"/>
                </a:cubicBezTo>
                <a:cubicBezTo>
                  <a:pt x="3033" y="9046"/>
                  <a:pt x="3122" y="8993"/>
                  <a:pt x="3158" y="8904"/>
                </a:cubicBezTo>
                <a:lnTo>
                  <a:pt x="4247" y="6620"/>
                </a:lnTo>
                <a:lnTo>
                  <a:pt x="5513" y="3819"/>
                </a:lnTo>
                <a:cubicBezTo>
                  <a:pt x="5852" y="2962"/>
                  <a:pt x="5745" y="1981"/>
                  <a:pt x="5228" y="1231"/>
                </a:cubicBezTo>
                <a:cubicBezTo>
                  <a:pt x="4710" y="464"/>
                  <a:pt x="3854" y="0"/>
                  <a:pt x="2926"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968" name="Google Shape;968;p38"/>
          <p:cNvGrpSpPr/>
          <p:nvPr/>
        </p:nvGrpSpPr>
        <p:grpSpPr>
          <a:xfrm>
            <a:off x="3015743" y="5051331"/>
            <a:ext cx="334400" cy="344208"/>
            <a:chOff x="5745250" y="4378350"/>
            <a:chExt cx="252950" cy="252500"/>
          </a:xfrm>
        </p:grpSpPr>
        <p:sp>
          <p:nvSpPr>
            <p:cNvPr id="969" name="Google Shape;969;p38"/>
            <p:cNvSpPr/>
            <p:nvPr/>
          </p:nvSpPr>
          <p:spPr>
            <a:xfrm>
              <a:off x="5745250" y="4378350"/>
              <a:ext cx="252950" cy="252500"/>
            </a:xfrm>
            <a:custGeom>
              <a:rect b="b" l="l" r="r" t="t"/>
              <a:pathLst>
                <a:path extrusionOk="0" h="10100" w="10118">
                  <a:moveTo>
                    <a:pt x="5068" y="536"/>
                  </a:moveTo>
                  <a:cubicBezTo>
                    <a:pt x="5728" y="536"/>
                    <a:pt x="6334" y="678"/>
                    <a:pt x="6888" y="928"/>
                  </a:cubicBezTo>
                  <a:lnTo>
                    <a:pt x="6459" y="1267"/>
                  </a:lnTo>
                  <a:cubicBezTo>
                    <a:pt x="6406" y="1303"/>
                    <a:pt x="6370" y="1339"/>
                    <a:pt x="6299" y="1339"/>
                  </a:cubicBezTo>
                  <a:lnTo>
                    <a:pt x="6031" y="1339"/>
                  </a:lnTo>
                  <a:cubicBezTo>
                    <a:pt x="6013" y="1339"/>
                    <a:pt x="5978" y="1339"/>
                    <a:pt x="5942" y="1321"/>
                  </a:cubicBezTo>
                  <a:cubicBezTo>
                    <a:pt x="5942" y="1321"/>
                    <a:pt x="5300" y="928"/>
                    <a:pt x="4925" y="928"/>
                  </a:cubicBezTo>
                  <a:cubicBezTo>
                    <a:pt x="4568" y="928"/>
                    <a:pt x="3979" y="1160"/>
                    <a:pt x="3729" y="1339"/>
                  </a:cubicBezTo>
                  <a:cubicBezTo>
                    <a:pt x="3337" y="1588"/>
                    <a:pt x="3747" y="1713"/>
                    <a:pt x="3837" y="1731"/>
                  </a:cubicBezTo>
                  <a:lnTo>
                    <a:pt x="4247" y="1731"/>
                  </a:lnTo>
                  <a:cubicBezTo>
                    <a:pt x="4336" y="1731"/>
                    <a:pt x="4407" y="1695"/>
                    <a:pt x="4461" y="1624"/>
                  </a:cubicBezTo>
                  <a:lnTo>
                    <a:pt x="4622" y="1392"/>
                  </a:lnTo>
                  <a:cubicBezTo>
                    <a:pt x="4639" y="1356"/>
                    <a:pt x="4675" y="1339"/>
                    <a:pt x="4729" y="1339"/>
                  </a:cubicBezTo>
                  <a:lnTo>
                    <a:pt x="4925" y="1339"/>
                  </a:lnTo>
                  <a:lnTo>
                    <a:pt x="4657" y="1803"/>
                  </a:lnTo>
                  <a:cubicBezTo>
                    <a:pt x="4586" y="1927"/>
                    <a:pt x="4461" y="1999"/>
                    <a:pt x="4300" y="1999"/>
                  </a:cubicBezTo>
                  <a:lnTo>
                    <a:pt x="3944" y="1999"/>
                  </a:lnTo>
                  <a:cubicBezTo>
                    <a:pt x="3908" y="1999"/>
                    <a:pt x="3837" y="2017"/>
                    <a:pt x="3801" y="2034"/>
                  </a:cubicBezTo>
                  <a:lnTo>
                    <a:pt x="3462" y="2266"/>
                  </a:lnTo>
                  <a:lnTo>
                    <a:pt x="3194" y="2266"/>
                  </a:lnTo>
                  <a:cubicBezTo>
                    <a:pt x="3123" y="2266"/>
                    <a:pt x="3069" y="2320"/>
                    <a:pt x="3069" y="2391"/>
                  </a:cubicBezTo>
                  <a:lnTo>
                    <a:pt x="3069" y="2534"/>
                  </a:lnTo>
                  <a:cubicBezTo>
                    <a:pt x="3069" y="2605"/>
                    <a:pt x="3016" y="2659"/>
                    <a:pt x="2927" y="2659"/>
                  </a:cubicBezTo>
                  <a:lnTo>
                    <a:pt x="2819" y="2659"/>
                  </a:lnTo>
                  <a:cubicBezTo>
                    <a:pt x="2730" y="2659"/>
                    <a:pt x="2641" y="2713"/>
                    <a:pt x="2588" y="2784"/>
                  </a:cubicBezTo>
                  <a:lnTo>
                    <a:pt x="2427" y="3034"/>
                  </a:lnTo>
                  <a:cubicBezTo>
                    <a:pt x="2427" y="3069"/>
                    <a:pt x="2409" y="3087"/>
                    <a:pt x="2409" y="3123"/>
                  </a:cubicBezTo>
                  <a:lnTo>
                    <a:pt x="2409" y="3194"/>
                  </a:lnTo>
                  <a:cubicBezTo>
                    <a:pt x="2409" y="3283"/>
                    <a:pt x="2463" y="3319"/>
                    <a:pt x="2534" y="3319"/>
                  </a:cubicBezTo>
                  <a:lnTo>
                    <a:pt x="3016" y="3319"/>
                  </a:lnTo>
                  <a:cubicBezTo>
                    <a:pt x="3051" y="3319"/>
                    <a:pt x="3087" y="3319"/>
                    <a:pt x="3105" y="3301"/>
                  </a:cubicBezTo>
                  <a:lnTo>
                    <a:pt x="3533" y="2873"/>
                  </a:lnTo>
                  <a:cubicBezTo>
                    <a:pt x="3569" y="2837"/>
                    <a:pt x="3640" y="2802"/>
                    <a:pt x="3712" y="2802"/>
                  </a:cubicBezTo>
                  <a:lnTo>
                    <a:pt x="3765" y="2802"/>
                  </a:lnTo>
                  <a:cubicBezTo>
                    <a:pt x="3837" y="2802"/>
                    <a:pt x="3890" y="2837"/>
                    <a:pt x="3908" y="2909"/>
                  </a:cubicBezTo>
                  <a:lnTo>
                    <a:pt x="3979" y="3230"/>
                  </a:lnTo>
                  <a:cubicBezTo>
                    <a:pt x="3997" y="3301"/>
                    <a:pt x="4033" y="3337"/>
                    <a:pt x="4104" y="3337"/>
                  </a:cubicBezTo>
                  <a:lnTo>
                    <a:pt x="4140" y="3337"/>
                  </a:lnTo>
                  <a:cubicBezTo>
                    <a:pt x="4211" y="3337"/>
                    <a:pt x="4265" y="3301"/>
                    <a:pt x="4265" y="3212"/>
                  </a:cubicBezTo>
                  <a:lnTo>
                    <a:pt x="4265" y="2855"/>
                  </a:lnTo>
                  <a:cubicBezTo>
                    <a:pt x="4265" y="2837"/>
                    <a:pt x="4283" y="2802"/>
                    <a:pt x="4300" y="2766"/>
                  </a:cubicBezTo>
                  <a:lnTo>
                    <a:pt x="4407" y="2659"/>
                  </a:lnTo>
                  <a:lnTo>
                    <a:pt x="4515" y="2962"/>
                  </a:lnTo>
                  <a:cubicBezTo>
                    <a:pt x="4515" y="3034"/>
                    <a:pt x="4568" y="3069"/>
                    <a:pt x="4639" y="3069"/>
                  </a:cubicBezTo>
                  <a:lnTo>
                    <a:pt x="4746" y="3069"/>
                  </a:lnTo>
                  <a:cubicBezTo>
                    <a:pt x="4782" y="3069"/>
                    <a:pt x="4818" y="3052"/>
                    <a:pt x="4836" y="3034"/>
                  </a:cubicBezTo>
                  <a:lnTo>
                    <a:pt x="4889" y="2962"/>
                  </a:lnTo>
                  <a:cubicBezTo>
                    <a:pt x="4925" y="2944"/>
                    <a:pt x="4943" y="2927"/>
                    <a:pt x="4996" y="2927"/>
                  </a:cubicBezTo>
                  <a:lnTo>
                    <a:pt x="5068" y="2927"/>
                  </a:lnTo>
                  <a:cubicBezTo>
                    <a:pt x="5139" y="2927"/>
                    <a:pt x="5193" y="2980"/>
                    <a:pt x="5193" y="3069"/>
                  </a:cubicBezTo>
                  <a:lnTo>
                    <a:pt x="5193" y="3194"/>
                  </a:lnTo>
                  <a:cubicBezTo>
                    <a:pt x="5193" y="3283"/>
                    <a:pt x="5264" y="3319"/>
                    <a:pt x="5335" y="3319"/>
                  </a:cubicBezTo>
                  <a:lnTo>
                    <a:pt x="5817" y="3319"/>
                  </a:lnTo>
                  <a:cubicBezTo>
                    <a:pt x="5906" y="3319"/>
                    <a:pt x="5978" y="3426"/>
                    <a:pt x="5924" y="3498"/>
                  </a:cubicBezTo>
                  <a:lnTo>
                    <a:pt x="5888" y="3622"/>
                  </a:lnTo>
                  <a:cubicBezTo>
                    <a:pt x="5874" y="3682"/>
                    <a:pt x="5834" y="3716"/>
                    <a:pt x="5781" y="3716"/>
                  </a:cubicBezTo>
                  <a:cubicBezTo>
                    <a:pt x="5770" y="3716"/>
                    <a:pt x="5758" y="3715"/>
                    <a:pt x="5746" y="3712"/>
                  </a:cubicBezTo>
                  <a:lnTo>
                    <a:pt x="5103" y="3605"/>
                  </a:lnTo>
                  <a:lnTo>
                    <a:pt x="5014" y="3605"/>
                  </a:lnTo>
                  <a:lnTo>
                    <a:pt x="4461" y="3712"/>
                  </a:lnTo>
                  <a:cubicBezTo>
                    <a:pt x="4445" y="3717"/>
                    <a:pt x="4431" y="3719"/>
                    <a:pt x="4418" y="3719"/>
                  </a:cubicBezTo>
                  <a:cubicBezTo>
                    <a:pt x="4385" y="3719"/>
                    <a:pt x="4356" y="3706"/>
                    <a:pt x="4318" y="3694"/>
                  </a:cubicBezTo>
                  <a:cubicBezTo>
                    <a:pt x="4158" y="3640"/>
                    <a:pt x="3658" y="3462"/>
                    <a:pt x="3462" y="3462"/>
                  </a:cubicBezTo>
                  <a:cubicBezTo>
                    <a:pt x="1892" y="3462"/>
                    <a:pt x="1874" y="4532"/>
                    <a:pt x="1874" y="4925"/>
                  </a:cubicBezTo>
                  <a:cubicBezTo>
                    <a:pt x="1874" y="5460"/>
                    <a:pt x="2177" y="5853"/>
                    <a:pt x="2677" y="5853"/>
                  </a:cubicBezTo>
                  <a:cubicBezTo>
                    <a:pt x="2695" y="5853"/>
                    <a:pt x="2714" y="5853"/>
                    <a:pt x="2733" y="5853"/>
                  </a:cubicBezTo>
                  <a:cubicBezTo>
                    <a:pt x="3311" y="5853"/>
                    <a:pt x="3997" y="5870"/>
                    <a:pt x="3997" y="6923"/>
                  </a:cubicBezTo>
                  <a:lnTo>
                    <a:pt x="3997" y="7744"/>
                  </a:lnTo>
                  <a:cubicBezTo>
                    <a:pt x="3997" y="7905"/>
                    <a:pt x="4051" y="8047"/>
                    <a:pt x="4158" y="8172"/>
                  </a:cubicBezTo>
                  <a:lnTo>
                    <a:pt x="4550" y="8636"/>
                  </a:lnTo>
                  <a:cubicBezTo>
                    <a:pt x="4639" y="8725"/>
                    <a:pt x="4729" y="8779"/>
                    <a:pt x="4854" y="8779"/>
                  </a:cubicBezTo>
                  <a:lnTo>
                    <a:pt x="5175" y="8779"/>
                  </a:lnTo>
                  <a:cubicBezTo>
                    <a:pt x="5282" y="8779"/>
                    <a:pt x="5389" y="8743"/>
                    <a:pt x="5460" y="8654"/>
                  </a:cubicBezTo>
                  <a:lnTo>
                    <a:pt x="5764" y="8351"/>
                  </a:lnTo>
                  <a:cubicBezTo>
                    <a:pt x="5835" y="8279"/>
                    <a:pt x="5888" y="8208"/>
                    <a:pt x="5924" y="8119"/>
                  </a:cubicBezTo>
                  <a:lnTo>
                    <a:pt x="6192" y="7584"/>
                  </a:lnTo>
                  <a:cubicBezTo>
                    <a:pt x="6227" y="7494"/>
                    <a:pt x="6245" y="7387"/>
                    <a:pt x="6245" y="7280"/>
                  </a:cubicBezTo>
                  <a:lnTo>
                    <a:pt x="6245" y="6691"/>
                  </a:lnTo>
                  <a:cubicBezTo>
                    <a:pt x="6245" y="6567"/>
                    <a:pt x="6299" y="6459"/>
                    <a:pt x="6370" y="6406"/>
                  </a:cubicBezTo>
                  <a:lnTo>
                    <a:pt x="7084" y="5692"/>
                  </a:lnTo>
                  <a:cubicBezTo>
                    <a:pt x="7120" y="5639"/>
                    <a:pt x="7120" y="5532"/>
                    <a:pt x="7066" y="5496"/>
                  </a:cubicBezTo>
                  <a:cubicBezTo>
                    <a:pt x="7066" y="5496"/>
                    <a:pt x="6263" y="5050"/>
                    <a:pt x="5835" y="4193"/>
                  </a:cubicBezTo>
                  <a:cubicBezTo>
                    <a:pt x="5781" y="4104"/>
                    <a:pt x="5835" y="3997"/>
                    <a:pt x="5942" y="3997"/>
                  </a:cubicBezTo>
                  <a:lnTo>
                    <a:pt x="5995" y="3997"/>
                  </a:lnTo>
                  <a:lnTo>
                    <a:pt x="6763" y="4979"/>
                  </a:lnTo>
                  <a:cubicBezTo>
                    <a:pt x="6812" y="5048"/>
                    <a:pt x="6890" y="5085"/>
                    <a:pt x="6967" y="5085"/>
                  </a:cubicBezTo>
                  <a:cubicBezTo>
                    <a:pt x="7029" y="5085"/>
                    <a:pt x="7090" y="5062"/>
                    <a:pt x="7137" y="5014"/>
                  </a:cubicBezTo>
                  <a:lnTo>
                    <a:pt x="7583" y="4640"/>
                  </a:lnTo>
                  <a:cubicBezTo>
                    <a:pt x="7655" y="4586"/>
                    <a:pt x="7655" y="4479"/>
                    <a:pt x="7566" y="4425"/>
                  </a:cubicBezTo>
                  <a:lnTo>
                    <a:pt x="7173" y="4193"/>
                  </a:lnTo>
                  <a:cubicBezTo>
                    <a:pt x="7120" y="4158"/>
                    <a:pt x="7102" y="4086"/>
                    <a:pt x="7120" y="4033"/>
                  </a:cubicBezTo>
                  <a:lnTo>
                    <a:pt x="7120" y="3997"/>
                  </a:lnTo>
                  <a:cubicBezTo>
                    <a:pt x="7155" y="3950"/>
                    <a:pt x="7199" y="3926"/>
                    <a:pt x="7245" y="3926"/>
                  </a:cubicBezTo>
                  <a:cubicBezTo>
                    <a:pt x="7268" y="3926"/>
                    <a:pt x="7292" y="3932"/>
                    <a:pt x="7316" y="3944"/>
                  </a:cubicBezTo>
                  <a:lnTo>
                    <a:pt x="7798" y="4229"/>
                  </a:lnTo>
                  <a:cubicBezTo>
                    <a:pt x="7833" y="4265"/>
                    <a:pt x="7887" y="4283"/>
                    <a:pt x="7922" y="4283"/>
                  </a:cubicBezTo>
                  <a:lnTo>
                    <a:pt x="8083" y="4283"/>
                  </a:lnTo>
                  <a:cubicBezTo>
                    <a:pt x="8190" y="4283"/>
                    <a:pt x="8279" y="4336"/>
                    <a:pt x="8315" y="4425"/>
                  </a:cubicBezTo>
                  <a:lnTo>
                    <a:pt x="8708" y="5318"/>
                  </a:lnTo>
                  <a:cubicBezTo>
                    <a:pt x="8743" y="5407"/>
                    <a:pt x="8832" y="5478"/>
                    <a:pt x="8940" y="5478"/>
                  </a:cubicBezTo>
                  <a:cubicBezTo>
                    <a:pt x="9064" y="5478"/>
                    <a:pt x="9171" y="5371"/>
                    <a:pt x="9171" y="5246"/>
                  </a:cubicBezTo>
                  <a:lnTo>
                    <a:pt x="9171" y="4871"/>
                  </a:lnTo>
                  <a:cubicBezTo>
                    <a:pt x="9171" y="4836"/>
                    <a:pt x="9189" y="4782"/>
                    <a:pt x="9225" y="4764"/>
                  </a:cubicBezTo>
                  <a:lnTo>
                    <a:pt x="9528" y="4532"/>
                  </a:lnTo>
                  <a:cubicBezTo>
                    <a:pt x="9564" y="4693"/>
                    <a:pt x="9564" y="4889"/>
                    <a:pt x="9564" y="5068"/>
                  </a:cubicBezTo>
                  <a:cubicBezTo>
                    <a:pt x="9582" y="7548"/>
                    <a:pt x="7566" y="9564"/>
                    <a:pt x="5068" y="9564"/>
                  </a:cubicBezTo>
                  <a:cubicBezTo>
                    <a:pt x="2570" y="9564"/>
                    <a:pt x="536" y="7548"/>
                    <a:pt x="536" y="5050"/>
                  </a:cubicBezTo>
                  <a:cubicBezTo>
                    <a:pt x="536" y="2570"/>
                    <a:pt x="2570" y="536"/>
                    <a:pt x="5068" y="536"/>
                  </a:cubicBezTo>
                  <a:close/>
                  <a:moveTo>
                    <a:pt x="5068" y="0"/>
                  </a:moveTo>
                  <a:cubicBezTo>
                    <a:pt x="2266" y="0"/>
                    <a:pt x="0" y="2266"/>
                    <a:pt x="0" y="5050"/>
                  </a:cubicBezTo>
                  <a:cubicBezTo>
                    <a:pt x="0" y="7851"/>
                    <a:pt x="2266" y="10099"/>
                    <a:pt x="5068" y="10099"/>
                  </a:cubicBezTo>
                  <a:cubicBezTo>
                    <a:pt x="7851" y="10099"/>
                    <a:pt x="10117" y="7851"/>
                    <a:pt x="10117" y="5050"/>
                  </a:cubicBezTo>
                  <a:cubicBezTo>
                    <a:pt x="10117" y="2266"/>
                    <a:pt x="7851" y="0"/>
                    <a:pt x="5068"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70" name="Google Shape;970;p38"/>
            <p:cNvSpPr/>
            <p:nvPr/>
          </p:nvSpPr>
          <p:spPr>
            <a:xfrm>
              <a:off x="5806350" y="4419725"/>
              <a:ext cx="15650" cy="18425"/>
            </a:xfrm>
            <a:custGeom>
              <a:rect b="b" l="l" r="r" t="t"/>
              <a:pathLst>
                <a:path extrusionOk="0" h="737" w="626">
                  <a:moveTo>
                    <a:pt x="360" y="0"/>
                  </a:moveTo>
                  <a:cubicBezTo>
                    <a:pt x="326" y="0"/>
                    <a:pt x="295" y="14"/>
                    <a:pt x="268" y="40"/>
                  </a:cubicBezTo>
                  <a:lnTo>
                    <a:pt x="54" y="255"/>
                  </a:lnTo>
                  <a:cubicBezTo>
                    <a:pt x="1" y="308"/>
                    <a:pt x="1" y="379"/>
                    <a:pt x="54" y="451"/>
                  </a:cubicBezTo>
                  <a:lnTo>
                    <a:pt x="233" y="611"/>
                  </a:lnTo>
                  <a:lnTo>
                    <a:pt x="233" y="736"/>
                  </a:lnTo>
                  <a:lnTo>
                    <a:pt x="358" y="736"/>
                  </a:lnTo>
                  <a:cubicBezTo>
                    <a:pt x="447" y="736"/>
                    <a:pt x="483" y="701"/>
                    <a:pt x="483" y="611"/>
                  </a:cubicBezTo>
                  <a:lnTo>
                    <a:pt x="483" y="469"/>
                  </a:lnTo>
                  <a:lnTo>
                    <a:pt x="625" y="469"/>
                  </a:lnTo>
                  <a:lnTo>
                    <a:pt x="625" y="272"/>
                  </a:lnTo>
                  <a:cubicBezTo>
                    <a:pt x="625" y="219"/>
                    <a:pt x="607" y="201"/>
                    <a:pt x="590" y="183"/>
                  </a:cubicBezTo>
                  <a:lnTo>
                    <a:pt x="465" y="40"/>
                  </a:lnTo>
                  <a:cubicBezTo>
                    <a:pt x="429" y="14"/>
                    <a:pt x="393" y="0"/>
                    <a:pt x="360"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71" name="Google Shape;971;p38"/>
          <p:cNvGrpSpPr/>
          <p:nvPr/>
        </p:nvGrpSpPr>
        <p:grpSpPr>
          <a:xfrm>
            <a:off x="3525242" y="5055591"/>
            <a:ext cx="334400" cy="344821"/>
            <a:chOff x="6130650" y="4381475"/>
            <a:chExt cx="252950" cy="252950"/>
          </a:xfrm>
        </p:grpSpPr>
        <p:sp>
          <p:nvSpPr>
            <p:cNvPr id="972" name="Google Shape;972;p38"/>
            <p:cNvSpPr/>
            <p:nvPr/>
          </p:nvSpPr>
          <p:spPr>
            <a:xfrm>
              <a:off x="6130650" y="4381475"/>
              <a:ext cx="252950" cy="252950"/>
            </a:xfrm>
            <a:custGeom>
              <a:rect b="b" l="l" r="r" t="t"/>
              <a:pathLst>
                <a:path extrusionOk="0" h="10118" w="10118">
                  <a:moveTo>
                    <a:pt x="5710" y="678"/>
                  </a:moveTo>
                  <a:lnTo>
                    <a:pt x="5835" y="910"/>
                  </a:lnTo>
                  <a:cubicBezTo>
                    <a:pt x="5871" y="928"/>
                    <a:pt x="5906" y="946"/>
                    <a:pt x="5924" y="946"/>
                  </a:cubicBezTo>
                  <a:lnTo>
                    <a:pt x="6263" y="946"/>
                  </a:lnTo>
                  <a:cubicBezTo>
                    <a:pt x="6352" y="946"/>
                    <a:pt x="6406" y="892"/>
                    <a:pt x="6406" y="803"/>
                  </a:cubicBezTo>
                  <a:lnTo>
                    <a:pt x="6406" y="732"/>
                  </a:lnTo>
                  <a:cubicBezTo>
                    <a:pt x="8262" y="1321"/>
                    <a:pt x="9600" y="3034"/>
                    <a:pt x="9600" y="5068"/>
                  </a:cubicBezTo>
                  <a:cubicBezTo>
                    <a:pt x="9600" y="6959"/>
                    <a:pt x="8422" y="8583"/>
                    <a:pt x="6781" y="9261"/>
                  </a:cubicBezTo>
                  <a:cubicBezTo>
                    <a:pt x="7066" y="9011"/>
                    <a:pt x="7566" y="8583"/>
                    <a:pt x="7726" y="8386"/>
                  </a:cubicBezTo>
                  <a:cubicBezTo>
                    <a:pt x="7958" y="8137"/>
                    <a:pt x="7994" y="7726"/>
                    <a:pt x="7994" y="7726"/>
                  </a:cubicBezTo>
                  <a:cubicBezTo>
                    <a:pt x="7994" y="7726"/>
                    <a:pt x="8922" y="7476"/>
                    <a:pt x="8922" y="6798"/>
                  </a:cubicBezTo>
                  <a:cubicBezTo>
                    <a:pt x="8922" y="6334"/>
                    <a:pt x="7994" y="6120"/>
                    <a:pt x="7994" y="6120"/>
                  </a:cubicBezTo>
                  <a:cubicBezTo>
                    <a:pt x="7833" y="5621"/>
                    <a:pt x="7048" y="5335"/>
                    <a:pt x="6406" y="5335"/>
                  </a:cubicBezTo>
                  <a:cubicBezTo>
                    <a:pt x="6263" y="5335"/>
                    <a:pt x="5728" y="5603"/>
                    <a:pt x="5728" y="5603"/>
                  </a:cubicBezTo>
                  <a:lnTo>
                    <a:pt x="5460" y="5460"/>
                  </a:lnTo>
                  <a:lnTo>
                    <a:pt x="5460" y="5068"/>
                  </a:lnTo>
                  <a:cubicBezTo>
                    <a:pt x="5460" y="4996"/>
                    <a:pt x="5425" y="4925"/>
                    <a:pt x="5335" y="4925"/>
                  </a:cubicBezTo>
                  <a:lnTo>
                    <a:pt x="5068" y="4925"/>
                  </a:lnTo>
                  <a:lnTo>
                    <a:pt x="5068" y="4532"/>
                  </a:lnTo>
                  <a:cubicBezTo>
                    <a:pt x="5068" y="4461"/>
                    <a:pt x="5014" y="4407"/>
                    <a:pt x="4943" y="4407"/>
                  </a:cubicBezTo>
                  <a:lnTo>
                    <a:pt x="4800" y="4407"/>
                  </a:lnTo>
                  <a:lnTo>
                    <a:pt x="4657" y="4497"/>
                  </a:lnTo>
                  <a:cubicBezTo>
                    <a:pt x="4616" y="4526"/>
                    <a:pt x="4566" y="4540"/>
                    <a:pt x="4516" y="4540"/>
                  </a:cubicBezTo>
                  <a:cubicBezTo>
                    <a:pt x="4415" y="4540"/>
                    <a:pt x="4312" y="4485"/>
                    <a:pt x="4265" y="4390"/>
                  </a:cubicBezTo>
                  <a:cubicBezTo>
                    <a:pt x="4265" y="4390"/>
                    <a:pt x="4140" y="4193"/>
                    <a:pt x="4140" y="4122"/>
                  </a:cubicBezTo>
                  <a:cubicBezTo>
                    <a:pt x="4140" y="3614"/>
                    <a:pt x="4661" y="3586"/>
                    <a:pt x="4777" y="3586"/>
                  </a:cubicBezTo>
                  <a:cubicBezTo>
                    <a:pt x="4792" y="3586"/>
                    <a:pt x="4800" y="3587"/>
                    <a:pt x="4800" y="3587"/>
                  </a:cubicBezTo>
                  <a:lnTo>
                    <a:pt x="5103" y="3587"/>
                  </a:lnTo>
                  <a:cubicBezTo>
                    <a:pt x="5175" y="3587"/>
                    <a:pt x="5210" y="3640"/>
                    <a:pt x="5228" y="3694"/>
                  </a:cubicBezTo>
                  <a:lnTo>
                    <a:pt x="5300" y="4033"/>
                  </a:lnTo>
                  <a:cubicBezTo>
                    <a:pt x="5317" y="4086"/>
                    <a:pt x="5371" y="4140"/>
                    <a:pt x="5442" y="4140"/>
                  </a:cubicBezTo>
                  <a:lnTo>
                    <a:pt x="5496" y="4140"/>
                  </a:lnTo>
                  <a:cubicBezTo>
                    <a:pt x="5567" y="4140"/>
                    <a:pt x="5621" y="4104"/>
                    <a:pt x="5639" y="4033"/>
                  </a:cubicBezTo>
                  <a:lnTo>
                    <a:pt x="5728" y="3533"/>
                  </a:lnTo>
                  <a:cubicBezTo>
                    <a:pt x="5728" y="3497"/>
                    <a:pt x="5746" y="3462"/>
                    <a:pt x="5781" y="3426"/>
                  </a:cubicBezTo>
                  <a:lnTo>
                    <a:pt x="6156" y="2944"/>
                  </a:lnTo>
                  <a:cubicBezTo>
                    <a:pt x="6227" y="2855"/>
                    <a:pt x="6335" y="2802"/>
                    <a:pt x="6459" y="2802"/>
                  </a:cubicBezTo>
                  <a:lnTo>
                    <a:pt x="6798" y="2802"/>
                  </a:lnTo>
                  <a:cubicBezTo>
                    <a:pt x="6888" y="2802"/>
                    <a:pt x="6923" y="2748"/>
                    <a:pt x="6923" y="2677"/>
                  </a:cubicBezTo>
                  <a:lnTo>
                    <a:pt x="6923" y="2534"/>
                  </a:lnTo>
                  <a:lnTo>
                    <a:pt x="6905" y="2498"/>
                  </a:lnTo>
                  <a:cubicBezTo>
                    <a:pt x="6816" y="2427"/>
                    <a:pt x="6870" y="2266"/>
                    <a:pt x="6995" y="2266"/>
                  </a:cubicBezTo>
                  <a:lnTo>
                    <a:pt x="7066" y="2266"/>
                  </a:lnTo>
                  <a:cubicBezTo>
                    <a:pt x="7155" y="2266"/>
                    <a:pt x="7191" y="2320"/>
                    <a:pt x="7191" y="2409"/>
                  </a:cubicBezTo>
                  <a:cubicBezTo>
                    <a:pt x="7191" y="2480"/>
                    <a:pt x="7262" y="2534"/>
                    <a:pt x="7334" y="2534"/>
                  </a:cubicBezTo>
                  <a:lnTo>
                    <a:pt x="7459" y="2534"/>
                  </a:lnTo>
                  <a:lnTo>
                    <a:pt x="7548" y="2195"/>
                  </a:lnTo>
                  <a:cubicBezTo>
                    <a:pt x="7566" y="2070"/>
                    <a:pt x="7530" y="1963"/>
                    <a:pt x="7423" y="1909"/>
                  </a:cubicBezTo>
                  <a:lnTo>
                    <a:pt x="6299" y="1214"/>
                  </a:lnTo>
                  <a:lnTo>
                    <a:pt x="5996" y="1214"/>
                  </a:lnTo>
                  <a:cubicBezTo>
                    <a:pt x="5853" y="1214"/>
                    <a:pt x="5728" y="1339"/>
                    <a:pt x="5728" y="1463"/>
                  </a:cubicBezTo>
                  <a:lnTo>
                    <a:pt x="5728" y="1606"/>
                  </a:lnTo>
                  <a:cubicBezTo>
                    <a:pt x="5728" y="1695"/>
                    <a:pt x="5674" y="1731"/>
                    <a:pt x="5603" y="1731"/>
                  </a:cubicBezTo>
                  <a:lnTo>
                    <a:pt x="5460" y="1731"/>
                  </a:lnTo>
                  <a:lnTo>
                    <a:pt x="5335" y="1606"/>
                  </a:lnTo>
                  <a:lnTo>
                    <a:pt x="4943" y="1606"/>
                  </a:lnTo>
                  <a:cubicBezTo>
                    <a:pt x="4854" y="1606"/>
                    <a:pt x="4800" y="1553"/>
                    <a:pt x="4800" y="1463"/>
                  </a:cubicBezTo>
                  <a:lnTo>
                    <a:pt x="4800" y="1142"/>
                  </a:lnTo>
                  <a:cubicBezTo>
                    <a:pt x="4800" y="1107"/>
                    <a:pt x="4818" y="1071"/>
                    <a:pt x="4854" y="1035"/>
                  </a:cubicBezTo>
                  <a:lnTo>
                    <a:pt x="5710" y="678"/>
                  </a:lnTo>
                  <a:close/>
                  <a:moveTo>
                    <a:pt x="1731" y="1999"/>
                  </a:moveTo>
                  <a:cubicBezTo>
                    <a:pt x="1856" y="2070"/>
                    <a:pt x="1981" y="2177"/>
                    <a:pt x="1999" y="2266"/>
                  </a:cubicBezTo>
                  <a:lnTo>
                    <a:pt x="1999" y="3105"/>
                  </a:lnTo>
                  <a:cubicBezTo>
                    <a:pt x="1999" y="3176"/>
                    <a:pt x="2017" y="3230"/>
                    <a:pt x="2070" y="3266"/>
                  </a:cubicBezTo>
                  <a:lnTo>
                    <a:pt x="2944" y="4407"/>
                  </a:lnTo>
                  <a:lnTo>
                    <a:pt x="2998" y="4336"/>
                  </a:lnTo>
                  <a:cubicBezTo>
                    <a:pt x="3051" y="4300"/>
                    <a:pt x="3069" y="4229"/>
                    <a:pt x="3034" y="4176"/>
                  </a:cubicBezTo>
                  <a:lnTo>
                    <a:pt x="2873" y="3908"/>
                  </a:lnTo>
                  <a:cubicBezTo>
                    <a:pt x="2812" y="3817"/>
                    <a:pt x="2881" y="3700"/>
                    <a:pt x="2979" y="3700"/>
                  </a:cubicBezTo>
                  <a:cubicBezTo>
                    <a:pt x="2997" y="3700"/>
                    <a:pt x="3015" y="3704"/>
                    <a:pt x="3034" y="3712"/>
                  </a:cubicBezTo>
                  <a:cubicBezTo>
                    <a:pt x="3069" y="3729"/>
                    <a:pt x="3105" y="3747"/>
                    <a:pt x="3105" y="3783"/>
                  </a:cubicBezTo>
                  <a:lnTo>
                    <a:pt x="3551" y="4639"/>
                  </a:lnTo>
                  <a:cubicBezTo>
                    <a:pt x="3605" y="4729"/>
                    <a:pt x="3694" y="4818"/>
                    <a:pt x="3783" y="4836"/>
                  </a:cubicBezTo>
                  <a:lnTo>
                    <a:pt x="4372" y="5032"/>
                  </a:lnTo>
                  <a:cubicBezTo>
                    <a:pt x="4408" y="5050"/>
                    <a:pt x="4443" y="5085"/>
                    <a:pt x="4443" y="5103"/>
                  </a:cubicBezTo>
                  <a:lnTo>
                    <a:pt x="4479" y="5175"/>
                  </a:lnTo>
                  <a:cubicBezTo>
                    <a:pt x="4532" y="5264"/>
                    <a:pt x="4622" y="5317"/>
                    <a:pt x="4729" y="5317"/>
                  </a:cubicBezTo>
                  <a:lnTo>
                    <a:pt x="4889" y="5317"/>
                  </a:lnTo>
                  <a:cubicBezTo>
                    <a:pt x="4925" y="5317"/>
                    <a:pt x="4961" y="5353"/>
                    <a:pt x="4996" y="5371"/>
                  </a:cubicBezTo>
                  <a:lnTo>
                    <a:pt x="5175" y="5621"/>
                  </a:lnTo>
                  <a:cubicBezTo>
                    <a:pt x="5193" y="5674"/>
                    <a:pt x="5264" y="5728"/>
                    <a:pt x="5317" y="5728"/>
                  </a:cubicBezTo>
                  <a:lnTo>
                    <a:pt x="5603" y="5799"/>
                  </a:lnTo>
                  <a:cubicBezTo>
                    <a:pt x="5674" y="5817"/>
                    <a:pt x="5728" y="5906"/>
                    <a:pt x="5692" y="5978"/>
                  </a:cubicBezTo>
                  <a:cubicBezTo>
                    <a:pt x="5692" y="5978"/>
                    <a:pt x="5478" y="6192"/>
                    <a:pt x="5478" y="6495"/>
                  </a:cubicBezTo>
                  <a:cubicBezTo>
                    <a:pt x="5478" y="7369"/>
                    <a:pt x="6281" y="7619"/>
                    <a:pt x="6281" y="7833"/>
                  </a:cubicBezTo>
                  <a:cubicBezTo>
                    <a:pt x="6281" y="8369"/>
                    <a:pt x="6192" y="9118"/>
                    <a:pt x="6174" y="9421"/>
                  </a:cubicBezTo>
                  <a:cubicBezTo>
                    <a:pt x="5817" y="9493"/>
                    <a:pt x="5460" y="9546"/>
                    <a:pt x="5086" y="9546"/>
                  </a:cubicBezTo>
                  <a:cubicBezTo>
                    <a:pt x="5064" y="9546"/>
                    <a:pt x="5042" y="9547"/>
                    <a:pt x="5020" y="9547"/>
                  </a:cubicBezTo>
                  <a:cubicBezTo>
                    <a:pt x="2552" y="9547"/>
                    <a:pt x="536" y="7544"/>
                    <a:pt x="536" y="5068"/>
                  </a:cubicBezTo>
                  <a:cubicBezTo>
                    <a:pt x="536" y="3890"/>
                    <a:pt x="1000" y="2819"/>
                    <a:pt x="1731" y="1999"/>
                  </a:cubicBezTo>
                  <a:close/>
                  <a:moveTo>
                    <a:pt x="5068" y="0"/>
                  </a:moveTo>
                  <a:cubicBezTo>
                    <a:pt x="2266" y="0"/>
                    <a:pt x="0" y="2266"/>
                    <a:pt x="0" y="5068"/>
                  </a:cubicBezTo>
                  <a:cubicBezTo>
                    <a:pt x="0" y="7851"/>
                    <a:pt x="2266" y="10117"/>
                    <a:pt x="5068" y="10117"/>
                  </a:cubicBezTo>
                  <a:cubicBezTo>
                    <a:pt x="7869" y="10117"/>
                    <a:pt x="10117" y="7851"/>
                    <a:pt x="10117" y="5068"/>
                  </a:cubicBezTo>
                  <a:cubicBezTo>
                    <a:pt x="10117" y="2266"/>
                    <a:pt x="7869" y="0"/>
                    <a:pt x="5068"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73" name="Google Shape;973;p38"/>
            <p:cNvSpPr/>
            <p:nvPr/>
          </p:nvSpPr>
          <p:spPr>
            <a:xfrm>
              <a:off x="6266250" y="4488650"/>
              <a:ext cx="34375" cy="11325"/>
            </a:xfrm>
            <a:custGeom>
              <a:rect b="b" l="l" r="r" t="t"/>
              <a:pathLst>
                <a:path extrusionOk="0" h="453" w="1375">
                  <a:moveTo>
                    <a:pt x="572" y="0"/>
                  </a:moveTo>
                  <a:cubicBezTo>
                    <a:pt x="549" y="0"/>
                    <a:pt x="527" y="4"/>
                    <a:pt x="500" y="13"/>
                  </a:cubicBezTo>
                  <a:lnTo>
                    <a:pt x="36" y="120"/>
                  </a:lnTo>
                  <a:cubicBezTo>
                    <a:pt x="1" y="138"/>
                    <a:pt x="1" y="192"/>
                    <a:pt x="36" y="245"/>
                  </a:cubicBezTo>
                  <a:lnTo>
                    <a:pt x="661" y="245"/>
                  </a:lnTo>
                  <a:cubicBezTo>
                    <a:pt x="696" y="245"/>
                    <a:pt x="732" y="245"/>
                    <a:pt x="750" y="263"/>
                  </a:cubicBezTo>
                  <a:lnTo>
                    <a:pt x="1214" y="442"/>
                  </a:lnTo>
                  <a:cubicBezTo>
                    <a:pt x="1233" y="449"/>
                    <a:pt x="1252" y="453"/>
                    <a:pt x="1269" y="453"/>
                  </a:cubicBezTo>
                  <a:cubicBezTo>
                    <a:pt x="1331" y="453"/>
                    <a:pt x="1374" y="408"/>
                    <a:pt x="1374" y="352"/>
                  </a:cubicBezTo>
                  <a:cubicBezTo>
                    <a:pt x="1374" y="281"/>
                    <a:pt x="1339" y="228"/>
                    <a:pt x="1285" y="228"/>
                  </a:cubicBezTo>
                  <a:lnTo>
                    <a:pt x="643" y="13"/>
                  </a:lnTo>
                  <a:cubicBezTo>
                    <a:pt x="616" y="4"/>
                    <a:pt x="594" y="0"/>
                    <a:pt x="572"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974" name="Google Shape;974;p38"/>
          <p:cNvSpPr/>
          <p:nvPr/>
        </p:nvSpPr>
        <p:spPr>
          <a:xfrm>
            <a:off x="4032278" y="5070490"/>
            <a:ext cx="323196" cy="316740"/>
          </a:xfrm>
          <a:custGeom>
            <a:rect b="b" l="l" r="r" t="t"/>
            <a:pathLst>
              <a:path extrusionOk="0" h="9294" w="9779">
                <a:moveTo>
                  <a:pt x="5890" y="795"/>
                </a:moveTo>
                <a:cubicBezTo>
                  <a:pt x="6526" y="795"/>
                  <a:pt x="7154" y="933"/>
                  <a:pt x="7726" y="1211"/>
                </a:cubicBezTo>
                <a:cubicBezTo>
                  <a:pt x="7708" y="1211"/>
                  <a:pt x="7708" y="1211"/>
                  <a:pt x="7708" y="1229"/>
                </a:cubicBezTo>
                <a:cubicBezTo>
                  <a:pt x="7423" y="1515"/>
                  <a:pt x="7209" y="1818"/>
                  <a:pt x="7084" y="2103"/>
                </a:cubicBezTo>
                <a:cubicBezTo>
                  <a:pt x="6222" y="1599"/>
                  <a:pt x="5310" y="1332"/>
                  <a:pt x="4493" y="1332"/>
                </a:cubicBezTo>
                <a:cubicBezTo>
                  <a:pt x="4126" y="1332"/>
                  <a:pt x="3777" y="1386"/>
                  <a:pt x="3462" y="1497"/>
                </a:cubicBezTo>
                <a:cubicBezTo>
                  <a:pt x="4210" y="1031"/>
                  <a:pt x="5057" y="795"/>
                  <a:pt x="5890" y="795"/>
                </a:cubicBezTo>
                <a:close/>
                <a:moveTo>
                  <a:pt x="2819" y="1996"/>
                </a:moveTo>
                <a:cubicBezTo>
                  <a:pt x="3355" y="2014"/>
                  <a:pt x="4390" y="2639"/>
                  <a:pt x="5585" y="3620"/>
                </a:cubicBezTo>
                <a:cubicBezTo>
                  <a:pt x="5264" y="3763"/>
                  <a:pt x="4961" y="3977"/>
                  <a:pt x="4675" y="4244"/>
                </a:cubicBezTo>
                <a:cubicBezTo>
                  <a:pt x="4407" y="4530"/>
                  <a:pt x="4193" y="4833"/>
                  <a:pt x="4051" y="5137"/>
                </a:cubicBezTo>
                <a:cubicBezTo>
                  <a:pt x="3069" y="3959"/>
                  <a:pt x="2445" y="2924"/>
                  <a:pt x="2427" y="2371"/>
                </a:cubicBezTo>
                <a:cubicBezTo>
                  <a:pt x="2480" y="2300"/>
                  <a:pt x="2552" y="2246"/>
                  <a:pt x="2623" y="2175"/>
                </a:cubicBezTo>
                <a:cubicBezTo>
                  <a:pt x="2677" y="2103"/>
                  <a:pt x="2748" y="2050"/>
                  <a:pt x="2819" y="1996"/>
                </a:cubicBezTo>
                <a:close/>
                <a:moveTo>
                  <a:pt x="1945" y="3013"/>
                </a:moveTo>
                <a:lnTo>
                  <a:pt x="1945" y="3013"/>
                </a:lnTo>
                <a:cubicBezTo>
                  <a:pt x="1588" y="4048"/>
                  <a:pt x="1820" y="5386"/>
                  <a:pt x="2552" y="6635"/>
                </a:cubicBezTo>
                <a:cubicBezTo>
                  <a:pt x="2249" y="6760"/>
                  <a:pt x="1945" y="6974"/>
                  <a:pt x="1678" y="7260"/>
                </a:cubicBezTo>
                <a:cubicBezTo>
                  <a:pt x="1660" y="7278"/>
                  <a:pt x="1660" y="7278"/>
                  <a:pt x="1660" y="7296"/>
                </a:cubicBezTo>
                <a:cubicBezTo>
                  <a:pt x="1017" y="5957"/>
                  <a:pt x="1124" y="4334"/>
                  <a:pt x="1945" y="3013"/>
                </a:cubicBezTo>
                <a:close/>
                <a:moveTo>
                  <a:pt x="5876" y="0"/>
                </a:moveTo>
                <a:cubicBezTo>
                  <a:pt x="4664" y="0"/>
                  <a:pt x="3429" y="424"/>
                  <a:pt x="2409" y="1265"/>
                </a:cubicBezTo>
                <a:cubicBezTo>
                  <a:pt x="2325" y="1204"/>
                  <a:pt x="2228" y="1175"/>
                  <a:pt x="2129" y="1175"/>
                </a:cubicBezTo>
                <a:cubicBezTo>
                  <a:pt x="1997" y="1175"/>
                  <a:pt x="1861" y="1226"/>
                  <a:pt x="1749" y="1318"/>
                </a:cubicBezTo>
                <a:cubicBezTo>
                  <a:pt x="1588" y="1497"/>
                  <a:pt x="1553" y="1782"/>
                  <a:pt x="1678" y="1996"/>
                </a:cubicBezTo>
                <a:cubicBezTo>
                  <a:pt x="18" y="4013"/>
                  <a:pt x="0" y="6903"/>
                  <a:pt x="1678" y="8777"/>
                </a:cubicBezTo>
                <a:cubicBezTo>
                  <a:pt x="1713" y="8509"/>
                  <a:pt x="1910" y="8152"/>
                  <a:pt x="2231" y="7831"/>
                </a:cubicBezTo>
                <a:cubicBezTo>
                  <a:pt x="2570" y="7492"/>
                  <a:pt x="2927" y="7296"/>
                  <a:pt x="3194" y="7296"/>
                </a:cubicBezTo>
                <a:cubicBezTo>
                  <a:pt x="3212" y="7028"/>
                  <a:pt x="3408" y="6671"/>
                  <a:pt x="3747" y="6332"/>
                </a:cubicBezTo>
                <a:cubicBezTo>
                  <a:pt x="4068" y="5993"/>
                  <a:pt x="4425" y="5797"/>
                  <a:pt x="4693" y="5779"/>
                </a:cubicBezTo>
                <a:cubicBezTo>
                  <a:pt x="4711" y="5601"/>
                  <a:pt x="4818" y="5351"/>
                  <a:pt x="4996" y="5101"/>
                </a:cubicBezTo>
                <a:cubicBezTo>
                  <a:pt x="5014" y="5137"/>
                  <a:pt x="5050" y="5154"/>
                  <a:pt x="5068" y="5190"/>
                </a:cubicBezTo>
                <a:lnTo>
                  <a:pt x="9064" y="9169"/>
                </a:lnTo>
                <a:cubicBezTo>
                  <a:pt x="9136" y="9258"/>
                  <a:pt x="9243" y="9294"/>
                  <a:pt x="9332" y="9294"/>
                </a:cubicBezTo>
                <a:cubicBezTo>
                  <a:pt x="9439" y="9294"/>
                  <a:pt x="9546" y="9258"/>
                  <a:pt x="9618" y="9169"/>
                </a:cubicBezTo>
                <a:cubicBezTo>
                  <a:pt x="9778" y="9026"/>
                  <a:pt x="9778" y="8759"/>
                  <a:pt x="9618" y="8616"/>
                </a:cubicBezTo>
                <a:lnTo>
                  <a:pt x="5621" y="4619"/>
                </a:lnTo>
                <a:cubicBezTo>
                  <a:pt x="5603" y="4601"/>
                  <a:pt x="5585" y="4584"/>
                  <a:pt x="5549" y="4566"/>
                </a:cubicBezTo>
                <a:cubicBezTo>
                  <a:pt x="5781" y="4387"/>
                  <a:pt x="6031" y="4280"/>
                  <a:pt x="6210" y="4262"/>
                </a:cubicBezTo>
                <a:cubicBezTo>
                  <a:pt x="6210" y="3995"/>
                  <a:pt x="6424" y="3638"/>
                  <a:pt x="6745" y="3299"/>
                </a:cubicBezTo>
                <a:cubicBezTo>
                  <a:pt x="7084" y="2978"/>
                  <a:pt x="7441" y="2764"/>
                  <a:pt x="7708" y="2764"/>
                </a:cubicBezTo>
                <a:cubicBezTo>
                  <a:pt x="7708" y="2496"/>
                  <a:pt x="7940" y="2139"/>
                  <a:pt x="8244" y="1800"/>
                </a:cubicBezTo>
                <a:cubicBezTo>
                  <a:pt x="8565" y="1479"/>
                  <a:pt x="8940" y="1283"/>
                  <a:pt x="9189" y="1265"/>
                </a:cubicBezTo>
                <a:cubicBezTo>
                  <a:pt x="8264" y="419"/>
                  <a:pt x="7081" y="0"/>
                  <a:pt x="5876"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975" name="Google Shape;975;p38"/>
          <p:cNvGrpSpPr/>
          <p:nvPr/>
        </p:nvGrpSpPr>
        <p:grpSpPr>
          <a:xfrm>
            <a:off x="4533046" y="5078674"/>
            <a:ext cx="352082" cy="299802"/>
            <a:chOff x="6919750" y="1464650"/>
            <a:chExt cx="266325" cy="219925"/>
          </a:xfrm>
        </p:grpSpPr>
        <p:sp>
          <p:nvSpPr>
            <p:cNvPr id="976" name="Google Shape;976;p38"/>
            <p:cNvSpPr/>
            <p:nvPr/>
          </p:nvSpPr>
          <p:spPr>
            <a:xfrm>
              <a:off x="6919750" y="1464650"/>
              <a:ext cx="266325" cy="219925"/>
            </a:xfrm>
            <a:custGeom>
              <a:rect b="b" l="l" r="r" t="t"/>
              <a:pathLst>
                <a:path extrusionOk="0" h="8797" w="10653">
                  <a:moveTo>
                    <a:pt x="2659" y="2409"/>
                  </a:moveTo>
                  <a:lnTo>
                    <a:pt x="2659" y="3462"/>
                  </a:lnTo>
                  <a:lnTo>
                    <a:pt x="1071" y="3462"/>
                  </a:lnTo>
                  <a:lnTo>
                    <a:pt x="1071" y="2409"/>
                  </a:lnTo>
                  <a:close/>
                  <a:moveTo>
                    <a:pt x="5317" y="2927"/>
                  </a:moveTo>
                  <a:cubicBezTo>
                    <a:pt x="6655" y="2927"/>
                    <a:pt x="7726" y="3997"/>
                    <a:pt x="7726" y="5335"/>
                  </a:cubicBezTo>
                  <a:cubicBezTo>
                    <a:pt x="7726" y="6656"/>
                    <a:pt x="6655" y="7726"/>
                    <a:pt x="5317" y="7726"/>
                  </a:cubicBezTo>
                  <a:cubicBezTo>
                    <a:pt x="3997" y="7726"/>
                    <a:pt x="2926" y="6656"/>
                    <a:pt x="2926" y="5335"/>
                  </a:cubicBezTo>
                  <a:cubicBezTo>
                    <a:pt x="2926" y="3997"/>
                    <a:pt x="3997" y="2927"/>
                    <a:pt x="5317" y="2927"/>
                  </a:cubicBezTo>
                  <a:close/>
                  <a:moveTo>
                    <a:pt x="3997" y="0"/>
                  </a:moveTo>
                  <a:lnTo>
                    <a:pt x="3194" y="1339"/>
                  </a:lnTo>
                  <a:lnTo>
                    <a:pt x="535" y="1339"/>
                  </a:lnTo>
                  <a:cubicBezTo>
                    <a:pt x="232" y="1339"/>
                    <a:pt x="0" y="1571"/>
                    <a:pt x="0" y="1874"/>
                  </a:cubicBezTo>
                  <a:lnTo>
                    <a:pt x="0" y="8262"/>
                  </a:lnTo>
                  <a:cubicBezTo>
                    <a:pt x="0" y="8565"/>
                    <a:pt x="232" y="8797"/>
                    <a:pt x="535" y="8797"/>
                  </a:cubicBezTo>
                  <a:lnTo>
                    <a:pt x="10117" y="8797"/>
                  </a:lnTo>
                  <a:cubicBezTo>
                    <a:pt x="10420" y="8797"/>
                    <a:pt x="10652" y="8565"/>
                    <a:pt x="10652" y="8262"/>
                  </a:cubicBezTo>
                  <a:lnTo>
                    <a:pt x="10652" y="1874"/>
                  </a:lnTo>
                  <a:cubicBezTo>
                    <a:pt x="10652" y="1571"/>
                    <a:pt x="10420" y="1339"/>
                    <a:pt x="10117" y="1339"/>
                  </a:cubicBezTo>
                  <a:lnTo>
                    <a:pt x="7458" y="1339"/>
                  </a:lnTo>
                  <a:lnTo>
                    <a:pt x="6655" y="0"/>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77" name="Google Shape;977;p38"/>
            <p:cNvSpPr/>
            <p:nvPr/>
          </p:nvSpPr>
          <p:spPr>
            <a:xfrm>
              <a:off x="7006275" y="1551175"/>
              <a:ext cx="93250" cy="93250"/>
            </a:xfrm>
            <a:custGeom>
              <a:rect b="b" l="l" r="r" t="t"/>
              <a:pathLst>
                <a:path extrusionOk="0" h="3730" w="3730">
                  <a:moveTo>
                    <a:pt x="1856" y="536"/>
                  </a:moveTo>
                  <a:cubicBezTo>
                    <a:pt x="2606" y="536"/>
                    <a:pt x="3194" y="1125"/>
                    <a:pt x="3194" y="1874"/>
                  </a:cubicBezTo>
                  <a:cubicBezTo>
                    <a:pt x="3194" y="2624"/>
                    <a:pt x="2606" y="3195"/>
                    <a:pt x="1856" y="3195"/>
                  </a:cubicBezTo>
                  <a:cubicBezTo>
                    <a:pt x="1125" y="3195"/>
                    <a:pt x="536" y="2624"/>
                    <a:pt x="536" y="1874"/>
                  </a:cubicBezTo>
                  <a:cubicBezTo>
                    <a:pt x="536" y="1125"/>
                    <a:pt x="1125" y="536"/>
                    <a:pt x="1856" y="536"/>
                  </a:cubicBezTo>
                  <a:close/>
                  <a:moveTo>
                    <a:pt x="1856" y="1"/>
                  </a:moveTo>
                  <a:cubicBezTo>
                    <a:pt x="839" y="1"/>
                    <a:pt x="1" y="839"/>
                    <a:pt x="1" y="1874"/>
                  </a:cubicBezTo>
                  <a:cubicBezTo>
                    <a:pt x="1" y="2909"/>
                    <a:pt x="839" y="3730"/>
                    <a:pt x="1856" y="3730"/>
                  </a:cubicBezTo>
                  <a:cubicBezTo>
                    <a:pt x="2909" y="3730"/>
                    <a:pt x="3730" y="2909"/>
                    <a:pt x="3730" y="1874"/>
                  </a:cubicBezTo>
                  <a:cubicBezTo>
                    <a:pt x="3730" y="839"/>
                    <a:pt x="2909" y="1"/>
                    <a:pt x="1856"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78" name="Google Shape;978;p38"/>
          <p:cNvGrpSpPr/>
          <p:nvPr/>
        </p:nvGrpSpPr>
        <p:grpSpPr>
          <a:xfrm>
            <a:off x="5059243" y="5054116"/>
            <a:ext cx="366855" cy="339948"/>
            <a:chOff x="4759875" y="1027050"/>
            <a:chExt cx="277500" cy="249375"/>
          </a:xfrm>
        </p:grpSpPr>
        <p:sp>
          <p:nvSpPr>
            <p:cNvPr id="979" name="Google Shape;979;p38"/>
            <p:cNvSpPr/>
            <p:nvPr/>
          </p:nvSpPr>
          <p:spPr>
            <a:xfrm>
              <a:off x="4885225" y="1027050"/>
              <a:ext cx="26800" cy="39725"/>
            </a:xfrm>
            <a:custGeom>
              <a:rect b="b" l="l" r="r" t="t"/>
              <a:pathLst>
                <a:path extrusionOk="0" h="1589" w="1072">
                  <a:moveTo>
                    <a:pt x="536" y="1"/>
                  </a:moveTo>
                  <a:lnTo>
                    <a:pt x="1" y="786"/>
                  </a:lnTo>
                  <a:lnTo>
                    <a:pt x="536" y="1589"/>
                  </a:lnTo>
                  <a:lnTo>
                    <a:pt x="1071" y="786"/>
                  </a:lnTo>
                  <a:lnTo>
                    <a:pt x="536" y="1"/>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80" name="Google Shape;980;p38"/>
            <p:cNvSpPr/>
            <p:nvPr/>
          </p:nvSpPr>
          <p:spPr>
            <a:xfrm>
              <a:off x="4795575" y="1077025"/>
              <a:ext cx="206100" cy="159250"/>
            </a:xfrm>
            <a:custGeom>
              <a:rect b="b" l="l" r="r" t="t"/>
              <a:pathLst>
                <a:path extrusionOk="0" h="6370" w="8244">
                  <a:moveTo>
                    <a:pt x="4122" y="0"/>
                  </a:moveTo>
                  <a:lnTo>
                    <a:pt x="2231" y="3158"/>
                  </a:lnTo>
                  <a:lnTo>
                    <a:pt x="0" y="2123"/>
                  </a:lnTo>
                  <a:lnTo>
                    <a:pt x="803" y="5585"/>
                  </a:lnTo>
                  <a:lnTo>
                    <a:pt x="803" y="6370"/>
                  </a:lnTo>
                  <a:lnTo>
                    <a:pt x="7441" y="6370"/>
                  </a:lnTo>
                  <a:lnTo>
                    <a:pt x="7441" y="5585"/>
                  </a:lnTo>
                  <a:lnTo>
                    <a:pt x="8244" y="2123"/>
                  </a:lnTo>
                  <a:lnTo>
                    <a:pt x="6013" y="3158"/>
                  </a:lnTo>
                  <a:lnTo>
                    <a:pt x="4122" y="0"/>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81" name="Google Shape;981;p38"/>
            <p:cNvSpPr/>
            <p:nvPr/>
          </p:nvSpPr>
          <p:spPr>
            <a:xfrm>
              <a:off x="4815650" y="1249650"/>
              <a:ext cx="165950" cy="26775"/>
            </a:xfrm>
            <a:custGeom>
              <a:rect b="b" l="l" r="r" t="t"/>
              <a:pathLst>
                <a:path extrusionOk="0" h="1071" w="6638">
                  <a:moveTo>
                    <a:pt x="0" y="0"/>
                  </a:moveTo>
                  <a:lnTo>
                    <a:pt x="0" y="1071"/>
                  </a:lnTo>
                  <a:lnTo>
                    <a:pt x="6638" y="1071"/>
                  </a:lnTo>
                  <a:lnTo>
                    <a:pt x="6638" y="0"/>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82" name="Google Shape;982;p38"/>
            <p:cNvSpPr/>
            <p:nvPr/>
          </p:nvSpPr>
          <p:spPr>
            <a:xfrm>
              <a:off x="4759875" y="1094425"/>
              <a:ext cx="28125" cy="28125"/>
            </a:xfrm>
            <a:custGeom>
              <a:rect b="b" l="l" r="r" t="t"/>
              <a:pathLst>
                <a:path extrusionOk="0" h="1125" w="1125">
                  <a:moveTo>
                    <a:pt x="1" y="0"/>
                  </a:moveTo>
                  <a:lnTo>
                    <a:pt x="197" y="928"/>
                  </a:lnTo>
                  <a:lnTo>
                    <a:pt x="1125" y="1124"/>
                  </a:lnTo>
                  <a:lnTo>
                    <a:pt x="1125" y="1124"/>
                  </a:lnTo>
                  <a:lnTo>
                    <a:pt x="929" y="196"/>
                  </a:lnTo>
                  <a:lnTo>
                    <a:pt x="1" y="0"/>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83" name="Google Shape;983;p38"/>
            <p:cNvSpPr/>
            <p:nvPr/>
          </p:nvSpPr>
          <p:spPr>
            <a:xfrm>
              <a:off x="5009225" y="1094425"/>
              <a:ext cx="28150" cy="28125"/>
            </a:xfrm>
            <a:custGeom>
              <a:rect b="b" l="l" r="r" t="t"/>
              <a:pathLst>
                <a:path extrusionOk="0" h="1125" w="1126">
                  <a:moveTo>
                    <a:pt x="1125" y="0"/>
                  </a:moveTo>
                  <a:lnTo>
                    <a:pt x="197" y="196"/>
                  </a:lnTo>
                  <a:lnTo>
                    <a:pt x="1" y="1124"/>
                  </a:lnTo>
                  <a:lnTo>
                    <a:pt x="1" y="1124"/>
                  </a:lnTo>
                  <a:lnTo>
                    <a:pt x="929" y="928"/>
                  </a:lnTo>
                  <a:lnTo>
                    <a:pt x="1125" y="0"/>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84" name="Google Shape;984;p38"/>
          <p:cNvGrpSpPr/>
          <p:nvPr/>
        </p:nvGrpSpPr>
        <p:grpSpPr>
          <a:xfrm>
            <a:off x="5600528" y="5038090"/>
            <a:ext cx="372738" cy="343186"/>
            <a:chOff x="3357900" y="1057675"/>
            <a:chExt cx="281950" cy="251750"/>
          </a:xfrm>
        </p:grpSpPr>
        <p:sp>
          <p:nvSpPr>
            <p:cNvPr id="985" name="Google Shape;985;p38"/>
            <p:cNvSpPr/>
            <p:nvPr/>
          </p:nvSpPr>
          <p:spPr>
            <a:xfrm>
              <a:off x="3357900" y="1064075"/>
              <a:ext cx="226625" cy="245350"/>
            </a:xfrm>
            <a:custGeom>
              <a:rect b="b" l="l" r="r" t="t"/>
              <a:pathLst>
                <a:path extrusionOk="0" h="9814" w="9065">
                  <a:moveTo>
                    <a:pt x="4158" y="1"/>
                  </a:moveTo>
                  <a:cubicBezTo>
                    <a:pt x="5621" y="1464"/>
                    <a:pt x="6067" y="3730"/>
                    <a:pt x="5103" y="5693"/>
                  </a:cubicBezTo>
                  <a:cubicBezTo>
                    <a:pt x="4227" y="7445"/>
                    <a:pt x="2469" y="8430"/>
                    <a:pt x="654" y="8430"/>
                  </a:cubicBezTo>
                  <a:cubicBezTo>
                    <a:pt x="436" y="8430"/>
                    <a:pt x="218" y="8415"/>
                    <a:pt x="0" y="8387"/>
                  </a:cubicBezTo>
                  <a:lnTo>
                    <a:pt x="0" y="8387"/>
                  </a:lnTo>
                  <a:cubicBezTo>
                    <a:pt x="375" y="8744"/>
                    <a:pt x="803" y="9065"/>
                    <a:pt x="1285" y="9297"/>
                  </a:cubicBezTo>
                  <a:cubicBezTo>
                    <a:pt x="1992" y="9647"/>
                    <a:pt x="2740" y="9813"/>
                    <a:pt x="3476" y="9813"/>
                  </a:cubicBezTo>
                  <a:cubicBezTo>
                    <a:pt x="5285" y="9813"/>
                    <a:pt x="7019" y="8810"/>
                    <a:pt x="7869" y="7084"/>
                  </a:cubicBezTo>
                  <a:cubicBezTo>
                    <a:pt x="9065" y="4640"/>
                    <a:pt x="8101" y="1714"/>
                    <a:pt x="5657" y="482"/>
                  </a:cubicBezTo>
                  <a:cubicBezTo>
                    <a:pt x="5175" y="251"/>
                    <a:pt x="4657" y="72"/>
                    <a:pt x="4158"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86" name="Google Shape;986;p38"/>
            <p:cNvSpPr/>
            <p:nvPr/>
          </p:nvSpPr>
          <p:spPr>
            <a:xfrm>
              <a:off x="3593875" y="1188800"/>
              <a:ext cx="45975" cy="48375"/>
            </a:xfrm>
            <a:custGeom>
              <a:rect b="b" l="l" r="r" t="t"/>
              <a:pathLst>
                <a:path extrusionOk="0" h="1935" w="1839">
                  <a:moveTo>
                    <a:pt x="757" y="1"/>
                  </a:moveTo>
                  <a:cubicBezTo>
                    <a:pt x="743" y="1"/>
                    <a:pt x="728" y="3"/>
                    <a:pt x="714" y="8"/>
                  </a:cubicBezTo>
                  <a:cubicBezTo>
                    <a:pt x="660" y="8"/>
                    <a:pt x="607" y="61"/>
                    <a:pt x="607" y="115"/>
                  </a:cubicBezTo>
                  <a:lnTo>
                    <a:pt x="589" y="579"/>
                  </a:lnTo>
                  <a:cubicBezTo>
                    <a:pt x="589" y="632"/>
                    <a:pt x="553" y="668"/>
                    <a:pt x="500" y="686"/>
                  </a:cubicBezTo>
                  <a:lnTo>
                    <a:pt x="89" y="775"/>
                  </a:lnTo>
                  <a:cubicBezTo>
                    <a:pt x="36" y="793"/>
                    <a:pt x="0" y="846"/>
                    <a:pt x="0" y="900"/>
                  </a:cubicBezTo>
                  <a:cubicBezTo>
                    <a:pt x="0" y="953"/>
                    <a:pt x="18" y="1007"/>
                    <a:pt x="72" y="1025"/>
                  </a:cubicBezTo>
                  <a:lnTo>
                    <a:pt x="250" y="1114"/>
                  </a:lnTo>
                  <a:lnTo>
                    <a:pt x="482" y="1239"/>
                  </a:lnTo>
                  <a:cubicBezTo>
                    <a:pt x="482" y="1257"/>
                    <a:pt x="518" y="1274"/>
                    <a:pt x="518" y="1292"/>
                  </a:cubicBezTo>
                  <a:cubicBezTo>
                    <a:pt x="536" y="1310"/>
                    <a:pt x="536" y="1328"/>
                    <a:pt x="536" y="1364"/>
                  </a:cubicBezTo>
                  <a:lnTo>
                    <a:pt x="536" y="1810"/>
                  </a:lnTo>
                  <a:cubicBezTo>
                    <a:pt x="536" y="1863"/>
                    <a:pt x="571" y="1917"/>
                    <a:pt x="607" y="1935"/>
                  </a:cubicBezTo>
                  <a:cubicBezTo>
                    <a:pt x="678" y="1935"/>
                    <a:pt x="732" y="1935"/>
                    <a:pt x="767" y="1881"/>
                  </a:cubicBezTo>
                  <a:lnTo>
                    <a:pt x="1053" y="1524"/>
                  </a:lnTo>
                  <a:cubicBezTo>
                    <a:pt x="1092" y="1498"/>
                    <a:pt x="1122" y="1482"/>
                    <a:pt x="1163" y="1482"/>
                  </a:cubicBezTo>
                  <a:cubicBezTo>
                    <a:pt x="1178" y="1482"/>
                    <a:pt x="1194" y="1484"/>
                    <a:pt x="1214" y="1489"/>
                  </a:cubicBezTo>
                  <a:lnTo>
                    <a:pt x="1642" y="1649"/>
                  </a:lnTo>
                  <a:cubicBezTo>
                    <a:pt x="1656" y="1654"/>
                    <a:pt x="1670" y="1656"/>
                    <a:pt x="1684" y="1656"/>
                  </a:cubicBezTo>
                  <a:cubicBezTo>
                    <a:pt x="1723" y="1656"/>
                    <a:pt x="1758" y="1640"/>
                    <a:pt x="1785" y="1614"/>
                  </a:cubicBezTo>
                  <a:cubicBezTo>
                    <a:pt x="1838" y="1578"/>
                    <a:pt x="1838" y="1506"/>
                    <a:pt x="1802" y="1471"/>
                  </a:cubicBezTo>
                  <a:lnTo>
                    <a:pt x="1535" y="1078"/>
                  </a:lnTo>
                  <a:cubicBezTo>
                    <a:pt x="1517" y="1043"/>
                    <a:pt x="1517" y="989"/>
                    <a:pt x="1535" y="935"/>
                  </a:cubicBezTo>
                  <a:lnTo>
                    <a:pt x="1785" y="579"/>
                  </a:lnTo>
                  <a:cubicBezTo>
                    <a:pt x="1820" y="525"/>
                    <a:pt x="1820" y="472"/>
                    <a:pt x="1785" y="418"/>
                  </a:cubicBezTo>
                  <a:cubicBezTo>
                    <a:pt x="1771" y="392"/>
                    <a:pt x="1730" y="375"/>
                    <a:pt x="1694" y="375"/>
                  </a:cubicBezTo>
                  <a:cubicBezTo>
                    <a:pt x="1681" y="375"/>
                    <a:pt x="1669" y="378"/>
                    <a:pt x="1660" y="382"/>
                  </a:cubicBezTo>
                  <a:lnTo>
                    <a:pt x="1249" y="472"/>
                  </a:lnTo>
                  <a:cubicBezTo>
                    <a:pt x="1236" y="476"/>
                    <a:pt x="1222" y="478"/>
                    <a:pt x="1209" y="478"/>
                  </a:cubicBezTo>
                  <a:cubicBezTo>
                    <a:pt x="1170" y="478"/>
                    <a:pt x="1133" y="458"/>
                    <a:pt x="1106" y="418"/>
                  </a:cubicBezTo>
                  <a:lnTo>
                    <a:pt x="857" y="43"/>
                  </a:lnTo>
                  <a:cubicBezTo>
                    <a:pt x="831" y="17"/>
                    <a:pt x="795" y="1"/>
                    <a:pt x="757"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87" name="Google Shape;987;p38"/>
            <p:cNvSpPr/>
            <p:nvPr/>
          </p:nvSpPr>
          <p:spPr>
            <a:xfrm>
              <a:off x="3562650" y="1057675"/>
              <a:ext cx="77200" cy="78325"/>
            </a:xfrm>
            <a:custGeom>
              <a:rect b="b" l="l" r="r" t="t"/>
              <a:pathLst>
                <a:path extrusionOk="0" h="3133" w="3088">
                  <a:moveTo>
                    <a:pt x="934" y="0"/>
                  </a:moveTo>
                  <a:cubicBezTo>
                    <a:pt x="912" y="0"/>
                    <a:pt x="892" y="2"/>
                    <a:pt x="875" y="7"/>
                  </a:cubicBezTo>
                  <a:cubicBezTo>
                    <a:pt x="785" y="60"/>
                    <a:pt x="750" y="150"/>
                    <a:pt x="750" y="239"/>
                  </a:cubicBezTo>
                  <a:lnTo>
                    <a:pt x="839" y="935"/>
                  </a:lnTo>
                  <a:cubicBezTo>
                    <a:pt x="857" y="1024"/>
                    <a:pt x="821" y="1113"/>
                    <a:pt x="732" y="1149"/>
                  </a:cubicBezTo>
                  <a:lnTo>
                    <a:pt x="107" y="1452"/>
                  </a:lnTo>
                  <a:cubicBezTo>
                    <a:pt x="36" y="1488"/>
                    <a:pt x="0" y="1577"/>
                    <a:pt x="0" y="1666"/>
                  </a:cubicBezTo>
                  <a:cubicBezTo>
                    <a:pt x="18" y="1738"/>
                    <a:pt x="89" y="1827"/>
                    <a:pt x="161" y="1845"/>
                  </a:cubicBezTo>
                  <a:lnTo>
                    <a:pt x="464" y="1934"/>
                  </a:lnTo>
                  <a:lnTo>
                    <a:pt x="875" y="2059"/>
                  </a:lnTo>
                  <a:cubicBezTo>
                    <a:pt x="910" y="2059"/>
                    <a:pt x="928" y="2095"/>
                    <a:pt x="982" y="2112"/>
                  </a:cubicBezTo>
                  <a:cubicBezTo>
                    <a:pt x="999" y="2148"/>
                    <a:pt x="1017" y="2184"/>
                    <a:pt x="1035" y="2219"/>
                  </a:cubicBezTo>
                  <a:lnTo>
                    <a:pt x="1142" y="2951"/>
                  </a:lnTo>
                  <a:cubicBezTo>
                    <a:pt x="1160" y="3058"/>
                    <a:pt x="1231" y="3112"/>
                    <a:pt x="1321" y="3129"/>
                  </a:cubicBezTo>
                  <a:cubicBezTo>
                    <a:pt x="1332" y="3132"/>
                    <a:pt x="1343" y="3133"/>
                    <a:pt x="1354" y="3133"/>
                  </a:cubicBezTo>
                  <a:cubicBezTo>
                    <a:pt x="1428" y="3133"/>
                    <a:pt x="1486" y="3082"/>
                    <a:pt x="1517" y="3004"/>
                  </a:cubicBezTo>
                  <a:lnTo>
                    <a:pt x="1874" y="2362"/>
                  </a:lnTo>
                  <a:cubicBezTo>
                    <a:pt x="1918" y="2288"/>
                    <a:pt x="1975" y="2251"/>
                    <a:pt x="2055" y="2251"/>
                  </a:cubicBezTo>
                  <a:cubicBezTo>
                    <a:pt x="2071" y="2251"/>
                    <a:pt x="2088" y="2252"/>
                    <a:pt x="2106" y="2255"/>
                  </a:cubicBezTo>
                  <a:lnTo>
                    <a:pt x="2837" y="2362"/>
                  </a:lnTo>
                  <a:cubicBezTo>
                    <a:pt x="2852" y="2365"/>
                    <a:pt x="2866" y="2367"/>
                    <a:pt x="2880" y="2367"/>
                  </a:cubicBezTo>
                  <a:cubicBezTo>
                    <a:pt x="2949" y="2367"/>
                    <a:pt x="3004" y="2329"/>
                    <a:pt x="3034" y="2255"/>
                  </a:cubicBezTo>
                  <a:cubicBezTo>
                    <a:pt x="3087" y="2184"/>
                    <a:pt x="3069" y="2077"/>
                    <a:pt x="3016" y="2023"/>
                  </a:cubicBezTo>
                  <a:lnTo>
                    <a:pt x="2498" y="1488"/>
                  </a:lnTo>
                  <a:cubicBezTo>
                    <a:pt x="2463" y="1434"/>
                    <a:pt x="2445" y="1327"/>
                    <a:pt x="2463" y="1256"/>
                  </a:cubicBezTo>
                  <a:lnTo>
                    <a:pt x="2748" y="578"/>
                  </a:lnTo>
                  <a:cubicBezTo>
                    <a:pt x="2766" y="507"/>
                    <a:pt x="2766" y="399"/>
                    <a:pt x="2712" y="346"/>
                  </a:cubicBezTo>
                  <a:cubicBezTo>
                    <a:pt x="2677" y="311"/>
                    <a:pt x="2620" y="284"/>
                    <a:pt x="2564" y="284"/>
                  </a:cubicBezTo>
                  <a:cubicBezTo>
                    <a:pt x="2534" y="284"/>
                    <a:pt x="2505" y="292"/>
                    <a:pt x="2480" y="310"/>
                  </a:cubicBezTo>
                  <a:lnTo>
                    <a:pt x="1856" y="614"/>
                  </a:lnTo>
                  <a:cubicBezTo>
                    <a:pt x="1824" y="626"/>
                    <a:pt x="1793" y="632"/>
                    <a:pt x="1763" y="632"/>
                  </a:cubicBezTo>
                  <a:cubicBezTo>
                    <a:pt x="1708" y="632"/>
                    <a:pt x="1659" y="612"/>
                    <a:pt x="1624" y="578"/>
                  </a:cubicBezTo>
                  <a:lnTo>
                    <a:pt x="1124" y="60"/>
                  </a:lnTo>
                  <a:cubicBezTo>
                    <a:pt x="1071" y="20"/>
                    <a:pt x="997" y="0"/>
                    <a:pt x="934"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88" name="Google Shape;988;p38"/>
          <p:cNvGrpSpPr/>
          <p:nvPr/>
        </p:nvGrpSpPr>
        <p:grpSpPr>
          <a:xfrm>
            <a:off x="6163700" y="5023095"/>
            <a:ext cx="191095" cy="401974"/>
            <a:chOff x="3783900" y="1046675"/>
            <a:chExt cx="144550" cy="294875"/>
          </a:xfrm>
        </p:grpSpPr>
        <p:sp>
          <p:nvSpPr>
            <p:cNvPr id="989" name="Google Shape;989;p38"/>
            <p:cNvSpPr/>
            <p:nvPr/>
          </p:nvSpPr>
          <p:spPr>
            <a:xfrm>
              <a:off x="3783900" y="1046675"/>
              <a:ext cx="144550" cy="294875"/>
            </a:xfrm>
            <a:custGeom>
              <a:rect b="b" l="l" r="r" t="t"/>
              <a:pathLst>
                <a:path extrusionOk="0" h="11795" w="5782">
                  <a:moveTo>
                    <a:pt x="2891" y="804"/>
                  </a:moveTo>
                  <a:cubicBezTo>
                    <a:pt x="3337" y="804"/>
                    <a:pt x="3694" y="1161"/>
                    <a:pt x="3694" y="1607"/>
                  </a:cubicBezTo>
                  <a:lnTo>
                    <a:pt x="3694" y="7459"/>
                  </a:lnTo>
                  <a:cubicBezTo>
                    <a:pt x="4479" y="7816"/>
                    <a:pt x="4889" y="8690"/>
                    <a:pt x="4711" y="9547"/>
                  </a:cubicBezTo>
                  <a:cubicBezTo>
                    <a:pt x="4497" y="10385"/>
                    <a:pt x="3747" y="10992"/>
                    <a:pt x="2891" y="10992"/>
                  </a:cubicBezTo>
                  <a:cubicBezTo>
                    <a:pt x="2016" y="10992"/>
                    <a:pt x="1267" y="10385"/>
                    <a:pt x="1089" y="9547"/>
                  </a:cubicBezTo>
                  <a:cubicBezTo>
                    <a:pt x="892" y="8690"/>
                    <a:pt x="1303" y="7816"/>
                    <a:pt x="2088" y="7459"/>
                  </a:cubicBezTo>
                  <a:lnTo>
                    <a:pt x="2088" y="1607"/>
                  </a:lnTo>
                  <a:cubicBezTo>
                    <a:pt x="2088" y="1161"/>
                    <a:pt x="2462" y="804"/>
                    <a:pt x="2891" y="804"/>
                  </a:cubicBezTo>
                  <a:close/>
                  <a:moveTo>
                    <a:pt x="2891" y="1"/>
                  </a:moveTo>
                  <a:cubicBezTo>
                    <a:pt x="2016" y="1"/>
                    <a:pt x="1285" y="697"/>
                    <a:pt x="1285" y="1607"/>
                  </a:cubicBezTo>
                  <a:lnTo>
                    <a:pt x="1285" y="6995"/>
                  </a:lnTo>
                  <a:cubicBezTo>
                    <a:pt x="375" y="7691"/>
                    <a:pt x="0" y="8886"/>
                    <a:pt x="357" y="9975"/>
                  </a:cubicBezTo>
                  <a:cubicBezTo>
                    <a:pt x="732" y="11063"/>
                    <a:pt x="1749" y="11795"/>
                    <a:pt x="2891" y="11795"/>
                  </a:cubicBezTo>
                  <a:cubicBezTo>
                    <a:pt x="4033" y="11795"/>
                    <a:pt x="5068" y="11063"/>
                    <a:pt x="5424" y="9975"/>
                  </a:cubicBezTo>
                  <a:cubicBezTo>
                    <a:pt x="5781" y="8886"/>
                    <a:pt x="5407" y="7691"/>
                    <a:pt x="4479" y="6995"/>
                  </a:cubicBezTo>
                  <a:lnTo>
                    <a:pt x="4479" y="1607"/>
                  </a:lnTo>
                  <a:cubicBezTo>
                    <a:pt x="4479" y="715"/>
                    <a:pt x="3765" y="1"/>
                    <a:pt x="2891"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90" name="Google Shape;990;p38"/>
            <p:cNvSpPr/>
            <p:nvPr/>
          </p:nvSpPr>
          <p:spPr>
            <a:xfrm>
              <a:off x="3821350" y="1161775"/>
              <a:ext cx="69625" cy="146325"/>
            </a:xfrm>
            <a:custGeom>
              <a:rect b="b" l="l" r="r" t="t"/>
              <a:pathLst>
                <a:path extrusionOk="0" h="5853" w="2785">
                  <a:moveTo>
                    <a:pt x="1125" y="0"/>
                  </a:moveTo>
                  <a:lnTo>
                    <a:pt x="1125" y="3212"/>
                  </a:lnTo>
                  <a:cubicBezTo>
                    <a:pt x="465" y="3355"/>
                    <a:pt x="1" y="3979"/>
                    <a:pt x="72" y="4657"/>
                  </a:cubicBezTo>
                  <a:cubicBezTo>
                    <a:pt x="144" y="5335"/>
                    <a:pt x="715" y="5853"/>
                    <a:pt x="1393" y="5853"/>
                  </a:cubicBezTo>
                  <a:cubicBezTo>
                    <a:pt x="2071" y="5853"/>
                    <a:pt x="2642" y="5335"/>
                    <a:pt x="2713" y="4657"/>
                  </a:cubicBezTo>
                  <a:cubicBezTo>
                    <a:pt x="2784" y="3979"/>
                    <a:pt x="2321" y="3355"/>
                    <a:pt x="1660" y="3212"/>
                  </a:cubicBezTo>
                  <a:lnTo>
                    <a:pt x="1660" y="0"/>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991" name="Google Shape;991;p38"/>
          <p:cNvSpPr/>
          <p:nvPr/>
        </p:nvSpPr>
        <p:spPr>
          <a:xfrm>
            <a:off x="6688739" y="5047329"/>
            <a:ext cx="257162" cy="363054"/>
          </a:xfrm>
          <a:custGeom>
            <a:rect b="b" l="l" r="r" t="t"/>
            <a:pathLst>
              <a:path extrusionOk="0" h="10653" w="7781">
                <a:moveTo>
                  <a:pt x="6156" y="1"/>
                </a:moveTo>
                <a:cubicBezTo>
                  <a:pt x="5532" y="1"/>
                  <a:pt x="4997" y="72"/>
                  <a:pt x="4711" y="607"/>
                </a:cubicBezTo>
                <a:cubicBezTo>
                  <a:pt x="4640" y="715"/>
                  <a:pt x="4604" y="839"/>
                  <a:pt x="4604" y="946"/>
                </a:cubicBezTo>
                <a:cubicBezTo>
                  <a:pt x="4604" y="1107"/>
                  <a:pt x="4640" y="1214"/>
                  <a:pt x="4729" y="1339"/>
                </a:cubicBezTo>
                <a:cubicBezTo>
                  <a:pt x="4568" y="1571"/>
                  <a:pt x="4426" y="1821"/>
                  <a:pt x="4283" y="2053"/>
                </a:cubicBezTo>
                <a:cubicBezTo>
                  <a:pt x="4247" y="1981"/>
                  <a:pt x="4176" y="1928"/>
                  <a:pt x="4122" y="1856"/>
                </a:cubicBezTo>
                <a:cubicBezTo>
                  <a:pt x="4122" y="1839"/>
                  <a:pt x="4140" y="1821"/>
                  <a:pt x="4140" y="1785"/>
                </a:cubicBezTo>
                <a:cubicBezTo>
                  <a:pt x="4140" y="1393"/>
                  <a:pt x="3801" y="1107"/>
                  <a:pt x="3444" y="1107"/>
                </a:cubicBezTo>
                <a:cubicBezTo>
                  <a:pt x="3070" y="1107"/>
                  <a:pt x="2499" y="947"/>
                  <a:pt x="2499" y="946"/>
                </a:cubicBezTo>
                <a:lnTo>
                  <a:pt x="2499" y="946"/>
                </a:lnTo>
                <a:cubicBezTo>
                  <a:pt x="2499" y="1571"/>
                  <a:pt x="2570" y="2106"/>
                  <a:pt x="3088" y="2392"/>
                </a:cubicBezTo>
                <a:cubicBezTo>
                  <a:pt x="3195" y="2463"/>
                  <a:pt x="3319" y="2499"/>
                  <a:pt x="3444" y="2499"/>
                </a:cubicBezTo>
                <a:cubicBezTo>
                  <a:pt x="3605" y="2499"/>
                  <a:pt x="3730" y="2445"/>
                  <a:pt x="3855" y="2356"/>
                </a:cubicBezTo>
                <a:cubicBezTo>
                  <a:pt x="3926" y="2445"/>
                  <a:pt x="3980" y="2517"/>
                  <a:pt x="4033" y="2606"/>
                </a:cubicBezTo>
                <a:cubicBezTo>
                  <a:pt x="3605" y="3587"/>
                  <a:pt x="3516" y="4533"/>
                  <a:pt x="3569" y="5407"/>
                </a:cubicBezTo>
                <a:cubicBezTo>
                  <a:pt x="3551" y="5389"/>
                  <a:pt x="3551" y="5389"/>
                  <a:pt x="3516" y="5389"/>
                </a:cubicBezTo>
                <a:cubicBezTo>
                  <a:pt x="3427" y="5336"/>
                  <a:pt x="3337" y="5282"/>
                  <a:pt x="3248" y="5247"/>
                </a:cubicBezTo>
                <a:cubicBezTo>
                  <a:pt x="3266" y="5157"/>
                  <a:pt x="3266" y="5104"/>
                  <a:pt x="3266" y="5032"/>
                </a:cubicBezTo>
                <a:cubicBezTo>
                  <a:pt x="3266" y="4247"/>
                  <a:pt x="2641" y="3623"/>
                  <a:pt x="1874" y="3623"/>
                </a:cubicBezTo>
                <a:cubicBezTo>
                  <a:pt x="1838" y="3625"/>
                  <a:pt x="1800" y="3626"/>
                  <a:pt x="1762" y="3626"/>
                </a:cubicBezTo>
                <a:cubicBezTo>
                  <a:pt x="1031" y="3626"/>
                  <a:pt x="1" y="3320"/>
                  <a:pt x="1" y="3320"/>
                </a:cubicBezTo>
                <a:lnTo>
                  <a:pt x="1" y="3320"/>
                </a:lnTo>
                <a:cubicBezTo>
                  <a:pt x="1" y="4551"/>
                  <a:pt x="126" y="5639"/>
                  <a:pt x="1214" y="6246"/>
                </a:cubicBezTo>
                <a:cubicBezTo>
                  <a:pt x="1410" y="6371"/>
                  <a:pt x="1642" y="6424"/>
                  <a:pt x="1892" y="6424"/>
                </a:cubicBezTo>
                <a:cubicBezTo>
                  <a:pt x="2410" y="6424"/>
                  <a:pt x="2838" y="6157"/>
                  <a:pt x="3088" y="5764"/>
                </a:cubicBezTo>
                <a:cubicBezTo>
                  <a:pt x="3159" y="5800"/>
                  <a:pt x="3248" y="5835"/>
                  <a:pt x="3302" y="5871"/>
                </a:cubicBezTo>
                <a:cubicBezTo>
                  <a:pt x="3409" y="5925"/>
                  <a:pt x="3534" y="5978"/>
                  <a:pt x="3658" y="6032"/>
                </a:cubicBezTo>
                <a:cubicBezTo>
                  <a:pt x="3712" y="6424"/>
                  <a:pt x="3783" y="6799"/>
                  <a:pt x="3819" y="7156"/>
                </a:cubicBezTo>
                <a:cubicBezTo>
                  <a:pt x="3962" y="7923"/>
                  <a:pt x="4087" y="8655"/>
                  <a:pt x="4015" y="9333"/>
                </a:cubicBezTo>
                <a:cubicBezTo>
                  <a:pt x="3766" y="9440"/>
                  <a:pt x="3534" y="9582"/>
                  <a:pt x="3337" y="9779"/>
                </a:cubicBezTo>
                <a:cubicBezTo>
                  <a:pt x="3070" y="9654"/>
                  <a:pt x="2784" y="9582"/>
                  <a:pt x="2481" y="9582"/>
                </a:cubicBezTo>
                <a:cubicBezTo>
                  <a:pt x="1714" y="9582"/>
                  <a:pt x="1053" y="10011"/>
                  <a:pt x="714" y="10653"/>
                </a:cubicBezTo>
                <a:lnTo>
                  <a:pt x="7620" y="10653"/>
                </a:lnTo>
                <a:cubicBezTo>
                  <a:pt x="7298" y="10135"/>
                  <a:pt x="6745" y="9779"/>
                  <a:pt x="6103" y="9725"/>
                </a:cubicBezTo>
                <a:cubicBezTo>
                  <a:pt x="5728" y="9404"/>
                  <a:pt x="5264" y="9190"/>
                  <a:pt x="4747" y="9190"/>
                </a:cubicBezTo>
                <a:cubicBezTo>
                  <a:pt x="4676" y="9190"/>
                  <a:pt x="4604" y="9190"/>
                  <a:pt x="4533" y="9208"/>
                </a:cubicBezTo>
                <a:cubicBezTo>
                  <a:pt x="4586" y="8530"/>
                  <a:pt x="4479" y="7852"/>
                  <a:pt x="4337" y="7156"/>
                </a:cubicBezTo>
                <a:cubicBezTo>
                  <a:pt x="4390" y="7067"/>
                  <a:pt x="4479" y="6977"/>
                  <a:pt x="4604" y="6888"/>
                </a:cubicBezTo>
                <a:cubicBezTo>
                  <a:pt x="4818" y="7370"/>
                  <a:pt x="5300" y="7727"/>
                  <a:pt x="5871" y="7727"/>
                </a:cubicBezTo>
                <a:cubicBezTo>
                  <a:pt x="6121" y="7727"/>
                  <a:pt x="6371" y="7655"/>
                  <a:pt x="6567" y="7530"/>
                </a:cubicBezTo>
                <a:cubicBezTo>
                  <a:pt x="7637" y="6959"/>
                  <a:pt x="7780" y="5853"/>
                  <a:pt x="7780" y="4622"/>
                </a:cubicBezTo>
                <a:lnTo>
                  <a:pt x="7780" y="4622"/>
                </a:lnTo>
                <a:cubicBezTo>
                  <a:pt x="7780" y="4622"/>
                  <a:pt x="6739" y="4910"/>
                  <a:pt x="6008" y="4910"/>
                </a:cubicBezTo>
                <a:cubicBezTo>
                  <a:pt x="5967" y="4910"/>
                  <a:pt x="5927" y="4909"/>
                  <a:pt x="5889" y="4908"/>
                </a:cubicBezTo>
                <a:cubicBezTo>
                  <a:pt x="5122" y="4908"/>
                  <a:pt x="4497" y="5532"/>
                  <a:pt x="4497" y="6317"/>
                </a:cubicBezTo>
                <a:lnTo>
                  <a:pt x="4497" y="6335"/>
                </a:lnTo>
                <a:cubicBezTo>
                  <a:pt x="4408" y="6388"/>
                  <a:pt x="4337" y="6424"/>
                  <a:pt x="4247" y="6496"/>
                </a:cubicBezTo>
                <a:cubicBezTo>
                  <a:pt x="4087" y="5514"/>
                  <a:pt x="3998" y="4497"/>
                  <a:pt x="4319" y="3391"/>
                </a:cubicBezTo>
                <a:cubicBezTo>
                  <a:pt x="4444" y="3337"/>
                  <a:pt x="4604" y="3302"/>
                  <a:pt x="4765" y="3302"/>
                </a:cubicBezTo>
                <a:cubicBezTo>
                  <a:pt x="4765" y="3480"/>
                  <a:pt x="4872" y="3659"/>
                  <a:pt x="5015" y="3766"/>
                </a:cubicBezTo>
                <a:cubicBezTo>
                  <a:pt x="5122" y="3855"/>
                  <a:pt x="5246" y="3891"/>
                  <a:pt x="5354" y="3908"/>
                </a:cubicBezTo>
                <a:cubicBezTo>
                  <a:pt x="5410" y="3917"/>
                  <a:pt x="5464" y="3921"/>
                  <a:pt x="5517" y="3921"/>
                </a:cubicBezTo>
                <a:cubicBezTo>
                  <a:pt x="6030" y="3921"/>
                  <a:pt x="6370" y="3542"/>
                  <a:pt x="6710" y="3105"/>
                </a:cubicBezTo>
                <a:cubicBezTo>
                  <a:pt x="6710" y="3105"/>
                  <a:pt x="6156" y="2873"/>
                  <a:pt x="5853" y="2659"/>
                </a:cubicBezTo>
                <a:cubicBezTo>
                  <a:pt x="5729" y="2558"/>
                  <a:pt x="5584" y="2511"/>
                  <a:pt x="5439" y="2511"/>
                </a:cubicBezTo>
                <a:cubicBezTo>
                  <a:pt x="5253" y="2511"/>
                  <a:pt x="5066" y="2590"/>
                  <a:pt x="4925" y="2731"/>
                </a:cubicBezTo>
                <a:cubicBezTo>
                  <a:pt x="4800" y="2731"/>
                  <a:pt x="4640" y="2749"/>
                  <a:pt x="4515" y="2766"/>
                </a:cubicBezTo>
                <a:cubicBezTo>
                  <a:pt x="4676" y="2392"/>
                  <a:pt x="4890" y="2017"/>
                  <a:pt x="5157" y="1607"/>
                </a:cubicBezTo>
                <a:cubicBezTo>
                  <a:pt x="5211" y="1625"/>
                  <a:pt x="5246" y="1625"/>
                  <a:pt x="5300" y="1625"/>
                </a:cubicBezTo>
                <a:cubicBezTo>
                  <a:pt x="5693" y="1625"/>
                  <a:pt x="5996" y="1303"/>
                  <a:pt x="5996" y="929"/>
                </a:cubicBezTo>
                <a:cubicBezTo>
                  <a:pt x="5996" y="590"/>
                  <a:pt x="6156" y="1"/>
                  <a:pt x="6156"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992" name="Google Shape;992;p38"/>
          <p:cNvGrpSpPr/>
          <p:nvPr/>
        </p:nvGrpSpPr>
        <p:grpSpPr>
          <a:xfrm>
            <a:off x="7062980" y="4780478"/>
            <a:ext cx="552596" cy="674409"/>
            <a:chOff x="238550" y="1487175"/>
            <a:chExt cx="418000" cy="494725"/>
          </a:xfrm>
        </p:grpSpPr>
        <p:sp>
          <p:nvSpPr>
            <p:cNvPr id="993" name="Google Shape;993;p38"/>
            <p:cNvSpPr/>
            <p:nvPr/>
          </p:nvSpPr>
          <p:spPr>
            <a:xfrm>
              <a:off x="238550" y="1487175"/>
              <a:ext cx="184700" cy="358675"/>
            </a:xfrm>
            <a:custGeom>
              <a:rect b="b" l="l" r="r" t="t"/>
              <a:pathLst>
                <a:path extrusionOk="0" h="14347" w="7388">
                  <a:moveTo>
                    <a:pt x="1" y="1"/>
                  </a:moveTo>
                  <a:close/>
                  <a:moveTo>
                    <a:pt x="4997" y="13543"/>
                  </a:moveTo>
                  <a:lnTo>
                    <a:pt x="4997" y="14346"/>
                  </a:lnTo>
                  <a:lnTo>
                    <a:pt x="7388" y="14346"/>
                  </a:lnTo>
                  <a:lnTo>
                    <a:pt x="7388" y="13543"/>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94" name="Google Shape;994;p38"/>
            <p:cNvSpPr/>
            <p:nvPr/>
          </p:nvSpPr>
          <p:spPr>
            <a:xfrm>
              <a:off x="596300" y="1825750"/>
              <a:ext cx="60250" cy="20100"/>
            </a:xfrm>
            <a:custGeom>
              <a:rect b="b" l="l" r="r" t="t"/>
              <a:pathLst>
                <a:path extrusionOk="0" h="804" w="2410">
                  <a:moveTo>
                    <a:pt x="1" y="0"/>
                  </a:moveTo>
                  <a:lnTo>
                    <a:pt x="1" y="803"/>
                  </a:lnTo>
                  <a:lnTo>
                    <a:pt x="2409" y="803"/>
                  </a:lnTo>
                  <a:lnTo>
                    <a:pt x="2409" y="0"/>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95" name="Google Shape;995;p38"/>
            <p:cNvSpPr/>
            <p:nvPr/>
          </p:nvSpPr>
          <p:spPr>
            <a:xfrm>
              <a:off x="436600" y="1762400"/>
              <a:ext cx="146800" cy="146350"/>
            </a:xfrm>
            <a:custGeom>
              <a:rect b="b" l="l" r="r" t="t"/>
              <a:pathLst>
                <a:path extrusionOk="0" h="5854" w="5872">
                  <a:moveTo>
                    <a:pt x="2927" y="1"/>
                  </a:moveTo>
                  <a:cubicBezTo>
                    <a:pt x="1321" y="1"/>
                    <a:pt x="1" y="1321"/>
                    <a:pt x="1" y="2927"/>
                  </a:cubicBezTo>
                  <a:cubicBezTo>
                    <a:pt x="1" y="4551"/>
                    <a:pt x="1321" y="5853"/>
                    <a:pt x="2927" y="5853"/>
                  </a:cubicBezTo>
                  <a:cubicBezTo>
                    <a:pt x="4551" y="5853"/>
                    <a:pt x="5871" y="4551"/>
                    <a:pt x="5871" y="2927"/>
                  </a:cubicBezTo>
                  <a:cubicBezTo>
                    <a:pt x="5871" y="1321"/>
                    <a:pt x="4551" y="1"/>
                    <a:pt x="2927"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96" name="Google Shape;996;p38"/>
            <p:cNvSpPr/>
            <p:nvPr/>
          </p:nvSpPr>
          <p:spPr>
            <a:xfrm>
              <a:off x="499950" y="1922100"/>
              <a:ext cx="20100" cy="59800"/>
            </a:xfrm>
            <a:custGeom>
              <a:rect b="b" l="l" r="r" t="t"/>
              <a:pathLst>
                <a:path extrusionOk="0" h="2392" w="804">
                  <a:moveTo>
                    <a:pt x="1" y="0"/>
                  </a:moveTo>
                  <a:lnTo>
                    <a:pt x="1" y="2391"/>
                  </a:lnTo>
                  <a:lnTo>
                    <a:pt x="804" y="2391"/>
                  </a:lnTo>
                  <a:lnTo>
                    <a:pt x="804" y="0"/>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97" name="Google Shape;997;p38"/>
            <p:cNvSpPr/>
            <p:nvPr/>
          </p:nvSpPr>
          <p:spPr>
            <a:xfrm>
              <a:off x="499950" y="1689250"/>
              <a:ext cx="20100" cy="59800"/>
            </a:xfrm>
            <a:custGeom>
              <a:rect b="b" l="l" r="r" t="t"/>
              <a:pathLst>
                <a:path extrusionOk="0" h="2392" w="804">
                  <a:moveTo>
                    <a:pt x="1" y="1"/>
                  </a:moveTo>
                  <a:lnTo>
                    <a:pt x="1" y="2391"/>
                  </a:lnTo>
                  <a:lnTo>
                    <a:pt x="804" y="2391"/>
                  </a:lnTo>
                  <a:lnTo>
                    <a:pt x="804" y="1"/>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98" name="Google Shape;998;p38"/>
            <p:cNvSpPr/>
            <p:nvPr/>
          </p:nvSpPr>
          <p:spPr>
            <a:xfrm>
              <a:off x="399150" y="1889525"/>
              <a:ext cx="56675" cy="56675"/>
            </a:xfrm>
            <a:custGeom>
              <a:rect b="b" l="l" r="r" t="t"/>
              <a:pathLst>
                <a:path extrusionOk="0" h="2267" w="2267">
                  <a:moveTo>
                    <a:pt x="1695" y="1"/>
                  </a:moveTo>
                  <a:lnTo>
                    <a:pt x="0" y="1696"/>
                  </a:lnTo>
                  <a:lnTo>
                    <a:pt x="571" y="2267"/>
                  </a:lnTo>
                  <a:lnTo>
                    <a:pt x="2266" y="572"/>
                  </a:lnTo>
                  <a:lnTo>
                    <a:pt x="1695" y="1"/>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99" name="Google Shape;999;p38"/>
            <p:cNvSpPr/>
            <p:nvPr/>
          </p:nvSpPr>
          <p:spPr>
            <a:xfrm>
              <a:off x="564175" y="1725375"/>
              <a:ext cx="56675" cy="56675"/>
            </a:xfrm>
            <a:custGeom>
              <a:rect b="b" l="l" r="r" t="t"/>
              <a:pathLst>
                <a:path extrusionOk="0" h="2267" w="2267">
                  <a:moveTo>
                    <a:pt x="1696" y="1"/>
                  </a:moveTo>
                  <a:lnTo>
                    <a:pt x="1" y="1696"/>
                  </a:lnTo>
                  <a:lnTo>
                    <a:pt x="572" y="2267"/>
                  </a:lnTo>
                  <a:lnTo>
                    <a:pt x="2267" y="572"/>
                  </a:lnTo>
                  <a:lnTo>
                    <a:pt x="1696" y="1"/>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00" name="Google Shape;1000;p38"/>
            <p:cNvSpPr/>
            <p:nvPr/>
          </p:nvSpPr>
          <p:spPr>
            <a:xfrm>
              <a:off x="399600" y="1724925"/>
              <a:ext cx="56675" cy="56675"/>
            </a:xfrm>
            <a:custGeom>
              <a:rect b="b" l="l" r="r" t="t"/>
              <a:pathLst>
                <a:path extrusionOk="0" h="2267" w="2267">
                  <a:moveTo>
                    <a:pt x="571" y="1"/>
                  </a:moveTo>
                  <a:lnTo>
                    <a:pt x="0" y="572"/>
                  </a:lnTo>
                  <a:lnTo>
                    <a:pt x="1695" y="2267"/>
                  </a:lnTo>
                  <a:lnTo>
                    <a:pt x="2266" y="1696"/>
                  </a:lnTo>
                  <a:lnTo>
                    <a:pt x="571" y="1"/>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01" name="Google Shape;1001;p38"/>
            <p:cNvSpPr/>
            <p:nvPr/>
          </p:nvSpPr>
          <p:spPr>
            <a:xfrm>
              <a:off x="564175" y="1889975"/>
              <a:ext cx="56250" cy="56675"/>
            </a:xfrm>
            <a:custGeom>
              <a:rect b="b" l="l" r="r" t="t"/>
              <a:pathLst>
                <a:path extrusionOk="0" h="2267" w="2250">
                  <a:moveTo>
                    <a:pt x="554" y="1"/>
                  </a:moveTo>
                  <a:lnTo>
                    <a:pt x="1" y="572"/>
                  </a:lnTo>
                  <a:lnTo>
                    <a:pt x="1696" y="2267"/>
                  </a:lnTo>
                  <a:lnTo>
                    <a:pt x="2249" y="1696"/>
                  </a:lnTo>
                  <a:lnTo>
                    <a:pt x="554" y="1"/>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002" name="Google Shape;1002;p38"/>
          <p:cNvSpPr/>
          <p:nvPr/>
        </p:nvSpPr>
        <p:spPr>
          <a:xfrm>
            <a:off x="7732374" y="5181214"/>
            <a:ext cx="374490" cy="217396"/>
          </a:xfrm>
          <a:custGeom>
            <a:rect b="b" l="l" r="r" t="t"/>
            <a:pathLst>
              <a:path extrusionOk="0" h="6379" w="11331">
                <a:moveTo>
                  <a:pt x="4807" y="0"/>
                </a:moveTo>
                <a:cubicBezTo>
                  <a:pt x="4627" y="0"/>
                  <a:pt x="4445" y="20"/>
                  <a:pt x="4265" y="62"/>
                </a:cubicBezTo>
                <a:cubicBezTo>
                  <a:pt x="3212" y="330"/>
                  <a:pt x="2445" y="1276"/>
                  <a:pt x="2445" y="2382"/>
                </a:cubicBezTo>
                <a:lnTo>
                  <a:pt x="2445" y="2418"/>
                </a:lnTo>
                <a:cubicBezTo>
                  <a:pt x="2335" y="2399"/>
                  <a:pt x="2226" y="2390"/>
                  <a:pt x="2117" y="2390"/>
                </a:cubicBezTo>
                <a:cubicBezTo>
                  <a:pt x="1500" y="2390"/>
                  <a:pt x="912" y="2684"/>
                  <a:pt x="518" y="3185"/>
                </a:cubicBezTo>
                <a:cubicBezTo>
                  <a:pt x="72" y="3774"/>
                  <a:pt x="0" y="4559"/>
                  <a:pt x="321" y="5237"/>
                </a:cubicBezTo>
                <a:cubicBezTo>
                  <a:pt x="625" y="5897"/>
                  <a:pt x="1285" y="6325"/>
                  <a:pt x="2017" y="6379"/>
                </a:cubicBezTo>
                <a:lnTo>
                  <a:pt x="9742" y="6379"/>
                </a:lnTo>
                <a:cubicBezTo>
                  <a:pt x="10617" y="6379"/>
                  <a:pt x="11330" y="5665"/>
                  <a:pt x="11330" y="4791"/>
                </a:cubicBezTo>
                <a:cubicBezTo>
                  <a:pt x="11330" y="3916"/>
                  <a:pt x="10617" y="3185"/>
                  <a:pt x="9742" y="3185"/>
                </a:cubicBezTo>
                <a:lnTo>
                  <a:pt x="9618" y="3185"/>
                </a:lnTo>
                <a:cubicBezTo>
                  <a:pt x="9618" y="2525"/>
                  <a:pt x="9296" y="1918"/>
                  <a:pt x="8779" y="1561"/>
                </a:cubicBezTo>
                <a:cubicBezTo>
                  <a:pt x="8435" y="1320"/>
                  <a:pt x="8031" y="1197"/>
                  <a:pt x="7626" y="1197"/>
                </a:cubicBezTo>
                <a:cubicBezTo>
                  <a:pt x="7401" y="1197"/>
                  <a:pt x="7175" y="1235"/>
                  <a:pt x="6959" y="1311"/>
                </a:cubicBezTo>
                <a:cubicBezTo>
                  <a:pt x="6543" y="495"/>
                  <a:pt x="5696" y="0"/>
                  <a:pt x="4807"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03" name="Google Shape;1003;p38"/>
          <p:cNvSpPr/>
          <p:nvPr/>
        </p:nvSpPr>
        <p:spPr>
          <a:xfrm>
            <a:off x="8223836" y="5091980"/>
            <a:ext cx="352082" cy="376448"/>
          </a:xfrm>
          <a:custGeom>
            <a:rect b="b" l="l" r="r" t="t"/>
            <a:pathLst>
              <a:path extrusionOk="0" h="11046" w="10653">
                <a:moveTo>
                  <a:pt x="5336" y="1"/>
                </a:moveTo>
                <a:cubicBezTo>
                  <a:pt x="5193" y="1"/>
                  <a:pt x="5068" y="126"/>
                  <a:pt x="5068" y="268"/>
                </a:cubicBezTo>
                <a:lnTo>
                  <a:pt x="5068" y="607"/>
                </a:lnTo>
                <a:cubicBezTo>
                  <a:pt x="2249" y="732"/>
                  <a:pt x="1" y="2838"/>
                  <a:pt x="1" y="5389"/>
                </a:cubicBezTo>
                <a:cubicBezTo>
                  <a:pt x="1" y="5479"/>
                  <a:pt x="54" y="5532"/>
                  <a:pt x="143" y="5532"/>
                </a:cubicBezTo>
                <a:cubicBezTo>
                  <a:pt x="215" y="5532"/>
                  <a:pt x="268" y="5479"/>
                  <a:pt x="268" y="5389"/>
                </a:cubicBezTo>
                <a:cubicBezTo>
                  <a:pt x="268" y="4604"/>
                  <a:pt x="1000" y="3962"/>
                  <a:pt x="1874" y="3962"/>
                </a:cubicBezTo>
                <a:cubicBezTo>
                  <a:pt x="2748" y="3962"/>
                  <a:pt x="3462" y="4604"/>
                  <a:pt x="3462" y="5389"/>
                </a:cubicBezTo>
                <a:cubicBezTo>
                  <a:pt x="3462" y="5479"/>
                  <a:pt x="3516" y="5532"/>
                  <a:pt x="3605" y="5532"/>
                </a:cubicBezTo>
                <a:cubicBezTo>
                  <a:pt x="3676" y="5532"/>
                  <a:pt x="3730" y="5479"/>
                  <a:pt x="3730" y="5389"/>
                </a:cubicBezTo>
                <a:cubicBezTo>
                  <a:pt x="3730" y="4693"/>
                  <a:pt x="4301" y="4105"/>
                  <a:pt x="5068" y="3998"/>
                </a:cubicBezTo>
                <a:lnTo>
                  <a:pt x="5068" y="9386"/>
                </a:lnTo>
                <a:lnTo>
                  <a:pt x="4925" y="9386"/>
                </a:lnTo>
                <a:lnTo>
                  <a:pt x="4925" y="9993"/>
                </a:lnTo>
                <a:cubicBezTo>
                  <a:pt x="4925" y="10135"/>
                  <a:pt x="4818" y="10260"/>
                  <a:pt x="4658" y="10260"/>
                </a:cubicBezTo>
                <a:cubicBezTo>
                  <a:pt x="4515" y="10260"/>
                  <a:pt x="4390" y="10135"/>
                  <a:pt x="4390" y="9993"/>
                </a:cubicBezTo>
                <a:cubicBezTo>
                  <a:pt x="4390" y="9761"/>
                  <a:pt x="4229" y="9582"/>
                  <a:pt x="3997" y="9582"/>
                </a:cubicBezTo>
                <a:cubicBezTo>
                  <a:pt x="3765" y="9582"/>
                  <a:pt x="3605" y="9761"/>
                  <a:pt x="3605" y="9993"/>
                </a:cubicBezTo>
                <a:cubicBezTo>
                  <a:pt x="3605" y="10581"/>
                  <a:pt x="4087" y="11045"/>
                  <a:pt x="4658" y="11045"/>
                </a:cubicBezTo>
                <a:cubicBezTo>
                  <a:pt x="5246" y="11045"/>
                  <a:pt x="5728" y="10581"/>
                  <a:pt x="5728" y="9993"/>
                </a:cubicBezTo>
                <a:lnTo>
                  <a:pt x="5728" y="9386"/>
                </a:lnTo>
                <a:lnTo>
                  <a:pt x="5585" y="9386"/>
                </a:lnTo>
                <a:lnTo>
                  <a:pt x="5585" y="3998"/>
                </a:lnTo>
                <a:cubicBezTo>
                  <a:pt x="6353" y="4105"/>
                  <a:pt x="6924" y="4693"/>
                  <a:pt x="6924" y="5389"/>
                </a:cubicBezTo>
                <a:cubicBezTo>
                  <a:pt x="6924" y="5479"/>
                  <a:pt x="6977" y="5532"/>
                  <a:pt x="7066" y="5532"/>
                </a:cubicBezTo>
                <a:cubicBezTo>
                  <a:pt x="7138" y="5532"/>
                  <a:pt x="7191" y="5479"/>
                  <a:pt x="7191" y="5389"/>
                </a:cubicBezTo>
                <a:cubicBezTo>
                  <a:pt x="7191" y="4604"/>
                  <a:pt x="7923" y="3962"/>
                  <a:pt x="8797" y="3962"/>
                </a:cubicBezTo>
                <a:cubicBezTo>
                  <a:pt x="9671" y="3962"/>
                  <a:pt x="10385" y="4604"/>
                  <a:pt x="10385" y="5389"/>
                </a:cubicBezTo>
                <a:cubicBezTo>
                  <a:pt x="10385" y="5479"/>
                  <a:pt x="10439" y="5532"/>
                  <a:pt x="10528" y="5532"/>
                </a:cubicBezTo>
                <a:cubicBezTo>
                  <a:pt x="10599" y="5532"/>
                  <a:pt x="10653" y="5479"/>
                  <a:pt x="10653" y="5389"/>
                </a:cubicBezTo>
                <a:cubicBezTo>
                  <a:pt x="10653" y="2838"/>
                  <a:pt x="8422" y="732"/>
                  <a:pt x="5585" y="607"/>
                </a:cubicBezTo>
                <a:lnTo>
                  <a:pt x="5585" y="268"/>
                </a:lnTo>
                <a:cubicBezTo>
                  <a:pt x="5585" y="126"/>
                  <a:pt x="5478" y="1"/>
                  <a:pt x="5336"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004" name="Google Shape;1004;p38"/>
          <p:cNvGrpSpPr/>
          <p:nvPr/>
        </p:nvGrpSpPr>
        <p:grpSpPr>
          <a:xfrm>
            <a:off x="8815358" y="5107237"/>
            <a:ext cx="364707" cy="363804"/>
            <a:chOff x="6010925" y="3998175"/>
            <a:chExt cx="275875" cy="266875"/>
          </a:xfrm>
        </p:grpSpPr>
        <p:sp>
          <p:nvSpPr>
            <p:cNvPr id="1005" name="Google Shape;1005;p38"/>
            <p:cNvSpPr/>
            <p:nvPr/>
          </p:nvSpPr>
          <p:spPr>
            <a:xfrm>
              <a:off x="6222525" y="3998175"/>
              <a:ext cx="64275" cy="58575"/>
            </a:xfrm>
            <a:custGeom>
              <a:rect b="b" l="l" r="r" t="t"/>
              <a:pathLst>
                <a:path extrusionOk="0" h="2343" w="2571">
                  <a:moveTo>
                    <a:pt x="2029" y="1"/>
                  </a:moveTo>
                  <a:cubicBezTo>
                    <a:pt x="1562" y="1"/>
                    <a:pt x="729" y="167"/>
                    <a:pt x="1" y="362"/>
                  </a:cubicBezTo>
                  <a:cubicBezTo>
                    <a:pt x="358" y="576"/>
                    <a:pt x="733" y="862"/>
                    <a:pt x="1089" y="1219"/>
                  </a:cubicBezTo>
                  <a:cubicBezTo>
                    <a:pt x="1464" y="1594"/>
                    <a:pt x="1750" y="1968"/>
                    <a:pt x="1964" y="2343"/>
                  </a:cubicBezTo>
                  <a:cubicBezTo>
                    <a:pt x="2231" y="1308"/>
                    <a:pt x="2570" y="255"/>
                    <a:pt x="2374" y="77"/>
                  </a:cubicBezTo>
                  <a:cubicBezTo>
                    <a:pt x="2326" y="24"/>
                    <a:pt x="2203" y="1"/>
                    <a:pt x="2029"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06" name="Google Shape;1006;p38"/>
            <p:cNvSpPr/>
            <p:nvPr/>
          </p:nvSpPr>
          <p:spPr>
            <a:xfrm>
              <a:off x="6010925" y="4089600"/>
              <a:ext cx="85400" cy="77650"/>
            </a:xfrm>
            <a:custGeom>
              <a:rect b="b" l="l" r="r" t="t"/>
              <a:pathLst>
                <a:path extrusionOk="0" h="3106" w="3416">
                  <a:moveTo>
                    <a:pt x="2802" y="0"/>
                  </a:moveTo>
                  <a:cubicBezTo>
                    <a:pt x="2669" y="0"/>
                    <a:pt x="2534" y="44"/>
                    <a:pt x="2434" y="131"/>
                  </a:cubicBezTo>
                  <a:lnTo>
                    <a:pt x="329" y="2254"/>
                  </a:lnTo>
                  <a:cubicBezTo>
                    <a:pt x="0" y="2567"/>
                    <a:pt x="246" y="3106"/>
                    <a:pt x="663" y="3106"/>
                  </a:cubicBezTo>
                  <a:cubicBezTo>
                    <a:pt x="699" y="3106"/>
                    <a:pt x="737" y="3102"/>
                    <a:pt x="775" y="3093"/>
                  </a:cubicBezTo>
                  <a:lnTo>
                    <a:pt x="2541" y="2683"/>
                  </a:lnTo>
                  <a:cubicBezTo>
                    <a:pt x="2684" y="2022"/>
                    <a:pt x="2934" y="1130"/>
                    <a:pt x="3415" y="203"/>
                  </a:cubicBezTo>
                  <a:lnTo>
                    <a:pt x="2969" y="24"/>
                  </a:lnTo>
                  <a:cubicBezTo>
                    <a:pt x="2916" y="8"/>
                    <a:pt x="2859" y="0"/>
                    <a:pt x="2802"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07" name="Google Shape;1007;p38"/>
            <p:cNvSpPr/>
            <p:nvPr/>
          </p:nvSpPr>
          <p:spPr>
            <a:xfrm>
              <a:off x="6111825" y="4181175"/>
              <a:ext cx="80400" cy="83875"/>
            </a:xfrm>
            <a:custGeom>
              <a:rect b="b" l="l" r="r" t="t"/>
              <a:pathLst>
                <a:path extrusionOk="0" h="3355" w="3216">
                  <a:moveTo>
                    <a:pt x="2912" y="1"/>
                  </a:moveTo>
                  <a:cubicBezTo>
                    <a:pt x="2020" y="483"/>
                    <a:pt x="1164" y="733"/>
                    <a:pt x="486" y="857"/>
                  </a:cubicBezTo>
                  <a:lnTo>
                    <a:pt x="75" y="2749"/>
                  </a:lnTo>
                  <a:cubicBezTo>
                    <a:pt x="0" y="3087"/>
                    <a:pt x="259" y="3355"/>
                    <a:pt x="544" y="3355"/>
                  </a:cubicBezTo>
                  <a:cubicBezTo>
                    <a:pt x="664" y="3355"/>
                    <a:pt x="790" y="3306"/>
                    <a:pt x="896" y="3195"/>
                  </a:cubicBezTo>
                  <a:lnTo>
                    <a:pt x="3019" y="1089"/>
                  </a:lnTo>
                  <a:cubicBezTo>
                    <a:pt x="3162" y="964"/>
                    <a:pt x="3216" y="750"/>
                    <a:pt x="3126" y="554"/>
                  </a:cubicBezTo>
                  <a:lnTo>
                    <a:pt x="2912" y="1"/>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08" name="Google Shape;1008;p38"/>
            <p:cNvSpPr/>
            <p:nvPr/>
          </p:nvSpPr>
          <p:spPr>
            <a:xfrm>
              <a:off x="6086050" y="4013025"/>
              <a:ext cx="179325" cy="178900"/>
            </a:xfrm>
            <a:custGeom>
              <a:rect b="b" l="l" r="r" t="t"/>
              <a:pathLst>
                <a:path extrusionOk="0" h="7156" w="7173">
                  <a:moveTo>
                    <a:pt x="4844" y="1521"/>
                  </a:moveTo>
                  <a:cubicBezTo>
                    <a:pt x="5050" y="1521"/>
                    <a:pt x="5255" y="1597"/>
                    <a:pt x="5406" y="1749"/>
                  </a:cubicBezTo>
                  <a:cubicBezTo>
                    <a:pt x="5728" y="2070"/>
                    <a:pt x="5728" y="2570"/>
                    <a:pt x="5406" y="2873"/>
                  </a:cubicBezTo>
                  <a:cubicBezTo>
                    <a:pt x="5255" y="3025"/>
                    <a:pt x="5054" y="3100"/>
                    <a:pt x="4851" y="3100"/>
                  </a:cubicBezTo>
                  <a:cubicBezTo>
                    <a:pt x="4648" y="3100"/>
                    <a:pt x="4443" y="3025"/>
                    <a:pt x="4282" y="2873"/>
                  </a:cubicBezTo>
                  <a:cubicBezTo>
                    <a:pt x="3979" y="2570"/>
                    <a:pt x="3979" y="2070"/>
                    <a:pt x="4282" y="1749"/>
                  </a:cubicBezTo>
                  <a:cubicBezTo>
                    <a:pt x="4434" y="1597"/>
                    <a:pt x="4639" y="1521"/>
                    <a:pt x="4844" y="1521"/>
                  </a:cubicBezTo>
                  <a:close/>
                  <a:moveTo>
                    <a:pt x="4728" y="0"/>
                  </a:moveTo>
                  <a:cubicBezTo>
                    <a:pt x="3943" y="321"/>
                    <a:pt x="3051" y="875"/>
                    <a:pt x="2195" y="1731"/>
                  </a:cubicBezTo>
                  <a:cubicBezTo>
                    <a:pt x="607" y="3319"/>
                    <a:pt x="143" y="5246"/>
                    <a:pt x="0" y="6334"/>
                  </a:cubicBezTo>
                  <a:lnTo>
                    <a:pt x="839" y="7155"/>
                  </a:lnTo>
                  <a:cubicBezTo>
                    <a:pt x="1927" y="7012"/>
                    <a:pt x="3854" y="6566"/>
                    <a:pt x="5442" y="4978"/>
                  </a:cubicBezTo>
                  <a:cubicBezTo>
                    <a:pt x="6299" y="4122"/>
                    <a:pt x="6852" y="3248"/>
                    <a:pt x="7173" y="2445"/>
                  </a:cubicBezTo>
                  <a:cubicBezTo>
                    <a:pt x="6994" y="2017"/>
                    <a:pt x="6655" y="1499"/>
                    <a:pt x="6156" y="982"/>
                  </a:cubicBezTo>
                  <a:cubicBezTo>
                    <a:pt x="5674" y="518"/>
                    <a:pt x="5174" y="179"/>
                    <a:pt x="4728"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09" name="Google Shape;1009;p38"/>
            <p:cNvSpPr/>
            <p:nvPr/>
          </p:nvSpPr>
          <p:spPr>
            <a:xfrm>
              <a:off x="6042775" y="4183750"/>
              <a:ext cx="57575" cy="47550"/>
            </a:xfrm>
            <a:custGeom>
              <a:rect b="b" l="l" r="r" t="t"/>
              <a:pathLst>
                <a:path extrusionOk="0" h="1902" w="2303">
                  <a:moveTo>
                    <a:pt x="1416" y="0"/>
                  </a:moveTo>
                  <a:cubicBezTo>
                    <a:pt x="1347" y="0"/>
                    <a:pt x="1253" y="55"/>
                    <a:pt x="1107" y="201"/>
                  </a:cubicBezTo>
                  <a:cubicBezTo>
                    <a:pt x="661" y="647"/>
                    <a:pt x="0" y="1629"/>
                    <a:pt x="197" y="1861"/>
                  </a:cubicBezTo>
                  <a:cubicBezTo>
                    <a:pt x="227" y="1889"/>
                    <a:pt x="270" y="1901"/>
                    <a:pt x="323" y="1901"/>
                  </a:cubicBezTo>
                  <a:cubicBezTo>
                    <a:pt x="676" y="1901"/>
                    <a:pt x="1468" y="1341"/>
                    <a:pt x="1856" y="969"/>
                  </a:cubicBezTo>
                  <a:cubicBezTo>
                    <a:pt x="2302" y="505"/>
                    <a:pt x="1927" y="540"/>
                    <a:pt x="1731" y="344"/>
                  </a:cubicBezTo>
                  <a:cubicBezTo>
                    <a:pt x="1590" y="203"/>
                    <a:pt x="1550" y="0"/>
                    <a:pt x="1416"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010" name="Google Shape;1010;p38"/>
          <p:cNvGrpSpPr/>
          <p:nvPr/>
        </p:nvGrpSpPr>
        <p:grpSpPr>
          <a:xfrm>
            <a:off x="9417554" y="5125862"/>
            <a:ext cx="352082" cy="308322"/>
            <a:chOff x="6866650" y="1038650"/>
            <a:chExt cx="266325" cy="226175"/>
          </a:xfrm>
        </p:grpSpPr>
        <p:sp>
          <p:nvSpPr>
            <p:cNvPr id="1011" name="Google Shape;1011;p38"/>
            <p:cNvSpPr/>
            <p:nvPr/>
          </p:nvSpPr>
          <p:spPr>
            <a:xfrm>
              <a:off x="6866650" y="1078350"/>
              <a:ext cx="39725" cy="186475"/>
            </a:xfrm>
            <a:custGeom>
              <a:rect b="b" l="l" r="r" t="t"/>
              <a:pathLst>
                <a:path extrusionOk="0" h="7459" w="1589">
                  <a:moveTo>
                    <a:pt x="536" y="1"/>
                  </a:moveTo>
                  <a:cubicBezTo>
                    <a:pt x="233" y="1"/>
                    <a:pt x="1" y="250"/>
                    <a:pt x="1" y="536"/>
                  </a:cubicBezTo>
                  <a:lnTo>
                    <a:pt x="1" y="6924"/>
                  </a:lnTo>
                  <a:cubicBezTo>
                    <a:pt x="1" y="7227"/>
                    <a:pt x="233" y="7459"/>
                    <a:pt x="536" y="7459"/>
                  </a:cubicBezTo>
                  <a:lnTo>
                    <a:pt x="1589" y="7459"/>
                  </a:lnTo>
                  <a:lnTo>
                    <a:pt x="1589" y="1"/>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12" name="Google Shape;1012;p38"/>
            <p:cNvSpPr/>
            <p:nvPr/>
          </p:nvSpPr>
          <p:spPr>
            <a:xfrm>
              <a:off x="7092800" y="1078350"/>
              <a:ext cx="40175" cy="186475"/>
            </a:xfrm>
            <a:custGeom>
              <a:rect b="b" l="l" r="r" t="t"/>
              <a:pathLst>
                <a:path extrusionOk="0" h="7459" w="1607">
                  <a:moveTo>
                    <a:pt x="1" y="1"/>
                  </a:moveTo>
                  <a:lnTo>
                    <a:pt x="1" y="7459"/>
                  </a:lnTo>
                  <a:lnTo>
                    <a:pt x="1072" y="7459"/>
                  </a:lnTo>
                  <a:cubicBezTo>
                    <a:pt x="1375" y="7459"/>
                    <a:pt x="1607" y="7227"/>
                    <a:pt x="1607" y="6924"/>
                  </a:cubicBezTo>
                  <a:lnTo>
                    <a:pt x="1607" y="536"/>
                  </a:lnTo>
                  <a:cubicBezTo>
                    <a:pt x="1607" y="250"/>
                    <a:pt x="1375" y="1"/>
                    <a:pt x="1072"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13" name="Google Shape;1013;p38"/>
            <p:cNvSpPr/>
            <p:nvPr/>
          </p:nvSpPr>
          <p:spPr>
            <a:xfrm>
              <a:off x="6919750" y="1038650"/>
              <a:ext cx="159700" cy="226175"/>
            </a:xfrm>
            <a:custGeom>
              <a:rect b="b" l="l" r="r" t="t"/>
              <a:pathLst>
                <a:path extrusionOk="0" h="9047" w="6388">
                  <a:moveTo>
                    <a:pt x="3997" y="786"/>
                  </a:moveTo>
                  <a:cubicBezTo>
                    <a:pt x="4086" y="786"/>
                    <a:pt x="4140" y="857"/>
                    <a:pt x="4140" y="929"/>
                  </a:cubicBezTo>
                  <a:lnTo>
                    <a:pt x="4140" y="1589"/>
                  </a:lnTo>
                  <a:lnTo>
                    <a:pt x="2266" y="1589"/>
                  </a:lnTo>
                  <a:lnTo>
                    <a:pt x="2266" y="929"/>
                  </a:lnTo>
                  <a:cubicBezTo>
                    <a:pt x="2266" y="857"/>
                    <a:pt x="2320" y="786"/>
                    <a:pt x="2409" y="786"/>
                  </a:cubicBezTo>
                  <a:close/>
                  <a:moveTo>
                    <a:pt x="2409" y="1"/>
                  </a:moveTo>
                  <a:cubicBezTo>
                    <a:pt x="1891" y="1"/>
                    <a:pt x="1463" y="411"/>
                    <a:pt x="1463" y="929"/>
                  </a:cubicBezTo>
                  <a:lnTo>
                    <a:pt x="1463" y="1589"/>
                  </a:lnTo>
                  <a:lnTo>
                    <a:pt x="0" y="1589"/>
                  </a:lnTo>
                  <a:lnTo>
                    <a:pt x="0" y="9047"/>
                  </a:lnTo>
                  <a:lnTo>
                    <a:pt x="6388" y="9047"/>
                  </a:lnTo>
                  <a:lnTo>
                    <a:pt x="6388" y="1589"/>
                  </a:lnTo>
                  <a:lnTo>
                    <a:pt x="4925" y="1589"/>
                  </a:lnTo>
                  <a:lnTo>
                    <a:pt x="4925" y="929"/>
                  </a:lnTo>
                  <a:cubicBezTo>
                    <a:pt x="4925" y="411"/>
                    <a:pt x="4514" y="1"/>
                    <a:pt x="3997"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014" name="Google Shape;1014;p38"/>
          <p:cNvGrpSpPr/>
          <p:nvPr/>
        </p:nvGrpSpPr>
        <p:grpSpPr>
          <a:xfrm>
            <a:off x="5155087" y="1762012"/>
            <a:ext cx="272497" cy="362441"/>
            <a:chOff x="2033075" y="2942475"/>
            <a:chExt cx="206125" cy="265875"/>
          </a:xfrm>
        </p:grpSpPr>
        <p:sp>
          <p:nvSpPr>
            <p:cNvPr id="1015" name="Google Shape;1015;p38"/>
            <p:cNvSpPr/>
            <p:nvPr/>
          </p:nvSpPr>
          <p:spPr>
            <a:xfrm>
              <a:off x="2033075" y="2942475"/>
              <a:ext cx="206125" cy="265875"/>
            </a:xfrm>
            <a:custGeom>
              <a:rect b="b" l="l" r="r" t="t"/>
              <a:pathLst>
                <a:path extrusionOk="0" h="10635" w="8245">
                  <a:moveTo>
                    <a:pt x="4908" y="1124"/>
                  </a:moveTo>
                  <a:lnTo>
                    <a:pt x="6567" y="2783"/>
                  </a:lnTo>
                  <a:lnTo>
                    <a:pt x="4908" y="2783"/>
                  </a:lnTo>
                  <a:lnTo>
                    <a:pt x="4908" y="1124"/>
                  </a:lnTo>
                  <a:close/>
                  <a:moveTo>
                    <a:pt x="4122" y="803"/>
                  </a:moveTo>
                  <a:lnTo>
                    <a:pt x="4122" y="3586"/>
                  </a:lnTo>
                  <a:lnTo>
                    <a:pt x="7441" y="3586"/>
                  </a:lnTo>
                  <a:lnTo>
                    <a:pt x="7441" y="9849"/>
                  </a:lnTo>
                  <a:lnTo>
                    <a:pt x="786" y="9849"/>
                  </a:lnTo>
                  <a:lnTo>
                    <a:pt x="786" y="803"/>
                  </a:lnTo>
                  <a:close/>
                  <a:moveTo>
                    <a:pt x="1" y="0"/>
                  </a:moveTo>
                  <a:lnTo>
                    <a:pt x="1" y="10634"/>
                  </a:lnTo>
                  <a:lnTo>
                    <a:pt x="8244" y="10634"/>
                  </a:lnTo>
                  <a:lnTo>
                    <a:pt x="8244" y="2926"/>
                  </a:lnTo>
                  <a:lnTo>
                    <a:pt x="4908" y="0"/>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16" name="Google Shape;1016;p38"/>
            <p:cNvSpPr/>
            <p:nvPr/>
          </p:nvSpPr>
          <p:spPr>
            <a:xfrm>
              <a:off x="2072775" y="3065575"/>
              <a:ext cx="126275" cy="13400"/>
            </a:xfrm>
            <a:custGeom>
              <a:rect b="b" l="l" r="r" t="t"/>
              <a:pathLst>
                <a:path extrusionOk="0" h="536" w="5051">
                  <a:moveTo>
                    <a:pt x="1" y="1"/>
                  </a:moveTo>
                  <a:lnTo>
                    <a:pt x="1" y="536"/>
                  </a:lnTo>
                  <a:lnTo>
                    <a:pt x="5050" y="536"/>
                  </a:lnTo>
                  <a:lnTo>
                    <a:pt x="5050" y="1"/>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17" name="Google Shape;1017;p38"/>
            <p:cNvSpPr/>
            <p:nvPr/>
          </p:nvSpPr>
          <p:spPr>
            <a:xfrm>
              <a:off x="2072775" y="3038825"/>
              <a:ext cx="43300" cy="13400"/>
            </a:xfrm>
            <a:custGeom>
              <a:rect b="b" l="l" r="r" t="t"/>
              <a:pathLst>
                <a:path extrusionOk="0" h="536" w="1732">
                  <a:moveTo>
                    <a:pt x="1" y="0"/>
                  </a:moveTo>
                  <a:lnTo>
                    <a:pt x="1" y="535"/>
                  </a:lnTo>
                  <a:lnTo>
                    <a:pt x="1732" y="535"/>
                  </a:lnTo>
                  <a:lnTo>
                    <a:pt x="1732" y="0"/>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18" name="Google Shape;1018;p38"/>
            <p:cNvSpPr/>
            <p:nvPr/>
          </p:nvSpPr>
          <p:spPr>
            <a:xfrm>
              <a:off x="2072775" y="3091900"/>
              <a:ext cx="126275" cy="13400"/>
            </a:xfrm>
            <a:custGeom>
              <a:rect b="b" l="l" r="r" t="t"/>
              <a:pathLst>
                <a:path extrusionOk="0" h="536" w="5051">
                  <a:moveTo>
                    <a:pt x="1" y="0"/>
                  </a:moveTo>
                  <a:lnTo>
                    <a:pt x="1" y="536"/>
                  </a:lnTo>
                  <a:lnTo>
                    <a:pt x="5050" y="536"/>
                  </a:lnTo>
                  <a:lnTo>
                    <a:pt x="5050" y="0"/>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19" name="Google Shape;1019;p38"/>
            <p:cNvSpPr/>
            <p:nvPr/>
          </p:nvSpPr>
          <p:spPr>
            <a:xfrm>
              <a:off x="2072775" y="3118650"/>
              <a:ext cx="126275" cy="13425"/>
            </a:xfrm>
            <a:custGeom>
              <a:rect b="b" l="l" r="r" t="t"/>
              <a:pathLst>
                <a:path extrusionOk="0" h="537" w="5051">
                  <a:moveTo>
                    <a:pt x="1" y="1"/>
                  </a:moveTo>
                  <a:lnTo>
                    <a:pt x="1" y="536"/>
                  </a:lnTo>
                  <a:lnTo>
                    <a:pt x="5050" y="536"/>
                  </a:lnTo>
                  <a:lnTo>
                    <a:pt x="5050" y="1"/>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20" name="Google Shape;1020;p38"/>
            <p:cNvSpPr/>
            <p:nvPr/>
          </p:nvSpPr>
          <p:spPr>
            <a:xfrm>
              <a:off x="2072775" y="3145425"/>
              <a:ext cx="126275" cy="13400"/>
            </a:xfrm>
            <a:custGeom>
              <a:rect b="b" l="l" r="r" t="t"/>
              <a:pathLst>
                <a:path extrusionOk="0" h="536" w="5051">
                  <a:moveTo>
                    <a:pt x="1" y="0"/>
                  </a:moveTo>
                  <a:lnTo>
                    <a:pt x="1" y="536"/>
                  </a:lnTo>
                  <a:lnTo>
                    <a:pt x="5050" y="536"/>
                  </a:lnTo>
                  <a:lnTo>
                    <a:pt x="5050" y="0"/>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021" name="Google Shape;1021;p38"/>
          <p:cNvSpPr/>
          <p:nvPr/>
        </p:nvSpPr>
        <p:spPr>
          <a:xfrm>
            <a:off x="2519516" y="5702423"/>
            <a:ext cx="281917" cy="398327"/>
          </a:xfrm>
          <a:custGeom>
            <a:rect b="b" l="l" r="r" t="t"/>
            <a:pathLst>
              <a:path extrusionOk="0" h="11688" w="8530">
                <a:moveTo>
                  <a:pt x="3373" y="857"/>
                </a:moveTo>
                <a:lnTo>
                  <a:pt x="3373" y="857"/>
                </a:lnTo>
                <a:cubicBezTo>
                  <a:pt x="3159" y="1142"/>
                  <a:pt x="3052" y="1499"/>
                  <a:pt x="3052" y="1856"/>
                </a:cubicBezTo>
                <a:lnTo>
                  <a:pt x="3052" y="2659"/>
                </a:lnTo>
                <a:lnTo>
                  <a:pt x="2392" y="2659"/>
                </a:lnTo>
                <a:lnTo>
                  <a:pt x="2392" y="2124"/>
                </a:lnTo>
                <a:cubicBezTo>
                  <a:pt x="2392" y="1517"/>
                  <a:pt x="2802" y="1017"/>
                  <a:pt x="3373" y="857"/>
                </a:cubicBezTo>
                <a:close/>
                <a:moveTo>
                  <a:pt x="4069" y="839"/>
                </a:moveTo>
                <a:cubicBezTo>
                  <a:pt x="4640" y="1000"/>
                  <a:pt x="5050" y="1499"/>
                  <a:pt x="5050" y="2124"/>
                </a:cubicBezTo>
                <a:lnTo>
                  <a:pt x="5050" y="2659"/>
                </a:lnTo>
                <a:lnTo>
                  <a:pt x="3587" y="2659"/>
                </a:lnTo>
                <a:lnTo>
                  <a:pt x="3587" y="1856"/>
                </a:lnTo>
                <a:cubicBezTo>
                  <a:pt x="3587" y="1463"/>
                  <a:pt x="3784" y="1107"/>
                  <a:pt x="4069" y="839"/>
                </a:cubicBezTo>
                <a:close/>
                <a:moveTo>
                  <a:pt x="4925" y="536"/>
                </a:moveTo>
                <a:cubicBezTo>
                  <a:pt x="5657" y="536"/>
                  <a:pt x="6246" y="1124"/>
                  <a:pt x="6246" y="1856"/>
                </a:cubicBezTo>
                <a:lnTo>
                  <a:pt x="6246" y="2659"/>
                </a:lnTo>
                <a:lnTo>
                  <a:pt x="5586" y="2659"/>
                </a:lnTo>
                <a:lnTo>
                  <a:pt x="5586" y="2124"/>
                </a:lnTo>
                <a:cubicBezTo>
                  <a:pt x="5586" y="1463"/>
                  <a:pt x="5247" y="875"/>
                  <a:pt x="4711" y="554"/>
                </a:cubicBezTo>
                <a:cubicBezTo>
                  <a:pt x="4783" y="554"/>
                  <a:pt x="4854" y="536"/>
                  <a:pt x="4925" y="536"/>
                </a:cubicBezTo>
                <a:close/>
                <a:moveTo>
                  <a:pt x="7316" y="4871"/>
                </a:moveTo>
                <a:lnTo>
                  <a:pt x="7691" y="9796"/>
                </a:lnTo>
                <a:lnTo>
                  <a:pt x="6959" y="10528"/>
                </a:lnTo>
                <a:lnTo>
                  <a:pt x="7316" y="4871"/>
                </a:lnTo>
                <a:close/>
                <a:moveTo>
                  <a:pt x="6603" y="3462"/>
                </a:moveTo>
                <a:lnTo>
                  <a:pt x="6139" y="10902"/>
                </a:lnTo>
                <a:lnTo>
                  <a:pt x="804" y="10902"/>
                </a:lnTo>
                <a:lnTo>
                  <a:pt x="1286" y="3462"/>
                </a:lnTo>
                <a:lnTo>
                  <a:pt x="1857" y="3462"/>
                </a:lnTo>
                <a:lnTo>
                  <a:pt x="1857" y="4515"/>
                </a:lnTo>
                <a:cubicBezTo>
                  <a:pt x="1857" y="4675"/>
                  <a:pt x="1981" y="4782"/>
                  <a:pt x="2124" y="4782"/>
                </a:cubicBezTo>
                <a:cubicBezTo>
                  <a:pt x="2267" y="4782"/>
                  <a:pt x="2392" y="4675"/>
                  <a:pt x="2392" y="4515"/>
                </a:cubicBezTo>
                <a:lnTo>
                  <a:pt x="2392" y="3462"/>
                </a:lnTo>
                <a:lnTo>
                  <a:pt x="5050" y="3462"/>
                </a:lnTo>
                <a:lnTo>
                  <a:pt x="5050" y="4515"/>
                </a:lnTo>
                <a:cubicBezTo>
                  <a:pt x="5050" y="4675"/>
                  <a:pt x="5175" y="4782"/>
                  <a:pt x="5318" y="4782"/>
                </a:cubicBezTo>
                <a:cubicBezTo>
                  <a:pt x="5479" y="4782"/>
                  <a:pt x="5586" y="4675"/>
                  <a:pt x="5586" y="4515"/>
                </a:cubicBezTo>
                <a:lnTo>
                  <a:pt x="5586" y="3462"/>
                </a:lnTo>
                <a:close/>
                <a:moveTo>
                  <a:pt x="4925" y="0"/>
                </a:moveTo>
                <a:cubicBezTo>
                  <a:pt x="4569" y="0"/>
                  <a:pt x="4230" y="107"/>
                  <a:pt x="3962" y="286"/>
                </a:cubicBezTo>
                <a:cubicBezTo>
                  <a:pt x="3873" y="268"/>
                  <a:pt x="3801" y="268"/>
                  <a:pt x="3730" y="268"/>
                </a:cubicBezTo>
                <a:cubicBezTo>
                  <a:pt x="2695" y="268"/>
                  <a:pt x="1857" y="1107"/>
                  <a:pt x="1857" y="2124"/>
                </a:cubicBezTo>
                <a:lnTo>
                  <a:pt x="1857" y="2659"/>
                </a:lnTo>
                <a:lnTo>
                  <a:pt x="1036" y="2659"/>
                </a:lnTo>
                <a:cubicBezTo>
                  <a:pt x="768" y="2659"/>
                  <a:pt x="518" y="2873"/>
                  <a:pt x="500" y="3159"/>
                </a:cubicBezTo>
                <a:lnTo>
                  <a:pt x="19" y="11134"/>
                </a:lnTo>
                <a:cubicBezTo>
                  <a:pt x="1" y="11455"/>
                  <a:pt x="233" y="11687"/>
                  <a:pt x="536" y="11687"/>
                </a:cubicBezTo>
                <a:lnTo>
                  <a:pt x="6710" y="11687"/>
                </a:lnTo>
                <a:cubicBezTo>
                  <a:pt x="6852" y="11687"/>
                  <a:pt x="6995" y="11634"/>
                  <a:pt x="7084" y="11527"/>
                </a:cubicBezTo>
                <a:lnTo>
                  <a:pt x="8351" y="10278"/>
                </a:lnTo>
                <a:cubicBezTo>
                  <a:pt x="8458" y="10171"/>
                  <a:pt x="8530" y="10010"/>
                  <a:pt x="8512" y="9867"/>
                </a:cubicBezTo>
                <a:lnTo>
                  <a:pt x="7977" y="3159"/>
                </a:lnTo>
                <a:cubicBezTo>
                  <a:pt x="7977" y="2891"/>
                  <a:pt x="7727" y="2659"/>
                  <a:pt x="7459" y="2659"/>
                </a:cubicBezTo>
                <a:lnTo>
                  <a:pt x="6781" y="2659"/>
                </a:lnTo>
                <a:lnTo>
                  <a:pt x="6781" y="1856"/>
                </a:lnTo>
                <a:cubicBezTo>
                  <a:pt x="6781" y="839"/>
                  <a:pt x="5960" y="0"/>
                  <a:pt x="4925"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022" name="Google Shape;1022;p38"/>
          <p:cNvGrpSpPr/>
          <p:nvPr/>
        </p:nvGrpSpPr>
        <p:grpSpPr>
          <a:xfrm>
            <a:off x="3016802" y="5738414"/>
            <a:ext cx="325576" cy="362441"/>
            <a:chOff x="3081775" y="1061400"/>
            <a:chExt cx="246275" cy="265875"/>
          </a:xfrm>
        </p:grpSpPr>
        <p:sp>
          <p:nvSpPr>
            <p:cNvPr id="1023" name="Google Shape;1023;p38"/>
            <p:cNvSpPr/>
            <p:nvPr/>
          </p:nvSpPr>
          <p:spPr>
            <a:xfrm>
              <a:off x="3081775" y="1061400"/>
              <a:ext cx="246275" cy="225750"/>
            </a:xfrm>
            <a:custGeom>
              <a:rect b="b" l="l" r="r" t="t"/>
              <a:pathLst>
                <a:path extrusionOk="0" h="9030" w="9851">
                  <a:moveTo>
                    <a:pt x="3070" y="2124"/>
                  </a:moveTo>
                  <a:lnTo>
                    <a:pt x="3070" y="3052"/>
                  </a:lnTo>
                  <a:lnTo>
                    <a:pt x="1607" y="3052"/>
                  </a:lnTo>
                  <a:lnTo>
                    <a:pt x="1607" y="2124"/>
                  </a:lnTo>
                  <a:close/>
                  <a:moveTo>
                    <a:pt x="5068" y="2124"/>
                  </a:moveTo>
                  <a:lnTo>
                    <a:pt x="5068" y="3052"/>
                  </a:lnTo>
                  <a:lnTo>
                    <a:pt x="3605" y="3052"/>
                  </a:lnTo>
                  <a:lnTo>
                    <a:pt x="3605" y="2124"/>
                  </a:lnTo>
                  <a:close/>
                  <a:moveTo>
                    <a:pt x="7067" y="2124"/>
                  </a:moveTo>
                  <a:lnTo>
                    <a:pt x="7067" y="3052"/>
                  </a:lnTo>
                  <a:lnTo>
                    <a:pt x="5603" y="3052"/>
                  </a:lnTo>
                  <a:lnTo>
                    <a:pt x="5603" y="2124"/>
                  </a:lnTo>
                  <a:close/>
                  <a:moveTo>
                    <a:pt x="9065" y="2124"/>
                  </a:moveTo>
                  <a:lnTo>
                    <a:pt x="9065" y="3052"/>
                  </a:lnTo>
                  <a:lnTo>
                    <a:pt x="7584" y="3052"/>
                  </a:lnTo>
                  <a:lnTo>
                    <a:pt x="7584" y="2124"/>
                  </a:lnTo>
                  <a:close/>
                  <a:moveTo>
                    <a:pt x="3070" y="3587"/>
                  </a:moveTo>
                  <a:lnTo>
                    <a:pt x="3070" y="4515"/>
                  </a:lnTo>
                  <a:lnTo>
                    <a:pt x="1607" y="4515"/>
                  </a:lnTo>
                  <a:lnTo>
                    <a:pt x="1607" y="3587"/>
                  </a:lnTo>
                  <a:close/>
                  <a:moveTo>
                    <a:pt x="5068" y="3587"/>
                  </a:moveTo>
                  <a:lnTo>
                    <a:pt x="5068" y="4515"/>
                  </a:lnTo>
                  <a:lnTo>
                    <a:pt x="3605" y="4515"/>
                  </a:lnTo>
                  <a:lnTo>
                    <a:pt x="3605" y="3587"/>
                  </a:lnTo>
                  <a:close/>
                  <a:moveTo>
                    <a:pt x="7067" y="3587"/>
                  </a:moveTo>
                  <a:lnTo>
                    <a:pt x="7067" y="4515"/>
                  </a:lnTo>
                  <a:lnTo>
                    <a:pt x="5603" y="4515"/>
                  </a:lnTo>
                  <a:lnTo>
                    <a:pt x="5603" y="3587"/>
                  </a:lnTo>
                  <a:close/>
                  <a:moveTo>
                    <a:pt x="9065" y="3587"/>
                  </a:moveTo>
                  <a:lnTo>
                    <a:pt x="9065" y="4515"/>
                  </a:lnTo>
                  <a:lnTo>
                    <a:pt x="7584" y="4515"/>
                  </a:lnTo>
                  <a:lnTo>
                    <a:pt x="7584" y="3587"/>
                  </a:lnTo>
                  <a:close/>
                  <a:moveTo>
                    <a:pt x="9065" y="5050"/>
                  </a:moveTo>
                  <a:lnTo>
                    <a:pt x="9065" y="5639"/>
                  </a:lnTo>
                  <a:lnTo>
                    <a:pt x="7584" y="5782"/>
                  </a:lnTo>
                  <a:lnTo>
                    <a:pt x="7584" y="5050"/>
                  </a:lnTo>
                  <a:close/>
                  <a:moveTo>
                    <a:pt x="7067" y="5050"/>
                  </a:moveTo>
                  <a:lnTo>
                    <a:pt x="7067" y="5817"/>
                  </a:lnTo>
                  <a:lnTo>
                    <a:pt x="5603" y="5960"/>
                  </a:lnTo>
                  <a:lnTo>
                    <a:pt x="5603" y="5050"/>
                  </a:lnTo>
                  <a:close/>
                  <a:moveTo>
                    <a:pt x="5068" y="5050"/>
                  </a:moveTo>
                  <a:lnTo>
                    <a:pt x="5068" y="6014"/>
                  </a:lnTo>
                  <a:lnTo>
                    <a:pt x="3605" y="6139"/>
                  </a:lnTo>
                  <a:lnTo>
                    <a:pt x="3605" y="5050"/>
                  </a:lnTo>
                  <a:close/>
                  <a:moveTo>
                    <a:pt x="3070" y="5050"/>
                  </a:moveTo>
                  <a:lnTo>
                    <a:pt x="3070" y="6174"/>
                  </a:lnTo>
                  <a:lnTo>
                    <a:pt x="1607" y="6317"/>
                  </a:lnTo>
                  <a:lnTo>
                    <a:pt x="1607" y="5050"/>
                  </a:lnTo>
                  <a:close/>
                  <a:moveTo>
                    <a:pt x="411" y="1"/>
                  </a:moveTo>
                  <a:cubicBezTo>
                    <a:pt x="179" y="1"/>
                    <a:pt x="1" y="179"/>
                    <a:pt x="1" y="393"/>
                  </a:cubicBezTo>
                  <a:cubicBezTo>
                    <a:pt x="1" y="625"/>
                    <a:pt x="179" y="804"/>
                    <a:pt x="411" y="804"/>
                  </a:cubicBezTo>
                  <a:cubicBezTo>
                    <a:pt x="643" y="804"/>
                    <a:pt x="804" y="964"/>
                    <a:pt x="804" y="1196"/>
                  </a:cubicBezTo>
                  <a:lnTo>
                    <a:pt x="804" y="7834"/>
                  </a:lnTo>
                  <a:cubicBezTo>
                    <a:pt x="804" y="8512"/>
                    <a:pt x="1339" y="9029"/>
                    <a:pt x="1999" y="9029"/>
                  </a:cubicBezTo>
                  <a:lnTo>
                    <a:pt x="9457" y="9029"/>
                  </a:lnTo>
                  <a:cubicBezTo>
                    <a:pt x="9689" y="9029"/>
                    <a:pt x="9850" y="8868"/>
                    <a:pt x="9850" y="8637"/>
                  </a:cubicBezTo>
                  <a:cubicBezTo>
                    <a:pt x="9850" y="8405"/>
                    <a:pt x="9689" y="8244"/>
                    <a:pt x="9457" y="8244"/>
                  </a:cubicBezTo>
                  <a:lnTo>
                    <a:pt x="1999" y="8244"/>
                  </a:lnTo>
                  <a:cubicBezTo>
                    <a:pt x="1785" y="8244"/>
                    <a:pt x="1607" y="8066"/>
                    <a:pt x="1607" y="7834"/>
                  </a:cubicBezTo>
                  <a:lnTo>
                    <a:pt x="1607" y="7102"/>
                  </a:lnTo>
                  <a:lnTo>
                    <a:pt x="9850" y="6370"/>
                  </a:lnTo>
                  <a:lnTo>
                    <a:pt x="9850" y="1321"/>
                  </a:lnTo>
                  <a:lnTo>
                    <a:pt x="1607" y="1321"/>
                  </a:lnTo>
                  <a:lnTo>
                    <a:pt x="1607" y="1196"/>
                  </a:lnTo>
                  <a:cubicBezTo>
                    <a:pt x="1607" y="536"/>
                    <a:pt x="1071" y="1"/>
                    <a:pt x="411"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24" name="Google Shape;1024;p38"/>
            <p:cNvSpPr/>
            <p:nvPr/>
          </p:nvSpPr>
          <p:spPr>
            <a:xfrm>
              <a:off x="3121925" y="1287125"/>
              <a:ext cx="39725" cy="40150"/>
            </a:xfrm>
            <a:custGeom>
              <a:rect b="b" l="l" r="r" t="t"/>
              <a:pathLst>
                <a:path extrusionOk="0" h="1606" w="1589">
                  <a:moveTo>
                    <a:pt x="786" y="0"/>
                  </a:moveTo>
                  <a:cubicBezTo>
                    <a:pt x="358" y="0"/>
                    <a:pt x="1" y="357"/>
                    <a:pt x="1" y="803"/>
                  </a:cubicBezTo>
                  <a:cubicBezTo>
                    <a:pt x="1" y="1249"/>
                    <a:pt x="358" y="1606"/>
                    <a:pt x="786" y="1606"/>
                  </a:cubicBezTo>
                  <a:cubicBezTo>
                    <a:pt x="1232" y="1606"/>
                    <a:pt x="1589" y="1249"/>
                    <a:pt x="1589" y="803"/>
                  </a:cubicBezTo>
                  <a:cubicBezTo>
                    <a:pt x="1589" y="357"/>
                    <a:pt x="1232" y="0"/>
                    <a:pt x="786"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25" name="Google Shape;1025;p38"/>
            <p:cNvSpPr/>
            <p:nvPr/>
          </p:nvSpPr>
          <p:spPr>
            <a:xfrm>
              <a:off x="3268250" y="1287125"/>
              <a:ext cx="40150" cy="40150"/>
            </a:xfrm>
            <a:custGeom>
              <a:rect b="b" l="l" r="r" t="t"/>
              <a:pathLst>
                <a:path extrusionOk="0" h="1606" w="1606">
                  <a:moveTo>
                    <a:pt x="803" y="0"/>
                  </a:moveTo>
                  <a:cubicBezTo>
                    <a:pt x="357" y="0"/>
                    <a:pt x="0" y="357"/>
                    <a:pt x="0" y="803"/>
                  </a:cubicBezTo>
                  <a:cubicBezTo>
                    <a:pt x="0" y="1249"/>
                    <a:pt x="357" y="1606"/>
                    <a:pt x="803" y="1606"/>
                  </a:cubicBezTo>
                  <a:cubicBezTo>
                    <a:pt x="1231" y="1606"/>
                    <a:pt x="1606" y="1249"/>
                    <a:pt x="1606" y="803"/>
                  </a:cubicBezTo>
                  <a:cubicBezTo>
                    <a:pt x="1606" y="357"/>
                    <a:pt x="1231" y="0"/>
                    <a:pt x="803"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026" name="Google Shape;1026;p38"/>
          <p:cNvGrpSpPr/>
          <p:nvPr/>
        </p:nvGrpSpPr>
        <p:grpSpPr>
          <a:xfrm>
            <a:off x="3556513" y="5780534"/>
            <a:ext cx="369202" cy="325941"/>
            <a:chOff x="2847150" y="1805000"/>
            <a:chExt cx="279275" cy="239100"/>
          </a:xfrm>
        </p:grpSpPr>
        <p:sp>
          <p:nvSpPr>
            <p:cNvPr id="1027" name="Google Shape;1027;p38"/>
            <p:cNvSpPr/>
            <p:nvPr/>
          </p:nvSpPr>
          <p:spPr>
            <a:xfrm>
              <a:off x="2847150" y="1805000"/>
              <a:ext cx="279275" cy="145450"/>
            </a:xfrm>
            <a:custGeom>
              <a:rect b="b" l="l" r="r" t="t"/>
              <a:pathLst>
                <a:path extrusionOk="0" h="5818" w="11171">
                  <a:moveTo>
                    <a:pt x="5585" y="0"/>
                  </a:moveTo>
                  <a:lnTo>
                    <a:pt x="1" y="5317"/>
                  </a:lnTo>
                  <a:lnTo>
                    <a:pt x="607" y="5817"/>
                  </a:lnTo>
                  <a:lnTo>
                    <a:pt x="5585" y="1089"/>
                  </a:lnTo>
                  <a:lnTo>
                    <a:pt x="10563" y="5817"/>
                  </a:lnTo>
                  <a:lnTo>
                    <a:pt x="11170" y="5317"/>
                  </a:lnTo>
                  <a:lnTo>
                    <a:pt x="5585" y="0"/>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28" name="Google Shape;1028;p38"/>
            <p:cNvSpPr/>
            <p:nvPr/>
          </p:nvSpPr>
          <p:spPr>
            <a:xfrm>
              <a:off x="2887300" y="1850950"/>
              <a:ext cx="199425" cy="193150"/>
            </a:xfrm>
            <a:custGeom>
              <a:rect b="b" l="l" r="r" t="t"/>
              <a:pathLst>
                <a:path extrusionOk="0" h="7726" w="7977">
                  <a:moveTo>
                    <a:pt x="3979" y="0"/>
                  </a:moveTo>
                  <a:lnTo>
                    <a:pt x="0" y="3783"/>
                  </a:lnTo>
                  <a:lnTo>
                    <a:pt x="0" y="7726"/>
                  </a:lnTo>
                  <a:lnTo>
                    <a:pt x="3176" y="7726"/>
                  </a:lnTo>
                  <a:lnTo>
                    <a:pt x="3176" y="4407"/>
                  </a:lnTo>
                  <a:lnTo>
                    <a:pt x="4782" y="4407"/>
                  </a:lnTo>
                  <a:lnTo>
                    <a:pt x="4782" y="7726"/>
                  </a:lnTo>
                  <a:lnTo>
                    <a:pt x="7976" y="7726"/>
                  </a:lnTo>
                  <a:lnTo>
                    <a:pt x="7976" y="3783"/>
                  </a:lnTo>
                  <a:lnTo>
                    <a:pt x="3979" y="0"/>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029" name="Google Shape;1029;p38"/>
          <p:cNvSpPr/>
          <p:nvPr/>
        </p:nvSpPr>
        <p:spPr>
          <a:xfrm>
            <a:off x="4138834" y="5830310"/>
            <a:ext cx="386850" cy="190371"/>
          </a:xfrm>
          <a:custGeom>
            <a:rect b="b" l="l" r="r" t="t"/>
            <a:pathLst>
              <a:path extrusionOk="0" h="5586" w="11705">
                <a:moveTo>
                  <a:pt x="1588" y="1999"/>
                </a:moveTo>
                <a:cubicBezTo>
                  <a:pt x="2034" y="1999"/>
                  <a:pt x="2391" y="2356"/>
                  <a:pt x="2391" y="2784"/>
                </a:cubicBezTo>
                <a:cubicBezTo>
                  <a:pt x="2391" y="3230"/>
                  <a:pt x="2034" y="3587"/>
                  <a:pt x="1588" y="3587"/>
                </a:cubicBezTo>
                <a:cubicBezTo>
                  <a:pt x="1160" y="3587"/>
                  <a:pt x="803" y="3230"/>
                  <a:pt x="803" y="2784"/>
                </a:cubicBezTo>
                <a:cubicBezTo>
                  <a:pt x="803" y="2356"/>
                  <a:pt x="1160" y="1999"/>
                  <a:pt x="1588" y="1999"/>
                </a:cubicBezTo>
                <a:close/>
                <a:moveTo>
                  <a:pt x="2784" y="0"/>
                </a:moveTo>
                <a:cubicBezTo>
                  <a:pt x="1249" y="0"/>
                  <a:pt x="0" y="1249"/>
                  <a:pt x="0" y="2784"/>
                </a:cubicBezTo>
                <a:cubicBezTo>
                  <a:pt x="0" y="4336"/>
                  <a:pt x="1249" y="5585"/>
                  <a:pt x="2784" y="5585"/>
                </a:cubicBezTo>
                <a:cubicBezTo>
                  <a:pt x="3854" y="5585"/>
                  <a:pt x="4782" y="4996"/>
                  <a:pt x="5246" y="4122"/>
                </a:cubicBezTo>
                <a:lnTo>
                  <a:pt x="6120" y="4122"/>
                </a:lnTo>
                <a:lnTo>
                  <a:pt x="6638" y="3587"/>
                </a:lnTo>
                <a:lnTo>
                  <a:pt x="7173" y="4122"/>
                </a:lnTo>
                <a:lnTo>
                  <a:pt x="8047" y="3248"/>
                </a:lnTo>
                <a:lnTo>
                  <a:pt x="8904" y="4122"/>
                </a:lnTo>
                <a:lnTo>
                  <a:pt x="9778" y="3248"/>
                </a:lnTo>
                <a:lnTo>
                  <a:pt x="10634" y="4122"/>
                </a:lnTo>
                <a:lnTo>
                  <a:pt x="11705" y="2784"/>
                </a:lnTo>
                <a:lnTo>
                  <a:pt x="10634" y="1463"/>
                </a:lnTo>
                <a:lnTo>
                  <a:pt x="5246" y="1463"/>
                </a:lnTo>
                <a:cubicBezTo>
                  <a:pt x="4782" y="589"/>
                  <a:pt x="3854" y="0"/>
                  <a:pt x="2784"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030" name="Google Shape;1030;p38"/>
          <p:cNvGrpSpPr/>
          <p:nvPr/>
        </p:nvGrpSpPr>
        <p:grpSpPr>
          <a:xfrm>
            <a:off x="4742307" y="5724791"/>
            <a:ext cx="352082" cy="363054"/>
            <a:chOff x="6435300" y="1095300"/>
            <a:chExt cx="266325" cy="266325"/>
          </a:xfrm>
        </p:grpSpPr>
        <p:sp>
          <p:nvSpPr>
            <p:cNvPr id="1031" name="Google Shape;1031;p38"/>
            <p:cNvSpPr/>
            <p:nvPr/>
          </p:nvSpPr>
          <p:spPr>
            <a:xfrm>
              <a:off x="6444225" y="1095300"/>
              <a:ext cx="247150" cy="266325"/>
            </a:xfrm>
            <a:custGeom>
              <a:rect b="b" l="l" r="r" t="t"/>
              <a:pathLst>
                <a:path extrusionOk="0" h="10653" w="9886">
                  <a:moveTo>
                    <a:pt x="4961" y="1607"/>
                  </a:moveTo>
                  <a:cubicBezTo>
                    <a:pt x="5122" y="1607"/>
                    <a:pt x="5229" y="1731"/>
                    <a:pt x="5229" y="1856"/>
                  </a:cubicBezTo>
                  <a:cubicBezTo>
                    <a:pt x="5229" y="2017"/>
                    <a:pt x="5122" y="2124"/>
                    <a:pt x="4961" y="2124"/>
                  </a:cubicBezTo>
                  <a:cubicBezTo>
                    <a:pt x="4818" y="2124"/>
                    <a:pt x="4693" y="2017"/>
                    <a:pt x="4693" y="1856"/>
                  </a:cubicBezTo>
                  <a:cubicBezTo>
                    <a:pt x="4693" y="1731"/>
                    <a:pt x="4818" y="1607"/>
                    <a:pt x="4961" y="1607"/>
                  </a:cubicBezTo>
                  <a:close/>
                  <a:moveTo>
                    <a:pt x="4961" y="1"/>
                  </a:moveTo>
                  <a:cubicBezTo>
                    <a:pt x="4747" y="1"/>
                    <a:pt x="4568" y="179"/>
                    <a:pt x="4568" y="393"/>
                  </a:cubicBezTo>
                  <a:lnTo>
                    <a:pt x="4568" y="1178"/>
                  </a:lnTo>
                  <a:cubicBezTo>
                    <a:pt x="4444" y="1232"/>
                    <a:pt x="4337" y="1357"/>
                    <a:pt x="4265" y="1464"/>
                  </a:cubicBezTo>
                  <a:lnTo>
                    <a:pt x="839" y="1464"/>
                  </a:lnTo>
                  <a:cubicBezTo>
                    <a:pt x="607" y="1464"/>
                    <a:pt x="429" y="1642"/>
                    <a:pt x="429" y="1856"/>
                  </a:cubicBezTo>
                  <a:cubicBezTo>
                    <a:pt x="429" y="2053"/>
                    <a:pt x="572" y="2231"/>
                    <a:pt x="768" y="2249"/>
                  </a:cubicBezTo>
                  <a:lnTo>
                    <a:pt x="1" y="6121"/>
                  </a:lnTo>
                  <a:lnTo>
                    <a:pt x="554" y="6121"/>
                  </a:lnTo>
                  <a:lnTo>
                    <a:pt x="1143" y="3087"/>
                  </a:lnTo>
                  <a:lnTo>
                    <a:pt x="1892" y="6121"/>
                  </a:lnTo>
                  <a:lnTo>
                    <a:pt x="2427" y="6121"/>
                  </a:lnTo>
                  <a:lnTo>
                    <a:pt x="1464" y="2267"/>
                  </a:lnTo>
                  <a:lnTo>
                    <a:pt x="4265" y="2267"/>
                  </a:lnTo>
                  <a:cubicBezTo>
                    <a:pt x="4337" y="2392"/>
                    <a:pt x="4426" y="2499"/>
                    <a:pt x="4551" y="2570"/>
                  </a:cubicBezTo>
                  <a:lnTo>
                    <a:pt x="4551" y="9315"/>
                  </a:lnTo>
                  <a:lnTo>
                    <a:pt x="3623" y="9315"/>
                  </a:lnTo>
                  <a:cubicBezTo>
                    <a:pt x="3480" y="9315"/>
                    <a:pt x="3355" y="9439"/>
                    <a:pt x="3355" y="9582"/>
                  </a:cubicBezTo>
                  <a:lnTo>
                    <a:pt x="3355" y="9850"/>
                  </a:lnTo>
                  <a:lnTo>
                    <a:pt x="1767" y="9850"/>
                  </a:lnTo>
                  <a:lnTo>
                    <a:pt x="1767" y="10653"/>
                  </a:lnTo>
                  <a:lnTo>
                    <a:pt x="8155" y="10653"/>
                  </a:lnTo>
                  <a:lnTo>
                    <a:pt x="8155" y="9850"/>
                  </a:lnTo>
                  <a:lnTo>
                    <a:pt x="6567" y="9850"/>
                  </a:lnTo>
                  <a:lnTo>
                    <a:pt x="6567" y="9582"/>
                  </a:lnTo>
                  <a:cubicBezTo>
                    <a:pt x="6567" y="9439"/>
                    <a:pt x="6442" y="9315"/>
                    <a:pt x="6299" y="9315"/>
                  </a:cubicBezTo>
                  <a:lnTo>
                    <a:pt x="5354" y="9315"/>
                  </a:lnTo>
                  <a:lnTo>
                    <a:pt x="5354" y="2570"/>
                  </a:lnTo>
                  <a:cubicBezTo>
                    <a:pt x="5478" y="2499"/>
                    <a:pt x="5603" y="2392"/>
                    <a:pt x="5657" y="2267"/>
                  </a:cubicBezTo>
                  <a:lnTo>
                    <a:pt x="8208" y="2267"/>
                  </a:lnTo>
                  <a:lnTo>
                    <a:pt x="7459" y="6121"/>
                  </a:lnTo>
                  <a:lnTo>
                    <a:pt x="8012" y="6121"/>
                  </a:lnTo>
                  <a:lnTo>
                    <a:pt x="8601" y="3087"/>
                  </a:lnTo>
                  <a:lnTo>
                    <a:pt x="9350" y="6121"/>
                  </a:lnTo>
                  <a:lnTo>
                    <a:pt x="9886" y="6121"/>
                  </a:lnTo>
                  <a:lnTo>
                    <a:pt x="8922" y="2267"/>
                  </a:lnTo>
                  <a:lnTo>
                    <a:pt x="9083" y="2267"/>
                  </a:lnTo>
                  <a:cubicBezTo>
                    <a:pt x="9315" y="2267"/>
                    <a:pt x="9493" y="2088"/>
                    <a:pt x="9493" y="1856"/>
                  </a:cubicBezTo>
                  <a:cubicBezTo>
                    <a:pt x="9493" y="1642"/>
                    <a:pt x="9315" y="1464"/>
                    <a:pt x="9083" y="1464"/>
                  </a:cubicBezTo>
                  <a:lnTo>
                    <a:pt x="5657" y="1464"/>
                  </a:lnTo>
                  <a:cubicBezTo>
                    <a:pt x="5603" y="1357"/>
                    <a:pt x="5478" y="1232"/>
                    <a:pt x="5354" y="1178"/>
                  </a:cubicBezTo>
                  <a:lnTo>
                    <a:pt x="5354" y="393"/>
                  </a:lnTo>
                  <a:cubicBezTo>
                    <a:pt x="5354" y="179"/>
                    <a:pt x="5193" y="1"/>
                    <a:pt x="4961"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32" name="Google Shape;1032;p38"/>
            <p:cNvSpPr/>
            <p:nvPr/>
          </p:nvSpPr>
          <p:spPr>
            <a:xfrm>
              <a:off x="6435300" y="1258125"/>
              <a:ext cx="79875" cy="20100"/>
            </a:xfrm>
            <a:custGeom>
              <a:rect b="b" l="l" r="r" t="t"/>
              <a:pathLst>
                <a:path extrusionOk="0" h="804" w="3195">
                  <a:moveTo>
                    <a:pt x="1" y="0"/>
                  </a:moveTo>
                  <a:cubicBezTo>
                    <a:pt x="1" y="446"/>
                    <a:pt x="715" y="803"/>
                    <a:pt x="1589" y="803"/>
                  </a:cubicBezTo>
                  <a:cubicBezTo>
                    <a:pt x="2481" y="803"/>
                    <a:pt x="3195" y="446"/>
                    <a:pt x="3195"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33" name="Google Shape;1033;p38"/>
            <p:cNvSpPr/>
            <p:nvPr/>
          </p:nvSpPr>
          <p:spPr>
            <a:xfrm>
              <a:off x="6621325" y="1258125"/>
              <a:ext cx="80300" cy="20100"/>
            </a:xfrm>
            <a:custGeom>
              <a:rect b="b" l="l" r="r" t="t"/>
              <a:pathLst>
                <a:path extrusionOk="0" h="804" w="3212">
                  <a:moveTo>
                    <a:pt x="0" y="0"/>
                  </a:moveTo>
                  <a:cubicBezTo>
                    <a:pt x="0" y="446"/>
                    <a:pt x="732" y="803"/>
                    <a:pt x="1606" y="803"/>
                  </a:cubicBezTo>
                  <a:cubicBezTo>
                    <a:pt x="2480" y="803"/>
                    <a:pt x="3212" y="446"/>
                    <a:pt x="3212"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034" name="Google Shape;1034;p38"/>
          <p:cNvSpPr/>
          <p:nvPr/>
        </p:nvSpPr>
        <p:spPr>
          <a:xfrm>
            <a:off x="5306157" y="5738979"/>
            <a:ext cx="246520" cy="331428"/>
          </a:xfrm>
          <a:custGeom>
            <a:rect b="b" l="l" r="r" t="t"/>
            <a:pathLst>
              <a:path extrusionOk="0" h="9725" w="7459">
                <a:moveTo>
                  <a:pt x="3729" y="804"/>
                </a:moveTo>
                <a:cubicBezTo>
                  <a:pt x="4835" y="804"/>
                  <a:pt x="5728" y="1696"/>
                  <a:pt x="5728" y="2802"/>
                </a:cubicBezTo>
                <a:lnTo>
                  <a:pt x="5728" y="4283"/>
                </a:lnTo>
                <a:lnTo>
                  <a:pt x="3729" y="4122"/>
                </a:lnTo>
                <a:lnTo>
                  <a:pt x="1731" y="4283"/>
                </a:lnTo>
                <a:lnTo>
                  <a:pt x="1731" y="2802"/>
                </a:lnTo>
                <a:cubicBezTo>
                  <a:pt x="1731" y="1696"/>
                  <a:pt x="2641" y="804"/>
                  <a:pt x="3729" y="804"/>
                </a:cubicBezTo>
                <a:close/>
                <a:moveTo>
                  <a:pt x="3729" y="6121"/>
                </a:moveTo>
                <a:cubicBezTo>
                  <a:pt x="4175" y="6121"/>
                  <a:pt x="4532" y="6495"/>
                  <a:pt x="4532" y="6924"/>
                </a:cubicBezTo>
                <a:cubicBezTo>
                  <a:pt x="4532" y="7263"/>
                  <a:pt x="4300" y="7566"/>
                  <a:pt x="3997" y="7691"/>
                </a:cubicBezTo>
                <a:lnTo>
                  <a:pt x="3997" y="8387"/>
                </a:lnTo>
                <a:lnTo>
                  <a:pt x="3462" y="8387"/>
                </a:lnTo>
                <a:lnTo>
                  <a:pt x="3462" y="7691"/>
                </a:lnTo>
                <a:cubicBezTo>
                  <a:pt x="3158" y="7584"/>
                  <a:pt x="2926" y="7280"/>
                  <a:pt x="2926" y="6924"/>
                </a:cubicBezTo>
                <a:cubicBezTo>
                  <a:pt x="2926" y="6495"/>
                  <a:pt x="3301" y="6121"/>
                  <a:pt x="3729" y="6121"/>
                </a:cubicBezTo>
                <a:close/>
                <a:moveTo>
                  <a:pt x="3729" y="1"/>
                </a:moveTo>
                <a:cubicBezTo>
                  <a:pt x="2195" y="1"/>
                  <a:pt x="928" y="1267"/>
                  <a:pt x="928" y="2802"/>
                </a:cubicBezTo>
                <a:lnTo>
                  <a:pt x="928" y="4336"/>
                </a:lnTo>
                <a:lnTo>
                  <a:pt x="0" y="4390"/>
                </a:lnTo>
                <a:lnTo>
                  <a:pt x="0" y="9457"/>
                </a:lnTo>
                <a:lnTo>
                  <a:pt x="3729" y="9725"/>
                </a:lnTo>
                <a:lnTo>
                  <a:pt x="7458" y="9457"/>
                </a:lnTo>
                <a:lnTo>
                  <a:pt x="7458" y="4390"/>
                </a:lnTo>
                <a:lnTo>
                  <a:pt x="6530" y="4336"/>
                </a:lnTo>
                <a:lnTo>
                  <a:pt x="6530" y="2802"/>
                </a:lnTo>
                <a:cubicBezTo>
                  <a:pt x="6530" y="1267"/>
                  <a:pt x="5281" y="1"/>
                  <a:pt x="3729"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35" name="Google Shape;1035;p38"/>
          <p:cNvSpPr/>
          <p:nvPr/>
        </p:nvSpPr>
        <p:spPr>
          <a:xfrm>
            <a:off x="5766907" y="5710672"/>
            <a:ext cx="312554" cy="308935"/>
          </a:xfrm>
          <a:custGeom>
            <a:rect b="b" l="l" r="r" t="t"/>
            <a:pathLst>
              <a:path extrusionOk="0" h="9065" w="9457">
                <a:moveTo>
                  <a:pt x="9457" y="1"/>
                </a:moveTo>
                <a:cubicBezTo>
                  <a:pt x="9456" y="1"/>
                  <a:pt x="6537" y="806"/>
                  <a:pt x="4571" y="806"/>
                </a:cubicBezTo>
                <a:cubicBezTo>
                  <a:pt x="4509" y="806"/>
                  <a:pt x="4449" y="805"/>
                  <a:pt x="4389" y="804"/>
                </a:cubicBezTo>
                <a:cubicBezTo>
                  <a:pt x="2337" y="804"/>
                  <a:pt x="660" y="2463"/>
                  <a:pt x="660" y="4515"/>
                </a:cubicBezTo>
                <a:cubicBezTo>
                  <a:pt x="660" y="5175"/>
                  <a:pt x="839" y="5782"/>
                  <a:pt x="1124" y="6317"/>
                </a:cubicBezTo>
                <a:cubicBezTo>
                  <a:pt x="1410" y="6032"/>
                  <a:pt x="1731" y="5728"/>
                  <a:pt x="2052" y="5425"/>
                </a:cubicBezTo>
                <a:cubicBezTo>
                  <a:pt x="2891" y="4622"/>
                  <a:pt x="3872" y="3837"/>
                  <a:pt x="4693" y="3248"/>
                </a:cubicBezTo>
                <a:cubicBezTo>
                  <a:pt x="4764" y="3212"/>
                  <a:pt x="4818" y="3177"/>
                  <a:pt x="4871" y="3177"/>
                </a:cubicBezTo>
                <a:cubicBezTo>
                  <a:pt x="5032" y="3177"/>
                  <a:pt x="5139" y="3302"/>
                  <a:pt x="5139" y="3444"/>
                </a:cubicBezTo>
                <a:cubicBezTo>
                  <a:pt x="5139" y="3534"/>
                  <a:pt x="5103" y="3605"/>
                  <a:pt x="5032" y="3658"/>
                </a:cubicBezTo>
                <a:cubicBezTo>
                  <a:pt x="3854" y="4515"/>
                  <a:pt x="2284" y="5817"/>
                  <a:pt x="1213" y="7031"/>
                </a:cubicBezTo>
                <a:cubicBezTo>
                  <a:pt x="1213" y="7031"/>
                  <a:pt x="1071" y="7173"/>
                  <a:pt x="999" y="7263"/>
                </a:cubicBezTo>
                <a:cubicBezTo>
                  <a:pt x="393" y="7976"/>
                  <a:pt x="0" y="8619"/>
                  <a:pt x="0" y="9065"/>
                </a:cubicBezTo>
                <a:lnTo>
                  <a:pt x="803" y="9065"/>
                </a:lnTo>
                <a:cubicBezTo>
                  <a:pt x="803" y="8761"/>
                  <a:pt x="1267" y="8137"/>
                  <a:pt x="1981" y="7370"/>
                </a:cubicBezTo>
                <a:cubicBezTo>
                  <a:pt x="2623" y="7923"/>
                  <a:pt x="3462" y="8262"/>
                  <a:pt x="4389" y="8262"/>
                </a:cubicBezTo>
                <a:cubicBezTo>
                  <a:pt x="5067" y="8262"/>
                  <a:pt x="5692" y="8083"/>
                  <a:pt x="6245" y="7780"/>
                </a:cubicBezTo>
                <a:cubicBezTo>
                  <a:pt x="9100" y="6192"/>
                  <a:pt x="9457" y="3266"/>
                  <a:pt x="9457"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036" name="Google Shape;1036;p38"/>
          <p:cNvGrpSpPr/>
          <p:nvPr/>
        </p:nvGrpSpPr>
        <p:grpSpPr>
          <a:xfrm>
            <a:off x="6295376" y="5719855"/>
            <a:ext cx="301350" cy="363054"/>
            <a:chOff x="4506525" y="1060950"/>
            <a:chExt cx="227950" cy="266325"/>
          </a:xfrm>
        </p:grpSpPr>
        <p:sp>
          <p:nvSpPr>
            <p:cNvPr id="1037" name="Google Shape;1037;p38"/>
            <p:cNvSpPr/>
            <p:nvPr/>
          </p:nvSpPr>
          <p:spPr>
            <a:xfrm>
              <a:off x="4603750"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38" name="Google Shape;1038;p38"/>
            <p:cNvSpPr/>
            <p:nvPr/>
          </p:nvSpPr>
          <p:spPr>
            <a:xfrm>
              <a:off x="4623825"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39" name="Google Shape;1039;p38"/>
            <p:cNvSpPr/>
            <p:nvPr/>
          </p:nvSpPr>
          <p:spPr>
            <a:xfrm>
              <a:off x="4613575" y="1220650"/>
              <a:ext cx="13400" cy="13400"/>
            </a:xfrm>
            <a:custGeom>
              <a:rect b="b" l="l" r="r" t="t"/>
              <a:pathLst>
                <a:path extrusionOk="0" h="536" w="536">
                  <a:moveTo>
                    <a:pt x="268" y="0"/>
                  </a:moveTo>
                  <a:cubicBezTo>
                    <a:pt x="125" y="0"/>
                    <a:pt x="1" y="125"/>
                    <a:pt x="1" y="268"/>
                  </a:cubicBezTo>
                  <a:cubicBezTo>
                    <a:pt x="1" y="411"/>
                    <a:pt x="125" y="536"/>
                    <a:pt x="268" y="536"/>
                  </a:cubicBezTo>
                  <a:cubicBezTo>
                    <a:pt x="429" y="536"/>
                    <a:pt x="536" y="411"/>
                    <a:pt x="536" y="268"/>
                  </a:cubicBezTo>
                  <a:cubicBezTo>
                    <a:pt x="536" y="125"/>
                    <a:pt x="429" y="0"/>
                    <a:pt x="268"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40" name="Google Shape;1040;p38"/>
            <p:cNvSpPr/>
            <p:nvPr/>
          </p:nvSpPr>
          <p:spPr>
            <a:xfrm>
              <a:off x="4613575" y="1247425"/>
              <a:ext cx="13400" cy="12950"/>
            </a:xfrm>
            <a:custGeom>
              <a:rect b="b" l="l" r="r" t="t"/>
              <a:pathLst>
                <a:path extrusionOk="0" h="518" w="536">
                  <a:moveTo>
                    <a:pt x="268" y="0"/>
                  </a:moveTo>
                  <a:cubicBezTo>
                    <a:pt x="125" y="0"/>
                    <a:pt x="1" y="125"/>
                    <a:pt x="1" y="268"/>
                  </a:cubicBezTo>
                  <a:cubicBezTo>
                    <a:pt x="1" y="410"/>
                    <a:pt x="125" y="517"/>
                    <a:pt x="268" y="517"/>
                  </a:cubicBezTo>
                  <a:cubicBezTo>
                    <a:pt x="429" y="517"/>
                    <a:pt x="536" y="410"/>
                    <a:pt x="536" y="268"/>
                  </a:cubicBezTo>
                  <a:cubicBezTo>
                    <a:pt x="536" y="125"/>
                    <a:pt x="429" y="0"/>
                    <a:pt x="268"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41" name="Google Shape;1041;p38"/>
            <p:cNvSpPr/>
            <p:nvPr/>
          </p:nvSpPr>
          <p:spPr>
            <a:xfrm>
              <a:off x="4613575" y="1270600"/>
              <a:ext cx="13400" cy="13425"/>
            </a:xfrm>
            <a:custGeom>
              <a:rect b="b" l="l" r="r" t="t"/>
              <a:pathLst>
                <a:path extrusionOk="0" h="537" w="536">
                  <a:moveTo>
                    <a:pt x="268" y="1"/>
                  </a:moveTo>
                  <a:cubicBezTo>
                    <a:pt x="125" y="1"/>
                    <a:pt x="1" y="126"/>
                    <a:pt x="1" y="269"/>
                  </a:cubicBezTo>
                  <a:cubicBezTo>
                    <a:pt x="1" y="411"/>
                    <a:pt x="125" y="536"/>
                    <a:pt x="268" y="536"/>
                  </a:cubicBezTo>
                  <a:cubicBezTo>
                    <a:pt x="429" y="536"/>
                    <a:pt x="536" y="411"/>
                    <a:pt x="536" y="269"/>
                  </a:cubicBezTo>
                  <a:cubicBezTo>
                    <a:pt x="536" y="126"/>
                    <a:pt x="429" y="1"/>
                    <a:pt x="268"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42" name="Google Shape;1042;p38"/>
            <p:cNvSpPr/>
            <p:nvPr/>
          </p:nvSpPr>
          <p:spPr>
            <a:xfrm>
              <a:off x="4506525" y="1060950"/>
              <a:ext cx="227950" cy="266325"/>
            </a:xfrm>
            <a:custGeom>
              <a:rect b="b" l="l" r="r" t="t"/>
              <a:pathLst>
                <a:path extrusionOk="0" h="10653" w="9118">
                  <a:moveTo>
                    <a:pt x="5300" y="2927"/>
                  </a:moveTo>
                  <a:cubicBezTo>
                    <a:pt x="5567" y="3159"/>
                    <a:pt x="5746" y="3498"/>
                    <a:pt x="5746" y="3855"/>
                  </a:cubicBezTo>
                  <a:cubicBezTo>
                    <a:pt x="5746" y="4533"/>
                    <a:pt x="5228" y="5050"/>
                    <a:pt x="4550" y="5050"/>
                  </a:cubicBezTo>
                  <a:cubicBezTo>
                    <a:pt x="3890" y="5050"/>
                    <a:pt x="3355" y="4533"/>
                    <a:pt x="3355" y="3855"/>
                  </a:cubicBezTo>
                  <a:cubicBezTo>
                    <a:pt x="3355" y="3498"/>
                    <a:pt x="3533" y="3159"/>
                    <a:pt x="3819" y="2927"/>
                  </a:cubicBezTo>
                  <a:close/>
                  <a:moveTo>
                    <a:pt x="5585" y="5586"/>
                  </a:moveTo>
                  <a:cubicBezTo>
                    <a:pt x="6317" y="5960"/>
                    <a:pt x="6816" y="6710"/>
                    <a:pt x="6816" y="7584"/>
                  </a:cubicBezTo>
                  <a:cubicBezTo>
                    <a:pt x="6816" y="8833"/>
                    <a:pt x="5817" y="9850"/>
                    <a:pt x="4550" y="9850"/>
                  </a:cubicBezTo>
                  <a:cubicBezTo>
                    <a:pt x="3301" y="9850"/>
                    <a:pt x="2284" y="8833"/>
                    <a:pt x="2284" y="7584"/>
                  </a:cubicBezTo>
                  <a:cubicBezTo>
                    <a:pt x="2284" y="6710"/>
                    <a:pt x="2802" y="5960"/>
                    <a:pt x="3533" y="5586"/>
                  </a:cubicBezTo>
                  <a:cubicBezTo>
                    <a:pt x="3836" y="5764"/>
                    <a:pt x="4193" y="5853"/>
                    <a:pt x="4550" y="5853"/>
                  </a:cubicBezTo>
                  <a:cubicBezTo>
                    <a:pt x="4925" y="5853"/>
                    <a:pt x="5282" y="5764"/>
                    <a:pt x="5585" y="5586"/>
                  </a:cubicBezTo>
                  <a:close/>
                  <a:moveTo>
                    <a:pt x="3497" y="1"/>
                  </a:moveTo>
                  <a:cubicBezTo>
                    <a:pt x="3355" y="1"/>
                    <a:pt x="3230" y="126"/>
                    <a:pt x="3230" y="268"/>
                  </a:cubicBezTo>
                  <a:lnTo>
                    <a:pt x="3230" y="2124"/>
                  </a:lnTo>
                  <a:lnTo>
                    <a:pt x="2695" y="2124"/>
                  </a:lnTo>
                  <a:cubicBezTo>
                    <a:pt x="2463" y="2124"/>
                    <a:pt x="2284" y="2303"/>
                    <a:pt x="2284" y="2534"/>
                  </a:cubicBezTo>
                  <a:cubicBezTo>
                    <a:pt x="2284" y="2766"/>
                    <a:pt x="2463" y="2927"/>
                    <a:pt x="2695" y="2927"/>
                  </a:cubicBezTo>
                  <a:lnTo>
                    <a:pt x="2784" y="2927"/>
                  </a:lnTo>
                  <a:cubicBezTo>
                    <a:pt x="2641" y="3213"/>
                    <a:pt x="2552" y="3534"/>
                    <a:pt x="2552" y="3855"/>
                  </a:cubicBezTo>
                  <a:cubicBezTo>
                    <a:pt x="2552" y="4301"/>
                    <a:pt x="2695" y="4676"/>
                    <a:pt x="2926" y="5015"/>
                  </a:cubicBezTo>
                  <a:cubicBezTo>
                    <a:pt x="2677" y="5157"/>
                    <a:pt x="2463" y="5354"/>
                    <a:pt x="2266" y="5568"/>
                  </a:cubicBezTo>
                  <a:lnTo>
                    <a:pt x="1267" y="4872"/>
                  </a:lnTo>
                  <a:lnTo>
                    <a:pt x="500" y="3962"/>
                  </a:lnTo>
                  <a:cubicBezTo>
                    <a:pt x="453" y="3906"/>
                    <a:pt x="382" y="3879"/>
                    <a:pt x="310" y="3879"/>
                  </a:cubicBezTo>
                  <a:cubicBezTo>
                    <a:pt x="244" y="3879"/>
                    <a:pt x="176" y="3901"/>
                    <a:pt x="125" y="3944"/>
                  </a:cubicBezTo>
                  <a:cubicBezTo>
                    <a:pt x="18" y="4033"/>
                    <a:pt x="0" y="4212"/>
                    <a:pt x="90" y="4319"/>
                  </a:cubicBezTo>
                  <a:lnTo>
                    <a:pt x="696" y="5015"/>
                  </a:lnTo>
                  <a:lnTo>
                    <a:pt x="304" y="5247"/>
                  </a:lnTo>
                  <a:cubicBezTo>
                    <a:pt x="179" y="5318"/>
                    <a:pt x="125" y="5496"/>
                    <a:pt x="197" y="5603"/>
                  </a:cubicBezTo>
                  <a:cubicBezTo>
                    <a:pt x="268" y="5693"/>
                    <a:pt x="339" y="5746"/>
                    <a:pt x="429" y="5746"/>
                  </a:cubicBezTo>
                  <a:cubicBezTo>
                    <a:pt x="482" y="5746"/>
                    <a:pt x="536" y="5728"/>
                    <a:pt x="553" y="5693"/>
                  </a:cubicBezTo>
                  <a:lnTo>
                    <a:pt x="1089" y="5389"/>
                  </a:lnTo>
                  <a:lnTo>
                    <a:pt x="1945" y="6014"/>
                  </a:lnTo>
                  <a:cubicBezTo>
                    <a:pt x="1660" y="6460"/>
                    <a:pt x="1499" y="6995"/>
                    <a:pt x="1499" y="7584"/>
                  </a:cubicBezTo>
                  <a:cubicBezTo>
                    <a:pt x="1499" y="9279"/>
                    <a:pt x="2873" y="10653"/>
                    <a:pt x="4550" y="10653"/>
                  </a:cubicBezTo>
                  <a:cubicBezTo>
                    <a:pt x="6245" y="10653"/>
                    <a:pt x="7619" y="9279"/>
                    <a:pt x="7619" y="7584"/>
                  </a:cubicBezTo>
                  <a:cubicBezTo>
                    <a:pt x="7619" y="6995"/>
                    <a:pt x="7459" y="6460"/>
                    <a:pt x="7173" y="5978"/>
                  </a:cubicBezTo>
                  <a:lnTo>
                    <a:pt x="8029" y="5371"/>
                  </a:lnTo>
                  <a:lnTo>
                    <a:pt x="8547" y="5675"/>
                  </a:lnTo>
                  <a:cubicBezTo>
                    <a:pt x="8583" y="5693"/>
                    <a:pt x="8654" y="5710"/>
                    <a:pt x="8690" y="5710"/>
                  </a:cubicBezTo>
                  <a:cubicBezTo>
                    <a:pt x="8779" y="5710"/>
                    <a:pt x="8850" y="5675"/>
                    <a:pt x="8922" y="5586"/>
                  </a:cubicBezTo>
                  <a:cubicBezTo>
                    <a:pt x="8993" y="5461"/>
                    <a:pt x="8939" y="5282"/>
                    <a:pt x="8815" y="5229"/>
                  </a:cubicBezTo>
                  <a:lnTo>
                    <a:pt x="8422" y="4979"/>
                  </a:lnTo>
                  <a:lnTo>
                    <a:pt x="9011" y="4301"/>
                  </a:lnTo>
                  <a:cubicBezTo>
                    <a:pt x="9118" y="4194"/>
                    <a:pt x="9100" y="4033"/>
                    <a:pt x="8993" y="3926"/>
                  </a:cubicBezTo>
                  <a:cubicBezTo>
                    <a:pt x="8947" y="3888"/>
                    <a:pt x="8887" y="3869"/>
                    <a:pt x="8827" y="3869"/>
                  </a:cubicBezTo>
                  <a:cubicBezTo>
                    <a:pt x="8748" y="3869"/>
                    <a:pt x="8669" y="3901"/>
                    <a:pt x="8618" y="3962"/>
                  </a:cubicBezTo>
                  <a:lnTo>
                    <a:pt x="7851" y="4854"/>
                  </a:lnTo>
                  <a:lnTo>
                    <a:pt x="6852" y="5550"/>
                  </a:lnTo>
                  <a:cubicBezTo>
                    <a:pt x="6656" y="5336"/>
                    <a:pt x="6441" y="5157"/>
                    <a:pt x="6192" y="4997"/>
                  </a:cubicBezTo>
                  <a:cubicBezTo>
                    <a:pt x="6424" y="4676"/>
                    <a:pt x="6549" y="4301"/>
                    <a:pt x="6549" y="3855"/>
                  </a:cubicBezTo>
                  <a:cubicBezTo>
                    <a:pt x="6549" y="3534"/>
                    <a:pt x="6477" y="3213"/>
                    <a:pt x="6334" y="2927"/>
                  </a:cubicBezTo>
                  <a:lnTo>
                    <a:pt x="6424" y="2927"/>
                  </a:lnTo>
                  <a:cubicBezTo>
                    <a:pt x="6656" y="2927"/>
                    <a:pt x="6816" y="2766"/>
                    <a:pt x="6816" y="2534"/>
                  </a:cubicBezTo>
                  <a:cubicBezTo>
                    <a:pt x="6816" y="2303"/>
                    <a:pt x="6656" y="2124"/>
                    <a:pt x="6424" y="2124"/>
                  </a:cubicBezTo>
                  <a:lnTo>
                    <a:pt x="5888" y="2124"/>
                  </a:lnTo>
                  <a:lnTo>
                    <a:pt x="5888" y="268"/>
                  </a:lnTo>
                  <a:cubicBezTo>
                    <a:pt x="5888" y="126"/>
                    <a:pt x="5763" y="1"/>
                    <a:pt x="5621"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43" name="Google Shape;1043;p38"/>
            <p:cNvSpPr/>
            <p:nvPr/>
          </p:nvSpPr>
          <p:spPr>
            <a:xfrm>
              <a:off x="4613575" y="1160875"/>
              <a:ext cx="20100" cy="13400"/>
            </a:xfrm>
            <a:custGeom>
              <a:rect b="b" l="l" r="r" t="t"/>
              <a:pathLst>
                <a:path extrusionOk="0" h="536" w="804">
                  <a:moveTo>
                    <a:pt x="268" y="1"/>
                  </a:moveTo>
                  <a:cubicBezTo>
                    <a:pt x="125" y="1"/>
                    <a:pt x="1" y="125"/>
                    <a:pt x="1" y="268"/>
                  </a:cubicBezTo>
                  <a:cubicBezTo>
                    <a:pt x="1" y="411"/>
                    <a:pt x="125" y="536"/>
                    <a:pt x="268" y="536"/>
                  </a:cubicBezTo>
                  <a:cubicBezTo>
                    <a:pt x="340" y="536"/>
                    <a:pt x="375" y="518"/>
                    <a:pt x="411" y="500"/>
                  </a:cubicBezTo>
                  <a:lnTo>
                    <a:pt x="803" y="268"/>
                  </a:lnTo>
                  <a:lnTo>
                    <a:pt x="411" y="36"/>
                  </a:lnTo>
                  <a:cubicBezTo>
                    <a:pt x="375" y="18"/>
                    <a:pt x="340" y="1"/>
                    <a:pt x="268"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044" name="Google Shape;1044;p38"/>
          <p:cNvSpPr/>
          <p:nvPr/>
        </p:nvSpPr>
        <p:spPr>
          <a:xfrm>
            <a:off x="6754423" y="5843143"/>
            <a:ext cx="386883" cy="126846"/>
          </a:xfrm>
          <a:custGeom>
            <a:rect b="b" l="l" r="r" t="t"/>
            <a:pathLst>
              <a:path extrusionOk="0" h="3722" w="11706">
                <a:moveTo>
                  <a:pt x="2548" y="1"/>
                </a:moveTo>
                <a:cubicBezTo>
                  <a:pt x="1782" y="1"/>
                  <a:pt x="1045" y="94"/>
                  <a:pt x="393" y="224"/>
                </a:cubicBezTo>
                <a:cubicBezTo>
                  <a:pt x="197" y="260"/>
                  <a:pt x="1" y="403"/>
                  <a:pt x="1" y="617"/>
                </a:cubicBezTo>
                <a:cubicBezTo>
                  <a:pt x="1" y="849"/>
                  <a:pt x="179" y="1027"/>
                  <a:pt x="393" y="1027"/>
                </a:cubicBezTo>
                <a:cubicBezTo>
                  <a:pt x="393" y="1027"/>
                  <a:pt x="518" y="1562"/>
                  <a:pt x="715" y="2419"/>
                </a:cubicBezTo>
                <a:cubicBezTo>
                  <a:pt x="893" y="3275"/>
                  <a:pt x="1357" y="3721"/>
                  <a:pt x="2784" y="3721"/>
                </a:cubicBezTo>
                <a:cubicBezTo>
                  <a:pt x="3498" y="3721"/>
                  <a:pt x="4015" y="3686"/>
                  <a:pt x="4390" y="3311"/>
                </a:cubicBezTo>
                <a:cubicBezTo>
                  <a:pt x="4854" y="2847"/>
                  <a:pt x="5371" y="1580"/>
                  <a:pt x="5371" y="1580"/>
                </a:cubicBezTo>
                <a:cubicBezTo>
                  <a:pt x="5461" y="1402"/>
                  <a:pt x="5657" y="1295"/>
                  <a:pt x="5853" y="1295"/>
                </a:cubicBezTo>
                <a:cubicBezTo>
                  <a:pt x="6049" y="1295"/>
                  <a:pt x="6246" y="1402"/>
                  <a:pt x="6335" y="1580"/>
                </a:cubicBezTo>
                <a:cubicBezTo>
                  <a:pt x="6335" y="1580"/>
                  <a:pt x="6852" y="2847"/>
                  <a:pt x="7316" y="3311"/>
                </a:cubicBezTo>
                <a:cubicBezTo>
                  <a:pt x="7691" y="3686"/>
                  <a:pt x="8208" y="3721"/>
                  <a:pt x="8904" y="3721"/>
                </a:cubicBezTo>
                <a:cubicBezTo>
                  <a:pt x="10350" y="3721"/>
                  <a:pt x="10796" y="3293"/>
                  <a:pt x="10992" y="2419"/>
                </a:cubicBezTo>
                <a:cubicBezTo>
                  <a:pt x="11206" y="1545"/>
                  <a:pt x="11295" y="1027"/>
                  <a:pt x="11295" y="1027"/>
                </a:cubicBezTo>
                <a:cubicBezTo>
                  <a:pt x="11527" y="1027"/>
                  <a:pt x="11706" y="849"/>
                  <a:pt x="11706" y="635"/>
                </a:cubicBezTo>
                <a:cubicBezTo>
                  <a:pt x="11706" y="385"/>
                  <a:pt x="11509" y="260"/>
                  <a:pt x="11295" y="224"/>
                </a:cubicBezTo>
                <a:cubicBezTo>
                  <a:pt x="10652" y="94"/>
                  <a:pt x="9919" y="1"/>
                  <a:pt x="9156" y="1"/>
                </a:cubicBezTo>
                <a:cubicBezTo>
                  <a:pt x="8245" y="1"/>
                  <a:pt x="7291" y="133"/>
                  <a:pt x="6388" y="492"/>
                </a:cubicBezTo>
                <a:cubicBezTo>
                  <a:pt x="6219" y="545"/>
                  <a:pt x="6041" y="572"/>
                  <a:pt x="5860" y="572"/>
                </a:cubicBezTo>
                <a:cubicBezTo>
                  <a:pt x="5679" y="572"/>
                  <a:pt x="5496" y="545"/>
                  <a:pt x="5318" y="492"/>
                </a:cubicBezTo>
                <a:cubicBezTo>
                  <a:pt x="4416" y="133"/>
                  <a:pt x="3461" y="1"/>
                  <a:pt x="2548"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45" name="Google Shape;1045;p38"/>
          <p:cNvSpPr/>
          <p:nvPr/>
        </p:nvSpPr>
        <p:spPr>
          <a:xfrm>
            <a:off x="7751141" y="5797503"/>
            <a:ext cx="307266" cy="358181"/>
          </a:xfrm>
          <a:custGeom>
            <a:rect b="b" l="l" r="r" t="t"/>
            <a:pathLst>
              <a:path extrusionOk="0" h="10510" w="9297">
                <a:moveTo>
                  <a:pt x="1731" y="1731"/>
                </a:moveTo>
                <a:lnTo>
                  <a:pt x="1731" y="3462"/>
                </a:lnTo>
                <a:cubicBezTo>
                  <a:pt x="1731" y="3926"/>
                  <a:pt x="1856" y="4354"/>
                  <a:pt x="2088" y="4729"/>
                </a:cubicBezTo>
                <a:cubicBezTo>
                  <a:pt x="2088" y="4747"/>
                  <a:pt x="2284" y="5032"/>
                  <a:pt x="2391" y="5121"/>
                </a:cubicBezTo>
                <a:cubicBezTo>
                  <a:pt x="2659" y="5425"/>
                  <a:pt x="2944" y="5692"/>
                  <a:pt x="3194" y="5942"/>
                </a:cubicBezTo>
                <a:cubicBezTo>
                  <a:pt x="2266" y="5835"/>
                  <a:pt x="1802" y="5532"/>
                  <a:pt x="1356" y="5050"/>
                </a:cubicBezTo>
                <a:cubicBezTo>
                  <a:pt x="768" y="4461"/>
                  <a:pt x="803" y="3801"/>
                  <a:pt x="803" y="3765"/>
                </a:cubicBezTo>
                <a:lnTo>
                  <a:pt x="803" y="1731"/>
                </a:lnTo>
                <a:close/>
                <a:moveTo>
                  <a:pt x="8493" y="1749"/>
                </a:moveTo>
                <a:lnTo>
                  <a:pt x="8493" y="3765"/>
                </a:lnTo>
                <a:cubicBezTo>
                  <a:pt x="8511" y="3801"/>
                  <a:pt x="8547" y="4461"/>
                  <a:pt x="7958" y="5050"/>
                </a:cubicBezTo>
                <a:cubicBezTo>
                  <a:pt x="7494" y="5532"/>
                  <a:pt x="7066" y="5853"/>
                  <a:pt x="6102" y="5960"/>
                </a:cubicBezTo>
                <a:cubicBezTo>
                  <a:pt x="6352" y="5692"/>
                  <a:pt x="6638" y="5443"/>
                  <a:pt x="6905" y="5139"/>
                </a:cubicBezTo>
                <a:cubicBezTo>
                  <a:pt x="7012" y="5032"/>
                  <a:pt x="7209" y="4765"/>
                  <a:pt x="7209" y="4747"/>
                </a:cubicBezTo>
                <a:cubicBezTo>
                  <a:pt x="7441" y="4372"/>
                  <a:pt x="7566" y="3944"/>
                  <a:pt x="7566" y="3480"/>
                </a:cubicBezTo>
                <a:lnTo>
                  <a:pt x="7566" y="1749"/>
                </a:lnTo>
                <a:close/>
                <a:moveTo>
                  <a:pt x="1731" y="1"/>
                </a:moveTo>
                <a:lnTo>
                  <a:pt x="1731" y="928"/>
                </a:lnTo>
                <a:lnTo>
                  <a:pt x="0" y="928"/>
                </a:lnTo>
                <a:lnTo>
                  <a:pt x="0" y="3712"/>
                </a:lnTo>
                <a:cubicBezTo>
                  <a:pt x="0" y="3855"/>
                  <a:pt x="0" y="4765"/>
                  <a:pt x="768" y="5585"/>
                </a:cubicBezTo>
                <a:cubicBezTo>
                  <a:pt x="1499" y="6353"/>
                  <a:pt x="2391" y="6763"/>
                  <a:pt x="3944" y="6781"/>
                </a:cubicBezTo>
                <a:cubicBezTo>
                  <a:pt x="4051" y="6977"/>
                  <a:pt x="4122" y="7209"/>
                  <a:pt x="4122" y="7441"/>
                </a:cubicBezTo>
                <a:lnTo>
                  <a:pt x="4122" y="9172"/>
                </a:lnTo>
                <a:lnTo>
                  <a:pt x="3462" y="9172"/>
                </a:lnTo>
                <a:cubicBezTo>
                  <a:pt x="3158" y="9172"/>
                  <a:pt x="2926" y="9422"/>
                  <a:pt x="2926" y="9707"/>
                </a:cubicBezTo>
                <a:lnTo>
                  <a:pt x="2266" y="9707"/>
                </a:lnTo>
                <a:cubicBezTo>
                  <a:pt x="1963" y="9707"/>
                  <a:pt x="1731" y="9957"/>
                  <a:pt x="1731" y="10242"/>
                </a:cubicBezTo>
                <a:lnTo>
                  <a:pt x="1731" y="10510"/>
                </a:lnTo>
                <a:lnTo>
                  <a:pt x="7583" y="10510"/>
                </a:lnTo>
                <a:lnTo>
                  <a:pt x="7583" y="10242"/>
                </a:lnTo>
                <a:cubicBezTo>
                  <a:pt x="7583" y="9957"/>
                  <a:pt x="7334" y="9707"/>
                  <a:pt x="7048" y="9707"/>
                </a:cubicBezTo>
                <a:lnTo>
                  <a:pt x="6370" y="9707"/>
                </a:lnTo>
                <a:cubicBezTo>
                  <a:pt x="6370" y="9422"/>
                  <a:pt x="6138" y="9172"/>
                  <a:pt x="5853" y="9172"/>
                </a:cubicBezTo>
                <a:lnTo>
                  <a:pt x="5175" y="9172"/>
                </a:lnTo>
                <a:lnTo>
                  <a:pt x="5175" y="7459"/>
                </a:lnTo>
                <a:cubicBezTo>
                  <a:pt x="5175" y="7227"/>
                  <a:pt x="5246" y="6995"/>
                  <a:pt x="5371" y="6781"/>
                </a:cubicBezTo>
                <a:cubicBezTo>
                  <a:pt x="6923" y="6763"/>
                  <a:pt x="7815" y="6353"/>
                  <a:pt x="8547" y="5585"/>
                </a:cubicBezTo>
                <a:cubicBezTo>
                  <a:pt x="9296" y="4800"/>
                  <a:pt x="9296" y="3855"/>
                  <a:pt x="9296" y="3730"/>
                </a:cubicBezTo>
                <a:lnTo>
                  <a:pt x="9296" y="928"/>
                </a:lnTo>
                <a:lnTo>
                  <a:pt x="7583" y="928"/>
                </a:lnTo>
                <a:lnTo>
                  <a:pt x="7583" y="1"/>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046" name="Google Shape;1046;p38"/>
          <p:cNvGrpSpPr/>
          <p:nvPr/>
        </p:nvGrpSpPr>
        <p:grpSpPr>
          <a:xfrm>
            <a:off x="7301010" y="5797711"/>
            <a:ext cx="251246" cy="356340"/>
            <a:chOff x="867500" y="3647700"/>
            <a:chExt cx="190050" cy="261400"/>
          </a:xfrm>
        </p:grpSpPr>
        <p:sp>
          <p:nvSpPr>
            <p:cNvPr id="1047" name="Google Shape;1047;p38"/>
            <p:cNvSpPr/>
            <p:nvPr/>
          </p:nvSpPr>
          <p:spPr>
            <a:xfrm>
              <a:off x="923275" y="3796225"/>
              <a:ext cx="78525" cy="78975"/>
            </a:xfrm>
            <a:custGeom>
              <a:rect b="b" l="l" r="r" t="t"/>
              <a:pathLst>
                <a:path extrusionOk="0" h="3159" w="3141">
                  <a:moveTo>
                    <a:pt x="1570" y="1"/>
                  </a:moveTo>
                  <a:cubicBezTo>
                    <a:pt x="696" y="1"/>
                    <a:pt x="0" y="715"/>
                    <a:pt x="0" y="1571"/>
                  </a:cubicBezTo>
                  <a:cubicBezTo>
                    <a:pt x="0" y="2445"/>
                    <a:pt x="696" y="3159"/>
                    <a:pt x="1570" y="3159"/>
                  </a:cubicBezTo>
                  <a:cubicBezTo>
                    <a:pt x="2427" y="3159"/>
                    <a:pt x="3141" y="2445"/>
                    <a:pt x="3141" y="1589"/>
                  </a:cubicBezTo>
                  <a:cubicBezTo>
                    <a:pt x="3141" y="715"/>
                    <a:pt x="2427" y="1"/>
                    <a:pt x="1570"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48" name="Google Shape;1048;p38"/>
            <p:cNvSpPr/>
            <p:nvPr/>
          </p:nvSpPr>
          <p:spPr>
            <a:xfrm>
              <a:off x="888925" y="3762775"/>
              <a:ext cx="146775" cy="146325"/>
            </a:xfrm>
            <a:custGeom>
              <a:rect b="b" l="l" r="r" t="t"/>
              <a:pathLst>
                <a:path extrusionOk="0" h="5853" w="5871">
                  <a:moveTo>
                    <a:pt x="2944" y="786"/>
                  </a:moveTo>
                  <a:cubicBezTo>
                    <a:pt x="4104" y="786"/>
                    <a:pt x="5068" y="1749"/>
                    <a:pt x="5068" y="2927"/>
                  </a:cubicBezTo>
                  <a:cubicBezTo>
                    <a:pt x="5068" y="4087"/>
                    <a:pt x="4104" y="5050"/>
                    <a:pt x="2944" y="5050"/>
                  </a:cubicBezTo>
                  <a:cubicBezTo>
                    <a:pt x="1767" y="5050"/>
                    <a:pt x="803" y="4087"/>
                    <a:pt x="803" y="2927"/>
                  </a:cubicBezTo>
                  <a:cubicBezTo>
                    <a:pt x="803" y="1749"/>
                    <a:pt x="1767" y="786"/>
                    <a:pt x="2944" y="786"/>
                  </a:cubicBezTo>
                  <a:close/>
                  <a:moveTo>
                    <a:pt x="2944" y="1"/>
                  </a:moveTo>
                  <a:cubicBezTo>
                    <a:pt x="1339" y="1"/>
                    <a:pt x="0" y="1321"/>
                    <a:pt x="0" y="2927"/>
                  </a:cubicBezTo>
                  <a:cubicBezTo>
                    <a:pt x="0" y="4533"/>
                    <a:pt x="1339" y="5853"/>
                    <a:pt x="2944" y="5853"/>
                  </a:cubicBezTo>
                  <a:cubicBezTo>
                    <a:pt x="4550" y="5853"/>
                    <a:pt x="5871" y="4533"/>
                    <a:pt x="5871" y="2927"/>
                  </a:cubicBezTo>
                  <a:cubicBezTo>
                    <a:pt x="5871" y="1321"/>
                    <a:pt x="4550" y="1"/>
                    <a:pt x="2944"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49" name="Google Shape;1049;p38"/>
            <p:cNvSpPr/>
            <p:nvPr/>
          </p:nvSpPr>
          <p:spPr>
            <a:xfrm>
              <a:off x="980375" y="3647700"/>
              <a:ext cx="77175" cy="120450"/>
            </a:xfrm>
            <a:custGeom>
              <a:rect b="b" l="l" r="r" t="t"/>
              <a:pathLst>
                <a:path extrusionOk="0" h="4818" w="3087">
                  <a:moveTo>
                    <a:pt x="1874" y="0"/>
                  </a:moveTo>
                  <a:lnTo>
                    <a:pt x="821" y="2266"/>
                  </a:lnTo>
                  <a:lnTo>
                    <a:pt x="0" y="4122"/>
                  </a:lnTo>
                  <a:cubicBezTo>
                    <a:pt x="535" y="4247"/>
                    <a:pt x="1035" y="4479"/>
                    <a:pt x="1445" y="4818"/>
                  </a:cubicBezTo>
                  <a:lnTo>
                    <a:pt x="3087" y="1106"/>
                  </a:lnTo>
                  <a:lnTo>
                    <a:pt x="2338" y="0"/>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50" name="Google Shape;1050;p38"/>
            <p:cNvSpPr/>
            <p:nvPr/>
          </p:nvSpPr>
          <p:spPr>
            <a:xfrm>
              <a:off x="867500" y="3647700"/>
              <a:ext cx="77200" cy="120450"/>
            </a:xfrm>
            <a:custGeom>
              <a:rect b="b" l="l" r="r" t="t"/>
              <a:pathLst>
                <a:path extrusionOk="0" h="4818" w="3088">
                  <a:moveTo>
                    <a:pt x="733" y="0"/>
                  </a:moveTo>
                  <a:lnTo>
                    <a:pt x="1" y="1106"/>
                  </a:lnTo>
                  <a:lnTo>
                    <a:pt x="1643" y="4818"/>
                  </a:lnTo>
                  <a:cubicBezTo>
                    <a:pt x="2053" y="4479"/>
                    <a:pt x="2552" y="4247"/>
                    <a:pt x="3088" y="4122"/>
                  </a:cubicBezTo>
                  <a:lnTo>
                    <a:pt x="2249" y="2266"/>
                  </a:lnTo>
                  <a:lnTo>
                    <a:pt x="1214" y="0"/>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51" name="Google Shape;1051;p38"/>
            <p:cNvSpPr/>
            <p:nvPr/>
          </p:nvSpPr>
          <p:spPr>
            <a:xfrm>
              <a:off x="912575" y="3647700"/>
              <a:ext cx="99925" cy="40175"/>
            </a:xfrm>
            <a:custGeom>
              <a:rect b="b" l="l" r="r" t="t"/>
              <a:pathLst>
                <a:path extrusionOk="0" h="1607" w="3997">
                  <a:moveTo>
                    <a:pt x="0" y="0"/>
                  </a:moveTo>
                  <a:lnTo>
                    <a:pt x="732" y="1606"/>
                  </a:lnTo>
                  <a:lnTo>
                    <a:pt x="3247" y="1606"/>
                  </a:lnTo>
                  <a:lnTo>
                    <a:pt x="3997" y="0"/>
                  </a:ln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052" name="Google Shape;1052;p38"/>
          <p:cNvSpPr/>
          <p:nvPr/>
        </p:nvSpPr>
        <p:spPr>
          <a:xfrm>
            <a:off x="8257587" y="5764356"/>
            <a:ext cx="356775" cy="308356"/>
          </a:xfrm>
          <a:custGeom>
            <a:rect b="b" l="l" r="r" t="t"/>
            <a:pathLst>
              <a:path extrusionOk="0" h="9048" w="10795">
                <a:moveTo>
                  <a:pt x="6064" y="0"/>
                </a:moveTo>
                <a:cubicBezTo>
                  <a:pt x="5646" y="0"/>
                  <a:pt x="5264" y="142"/>
                  <a:pt x="4960" y="412"/>
                </a:cubicBezTo>
                <a:cubicBezTo>
                  <a:pt x="4681" y="230"/>
                  <a:pt x="4344" y="130"/>
                  <a:pt x="4011" y="130"/>
                </a:cubicBezTo>
                <a:cubicBezTo>
                  <a:pt x="3854" y="130"/>
                  <a:pt x="3699" y="152"/>
                  <a:pt x="3551" y="198"/>
                </a:cubicBezTo>
                <a:cubicBezTo>
                  <a:pt x="3087" y="341"/>
                  <a:pt x="2712" y="715"/>
                  <a:pt x="2534" y="1179"/>
                </a:cubicBezTo>
                <a:lnTo>
                  <a:pt x="2445" y="1179"/>
                </a:lnTo>
                <a:cubicBezTo>
                  <a:pt x="1552" y="1179"/>
                  <a:pt x="857" y="1875"/>
                  <a:pt x="839" y="2749"/>
                </a:cubicBezTo>
                <a:lnTo>
                  <a:pt x="839" y="2838"/>
                </a:lnTo>
                <a:cubicBezTo>
                  <a:pt x="303" y="3124"/>
                  <a:pt x="0" y="3695"/>
                  <a:pt x="36" y="4302"/>
                </a:cubicBezTo>
                <a:cubicBezTo>
                  <a:pt x="89" y="5140"/>
                  <a:pt x="839" y="5765"/>
                  <a:pt x="1695" y="5765"/>
                </a:cubicBezTo>
                <a:lnTo>
                  <a:pt x="3747" y="5765"/>
                </a:lnTo>
                <a:cubicBezTo>
                  <a:pt x="4639" y="5765"/>
                  <a:pt x="5353" y="6478"/>
                  <a:pt x="5371" y="7353"/>
                </a:cubicBezTo>
                <a:lnTo>
                  <a:pt x="5371" y="9048"/>
                </a:lnTo>
                <a:lnTo>
                  <a:pt x="6423" y="9048"/>
                </a:lnTo>
                <a:lnTo>
                  <a:pt x="6423" y="7852"/>
                </a:lnTo>
                <a:lnTo>
                  <a:pt x="6423" y="7692"/>
                </a:lnTo>
                <a:cubicBezTo>
                  <a:pt x="6423" y="7192"/>
                  <a:pt x="6406" y="6568"/>
                  <a:pt x="6745" y="6157"/>
                </a:cubicBezTo>
                <a:cubicBezTo>
                  <a:pt x="6959" y="5943"/>
                  <a:pt x="7209" y="5747"/>
                  <a:pt x="7458" y="5568"/>
                </a:cubicBezTo>
                <a:cubicBezTo>
                  <a:pt x="7655" y="5444"/>
                  <a:pt x="7833" y="5301"/>
                  <a:pt x="7976" y="5122"/>
                </a:cubicBezTo>
                <a:cubicBezTo>
                  <a:pt x="8047" y="5033"/>
                  <a:pt x="8119" y="4926"/>
                  <a:pt x="8154" y="4819"/>
                </a:cubicBezTo>
                <a:cubicBezTo>
                  <a:pt x="7945" y="4741"/>
                  <a:pt x="7736" y="4691"/>
                  <a:pt x="7520" y="4691"/>
                </a:cubicBezTo>
                <a:cubicBezTo>
                  <a:pt x="7441" y="4691"/>
                  <a:pt x="7361" y="4698"/>
                  <a:pt x="7280" y="4712"/>
                </a:cubicBezTo>
                <a:cubicBezTo>
                  <a:pt x="7269" y="4713"/>
                  <a:pt x="7259" y="4714"/>
                  <a:pt x="7249" y="4714"/>
                </a:cubicBezTo>
                <a:cubicBezTo>
                  <a:pt x="7119" y="4714"/>
                  <a:pt x="7010" y="4612"/>
                  <a:pt x="6977" y="4480"/>
                </a:cubicBezTo>
                <a:cubicBezTo>
                  <a:pt x="6959" y="4337"/>
                  <a:pt x="7048" y="4195"/>
                  <a:pt x="7209" y="4177"/>
                </a:cubicBezTo>
                <a:cubicBezTo>
                  <a:pt x="7313" y="4161"/>
                  <a:pt x="7417" y="4153"/>
                  <a:pt x="7521" y="4153"/>
                </a:cubicBezTo>
                <a:cubicBezTo>
                  <a:pt x="7773" y="4153"/>
                  <a:pt x="8026" y="4200"/>
                  <a:pt x="8279" y="4302"/>
                </a:cubicBezTo>
                <a:cubicBezTo>
                  <a:pt x="8279" y="4248"/>
                  <a:pt x="8279" y="4230"/>
                  <a:pt x="8279" y="4195"/>
                </a:cubicBezTo>
                <a:cubicBezTo>
                  <a:pt x="8297" y="3980"/>
                  <a:pt x="8279" y="3766"/>
                  <a:pt x="8208" y="3570"/>
                </a:cubicBezTo>
                <a:cubicBezTo>
                  <a:pt x="8011" y="3088"/>
                  <a:pt x="7548" y="2874"/>
                  <a:pt x="7119" y="2696"/>
                </a:cubicBezTo>
                <a:cubicBezTo>
                  <a:pt x="7030" y="2678"/>
                  <a:pt x="6941" y="2642"/>
                  <a:pt x="6852" y="2624"/>
                </a:cubicBezTo>
                <a:lnTo>
                  <a:pt x="6762" y="2589"/>
                </a:lnTo>
                <a:lnTo>
                  <a:pt x="6745" y="2589"/>
                </a:lnTo>
                <a:cubicBezTo>
                  <a:pt x="6655" y="2607"/>
                  <a:pt x="6548" y="2642"/>
                  <a:pt x="6441" y="2678"/>
                </a:cubicBezTo>
                <a:lnTo>
                  <a:pt x="6316" y="2696"/>
                </a:lnTo>
                <a:lnTo>
                  <a:pt x="6191" y="2731"/>
                </a:lnTo>
                <a:cubicBezTo>
                  <a:pt x="5960" y="2999"/>
                  <a:pt x="5852" y="3338"/>
                  <a:pt x="5870" y="3695"/>
                </a:cubicBezTo>
                <a:cubicBezTo>
                  <a:pt x="5906" y="4052"/>
                  <a:pt x="6067" y="4373"/>
                  <a:pt x="6334" y="4605"/>
                </a:cubicBezTo>
                <a:cubicBezTo>
                  <a:pt x="6441" y="4694"/>
                  <a:pt x="6441" y="4855"/>
                  <a:pt x="6370" y="4962"/>
                </a:cubicBezTo>
                <a:cubicBezTo>
                  <a:pt x="6319" y="5023"/>
                  <a:pt x="6246" y="5055"/>
                  <a:pt x="6172" y="5055"/>
                </a:cubicBezTo>
                <a:cubicBezTo>
                  <a:pt x="6116" y="5055"/>
                  <a:pt x="6059" y="5036"/>
                  <a:pt x="6013" y="4997"/>
                </a:cubicBezTo>
                <a:cubicBezTo>
                  <a:pt x="5852" y="4855"/>
                  <a:pt x="5728" y="4694"/>
                  <a:pt x="5621" y="4498"/>
                </a:cubicBezTo>
                <a:lnTo>
                  <a:pt x="5585" y="4498"/>
                </a:lnTo>
                <a:cubicBezTo>
                  <a:pt x="5210" y="4444"/>
                  <a:pt x="4800" y="4373"/>
                  <a:pt x="4461" y="4141"/>
                </a:cubicBezTo>
                <a:cubicBezTo>
                  <a:pt x="4336" y="4070"/>
                  <a:pt x="4300" y="3909"/>
                  <a:pt x="4389" y="3784"/>
                </a:cubicBezTo>
                <a:cubicBezTo>
                  <a:pt x="4433" y="3707"/>
                  <a:pt x="4511" y="3671"/>
                  <a:pt x="4593" y="3671"/>
                </a:cubicBezTo>
                <a:cubicBezTo>
                  <a:pt x="4645" y="3671"/>
                  <a:pt x="4698" y="3685"/>
                  <a:pt x="4746" y="3713"/>
                </a:cubicBezTo>
                <a:cubicBezTo>
                  <a:pt x="4943" y="3838"/>
                  <a:pt x="5174" y="3909"/>
                  <a:pt x="5406" y="3927"/>
                </a:cubicBezTo>
                <a:cubicBezTo>
                  <a:pt x="5389" y="3873"/>
                  <a:pt x="5371" y="3802"/>
                  <a:pt x="5353" y="3731"/>
                </a:cubicBezTo>
                <a:cubicBezTo>
                  <a:pt x="5317" y="3427"/>
                  <a:pt x="5389" y="3124"/>
                  <a:pt x="5496" y="2856"/>
                </a:cubicBezTo>
                <a:lnTo>
                  <a:pt x="5496" y="2856"/>
                </a:lnTo>
                <a:cubicBezTo>
                  <a:pt x="5317" y="2892"/>
                  <a:pt x="5139" y="2910"/>
                  <a:pt x="4960" y="2910"/>
                </a:cubicBezTo>
                <a:cubicBezTo>
                  <a:pt x="4800" y="2910"/>
                  <a:pt x="4639" y="2892"/>
                  <a:pt x="4479" y="2856"/>
                </a:cubicBezTo>
                <a:cubicBezTo>
                  <a:pt x="4193" y="3213"/>
                  <a:pt x="3765" y="3481"/>
                  <a:pt x="3319" y="3588"/>
                </a:cubicBezTo>
                <a:cubicBezTo>
                  <a:pt x="2730" y="3891"/>
                  <a:pt x="2159" y="4284"/>
                  <a:pt x="2159" y="4926"/>
                </a:cubicBezTo>
                <a:cubicBezTo>
                  <a:pt x="2159" y="5087"/>
                  <a:pt x="2034" y="5194"/>
                  <a:pt x="1891" y="5194"/>
                </a:cubicBezTo>
                <a:cubicBezTo>
                  <a:pt x="1749" y="5194"/>
                  <a:pt x="1624" y="5087"/>
                  <a:pt x="1624" y="4926"/>
                </a:cubicBezTo>
                <a:cubicBezTo>
                  <a:pt x="1642" y="4426"/>
                  <a:pt x="1874" y="3963"/>
                  <a:pt x="2248" y="3641"/>
                </a:cubicBezTo>
                <a:cubicBezTo>
                  <a:pt x="1927" y="3606"/>
                  <a:pt x="1642" y="3463"/>
                  <a:pt x="1428" y="3231"/>
                </a:cubicBezTo>
                <a:cubicBezTo>
                  <a:pt x="1338" y="3106"/>
                  <a:pt x="1356" y="2946"/>
                  <a:pt x="1463" y="2856"/>
                </a:cubicBezTo>
                <a:cubicBezTo>
                  <a:pt x="1509" y="2818"/>
                  <a:pt x="1569" y="2799"/>
                  <a:pt x="1629" y="2799"/>
                </a:cubicBezTo>
                <a:cubicBezTo>
                  <a:pt x="1708" y="2799"/>
                  <a:pt x="1787" y="2831"/>
                  <a:pt x="1838" y="2892"/>
                </a:cubicBezTo>
                <a:cubicBezTo>
                  <a:pt x="1938" y="3009"/>
                  <a:pt x="2210" y="3126"/>
                  <a:pt x="2610" y="3126"/>
                </a:cubicBezTo>
                <a:cubicBezTo>
                  <a:pt x="2637" y="3126"/>
                  <a:pt x="2666" y="3125"/>
                  <a:pt x="2694" y="3124"/>
                </a:cubicBezTo>
                <a:cubicBezTo>
                  <a:pt x="3123" y="3124"/>
                  <a:pt x="3569" y="2963"/>
                  <a:pt x="3908" y="2678"/>
                </a:cubicBezTo>
                <a:cubicBezTo>
                  <a:pt x="3515" y="2517"/>
                  <a:pt x="3194" y="2214"/>
                  <a:pt x="2998" y="1839"/>
                </a:cubicBezTo>
                <a:cubicBezTo>
                  <a:pt x="2926" y="1714"/>
                  <a:pt x="2980" y="1554"/>
                  <a:pt x="3087" y="1482"/>
                </a:cubicBezTo>
                <a:cubicBezTo>
                  <a:pt x="3131" y="1461"/>
                  <a:pt x="3176" y="1450"/>
                  <a:pt x="3220" y="1450"/>
                </a:cubicBezTo>
                <a:cubicBezTo>
                  <a:pt x="3319" y="1450"/>
                  <a:pt x="3412" y="1503"/>
                  <a:pt x="3462" y="1590"/>
                </a:cubicBezTo>
                <a:cubicBezTo>
                  <a:pt x="3736" y="2088"/>
                  <a:pt x="4227" y="2334"/>
                  <a:pt x="4948" y="2334"/>
                </a:cubicBezTo>
                <a:cubicBezTo>
                  <a:pt x="5260" y="2334"/>
                  <a:pt x="5614" y="2288"/>
                  <a:pt x="6013" y="2196"/>
                </a:cubicBezTo>
                <a:cubicBezTo>
                  <a:pt x="5763" y="2000"/>
                  <a:pt x="5585" y="1679"/>
                  <a:pt x="5603" y="1179"/>
                </a:cubicBezTo>
                <a:cubicBezTo>
                  <a:pt x="5603" y="1019"/>
                  <a:pt x="5745" y="911"/>
                  <a:pt x="5888" y="911"/>
                </a:cubicBezTo>
                <a:cubicBezTo>
                  <a:pt x="6031" y="911"/>
                  <a:pt x="6156" y="1054"/>
                  <a:pt x="6138" y="1197"/>
                </a:cubicBezTo>
                <a:cubicBezTo>
                  <a:pt x="6120" y="1804"/>
                  <a:pt x="6441" y="1911"/>
                  <a:pt x="6977" y="2071"/>
                </a:cubicBezTo>
                <a:cubicBezTo>
                  <a:pt x="7048" y="2107"/>
                  <a:pt x="7137" y="2107"/>
                  <a:pt x="7209" y="2143"/>
                </a:cubicBezTo>
                <a:cubicBezTo>
                  <a:pt x="7369" y="1804"/>
                  <a:pt x="7655" y="1554"/>
                  <a:pt x="8011" y="1465"/>
                </a:cubicBezTo>
                <a:cubicBezTo>
                  <a:pt x="8033" y="1459"/>
                  <a:pt x="8054" y="1457"/>
                  <a:pt x="8076" y="1457"/>
                </a:cubicBezTo>
                <a:cubicBezTo>
                  <a:pt x="8199" y="1457"/>
                  <a:pt x="8320" y="1539"/>
                  <a:pt x="8350" y="1661"/>
                </a:cubicBezTo>
                <a:cubicBezTo>
                  <a:pt x="8386" y="1804"/>
                  <a:pt x="8297" y="1964"/>
                  <a:pt x="8154" y="2000"/>
                </a:cubicBezTo>
                <a:cubicBezTo>
                  <a:pt x="7958" y="2053"/>
                  <a:pt x="7815" y="2178"/>
                  <a:pt x="7726" y="2339"/>
                </a:cubicBezTo>
                <a:lnTo>
                  <a:pt x="7726" y="2375"/>
                </a:lnTo>
                <a:cubicBezTo>
                  <a:pt x="8136" y="2571"/>
                  <a:pt x="8493" y="2856"/>
                  <a:pt x="8672" y="3356"/>
                </a:cubicBezTo>
                <a:cubicBezTo>
                  <a:pt x="8725" y="3463"/>
                  <a:pt x="8743" y="3570"/>
                  <a:pt x="8761" y="3659"/>
                </a:cubicBezTo>
                <a:cubicBezTo>
                  <a:pt x="8814" y="3641"/>
                  <a:pt x="8850" y="3570"/>
                  <a:pt x="8886" y="3517"/>
                </a:cubicBezTo>
                <a:cubicBezTo>
                  <a:pt x="8975" y="3302"/>
                  <a:pt x="9046" y="3106"/>
                  <a:pt x="9064" y="2892"/>
                </a:cubicBezTo>
                <a:cubicBezTo>
                  <a:pt x="9082" y="2803"/>
                  <a:pt x="9153" y="2714"/>
                  <a:pt x="9243" y="2678"/>
                </a:cubicBezTo>
                <a:cubicBezTo>
                  <a:pt x="9272" y="2666"/>
                  <a:pt x="9304" y="2660"/>
                  <a:pt x="9336" y="2660"/>
                </a:cubicBezTo>
                <a:cubicBezTo>
                  <a:pt x="9399" y="2660"/>
                  <a:pt x="9463" y="2684"/>
                  <a:pt x="9510" y="2731"/>
                </a:cubicBezTo>
                <a:cubicBezTo>
                  <a:pt x="9582" y="2803"/>
                  <a:pt x="9617" y="2892"/>
                  <a:pt x="9582" y="2999"/>
                </a:cubicBezTo>
                <a:cubicBezTo>
                  <a:pt x="9546" y="3267"/>
                  <a:pt x="9475" y="3517"/>
                  <a:pt x="9332" y="3766"/>
                </a:cubicBezTo>
                <a:cubicBezTo>
                  <a:pt x="9207" y="3998"/>
                  <a:pt x="9011" y="4177"/>
                  <a:pt x="8761" y="4302"/>
                </a:cubicBezTo>
                <a:cubicBezTo>
                  <a:pt x="8743" y="4641"/>
                  <a:pt x="8636" y="4962"/>
                  <a:pt x="8475" y="5265"/>
                </a:cubicBezTo>
                <a:cubicBezTo>
                  <a:pt x="8654" y="5461"/>
                  <a:pt x="8832" y="5640"/>
                  <a:pt x="9046" y="5765"/>
                </a:cubicBezTo>
                <a:cubicBezTo>
                  <a:pt x="9136" y="5818"/>
                  <a:pt x="9189" y="5925"/>
                  <a:pt x="9189" y="6014"/>
                </a:cubicBezTo>
                <a:cubicBezTo>
                  <a:pt x="9189" y="6104"/>
                  <a:pt x="9136" y="6193"/>
                  <a:pt x="9046" y="6229"/>
                </a:cubicBezTo>
                <a:cubicBezTo>
                  <a:pt x="8993" y="6255"/>
                  <a:pt x="8944" y="6269"/>
                  <a:pt x="8899" y="6269"/>
                </a:cubicBezTo>
                <a:cubicBezTo>
                  <a:pt x="8855" y="6269"/>
                  <a:pt x="8814" y="6255"/>
                  <a:pt x="8779" y="6229"/>
                </a:cubicBezTo>
                <a:cubicBezTo>
                  <a:pt x="8547" y="6068"/>
                  <a:pt x="8333" y="5890"/>
                  <a:pt x="8154" y="5693"/>
                </a:cubicBezTo>
                <a:cubicBezTo>
                  <a:pt x="8011" y="5800"/>
                  <a:pt x="7869" y="5907"/>
                  <a:pt x="7744" y="5997"/>
                </a:cubicBezTo>
                <a:cubicBezTo>
                  <a:pt x="7512" y="6139"/>
                  <a:pt x="7316" y="6300"/>
                  <a:pt x="7137" y="6496"/>
                </a:cubicBezTo>
                <a:cubicBezTo>
                  <a:pt x="6923" y="6764"/>
                  <a:pt x="6941" y="7246"/>
                  <a:pt x="6941" y="7674"/>
                </a:cubicBezTo>
                <a:lnTo>
                  <a:pt x="6941" y="7852"/>
                </a:lnTo>
                <a:lnTo>
                  <a:pt x="6941" y="9048"/>
                </a:lnTo>
                <a:lnTo>
                  <a:pt x="8011" y="9048"/>
                </a:lnTo>
                <a:cubicBezTo>
                  <a:pt x="8011" y="7317"/>
                  <a:pt x="8832" y="7228"/>
                  <a:pt x="8939" y="7210"/>
                </a:cubicBezTo>
                <a:cubicBezTo>
                  <a:pt x="9278" y="7121"/>
                  <a:pt x="10206" y="6639"/>
                  <a:pt x="10402" y="5658"/>
                </a:cubicBezTo>
                <a:cubicBezTo>
                  <a:pt x="10420" y="5586"/>
                  <a:pt x="10402" y="5533"/>
                  <a:pt x="10402" y="5479"/>
                </a:cubicBezTo>
                <a:cubicBezTo>
                  <a:pt x="10795" y="4926"/>
                  <a:pt x="10777" y="4159"/>
                  <a:pt x="10349" y="3641"/>
                </a:cubicBezTo>
                <a:cubicBezTo>
                  <a:pt x="10402" y="3463"/>
                  <a:pt x="10420" y="3302"/>
                  <a:pt x="10420" y="3160"/>
                </a:cubicBezTo>
                <a:cubicBezTo>
                  <a:pt x="10420" y="2392"/>
                  <a:pt x="9885" y="1750"/>
                  <a:pt x="9153" y="1607"/>
                </a:cubicBezTo>
                <a:cubicBezTo>
                  <a:pt x="8921" y="965"/>
                  <a:pt x="8315" y="537"/>
                  <a:pt x="7637" y="537"/>
                </a:cubicBezTo>
                <a:cubicBezTo>
                  <a:pt x="7512" y="537"/>
                  <a:pt x="7387" y="537"/>
                  <a:pt x="7262" y="572"/>
                </a:cubicBezTo>
                <a:cubicBezTo>
                  <a:pt x="6977" y="251"/>
                  <a:pt x="6566" y="37"/>
                  <a:pt x="6138" y="2"/>
                </a:cubicBezTo>
                <a:cubicBezTo>
                  <a:pt x="6113" y="1"/>
                  <a:pt x="6088" y="0"/>
                  <a:pt x="6064"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53" name="Google Shape;1053;p38"/>
          <p:cNvSpPr/>
          <p:nvPr/>
        </p:nvSpPr>
        <p:spPr>
          <a:xfrm>
            <a:off x="8859393" y="5763094"/>
            <a:ext cx="306671" cy="362134"/>
          </a:xfrm>
          <a:custGeom>
            <a:rect b="b" l="l" r="r" t="t"/>
            <a:pathLst>
              <a:path extrusionOk="0" h="10626" w="9279">
                <a:moveTo>
                  <a:pt x="3640" y="1062"/>
                </a:moveTo>
                <a:cubicBezTo>
                  <a:pt x="3890" y="1062"/>
                  <a:pt x="4140" y="1133"/>
                  <a:pt x="4318" y="1312"/>
                </a:cubicBezTo>
                <a:cubicBezTo>
                  <a:pt x="4487" y="1203"/>
                  <a:pt x="4672" y="1152"/>
                  <a:pt x="4857" y="1152"/>
                </a:cubicBezTo>
                <a:cubicBezTo>
                  <a:pt x="4946" y="1152"/>
                  <a:pt x="5034" y="1164"/>
                  <a:pt x="5121" y="1187"/>
                </a:cubicBezTo>
                <a:cubicBezTo>
                  <a:pt x="5407" y="1276"/>
                  <a:pt x="5603" y="1490"/>
                  <a:pt x="5692" y="1758"/>
                </a:cubicBezTo>
                <a:lnTo>
                  <a:pt x="5764" y="1758"/>
                </a:lnTo>
                <a:cubicBezTo>
                  <a:pt x="6263" y="1758"/>
                  <a:pt x="6674" y="2150"/>
                  <a:pt x="6674" y="2650"/>
                </a:cubicBezTo>
                <a:lnTo>
                  <a:pt x="6674" y="2686"/>
                </a:lnTo>
                <a:cubicBezTo>
                  <a:pt x="6977" y="2864"/>
                  <a:pt x="7155" y="3203"/>
                  <a:pt x="7137" y="3542"/>
                </a:cubicBezTo>
                <a:cubicBezTo>
                  <a:pt x="7033" y="3995"/>
                  <a:pt x="6623" y="4346"/>
                  <a:pt x="6172" y="4346"/>
                </a:cubicBezTo>
                <a:cubicBezTo>
                  <a:pt x="6160" y="4346"/>
                  <a:pt x="6149" y="4345"/>
                  <a:pt x="6138" y="4345"/>
                </a:cubicBezTo>
                <a:lnTo>
                  <a:pt x="4943" y="4345"/>
                </a:lnTo>
                <a:cubicBezTo>
                  <a:pt x="4443" y="4345"/>
                  <a:pt x="4033" y="4755"/>
                  <a:pt x="4033" y="5255"/>
                </a:cubicBezTo>
                <a:lnTo>
                  <a:pt x="4033" y="6236"/>
                </a:lnTo>
                <a:lnTo>
                  <a:pt x="3426" y="6236"/>
                </a:lnTo>
                <a:lnTo>
                  <a:pt x="3426" y="5451"/>
                </a:lnTo>
                <a:cubicBezTo>
                  <a:pt x="3426" y="5166"/>
                  <a:pt x="3444" y="4809"/>
                  <a:pt x="3230" y="4595"/>
                </a:cubicBezTo>
                <a:cubicBezTo>
                  <a:pt x="3123" y="4452"/>
                  <a:pt x="2980" y="4345"/>
                  <a:pt x="2837" y="4238"/>
                </a:cubicBezTo>
                <a:cubicBezTo>
                  <a:pt x="2730" y="4184"/>
                  <a:pt x="2623" y="4095"/>
                  <a:pt x="2552" y="3988"/>
                </a:cubicBezTo>
                <a:cubicBezTo>
                  <a:pt x="2498" y="3935"/>
                  <a:pt x="2480" y="3881"/>
                  <a:pt x="2463" y="3810"/>
                </a:cubicBezTo>
                <a:cubicBezTo>
                  <a:pt x="2572" y="3755"/>
                  <a:pt x="2702" y="3732"/>
                  <a:pt x="2828" y="3732"/>
                </a:cubicBezTo>
                <a:cubicBezTo>
                  <a:pt x="2868" y="3732"/>
                  <a:pt x="2906" y="3734"/>
                  <a:pt x="2944" y="3738"/>
                </a:cubicBezTo>
                <a:cubicBezTo>
                  <a:pt x="3034" y="3738"/>
                  <a:pt x="3105" y="3685"/>
                  <a:pt x="3105" y="3613"/>
                </a:cubicBezTo>
                <a:cubicBezTo>
                  <a:pt x="3105" y="3524"/>
                  <a:pt x="3051" y="3453"/>
                  <a:pt x="2980" y="3435"/>
                </a:cubicBezTo>
                <a:cubicBezTo>
                  <a:pt x="2934" y="3431"/>
                  <a:pt x="2886" y="3429"/>
                  <a:pt x="2839" y="3429"/>
                </a:cubicBezTo>
                <a:cubicBezTo>
                  <a:pt x="2684" y="3429"/>
                  <a:pt x="2523" y="3452"/>
                  <a:pt x="2373" y="3506"/>
                </a:cubicBezTo>
                <a:cubicBezTo>
                  <a:pt x="2373" y="3471"/>
                  <a:pt x="2373" y="3453"/>
                  <a:pt x="2356" y="3435"/>
                </a:cubicBezTo>
                <a:cubicBezTo>
                  <a:pt x="2356" y="3310"/>
                  <a:pt x="2373" y="3203"/>
                  <a:pt x="2409" y="3078"/>
                </a:cubicBezTo>
                <a:cubicBezTo>
                  <a:pt x="2498" y="2793"/>
                  <a:pt x="2766" y="2686"/>
                  <a:pt x="3034" y="2579"/>
                </a:cubicBezTo>
                <a:cubicBezTo>
                  <a:pt x="3069" y="2579"/>
                  <a:pt x="3123" y="2561"/>
                  <a:pt x="3194" y="2543"/>
                </a:cubicBezTo>
                <a:lnTo>
                  <a:pt x="3230" y="2525"/>
                </a:lnTo>
                <a:cubicBezTo>
                  <a:pt x="3301" y="2543"/>
                  <a:pt x="3355" y="2561"/>
                  <a:pt x="3408" y="2579"/>
                </a:cubicBezTo>
                <a:lnTo>
                  <a:pt x="3480" y="2579"/>
                </a:lnTo>
                <a:lnTo>
                  <a:pt x="3569" y="2596"/>
                </a:lnTo>
                <a:cubicBezTo>
                  <a:pt x="3694" y="2757"/>
                  <a:pt x="3765" y="2953"/>
                  <a:pt x="3747" y="3150"/>
                </a:cubicBezTo>
                <a:cubicBezTo>
                  <a:pt x="3729" y="3346"/>
                  <a:pt x="3640" y="3542"/>
                  <a:pt x="3480" y="3685"/>
                </a:cubicBezTo>
                <a:cubicBezTo>
                  <a:pt x="3426" y="3721"/>
                  <a:pt x="3408" y="3810"/>
                  <a:pt x="3480" y="3881"/>
                </a:cubicBezTo>
                <a:cubicBezTo>
                  <a:pt x="3500" y="3912"/>
                  <a:pt x="3539" y="3931"/>
                  <a:pt x="3582" y="3931"/>
                </a:cubicBezTo>
                <a:cubicBezTo>
                  <a:pt x="3613" y="3931"/>
                  <a:pt x="3646" y="3921"/>
                  <a:pt x="3676" y="3899"/>
                </a:cubicBezTo>
                <a:cubicBezTo>
                  <a:pt x="3765" y="3810"/>
                  <a:pt x="3837" y="3721"/>
                  <a:pt x="3890" y="3613"/>
                </a:cubicBezTo>
                <a:lnTo>
                  <a:pt x="3908" y="3613"/>
                </a:lnTo>
                <a:cubicBezTo>
                  <a:pt x="4140" y="3596"/>
                  <a:pt x="4354" y="3524"/>
                  <a:pt x="4568" y="3417"/>
                </a:cubicBezTo>
                <a:cubicBezTo>
                  <a:pt x="4586" y="3399"/>
                  <a:pt x="4604" y="3364"/>
                  <a:pt x="4622" y="3328"/>
                </a:cubicBezTo>
                <a:cubicBezTo>
                  <a:pt x="4639" y="3292"/>
                  <a:pt x="4622" y="3239"/>
                  <a:pt x="4604" y="3221"/>
                </a:cubicBezTo>
                <a:cubicBezTo>
                  <a:pt x="4572" y="3179"/>
                  <a:pt x="4529" y="3162"/>
                  <a:pt x="4487" y="3162"/>
                </a:cubicBezTo>
                <a:cubicBezTo>
                  <a:pt x="4458" y="3162"/>
                  <a:pt x="4430" y="3170"/>
                  <a:pt x="4408" y="3185"/>
                </a:cubicBezTo>
                <a:cubicBezTo>
                  <a:pt x="4283" y="3239"/>
                  <a:pt x="4158" y="3310"/>
                  <a:pt x="4015" y="3310"/>
                </a:cubicBezTo>
                <a:cubicBezTo>
                  <a:pt x="4033" y="3274"/>
                  <a:pt x="4033" y="3221"/>
                  <a:pt x="4033" y="3185"/>
                </a:cubicBezTo>
                <a:cubicBezTo>
                  <a:pt x="4051" y="3007"/>
                  <a:pt x="4033" y="2846"/>
                  <a:pt x="3961" y="2686"/>
                </a:cubicBezTo>
                <a:lnTo>
                  <a:pt x="3961" y="2686"/>
                </a:lnTo>
                <a:cubicBezTo>
                  <a:pt x="4068" y="2704"/>
                  <a:pt x="4176" y="2721"/>
                  <a:pt x="4283" y="2721"/>
                </a:cubicBezTo>
                <a:cubicBezTo>
                  <a:pt x="4372" y="2721"/>
                  <a:pt x="4461" y="2704"/>
                  <a:pt x="4568" y="2686"/>
                </a:cubicBezTo>
                <a:cubicBezTo>
                  <a:pt x="4729" y="2900"/>
                  <a:pt x="4961" y="3043"/>
                  <a:pt x="5228" y="3114"/>
                </a:cubicBezTo>
                <a:cubicBezTo>
                  <a:pt x="5567" y="3292"/>
                  <a:pt x="5888" y="3506"/>
                  <a:pt x="5888" y="3881"/>
                </a:cubicBezTo>
                <a:cubicBezTo>
                  <a:pt x="5888" y="3935"/>
                  <a:pt x="5924" y="4006"/>
                  <a:pt x="5960" y="4042"/>
                </a:cubicBezTo>
                <a:cubicBezTo>
                  <a:pt x="5987" y="4051"/>
                  <a:pt x="6013" y="4055"/>
                  <a:pt x="6040" y="4055"/>
                </a:cubicBezTo>
                <a:cubicBezTo>
                  <a:pt x="6067" y="4055"/>
                  <a:pt x="6094" y="4051"/>
                  <a:pt x="6120" y="4042"/>
                </a:cubicBezTo>
                <a:cubicBezTo>
                  <a:pt x="6174" y="4006"/>
                  <a:pt x="6192" y="3935"/>
                  <a:pt x="6192" y="3881"/>
                </a:cubicBezTo>
                <a:cubicBezTo>
                  <a:pt x="6192" y="3596"/>
                  <a:pt x="6049" y="3328"/>
                  <a:pt x="5817" y="3150"/>
                </a:cubicBezTo>
                <a:cubicBezTo>
                  <a:pt x="6013" y="3150"/>
                  <a:pt x="6174" y="3043"/>
                  <a:pt x="6299" y="2918"/>
                </a:cubicBezTo>
                <a:cubicBezTo>
                  <a:pt x="6335" y="2846"/>
                  <a:pt x="6335" y="2757"/>
                  <a:pt x="6281" y="2704"/>
                </a:cubicBezTo>
                <a:cubicBezTo>
                  <a:pt x="6251" y="2681"/>
                  <a:pt x="6218" y="2671"/>
                  <a:pt x="6186" y="2671"/>
                </a:cubicBezTo>
                <a:cubicBezTo>
                  <a:pt x="6141" y="2671"/>
                  <a:pt x="6098" y="2690"/>
                  <a:pt x="6067" y="2721"/>
                </a:cubicBezTo>
                <a:cubicBezTo>
                  <a:pt x="6003" y="2785"/>
                  <a:pt x="5854" y="2849"/>
                  <a:pt x="5644" y="2849"/>
                </a:cubicBezTo>
                <a:cubicBezTo>
                  <a:pt x="5619" y="2849"/>
                  <a:pt x="5594" y="2848"/>
                  <a:pt x="5567" y="2846"/>
                </a:cubicBezTo>
                <a:cubicBezTo>
                  <a:pt x="5317" y="2846"/>
                  <a:pt x="5068" y="2757"/>
                  <a:pt x="4871" y="2596"/>
                </a:cubicBezTo>
                <a:cubicBezTo>
                  <a:pt x="5086" y="2507"/>
                  <a:pt x="5282" y="2347"/>
                  <a:pt x="5407" y="2150"/>
                </a:cubicBezTo>
                <a:cubicBezTo>
                  <a:pt x="5442" y="2079"/>
                  <a:pt x="5407" y="1990"/>
                  <a:pt x="5335" y="1936"/>
                </a:cubicBezTo>
                <a:cubicBezTo>
                  <a:pt x="5317" y="1924"/>
                  <a:pt x="5296" y="1918"/>
                  <a:pt x="5273" y="1918"/>
                </a:cubicBezTo>
                <a:cubicBezTo>
                  <a:pt x="5226" y="1918"/>
                  <a:pt x="5175" y="1942"/>
                  <a:pt x="5139" y="1990"/>
                </a:cubicBezTo>
                <a:cubicBezTo>
                  <a:pt x="4991" y="2273"/>
                  <a:pt x="4716" y="2412"/>
                  <a:pt x="4307" y="2412"/>
                </a:cubicBezTo>
                <a:cubicBezTo>
                  <a:pt x="4124" y="2412"/>
                  <a:pt x="3913" y="2384"/>
                  <a:pt x="3676" y="2329"/>
                </a:cubicBezTo>
                <a:cubicBezTo>
                  <a:pt x="3854" y="2186"/>
                  <a:pt x="3944" y="1954"/>
                  <a:pt x="3908" y="1740"/>
                </a:cubicBezTo>
                <a:cubicBezTo>
                  <a:pt x="3908" y="1686"/>
                  <a:pt x="3872" y="1633"/>
                  <a:pt x="3837" y="1597"/>
                </a:cubicBezTo>
                <a:cubicBezTo>
                  <a:pt x="3807" y="1590"/>
                  <a:pt x="3784" y="1586"/>
                  <a:pt x="3762" y="1586"/>
                </a:cubicBezTo>
                <a:cubicBezTo>
                  <a:pt x="3733" y="1586"/>
                  <a:pt x="3707" y="1594"/>
                  <a:pt x="3676" y="1615"/>
                </a:cubicBezTo>
                <a:cubicBezTo>
                  <a:pt x="3605" y="1651"/>
                  <a:pt x="3605" y="1704"/>
                  <a:pt x="3605" y="1758"/>
                </a:cubicBezTo>
                <a:cubicBezTo>
                  <a:pt x="3605" y="2115"/>
                  <a:pt x="3426" y="2168"/>
                  <a:pt x="3123" y="2257"/>
                </a:cubicBezTo>
                <a:cubicBezTo>
                  <a:pt x="3087" y="2275"/>
                  <a:pt x="3034" y="2293"/>
                  <a:pt x="2980" y="2311"/>
                </a:cubicBezTo>
                <a:cubicBezTo>
                  <a:pt x="2909" y="2115"/>
                  <a:pt x="2730" y="1972"/>
                  <a:pt x="2534" y="1918"/>
                </a:cubicBezTo>
                <a:cubicBezTo>
                  <a:pt x="2520" y="1914"/>
                  <a:pt x="2505" y="1911"/>
                  <a:pt x="2491" y="1911"/>
                </a:cubicBezTo>
                <a:cubicBezTo>
                  <a:pt x="2453" y="1911"/>
                  <a:pt x="2417" y="1928"/>
                  <a:pt x="2391" y="1954"/>
                </a:cubicBezTo>
                <a:cubicBezTo>
                  <a:pt x="2356" y="2008"/>
                  <a:pt x="2338" y="2043"/>
                  <a:pt x="2356" y="2115"/>
                </a:cubicBezTo>
                <a:cubicBezTo>
                  <a:pt x="2356" y="2168"/>
                  <a:pt x="2409" y="2222"/>
                  <a:pt x="2480" y="2222"/>
                </a:cubicBezTo>
                <a:cubicBezTo>
                  <a:pt x="2570" y="2257"/>
                  <a:pt x="2659" y="2329"/>
                  <a:pt x="2712" y="2418"/>
                </a:cubicBezTo>
                <a:lnTo>
                  <a:pt x="2712" y="2436"/>
                </a:lnTo>
                <a:cubicBezTo>
                  <a:pt x="2463" y="2543"/>
                  <a:pt x="2249" y="2739"/>
                  <a:pt x="2159" y="2989"/>
                </a:cubicBezTo>
                <a:cubicBezTo>
                  <a:pt x="2141" y="3043"/>
                  <a:pt x="2124" y="3114"/>
                  <a:pt x="2124" y="3185"/>
                </a:cubicBezTo>
                <a:cubicBezTo>
                  <a:pt x="2106" y="3150"/>
                  <a:pt x="2070" y="3132"/>
                  <a:pt x="2052" y="3096"/>
                </a:cubicBezTo>
                <a:cubicBezTo>
                  <a:pt x="1999" y="2971"/>
                  <a:pt x="1963" y="2846"/>
                  <a:pt x="1945" y="2739"/>
                </a:cubicBezTo>
                <a:cubicBezTo>
                  <a:pt x="1945" y="2686"/>
                  <a:pt x="1892" y="2614"/>
                  <a:pt x="1856" y="2614"/>
                </a:cubicBezTo>
                <a:cubicBezTo>
                  <a:pt x="1836" y="2601"/>
                  <a:pt x="1815" y="2595"/>
                  <a:pt x="1796" y="2595"/>
                </a:cubicBezTo>
                <a:cubicBezTo>
                  <a:pt x="1764" y="2595"/>
                  <a:pt x="1735" y="2610"/>
                  <a:pt x="1713" y="2632"/>
                </a:cubicBezTo>
                <a:cubicBezTo>
                  <a:pt x="1678" y="2686"/>
                  <a:pt x="1642" y="2739"/>
                  <a:pt x="1678" y="2775"/>
                </a:cubicBezTo>
                <a:cubicBezTo>
                  <a:pt x="1695" y="2953"/>
                  <a:pt x="1749" y="3096"/>
                  <a:pt x="1820" y="3221"/>
                </a:cubicBezTo>
                <a:cubicBezTo>
                  <a:pt x="1892" y="3346"/>
                  <a:pt x="1999" y="3453"/>
                  <a:pt x="2141" y="3524"/>
                </a:cubicBezTo>
                <a:cubicBezTo>
                  <a:pt x="2159" y="3703"/>
                  <a:pt x="2231" y="3899"/>
                  <a:pt x="2320" y="4077"/>
                </a:cubicBezTo>
                <a:cubicBezTo>
                  <a:pt x="2231" y="4184"/>
                  <a:pt x="2106" y="4292"/>
                  <a:pt x="1981" y="4363"/>
                </a:cubicBezTo>
                <a:cubicBezTo>
                  <a:pt x="1945" y="4399"/>
                  <a:pt x="1910" y="4434"/>
                  <a:pt x="1892" y="4506"/>
                </a:cubicBezTo>
                <a:cubicBezTo>
                  <a:pt x="1892" y="4541"/>
                  <a:pt x="1927" y="4613"/>
                  <a:pt x="1981" y="4631"/>
                </a:cubicBezTo>
                <a:cubicBezTo>
                  <a:pt x="2005" y="4647"/>
                  <a:pt x="2029" y="4655"/>
                  <a:pt x="2051" y="4655"/>
                </a:cubicBezTo>
                <a:cubicBezTo>
                  <a:pt x="2079" y="4655"/>
                  <a:pt x="2104" y="4642"/>
                  <a:pt x="2124" y="4613"/>
                </a:cubicBezTo>
                <a:cubicBezTo>
                  <a:pt x="2249" y="4523"/>
                  <a:pt x="2373" y="4434"/>
                  <a:pt x="2480" y="4309"/>
                </a:cubicBezTo>
                <a:cubicBezTo>
                  <a:pt x="2570" y="4381"/>
                  <a:pt x="2641" y="4434"/>
                  <a:pt x="2730" y="4488"/>
                </a:cubicBezTo>
                <a:cubicBezTo>
                  <a:pt x="2855" y="4559"/>
                  <a:pt x="2962" y="4666"/>
                  <a:pt x="3069" y="4773"/>
                </a:cubicBezTo>
                <a:cubicBezTo>
                  <a:pt x="3194" y="4916"/>
                  <a:pt x="3194" y="5201"/>
                  <a:pt x="3194" y="5433"/>
                </a:cubicBezTo>
                <a:lnTo>
                  <a:pt x="3194" y="6236"/>
                </a:lnTo>
                <a:lnTo>
                  <a:pt x="2570" y="6236"/>
                </a:lnTo>
                <a:cubicBezTo>
                  <a:pt x="2570" y="5255"/>
                  <a:pt x="2106" y="5201"/>
                  <a:pt x="2034" y="5166"/>
                </a:cubicBezTo>
                <a:cubicBezTo>
                  <a:pt x="1838" y="5130"/>
                  <a:pt x="1321" y="4845"/>
                  <a:pt x="1214" y="4292"/>
                </a:cubicBezTo>
                <a:cubicBezTo>
                  <a:pt x="1196" y="4256"/>
                  <a:pt x="1196" y="4220"/>
                  <a:pt x="1196" y="4184"/>
                </a:cubicBezTo>
                <a:cubicBezTo>
                  <a:pt x="964" y="3881"/>
                  <a:pt x="982" y="3435"/>
                  <a:pt x="1232" y="3132"/>
                </a:cubicBezTo>
                <a:cubicBezTo>
                  <a:pt x="1214" y="3043"/>
                  <a:pt x="1196" y="2953"/>
                  <a:pt x="1196" y="2846"/>
                </a:cubicBezTo>
                <a:cubicBezTo>
                  <a:pt x="1196" y="2418"/>
                  <a:pt x="1499" y="2043"/>
                  <a:pt x="1927" y="1972"/>
                </a:cubicBezTo>
                <a:cubicBezTo>
                  <a:pt x="2048" y="1610"/>
                  <a:pt x="2385" y="1364"/>
                  <a:pt x="2746" y="1364"/>
                </a:cubicBezTo>
                <a:cubicBezTo>
                  <a:pt x="2759" y="1364"/>
                  <a:pt x="2771" y="1365"/>
                  <a:pt x="2784" y="1365"/>
                </a:cubicBezTo>
                <a:cubicBezTo>
                  <a:pt x="2855" y="1365"/>
                  <a:pt x="2944" y="1383"/>
                  <a:pt x="2998" y="1383"/>
                </a:cubicBezTo>
                <a:cubicBezTo>
                  <a:pt x="3159" y="1205"/>
                  <a:pt x="3390" y="1098"/>
                  <a:pt x="3640" y="1062"/>
                </a:cubicBezTo>
                <a:close/>
                <a:moveTo>
                  <a:pt x="4048" y="0"/>
                </a:moveTo>
                <a:cubicBezTo>
                  <a:pt x="3341" y="0"/>
                  <a:pt x="2632" y="188"/>
                  <a:pt x="1999" y="562"/>
                </a:cubicBezTo>
                <a:cubicBezTo>
                  <a:pt x="750" y="1294"/>
                  <a:pt x="0" y="2650"/>
                  <a:pt x="36" y="4113"/>
                </a:cubicBezTo>
                <a:cubicBezTo>
                  <a:pt x="36" y="5362"/>
                  <a:pt x="625" y="6540"/>
                  <a:pt x="1624" y="7307"/>
                </a:cubicBezTo>
                <a:lnTo>
                  <a:pt x="1624" y="10626"/>
                </a:lnTo>
                <a:lnTo>
                  <a:pt x="5817" y="10626"/>
                </a:lnTo>
                <a:lnTo>
                  <a:pt x="5817" y="9038"/>
                </a:lnTo>
                <a:lnTo>
                  <a:pt x="6477" y="9038"/>
                </a:lnTo>
                <a:cubicBezTo>
                  <a:pt x="6905" y="9038"/>
                  <a:pt x="7298" y="8877"/>
                  <a:pt x="7601" y="8574"/>
                </a:cubicBezTo>
                <a:cubicBezTo>
                  <a:pt x="7887" y="8288"/>
                  <a:pt x="8047" y="7878"/>
                  <a:pt x="8047" y="7468"/>
                </a:cubicBezTo>
                <a:lnTo>
                  <a:pt x="8047" y="6665"/>
                </a:lnTo>
                <a:lnTo>
                  <a:pt x="8636" y="6665"/>
                </a:lnTo>
                <a:cubicBezTo>
                  <a:pt x="8975" y="6629"/>
                  <a:pt x="9279" y="6236"/>
                  <a:pt x="8957" y="5737"/>
                </a:cubicBezTo>
                <a:lnTo>
                  <a:pt x="8047" y="4167"/>
                </a:lnTo>
                <a:lnTo>
                  <a:pt x="8047" y="4113"/>
                </a:lnTo>
                <a:cubicBezTo>
                  <a:pt x="8101" y="2650"/>
                  <a:pt x="7352" y="1294"/>
                  <a:pt x="6085" y="562"/>
                </a:cubicBezTo>
                <a:cubicBezTo>
                  <a:pt x="5460" y="188"/>
                  <a:pt x="4755" y="0"/>
                  <a:pt x="4048" y="0"/>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054" name="Google Shape;1054;p38"/>
          <p:cNvGrpSpPr/>
          <p:nvPr/>
        </p:nvGrpSpPr>
        <p:grpSpPr>
          <a:xfrm>
            <a:off x="9443288" y="5752884"/>
            <a:ext cx="299598" cy="398327"/>
            <a:chOff x="3707175" y="1322350"/>
            <a:chExt cx="226625" cy="292200"/>
          </a:xfrm>
        </p:grpSpPr>
        <p:sp>
          <p:nvSpPr>
            <p:cNvPr id="1055" name="Google Shape;1055;p38"/>
            <p:cNvSpPr/>
            <p:nvPr/>
          </p:nvSpPr>
          <p:spPr>
            <a:xfrm>
              <a:off x="3707175" y="1322350"/>
              <a:ext cx="226625" cy="292200"/>
            </a:xfrm>
            <a:custGeom>
              <a:rect b="b" l="l" r="r" t="t"/>
              <a:pathLst>
                <a:path extrusionOk="0" h="11688" w="9065">
                  <a:moveTo>
                    <a:pt x="7584" y="3462"/>
                  </a:moveTo>
                  <a:cubicBezTo>
                    <a:pt x="8119" y="3462"/>
                    <a:pt x="8529" y="3872"/>
                    <a:pt x="8529" y="4390"/>
                  </a:cubicBezTo>
                  <a:cubicBezTo>
                    <a:pt x="8529" y="4907"/>
                    <a:pt x="8119" y="5318"/>
                    <a:pt x="7584" y="5318"/>
                  </a:cubicBezTo>
                  <a:cubicBezTo>
                    <a:pt x="7084" y="5318"/>
                    <a:pt x="6656" y="4907"/>
                    <a:pt x="6656" y="4390"/>
                  </a:cubicBezTo>
                  <a:cubicBezTo>
                    <a:pt x="6656" y="3872"/>
                    <a:pt x="7084" y="3462"/>
                    <a:pt x="7584" y="3462"/>
                  </a:cubicBezTo>
                  <a:close/>
                  <a:moveTo>
                    <a:pt x="1339" y="1"/>
                  </a:moveTo>
                  <a:cubicBezTo>
                    <a:pt x="1178" y="1"/>
                    <a:pt x="1018" y="126"/>
                    <a:pt x="964" y="286"/>
                  </a:cubicBezTo>
                  <a:cubicBezTo>
                    <a:pt x="572" y="340"/>
                    <a:pt x="268" y="661"/>
                    <a:pt x="268" y="1071"/>
                  </a:cubicBezTo>
                  <a:lnTo>
                    <a:pt x="268" y="4336"/>
                  </a:lnTo>
                  <a:cubicBezTo>
                    <a:pt x="108" y="4426"/>
                    <a:pt x="1" y="4604"/>
                    <a:pt x="1" y="4782"/>
                  </a:cubicBezTo>
                  <a:cubicBezTo>
                    <a:pt x="1" y="6192"/>
                    <a:pt x="1053" y="7352"/>
                    <a:pt x="2409" y="7548"/>
                  </a:cubicBezTo>
                  <a:lnTo>
                    <a:pt x="2409" y="8904"/>
                  </a:lnTo>
                  <a:cubicBezTo>
                    <a:pt x="2409" y="10456"/>
                    <a:pt x="3658" y="11688"/>
                    <a:pt x="5193" y="11688"/>
                  </a:cubicBezTo>
                  <a:cubicBezTo>
                    <a:pt x="6745" y="11688"/>
                    <a:pt x="7994" y="10456"/>
                    <a:pt x="7994" y="8904"/>
                  </a:cubicBezTo>
                  <a:lnTo>
                    <a:pt x="7994" y="5799"/>
                  </a:lnTo>
                  <a:cubicBezTo>
                    <a:pt x="8601" y="5621"/>
                    <a:pt x="9065" y="5050"/>
                    <a:pt x="9065" y="4390"/>
                  </a:cubicBezTo>
                  <a:cubicBezTo>
                    <a:pt x="9065" y="3587"/>
                    <a:pt x="8405" y="2927"/>
                    <a:pt x="7584" y="2927"/>
                  </a:cubicBezTo>
                  <a:cubicBezTo>
                    <a:pt x="6781" y="2927"/>
                    <a:pt x="6121" y="3587"/>
                    <a:pt x="6121" y="4390"/>
                  </a:cubicBezTo>
                  <a:cubicBezTo>
                    <a:pt x="6121" y="5050"/>
                    <a:pt x="6585" y="5621"/>
                    <a:pt x="7191" y="5799"/>
                  </a:cubicBezTo>
                  <a:lnTo>
                    <a:pt x="7191" y="8904"/>
                  </a:lnTo>
                  <a:cubicBezTo>
                    <a:pt x="7191" y="10010"/>
                    <a:pt x="6299" y="10902"/>
                    <a:pt x="5193" y="10902"/>
                  </a:cubicBezTo>
                  <a:cubicBezTo>
                    <a:pt x="4105" y="10902"/>
                    <a:pt x="3195" y="10010"/>
                    <a:pt x="3195" y="8904"/>
                  </a:cubicBezTo>
                  <a:lnTo>
                    <a:pt x="3195" y="7548"/>
                  </a:lnTo>
                  <a:cubicBezTo>
                    <a:pt x="4568" y="7352"/>
                    <a:pt x="5603" y="6192"/>
                    <a:pt x="5603" y="4782"/>
                  </a:cubicBezTo>
                  <a:cubicBezTo>
                    <a:pt x="5603" y="4586"/>
                    <a:pt x="5496" y="4426"/>
                    <a:pt x="5336" y="4336"/>
                  </a:cubicBezTo>
                  <a:lnTo>
                    <a:pt x="5336" y="1071"/>
                  </a:lnTo>
                  <a:cubicBezTo>
                    <a:pt x="5336" y="661"/>
                    <a:pt x="5032" y="340"/>
                    <a:pt x="4640" y="286"/>
                  </a:cubicBezTo>
                  <a:cubicBezTo>
                    <a:pt x="4586" y="126"/>
                    <a:pt x="4444" y="1"/>
                    <a:pt x="4265" y="1"/>
                  </a:cubicBezTo>
                  <a:lnTo>
                    <a:pt x="4140" y="1"/>
                  </a:lnTo>
                  <a:cubicBezTo>
                    <a:pt x="3837" y="1"/>
                    <a:pt x="3605" y="250"/>
                    <a:pt x="3605" y="536"/>
                  </a:cubicBezTo>
                  <a:cubicBezTo>
                    <a:pt x="3605" y="839"/>
                    <a:pt x="3837" y="1071"/>
                    <a:pt x="4140" y="1071"/>
                  </a:cubicBezTo>
                  <a:lnTo>
                    <a:pt x="4265" y="1071"/>
                  </a:lnTo>
                  <a:cubicBezTo>
                    <a:pt x="4426" y="1071"/>
                    <a:pt x="4568" y="964"/>
                    <a:pt x="4640" y="839"/>
                  </a:cubicBezTo>
                  <a:cubicBezTo>
                    <a:pt x="4729" y="875"/>
                    <a:pt x="4800" y="964"/>
                    <a:pt x="4800" y="1071"/>
                  </a:cubicBezTo>
                  <a:lnTo>
                    <a:pt x="4800" y="4336"/>
                  </a:lnTo>
                  <a:cubicBezTo>
                    <a:pt x="4640" y="4426"/>
                    <a:pt x="4533" y="4604"/>
                    <a:pt x="4533" y="4782"/>
                  </a:cubicBezTo>
                  <a:cubicBezTo>
                    <a:pt x="4533" y="5746"/>
                    <a:pt x="3765" y="6513"/>
                    <a:pt x="2802" y="6513"/>
                  </a:cubicBezTo>
                  <a:cubicBezTo>
                    <a:pt x="1838" y="6513"/>
                    <a:pt x="1071" y="5746"/>
                    <a:pt x="1071" y="4782"/>
                  </a:cubicBezTo>
                  <a:cubicBezTo>
                    <a:pt x="1071" y="4586"/>
                    <a:pt x="964" y="4426"/>
                    <a:pt x="804" y="4336"/>
                  </a:cubicBezTo>
                  <a:lnTo>
                    <a:pt x="804" y="1071"/>
                  </a:lnTo>
                  <a:cubicBezTo>
                    <a:pt x="804" y="964"/>
                    <a:pt x="875" y="875"/>
                    <a:pt x="964" y="839"/>
                  </a:cubicBezTo>
                  <a:cubicBezTo>
                    <a:pt x="1036" y="982"/>
                    <a:pt x="1178" y="1071"/>
                    <a:pt x="1339" y="1071"/>
                  </a:cubicBezTo>
                  <a:lnTo>
                    <a:pt x="1464" y="1071"/>
                  </a:lnTo>
                  <a:cubicBezTo>
                    <a:pt x="1767" y="1071"/>
                    <a:pt x="1999" y="839"/>
                    <a:pt x="1999" y="536"/>
                  </a:cubicBezTo>
                  <a:cubicBezTo>
                    <a:pt x="1999" y="250"/>
                    <a:pt x="1767" y="1"/>
                    <a:pt x="1464"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56" name="Google Shape;1056;p38"/>
            <p:cNvSpPr/>
            <p:nvPr/>
          </p:nvSpPr>
          <p:spPr>
            <a:xfrm>
              <a:off x="3880250" y="1415575"/>
              <a:ext cx="33475" cy="33050"/>
            </a:xfrm>
            <a:custGeom>
              <a:rect b="b" l="l" r="r" t="t"/>
              <a:pathLst>
                <a:path extrusionOk="0" h="1322" w="1339">
                  <a:moveTo>
                    <a:pt x="661" y="1"/>
                  </a:moveTo>
                  <a:cubicBezTo>
                    <a:pt x="304" y="1"/>
                    <a:pt x="1" y="286"/>
                    <a:pt x="1" y="661"/>
                  </a:cubicBezTo>
                  <a:cubicBezTo>
                    <a:pt x="1" y="1036"/>
                    <a:pt x="304" y="1321"/>
                    <a:pt x="661" y="1321"/>
                  </a:cubicBezTo>
                  <a:cubicBezTo>
                    <a:pt x="1036" y="1321"/>
                    <a:pt x="1339" y="1036"/>
                    <a:pt x="1339" y="661"/>
                  </a:cubicBezTo>
                  <a:cubicBezTo>
                    <a:pt x="1339" y="286"/>
                    <a:pt x="1036" y="1"/>
                    <a:pt x="661" y="1"/>
                  </a:cubicBezTo>
                  <a:close/>
                </a:path>
              </a:pathLst>
            </a:custGeom>
            <a:solidFill>
              <a:schemeClr val="dk2"/>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Tree>
  </p:cSld>
  <p:clrMapOvr>
    <a:masterClrMapping/>
  </p:clrMapOvr>
</p:sld>
</file>

<file path=ppt/slides/slide2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060" name="Shape 1060"/>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name="SlidesMania">
  <a:themeElements>
    <a:clrScheme name="Simple Light">
      <a:dk1>
        <a:srgbClr val="50453C"/>
      </a:dk1>
      <a:lt1>
        <a:srgbClr val="F8F7F6"/>
      </a:lt1>
      <a:dk2>
        <a:srgbClr val="8F7F6B"/>
      </a:dk2>
      <a:lt2>
        <a:srgbClr val="C3AF94"/>
      </a:lt2>
      <a:accent1>
        <a:srgbClr val="9C705C"/>
      </a:accent1>
      <a:accent2>
        <a:srgbClr val="736D57"/>
      </a:accent2>
      <a:accent3>
        <a:srgbClr val="E6B98D"/>
      </a:accent3>
      <a:accent4>
        <a:srgbClr val="EBB76E"/>
      </a:accent4>
      <a:accent5>
        <a:srgbClr val="BD7D52"/>
      </a:accent5>
      <a:accent6>
        <a:srgbClr val="E4A548"/>
      </a:accent6>
      <a:hlink>
        <a:srgbClr val="000000"/>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