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77" r:id="rId2"/>
    <p:sldId id="257" r:id="rId3"/>
    <p:sldId id="325" r:id="rId4"/>
    <p:sldId id="259" r:id="rId5"/>
    <p:sldId id="278" r:id="rId6"/>
    <p:sldId id="275" r:id="rId7"/>
    <p:sldId id="323" r:id="rId8"/>
    <p:sldId id="326" r:id="rId9"/>
    <p:sldId id="327" r:id="rId10"/>
    <p:sldId id="334" r:id="rId11"/>
    <p:sldId id="335" r:id="rId12"/>
    <p:sldId id="316" r:id="rId13"/>
    <p:sldId id="329" r:id="rId14"/>
    <p:sldId id="333" r:id="rId15"/>
    <p:sldId id="332" r:id="rId16"/>
    <p:sldId id="330" r:id="rId17"/>
    <p:sldId id="328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3DDB7"/>
    <a:srgbClr val="FBFFFD"/>
    <a:srgbClr val="66ECC4"/>
    <a:srgbClr val="84F8F8"/>
    <a:srgbClr val="0DC359"/>
    <a:srgbClr val="1AA5DC"/>
    <a:srgbClr val="18D36E"/>
    <a:srgbClr val="1DD490"/>
    <a:srgbClr val="25D7A0"/>
    <a:srgbClr val="63EAD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0503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156" y="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2019-09-16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2019-09-16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pn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pn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pn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0.svg"/><Relationship Id="rId5" Type="http://schemas.openxmlformats.org/officeDocument/2006/relationships/image" Target="../media/image9.png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0.svg"/><Relationship Id="rId5" Type="http://schemas.openxmlformats.org/officeDocument/2006/relationships/image" Target="../media/image9.png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7954C7EE-024E-4394-A324-D9F44FC0C68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3956911" cy="342900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0689E2EE-D711-49CB-BA44-9B45FDC7EC85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719864" y="1865866"/>
            <a:ext cx="6472136" cy="499213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16ADB552-6F6C-4465-A540-6710102AA3E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5116748" cy="2458826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DFC405A1-D983-4111-925B-E835B7384ABC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288684" y="1838527"/>
            <a:ext cx="5913044" cy="502919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965516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A666CD7C-A606-4528-88FD-EAC99120F17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7075252" y="4399174"/>
            <a:ext cx="5116748" cy="2458826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3C4A6A2D-7BC1-460C-9A5E-D47A446DD525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879387" cy="2495234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781BCA34-3387-4A8B-A46F-E0AE0289B0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34901"/>
          <a:stretch/>
        </p:blipFill>
        <p:spPr>
          <a:xfrm>
            <a:off x="10539549" y="0"/>
            <a:ext cx="1652452" cy="21481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485167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02ECC5A5-B8CF-4779-B6AA-08B55E9D2BB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2506044" cy="2171700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D221BA3E-9BB3-411F-939B-51E434EB630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70500" y="1519260"/>
            <a:ext cx="6921500" cy="53387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465817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6555903F-4988-4FB4-9CC1-0BA5428F99F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796045" cy="1556426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E059AEFD-3C71-4DE3-AA54-1F2A24FB6775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69682" y="4912468"/>
            <a:ext cx="2522318" cy="19455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123218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7">
            <a:extLst>
              <a:ext uri="{FF2B5EF4-FFF2-40B4-BE49-F238E27FC236}">
                <a16:creationId xmlns:a16="http://schemas.microsoft.com/office/drawing/2014/main" id="{9E023EC3-BC58-48A8-BFAB-4FA1CA69B2F3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0" y="0"/>
            <a:ext cx="4584700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b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AB2027BB-ECC1-413F-9A21-059953ABC21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7075252" y="4399174"/>
            <a:ext cx="5116748" cy="24588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7905756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7">
            <a:extLst>
              <a:ext uri="{FF2B5EF4-FFF2-40B4-BE49-F238E27FC236}">
                <a16:creationId xmlns:a16="http://schemas.microsoft.com/office/drawing/2014/main" id="{FC043F07-F559-41F9-A929-1BF4651EE9D1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798285" y="783771"/>
            <a:ext cx="3133272" cy="5290458"/>
          </a:xfrm>
          <a:prstGeom prst="roundRect">
            <a:avLst>
              <a:gd name="adj" fmla="val 748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7">
            <a:extLst>
              <a:ext uri="{FF2B5EF4-FFF2-40B4-BE49-F238E27FC236}">
                <a16:creationId xmlns:a16="http://schemas.microsoft.com/office/drawing/2014/main" id="{05035F1E-C2CC-49AB-807B-CF7F5B21EA15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281714" y="783771"/>
            <a:ext cx="3133272" cy="5290458"/>
          </a:xfrm>
          <a:prstGeom prst="roundRect">
            <a:avLst>
              <a:gd name="adj" fmla="val 748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C7F4E90E-D5C1-4533-9A4C-460F85A1C92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r="34901"/>
          <a:stretch/>
        </p:blipFill>
        <p:spPr>
          <a:xfrm>
            <a:off x="10539549" y="0"/>
            <a:ext cx="1652452" cy="214811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4A3FEF1B-CEE6-4120-9284-435F21DC272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69682" y="4912468"/>
            <a:ext cx="2522318" cy="19455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2528704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7">
            <a:extLst>
              <a:ext uri="{FF2B5EF4-FFF2-40B4-BE49-F238E27FC236}">
                <a16:creationId xmlns:a16="http://schemas.microsoft.com/office/drawing/2014/main" id="{933A2C6E-AB95-441C-AAC0-5BEC559DB9E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0" y="0"/>
            <a:ext cx="4584700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b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3E01F2FE-3C40-44A5-877F-8EBAF581EB2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r="34901"/>
          <a:stretch/>
        </p:blipFill>
        <p:spPr>
          <a:xfrm>
            <a:off x="10539549" y="0"/>
            <a:ext cx="1652452" cy="214811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C3D44050-6651-46B8-B607-C952CC86E2B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69682" y="4912468"/>
            <a:ext cx="2522318" cy="19455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1173880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D2313A6A-3AB0-482B-A1A1-D01E0BB2E59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2510131" cy="120623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C8A52757-BCC5-44DF-AB5C-50298B289E37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040094" y="5029200"/>
            <a:ext cx="2161634" cy="18385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8724484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A8874206-19ED-48F4-88BD-485D5219E33C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3092117" cy="1485900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C935214E-F79C-4C3A-97F8-045B646B5322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10236199" y="5163132"/>
            <a:ext cx="1955800" cy="16948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5984247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bg>
      <p:bgPr>
        <a:solidFill>
          <a:srgbClr val="66ECC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AE89B58C-A15F-4880-89EB-0634FA4037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9885"/>
          <a:stretch/>
        </p:blipFill>
        <p:spPr>
          <a:xfrm>
            <a:off x="-1" y="0"/>
            <a:ext cx="5906407" cy="6238875"/>
          </a:xfrm>
          <a:prstGeom prst="rect">
            <a:avLst/>
          </a:prstGeom>
        </p:spPr>
      </p:pic>
      <p:sp>
        <p:nvSpPr>
          <p:cNvPr id="9" name="그림 개체 틀 17">
            <a:extLst>
              <a:ext uri="{FF2B5EF4-FFF2-40B4-BE49-F238E27FC236}">
                <a16:creationId xmlns:a16="http://schemas.microsoft.com/office/drawing/2014/main" id="{42A425AF-0F16-4A47-8C04-60022CA520A4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971762" y="2273593"/>
            <a:ext cx="1691690" cy="169168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17">
            <a:extLst>
              <a:ext uri="{FF2B5EF4-FFF2-40B4-BE49-F238E27FC236}">
                <a16:creationId xmlns:a16="http://schemas.microsoft.com/office/drawing/2014/main" id="{D065AFC1-F926-4448-9E91-ACE8F3A2BBE0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1394410" y="2273593"/>
            <a:ext cx="1691690" cy="169168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17">
            <a:extLst>
              <a:ext uri="{FF2B5EF4-FFF2-40B4-BE49-F238E27FC236}">
                <a16:creationId xmlns:a16="http://schemas.microsoft.com/office/drawing/2014/main" id="{71665F03-B679-46DB-8450-3DE7CC592C9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9126466" y="2273593"/>
            <a:ext cx="1691690" cy="169168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17">
            <a:extLst>
              <a:ext uri="{FF2B5EF4-FFF2-40B4-BE49-F238E27FC236}">
                <a16:creationId xmlns:a16="http://schemas.microsoft.com/office/drawing/2014/main" id="{C156DA2C-4D6E-4A2A-BBAF-94DE70AB396A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549114" y="2273593"/>
            <a:ext cx="1691690" cy="169168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710872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bg>
      <p:bgPr>
        <a:solidFill>
          <a:srgbClr val="66ECC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8698174F-AF8A-446F-B98B-1FF1C8E9B3E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9885"/>
          <a:stretch/>
        </p:blipFill>
        <p:spPr>
          <a:xfrm>
            <a:off x="-1" y="0"/>
            <a:ext cx="5906407" cy="6238875"/>
          </a:xfrm>
          <a:prstGeom prst="rect">
            <a:avLst/>
          </a:prstGeom>
        </p:spPr>
      </p:pic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0C68D8CC-5370-458E-93D4-C4F5FE52DF3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197519" y="884974"/>
            <a:ext cx="2392726" cy="239272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" name="직사각형 1">
            <a:extLst>
              <a:ext uri="{FF2B5EF4-FFF2-40B4-BE49-F238E27FC236}">
                <a16:creationId xmlns:a16="http://schemas.microsoft.com/office/drawing/2014/main" id="{BC3B3161-4590-4701-8C64-891DA3D04388}"/>
              </a:ext>
            </a:extLst>
          </p:cNvPr>
          <p:cNvSpPr/>
          <p:nvPr userDrawn="1"/>
        </p:nvSpPr>
        <p:spPr>
          <a:xfrm>
            <a:off x="5906406" y="0"/>
            <a:ext cx="6285594" cy="6858000"/>
          </a:xfrm>
          <a:prstGeom prst="rect">
            <a:avLst/>
          </a:prstGeom>
          <a:solidFill>
            <a:srgbClr val="FBFFF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4" name="그림 개체 틀 17">
            <a:extLst>
              <a:ext uri="{FF2B5EF4-FFF2-40B4-BE49-F238E27FC236}">
                <a16:creationId xmlns:a16="http://schemas.microsoft.com/office/drawing/2014/main" id="{A7025829-4D02-48D7-999E-C1F91AE2CA39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-845847" y="2273593"/>
            <a:ext cx="1691690" cy="169168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9235701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79353B31-FD6D-438B-82E6-D951FA8E6854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3092117" cy="1485900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38BB0A8B-77B7-4BA7-B011-07B2D0BC730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10236199" y="5163132"/>
            <a:ext cx="1955800" cy="1694867"/>
          </a:xfrm>
          <a:prstGeom prst="rect">
            <a:avLst/>
          </a:prstGeom>
        </p:spPr>
      </p:pic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EC774D14-F764-4CDB-AAE4-C71458348B97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175574" y="2142445"/>
            <a:ext cx="1959655" cy="389640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7">
            <a:extLst>
              <a:ext uri="{FF2B5EF4-FFF2-40B4-BE49-F238E27FC236}">
                <a16:creationId xmlns:a16="http://schemas.microsoft.com/office/drawing/2014/main" id="{F83F9E27-235D-48F4-AF6D-92CB208B95F6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977627" y="2142445"/>
            <a:ext cx="1959655" cy="389640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669689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DB7BAB78-5B98-4B43-A607-9278993DECB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3092117" cy="1485900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F05E134D-0F99-4B5D-8C0A-D01CDC70A13D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10236199" y="5163132"/>
            <a:ext cx="1955800" cy="1694867"/>
          </a:xfrm>
          <a:prstGeom prst="rect">
            <a:avLst/>
          </a:prstGeom>
        </p:spPr>
      </p:pic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88D753AC-2024-4435-B4BF-D88F7D38576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510562" y="1571625"/>
            <a:ext cx="3668682" cy="454342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68109906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DB7BAB78-5B98-4B43-A607-9278993DECB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0"/>
            <a:ext cx="3092117" cy="1485900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F05E134D-0F99-4B5D-8C0A-D01CDC70A13D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10236199" y="5163132"/>
            <a:ext cx="1955800" cy="1694867"/>
          </a:xfrm>
          <a:prstGeom prst="rect">
            <a:avLst/>
          </a:prstGeom>
        </p:spPr>
      </p:pic>
      <p:sp>
        <p:nvSpPr>
          <p:cNvPr id="10" name="그림 개체 틀 7">
            <a:extLst>
              <a:ext uri="{FF2B5EF4-FFF2-40B4-BE49-F238E27FC236}">
                <a16:creationId xmlns:a16="http://schemas.microsoft.com/office/drawing/2014/main" id="{7F84DD33-B457-4193-935F-AE90ACD0E1D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767611" y="1419226"/>
            <a:ext cx="6290413" cy="3657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824566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BFF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72" r:id="rId16"/>
    <p:sldLayoutId id="2147483664" r:id="rId17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5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5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png"/><Relationship Id="rId3" Type="http://schemas.openxmlformats.org/officeDocument/2006/relationships/image" Target="../media/image18.svg"/><Relationship Id="rId7" Type="http://schemas.openxmlformats.org/officeDocument/2006/relationships/image" Target="../media/image22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21.png"/><Relationship Id="rId5" Type="http://schemas.openxmlformats.org/officeDocument/2006/relationships/image" Target="../media/image20.svg"/><Relationship Id="rId4" Type="http://schemas.openxmlformats.org/officeDocument/2006/relationships/image" Target="../media/image19.png"/><Relationship Id="rId9" Type="http://schemas.openxmlformats.org/officeDocument/2006/relationships/image" Target="../media/image24.sv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svg"/><Relationship Id="rId2" Type="http://schemas.openxmlformats.org/officeDocument/2006/relationships/image" Target="../media/image25.png"/><Relationship Id="rId1" Type="http://schemas.openxmlformats.org/officeDocument/2006/relationships/slideLayout" Target="../slideLayouts/slideLayout10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7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6E0318B6-ED7D-4EC1-A37B-319C2D8322AB}"/>
              </a:ext>
            </a:extLst>
          </p:cNvPr>
          <p:cNvSpPr txBox="1"/>
          <p:nvPr/>
        </p:nvSpPr>
        <p:spPr>
          <a:xfrm>
            <a:off x="3441988" y="2015496"/>
            <a:ext cx="5308024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latin typeface="+mj-lt"/>
                <a:cs typeface="Arial" panose="020B0604020202020204" pitchFamily="34" charset="0"/>
              </a:rPr>
              <a:t>BUSINESS PLAN</a:t>
            </a:r>
          </a:p>
          <a:p>
            <a:pPr algn="ctr"/>
            <a:r>
              <a:rPr lang="en-US" altLang="ko-KR" sz="3600" b="1" dirty="0">
                <a:latin typeface="+mj-lt"/>
                <a:cs typeface="Arial" panose="020B0604020202020204" pitchFamily="34" charset="0"/>
              </a:rPr>
              <a:t>PRESENTATION TITLE</a:t>
            </a:r>
            <a:endParaRPr lang="ko-KR" altLang="en-US" sz="36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9C6E43B-1736-46AF-BB04-261DFC4A8C32}"/>
              </a:ext>
            </a:extLst>
          </p:cNvPr>
          <p:cNvSpPr txBox="1"/>
          <p:nvPr/>
        </p:nvSpPr>
        <p:spPr>
          <a:xfrm>
            <a:off x="3441988" y="3281272"/>
            <a:ext cx="530802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Insert</a:t>
            </a:r>
            <a:r>
              <a:rPr lang="ko-KR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the</a:t>
            </a:r>
            <a:r>
              <a:rPr lang="ko-KR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sub</a:t>
            </a:r>
            <a:r>
              <a:rPr lang="ko-KR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title</a:t>
            </a:r>
            <a:r>
              <a:rPr lang="ko-KR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of</a:t>
            </a:r>
            <a:r>
              <a:rPr lang="ko-KR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your</a:t>
            </a:r>
            <a:r>
              <a:rPr lang="ko-KR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presentation</a:t>
            </a:r>
            <a:endParaRPr lang="ko-KR" altLang="en-US" sz="2000" b="1" dirty="0">
              <a:solidFill>
                <a:schemeClr val="tx1">
                  <a:lumMod val="65000"/>
                  <a:lumOff val="35000"/>
                </a:schemeClr>
              </a:solidFill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8409EBD-7804-47EA-8D79-E8221AB127FC}"/>
              </a:ext>
            </a:extLst>
          </p:cNvPr>
          <p:cNvSpPr txBox="1"/>
          <p:nvPr/>
        </p:nvSpPr>
        <p:spPr>
          <a:xfrm>
            <a:off x="3441988" y="3742937"/>
            <a:ext cx="53080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sed do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eiusmod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tempor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incididunt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ut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labore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aliqua</a:t>
            </a:r>
            <a:endParaRPr lang="ko-KR" altLang="en-US" sz="12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D375638E-3A60-4E90-8D85-D4738A540306}"/>
              </a:ext>
            </a:extLst>
          </p:cNvPr>
          <p:cNvSpPr/>
          <p:nvPr/>
        </p:nvSpPr>
        <p:spPr>
          <a:xfrm>
            <a:off x="4862819" y="4565667"/>
            <a:ext cx="2466363" cy="276837"/>
          </a:xfrm>
          <a:prstGeom prst="roundRect">
            <a:avLst>
              <a:gd name="adj" fmla="val 50000"/>
            </a:avLst>
          </a:prstGeom>
          <a:solidFill>
            <a:srgbClr val="46E88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20xx. 00. 00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C8257395-6C3E-4A15-AA96-D5D340881F18}"/>
              </a:ext>
            </a:extLst>
          </p:cNvPr>
          <p:cNvSpPr txBox="1"/>
          <p:nvPr/>
        </p:nvSpPr>
        <p:spPr>
          <a:xfrm>
            <a:off x="10190083" y="499304"/>
            <a:ext cx="17365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rgbClr val="46E88B"/>
                </a:solidFill>
              </a:rPr>
              <a:t>COMPANY NAME</a:t>
            </a:r>
            <a:endParaRPr lang="ko-KR" altLang="en-US" sz="1400" b="1" dirty="0">
              <a:solidFill>
                <a:srgbClr val="46E88B"/>
              </a:solidFill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E0923391-D829-4DB7-A49C-667D290BDD8D}"/>
              </a:ext>
            </a:extLst>
          </p:cNvPr>
          <p:cNvSpPr/>
          <p:nvPr/>
        </p:nvSpPr>
        <p:spPr>
          <a:xfrm>
            <a:off x="9706330" y="417900"/>
            <a:ext cx="470587" cy="470587"/>
          </a:xfrm>
          <a:prstGeom prst="ellipse">
            <a:avLst/>
          </a:prstGeom>
          <a:solidFill>
            <a:srgbClr val="46E88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rgbClr val="113C7A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8DF0D26F-7328-421F-AA68-C73361D07676}"/>
              </a:ext>
            </a:extLst>
          </p:cNvPr>
          <p:cNvSpPr txBox="1"/>
          <p:nvPr/>
        </p:nvSpPr>
        <p:spPr>
          <a:xfrm>
            <a:off x="1485727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3A2A79A2-D1B7-45F4-B9F2-D5884A12D501}"/>
              </a:ext>
            </a:extLst>
          </p:cNvPr>
          <p:cNvSpPr/>
          <p:nvPr/>
        </p:nvSpPr>
        <p:spPr>
          <a:xfrm>
            <a:off x="1485726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AE0BB67E-A3F3-4588-AABA-D71ED1CD1DEF}"/>
              </a:ext>
            </a:extLst>
          </p:cNvPr>
          <p:cNvSpPr/>
          <p:nvPr/>
        </p:nvSpPr>
        <p:spPr>
          <a:xfrm>
            <a:off x="1457151" y="281267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rgbClr val="1A1618"/>
                </a:solidFill>
              </a:rPr>
              <a:t>01</a:t>
            </a:r>
            <a:endParaRPr lang="ko-KR" altLang="en-US" sz="4000" b="1" dirty="0">
              <a:solidFill>
                <a:srgbClr val="1A1618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45EBC14-3389-4544-BFFA-E87DF06B784B}"/>
              </a:ext>
            </a:extLst>
          </p:cNvPr>
          <p:cNvSpPr txBox="1"/>
          <p:nvPr/>
        </p:nvSpPr>
        <p:spPr>
          <a:xfrm>
            <a:off x="3917892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7F49BB0A-679D-4DEA-8C5D-ECA41E1F210F}"/>
              </a:ext>
            </a:extLst>
          </p:cNvPr>
          <p:cNvSpPr/>
          <p:nvPr/>
        </p:nvSpPr>
        <p:spPr>
          <a:xfrm>
            <a:off x="3917891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DB33F96F-A3E6-4F78-9D4B-DC139AAD6FAD}"/>
              </a:ext>
            </a:extLst>
          </p:cNvPr>
          <p:cNvSpPr/>
          <p:nvPr/>
        </p:nvSpPr>
        <p:spPr>
          <a:xfrm>
            <a:off x="3889316" y="281267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rgbClr val="1A1618"/>
                </a:solidFill>
              </a:rPr>
              <a:t>02</a:t>
            </a:r>
            <a:endParaRPr lang="ko-KR" altLang="en-US" sz="4000" b="1" dirty="0">
              <a:solidFill>
                <a:srgbClr val="1A1618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8308D56-52D2-422C-8E85-2198071B2701}"/>
              </a:ext>
            </a:extLst>
          </p:cNvPr>
          <p:cNvSpPr txBox="1"/>
          <p:nvPr/>
        </p:nvSpPr>
        <p:spPr>
          <a:xfrm>
            <a:off x="6350057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D16B7CE9-E795-46C9-BB82-76A742D86728}"/>
              </a:ext>
            </a:extLst>
          </p:cNvPr>
          <p:cNvSpPr/>
          <p:nvPr/>
        </p:nvSpPr>
        <p:spPr>
          <a:xfrm>
            <a:off x="6350056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2FD2522-7506-47CB-8B78-6266EFA1DCE4}"/>
              </a:ext>
            </a:extLst>
          </p:cNvPr>
          <p:cNvSpPr/>
          <p:nvPr/>
        </p:nvSpPr>
        <p:spPr>
          <a:xfrm>
            <a:off x="6321481" y="281267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rgbClr val="1A1618"/>
                </a:solidFill>
              </a:rPr>
              <a:t>03</a:t>
            </a:r>
            <a:endParaRPr lang="ko-KR" altLang="en-US" sz="4000" b="1" dirty="0">
              <a:solidFill>
                <a:srgbClr val="1A1618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C58F1C56-5CBB-48AF-9928-695CA8B19F57}"/>
              </a:ext>
            </a:extLst>
          </p:cNvPr>
          <p:cNvSpPr txBox="1"/>
          <p:nvPr/>
        </p:nvSpPr>
        <p:spPr>
          <a:xfrm>
            <a:off x="8782223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2719B6B-1ED7-4592-B743-3570CCF92ABA}"/>
              </a:ext>
            </a:extLst>
          </p:cNvPr>
          <p:cNvSpPr/>
          <p:nvPr/>
        </p:nvSpPr>
        <p:spPr>
          <a:xfrm>
            <a:off x="8782222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425BA0CC-3446-4EBD-A4B3-4B596AD3EC9D}"/>
              </a:ext>
            </a:extLst>
          </p:cNvPr>
          <p:cNvSpPr/>
          <p:nvPr/>
        </p:nvSpPr>
        <p:spPr>
          <a:xfrm>
            <a:off x="8753647" y="281267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rgbClr val="1A1618"/>
                </a:solidFill>
              </a:rPr>
              <a:t>04</a:t>
            </a:r>
            <a:endParaRPr lang="ko-KR" altLang="en-US" sz="4000" b="1" dirty="0">
              <a:solidFill>
                <a:srgbClr val="1A1618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27F0BE14-7220-44C1-9B4D-546C28BF5AE7}"/>
              </a:ext>
            </a:extLst>
          </p:cNvPr>
          <p:cNvSpPr txBox="1"/>
          <p:nvPr/>
        </p:nvSpPr>
        <p:spPr>
          <a:xfrm>
            <a:off x="2603945" y="837497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DACB8536-D638-4CCB-9401-D9E5692BB15A}"/>
              </a:ext>
            </a:extLst>
          </p:cNvPr>
          <p:cNvSpPr txBox="1"/>
          <p:nvPr/>
        </p:nvSpPr>
        <p:spPr>
          <a:xfrm>
            <a:off x="2603945" y="1420328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A1618"/>
                </a:solidFill>
              </a:rPr>
              <a:t>amet</a:t>
            </a:r>
            <a:r>
              <a:rPr lang="en-US" altLang="ko-KR" sz="1600" dirty="0">
                <a:solidFill>
                  <a:srgbClr val="1A1618"/>
                </a:solidFill>
              </a:rPr>
              <a:t>, </a:t>
            </a:r>
            <a:r>
              <a:rPr lang="en-US" altLang="ko-KR" sz="16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elit</a:t>
            </a:r>
            <a:r>
              <a:rPr lang="en-US" altLang="ko-KR" sz="1600" dirty="0">
                <a:solidFill>
                  <a:srgbClr val="1A1618"/>
                </a:solidFill>
              </a:rPr>
              <a:t>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8DF0D26F-7328-421F-AA68-C73361D07676}"/>
              </a:ext>
            </a:extLst>
          </p:cNvPr>
          <p:cNvSpPr txBox="1"/>
          <p:nvPr/>
        </p:nvSpPr>
        <p:spPr>
          <a:xfrm>
            <a:off x="1485727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3A2A79A2-D1B7-45F4-B9F2-D5884A12D501}"/>
              </a:ext>
            </a:extLst>
          </p:cNvPr>
          <p:cNvSpPr/>
          <p:nvPr/>
        </p:nvSpPr>
        <p:spPr>
          <a:xfrm>
            <a:off x="1485726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45EBC14-3389-4544-BFFA-E87DF06B784B}"/>
              </a:ext>
            </a:extLst>
          </p:cNvPr>
          <p:cNvSpPr txBox="1"/>
          <p:nvPr/>
        </p:nvSpPr>
        <p:spPr>
          <a:xfrm>
            <a:off x="3917892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7F49BB0A-679D-4DEA-8C5D-ECA41E1F210F}"/>
              </a:ext>
            </a:extLst>
          </p:cNvPr>
          <p:cNvSpPr/>
          <p:nvPr/>
        </p:nvSpPr>
        <p:spPr>
          <a:xfrm>
            <a:off x="3917891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8308D56-52D2-422C-8E85-2198071B2701}"/>
              </a:ext>
            </a:extLst>
          </p:cNvPr>
          <p:cNvSpPr txBox="1"/>
          <p:nvPr/>
        </p:nvSpPr>
        <p:spPr>
          <a:xfrm>
            <a:off x="6350057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D16B7CE9-E795-46C9-BB82-76A742D86728}"/>
              </a:ext>
            </a:extLst>
          </p:cNvPr>
          <p:cNvSpPr/>
          <p:nvPr/>
        </p:nvSpPr>
        <p:spPr>
          <a:xfrm>
            <a:off x="6350056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C58F1C56-5CBB-48AF-9928-695CA8B19F57}"/>
              </a:ext>
            </a:extLst>
          </p:cNvPr>
          <p:cNvSpPr txBox="1"/>
          <p:nvPr/>
        </p:nvSpPr>
        <p:spPr>
          <a:xfrm>
            <a:off x="8782223" y="399167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A1618"/>
                </a:solidFill>
              </a:rPr>
              <a:t>amet</a:t>
            </a:r>
            <a:r>
              <a:rPr lang="en-US" altLang="ko-KR" sz="1100" dirty="0">
                <a:solidFill>
                  <a:srgbClr val="1A1618"/>
                </a:solidFill>
              </a:rPr>
              <a:t>, </a:t>
            </a:r>
            <a:r>
              <a:rPr lang="en-US" altLang="ko-KR" sz="11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r>
              <a:rPr lang="en-US" altLang="ko-KR" sz="1100" dirty="0">
                <a:solidFill>
                  <a:srgbClr val="1A1618"/>
                </a:solidFill>
              </a:rPr>
              <a:t>, sed do </a:t>
            </a:r>
            <a:r>
              <a:rPr lang="en-US" altLang="ko-KR" sz="1100" dirty="0" err="1">
                <a:solidFill>
                  <a:srgbClr val="1A1618"/>
                </a:solidFill>
              </a:rPr>
              <a:t>eiusmod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tempor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incididunt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ut</a:t>
            </a:r>
            <a:r>
              <a:rPr lang="en-US" altLang="ko-KR" sz="1100" dirty="0">
                <a:solidFill>
                  <a:srgbClr val="1A1618"/>
                </a:solidFill>
              </a:rPr>
              <a:t> </a:t>
            </a:r>
            <a:r>
              <a:rPr lang="en-US" altLang="ko-KR" sz="1100" dirty="0" err="1">
                <a:solidFill>
                  <a:srgbClr val="1A1618"/>
                </a:solidFill>
              </a:rPr>
              <a:t>labore</a:t>
            </a:r>
            <a:r>
              <a:rPr lang="en-US" altLang="ko-KR" sz="1100" dirty="0">
                <a:solidFill>
                  <a:srgbClr val="1A1618"/>
                </a:solidFill>
              </a:rPr>
              <a:t> et dolore magna </a:t>
            </a:r>
            <a:r>
              <a:rPr lang="en-US" altLang="ko-KR" sz="1100" dirty="0" err="1">
                <a:solidFill>
                  <a:srgbClr val="1A1618"/>
                </a:solidFill>
              </a:rPr>
              <a:t>aliqua</a:t>
            </a:r>
            <a:r>
              <a:rPr lang="en-US" altLang="ko-KR" sz="1100" dirty="0">
                <a:solidFill>
                  <a:srgbClr val="1A1618"/>
                </a:solidFill>
              </a:rPr>
              <a:t>.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2719B6B-1ED7-4592-B743-3570CCF92ABA}"/>
              </a:ext>
            </a:extLst>
          </p:cNvPr>
          <p:cNvSpPr/>
          <p:nvPr/>
        </p:nvSpPr>
        <p:spPr>
          <a:xfrm>
            <a:off x="8782222" y="361762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  <a:endParaRPr lang="ko-KR" altLang="en-US" sz="1200" b="1" dirty="0">
              <a:solidFill>
                <a:srgbClr val="1A1618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27F0BE14-7220-44C1-9B4D-546C28BF5AE7}"/>
              </a:ext>
            </a:extLst>
          </p:cNvPr>
          <p:cNvSpPr txBox="1"/>
          <p:nvPr/>
        </p:nvSpPr>
        <p:spPr>
          <a:xfrm>
            <a:off x="2603945" y="837497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DACB8536-D638-4CCB-9401-D9E5692BB15A}"/>
              </a:ext>
            </a:extLst>
          </p:cNvPr>
          <p:cNvSpPr txBox="1"/>
          <p:nvPr/>
        </p:nvSpPr>
        <p:spPr>
          <a:xfrm>
            <a:off x="2603945" y="1420328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A1618"/>
                </a:solidFill>
              </a:rPr>
              <a:t>amet</a:t>
            </a:r>
            <a:r>
              <a:rPr lang="en-US" altLang="ko-KR" sz="1600" dirty="0">
                <a:solidFill>
                  <a:srgbClr val="1A1618"/>
                </a:solidFill>
              </a:rPr>
              <a:t>, </a:t>
            </a:r>
            <a:r>
              <a:rPr lang="en-US" altLang="ko-KR" sz="16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elit</a:t>
            </a:r>
            <a:r>
              <a:rPr lang="en-US" altLang="ko-KR" sz="1600" dirty="0">
                <a:solidFill>
                  <a:srgbClr val="1A1618"/>
                </a:solidFill>
              </a:rPr>
              <a:t>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C1803619-34D7-41BF-AE6D-EBF0F34EE770}"/>
              </a:ext>
            </a:extLst>
          </p:cNvPr>
          <p:cNvSpPr/>
          <p:nvPr/>
        </p:nvSpPr>
        <p:spPr>
          <a:xfrm>
            <a:off x="4416777" y="2400301"/>
            <a:ext cx="925850" cy="925848"/>
          </a:xfrm>
          <a:prstGeom prst="ellipse">
            <a:avLst/>
          </a:prstGeom>
          <a:solidFill>
            <a:srgbClr val="46E88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29" name="그룹 28">
            <a:extLst>
              <a:ext uri="{FF2B5EF4-FFF2-40B4-BE49-F238E27FC236}">
                <a16:creationId xmlns:a16="http://schemas.microsoft.com/office/drawing/2014/main" id="{2FB81345-9077-41D1-9AAE-6CD7A1B23CDE}"/>
              </a:ext>
            </a:extLst>
          </p:cNvPr>
          <p:cNvGrpSpPr/>
          <p:nvPr/>
        </p:nvGrpSpPr>
        <p:grpSpPr>
          <a:xfrm>
            <a:off x="4721721" y="2693479"/>
            <a:ext cx="316629" cy="324799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07ED2D7C-74FB-4DFE-9A51-ACDB4D2DBA44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CA84BB2-95B5-4FA1-B0CE-16F51C479325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2F0AD5D5-F4C3-41B9-AA24-285A981A03C6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16F81328-B70F-418D-82B5-12BDD51465A1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" name="타원 33">
            <a:extLst>
              <a:ext uri="{FF2B5EF4-FFF2-40B4-BE49-F238E27FC236}">
                <a16:creationId xmlns:a16="http://schemas.microsoft.com/office/drawing/2014/main" id="{0D6E3B9E-26B4-43AD-ADFC-E8E9242D3D4A}"/>
              </a:ext>
            </a:extLst>
          </p:cNvPr>
          <p:cNvSpPr/>
          <p:nvPr/>
        </p:nvSpPr>
        <p:spPr>
          <a:xfrm>
            <a:off x="9281972" y="2400301"/>
            <a:ext cx="925850" cy="925848"/>
          </a:xfrm>
          <a:prstGeom prst="ellipse">
            <a:avLst/>
          </a:prstGeom>
          <a:solidFill>
            <a:srgbClr val="46E88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AC199F33-7B5D-4E8D-8209-F0347845C161}"/>
              </a:ext>
            </a:extLst>
          </p:cNvPr>
          <p:cNvGrpSpPr/>
          <p:nvPr/>
        </p:nvGrpSpPr>
        <p:grpSpPr>
          <a:xfrm>
            <a:off x="9580671" y="2698469"/>
            <a:ext cx="328448" cy="314819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D703334E-1195-420A-B6DA-81B478EC522E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3C900C08-D86D-4E78-99CA-014EA83295E1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38" name="타원 37">
            <a:extLst>
              <a:ext uri="{FF2B5EF4-FFF2-40B4-BE49-F238E27FC236}">
                <a16:creationId xmlns:a16="http://schemas.microsoft.com/office/drawing/2014/main" id="{0340105C-9BB6-4FFA-9BA7-4D4415B94577}"/>
              </a:ext>
            </a:extLst>
          </p:cNvPr>
          <p:cNvSpPr/>
          <p:nvPr/>
        </p:nvSpPr>
        <p:spPr>
          <a:xfrm>
            <a:off x="1984179" y="2400301"/>
            <a:ext cx="925850" cy="925848"/>
          </a:xfrm>
          <a:prstGeom prst="ellipse">
            <a:avLst/>
          </a:prstGeom>
          <a:solidFill>
            <a:srgbClr val="46E88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E3416488-5018-4BBC-9E38-57C7D5F96CC9}"/>
              </a:ext>
            </a:extLst>
          </p:cNvPr>
          <p:cNvGrpSpPr/>
          <p:nvPr/>
        </p:nvGrpSpPr>
        <p:grpSpPr>
          <a:xfrm>
            <a:off x="2322843" y="2690172"/>
            <a:ext cx="248519" cy="33141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1FF2528B-C145-4CD9-B0D8-22139E5837CF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47BF34AB-D523-46A8-BB44-57E391933580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" name="타원 41">
            <a:extLst>
              <a:ext uri="{FF2B5EF4-FFF2-40B4-BE49-F238E27FC236}">
                <a16:creationId xmlns:a16="http://schemas.microsoft.com/office/drawing/2014/main" id="{985DCC38-888F-4D0A-8EBE-AE4D9E35D238}"/>
              </a:ext>
            </a:extLst>
          </p:cNvPr>
          <p:cNvSpPr/>
          <p:nvPr/>
        </p:nvSpPr>
        <p:spPr>
          <a:xfrm>
            <a:off x="6849375" y="2400301"/>
            <a:ext cx="925850" cy="925848"/>
          </a:xfrm>
          <a:prstGeom prst="ellipse">
            <a:avLst/>
          </a:prstGeom>
          <a:solidFill>
            <a:srgbClr val="46E88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CFF01B08-3C0C-4334-91BF-67D110F5A2EB}"/>
              </a:ext>
            </a:extLst>
          </p:cNvPr>
          <p:cNvGrpSpPr/>
          <p:nvPr/>
        </p:nvGrpSpPr>
        <p:grpSpPr>
          <a:xfrm>
            <a:off x="7130653" y="2691535"/>
            <a:ext cx="328687" cy="328687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22E20CFD-F03A-4EAE-8B2E-04B6F28FD457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43DE40AD-FBC8-470F-B073-926E6C9159D7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8E3F577A-E588-4445-9531-D4A7B5A98DBF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28EA3470-CF6D-47A2-B354-C39348C89338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9BACDC5-ACBC-4E04-BA98-701CA10616D2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30343088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D5F559EF-7858-468E-B30C-4800835F676F}"/>
              </a:ext>
            </a:extLst>
          </p:cNvPr>
          <p:cNvSpPr/>
          <p:nvPr/>
        </p:nvSpPr>
        <p:spPr>
          <a:xfrm>
            <a:off x="3178629" y="1743890"/>
            <a:ext cx="5834742" cy="3370220"/>
          </a:xfrm>
          <a:prstGeom prst="roundRect">
            <a:avLst>
              <a:gd name="adj" fmla="val 7246"/>
            </a:avLst>
          </a:prstGeom>
          <a:solidFill>
            <a:schemeClr val="bg1"/>
          </a:solidFill>
          <a:ln w="9525" cap="flat">
            <a:solidFill>
              <a:srgbClr val="46E88B"/>
            </a:solidFill>
            <a:prstDash val="solid"/>
            <a:miter/>
          </a:ln>
          <a:effectLst>
            <a:outerShdw blurRad="88900" dist="63500" dir="2700000" algn="tl" rotWithShape="0">
              <a:prstClr val="black">
                <a:alpha val="15000"/>
              </a:prstClr>
            </a:outerShdw>
          </a:effectLst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466737FE-C25A-4541-AB3B-C4BFDC075C07}"/>
              </a:ext>
            </a:extLst>
          </p:cNvPr>
          <p:cNvSpPr/>
          <p:nvPr/>
        </p:nvSpPr>
        <p:spPr>
          <a:xfrm>
            <a:off x="3309257" y="1872343"/>
            <a:ext cx="5573486" cy="3113314"/>
          </a:xfrm>
          <a:prstGeom prst="roundRect">
            <a:avLst>
              <a:gd name="adj" fmla="val 5653"/>
            </a:avLst>
          </a:prstGeom>
          <a:solidFill>
            <a:schemeClr val="bg1"/>
          </a:solidFill>
          <a:ln w="38100" cap="flat">
            <a:solidFill>
              <a:srgbClr val="46E88B"/>
            </a:solidFill>
            <a:prstDash val="solid"/>
            <a:miter/>
          </a:ln>
          <a:effectLst/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17B203B-E1D1-42E4-BF83-B4995D00BF49}"/>
              </a:ext>
            </a:extLst>
          </p:cNvPr>
          <p:cNvSpPr txBox="1"/>
          <p:nvPr/>
        </p:nvSpPr>
        <p:spPr>
          <a:xfrm>
            <a:off x="3889829" y="2605014"/>
            <a:ext cx="4412342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2CA5EE4A-E2B3-4FF7-8D6A-6AFDBC650401}"/>
              </a:ext>
            </a:extLst>
          </p:cNvPr>
          <p:cNvSpPr txBox="1"/>
          <p:nvPr/>
        </p:nvSpPr>
        <p:spPr>
          <a:xfrm>
            <a:off x="3889105" y="3810685"/>
            <a:ext cx="4400792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rgbClr val="1A1618"/>
                </a:solidFill>
              </a:rPr>
              <a:t>Lorem ipsum dolor sit </a:t>
            </a:r>
            <a:r>
              <a:rPr lang="en-US" altLang="ko-KR" dirty="0" err="1">
                <a:solidFill>
                  <a:srgbClr val="1A1618"/>
                </a:solidFill>
              </a:rPr>
              <a:t>amet</a:t>
            </a:r>
            <a:r>
              <a:rPr lang="en-US" altLang="ko-KR" dirty="0">
                <a:solidFill>
                  <a:srgbClr val="1A1618"/>
                </a:solidFill>
              </a:rPr>
              <a:t>, </a:t>
            </a:r>
            <a:r>
              <a:rPr lang="en-US" altLang="ko-KR" dirty="0" err="1">
                <a:solidFill>
                  <a:srgbClr val="1A1618"/>
                </a:solidFill>
              </a:rPr>
              <a:t>consectetur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adipiscing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elit</a:t>
            </a:r>
            <a:r>
              <a:rPr lang="en-US" altLang="ko-KR" dirty="0">
                <a:solidFill>
                  <a:srgbClr val="1A1618"/>
                </a:solidFill>
              </a:rPr>
              <a:t>, sed do </a:t>
            </a:r>
            <a:r>
              <a:rPr lang="en-US" altLang="ko-KR" dirty="0" err="1">
                <a:solidFill>
                  <a:srgbClr val="1A1618"/>
                </a:solidFill>
              </a:rPr>
              <a:t>eiusmod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tempor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incididunt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ut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labore</a:t>
            </a:r>
            <a:r>
              <a:rPr lang="en-US" altLang="ko-KR" dirty="0">
                <a:solidFill>
                  <a:srgbClr val="1A1618"/>
                </a:solidFill>
              </a:rPr>
              <a:t> et dolore magna </a:t>
            </a:r>
            <a:r>
              <a:rPr lang="en-US" altLang="ko-KR" dirty="0" err="1">
                <a:solidFill>
                  <a:srgbClr val="1A1618"/>
                </a:solidFill>
              </a:rPr>
              <a:t>aliqua</a:t>
            </a:r>
            <a:r>
              <a:rPr lang="en-US" altLang="ko-KR" dirty="0">
                <a:solidFill>
                  <a:srgbClr val="1A1618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57956967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28C29BDB-9392-41B3-A814-F39E5E4063E0}"/>
              </a:ext>
            </a:extLst>
          </p:cNvPr>
          <p:cNvSpPr txBox="1"/>
          <p:nvPr/>
        </p:nvSpPr>
        <p:spPr>
          <a:xfrm>
            <a:off x="1105809" y="2589428"/>
            <a:ext cx="2420241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20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072A1B2-CEC8-46DF-BD6E-1B3F92E90B61}"/>
              </a:ext>
            </a:extLst>
          </p:cNvPr>
          <p:cNvSpPr txBox="1"/>
          <p:nvPr/>
        </p:nvSpPr>
        <p:spPr>
          <a:xfrm>
            <a:off x="1105810" y="3321673"/>
            <a:ext cx="1934934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85BFCE33-6895-48A7-B220-B2416C76A96F}"/>
              </a:ext>
            </a:extLst>
          </p:cNvPr>
          <p:cNvGrpSpPr/>
          <p:nvPr/>
        </p:nvGrpSpPr>
        <p:grpSpPr>
          <a:xfrm>
            <a:off x="5053881" y="2589428"/>
            <a:ext cx="1662585" cy="1446987"/>
            <a:chOff x="4307114" y="2589428"/>
            <a:chExt cx="1662585" cy="1446987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6D6A8DD7-EA9F-424D-A611-AF174DE4546E}"/>
                </a:ext>
              </a:extLst>
            </p:cNvPr>
            <p:cNvSpPr txBox="1"/>
            <p:nvPr/>
          </p:nvSpPr>
          <p:spPr>
            <a:xfrm>
              <a:off x="4307115" y="3266974"/>
              <a:ext cx="1662584" cy="76944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ko-KR"/>
              </a:defPPr>
              <a:lvl1pPr algn="just">
                <a:lnSpc>
                  <a:spcPct val="150000"/>
                </a:lnSpc>
                <a:defRPr sz="1100">
                  <a:solidFill>
                    <a:schemeClr val="tx1">
                      <a:lumMod val="75000"/>
                      <a:lumOff val="25000"/>
                    </a:schemeClr>
                  </a:solidFill>
                </a:defRPr>
              </a:lvl1pPr>
            </a:lstStyle>
            <a:p>
              <a:pPr algn="ctr">
                <a:lnSpc>
                  <a:spcPct val="100000"/>
                </a:lnSpc>
              </a:pPr>
              <a:r>
                <a:rPr lang="en-US" altLang="ko-KR" dirty="0">
                  <a:solidFill>
                    <a:schemeClr val="tx1"/>
                  </a:solidFill>
                </a:rPr>
                <a:t>Lorem ipsum dolor sit </a:t>
              </a:r>
              <a:r>
                <a:rPr lang="en-US" altLang="ko-KR" dirty="0" err="1">
                  <a:solidFill>
                    <a:schemeClr val="tx1"/>
                  </a:solidFill>
                </a:rPr>
                <a:t>amet</a:t>
              </a:r>
              <a:r>
                <a:rPr lang="en-US" altLang="ko-KR" dirty="0">
                  <a:solidFill>
                    <a:schemeClr val="tx1"/>
                  </a:solidFill>
                </a:rPr>
                <a:t>, </a:t>
              </a:r>
              <a:r>
                <a:rPr lang="en-US" altLang="ko-KR" dirty="0" err="1">
                  <a:solidFill>
                    <a:schemeClr val="tx1"/>
                  </a:solidFill>
                </a:rPr>
                <a:t>consectetur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adipisicing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elit</a:t>
              </a:r>
              <a:r>
                <a:rPr lang="en-US" altLang="ko-KR" dirty="0">
                  <a:solidFill>
                    <a:schemeClr val="tx1"/>
                  </a:solidFill>
                </a:rPr>
                <a:t>, sed do </a:t>
              </a:r>
              <a:r>
                <a:rPr lang="en-US" altLang="ko-KR" dirty="0" err="1">
                  <a:solidFill>
                    <a:schemeClr val="tx1"/>
                  </a:solidFill>
                </a:rPr>
                <a:t>eiusmod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tempor</a:t>
              </a:r>
              <a:endParaRPr lang="ko-KR" altLang="en-US" dirty="0">
                <a:solidFill>
                  <a:schemeClr val="tx1"/>
                </a:solidFill>
              </a:endParaRPr>
            </a:p>
          </p:txBody>
        </p:sp>
        <p:sp>
          <p:nvSpPr>
            <p:cNvPr id="10" name="직사각형 9">
              <a:extLst>
                <a:ext uri="{FF2B5EF4-FFF2-40B4-BE49-F238E27FC236}">
                  <a16:creationId xmlns:a16="http://schemas.microsoft.com/office/drawing/2014/main" id="{BE741578-4BF3-4C1F-B38B-5455292E1BBF}"/>
                </a:ext>
              </a:extLst>
            </p:cNvPr>
            <p:cNvSpPr/>
            <p:nvPr/>
          </p:nvSpPr>
          <p:spPr>
            <a:xfrm>
              <a:off x="4307114" y="2919073"/>
              <a:ext cx="1662584" cy="2616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ko-KR" sz="1100" b="1" dirty="0"/>
                <a:t>Lorem ipsum</a:t>
              </a:r>
            </a:p>
          </p:txBody>
        </p:sp>
        <p:sp>
          <p:nvSpPr>
            <p:cNvPr id="11" name="직사각형 10">
              <a:extLst>
                <a:ext uri="{FF2B5EF4-FFF2-40B4-BE49-F238E27FC236}">
                  <a16:creationId xmlns:a16="http://schemas.microsoft.com/office/drawing/2014/main" id="{905B2A53-F53C-4DB6-B962-92C6F07ECE20}"/>
                </a:ext>
              </a:extLst>
            </p:cNvPr>
            <p:cNvSpPr/>
            <p:nvPr/>
          </p:nvSpPr>
          <p:spPr>
            <a:xfrm>
              <a:off x="4307114" y="2589428"/>
              <a:ext cx="1662584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ko-KR" sz="2000" b="1" dirty="0"/>
                <a:t>01.</a:t>
              </a:r>
            </a:p>
          </p:txBody>
        </p:sp>
      </p:grpSp>
      <p:grpSp>
        <p:nvGrpSpPr>
          <p:cNvPr id="2" name="그룹 1">
            <a:extLst>
              <a:ext uri="{FF2B5EF4-FFF2-40B4-BE49-F238E27FC236}">
                <a16:creationId xmlns:a16="http://schemas.microsoft.com/office/drawing/2014/main" id="{BA2A3DF4-7305-4845-AFF7-EF1C06639A7C}"/>
              </a:ext>
            </a:extLst>
          </p:cNvPr>
          <p:cNvGrpSpPr/>
          <p:nvPr/>
        </p:nvGrpSpPr>
        <p:grpSpPr>
          <a:xfrm>
            <a:off x="7238743" y="2589428"/>
            <a:ext cx="1662585" cy="1446987"/>
            <a:chOff x="6516914" y="2589428"/>
            <a:chExt cx="1662585" cy="1446987"/>
          </a:xfrm>
        </p:grpSpPr>
        <p:sp>
          <p:nvSpPr>
            <p:cNvPr id="12" name="TextBox 11">
              <a:extLst>
                <a:ext uri="{FF2B5EF4-FFF2-40B4-BE49-F238E27FC236}">
                  <a16:creationId xmlns:a16="http://schemas.microsoft.com/office/drawing/2014/main" id="{6A5DECA0-DD99-4BE7-A68E-7ED682C1A945}"/>
                </a:ext>
              </a:extLst>
            </p:cNvPr>
            <p:cNvSpPr txBox="1"/>
            <p:nvPr/>
          </p:nvSpPr>
          <p:spPr>
            <a:xfrm>
              <a:off x="6516915" y="3266974"/>
              <a:ext cx="1662584" cy="76944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ko-KR"/>
              </a:defPPr>
              <a:lvl1pPr algn="just">
                <a:lnSpc>
                  <a:spcPct val="150000"/>
                </a:lnSpc>
                <a:defRPr sz="1100">
                  <a:solidFill>
                    <a:schemeClr val="tx1">
                      <a:lumMod val="75000"/>
                      <a:lumOff val="25000"/>
                    </a:schemeClr>
                  </a:solidFill>
                </a:defRPr>
              </a:lvl1pPr>
            </a:lstStyle>
            <a:p>
              <a:pPr algn="ctr">
                <a:lnSpc>
                  <a:spcPct val="100000"/>
                </a:lnSpc>
              </a:pPr>
              <a:r>
                <a:rPr lang="en-US" altLang="ko-KR" dirty="0">
                  <a:solidFill>
                    <a:schemeClr val="tx1"/>
                  </a:solidFill>
                </a:rPr>
                <a:t>Lorem ipsum dolor sit </a:t>
              </a:r>
              <a:r>
                <a:rPr lang="en-US" altLang="ko-KR" dirty="0" err="1">
                  <a:solidFill>
                    <a:schemeClr val="tx1"/>
                  </a:solidFill>
                </a:rPr>
                <a:t>amet</a:t>
              </a:r>
              <a:r>
                <a:rPr lang="en-US" altLang="ko-KR" dirty="0">
                  <a:solidFill>
                    <a:schemeClr val="tx1"/>
                  </a:solidFill>
                </a:rPr>
                <a:t>, </a:t>
              </a:r>
              <a:r>
                <a:rPr lang="en-US" altLang="ko-KR" dirty="0" err="1">
                  <a:solidFill>
                    <a:schemeClr val="tx1"/>
                  </a:solidFill>
                </a:rPr>
                <a:t>consectetur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adipisicing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elit</a:t>
              </a:r>
              <a:r>
                <a:rPr lang="en-US" altLang="ko-KR" dirty="0">
                  <a:solidFill>
                    <a:schemeClr val="tx1"/>
                  </a:solidFill>
                </a:rPr>
                <a:t>, sed do </a:t>
              </a:r>
              <a:r>
                <a:rPr lang="en-US" altLang="ko-KR" dirty="0" err="1">
                  <a:solidFill>
                    <a:schemeClr val="tx1"/>
                  </a:solidFill>
                </a:rPr>
                <a:t>eiusmod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tempor</a:t>
              </a:r>
              <a:endParaRPr lang="ko-KR" altLang="en-US" dirty="0">
                <a:solidFill>
                  <a:schemeClr val="tx1"/>
                </a:solidFill>
              </a:endParaRPr>
            </a:p>
          </p:txBody>
        </p:sp>
        <p:sp>
          <p:nvSpPr>
            <p:cNvPr id="13" name="직사각형 12">
              <a:extLst>
                <a:ext uri="{FF2B5EF4-FFF2-40B4-BE49-F238E27FC236}">
                  <a16:creationId xmlns:a16="http://schemas.microsoft.com/office/drawing/2014/main" id="{99E7F22F-F676-41FA-87C6-772FEAF337D3}"/>
                </a:ext>
              </a:extLst>
            </p:cNvPr>
            <p:cNvSpPr/>
            <p:nvPr/>
          </p:nvSpPr>
          <p:spPr>
            <a:xfrm>
              <a:off x="6516914" y="2919073"/>
              <a:ext cx="1662584" cy="2616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ko-KR" sz="1100" b="1" dirty="0"/>
                <a:t>Lorem ipsum</a:t>
              </a:r>
            </a:p>
          </p:txBody>
        </p:sp>
        <p:sp>
          <p:nvSpPr>
            <p:cNvPr id="14" name="직사각형 13">
              <a:extLst>
                <a:ext uri="{FF2B5EF4-FFF2-40B4-BE49-F238E27FC236}">
                  <a16:creationId xmlns:a16="http://schemas.microsoft.com/office/drawing/2014/main" id="{B38E5A42-4E11-4B09-BD94-2F69638E61A7}"/>
                </a:ext>
              </a:extLst>
            </p:cNvPr>
            <p:cNvSpPr/>
            <p:nvPr/>
          </p:nvSpPr>
          <p:spPr>
            <a:xfrm>
              <a:off x="6516914" y="2589428"/>
              <a:ext cx="1662584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ko-KR" sz="2000" b="1" dirty="0"/>
                <a:t>02.</a:t>
              </a:r>
            </a:p>
          </p:txBody>
        </p:sp>
      </p:grp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462C8405-1CF7-406B-9132-E1C18968D5D0}"/>
              </a:ext>
            </a:extLst>
          </p:cNvPr>
          <p:cNvGrpSpPr/>
          <p:nvPr/>
        </p:nvGrpSpPr>
        <p:grpSpPr>
          <a:xfrm>
            <a:off x="9423605" y="2589428"/>
            <a:ext cx="1662585" cy="1446987"/>
            <a:chOff x="4307114" y="2589428"/>
            <a:chExt cx="1662585" cy="1446987"/>
          </a:xfrm>
        </p:grpSpPr>
        <p:sp>
          <p:nvSpPr>
            <p:cNvPr id="27" name="TextBox 26">
              <a:extLst>
                <a:ext uri="{FF2B5EF4-FFF2-40B4-BE49-F238E27FC236}">
                  <a16:creationId xmlns:a16="http://schemas.microsoft.com/office/drawing/2014/main" id="{D9924DA9-CA4D-4F6D-B422-62E396CD91E1}"/>
                </a:ext>
              </a:extLst>
            </p:cNvPr>
            <p:cNvSpPr txBox="1"/>
            <p:nvPr/>
          </p:nvSpPr>
          <p:spPr>
            <a:xfrm>
              <a:off x="4307115" y="3266974"/>
              <a:ext cx="1662584" cy="76944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ko-KR"/>
              </a:defPPr>
              <a:lvl1pPr algn="just">
                <a:lnSpc>
                  <a:spcPct val="150000"/>
                </a:lnSpc>
                <a:defRPr sz="1100">
                  <a:solidFill>
                    <a:schemeClr val="tx1">
                      <a:lumMod val="75000"/>
                      <a:lumOff val="25000"/>
                    </a:schemeClr>
                  </a:solidFill>
                </a:defRPr>
              </a:lvl1pPr>
            </a:lstStyle>
            <a:p>
              <a:pPr algn="ctr">
                <a:lnSpc>
                  <a:spcPct val="100000"/>
                </a:lnSpc>
              </a:pPr>
              <a:r>
                <a:rPr lang="en-US" altLang="ko-KR" dirty="0">
                  <a:solidFill>
                    <a:schemeClr val="tx1"/>
                  </a:solidFill>
                </a:rPr>
                <a:t>Lorem ipsum dolor sit </a:t>
              </a:r>
              <a:r>
                <a:rPr lang="en-US" altLang="ko-KR" dirty="0" err="1">
                  <a:solidFill>
                    <a:schemeClr val="tx1"/>
                  </a:solidFill>
                </a:rPr>
                <a:t>amet</a:t>
              </a:r>
              <a:r>
                <a:rPr lang="en-US" altLang="ko-KR" dirty="0">
                  <a:solidFill>
                    <a:schemeClr val="tx1"/>
                  </a:solidFill>
                </a:rPr>
                <a:t>, </a:t>
              </a:r>
              <a:r>
                <a:rPr lang="en-US" altLang="ko-KR" dirty="0" err="1">
                  <a:solidFill>
                    <a:schemeClr val="tx1"/>
                  </a:solidFill>
                </a:rPr>
                <a:t>consectetur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adipisicing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elit</a:t>
              </a:r>
              <a:r>
                <a:rPr lang="en-US" altLang="ko-KR" dirty="0">
                  <a:solidFill>
                    <a:schemeClr val="tx1"/>
                  </a:solidFill>
                </a:rPr>
                <a:t>, sed do </a:t>
              </a:r>
              <a:r>
                <a:rPr lang="en-US" altLang="ko-KR" dirty="0" err="1">
                  <a:solidFill>
                    <a:schemeClr val="tx1"/>
                  </a:solidFill>
                </a:rPr>
                <a:t>eiusmod</a:t>
              </a:r>
              <a:r>
                <a:rPr lang="en-US" altLang="ko-KR" dirty="0">
                  <a:solidFill>
                    <a:schemeClr val="tx1"/>
                  </a:solidFill>
                </a:rPr>
                <a:t> </a:t>
              </a:r>
              <a:r>
                <a:rPr lang="en-US" altLang="ko-KR" dirty="0" err="1">
                  <a:solidFill>
                    <a:schemeClr val="tx1"/>
                  </a:solidFill>
                </a:rPr>
                <a:t>tempor</a:t>
              </a:r>
              <a:endParaRPr lang="ko-KR" altLang="en-US" dirty="0">
                <a:solidFill>
                  <a:schemeClr val="tx1"/>
                </a:solidFill>
              </a:endParaRPr>
            </a:p>
          </p:txBody>
        </p:sp>
        <p:sp>
          <p:nvSpPr>
            <p:cNvPr id="28" name="직사각형 27">
              <a:extLst>
                <a:ext uri="{FF2B5EF4-FFF2-40B4-BE49-F238E27FC236}">
                  <a16:creationId xmlns:a16="http://schemas.microsoft.com/office/drawing/2014/main" id="{13D2CB07-80B8-4CED-9309-D6DA69EF197F}"/>
                </a:ext>
              </a:extLst>
            </p:cNvPr>
            <p:cNvSpPr/>
            <p:nvPr/>
          </p:nvSpPr>
          <p:spPr>
            <a:xfrm>
              <a:off x="4307114" y="2919073"/>
              <a:ext cx="1662584" cy="2616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ko-KR" sz="1100" b="1" dirty="0"/>
                <a:t>Lorem ipsum</a:t>
              </a:r>
            </a:p>
          </p:txBody>
        </p:sp>
        <p:sp>
          <p:nvSpPr>
            <p:cNvPr id="29" name="직사각형 28">
              <a:extLst>
                <a:ext uri="{FF2B5EF4-FFF2-40B4-BE49-F238E27FC236}">
                  <a16:creationId xmlns:a16="http://schemas.microsoft.com/office/drawing/2014/main" id="{20651873-520B-4974-AA6E-465C0E63E0A7}"/>
                </a:ext>
              </a:extLst>
            </p:cNvPr>
            <p:cNvSpPr/>
            <p:nvPr/>
          </p:nvSpPr>
          <p:spPr>
            <a:xfrm>
              <a:off x="4307114" y="2589428"/>
              <a:ext cx="1662584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ko-KR" sz="2000" b="1" dirty="0"/>
                <a:t>03.</a:t>
              </a:r>
            </a:p>
          </p:txBody>
        </p:sp>
      </p:grpSp>
      <p:pic>
        <p:nvPicPr>
          <p:cNvPr id="30" name="그래픽 29">
            <a:extLst>
              <a:ext uri="{FF2B5EF4-FFF2-40B4-BE49-F238E27FC236}">
                <a16:creationId xmlns:a16="http://schemas.microsoft.com/office/drawing/2014/main" id="{03BD2C2F-B495-4091-9060-F562690CA81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05809" y="2007715"/>
            <a:ext cx="2020380" cy="62550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DE07D4AB-A199-4BDC-A642-48C07A64525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05809" y="4420715"/>
            <a:ext cx="2020380" cy="625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8490978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TextBox 44">
            <a:extLst>
              <a:ext uri="{FF2B5EF4-FFF2-40B4-BE49-F238E27FC236}">
                <a16:creationId xmlns:a16="http://schemas.microsoft.com/office/drawing/2014/main" id="{57D6F465-574C-4D23-AB77-D581D5CAD843}"/>
              </a:ext>
            </a:extLst>
          </p:cNvPr>
          <p:cNvSpPr txBox="1"/>
          <p:nvPr/>
        </p:nvSpPr>
        <p:spPr>
          <a:xfrm>
            <a:off x="6235701" y="2340733"/>
            <a:ext cx="5096404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sed do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eiusmod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tempor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incididunt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ut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labore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aliqua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.</a:t>
            </a:r>
            <a:endParaRPr lang="ko-KR" altLang="en-US" sz="12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754F214F-6FC6-463A-A719-78C9E83B69A1}"/>
              </a:ext>
            </a:extLst>
          </p:cNvPr>
          <p:cNvSpPr/>
          <p:nvPr/>
        </p:nvSpPr>
        <p:spPr>
          <a:xfrm>
            <a:off x="6235700" y="1815568"/>
            <a:ext cx="509640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0859C1D-39FA-40BA-AA7E-506E18AD3A0B}"/>
              </a:ext>
            </a:extLst>
          </p:cNvPr>
          <p:cNvSpPr txBox="1"/>
          <p:nvPr/>
        </p:nvSpPr>
        <p:spPr>
          <a:xfrm>
            <a:off x="6096000" y="1203448"/>
            <a:ext cx="47780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solidFill>
                  <a:srgbClr val="1A1618"/>
                </a:solidFill>
                <a:cs typeface="Arial" panose="020B0604020202020204" pitchFamily="34" charset="0"/>
              </a:rPr>
              <a:t>WHAT WE DO ?</a:t>
            </a:r>
            <a:endParaRPr lang="ko-KR" altLang="en-US" sz="2800" b="1" dirty="0">
              <a:solidFill>
                <a:srgbClr val="1A1618"/>
              </a:solidFill>
              <a:cs typeface="Arial" panose="020B0604020202020204" pitchFamily="34" charset="0"/>
            </a:endParaRPr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1A22AB27-3849-460C-9E7D-1B7C782C46B3}"/>
              </a:ext>
            </a:extLst>
          </p:cNvPr>
          <p:cNvSpPr/>
          <p:nvPr/>
        </p:nvSpPr>
        <p:spPr>
          <a:xfrm>
            <a:off x="6778320" y="3333879"/>
            <a:ext cx="896443" cy="896443"/>
          </a:xfrm>
          <a:prstGeom prst="ellipse">
            <a:avLst/>
          </a:prstGeom>
          <a:solidFill>
            <a:srgbClr val="46E88B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56C8C4B1-6F0E-48D6-B7B1-5AB0526976F4}"/>
              </a:ext>
            </a:extLst>
          </p:cNvPr>
          <p:cNvGrpSpPr/>
          <p:nvPr/>
        </p:nvGrpSpPr>
        <p:grpSpPr>
          <a:xfrm>
            <a:off x="7091035" y="3607180"/>
            <a:ext cx="247925" cy="330621"/>
            <a:chOff x="3471472" y="902398"/>
            <a:chExt cx="295275" cy="393763"/>
          </a:xfrm>
          <a:solidFill>
            <a:srgbClr val="EDECEA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B72CBDE8-62C0-4C4F-936C-52219199BF85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28ED4655-AB0E-45F3-A3FC-5B1F754B3692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4" name="TextBox 13">
            <a:extLst>
              <a:ext uri="{FF2B5EF4-FFF2-40B4-BE49-F238E27FC236}">
                <a16:creationId xmlns:a16="http://schemas.microsoft.com/office/drawing/2014/main" id="{0EF4A178-1542-46B6-8FDA-1BACE5BB32FE}"/>
              </a:ext>
            </a:extLst>
          </p:cNvPr>
          <p:cNvSpPr txBox="1"/>
          <p:nvPr/>
        </p:nvSpPr>
        <p:spPr>
          <a:xfrm>
            <a:off x="6010030" y="4978905"/>
            <a:ext cx="251430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ABF82BA6-68CC-4A20-AD38-A1C001C66CBA}"/>
              </a:ext>
            </a:extLst>
          </p:cNvPr>
          <p:cNvSpPr/>
          <p:nvPr/>
        </p:nvSpPr>
        <p:spPr>
          <a:xfrm>
            <a:off x="5992035" y="4506268"/>
            <a:ext cx="253071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  <a:endParaRPr lang="ko-KR" altLang="en-US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FBA8CB59-F3C2-48F3-9013-541DF8715C2E}"/>
              </a:ext>
            </a:extLst>
          </p:cNvPr>
          <p:cNvSpPr/>
          <p:nvPr/>
        </p:nvSpPr>
        <p:spPr>
          <a:xfrm>
            <a:off x="9612176" y="3333879"/>
            <a:ext cx="896443" cy="896443"/>
          </a:xfrm>
          <a:prstGeom prst="ellipse">
            <a:avLst/>
          </a:prstGeom>
          <a:solidFill>
            <a:srgbClr val="46E88B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138FF898-139C-4F09-9DD7-5FB0A86FEE24}"/>
              </a:ext>
            </a:extLst>
          </p:cNvPr>
          <p:cNvGrpSpPr/>
          <p:nvPr/>
        </p:nvGrpSpPr>
        <p:grpSpPr>
          <a:xfrm>
            <a:off x="9898826" y="3595937"/>
            <a:ext cx="315873" cy="324023"/>
            <a:chOff x="2772242" y="1560385"/>
            <a:chExt cx="376198" cy="385905"/>
          </a:xfrm>
          <a:solidFill>
            <a:srgbClr val="EDECEA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A24053C-7349-4C95-A442-6C46BE2AB865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0929ECB7-4387-446D-8B29-E295E0D53D88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2FF16450-73DA-4C05-A6C8-D66BF7DD8B46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A909BA1F-05E1-4681-B88A-A4C1B124B88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D56B021-B1DA-4FFB-A0E5-E9BEA0184E01}"/>
              </a:ext>
            </a:extLst>
          </p:cNvPr>
          <p:cNvSpPr txBox="1"/>
          <p:nvPr/>
        </p:nvSpPr>
        <p:spPr>
          <a:xfrm>
            <a:off x="8817800" y="4972965"/>
            <a:ext cx="251430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12A08DD0-C0C3-48D3-A126-1257FF19A61C}"/>
              </a:ext>
            </a:extLst>
          </p:cNvPr>
          <p:cNvSpPr/>
          <p:nvPr/>
        </p:nvSpPr>
        <p:spPr>
          <a:xfrm>
            <a:off x="8799804" y="4500326"/>
            <a:ext cx="253071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  <a:endParaRPr lang="ko-KR" altLang="en-US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74489C9-D610-4296-8329-AA45263958F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24" name="그래픽 23">
            <a:extLst>
              <a:ext uri="{FF2B5EF4-FFF2-40B4-BE49-F238E27FC236}">
                <a16:creationId xmlns:a16="http://schemas.microsoft.com/office/drawing/2014/main" id="{68A3525F-223F-4D21-98C2-5E91D40AA731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" r="-1595"/>
          <a:stretch/>
        </p:blipFill>
        <p:spPr>
          <a:xfrm>
            <a:off x="3295287" y="0"/>
            <a:ext cx="2578826" cy="21481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76512560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7" name="직선 연결선 26">
            <a:extLst>
              <a:ext uri="{FF2B5EF4-FFF2-40B4-BE49-F238E27FC236}">
                <a16:creationId xmlns:a16="http://schemas.microsoft.com/office/drawing/2014/main" id="{19F670A0-8B01-4270-89D2-5FB2C7EA07EA}"/>
              </a:ext>
            </a:extLst>
          </p:cNvPr>
          <p:cNvCxnSpPr>
            <a:cxnSpLocks/>
          </p:cNvCxnSpPr>
          <p:nvPr/>
        </p:nvCxnSpPr>
        <p:spPr>
          <a:xfrm>
            <a:off x="514658" y="4436909"/>
            <a:ext cx="11359019" cy="0"/>
          </a:xfrm>
          <a:prstGeom prst="line">
            <a:avLst/>
          </a:prstGeom>
          <a:ln w="44450" cap="rnd">
            <a:solidFill>
              <a:schemeClr val="bg2">
                <a:lumMod val="90000"/>
              </a:schemeClr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" name="TextBox 32">
            <a:extLst>
              <a:ext uri="{FF2B5EF4-FFF2-40B4-BE49-F238E27FC236}">
                <a16:creationId xmlns:a16="http://schemas.microsoft.com/office/drawing/2014/main" id="{40AC90C6-0831-422A-9451-53ADBA95D31F}"/>
              </a:ext>
            </a:extLst>
          </p:cNvPr>
          <p:cNvSpPr txBox="1"/>
          <p:nvPr/>
        </p:nvSpPr>
        <p:spPr>
          <a:xfrm>
            <a:off x="823455" y="5022174"/>
            <a:ext cx="1275328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1A1618"/>
                </a:solidFill>
              </a:rPr>
              <a:t>amet</a:t>
            </a:r>
            <a:endParaRPr lang="ko-KR" altLang="en-US" sz="1050" dirty="0">
              <a:solidFill>
                <a:srgbClr val="1A1618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B40FCA8B-8E71-4C2C-8631-8203C9F32141}"/>
              </a:ext>
            </a:extLst>
          </p:cNvPr>
          <p:cNvSpPr/>
          <p:nvPr/>
        </p:nvSpPr>
        <p:spPr>
          <a:xfrm>
            <a:off x="823455" y="4708999"/>
            <a:ext cx="1275328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D27BCB5-2D68-4A7F-9609-18EBF17E9E3F}"/>
              </a:ext>
            </a:extLst>
          </p:cNvPr>
          <p:cNvSpPr txBox="1"/>
          <p:nvPr/>
        </p:nvSpPr>
        <p:spPr>
          <a:xfrm>
            <a:off x="2675502" y="5022174"/>
            <a:ext cx="1275328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1A1618"/>
                </a:solidFill>
              </a:rPr>
              <a:t>amet</a:t>
            </a:r>
            <a:endParaRPr lang="ko-KR" altLang="en-US" sz="1050" dirty="0">
              <a:solidFill>
                <a:srgbClr val="1A1618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DD4588DF-DEAF-404A-A247-899542BD230B}"/>
              </a:ext>
            </a:extLst>
          </p:cNvPr>
          <p:cNvSpPr/>
          <p:nvPr/>
        </p:nvSpPr>
        <p:spPr>
          <a:xfrm>
            <a:off x="2675502" y="4708999"/>
            <a:ext cx="1275328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A914608-E603-420A-818E-08EC071FB413}"/>
              </a:ext>
            </a:extLst>
          </p:cNvPr>
          <p:cNvSpPr txBox="1"/>
          <p:nvPr/>
        </p:nvSpPr>
        <p:spPr>
          <a:xfrm>
            <a:off x="4527549" y="5022174"/>
            <a:ext cx="1275328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1A1618"/>
                </a:solidFill>
              </a:rPr>
              <a:t>amet</a:t>
            </a:r>
            <a:endParaRPr lang="ko-KR" altLang="en-US" sz="1050" dirty="0">
              <a:solidFill>
                <a:srgbClr val="1A1618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F6A15B66-52F9-4EBF-9594-E9A828C9352B}"/>
              </a:ext>
            </a:extLst>
          </p:cNvPr>
          <p:cNvSpPr/>
          <p:nvPr/>
        </p:nvSpPr>
        <p:spPr>
          <a:xfrm>
            <a:off x="4527550" y="4708999"/>
            <a:ext cx="1275328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5B7336F-2F74-4D43-91ED-B2AEBFDE2736}"/>
              </a:ext>
            </a:extLst>
          </p:cNvPr>
          <p:cNvSpPr txBox="1"/>
          <p:nvPr/>
        </p:nvSpPr>
        <p:spPr>
          <a:xfrm>
            <a:off x="6379597" y="5022174"/>
            <a:ext cx="1275328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1A1618"/>
                </a:solidFill>
              </a:rPr>
              <a:t>amet</a:t>
            </a:r>
            <a:endParaRPr lang="ko-KR" altLang="en-US" sz="1050" dirty="0">
              <a:solidFill>
                <a:srgbClr val="1A1618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6CBE3AE5-DD72-49F7-915A-CEE90E178016}"/>
              </a:ext>
            </a:extLst>
          </p:cNvPr>
          <p:cNvSpPr/>
          <p:nvPr/>
        </p:nvSpPr>
        <p:spPr>
          <a:xfrm>
            <a:off x="6379597" y="4708999"/>
            <a:ext cx="1275328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BF82253E-4E21-40FD-A11C-3CF5E40C86E6}"/>
              </a:ext>
            </a:extLst>
          </p:cNvPr>
          <p:cNvSpPr txBox="1"/>
          <p:nvPr/>
        </p:nvSpPr>
        <p:spPr>
          <a:xfrm>
            <a:off x="8231644" y="5022174"/>
            <a:ext cx="1275328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1A1618"/>
                </a:solidFill>
              </a:rPr>
              <a:t>amet</a:t>
            </a:r>
            <a:endParaRPr lang="ko-KR" altLang="en-US" sz="1050" dirty="0">
              <a:solidFill>
                <a:srgbClr val="1A1618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FBAEE78F-A096-4042-AE92-5A757DF1AE9B}"/>
              </a:ext>
            </a:extLst>
          </p:cNvPr>
          <p:cNvSpPr/>
          <p:nvPr/>
        </p:nvSpPr>
        <p:spPr>
          <a:xfrm>
            <a:off x="8231644" y="4708999"/>
            <a:ext cx="1275328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9265ED6-82F0-4033-A586-12FE68059E44}"/>
              </a:ext>
            </a:extLst>
          </p:cNvPr>
          <p:cNvSpPr txBox="1"/>
          <p:nvPr/>
        </p:nvSpPr>
        <p:spPr>
          <a:xfrm>
            <a:off x="10083691" y="5022174"/>
            <a:ext cx="1275328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1A1618"/>
                </a:solidFill>
              </a:rPr>
              <a:t>amet</a:t>
            </a:r>
            <a:endParaRPr lang="ko-KR" altLang="en-US" sz="1050" dirty="0">
              <a:solidFill>
                <a:srgbClr val="1A1618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D19433B6-8919-4D64-8796-33E15A0CCA68}"/>
              </a:ext>
            </a:extLst>
          </p:cNvPr>
          <p:cNvSpPr/>
          <p:nvPr/>
        </p:nvSpPr>
        <p:spPr>
          <a:xfrm>
            <a:off x="10083691" y="4708999"/>
            <a:ext cx="1275328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A1618"/>
                </a:solidFill>
              </a:rPr>
              <a:t>Lorem ipsum</a:t>
            </a:r>
          </a:p>
        </p:txBody>
      </p:sp>
      <p:sp>
        <p:nvSpPr>
          <p:cNvPr id="45" name="그래픽 42">
            <a:extLst>
              <a:ext uri="{FF2B5EF4-FFF2-40B4-BE49-F238E27FC236}">
                <a16:creationId xmlns:a16="http://schemas.microsoft.com/office/drawing/2014/main" id="{22AE9B18-240D-4968-87A7-F63021ECC8FB}"/>
              </a:ext>
            </a:extLst>
          </p:cNvPr>
          <p:cNvSpPr/>
          <p:nvPr/>
        </p:nvSpPr>
        <p:spPr>
          <a:xfrm>
            <a:off x="1045801" y="2562405"/>
            <a:ext cx="839676" cy="840526"/>
          </a:xfrm>
          <a:prstGeom prst="roundRect">
            <a:avLst/>
          </a:prstGeom>
          <a:solidFill>
            <a:srgbClr val="0DC359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rgbClr val="EDECEA"/>
                </a:solidFill>
              </a:rPr>
              <a:t>STEP</a:t>
            </a:r>
          </a:p>
          <a:p>
            <a:pPr algn="ctr"/>
            <a:r>
              <a:rPr lang="en-US" altLang="ko-KR" sz="2000" b="1" dirty="0">
                <a:solidFill>
                  <a:srgbClr val="EDECEA"/>
                </a:solidFill>
              </a:rPr>
              <a:t>01</a:t>
            </a:r>
            <a:endParaRPr lang="ko-KR" altLang="en-US" sz="2000" b="1" dirty="0">
              <a:solidFill>
                <a:srgbClr val="EDECEA"/>
              </a:solidFill>
            </a:endParaRPr>
          </a:p>
        </p:txBody>
      </p:sp>
      <p:sp>
        <p:nvSpPr>
          <p:cNvPr id="46" name="그래픽 42">
            <a:extLst>
              <a:ext uri="{FF2B5EF4-FFF2-40B4-BE49-F238E27FC236}">
                <a16:creationId xmlns:a16="http://schemas.microsoft.com/office/drawing/2014/main" id="{F5F4805A-7FB3-443A-AD02-87BC9D40F535}"/>
              </a:ext>
            </a:extLst>
          </p:cNvPr>
          <p:cNvSpPr/>
          <p:nvPr/>
        </p:nvSpPr>
        <p:spPr>
          <a:xfrm>
            <a:off x="2898042" y="2562405"/>
            <a:ext cx="839676" cy="840526"/>
          </a:xfrm>
          <a:prstGeom prst="roundRect">
            <a:avLst/>
          </a:prstGeom>
          <a:solidFill>
            <a:srgbClr val="0DC359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rgbClr val="EDECEA"/>
                </a:solidFill>
              </a:rPr>
              <a:t>STEP</a:t>
            </a:r>
          </a:p>
          <a:p>
            <a:pPr algn="ctr"/>
            <a:r>
              <a:rPr lang="en-US" altLang="ko-KR" sz="2000" b="1" dirty="0">
                <a:solidFill>
                  <a:srgbClr val="EDECEA"/>
                </a:solidFill>
              </a:rPr>
              <a:t>02</a:t>
            </a:r>
            <a:endParaRPr lang="ko-KR" altLang="en-US" sz="2000" b="1" dirty="0">
              <a:solidFill>
                <a:srgbClr val="EDECEA"/>
              </a:solidFill>
            </a:endParaRPr>
          </a:p>
        </p:txBody>
      </p:sp>
      <p:sp>
        <p:nvSpPr>
          <p:cNvPr id="47" name="그래픽 42">
            <a:extLst>
              <a:ext uri="{FF2B5EF4-FFF2-40B4-BE49-F238E27FC236}">
                <a16:creationId xmlns:a16="http://schemas.microsoft.com/office/drawing/2014/main" id="{C0E94BAF-B945-4171-BFC6-3B645B7FC5D8}"/>
              </a:ext>
            </a:extLst>
          </p:cNvPr>
          <p:cNvSpPr/>
          <p:nvPr/>
        </p:nvSpPr>
        <p:spPr>
          <a:xfrm>
            <a:off x="4750283" y="2562405"/>
            <a:ext cx="839676" cy="840526"/>
          </a:xfrm>
          <a:prstGeom prst="roundRect">
            <a:avLst/>
          </a:prstGeom>
          <a:solidFill>
            <a:srgbClr val="0DC359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rgbClr val="EDECEA"/>
                </a:solidFill>
              </a:rPr>
              <a:t>STEP</a:t>
            </a:r>
          </a:p>
          <a:p>
            <a:pPr algn="ctr"/>
            <a:r>
              <a:rPr lang="en-US" altLang="ko-KR" sz="2000" b="1" dirty="0">
                <a:solidFill>
                  <a:srgbClr val="EDECEA"/>
                </a:solidFill>
              </a:rPr>
              <a:t>03</a:t>
            </a:r>
            <a:endParaRPr lang="ko-KR" altLang="en-US" sz="2000" b="1" dirty="0">
              <a:solidFill>
                <a:srgbClr val="EDECEA"/>
              </a:solidFill>
            </a:endParaRPr>
          </a:p>
        </p:txBody>
      </p:sp>
      <p:sp>
        <p:nvSpPr>
          <p:cNvPr id="48" name="그래픽 42">
            <a:extLst>
              <a:ext uri="{FF2B5EF4-FFF2-40B4-BE49-F238E27FC236}">
                <a16:creationId xmlns:a16="http://schemas.microsoft.com/office/drawing/2014/main" id="{27FB6E25-799C-4F4D-8D29-E66E74849698}"/>
              </a:ext>
            </a:extLst>
          </p:cNvPr>
          <p:cNvSpPr/>
          <p:nvPr/>
        </p:nvSpPr>
        <p:spPr>
          <a:xfrm>
            <a:off x="6602524" y="2562405"/>
            <a:ext cx="839676" cy="840526"/>
          </a:xfrm>
          <a:prstGeom prst="roundRect">
            <a:avLst/>
          </a:prstGeom>
          <a:solidFill>
            <a:srgbClr val="0DC359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rgbClr val="EDECEA"/>
                </a:solidFill>
              </a:rPr>
              <a:t>STEP</a:t>
            </a:r>
          </a:p>
          <a:p>
            <a:pPr algn="ctr"/>
            <a:r>
              <a:rPr lang="en-US" altLang="ko-KR" sz="2000" b="1" dirty="0">
                <a:solidFill>
                  <a:srgbClr val="EDECEA"/>
                </a:solidFill>
              </a:rPr>
              <a:t>04</a:t>
            </a:r>
            <a:endParaRPr lang="ko-KR" altLang="en-US" sz="2000" b="1" dirty="0">
              <a:solidFill>
                <a:srgbClr val="EDECEA"/>
              </a:solidFill>
            </a:endParaRPr>
          </a:p>
        </p:txBody>
      </p:sp>
      <p:sp>
        <p:nvSpPr>
          <p:cNvPr id="49" name="그래픽 42">
            <a:extLst>
              <a:ext uri="{FF2B5EF4-FFF2-40B4-BE49-F238E27FC236}">
                <a16:creationId xmlns:a16="http://schemas.microsoft.com/office/drawing/2014/main" id="{C4E1BCC5-B90A-4811-94D4-5E5193616B37}"/>
              </a:ext>
            </a:extLst>
          </p:cNvPr>
          <p:cNvSpPr/>
          <p:nvPr/>
        </p:nvSpPr>
        <p:spPr>
          <a:xfrm>
            <a:off x="8454765" y="2562405"/>
            <a:ext cx="839676" cy="840526"/>
          </a:xfrm>
          <a:prstGeom prst="roundRect">
            <a:avLst/>
          </a:prstGeom>
          <a:solidFill>
            <a:srgbClr val="0DC359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rgbClr val="EDECEA"/>
                </a:solidFill>
              </a:rPr>
              <a:t>STEP</a:t>
            </a:r>
          </a:p>
          <a:p>
            <a:pPr algn="ctr"/>
            <a:r>
              <a:rPr lang="en-US" altLang="ko-KR" sz="2000" b="1" dirty="0">
                <a:solidFill>
                  <a:srgbClr val="EDECEA"/>
                </a:solidFill>
              </a:rPr>
              <a:t>05</a:t>
            </a:r>
            <a:endParaRPr lang="ko-KR" altLang="en-US" sz="2000" b="1" dirty="0">
              <a:solidFill>
                <a:srgbClr val="EDECEA"/>
              </a:solidFill>
            </a:endParaRPr>
          </a:p>
        </p:txBody>
      </p:sp>
      <p:sp>
        <p:nvSpPr>
          <p:cNvPr id="50" name="그래픽 42">
            <a:extLst>
              <a:ext uri="{FF2B5EF4-FFF2-40B4-BE49-F238E27FC236}">
                <a16:creationId xmlns:a16="http://schemas.microsoft.com/office/drawing/2014/main" id="{AD2FE261-4201-4B0E-A2B2-CD908F976EA7}"/>
              </a:ext>
            </a:extLst>
          </p:cNvPr>
          <p:cNvSpPr/>
          <p:nvPr/>
        </p:nvSpPr>
        <p:spPr>
          <a:xfrm>
            <a:off x="10307007" y="2562405"/>
            <a:ext cx="839676" cy="840526"/>
          </a:xfrm>
          <a:prstGeom prst="roundRect">
            <a:avLst/>
          </a:prstGeom>
          <a:solidFill>
            <a:srgbClr val="0DC359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rgbClr val="EDECEA"/>
                </a:solidFill>
              </a:rPr>
              <a:t>STEP</a:t>
            </a:r>
          </a:p>
          <a:p>
            <a:pPr algn="ctr"/>
            <a:r>
              <a:rPr lang="en-US" altLang="ko-KR" sz="2000" b="1" dirty="0">
                <a:solidFill>
                  <a:srgbClr val="EDECEA"/>
                </a:solidFill>
              </a:rPr>
              <a:t>06</a:t>
            </a:r>
            <a:endParaRPr lang="ko-KR" altLang="en-US" sz="2000" b="1" dirty="0">
              <a:solidFill>
                <a:srgbClr val="EDECEA"/>
              </a:solidFill>
            </a:endParaRPr>
          </a:p>
        </p:txBody>
      </p: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88AAD402-22C4-4294-B169-C3C5E8F1CB9D}"/>
              </a:ext>
            </a:extLst>
          </p:cNvPr>
          <p:cNvGrpSpPr/>
          <p:nvPr/>
        </p:nvGrpSpPr>
        <p:grpSpPr>
          <a:xfrm>
            <a:off x="3135180" y="3719789"/>
            <a:ext cx="372590" cy="363503"/>
            <a:chOff x="4116315" y="3561492"/>
            <a:chExt cx="390525" cy="381000"/>
          </a:xfrm>
          <a:solidFill>
            <a:srgbClr val="0DC359"/>
          </a:solidFill>
        </p:grpSpPr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E2A74A2D-2442-4F28-AA9F-C7BBBA98AAF0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F10FDB08-35CE-41C0-85AC-CE69B30D5525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EC1140A2-6C0A-4B5D-ADAE-9A3EE9BEE71D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A2EF5249-044E-4777-8B46-BFB0441F73E1}"/>
              </a:ext>
            </a:extLst>
          </p:cNvPr>
          <p:cNvGrpSpPr/>
          <p:nvPr/>
        </p:nvGrpSpPr>
        <p:grpSpPr>
          <a:xfrm>
            <a:off x="1273852" y="3715246"/>
            <a:ext cx="372590" cy="372590"/>
            <a:chOff x="6834179" y="3561588"/>
            <a:chExt cx="390525" cy="390525"/>
          </a:xfrm>
          <a:solidFill>
            <a:srgbClr val="0DC359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BA6C6830-FCF2-4E55-B2A8-FE36026E503B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078F475-234F-4BAE-94BE-0C0EB04E2A19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A31ED850-CD5F-43B8-9E99-73C389F5D1E7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6" name="그룹 75">
            <a:extLst>
              <a:ext uri="{FF2B5EF4-FFF2-40B4-BE49-F238E27FC236}">
                <a16:creationId xmlns:a16="http://schemas.microsoft.com/office/drawing/2014/main" id="{0511501F-9D3C-47F9-813B-89590BA949CB}"/>
              </a:ext>
            </a:extLst>
          </p:cNvPr>
          <p:cNvGrpSpPr/>
          <p:nvPr/>
        </p:nvGrpSpPr>
        <p:grpSpPr>
          <a:xfrm>
            <a:off x="4996509" y="3742508"/>
            <a:ext cx="372590" cy="318065"/>
            <a:chOff x="4795162" y="3580638"/>
            <a:chExt cx="390525" cy="333375"/>
          </a:xfrm>
          <a:solidFill>
            <a:srgbClr val="0DC359"/>
          </a:solidFill>
        </p:grpSpPr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D6D8CE1C-B0C6-4E16-ACB1-E74E08CB7280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C20E95A8-3AB9-4988-8330-A8BDE1360F0C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8CE4DD33-29E4-4120-8543-56672E4C4098}"/>
              </a:ext>
            </a:extLst>
          </p:cNvPr>
          <p:cNvGrpSpPr/>
          <p:nvPr/>
        </p:nvGrpSpPr>
        <p:grpSpPr>
          <a:xfrm>
            <a:off x="6857837" y="3715246"/>
            <a:ext cx="327153" cy="372590"/>
            <a:chOff x="1460078" y="3561588"/>
            <a:chExt cx="342900" cy="390525"/>
          </a:xfrm>
          <a:solidFill>
            <a:srgbClr val="0DC359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D2D6F12F-B1F1-42C7-8A4B-1349954CEA80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760BD33B-EEF5-4A1C-989A-999992E674B3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841489DD-E9F4-4940-98ED-B1072C146B2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75A13DFA-85EE-4BA9-971C-FC0CFFB5F831}"/>
              </a:ext>
            </a:extLst>
          </p:cNvPr>
          <p:cNvGrpSpPr/>
          <p:nvPr/>
        </p:nvGrpSpPr>
        <p:grpSpPr>
          <a:xfrm>
            <a:off x="8673728" y="3715246"/>
            <a:ext cx="372590" cy="372590"/>
            <a:chOff x="4144033" y="2229040"/>
            <a:chExt cx="390525" cy="390525"/>
          </a:xfrm>
          <a:solidFill>
            <a:srgbClr val="0DC359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95C77DF1-E2EA-473E-84FA-F38A0534A8FA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45FAF92A-3856-4EC8-9AF1-E942A0128598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A544141-76D0-4385-904E-93D357ACDF4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28204544-075E-48C4-852B-ECA44F4A3D07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5B5B2DA7-237B-4731-AF21-05EF23E6CB2D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D288FE65-9D07-49E8-8878-1EAE6F93242A}"/>
              </a:ext>
            </a:extLst>
          </p:cNvPr>
          <p:cNvGrpSpPr/>
          <p:nvPr/>
        </p:nvGrpSpPr>
        <p:grpSpPr>
          <a:xfrm>
            <a:off x="10535058" y="3715246"/>
            <a:ext cx="372590" cy="372590"/>
            <a:chOff x="6812461" y="2905696"/>
            <a:chExt cx="390525" cy="390525"/>
          </a:xfrm>
          <a:solidFill>
            <a:srgbClr val="0DC359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291DA419-6D86-4E32-9636-521C24323436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F92F6AD4-8537-4A76-A32C-D001357B35C0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9" name="TextBox 98">
            <a:extLst>
              <a:ext uri="{FF2B5EF4-FFF2-40B4-BE49-F238E27FC236}">
                <a16:creationId xmlns:a16="http://schemas.microsoft.com/office/drawing/2014/main" id="{0CA18095-D2DF-446F-A8E3-6A09E39BA526}"/>
              </a:ext>
            </a:extLst>
          </p:cNvPr>
          <p:cNvSpPr txBox="1"/>
          <p:nvPr/>
        </p:nvSpPr>
        <p:spPr>
          <a:xfrm>
            <a:off x="2603945" y="837497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TIMELINE SLIDE TITLE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FA2ABFE4-68CD-4522-8B04-0EC0A7AB4E27}"/>
              </a:ext>
            </a:extLst>
          </p:cNvPr>
          <p:cNvSpPr txBox="1"/>
          <p:nvPr/>
        </p:nvSpPr>
        <p:spPr>
          <a:xfrm>
            <a:off x="2603945" y="1420328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A1618"/>
                </a:solidFill>
              </a:rPr>
              <a:t>amet</a:t>
            </a:r>
            <a:r>
              <a:rPr lang="en-US" altLang="ko-KR" sz="1600" dirty="0">
                <a:solidFill>
                  <a:srgbClr val="1A1618"/>
                </a:solidFill>
              </a:rPr>
              <a:t>, </a:t>
            </a:r>
            <a:r>
              <a:rPr lang="en-US" altLang="ko-KR" sz="16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elit</a:t>
            </a:r>
            <a:r>
              <a:rPr lang="en-US" altLang="ko-KR" sz="1600" dirty="0">
                <a:solidFill>
                  <a:srgbClr val="1A1618"/>
                </a:solidFill>
              </a:rPr>
              <a:t>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  <p:sp>
        <p:nvSpPr>
          <p:cNvPr id="26" name="눈물 방울 25">
            <a:extLst>
              <a:ext uri="{FF2B5EF4-FFF2-40B4-BE49-F238E27FC236}">
                <a16:creationId xmlns:a16="http://schemas.microsoft.com/office/drawing/2014/main" id="{88BBC2FC-FA58-4476-8F69-C0A65F047FAD}"/>
              </a:ext>
            </a:extLst>
          </p:cNvPr>
          <p:cNvSpPr/>
          <p:nvPr/>
        </p:nvSpPr>
        <p:spPr>
          <a:xfrm rot="8100000">
            <a:off x="1397310" y="4376370"/>
            <a:ext cx="127618" cy="127618"/>
          </a:xfrm>
          <a:prstGeom prst="teardrop">
            <a:avLst/>
          </a:prstGeom>
          <a:solidFill>
            <a:srgbClr val="0DC3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8" name="눈물 방울 27">
            <a:extLst>
              <a:ext uri="{FF2B5EF4-FFF2-40B4-BE49-F238E27FC236}">
                <a16:creationId xmlns:a16="http://schemas.microsoft.com/office/drawing/2014/main" id="{17496F81-8522-4318-A8EA-A987B5EC7EB5}"/>
              </a:ext>
            </a:extLst>
          </p:cNvPr>
          <p:cNvSpPr/>
          <p:nvPr/>
        </p:nvSpPr>
        <p:spPr>
          <a:xfrm rot="8100000">
            <a:off x="3249357" y="4376370"/>
            <a:ext cx="127618" cy="127618"/>
          </a:xfrm>
          <a:prstGeom prst="teardrop">
            <a:avLst/>
          </a:prstGeom>
          <a:solidFill>
            <a:srgbClr val="0DC3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9" name="눈물 방울 28">
            <a:extLst>
              <a:ext uri="{FF2B5EF4-FFF2-40B4-BE49-F238E27FC236}">
                <a16:creationId xmlns:a16="http://schemas.microsoft.com/office/drawing/2014/main" id="{E9A32B73-17E6-4780-B61A-D44F7D1A33E7}"/>
              </a:ext>
            </a:extLst>
          </p:cNvPr>
          <p:cNvSpPr/>
          <p:nvPr/>
        </p:nvSpPr>
        <p:spPr>
          <a:xfrm rot="8100000">
            <a:off x="5101405" y="4376370"/>
            <a:ext cx="127618" cy="127618"/>
          </a:xfrm>
          <a:prstGeom prst="teardrop">
            <a:avLst/>
          </a:prstGeom>
          <a:solidFill>
            <a:srgbClr val="0DC3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0" name="눈물 방울 29">
            <a:extLst>
              <a:ext uri="{FF2B5EF4-FFF2-40B4-BE49-F238E27FC236}">
                <a16:creationId xmlns:a16="http://schemas.microsoft.com/office/drawing/2014/main" id="{2AF85C74-2A08-4049-93BD-7B0C529B4B2C}"/>
              </a:ext>
            </a:extLst>
          </p:cNvPr>
          <p:cNvSpPr/>
          <p:nvPr/>
        </p:nvSpPr>
        <p:spPr>
          <a:xfrm rot="8100000">
            <a:off x="6953452" y="4376370"/>
            <a:ext cx="127618" cy="127618"/>
          </a:xfrm>
          <a:prstGeom prst="teardrop">
            <a:avLst/>
          </a:prstGeom>
          <a:solidFill>
            <a:srgbClr val="0DC3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1" name="눈물 방울 30">
            <a:extLst>
              <a:ext uri="{FF2B5EF4-FFF2-40B4-BE49-F238E27FC236}">
                <a16:creationId xmlns:a16="http://schemas.microsoft.com/office/drawing/2014/main" id="{49368C17-5A5D-4F72-8EAB-3CA1FD671F1A}"/>
              </a:ext>
            </a:extLst>
          </p:cNvPr>
          <p:cNvSpPr/>
          <p:nvPr/>
        </p:nvSpPr>
        <p:spPr>
          <a:xfrm rot="8100000">
            <a:off x="8805499" y="4376370"/>
            <a:ext cx="127618" cy="127618"/>
          </a:xfrm>
          <a:prstGeom prst="teardrop">
            <a:avLst/>
          </a:prstGeom>
          <a:solidFill>
            <a:srgbClr val="0DC3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2" name="눈물 방울 31">
            <a:extLst>
              <a:ext uri="{FF2B5EF4-FFF2-40B4-BE49-F238E27FC236}">
                <a16:creationId xmlns:a16="http://schemas.microsoft.com/office/drawing/2014/main" id="{7CFDB803-EC5C-4D14-B758-599EFA5D1E2C}"/>
              </a:ext>
            </a:extLst>
          </p:cNvPr>
          <p:cNvSpPr/>
          <p:nvPr/>
        </p:nvSpPr>
        <p:spPr>
          <a:xfrm rot="8100000">
            <a:off x="10657546" y="4376370"/>
            <a:ext cx="127618" cy="127618"/>
          </a:xfrm>
          <a:prstGeom prst="teardrop">
            <a:avLst/>
          </a:prstGeom>
          <a:solidFill>
            <a:srgbClr val="0DC3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222304232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745B29D-3B5A-40FC-8059-7DBDC59BAFC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2B3A15A9-D264-401F-92E4-CBB574121EA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A9541C-A783-4A67-A715-DF2401FA8BC8}"/>
              </a:ext>
            </a:extLst>
          </p:cNvPr>
          <p:cNvSpPr txBox="1"/>
          <p:nvPr/>
        </p:nvSpPr>
        <p:spPr>
          <a:xfrm>
            <a:off x="8736239" y="3283876"/>
            <a:ext cx="265747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b="1" dirty="0">
                <a:solidFill>
                  <a:srgbClr val="1A1618"/>
                </a:solidFill>
                <a:cs typeface="Arial" panose="020B0604020202020204" pitchFamily="34" charset="0"/>
              </a:rPr>
              <a:t>IMAGE SLIDE TITLE HERE</a:t>
            </a:r>
            <a:endParaRPr lang="ko-KR" altLang="en-US" sz="2400" b="1" dirty="0">
              <a:solidFill>
                <a:srgbClr val="1A1618"/>
              </a:solidFill>
              <a:cs typeface="Arial" panose="020B0604020202020204" pitchFamily="34" charset="0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E4D0E432-2CFC-4B0D-8F95-DAED904D5482}"/>
              </a:ext>
            </a:extLst>
          </p:cNvPr>
          <p:cNvSpPr txBox="1"/>
          <p:nvPr/>
        </p:nvSpPr>
        <p:spPr>
          <a:xfrm>
            <a:off x="8736238" y="4268122"/>
            <a:ext cx="265051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A1618"/>
                </a:solidFill>
              </a:rPr>
              <a:t>amet</a:t>
            </a:r>
            <a:r>
              <a:rPr lang="en-US" altLang="ko-KR" sz="1200" dirty="0">
                <a:solidFill>
                  <a:srgbClr val="1A1618"/>
                </a:solidFill>
              </a:rPr>
              <a:t>, </a:t>
            </a:r>
            <a:r>
              <a:rPr lang="en-US" altLang="ko-KR" sz="12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adipiscing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elit</a:t>
            </a:r>
            <a:r>
              <a:rPr lang="en-US" altLang="ko-KR" sz="1200" dirty="0">
                <a:solidFill>
                  <a:srgbClr val="1A1618"/>
                </a:solidFill>
              </a:rPr>
              <a:t>, sed do </a:t>
            </a:r>
            <a:r>
              <a:rPr lang="en-US" altLang="ko-KR" sz="1200" dirty="0" err="1">
                <a:solidFill>
                  <a:srgbClr val="1A1618"/>
                </a:solidFill>
              </a:rPr>
              <a:t>eiusmod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tempor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incididunt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ut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labore</a:t>
            </a:r>
            <a:r>
              <a:rPr lang="en-US" altLang="ko-KR" sz="1200" dirty="0">
                <a:solidFill>
                  <a:srgbClr val="1A1618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A1618"/>
                </a:solidFill>
              </a:rPr>
              <a:t>aliqua</a:t>
            </a:r>
            <a:r>
              <a:rPr lang="en-US" altLang="ko-KR" sz="1200" dirty="0">
                <a:solidFill>
                  <a:srgbClr val="1A1618"/>
                </a:solidFill>
              </a:rPr>
              <a:t>.</a:t>
            </a:r>
          </a:p>
        </p:txBody>
      </p:sp>
      <p:pic>
        <p:nvPicPr>
          <p:cNvPr id="60" name="그래픽 59">
            <a:extLst>
              <a:ext uri="{FF2B5EF4-FFF2-40B4-BE49-F238E27FC236}">
                <a16:creationId xmlns:a16="http://schemas.microsoft.com/office/drawing/2014/main" id="{F669D428-B2A2-4B8B-B198-50382B0270E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736238" y="2762472"/>
            <a:ext cx="2020380" cy="62550"/>
          </a:xfrm>
          <a:prstGeom prst="rect">
            <a:avLst/>
          </a:prstGeom>
        </p:spPr>
      </p:pic>
      <p:pic>
        <p:nvPicPr>
          <p:cNvPr id="61" name="그래픽 60">
            <a:extLst>
              <a:ext uri="{FF2B5EF4-FFF2-40B4-BE49-F238E27FC236}">
                <a16:creationId xmlns:a16="http://schemas.microsoft.com/office/drawing/2014/main" id="{09B92B37-14C3-470B-809D-FC7B6496BA6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736238" y="5557973"/>
            <a:ext cx="2020380" cy="62550"/>
          </a:xfrm>
          <a:prstGeom prst="rect">
            <a:avLst/>
          </a:prstGeom>
        </p:spPr>
      </p:pic>
      <p:sp>
        <p:nvSpPr>
          <p:cNvPr id="8" name="그래픽 4">
            <a:extLst>
              <a:ext uri="{FF2B5EF4-FFF2-40B4-BE49-F238E27FC236}">
                <a16:creationId xmlns:a16="http://schemas.microsoft.com/office/drawing/2014/main" id="{A637A3B9-2A41-4E40-BBE2-FBDA43DACF80}"/>
              </a:ext>
            </a:extLst>
          </p:cNvPr>
          <p:cNvSpPr/>
          <p:nvPr/>
        </p:nvSpPr>
        <p:spPr>
          <a:xfrm>
            <a:off x="1029039" y="4452240"/>
            <a:ext cx="2667000" cy="1390650"/>
          </a:xfrm>
          <a:custGeom>
            <a:avLst/>
            <a:gdLst>
              <a:gd name="connsiteX0" fmla="*/ 7144 w 2667000"/>
              <a:gd name="connsiteY0" fmla="*/ 439863 h 1390650"/>
              <a:gd name="connsiteX1" fmla="*/ 195929 w 2667000"/>
              <a:gd name="connsiteY1" fmla="*/ 250982 h 1390650"/>
              <a:gd name="connsiteX2" fmla="*/ 1060514 w 2667000"/>
              <a:gd name="connsiteY2" fmla="*/ 250982 h 1390650"/>
              <a:gd name="connsiteX3" fmla="*/ 1122998 w 2667000"/>
              <a:gd name="connsiteY3" fmla="*/ 222216 h 1390650"/>
              <a:gd name="connsiteX4" fmla="*/ 1282541 w 2667000"/>
              <a:gd name="connsiteY4" fmla="*/ 35907 h 1390650"/>
              <a:gd name="connsiteX5" fmla="*/ 1410462 w 2667000"/>
              <a:gd name="connsiteY5" fmla="*/ 39527 h 1390650"/>
              <a:gd name="connsiteX6" fmla="*/ 1547146 w 2667000"/>
              <a:gd name="connsiteY6" fmla="*/ 218692 h 1390650"/>
              <a:gd name="connsiteX7" fmla="*/ 1612583 w 2667000"/>
              <a:gd name="connsiteY7" fmla="*/ 251077 h 1390650"/>
              <a:gd name="connsiteX8" fmla="*/ 2474309 w 2667000"/>
              <a:gd name="connsiteY8" fmla="*/ 251077 h 1390650"/>
              <a:gd name="connsiteX9" fmla="*/ 2663095 w 2667000"/>
              <a:gd name="connsiteY9" fmla="*/ 439958 h 1390650"/>
              <a:gd name="connsiteX10" fmla="*/ 2663095 w 2667000"/>
              <a:gd name="connsiteY10" fmla="*/ 439958 h 1390650"/>
              <a:gd name="connsiteX11" fmla="*/ 2663095 w 2667000"/>
              <a:gd name="connsiteY11" fmla="*/ 439958 h 1390650"/>
              <a:gd name="connsiteX12" fmla="*/ 2663095 w 2667000"/>
              <a:gd name="connsiteY12" fmla="*/ 723327 h 1390650"/>
              <a:gd name="connsiteX13" fmla="*/ 2663095 w 2667000"/>
              <a:gd name="connsiteY13" fmla="*/ 1113280 h 1390650"/>
              <a:gd name="connsiteX14" fmla="*/ 2391823 w 2667000"/>
              <a:gd name="connsiteY14" fmla="*/ 1384552 h 1390650"/>
              <a:gd name="connsiteX15" fmla="*/ 1113854 w 2667000"/>
              <a:gd name="connsiteY15" fmla="*/ 1384552 h 1390650"/>
              <a:gd name="connsiteX16" fmla="*/ 449866 w 2667000"/>
              <a:gd name="connsiteY16" fmla="*/ 1384552 h 1390650"/>
              <a:gd name="connsiteX17" fmla="*/ 449866 w 2667000"/>
              <a:gd name="connsiteY17" fmla="*/ 1384552 h 1390650"/>
              <a:gd name="connsiteX18" fmla="*/ 278321 w 2667000"/>
              <a:gd name="connsiteY18" fmla="*/ 1384552 h 1390650"/>
              <a:gd name="connsiteX19" fmla="*/ 7144 w 2667000"/>
              <a:gd name="connsiteY19" fmla="*/ 1113280 h 1390650"/>
              <a:gd name="connsiteX20" fmla="*/ 7144 w 2667000"/>
              <a:gd name="connsiteY20" fmla="*/ 723232 h 1390650"/>
              <a:gd name="connsiteX21" fmla="*/ 7144 w 2667000"/>
              <a:gd name="connsiteY21" fmla="*/ 439863 h 1390650"/>
              <a:gd name="connsiteX22" fmla="*/ 7144 w 2667000"/>
              <a:gd name="connsiteY22" fmla="*/ 439863 h 1390650"/>
              <a:gd name="connsiteX23" fmla="*/ 7144 w 2667000"/>
              <a:gd name="connsiteY23" fmla="*/ 439863 h 1390650"/>
              <a:gd name="connsiteX24" fmla="*/ 7144 w 2667000"/>
              <a:gd name="connsiteY24" fmla="*/ 439863 h 13906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2667000" h="1390650">
                <a:moveTo>
                  <a:pt x="7144" y="439863"/>
                </a:moveTo>
                <a:cubicBezTo>
                  <a:pt x="7144" y="335564"/>
                  <a:pt x="91726" y="250982"/>
                  <a:pt x="195929" y="250982"/>
                </a:cubicBezTo>
                <a:lnTo>
                  <a:pt x="1060514" y="250982"/>
                </a:lnTo>
                <a:cubicBezTo>
                  <a:pt x="1084517" y="250982"/>
                  <a:pt x="1107377" y="240504"/>
                  <a:pt x="1122998" y="222216"/>
                </a:cubicBezTo>
                <a:lnTo>
                  <a:pt x="1282541" y="35907"/>
                </a:lnTo>
                <a:cubicBezTo>
                  <a:pt x="1316641" y="-3907"/>
                  <a:pt x="1378744" y="-2097"/>
                  <a:pt x="1410462" y="39527"/>
                </a:cubicBezTo>
                <a:lnTo>
                  <a:pt x="1547146" y="218692"/>
                </a:lnTo>
                <a:cubicBezTo>
                  <a:pt x="1562672" y="239076"/>
                  <a:pt x="1586960" y="251077"/>
                  <a:pt x="1612583" y="251077"/>
                </a:cubicBezTo>
                <a:lnTo>
                  <a:pt x="2474309" y="251077"/>
                </a:lnTo>
                <a:cubicBezTo>
                  <a:pt x="2578608" y="251077"/>
                  <a:pt x="2663095" y="335659"/>
                  <a:pt x="2663095" y="439958"/>
                </a:cubicBezTo>
                <a:lnTo>
                  <a:pt x="2663095" y="439958"/>
                </a:lnTo>
                <a:lnTo>
                  <a:pt x="2663095" y="439958"/>
                </a:lnTo>
                <a:lnTo>
                  <a:pt x="2663095" y="723327"/>
                </a:lnTo>
                <a:lnTo>
                  <a:pt x="2663095" y="1113280"/>
                </a:lnTo>
                <a:cubicBezTo>
                  <a:pt x="2663095" y="1263108"/>
                  <a:pt x="2541651" y="1384552"/>
                  <a:pt x="2391823" y="1384552"/>
                </a:cubicBezTo>
                <a:lnTo>
                  <a:pt x="1113854" y="1384552"/>
                </a:lnTo>
                <a:lnTo>
                  <a:pt x="449866" y="1384552"/>
                </a:lnTo>
                <a:lnTo>
                  <a:pt x="449866" y="1384552"/>
                </a:lnTo>
                <a:lnTo>
                  <a:pt x="278321" y="1384552"/>
                </a:lnTo>
                <a:cubicBezTo>
                  <a:pt x="128492" y="1384457"/>
                  <a:pt x="7144" y="1263013"/>
                  <a:pt x="7144" y="1113280"/>
                </a:cubicBezTo>
                <a:lnTo>
                  <a:pt x="7144" y="723232"/>
                </a:lnTo>
                <a:lnTo>
                  <a:pt x="7144" y="439863"/>
                </a:lnTo>
                <a:lnTo>
                  <a:pt x="7144" y="439863"/>
                </a:lnTo>
                <a:lnTo>
                  <a:pt x="7144" y="439863"/>
                </a:lnTo>
                <a:lnTo>
                  <a:pt x="7144" y="43986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tIns="432000" rtlCol="0" anchor="t" anchorCtr="0"/>
          <a:lstStyle/>
          <a:p>
            <a:pPr algn="ctr"/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endParaRPr lang="ko-KR" altLang="en-US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4" name="그래픽 4">
            <a:extLst>
              <a:ext uri="{FF2B5EF4-FFF2-40B4-BE49-F238E27FC236}">
                <a16:creationId xmlns:a16="http://schemas.microsoft.com/office/drawing/2014/main" id="{D840C188-3CEC-4D1E-8F97-5043C21A0BBD}"/>
              </a:ext>
            </a:extLst>
          </p:cNvPr>
          <p:cNvSpPr/>
          <p:nvPr/>
        </p:nvSpPr>
        <p:spPr>
          <a:xfrm>
            <a:off x="4514850" y="4452240"/>
            <a:ext cx="2667000" cy="1390650"/>
          </a:xfrm>
          <a:custGeom>
            <a:avLst/>
            <a:gdLst>
              <a:gd name="connsiteX0" fmla="*/ 7144 w 2667000"/>
              <a:gd name="connsiteY0" fmla="*/ 439863 h 1390650"/>
              <a:gd name="connsiteX1" fmla="*/ 195929 w 2667000"/>
              <a:gd name="connsiteY1" fmla="*/ 250982 h 1390650"/>
              <a:gd name="connsiteX2" fmla="*/ 1060514 w 2667000"/>
              <a:gd name="connsiteY2" fmla="*/ 250982 h 1390650"/>
              <a:gd name="connsiteX3" fmla="*/ 1122998 w 2667000"/>
              <a:gd name="connsiteY3" fmla="*/ 222216 h 1390650"/>
              <a:gd name="connsiteX4" fmla="*/ 1282541 w 2667000"/>
              <a:gd name="connsiteY4" fmla="*/ 35907 h 1390650"/>
              <a:gd name="connsiteX5" fmla="*/ 1410462 w 2667000"/>
              <a:gd name="connsiteY5" fmla="*/ 39527 h 1390650"/>
              <a:gd name="connsiteX6" fmla="*/ 1547146 w 2667000"/>
              <a:gd name="connsiteY6" fmla="*/ 218692 h 1390650"/>
              <a:gd name="connsiteX7" fmla="*/ 1612583 w 2667000"/>
              <a:gd name="connsiteY7" fmla="*/ 251077 h 1390650"/>
              <a:gd name="connsiteX8" fmla="*/ 2474309 w 2667000"/>
              <a:gd name="connsiteY8" fmla="*/ 251077 h 1390650"/>
              <a:gd name="connsiteX9" fmla="*/ 2663095 w 2667000"/>
              <a:gd name="connsiteY9" fmla="*/ 439958 h 1390650"/>
              <a:gd name="connsiteX10" fmla="*/ 2663095 w 2667000"/>
              <a:gd name="connsiteY10" fmla="*/ 439958 h 1390650"/>
              <a:gd name="connsiteX11" fmla="*/ 2663095 w 2667000"/>
              <a:gd name="connsiteY11" fmla="*/ 439958 h 1390650"/>
              <a:gd name="connsiteX12" fmla="*/ 2663095 w 2667000"/>
              <a:gd name="connsiteY12" fmla="*/ 723327 h 1390650"/>
              <a:gd name="connsiteX13" fmla="*/ 2663095 w 2667000"/>
              <a:gd name="connsiteY13" fmla="*/ 1113280 h 1390650"/>
              <a:gd name="connsiteX14" fmla="*/ 2391823 w 2667000"/>
              <a:gd name="connsiteY14" fmla="*/ 1384552 h 1390650"/>
              <a:gd name="connsiteX15" fmla="*/ 1113854 w 2667000"/>
              <a:gd name="connsiteY15" fmla="*/ 1384552 h 1390650"/>
              <a:gd name="connsiteX16" fmla="*/ 449866 w 2667000"/>
              <a:gd name="connsiteY16" fmla="*/ 1384552 h 1390650"/>
              <a:gd name="connsiteX17" fmla="*/ 449866 w 2667000"/>
              <a:gd name="connsiteY17" fmla="*/ 1384552 h 1390650"/>
              <a:gd name="connsiteX18" fmla="*/ 278321 w 2667000"/>
              <a:gd name="connsiteY18" fmla="*/ 1384552 h 1390650"/>
              <a:gd name="connsiteX19" fmla="*/ 7144 w 2667000"/>
              <a:gd name="connsiteY19" fmla="*/ 1113280 h 1390650"/>
              <a:gd name="connsiteX20" fmla="*/ 7144 w 2667000"/>
              <a:gd name="connsiteY20" fmla="*/ 723232 h 1390650"/>
              <a:gd name="connsiteX21" fmla="*/ 7144 w 2667000"/>
              <a:gd name="connsiteY21" fmla="*/ 439863 h 1390650"/>
              <a:gd name="connsiteX22" fmla="*/ 7144 w 2667000"/>
              <a:gd name="connsiteY22" fmla="*/ 439863 h 1390650"/>
              <a:gd name="connsiteX23" fmla="*/ 7144 w 2667000"/>
              <a:gd name="connsiteY23" fmla="*/ 439863 h 1390650"/>
              <a:gd name="connsiteX24" fmla="*/ 7144 w 2667000"/>
              <a:gd name="connsiteY24" fmla="*/ 439863 h 13906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2667000" h="1390650">
                <a:moveTo>
                  <a:pt x="7144" y="439863"/>
                </a:moveTo>
                <a:cubicBezTo>
                  <a:pt x="7144" y="335564"/>
                  <a:pt x="91726" y="250982"/>
                  <a:pt x="195929" y="250982"/>
                </a:cubicBezTo>
                <a:lnTo>
                  <a:pt x="1060514" y="250982"/>
                </a:lnTo>
                <a:cubicBezTo>
                  <a:pt x="1084517" y="250982"/>
                  <a:pt x="1107377" y="240504"/>
                  <a:pt x="1122998" y="222216"/>
                </a:cubicBezTo>
                <a:lnTo>
                  <a:pt x="1282541" y="35907"/>
                </a:lnTo>
                <a:cubicBezTo>
                  <a:pt x="1316641" y="-3907"/>
                  <a:pt x="1378744" y="-2097"/>
                  <a:pt x="1410462" y="39527"/>
                </a:cubicBezTo>
                <a:lnTo>
                  <a:pt x="1547146" y="218692"/>
                </a:lnTo>
                <a:cubicBezTo>
                  <a:pt x="1562672" y="239076"/>
                  <a:pt x="1586960" y="251077"/>
                  <a:pt x="1612583" y="251077"/>
                </a:cubicBezTo>
                <a:lnTo>
                  <a:pt x="2474309" y="251077"/>
                </a:lnTo>
                <a:cubicBezTo>
                  <a:pt x="2578608" y="251077"/>
                  <a:pt x="2663095" y="335659"/>
                  <a:pt x="2663095" y="439958"/>
                </a:cubicBezTo>
                <a:lnTo>
                  <a:pt x="2663095" y="439958"/>
                </a:lnTo>
                <a:lnTo>
                  <a:pt x="2663095" y="439958"/>
                </a:lnTo>
                <a:lnTo>
                  <a:pt x="2663095" y="723327"/>
                </a:lnTo>
                <a:lnTo>
                  <a:pt x="2663095" y="1113280"/>
                </a:lnTo>
                <a:cubicBezTo>
                  <a:pt x="2663095" y="1263108"/>
                  <a:pt x="2541651" y="1384552"/>
                  <a:pt x="2391823" y="1384552"/>
                </a:cubicBezTo>
                <a:lnTo>
                  <a:pt x="1113854" y="1384552"/>
                </a:lnTo>
                <a:lnTo>
                  <a:pt x="449866" y="1384552"/>
                </a:lnTo>
                <a:lnTo>
                  <a:pt x="449866" y="1384552"/>
                </a:lnTo>
                <a:lnTo>
                  <a:pt x="278321" y="1384552"/>
                </a:lnTo>
                <a:cubicBezTo>
                  <a:pt x="128492" y="1384457"/>
                  <a:pt x="7144" y="1263013"/>
                  <a:pt x="7144" y="1113280"/>
                </a:cubicBezTo>
                <a:lnTo>
                  <a:pt x="7144" y="723232"/>
                </a:lnTo>
                <a:lnTo>
                  <a:pt x="7144" y="439863"/>
                </a:lnTo>
                <a:lnTo>
                  <a:pt x="7144" y="439863"/>
                </a:lnTo>
                <a:lnTo>
                  <a:pt x="7144" y="439863"/>
                </a:lnTo>
                <a:lnTo>
                  <a:pt x="7144" y="43986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tIns="432000" rtlCol="0" anchor="t" anchorCtr="0"/>
          <a:lstStyle/>
          <a:p>
            <a:pPr algn="ctr"/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sed do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tempor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incididunt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labore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aliqua</a:t>
            </a:r>
            <a:r>
              <a:rPr lang="en-US" altLang="ko-KR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</a:t>
            </a:r>
            <a:endParaRPr lang="ko-KR" altLang="en-US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5601699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DECD02E6-C4B8-48DA-9EAF-1D458EA746E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FD7B4AD7-7D1A-4EFF-9238-57A24E464366}"/>
              </a:ext>
            </a:extLst>
          </p:cNvPr>
          <p:cNvSpPr/>
          <p:nvPr/>
        </p:nvSpPr>
        <p:spPr>
          <a:xfrm>
            <a:off x="3022602" y="454707"/>
            <a:ext cx="4584700" cy="1796160"/>
          </a:xfrm>
          <a:prstGeom prst="roundRect">
            <a:avLst>
              <a:gd name="adj" fmla="val 1088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1224000" tIns="432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sed do eiusmod tempor</a:t>
            </a:r>
            <a:endParaRPr lang="ko-KR" altLang="en-US" sz="1400" dirty="0">
              <a:solidFill>
                <a:srgbClr val="1A1618"/>
              </a:solidFill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957BB8CD-DE4F-4F25-AA08-1BD533423561}"/>
              </a:ext>
            </a:extLst>
          </p:cNvPr>
          <p:cNvSpPr/>
          <p:nvPr/>
        </p:nvSpPr>
        <p:spPr>
          <a:xfrm>
            <a:off x="3022602" y="2530919"/>
            <a:ext cx="4584700" cy="1796160"/>
          </a:xfrm>
          <a:prstGeom prst="roundRect">
            <a:avLst>
              <a:gd name="adj" fmla="val 1088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1224000" tIns="432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sed do eiusmod tempor</a:t>
            </a:r>
            <a:endParaRPr lang="ko-KR" altLang="en-US" sz="1400" dirty="0">
              <a:solidFill>
                <a:srgbClr val="1A1618"/>
              </a:solidFill>
            </a:endParaRP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E1DB2075-6287-4DB9-8194-1185CADCF74B}"/>
              </a:ext>
            </a:extLst>
          </p:cNvPr>
          <p:cNvSpPr/>
          <p:nvPr/>
        </p:nvSpPr>
        <p:spPr>
          <a:xfrm>
            <a:off x="3022602" y="4607132"/>
            <a:ext cx="4584700" cy="1796160"/>
          </a:xfrm>
          <a:prstGeom prst="roundRect">
            <a:avLst>
              <a:gd name="adj" fmla="val 1088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1224000" tIns="432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1A1618"/>
                </a:solidFill>
              </a:rPr>
              <a:t>sed do eiusmod tempor</a:t>
            </a:r>
            <a:endParaRPr lang="ko-KR" altLang="en-US" sz="1400" dirty="0">
              <a:solidFill>
                <a:srgbClr val="1A1618"/>
              </a:solidFill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74D6C0D5-63D3-4763-9130-8DC5FDE83A65}"/>
              </a:ext>
            </a:extLst>
          </p:cNvPr>
          <p:cNvGrpSpPr/>
          <p:nvPr/>
        </p:nvGrpSpPr>
        <p:grpSpPr>
          <a:xfrm>
            <a:off x="3480768" y="1157096"/>
            <a:ext cx="386334" cy="391382"/>
            <a:chOff x="2767384" y="4895564"/>
            <a:chExt cx="386334" cy="391382"/>
          </a:xfrm>
          <a:solidFill>
            <a:srgbClr val="46E88B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DD71344E-1F82-488A-96BE-97B1369C4D6C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35C4B451-07E1-492E-BE6B-A0E3925CD814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1192E9A3-F6EF-4058-93B4-7F7BEC50C18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7448A815-B2E2-4EE5-8280-F0A040A8E410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389C588A-3008-45F3-9AC6-4BC4EBA212DD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0E0D2362-446F-4FF3-B516-26B4F22EA7D3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BD6DB952-FF44-439A-827B-79391E085F43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C35C13FB-16F3-4164-90B7-94153F363D2F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448FF17-9DF8-4844-872E-248CC6C6F59A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AF93E5FE-9AB6-4DFA-BF37-660F8F26344F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B82FC882-AB2B-46AB-A797-DB6F3992871C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56ED8DDD-B49A-458C-9F0D-984076366F77}"/>
              </a:ext>
            </a:extLst>
          </p:cNvPr>
          <p:cNvGrpSpPr/>
          <p:nvPr/>
        </p:nvGrpSpPr>
        <p:grpSpPr>
          <a:xfrm>
            <a:off x="3479673" y="3234879"/>
            <a:ext cx="388524" cy="388239"/>
            <a:chOff x="4111648" y="901350"/>
            <a:chExt cx="388524" cy="388239"/>
          </a:xfrm>
          <a:solidFill>
            <a:srgbClr val="46E88B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8BEE32E1-ABF8-418E-811B-05DC47485399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CFB26AC-CF78-4458-A738-7C425AAAD82E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7FEF1F62-BA49-4383-80E2-560727206F3B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C7E1B0A3-346A-4589-AD64-6DBCCA84FF34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1F6571C3-4ED2-4D66-A792-E108C478CEAC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EFDCEAF8-FC05-4FAB-9E67-3E31134BCB4C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A765D087-00E8-4B65-ADC7-8716A4F04FAB}"/>
              </a:ext>
            </a:extLst>
          </p:cNvPr>
          <p:cNvGrpSpPr/>
          <p:nvPr/>
        </p:nvGrpSpPr>
        <p:grpSpPr>
          <a:xfrm>
            <a:off x="3476869" y="5311986"/>
            <a:ext cx="394132" cy="389001"/>
            <a:chOff x="4107647" y="4896992"/>
            <a:chExt cx="394132" cy="389001"/>
          </a:xfrm>
          <a:solidFill>
            <a:srgbClr val="46E88B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A9B8CFFE-04B4-4B76-AE38-DA17EF0EDE4A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3053572E-3D46-4A8B-B7A9-84CC052E8B4A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333CEE7C-E988-4577-9EDF-52B6318FBA33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4A102D70-2574-4933-A0D7-352D993BEC3A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D7E13D56-6609-4E71-AEB9-AED2E6373FF3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36A55C8A-F641-4870-BCC7-CC8CFE7E9ADB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25BBE1CB-08FB-48A9-B81D-13123BEC1520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A58BFF82-A6E0-4173-AD65-E5F7DBAEA075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777752A3-71F3-4822-9B7F-E698D8585600}"/>
              </a:ext>
            </a:extLst>
          </p:cNvPr>
          <p:cNvSpPr txBox="1"/>
          <p:nvPr/>
        </p:nvSpPr>
        <p:spPr>
          <a:xfrm>
            <a:off x="8736239" y="3283876"/>
            <a:ext cx="265747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b="1" dirty="0">
                <a:solidFill>
                  <a:srgbClr val="1A1618"/>
                </a:solidFill>
                <a:cs typeface="Arial" panose="020B0604020202020204" pitchFamily="34" charset="0"/>
              </a:rPr>
              <a:t>SLIDE TITLE HERE</a:t>
            </a:r>
            <a:endParaRPr lang="ko-KR" altLang="en-US" sz="2400" b="1" dirty="0">
              <a:solidFill>
                <a:srgbClr val="1A1618"/>
              </a:solidFill>
              <a:cs typeface="Arial" panose="020B0604020202020204" pitchFamily="34" charset="0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233E183-9A0F-428B-8178-909BBD6B8AA2}"/>
              </a:ext>
            </a:extLst>
          </p:cNvPr>
          <p:cNvSpPr txBox="1"/>
          <p:nvPr/>
        </p:nvSpPr>
        <p:spPr>
          <a:xfrm>
            <a:off x="8736238" y="4268122"/>
            <a:ext cx="265051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A1618"/>
                </a:solidFill>
              </a:rPr>
              <a:t>amet</a:t>
            </a:r>
            <a:r>
              <a:rPr lang="en-US" altLang="ko-KR" sz="1200" dirty="0">
                <a:solidFill>
                  <a:srgbClr val="1A1618"/>
                </a:solidFill>
              </a:rPr>
              <a:t>, </a:t>
            </a:r>
            <a:r>
              <a:rPr lang="en-US" altLang="ko-KR" sz="12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adipiscing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elit</a:t>
            </a:r>
            <a:r>
              <a:rPr lang="en-US" altLang="ko-KR" sz="1200" dirty="0">
                <a:solidFill>
                  <a:srgbClr val="1A1618"/>
                </a:solidFill>
              </a:rPr>
              <a:t>, sed do </a:t>
            </a:r>
            <a:r>
              <a:rPr lang="en-US" altLang="ko-KR" sz="1200" dirty="0" err="1">
                <a:solidFill>
                  <a:srgbClr val="1A1618"/>
                </a:solidFill>
              </a:rPr>
              <a:t>eiusmod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tempor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incididunt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ut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labore</a:t>
            </a:r>
            <a:r>
              <a:rPr lang="en-US" altLang="ko-KR" sz="1200" dirty="0">
                <a:solidFill>
                  <a:srgbClr val="1A1618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A1618"/>
                </a:solidFill>
              </a:rPr>
              <a:t>aliqua</a:t>
            </a:r>
            <a:r>
              <a:rPr lang="en-US" altLang="ko-KR" sz="1200" dirty="0">
                <a:solidFill>
                  <a:srgbClr val="1A1618"/>
                </a:solidFill>
              </a:rPr>
              <a:t>.</a:t>
            </a:r>
          </a:p>
        </p:txBody>
      </p:sp>
      <p:pic>
        <p:nvPicPr>
          <p:cNvPr id="46" name="그래픽 45">
            <a:extLst>
              <a:ext uri="{FF2B5EF4-FFF2-40B4-BE49-F238E27FC236}">
                <a16:creationId xmlns:a16="http://schemas.microsoft.com/office/drawing/2014/main" id="{A388DF10-5D78-4A2E-8DC4-F6F09B7319F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736238" y="2762472"/>
            <a:ext cx="2020380" cy="62550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E14356EC-E439-43D6-8A9D-039A4654B61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736238" y="5557973"/>
            <a:ext cx="2020380" cy="625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9801618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03EA4D2F-7BEF-4C9D-BE07-107BA466616B}"/>
              </a:ext>
            </a:extLst>
          </p:cNvPr>
          <p:cNvSpPr/>
          <p:nvPr/>
        </p:nvSpPr>
        <p:spPr>
          <a:xfrm>
            <a:off x="3627435" y="1905001"/>
            <a:ext cx="2380343" cy="4106418"/>
          </a:xfrm>
          <a:prstGeom prst="roundRect">
            <a:avLst>
              <a:gd name="adj" fmla="val 203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1A1618"/>
              </a:solidFill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4FE6AC77-A21C-4D33-88C3-40F428B31B91}"/>
              </a:ext>
            </a:extLst>
          </p:cNvPr>
          <p:cNvSpPr/>
          <p:nvPr/>
        </p:nvSpPr>
        <p:spPr>
          <a:xfrm>
            <a:off x="6204787" y="1905001"/>
            <a:ext cx="2380343" cy="4106418"/>
          </a:xfrm>
          <a:prstGeom prst="roundRect">
            <a:avLst>
              <a:gd name="adj" fmla="val 203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1A1618"/>
              </a:solidFill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2ACB5296-DCCF-43BA-8F1E-ECCC85D40069}"/>
              </a:ext>
            </a:extLst>
          </p:cNvPr>
          <p:cNvSpPr/>
          <p:nvPr/>
        </p:nvSpPr>
        <p:spPr>
          <a:xfrm>
            <a:off x="8784223" y="1905001"/>
            <a:ext cx="2380343" cy="4106418"/>
          </a:xfrm>
          <a:prstGeom prst="roundRect">
            <a:avLst>
              <a:gd name="adj" fmla="val 203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1A1618"/>
              </a:solidFill>
            </a:endParaRP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45696599-4BDC-436F-8FB8-9F1E030A50E8}"/>
              </a:ext>
            </a:extLst>
          </p:cNvPr>
          <p:cNvSpPr/>
          <p:nvPr/>
        </p:nvSpPr>
        <p:spPr>
          <a:xfrm>
            <a:off x="1050083" y="1905001"/>
            <a:ext cx="2380343" cy="4106418"/>
          </a:xfrm>
          <a:prstGeom prst="roundRect">
            <a:avLst>
              <a:gd name="adj" fmla="val 203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1A1618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B425ECA-D732-4389-9E52-D5CB08367EA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A5204A15-7653-4BFF-833B-8DBAF25B83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206C606D-CD09-4E1B-AF48-2503EE5E3B9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3F0505AC-29E5-4075-BB37-43ABA48C790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51D0ACC-A86C-4548-ACF0-592763AB5E4E}"/>
              </a:ext>
            </a:extLst>
          </p:cNvPr>
          <p:cNvSpPr txBox="1"/>
          <p:nvPr/>
        </p:nvSpPr>
        <p:spPr>
          <a:xfrm>
            <a:off x="2603945" y="52363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INFOGRAPHIC SLIDE TITLE</a:t>
            </a:r>
            <a:endParaRPr lang="ko-KR" altLang="en-US" sz="28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3FDCBA5-01A9-44CA-8DF2-226F2B9BC06B}"/>
              </a:ext>
            </a:extLst>
          </p:cNvPr>
          <p:cNvSpPr txBox="1"/>
          <p:nvPr/>
        </p:nvSpPr>
        <p:spPr>
          <a:xfrm>
            <a:off x="2603945" y="1106470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>
                <a:solidFill>
                  <a:schemeClr val="bg1"/>
                </a:solidFill>
              </a:rPr>
              <a:t>Lorem ipsum dolor sit amet, consectetur adipisicing elit.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EA579977-87E8-4722-86D7-70D90C1D68C7}"/>
              </a:ext>
            </a:extLst>
          </p:cNvPr>
          <p:cNvSpPr/>
          <p:nvPr/>
        </p:nvSpPr>
        <p:spPr>
          <a:xfrm>
            <a:off x="1050082" y="4205178"/>
            <a:ext cx="23782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830F9FFF-0D66-4A48-A90F-807D3CEE0761}"/>
              </a:ext>
            </a:extLst>
          </p:cNvPr>
          <p:cNvSpPr txBox="1"/>
          <p:nvPr/>
        </p:nvSpPr>
        <p:spPr>
          <a:xfrm>
            <a:off x="1050082" y="4561595"/>
            <a:ext cx="237825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2111A2E-A89A-4954-BF69-8CD77BF4F9D4}"/>
              </a:ext>
            </a:extLst>
          </p:cNvPr>
          <p:cNvSpPr/>
          <p:nvPr/>
        </p:nvSpPr>
        <p:spPr>
          <a:xfrm>
            <a:off x="3625350" y="4205178"/>
            <a:ext cx="23782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914A32B-97A9-4A8A-9E5F-AE992DDF2941}"/>
              </a:ext>
            </a:extLst>
          </p:cNvPr>
          <p:cNvSpPr txBox="1"/>
          <p:nvPr/>
        </p:nvSpPr>
        <p:spPr>
          <a:xfrm>
            <a:off x="3625350" y="4561595"/>
            <a:ext cx="237825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0C01824A-73CA-45BF-8428-A07441685A57}"/>
              </a:ext>
            </a:extLst>
          </p:cNvPr>
          <p:cNvSpPr/>
          <p:nvPr/>
        </p:nvSpPr>
        <p:spPr>
          <a:xfrm>
            <a:off x="6206871" y="4205178"/>
            <a:ext cx="23782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2A07AAA-7522-42D5-9AAE-7AA9F6CC5D45}"/>
              </a:ext>
            </a:extLst>
          </p:cNvPr>
          <p:cNvSpPr txBox="1"/>
          <p:nvPr/>
        </p:nvSpPr>
        <p:spPr>
          <a:xfrm>
            <a:off x="6206871" y="4561595"/>
            <a:ext cx="237825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DEE1BF0-CFEC-460F-BBCE-5BD53C2053FB}"/>
              </a:ext>
            </a:extLst>
          </p:cNvPr>
          <p:cNvSpPr/>
          <p:nvPr/>
        </p:nvSpPr>
        <p:spPr>
          <a:xfrm>
            <a:off x="8786307" y="4205178"/>
            <a:ext cx="23782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BD0C0F1-70DB-4AF7-8CBC-BD8A996D3A63}"/>
              </a:ext>
            </a:extLst>
          </p:cNvPr>
          <p:cNvSpPr txBox="1"/>
          <p:nvPr/>
        </p:nvSpPr>
        <p:spPr>
          <a:xfrm>
            <a:off x="8786307" y="4561595"/>
            <a:ext cx="237825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CE2E9E35-FCCA-41C2-B4CB-DBA40791DA8A}"/>
              </a:ext>
            </a:extLst>
          </p:cNvPr>
          <p:cNvSpPr/>
          <p:nvPr/>
        </p:nvSpPr>
        <p:spPr>
          <a:xfrm>
            <a:off x="1394409" y="5270501"/>
            <a:ext cx="1691692" cy="329766"/>
          </a:xfrm>
          <a:prstGeom prst="roundRect">
            <a:avLst>
              <a:gd name="adj" fmla="val 743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360000" tIns="360000" rIns="360000" bIns="360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  <a:endParaRPr lang="ko-KR" altLang="en-US" sz="1100" b="1" dirty="0">
              <a:solidFill>
                <a:schemeClr val="bg1"/>
              </a:solidFill>
            </a:endParaRPr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FECE8AB1-4A98-4B13-98DA-DFE60D98F6E8}"/>
              </a:ext>
            </a:extLst>
          </p:cNvPr>
          <p:cNvSpPr/>
          <p:nvPr/>
        </p:nvSpPr>
        <p:spPr>
          <a:xfrm>
            <a:off x="3971762" y="5270501"/>
            <a:ext cx="1691692" cy="329766"/>
          </a:xfrm>
          <a:prstGeom prst="roundRect">
            <a:avLst>
              <a:gd name="adj" fmla="val 743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360000" tIns="360000" rIns="360000" bIns="360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  <a:endParaRPr lang="ko-KR" altLang="en-US" sz="1100" b="1" dirty="0">
              <a:solidFill>
                <a:schemeClr val="bg1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BCC93EBD-894B-4378-8093-A61CBAF61D50}"/>
              </a:ext>
            </a:extLst>
          </p:cNvPr>
          <p:cNvSpPr/>
          <p:nvPr/>
        </p:nvSpPr>
        <p:spPr>
          <a:xfrm>
            <a:off x="6549112" y="5270501"/>
            <a:ext cx="1691692" cy="329766"/>
          </a:xfrm>
          <a:prstGeom prst="roundRect">
            <a:avLst>
              <a:gd name="adj" fmla="val 743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360000" tIns="360000" rIns="360000" bIns="360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  <a:endParaRPr lang="ko-KR" altLang="en-US" sz="1100" b="1" dirty="0">
              <a:solidFill>
                <a:schemeClr val="bg1"/>
              </a:solidFill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CF6699BF-0E40-4021-B34F-CC660C1AEB11}"/>
              </a:ext>
            </a:extLst>
          </p:cNvPr>
          <p:cNvSpPr/>
          <p:nvPr/>
        </p:nvSpPr>
        <p:spPr>
          <a:xfrm>
            <a:off x="9126464" y="5270501"/>
            <a:ext cx="1691692" cy="329766"/>
          </a:xfrm>
          <a:prstGeom prst="roundRect">
            <a:avLst>
              <a:gd name="adj" fmla="val 743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360000" tIns="360000" rIns="360000" bIns="360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  <a:endParaRPr lang="ko-KR" altLang="en-US" sz="1100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944569941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43835307-64AD-4019-83C5-5C59EC2A0F2F}"/>
              </a:ext>
            </a:extLst>
          </p:cNvPr>
          <p:cNvSpPr/>
          <p:nvPr/>
        </p:nvSpPr>
        <p:spPr>
          <a:xfrm>
            <a:off x="1756840" y="358223"/>
            <a:ext cx="3276955" cy="5653196"/>
          </a:xfrm>
          <a:prstGeom prst="roundRect">
            <a:avLst>
              <a:gd name="adj" fmla="val 203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1A1618"/>
              </a:solidFill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1EF63DC0-492B-4258-B834-27DAFAE2233B}"/>
              </a:ext>
            </a:extLst>
          </p:cNvPr>
          <p:cNvSpPr/>
          <p:nvPr/>
        </p:nvSpPr>
        <p:spPr>
          <a:xfrm>
            <a:off x="-1190172" y="1905001"/>
            <a:ext cx="2380343" cy="4106418"/>
          </a:xfrm>
          <a:prstGeom prst="roundRect">
            <a:avLst>
              <a:gd name="adj" fmla="val 203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>
              <a:solidFill>
                <a:srgbClr val="1A1618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10A6326B-859F-49DC-AF2B-AF3D74330DD6}"/>
              </a:ext>
            </a:extLst>
          </p:cNvPr>
          <p:cNvSpPr/>
          <p:nvPr/>
        </p:nvSpPr>
        <p:spPr>
          <a:xfrm>
            <a:off x="-1190173" y="4205178"/>
            <a:ext cx="23782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7651023-1308-46F5-A9FC-A727BAA481EF}"/>
              </a:ext>
            </a:extLst>
          </p:cNvPr>
          <p:cNvSpPr txBox="1"/>
          <p:nvPr/>
        </p:nvSpPr>
        <p:spPr>
          <a:xfrm>
            <a:off x="-1190173" y="4561595"/>
            <a:ext cx="237825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63AAB2C1-556A-48FE-9BFD-E84A19B20F03}"/>
              </a:ext>
            </a:extLst>
          </p:cNvPr>
          <p:cNvSpPr/>
          <p:nvPr/>
        </p:nvSpPr>
        <p:spPr>
          <a:xfrm>
            <a:off x="-845846" y="5270501"/>
            <a:ext cx="1691692" cy="329766"/>
          </a:xfrm>
          <a:prstGeom prst="roundRect">
            <a:avLst>
              <a:gd name="adj" fmla="val 743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360000" tIns="360000" rIns="360000" bIns="360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  <a:endParaRPr lang="ko-KR" altLang="en-US" sz="1100" b="1" dirty="0">
              <a:solidFill>
                <a:schemeClr val="bg1"/>
              </a:solidFill>
            </a:endParaRPr>
          </a:p>
        </p:txBody>
      </p:sp>
      <p:sp>
        <p:nvSpPr>
          <p:cNvPr id="21" name="그림 개체 틀 20">
            <a:extLst>
              <a:ext uri="{FF2B5EF4-FFF2-40B4-BE49-F238E27FC236}">
                <a16:creationId xmlns:a16="http://schemas.microsoft.com/office/drawing/2014/main" id="{7989A6ED-C7B0-4E5C-81F4-D53ACD1A296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그림 개체 틀 21">
            <a:extLst>
              <a:ext uri="{FF2B5EF4-FFF2-40B4-BE49-F238E27FC236}">
                <a16:creationId xmlns:a16="http://schemas.microsoft.com/office/drawing/2014/main" id="{A95CB70B-43F8-4D2C-B31E-2317A7910EE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37E2B9AD-ECB7-4AB6-9287-ABE72312CACF}"/>
              </a:ext>
            </a:extLst>
          </p:cNvPr>
          <p:cNvSpPr/>
          <p:nvPr/>
        </p:nvSpPr>
        <p:spPr>
          <a:xfrm>
            <a:off x="1756839" y="3524815"/>
            <a:ext cx="32740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6D1CC933-FE7D-4507-9DC1-A42A047E2C81}"/>
              </a:ext>
            </a:extLst>
          </p:cNvPr>
          <p:cNvSpPr txBox="1"/>
          <p:nvPr/>
        </p:nvSpPr>
        <p:spPr>
          <a:xfrm>
            <a:off x="1756839" y="4015485"/>
            <a:ext cx="327408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47B693D5-A8BE-49E9-86B9-A0C93B112304}"/>
              </a:ext>
            </a:extLst>
          </p:cNvPr>
          <p:cNvSpPr/>
          <p:nvPr/>
        </p:nvSpPr>
        <p:spPr>
          <a:xfrm>
            <a:off x="2230865" y="4991417"/>
            <a:ext cx="2328907" cy="453980"/>
          </a:xfrm>
          <a:prstGeom prst="roundRect">
            <a:avLst>
              <a:gd name="adj" fmla="val 743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360000" tIns="360000" rIns="360000" bIns="360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b="1" dirty="0">
              <a:solidFill>
                <a:schemeClr val="bg1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6784AC8-A42B-4246-8B8A-13234F7350E2}"/>
              </a:ext>
            </a:extLst>
          </p:cNvPr>
          <p:cNvSpPr txBox="1"/>
          <p:nvPr/>
        </p:nvSpPr>
        <p:spPr>
          <a:xfrm>
            <a:off x="7279959" y="1407679"/>
            <a:ext cx="380177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b="1" dirty="0">
                <a:solidFill>
                  <a:srgbClr val="1A1618"/>
                </a:solidFill>
                <a:cs typeface="Arial" panose="020B0604020202020204" pitchFamily="34" charset="0"/>
              </a:rPr>
              <a:t>SLIDE TITLE HERE</a:t>
            </a:r>
            <a:endParaRPr lang="ko-KR" altLang="en-US" sz="2400" b="1" dirty="0">
              <a:solidFill>
                <a:srgbClr val="1A1618"/>
              </a:solidFill>
              <a:cs typeface="Arial" panose="020B0604020202020204" pitchFamily="34" charset="0"/>
            </a:endParaRPr>
          </a:p>
        </p:txBody>
      </p:sp>
      <p:pic>
        <p:nvPicPr>
          <p:cNvPr id="24" name="그래픽 23">
            <a:extLst>
              <a:ext uri="{FF2B5EF4-FFF2-40B4-BE49-F238E27FC236}">
                <a16:creationId xmlns:a16="http://schemas.microsoft.com/office/drawing/2014/main" id="{12EE49D7-DC8E-4D20-A4AC-3AE2112905F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385714" y="2242318"/>
            <a:ext cx="2020380" cy="62550"/>
          </a:xfrm>
          <a:prstGeom prst="rect">
            <a:avLst/>
          </a:prstGeom>
        </p:spPr>
      </p:pic>
      <p:sp>
        <p:nvSpPr>
          <p:cNvPr id="25" name="직사각형 24">
            <a:extLst>
              <a:ext uri="{FF2B5EF4-FFF2-40B4-BE49-F238E27FC236}">
                <a16:creationId xmlns:a16="http://schemas.microsoft.com/office/drawing/2014/main" id="{81D0E7F2-41D6-460B-A76D-9F5077168552}"/>
              </a:ext>
            </a:extLst>
          </p:cNvPr>
          <p:cNvSpPr/>
          <p:nvPr/>
        </p:nvSpPr>
        <p:spPr>
          <a:xfrm>
            <a:off x="7385714" y="2755137"/>
            <a:ext cx="369601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08744962-F021-4F40-BFD6-1DA6AEFB9705}"/>
              </a:ext>
            </a:extLst>
          </p:cNvPr>
          <p:cNvSpPr txBox="1"/>
          <p:nvPr/>
        </p:nvSpPr>
        <p:spPr>
          <a:xfrm>
            <a:off x="7385714" y="3078789"/>
            <a:ext cx="36960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3DC498DD-7F53-4B6B-8515-727A48983108}"/>
              </a:ext>
            </a:extLst>
          </p:cNvPr>
          <p:cNvSpPr/>
          <p:nvPr/>
        </p:nvSpPr>
        <p:spPr>
          <a:xfrm>
            <a:off x="7385714" y="3871189"/>
            <a:ext cx="369601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1B93D8-AF19-47C5-B2B5-E0186DC56AD1}"/>
              </a:ext>
            </a:extLst>
          </p:cNvPr>
          <p:cNvSpPr txBox="1"/>
          <p:nvPr/>
        </p:nvSpPr>
        <p:spPr>
          <a:xfrm>
            <a:off x="7385714" y="4194841"/>
            <a:ext cx="36960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0A461528-F3FE-4EB6-A60A-41BD339056C1}"/>
              </a:ext>
            </a:extLst>
          </p:cNvPr>
          <p:cNvSpPr/>
          <p:nvPr/>
        </p:nvSpPr>
        <p:spPr>
          <a:xfrm>
            <a:off x="7385714" y="4987242"/>
            <a:ext cx="369601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20102B53-E540-46FB-8362-BF880301B07E}"/>
              </a:ext>
            </a:extLst>
          </p:cNvPr>
          <p:cNvSpPr txBox="1"/>
          <p:nvPr/>
        </p:nvSpPr>
        <p:spPr>
          <a:xfrm>
            <a:off x="7385714" y="5310894"/>
            <a:ext cx="36960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74916605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직사각형 5">
            <a:extLst>
              <a:ext uri="{FF2B5EF4-FFF2-40B4-BE49-F238E27FC236}">
                <a16:creationId xmlns:a16="http://schemas.microsoft.com/office/drawing/2014/main" id="{27EADC2C-2720-413A-8449-0390BC861CB3}"/>
              </a:ext>
            </a:extLst>
          </p:cNvPr>
          <p:cNvSpPr/>
          <p:nvPr/>
        </p:nvSpPr>
        <p:spPr>
          <a:xfrm>
            <a:off x="5232400" y="4374908"/>
            <a:ext cx="160029" cy="610545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37D6123B-9789-4333-B716-A1F39A1787A2}"/>
              </a:ext>
            </a:extLst>
          </p:cNvPr>
          <p:cNvSpPr/>
          <p:nvPr/>
        </p:nvSpPr>
        <p:spPr>
          <a:xfrm>
            <a:off x="5788244" y="3153814"/>
            <a:ext cx="160029" cy="1831640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D0145D2D-929C-4CFD-AAAD-478D9C9AB7E0}"/>
              </a:ext>
            </a:extLst>
          </p:cNvPr>
          <p:cNvSpPr/>
          <p:nvPr/>
        </p:nvSpPr>
        <p:spPr>
          <a:xfrm>
            <a:off x="6344088" y="3467174"/>
            <a:ext cx="160029" cy="1518280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0" name="직사각형 69">
            <a:extLst>
              <a:ext uri="{FF2B5EF4-FFF2-40B4-BE49-F238E27FC236}">
                <a16:creationId xmlns:a16="http://schemas.microsoft.com/office/drawing/2014/main" id="{A3C122E2-527E-4307-84E1-5ADB6BE84BC3}"/>
              </a:ext>
            </a:extLst>
          </p:cNvPr>
          <p:cNvSpPr/>
          <p:nvPr/>
        </p:nvSpPr>
        <p:spPr>
          <a:xfrm>
            <a:off x="6899932" y="2825752"/>
            <a:ext cx="160029" cy="2159702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907A638C-87CB-481C-BAAE-D359095A1DCF}"/>
              </a:ext>
            </a:extLst>
          </p:cNvPr>
          <p:cNvSpPr/>
          <p:nvPr/>
        </p:nvSpPr>
        <p:spPr>
          <a:xfrm>
            <a:off x="7455776" y="2543266"/>
            <a:ext cx="160029" cy="2442187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2" name="직사각형 71">
            <a:extLst>
              <a:ext uri="{FF2B5EF4-FFF2-40B4-BE49-F238E27FC236}">
                <a16:creationId xmlns:a16="http://schemas.microsoft.com/office/drawing/2014/main" id="{5141F90D-E805-4C69-8CF8-1CAA915E19AC}"/>
              </a:ext>
            </a:extLst>
          </p:cNvPr>
          <p:cNvSpPr/>
          <p:nvPr/>
        </p:nvSpPr>
        <p:spPr>
          <a:xfrm>
            <a:off x="8011620" y="1932718"/>
            <a:ext cx="160029" cy="3052735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632EA6CE-A2FC-45EF-B0C0-980ACCC666D0}"/>
              </a:ext>
            </a:extLst>
          </p:cNvPr>
          <p:cNvSpPr/>
          <p:nvPr/>
        </p:nvSpPr>
        <p:spPr>
          <a:xfrm>
            <a:off x="8567464" y="1932718"/>
            <a:ext cx="160029" cy="3052735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4" name="직사각형 73">
            <a:extLst>
              <a:ext uri="{FF2B5EF4-FFF2-40B4-BE49-F238E27FC236}">
                <a16:creationId xmlns:a16="http://schemas.microsoft.com/office/drawing/2014/main" id="{008EB5A1-A151-429D-9A06-2269CE5929AB}"/>
              </a:ext>
            </a:extLst>
          </p:cNvPr>
          <p:cNvSpPr/>
          <p:nvPr/>
        </p:nvSpPr>
        <p:spPr>
          <a:xfrm>
            <a:off x="9123308" y="2114772"/>
            <a:ext cx="160029" cy="2870681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F20680E9-B21D-47DD-A585-F870047FF8E9}"/>
              </a:ext>
            </a:extLst>
          </p:cNvPr>
          <p:cNvSpPr/>
          <p:nvPr/>
        </p:nvSpPr>
        <p:spPr>
          <a:xfrm>
            <a:off x="9679152" y="2543266"/>
            <a:ext cx="160029" cy="2442187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36D2EC99-45DE-45BA-A3C4-61B24584C4FF}"/>
              </a:ext>
            </a:extLst>
          </p:cNvPr>
          <p:cNvSpPr/>
          <p:nvPr/>
        </p:nvSpPr>
        <p:spPr>
          <a:xfrm>
            <a:off x="10234996" y="2260606"/>
            <a:ext cx="160029" cy="2724848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7" name="직사각형 76">
            <a:extLst>
              <a:ext uri="{FF2B5EF4-FFF2-40B4-BE49-F238E27FC236}">
                <a16:creationId xmlns:a16="http://schemas.microsoft.com/office/drawing/2014/main" id="{9EADBFEE-55E3-4FF2-A639-03A79415288A}"/>
              </a:ext>
            </a:extLst>
          </p:cNvPr>
          <p:cNvSpPr/>
          <p:nvPr/>
        </p:nvSpPr>
        <p:spPr>
          <a:xfrm>
            <a:off x="10790838" y="2114772"/>
            <a:ext cx="160029" cy="2870681"/>
          </a:xfrm>
          <a:prstGeom prst="rect">
            <a:avLst/>
          </a:prstGeom>
          <a:solidFill>
            <a:srgbClr val="46E88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A977F31A-B4C8-403F-B18A-434F0C986C04}"/>
              </a:ext>
            </a:extLst>
          </p:cNvPr>
          <p:cNvSpPr txBox="1"/>
          <p:nvPr/>
        </p:nvSpPr>
        <p:spPr>
          <a:xfrm>
            <a:off x="805244" y="2636176"/>
            <a:ext cx="265747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b="1" dirty="0">
                <a:solidFill>
                  <a:srgbClr val="1A1618"/>
                </a:solidFill>
                <a:cs typeface="Arial" panose="020B0604020202020204" pitchFamily="34" charset="0"/>
              </a:rPr>
              <a:t>CLEAN SAMPLE CHART</a:t>
            </a:r>
            <a:endParaRPr lang="ko-KR" altLang="en-US" sz="2400" b="1" dirty="0">
              <a:solidFill>
                <a:srgbClr val="1A1618"/>
              </a:solidFill>
              <a:cs typeface="Arial" panose="020B0604020202020204" pitchFamily="34" charset="0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72B0E0B-C63F-465B-A8C0-BB87403DC2E8}"/>
              </a:ext>
            </a:extLst>
          </p:cNvPr>
          <p:cNvSpPr txBox="1"/>
          <p:nvPr/>
        </p:nvSpPr>
        <p:spPr>
          <a:xfrm>
            <a:off x="805243" y="3620422"/>
            <a:ext cx="265051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A1618"/>
                </a:solidFill>
              </a:rPr>
              <a:t>amet</a:t>
            </a:r>
            <a:r>
              <a:rPr lang="en-US" altLang="ko-KR" sz="1200" dirty="0">
                <a:solidFill>
                  <a:srgbClr val="1A1618"/>
                </a:solidFill>
              </a:rPr>
              <a:t>, </a:t>
            </a:r>
            <a:r>
              <a:rPr lang="en-US" altLang="ko-KR" sz="12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adipiscing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elit</a:t>
            </a:r>
            <a:r>
              <a:rPr lang="en-US" altLang="ko-KR" sz="1200" dirty="0">
                <a:solidFill>
                  <a:srgbClr val="1A1618"/>
                </a:solidFill>
              </a:rPr>
              <a:t>, sed do </a:t>
            </a:r>
            <a:r>
              <a:rPr lang="en-US" altLang="ko-KR" sz="1200" dirty="0" err="1">
                <a:solidFill>
                  <a:srgbClr val="1A1618"/>
                </a:solidFill>
              </a:rPr>
              <a:t>eiusmod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tempor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incididunt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ut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labore</a:t>
            </a:r>
            <a:r>
              <a:rPr lang="en-US" altLang="ko-KR" sz="1200" dirty="0">
                <a:solidFill>
                  <a:srgbClr val="1A1618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A1618"/>
                </a:solidFill>
              </a:rPr>
              <a:t>aliqua</a:t>
            </a:r>
            <a:r>
              <a:rPr lang="en-US" altLang="ko-KR" sz="1200" dirty="0">
                <a:solidFill>
                  <a:srgbClr val="1A1618"/>
                </a:solidFill>
              </a:rPr>
              <a:t>.</a:t>
            </a:r>
          </a:p>
        </p:txBody>
      </p:sp>
      <p:pic>
        <p:nvPicPr>
          <p:cNvPr id="30" name="그래픽 29">
            <a:extLst>
              <a:ext uri="{FF2B5EF4-FFF2-40B4-BE49-F238E27FC236}">
                <a16:creationId xmlns:a16="http://schemas.microsoft.com/office/drawing/2014/main" id="{54EEA223-1FA6-49BB-BF1E-4E83A017D68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05243" y="2114772"/>
            <a:ext cx="2020380" cy="62550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39B2E0A1-8BE2-4441-97E7-DCB5A0C3595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05243" y="4910273"/>
            <a:ext cx="2020380" cy="62550"/>
          </a:xfrm>
          <a:prstGeom prst="rect">
            <a:avLst/>
          </a:prstGeom>
        </p:spPr>
      </p:pic>
      <p:grpSp>
        <p:nvGrpSpPr>
          <p:cNvPr id="55" name="그룹 54">
            <a:extLst>
              <a:ext uri="{FF2B5EF4-FFF2-40B4-BE49-F238E27FC236}">
                <a16:creationId xmlns:a16="http://schemas.microsoft.com/office/drawing/2014/main" id="{7EC413F6-7EF5-4694-8340-EBDCF7D5E798}"/>
              </a:ext>
            </a:extLst>
          </p:cNvPr>
          <p:cNvGrpSpPr/>
          <p:nvPr/>
        </p:nvGrpSpPr>
        <p:grpSpPr>
          <a:xfrm>
            <a:off x="4791677" y="1932718"/>
            <a:ext cx="6595079" cy="3052735"/>
            <a:chOff x="6586670" y="1678723"/>
            <a:chExt cx="14110029" cy="3816813"/>
          </a:xfrm>
        </p:grpSpPr>
        <p:cxnSp>
          <p:nvCxnSpPr>
            <p:cNvPr id="56" name="직선 연결선 55">
              <a:extLst>
                <a:ext uri="{FF2B5EF4-FFF2-40B4-BE49-F238E27FC236}">
                  <a16:creationId xmlns:a16="http://schemas.microsoft.com/office/drawing/2014/main" id="{09B40369-2477-4E48-AC2D-3402AAEAD60F}"/>
                </a:ext>
              </a:extLst>
            </p:cNvPr>
            <p:cNvCxnSpPr/>
            <p:nvPr/>
          </p:nvCxnSpPr>
          <p:spPr>
            <a:xfrm>
              <a:off x="6586670" y="1678723"/>
              <a:ext cx="14110029" cy="0"/>
            </a:xfrm>
            <a:prstGeom prst="line">
              <a:avLst/>
            </a:prstGeom>
            <a:ln>
              <a:solidFill>
                <a:schemeClr val="bg2">
                  <a:lumMod val="9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7" name="직선 연결선 56">
              <a:extLst>
                <a:ext uri="{FF2B5EF4-FFF2-40B4-BE49-F238E27FC236}">
                  <a16:creationId xmlns:a16="http://schemas.microsoft.com/office/drawing/2014/main" id="{ABC0BF5E-3F79-4289-B422-C889EC00BC20}"/>
                </a:ext>
              </a:extLst>
            </p:cNvPr>
            <p:cNvCxnSpPr/>
            <p:nvPr/>
          </p:nvCxnSpPr>
          <p:spPr>
            <a:xfrm>
              <a:off x="6586670" y="2442087"/>
              <a:ext cx="14110029" cy="0"/>
            </a:xfrm>
            <a:prstGeom prst="line">
              <a:avLst/>
            </a:prstGeom>
            <a:ln>
              <a:solidFill>
                <a:schemeClr val="bg2">
                  <a:lumMod val="9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8" name="직선 연결선 57">
              <a:extLst>
                <a:ext uri="{FF2B5EF4-FFF2-40B4-BE49-F238E27FC236}">
                  <a16:creationId xmlns:a16="http://schemas.microsoft.com/office/drawing/2014/main" id="{EF6C6D1F-AA19-4437-917A-26D001F1932F}"/>
                </a:ext>
              </a:extLst>
            </p:cNvPr>
            <p:cNvCxnSpPr/>
            <p:nvPr/>
          </p:nvCxnSpPr>
          <p:spPr>
            <a:xfrm>
              <a:off x="6586670" y="3205450"/>
              <a:ext cx="14110029" cy="0"/>
            </a:xfrm>
            <a:prstGeom prst="line">
              <a:avLst/>
            </a:prstGeom>
            <a:ln>
              <a:solidFill>
                <a:schemeClr val="bg2">
                  <a:lumMod val="9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9" name="직선 연결선 58">
              <a:extLst>
                <a:ext uri="{FF2B5EF4-FFF2-40B4-BE49-F238E27FC236}">
                  <a16:creationId xmlns:a16="http://schemas.microsoft.com/office/drawing/2014/main" id="{015A252E-FA8C-40A8-8E9F-5876B33CBFD4}"/>
                </a:ext>
              </a:extLst>
            </p:cNvPr>
            <p:cNvCxnSpPr/>
            <p:nvPr/>
          </p:nvCxnSpPr>
          <p:spPr>
            <a:xfrm>
              <a:off x="6586670" y="3968813"/>
              <a:ext cx="14110029" cy="0"/>
            </a:xfrm>
            <a:prstGeom prst="line">
              <a:avLst/>
            </a:prstGeom>
            <a:ln>
              <a:solidFill>
                <a:schemeClr val="bg2">
                  <a:lumMod val="9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60" name="직선 연결선 59">
              <a:extLst>
                <a:ext uri="{FF2B5EF4-FFF2-40B4-BE49-F238E27FC236}">
                  <a16:creationId xmlns:a16="http://schemas.microsoft.com/office/drawing/2014/main" id="{E8D43C99-025D-48EF-ADAD-AAD4B89407B7}"/>
                </a:ext>
              </a:extLst>
            </p:cNvPr>
            <p:cNvCxnSpPr/>
            <p:nvPr/>
          </p:nvCxnSpPr>
          <p:spPr>
            <a:xfrm>
              <a:off x="6586670" y="4732176"/>
              <a:ext cx="14110029" cy="0"/>
            </a:xfrm>
            <a:prstGeom prst="line">
              <a:avLst/>
            </a:prstGeom>
            <a:ln>
              <a:solidFill>
                <a:schemeClr val="bg2">
                  <a:lumMod val="9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61" name="직선 연결선 60">
              <a:extLst>
                <a:ext uri="{FF2B5EF4-FFF2-40B4-BE49-F238E27FC236}">
                  <a16:creationId xmlns:a16="http://schemas.microsoft.com/office/drawing/2014/main" id="{F92241BD-3CE0-418F-99C3-C8CD99BE559B}"/>
                </a:ext>
              </a:extLst>
            </p:cNvPr>
            <p:cNvCxnSpPr/>
            <p:nvPr/>
          </p:nvCxnSpPr>
          <p:spPr>
            <a:xfrm>
              <a:off x="6586670" y="5495536"/>
              <a:ext cx="14110029" cy="0"/>
            </a:xfrm>
            <a:prstGeom prst="line">
              <a:avLst/>
            </a:prstGeom>
            <a:ln w="38100">
              <a:solidFill>
                <a:schemeClr val="bg2">
                  <a:lumMod val="9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E196CD8F-28FA-4E2C-8527-3F0D25EF2075}"/>
              </a:ext>
            </a:extLst>
          </p:cNvPr>
          <p:cNvSpPr/>
          <p:nvPr/>
        </p:nvSpPr>
        <p:spPr>
          <a:xfrm>
            <a:off x="3898900" y="4789750"/>
            <a:ext cx="770991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AB0504C1-1207-4549-887B-EBB0FC2DBCD4}"/>
              </a:ext>
            </a:extLst>
          </p:cNvPr>
          <p:cNvSpPr/>
          <p:nvPr/>
        </p:nvSpPr>
        <p:spPr>
          <a:xfrm>
            <a:off x="3898900" y="4182092"/>
            <a:ext cx="770991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20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4F9146F3-EAF2-474E-9B68-344ECDF30C85}"/>
              </a:ext>
            </a:extLst>
          </p:cNvPr>
          <p:cNvSpPr/>
          <p:nvPr/>
        </p:nvSpPr>
        <p:spPr>
          <a:xfrm>
            <a:off x="3898900" y="3574432"/>
            <a:ext cx="770991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40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B06B7CB5-7F14-48A9-9BAA-41309D5A9B78}"/>
              </a:ext>
            </a:extLst>
          </p:cNvPr>
          <p:cNvSpPr/>
          <p:nvPr/>
        </p:nvSpPr>
        <p:spPr>
          <a:xfrm>
            <a:off x="3898900" y="2966772"/>
            <a:ext cx="770991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60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C7928CA7-4929-4926-BB18-CC826D3FB4C6}"/>
              </a:ext>
            </a:extLst>
          </p:cNvPr>
          <p:cNvSpPr/>
          <p:nvPr/>
        </p:nvSpPr>
        <p:spPr>
          <a:xfrm>
            <a:off x="3898900" y="2359113"/>
            <a:ext cx="770991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80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74FA600B-96FD-46D3-8521-2CC9152DF7A3}"/>
              </a:ext>
            </a:extLst>
          </p:cNvPr>
          <p:cNvSpPr/>
          <p:nvPr/>
        </p:nvSpPr>
        <p:spPr>
          <a:xfrm>
            <a:off x="3898900" y="1751454"/>
            <a:ext cx="770991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100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3533C4EE-0E0A-417B-B665-5A7A732C7679}"/>
              </a:ext>
            </a:extLst>
          </p:cNvPr>
          <p:cNvSpPr/>
          <p:nvPr/>
        </p:nvSpPr>
        <p:spPr>
          <a:xfrm>
            <a:off x="4966978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79" name="직사각형 78">
            <a:extLst>
              <a:ext uri="{FF2B5EF4-FFF2-40B4-BE49-F238E27FC236}">
                <a16:creationId xmlns:a16="http://schemas.microsoft.com/office/drawing/2014/main" id="{188CAF32-C8D8-4064-9DA8-FB3E269CC891}"/>
              </a:ext>
            </a:extLst>
          </p:cNvPr>
          <p:cNvSpPr/>
          <p:nvPr/>
        </p:nvSpPr>
        <p:spPr>
          <a:xfrm>
            <a:off x="5522822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0" name="직사각형 79">
            <a:extLst>
              <a:ext uri="{FF2B5EF4-FFF2-40B4-BE49-F238E27FC236}">
                <a16:creationId xmlns:a16="http://schemas.microsoft.com/office/drawing/2014/main" id="{29D7395C-DDBB-451E-9DC8-D073D98BE2E6}"/>
              </a:ext>
            </a:extLst>
          </p:cNvPr>
          <p:cNvSpPr/>
          <p:nvPr/>
        </p:nvSpPr>
        <p:spPr>
          <a:xfrm>
            <a:off x="6078666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1" name="직사각형 80">
            <a:extLst>
              <a:ext uri="{FF2B5EF4-FFF2-40B4-BE49-F238E27FC236}">
                <a16:creationId xmlns:a16="http://schemas.microsoft.com/office/drawing/2014/main" id="{84C9C8D3-4F36-4C7A-B4D1-36C4D02E1729}"/>
              </a:ext>
            </a:extLst>
          </p:cNvPr>
          <p:cNvSpPr/>
          <p:nvPr/>
        </p:nvSpPr>
        <p:spPr>
          <a:xfrm>
            <a:off x="6634510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2" name="직사각형 81">
            <a:extLst>
              <a:ext uri="{FF2B5EF4-FFF2-40B4-BE49-F238E27FC236}">
                <a16:creationId xmlns:a16="http://schemas.microsoft.com/office/drawing/2014/main" id="{76E31643-9108-4441-957E-148CC88A6C37}"/>
              </a:ext>
            </a:extLst>
          </p:cNvPr>
          <p:cNvSpPr/>
          <p:nvPr/>
        </p:nvSpPr>
        <p:spPr>
          <a:xfrm>
            <a:off x="7190354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3" name="직사각형 82">
            <a:extLst>
              <a:ext uri="{FF2B5EF4-FFF2-40B4-BE49-F238E27FC236}">
                <a16:creationId xmlns:a16="http://schemas.microsoft.com/office/drawing/2014/main" id="{072EBB97-B045-4A6F-8490-9568F61EBF6F}"/>
              </a:ext>
            </a:extLst>
          </p:cNvPr>
          <p:cNvSpPr/>
          <p:nvPr/>
        </p:nvSpPr>
        <p:spPr>
          <a:xfrm>
            <a:off x="7746198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4" name="직사각형 83">
            <a:extLst>
              <a:ext uri="{FF2B5EF4-FFF2-40B4-BE49-F238E27FC236}">
                <a16:creationId xmlns:a16="http://schemas.microsoft.com/office/drawing/2014/main" id="{14356DB0-2ACB-4F68-9BF7-51831A72ED36}"/>
              </a:ext>
            </a:extLst>
          </p:cNvPr>
          <p:cNvSpPr/>
          <p:nvPr/>
        </p:nvSpPr>
        <p:spPr>
          <a:xfrm>
            <a:off x="8302042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5" name="직사각형 84">
            <a:extLst>
              <a:ext uri="{FF2B5EF4-FFF2-40B4-BE49-F238E27FC236}">
                <a16:creationId xmlns:a16="http://schemas.microsoft.com/office/drawing/2014/main" id="{61F56192-0B61-448A-840B-35D29B9ECFFC}"/>
              </a:ext>
            </a:extLst>
          </p:cNvPr>
          <p:cNvSpPr/>
          <p:nvPr/>
        </p:nvSpPr>
        <p:spPr>
          <a:xfrm>
            <a:off x="8857886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6" name="직사각형 85">
            <a:extLst>
              <a:ext uri="{FF2B5EF4-FFF2-40B4-BE49-F238E27FC236}">
                <a16:creationId xmlns:a16="http://schemas.microsoft.com/office/drawing/2014/main" id="{5A7322F0-C661-4989-85F9-2BAAEFD4F91E}"/>
              </a:ext>
            </a:extLst>
          </p:cNvPr>
          <p:cNvSpPr/>
          <p:nvPr/>
        </p:nvSpPr>
        <p:spPr>
          <a:xfrm>
            <a:off x="9413730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7" name="직사각형 86">
            <a:extLst>
              <a:ext uri="{FF2B5EF4-FFF2-40B4-BE49-F238E27FC236}">
                <a16:creationId xmlns:a16="http://schemas.microsoft.com/office/drawing/2014/main" id="{E4C965E8-AA80-4EC7-9575-A09D50A68D89}"/>
              </a:ext>
            </a:extLst>
          </p:cNvPr>
          <p:cNvSpPr/>
          <p:nvPr/>
        </p:nvSpPr>
        <p:spPr>
          <a:xfrm>
            <a:off x="9969574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88" name="직사각형 87">
            <a:extLst>
              <a:ext uri="{FF2B5EF4-FFF2-40B4-BE49-F238E27FC236}">
                <a16:creationId xmlns:a16="http://schemas.microsoft.com/office/drawing/2014/main" id="{74BFD6EE-C2C3-4F30-967E-B6110D0F94C3}"/>
              </a:ext>
            </a:extLst>
          </p:cNvPr>
          <p:cNvSpPr/>
          <p:nvPr/>
        </p:nvSpPr>
        <p:spPr>
          <a:xfrm>
            <a:off x="10525416" y="5097527"/>
            <a:ext cx="690872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000" dirty="0">
                <a:solidFill>
                  <a:schemeClr val="bg2">
                    <a:lumMod val="50000"/>
                  </a:schemeClr>
                </a:solidFill>
              </a:rPr>
              <a:t>20xx.00</a:t>
            </a:r>
            <a:endParaRPr lang="ko-KR" altLang="en-US" sz="1000" dirty="0">
              <a:solidFill>
                <a:schemeClr val="bg2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81441197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원형: 비어 있음 3">
            <a:extLst>
              <a:ext uri="{FF2B5EF4-FFF2-40B4-BE49-F238E27FC236}">
                <a16:creationId xmlns:a16="http://schemas.microsoft.com/office/drawing/2014/main" id="{F39CD950-39E5-4833-9455-C6033C027B8D}"/>
              </a:ext>
            </a:extLst>
          </p:cNvPr>
          <p:cNvSpPr/>
          <p:nvPr/>
        </p:nvSpPr>
        <p:spPr>
          <a:xfrm>
            <a:off x="2089028" y="852874"/>
            <a:ext cx="2844258" cy="2844258"/>
          </a:xfrm>
          <a:prstGeom prst="donut">
            <a:avLst>
              <a:gd name="adj" fmla="val 4330"/>
            </a:avLst>
          </a:prstGeom>
          <a:solidFill>
            <a:srgbClr val="46E88B">
              <a:alpha val="24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" name="막힌 원호 4">
            <a:extLst>
              <a:ext uri="{FF2B5EF4-FFF2-40B4-BE49-F238E27FC236}">
                <a16:creationId xmlns:a16="http://schemas.microsoft.com/office/drawing/2014/main" id="{6869905D-D5CC-4864-92B6-8F64D84743E2}"/>
              </a:ext>
            </a:extLst>
          </p:cNvPr>
          <p:cNvSpPr/>
          <p:nvPr/>
        </p:nvSpPr>
        <p:spPr>
          <a:xfrm rot="16200000">
            <a:off x="2092282" y="852875"/>
            <a:ext cx="2841005" cy="2841006"/>
          </a:xfrm>
          <a:prstGeom prst="blockArc">
            <a:avLst>
              <a:gd name="adj1" fmla="val 4585980"/>
              <a:gd name="adj2" fmla="val 21580684"/>
              <a:gd name="adj3" fmla="val 4151"/>
            </a:avLst>
          </a:prstGeom>
          <a:solidFill>
            <a:srgbClr val="46E88B"/>
          </a:solidFill>
          <a:ln w="190500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" name="원형: 비어 있음 17">
            <a:extLst>
              <a:ext uri="{FF2B5EF4-FFF2-40B4-BE49-F238E27FC236}">
                <a16:creationId xmlns:a16="http://schemas.microsoft.com/office/drawing/2014/main" id="{DACDFD6E-E363-41E6-A24E-EB26DB8D3C57}"/>
              </a:ext>
            </a:extLst>
          </p:cNvPr>
          <p:cNvSpPr/>
          <p:nvPr/>
        </p:nvSpPr>
        <p:spPr>
          <a:xfrm>
            <a:off x="643467" y="3160474"/>
            <a:ext cx="1886637" cy="1886637"/>
          </a:xfrm>
          <a:prstGeom prst="donut">
            <a:avLst>
              <a:gd name="adj" fmla="val 6163"/>
            </a:avLst>
          </a:prstGeom>
          <a:solidFill>
            <a:srgbClr val="46E88B">
              <a:alpha val="24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막힌 원호 18">
            <a:extLst>
              <a:ext uri="{FF2B5EF4-FFF2-40B4-BE49-F238E27FC236}">
                <a16:creationId xmlns:a16="http://schemas.microsoft.com/office/drawing/2014/main" id="{73D2C614-3FDB-43F3-A78C-1BF5FF6C1576}"/>
              </a:ext>
            </a:extLst>
          </p:cNvPr>
          <p:cNvSpPr/>
          <p:nvPr/>
        </p:nvSpPr>
        <p:spPr>
          <a:xfrm rot="16200000">
            <a:off x="645625" y="3160475"/>
            <a:ext cx="1884480" cy="1884479"/>
          </a:xfrm>
          <a:prstGeom prst="blockArc">
            <a:avLst>
              <a:gd name="adj1" fmla="val 12295724"/>
              <a:gd name="adj2" fmla="val 19228"/>
              <a:gd name="adj3" fmla="val 5840"/>
            </a:avLst>
          </a:prstGeom>
          <a:solidFill>
            <a:srgbClr val="46E88B"/>
          </a:solidFill>
          <a:ln w="190500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0" name="원형: 비어 있음 19">
            <a:extLst>
              <a:ext uri="{FF2B5EF4-FFF2-40B4-BE49-F238E27FC236}">
                <a16:creationId xmlns:a16="http://schemas.microsoft.com/office/drawing/2014/main" id="{A22F1848-325E-4DBF-89BA-EE5B86D502E9}"/>
              </a:ext>
            </a:extLst>
          </p:cNvPr>
          <p:cNvSpPr/>
          <p:nvPr/>
        </p:nvSpPr>
        <p:spPr>
          <a:xfrm>
            <a:off x="4140179" y="3387444"/>
            <a:ext cx="2433363" cy="2433363"/>
          </a:xfrm>
          <a:prstGeom prst="donut">
            <a:avLst>
              <a:gd name="adj" fmla="val 4902"/>
            </a:avLst>
          </a:prstGeom>
          <a:solidFill>
            <a:srgbClr val="46E88B">
              <a:alpha val="24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1" name="막힌 원호 20">
            <a:extLst>
              <a:ext uri="{FF2B5EF4-FFF2-40B4-BE49-F238E27FC236}">
                <a16:creationId xmlns:a16="http://schemas.microsoft.com/office/drawing/2014/main" id="{AE48F94A-A1FE-4C11-A391-22BBEE0A5380}"/>
              </a:ext>
            </a:extLst>
          </p:cNvPr>
          <p:cNvSpPr/>
          <p:nvPr/>
        </p:nvSpPr>
        <p:spPr>
          <a:xfrm rot="16200000">
            <a:off x="4142338" y="3387445"/>
            <a:ext cx="2430582" cy="2430581"/>
          </a:xfrm>
          <a:prstGeom prst="blockArc">
            <a:avLst>
              <a:gd name="adj1" fmla="val 7274536"/>
              <a:gd name="adj2" fmla="val 18805"/>
              <a:gd name="adj3" fmla="val 4829"/>
            </a:avLst>
          </a:prstGeom>
          <a:solidFill>
            <a:srgbClr val="46E88B"/>
          </a:solidFill>
          <a:ln w="190500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F4AC5B33-3B7D-4DCC-A713-4712140E2793}"/>
              </a:ext>
            </a:extLst>
          </p:cNvPr>
          <p:cNvSpPr/>
          <p:nvPr/>
        </p:nvSpPr>
        <p:spPr>
          <a:xfrm>
            <a:off x="2530104" y="1721345"/>
            <a:ext cx="1886638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  <a:endParaRPr lang="ko-KR" altLang="en-US" sz="1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577CAB84-7156-449E-A741-A89D498B2B09}"/>
              </a:ext>
            </a:extLst>
          </p:cNvPr>
          <p:cNvSpPr/>
          <p:nvPr/>
        </p:nvSpPr>
        <p:spPr>
          <a:xfrm>
            <a:off x="2530104" y="1950293"/>
            <a:ext cx="188663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6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5750</a:t>
            </a:r>
            <a:endParaRPr lang="ko-KR" altLang="en-US" sz="3600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4D18CFD4-FE75-49B9-9873-3DD26E291FF5}"/>
              </a:ext>
            </a:extLst>
          </p:cNvPr>
          <p:cNvSpPr/>
          <p:nvPr/>
        </p:nvSpPr>
        <p:spPr>
          <a:xfrm>
            <a:off x="2530104" y="2548573"/>
            <a:ext cx="1886638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  <a:endParaRPr lang="ko-KR" altLang="en-US" sz="1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B1FD29FE-784A-4418-AA3D-CBDE3D453BAC}"/>
              </a:ext>
            </a:extLst>
          </p:cNvPr>
          <p:cNvSpPr/>
          <p:nvPr/>
        </p:nvSpPr>
        <p:spPr>
          <a:xfrm>
            <a:off x="4520830" y="4053004"/>
            <a:ext cx="1886638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  <a:endParaRPr lang="ko-KR" altLang="en-US" sz="1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D9B377AE-6B90-4DF7-BA2D-8FB5E7484723}"/>
              </a:ext>
            </a:extLst>
          </p:cNvPr>
          <p:cNvSpPr/>
          <p:nvPr/>
        </p:nvSpPr>
        <p:spPr>
          <a:xfrm>
            <a:off x="4520830" y="4281952"/>
            <a:ext cx="188663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6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4320</a:t>
            </a:r>
            <a:endParaRPr lang="ko-KR" altLang="en-US" sz="3600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C1E36363-E639-405D-9473-C9F65D5FE38F}"/>
              </a:ext>
            </a:extLst>
          </p:cNvPr>
          <p:cNvSpPr/>
          <p:nvPr/>
        </p:nvSpPr>
        <p:spPr>
          <a:xfrm>
            <a:off x="4520830" y="4880232"/>
            <a:ext cx="1886638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  <a:endParaRPr lang="ko-KR" altLang="en-US" sz="1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52D16577-3A72-4468-BEB1-588D22AA59FA}"/>
              </a:ext>
            </a:extLst>
          </p:cNvPr>
          <p:cNvSpPr/>
          <p:nvPr/>
        </p:nvSpPr>
        <p:spPr>
          <a:xfrm>
            <a:off x="951677" y="3582496"/>
            <a:ext cx="1886638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  <a:endParaRPr lang="ko-KR" altLang="en-US" sz="1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2F46C3D1-D54E-4C9D-83C6-3EC82E325AF0}"/>
              </a:ext>
            </a:extLst>
          </p:cNvPr>
          <p:cNvSpPr/>
          <p:nvPr/>
        </p:nvSpPr>
        <p:spPr>
          <a:xfrm>
            <a:off x="951677" y="3811444"/>
            <a:ext cx="188663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6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1730</a:t>
            </a:r>
            <a:endParaRPr lang="ko-KR" altLang="en-US" sz="3600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C338E650-6DCD-41C6-8EB5-DEFC62BEBFD0}"/>
              </a:ext>
            </a:extLst>
          </p:cNvPr>
          <p:cNvSpPr/>
          <p:nvPr/>
        </p:nvSpPr>
        <p:spPr>
          <a:xfrm>
            <a:off x="951677" y="4409724"/>
            <a:ext cx="1886638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  <a:endParaRPr lang="ko-KR" altLang="en-US" sz="1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42D70D9-96D8-473E-97D1-7AB2745517E4}"/>
              </a:ext>
            </a:extLst>
          </p:cNvPr>
          <p:cNvSpPr txBox="1"/>
          <p:nvPr/>
        </p:nvSpPr>
        <p:spPr>
          <a:xfrm>
            <a:off x="7152959" y="1685109"/>
            <a:ext cx="439341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b="1" dirty="0">
                <a:solidFill>
                  <a:srgbClr val="1A1618"/>
                </a:solidFill>
                <a:cs typeface="Arial" panose="020B0604020202020204" pitchFamily="34" charset="0"/>
              </a:rPr>
              <a:t>SLIDE TITLE HERE</a:t>
            </a:r>
            <a:endParaRPr lang="ko-KR" altLang="en-US" sz="2400" b="1" dirty="0">
              <a:solidFill>
                <a:srgbClr val="1A1618"/>
              </a:solidFill>
              <a:cs typeface="Arial" panose="020B0604020202020204" pitchFamily="34" charset="0"/>
            </a:endParaRPr>
          </a:p>
        </p:txBody>
      </p:sp>
      <p:pic>
        <p:nvPicPr>
          <p:cNvPr id="48" name="그래픽 47">
            <a:extLst>
              <a:ext uri="{FF2B5EF4-FFF2-40B4-BE49-F238E27FC236}">
                <a16:creationId xmlns:a16="http://schemas.microsoft.com/office/drawing/2014/main" id="{CE6D5D4B-4D80-4225-BE1E-04EE1EC20AB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258714" y="2519748"/>
            <a:ext cx="2020380" cy="62550"/>
          </a:xfrm>
          <a:prstGeom prst="rect">
            <a:avLst/>
          </a:prstGeom>
        </p:spPr>
      </p:pic>
      <p:sp>
        <p:nvSpPr>
          <p:cNvPr id="49" name="직사각형 48">
            <a:extLst>
              <a:ext uri="{FF2B5EF4-FFF2-40B4-BE49-F238E27FC236}">
                <a16:creationId xmlns:a16="http://schemas.microsoft.com/office/drawing/2014/main" id="{0D714404-FE78-4BD4-A192-5F165842B337}"/>
              </a:ext>
            </a:extLst>
          </p:cNvPr>
          <p:cNvSpPr/>
          <p:nvPr/>
        </p:nvSpPr>
        <p:spPr>
          <a:xfrm>
            <a:off x="7850358" y="3032567"/>
            <a:ext cx="3696017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777EE7B-6A0D-420C-83A3-7CBCEF1A592B}"/>
              </a:ext>
            </a:extLst>
          </p:cNvPr>
          <p:cNvSpPr txBox="1"/>
          <p:nvPr/>
        </p:nvSpPr>
        <p:spPr>
          <a:xfrm>
            <a:off x="7850358" y="3292719"/>
            <a:ext cx="3696017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21E294F4-2B7E-4D7A-B97A-3CE2D47269F5}"/>
              </a:ext>
            </a:extLst>
          </p:cNvPr>
          <p:cNvSpPr/>
          <p:nvPr/>
        </p:nvSpPr>
        <p:spPr>
          <a:xfrm>
            <a:off x="7850358" y="3774243"/>
            <a:ext cx="3696017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C3421B37-CFFB-40DE-BC15-434A6604F855}"/>
              </a:ext>
            </a:extLst>
          </p:cNvPr>
          <p:cNvSpPr txBox="1"/>
          <p:nvPr/>
        </p:nvSpPr>
        <p:spPr>
          <a:xfrm>
            <a:off x="7850358" y="4034395"/>
            <a:ext cx="3696017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3C750D28-1AD5-41A8-8AE0-44F2936EFF61}"/>
              </a:ext>
            </a:extLst>
          </p:cNvPr>
          <p:cNvSpPr/>
          <p:nvPr/>
        </p:nvSpPr>
        <p:spPr>
          <a:xfrm>
            <a:off x="7850358" y="4515920"/>
            <a:ext cx="3696017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09B553B-3377-4946-8E06-2EA962F998E1}"/>
              </a:ext>
            </a:extLst>
          </p:cNvPr>
          <p:cNvSpPr txBox="1"/>
          <p:nvPr/>
        </p:nvSpPr>
        <p:spPr>
          <a:xfrm>
            <a:off x="7850358" y="4776072"/>
            <a:ext cx="3696017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grpSp>
        <p:nvGrpSpPr>
          <p:cNvPr id="56" name="그룹 55">
            <a:extLst>
              <a:ext uri="{FF2B5EF4-FFF2-40B4-BE49-F238E27FC236}">
                <a16:creationId xmlns:a16="http://schemas.microsoft.com/office/drawing/2014/main" id="{49DBE633-2928-4241-9E1B-3509081CDF99}"/>
              </a:ext>
            </a:extLst>
          </p:cNvPr>
          <p:cNvGrpSpPr/>
          <p:nvPr/>
        </p:nvGrpSpPr>
        <p:grpSpPr>
          <a:xfrm>
            <a:off x="7283600" y="3880665"/>
            <a:ext cx="332573" cy="341154"/>
            <a:chOff x="2772242" y="1560385"/>
            <a:chExt cx="376198" cy="385905"/>
          </a:xfrm>
          <a:solidFill>
            <a:srgbClr val="46E88B"/>
          </a:solidFill>
        </p:grpSpPr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D30E2576-A9E3-4C80-BFA0-8834B541E3F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2DC3746-889F-4C5C-9B74-BE5DADBB8ADE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C99CB1E-8DDA-40AA-B53D-FAED72C3FCA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C2D4AEF7-B26F-4C57-88B8-14EB81F51890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1" name="그룹 60">
            <a:extLst>
              <a:ext uri="{FF2B5EF4-FFF2-40B4-BE49-F238E27FC236}">
                <a16:creationId xmlns:a16="http://schemas.microsoft.com/office/drawing/2014/main" id="{540A16D9-5A44-4330-AFBD-01C528C4C901}"/>
              </a:ext>
            </a:extLst>
          </p:cNvPr>
          <p:cNvGrpSpPr/>
          <p:nvPr/>
        </p:nvGrpSpPr>
        <p:grpSpPr>
          <a:xfrm>
            <a:off x="7275673" y="4604126"/>
            <a:ext cx="348427" cy="343892"/>
            <a:chOff x="4107647" y="4896992"/>
            <a:chExt cx="394132" cy="389001"/>
          </a:xfrm>
          <a:solidFill>
            <a:srgbClr val="46E88B"/>
          </a:solidFill>
        </p:grpSpPr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1BA34B7E-3D67-4741-B336-72DDA99E09AA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0022DC08-FAC1-4186-8137-762D191A04AA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C9E3AFA0-7D88-41FF-9918-2F928A32B9F3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9D7D9824-9FD5-4962-B00A-8F6B8CF572B3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2CA7ADE-BB12-42D0-B631-4DFA67237919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9F7CAF69-8C9F-4AB1-9E32-38B59DF315C4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47E19CB9-4ED0-46DF-A1A3-5AE79C0A13D9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ECB0D97-2D44-4DA2-A257-82145A35FDAE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0" name="그룹 69">
            <a:extLst>
              <a:ext uri="{FF2B5EF4-FFF2-40B4-BE49-F238E27FC236}">
                <a16:creationId xmlns:a16="http://schemas.microsoft.com/office/drawing/2014/main" id="{EFEE9599-77BA-4CA7-87E4-9D4A8BA8C60C}"/>
              </a:ext>
            </a:extLst>
          </p:cNvPr>
          <p:cNvGrpSpPr/>
          <p:nvPr/>
        </p:nvGrpSpPr>
        <p:grpSpPr>
          <a:xfrm>
            <a:off x="7319369" y="3117000"/>
            <a:ext cx="261035" cy="348102"/>
            <a:chOff x="3471472" y="902398"/>
            <a:chExt cx="295275" cy="393763"/>
          </a:xfrm>
          <a:solidFill>
            <a:srgbClr val="46E88B"/>
          </a:solidFill>
        </p:grpSpPr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79485DE7-893F-41DB-8691-2BA573CFF085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586D9A4F-E937-4D7B-B7D6-2BD4A5475EC4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71230285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31322EB6-7054-4427-961C-11E4E64C83D5}"/>
              </a:ext>
            </a:extLst>
          </p:cNvPr>
          <p:cNvSpPr txBox="1"/>
          <p:nvPr/>
        </p:nvSpPr>
        <p:spPr>
          <a:xfrm>
            <a:off x="2603945" y="52363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INFOGRAPHIC SLIDE TITLE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929BE02D-F2C5-43A1-A06B-50F188865790}"/>
              </a:ext>
            </a:extLst>
          </p:cNvPr>
          <p:cNvSpPr txBox="1"/>
          <p:nvPr/>
        </p:nvSpPr>
        <p:spPr>
          <a:xfrm>
            <a:off x="2603945" y="1106470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>
                <a:solidFill>
                  <a:srgbClr val="1A1618"/>
                </a:solidFill>
              </a:rPr>
              <a:t>Lorem ipsum dolor sit amet, consectetur adipisicing elit.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F311DD67-E084-43EF-8C34-E04D86F17C53}"/>
              </a:ext>
            </a:extLst>
          </p:cNvPr>
          <p:cNvSpPr/>
          <p:nvPr/>
        </p:nvSpPr>
        <p:spPr>
          <a:xfrm>
            <a:off x="1085176" y="2093006"/>
            <a:ext cx="2895598" cy="4129993"/>
          </a:xfrm>
          <a:prstGeom prst="roundRect">
            <a:avLst>
              <a:gd name="adj" fmla="val 5180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 dirty="0">
              <a:solidFill>
                <a:srgbClr val="1A1618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4B80F2BD-15E6-4845-8697-1F66532AF3E6}"/>
              </a:ext>
            </a:extLst>
          </p:cNvPr>
          <p:cNvSpPr/>
          <p:nvPr/>
        </p:nvSpPr>
        <p:spPr>
          <a:xfrm>
            <a:off x="1382950" y="2505762"/>
            <a:ext cx="2300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DAD5EC5-82A7-446C-AD55-DE66F23ADF58}"/>
              </a:ext>
            </a:extLst>
          </p:cNvPr>
          <p:cNvSpPr/>
          <p:nvPr/>
        </p:nvSpPr>
        <p:spPr>
          <a:xfrm>
            <a:off x="1382950" y="4964226"/>
            <a:ext cx="230005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B34BE4A1-6615-4D8E-8ACB-01C4C224822F}"/>
              </a:ext>
            </a:extLst>
          </p:cNvPr>
          <p:cNvSpPr txBox="1"/>
          <p:nvPr/>
        </p:nvSpPr>
        <p:spPr>
          <a:xfrm>
            <a:off x="1382950" y="5320643"/>
            <a:ext cx="230005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5BD559CE-BA93-4FBB-93F7-B15E61656E6F}"/>
              </a:ext>
            </a:extLst>
          </p:cNvPr>
          <p:cNvSpPr/>
          <p:nvPr/>
        </p:nvSpPr>
        <p:spPr>
          <a:xfrm>
            <a:off x="1455365" y="3229581"/>
            <a:ext cx="2227635" cy="199419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98C5CC1D-3731-4D24-85B5-C32ABCC798EB}"/>
              </a:ext>
            </a:extLst>
          </p:cNvPr>
          <p:cNvSpPr txBox="1"/>
          <p:nvPr/>
        </p:nvSpPr>
        <p:spPr>
          <a:xfrm>
            <a:off x="1382950" y="2862179"/>
            <a:ext cx="2300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3600" b="1" dirty="0">
                <a:solidFill>
                  <a:srgbClr val="33DDB7"/>
                </a:solidFill>
              </a:rPr>
              <a:t>1,248 $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8565F71B-1F55-4D48-9731-C541ABBB3841}"/>
              </a:ext>
            </a:extLst>
          </p:cNvPr>
          <p:cNvSpPr/>
          <p:nvPr/>
        </p:nvSpPr>
        <p:spPr>
          <a:xfrm>
            <a:off x="1382950" y="3893612"/>
            <a:ext cx="230005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20XX. 00. 00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133C1D2-B139-473A-B29E-D9DF46B5162D}"/>
              </a:ext>
            </a:extLst>
          </p:cNvPr>
          <p:cNvSpPr txBox="1"/>
          <p:nvPr/>
        </p:nvSpPr>
        <p:spPr>
          <a:xfrm>
            <a:off x="1382950" y="4250029"/>
            <a:ext cx="230005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018072A3-A9B2-4AC9-8B17-858641794162}"/>
              </a:ext>
            </a:extLst>
          </p:cNvPr>
          <p:cNvSpPr/>
          <p:nvPr/>
        </p:nvSpPr>
        <p:spPr>
          <a:xfrm>
            <a:off x="4648201" y="2093006"/>
            <a:ext cx="2895598" cy="4129993"/>
          </a:xfrm>
          <a:prstGeom prst="roundRect">
            <a:avLst>
              <a:gd name="adj" fmla="val 5180"/>
            </a:avLst>
          </a:prstGeom>
          <a:solidFill>
            <a:srgbClr val="33DDB7"/>
          </a:solidFill>
          <a:ln w="9525" cap="flat">
            <a:noFill/>
            <a:prstDash val="solid"/>
            <a:miter/>
          </a:ln>
          <a:effectLst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 dirty="0">
              <a:solidFill>
                <a:srgbClr val="1A1618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36A9AF4B-2662-4151-9280-B0F95A729C71}"/>
              </a:ext>
            </a:extLst>
          </p:cNvPr>
          <p:cNvSpPr/>
          <p:nvPr/>
        </p:nvSpPr>
        <p:spPr>
          <a:xfrm>
            <a:off x="4945975" y="2505762"/>
            <a:ext cx="2300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774153F5-C07D-4F82-A560-D0ECA55F9E4A}"/>
              </a:ext>
            </a:extLst>
          </p:cNvPr>
          <p:cNvSpPr/>
          <p:nvPr/>
        </p:nvSpPr>
        <p:spPr>
          <a:xfrm>
            <a:off x="4945975" y="4964226"/>
            <a:ext cx="230005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1C967788-D76B-4EC4-B25C-D0A31C7062B4}"/>
              </a:ext>
            </a:extLst>
          </p:cNvPr>
          <p:cNvSpPr txBox="1"/>
          <p:nvPr/>
        </p:nvSpPr>
        <p:spPr>
          <a:xfrm>
            <a:off x="4945975" y="5320643"/>
            <a:ext cx="230005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31FD219F-62A8-441F-826A-5C90BB4B54C4}"/>
              </a:ext>
            </a:extLst>
          </p:cNvPr>
          <p:cNvSpPr txBox="1"/>
          <p:nvPr/>
        </p:nvSpPr>
        <p:spPr>
          <a:xfrm>
            <a:off x="4945975" y="2862179"/>
            <a:ext cx="2300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3600" b="1" dirty="0">
                <a:solidFill>
                  <a:schemeClr val="bg1"/>
                </a:solidFill>
              </a:rPr>
              <a:t>3,725 $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B7352914-C766-4AA6-BAAF-20F2C590BE00}"/>
              </a:ext>
            </a:extLst>
          </p:cNvPr>
          <p:cNvSpPr/>
          <p:nvPr/>
        </p:nvSpPr>
        <p:spPr>
          <a:xfrm>
            <a:off x="4945975" y="3893612"/>
            <a:ext cx="230005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20XX. 00. 00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16D1461B-9129-4670-9536-C3F29222EA51}"/>
              </a:ext>
            </a:extLst>
          </p:cNvPr>
          <p:cNvSpPr txBox="1"/>
          <p:nvPr/>
        </p:nvSpPr>
        <p:spPr>
          <a:xfrm>
            <a:off x="4945975" y="4250029"/>
            <a:ext cx="230005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12A01748-BBC8-46A1-B42B-0EFAF530A596}"/>
              </a:ext>
            </a:extLst>
          </p:cNvPr>
          <p:cNvSpPr/>
          <p:nvPr/>
        </p:nvSpPr>
        <p:spPr>
          <a:xfrm>
            <a:off x="8211226" y="2093006"/>
            <a:ext cx="2895598" cy="4129993"/>
          </a:xfrm>
          <a:prstGeom prst="roundRect">
            <a:avLst>
              <a:gd name="adj" fmla="val 5180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glow rad="25400">
              <a:schemeClr val="accent3">
                <a:lumMod val="40000"/>
                <a:lumOff val="60000"/>
                <a:alpha val="40000"/>
              </a:schemeClr>
            </a:glow>
            <a:outerShdw blurRad="63500" dist="88900" dir="2700000" algn="tl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360000" tIns="360000" rIns="360000" bIns="36000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1400" dirty="0">
              <a:solidFill>
                <a:srgbClr val="1A1618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B4C8B779-DBFD-462D-8D1F-B4950E345D4C}"/>
              </a:ext>
            </a:extLst>
          </p:cNvPr>
          <p:cNvSpPr/>
          <p:nvPr/>
        </p:nvSpPr>
        <p:spPr>
          <a:xfrm>
            <a:off x="8509000" y="2505762"/>
            <a:ext cx="2300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565ECC95-F47B-4680-8262-DE1E1C088921}"/>
              </a:ext>
            </a:extLst>
          </p:cNvPr>
          <p:cNvSpPr/>
          <p:nvPr/>
        </p:nvSpPr>
        <p:spPr>
          <a:xfrm>
            <a:off x="8509000" y="4964226"/>
            <a:ext cx="230005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10074F06-FE60-465A-ADD4-3764542F575A}"/>
              </a:ext>
            </a:extLst>
          </p:cNvPr>
          <p:cNvSpPr txBox="1"/>
          <p:nvPr/>
        </p:nvSpPr>
        <p:spPr>
          <a:xfrm>
            <a:off x="8509000" y="5320643"/>
            <a:ext cx="230005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53DC55FB-4AFC-4EDF-8CC4-22187C15B239}"/>
              </a:ext>
            </a:extLst>
          </p:cNvPr>
          <p:cNvSpPr/>
          <p:nvPr/>
        </p:nvSpPr>
        <p:spPr>
          <a:xfrm flipV="1">
            <a:off x="8581415" y="4849917"/>
            <a:ext cx="2227635" cy="36000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38F0B5B9-EB93-4377-9807-27BA13899643}"/>
              </a:ext>
            </a:extLst>
          </p:cNvPr>
          <p:cNvSpPr txBox="1"/>
          <p:nvPr/>
        </p:nvSpPr>
        <p:spPr>
          <a:xfrm>
            <a:off x="8509000" y="4176090"/>
            <a:ext cx="2300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3600" b="1" dirty="0">
                <a:solidFill>
                  <a:srgbClr val="33DDB7"/>
                </a:solidFill>
              </a:rPr>
              <a:t>298%</a:t>
            </a:r>
          </a:p>
        </p:txBody>
      </p:sp>
      <p:pic>
        <p:nvPicPr>
          <p:cNvPr id="31" name="그래픽 30">
            <a:extLst>
              <a:ext uri="{FF2B5EF4-FFF2-40B4-BE49-F238E27FC236}">
                <a16:creationId xmlns:a16="http://schemas.microsoft.com/office/drawing/2014/main" id="{8A628ADB-2520-49BB-8FA7-5647AC764ED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821907" y="2932991"/>
            <a:ext cx="1674238" cy="11510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59976017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7A9430EF-9B5C-4395-A3F0-BCA00BFA2320}"/>
              </a:ext>
            </a:extLst>
          </p:cNvPr>
          <p:cNvSpPr txBox="1"/>
          <p:nvPr/>
        </p:nvSpPr>
        <p:spPr>
          <a:xfrm>
            <a:off x="2603945" y="52363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INFOGRAPHIC SLIDE TITLE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72245B4E-FE30-4BD2-8867-661FB4C73C39}"/>
              </a:ext>
            </a:extLst>
          </p:cNvPr>
          <p:cNvSpPr txBox="1"/>
          <p:nvPr/>
        </p:nvSpPr>
        <p:spPr>
          <a:xfrm>
            <a:off x="2603945" y="1106470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A1618"/>
                </a:solidFill>
              </a:rPr>
              <a:t>amet</a:t>
            </a:r>
            <a:r>
              <a:rPr lang="en-US" altLang="ko-KR" sz="1600" dirty="0">
                <a:solidFill>
                  <a:srgbClr val="1A1618"/>
                </a:solidFill>
              </a:rPr>
              <a:t>, </a:t>
            </a:r>
            <a:r>
              <a:rPr lang="en-US" altLang="ko-KR" sz="16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elit</a:t>
            </a:r>
            <a:r>
              <a:rPr lang="en-US" altLang="ko-KR" sz="1600" dirty="0">
                <a:solidFill>
                  <a:srgbClr val="1A1618"/>
                </a:solidFill>
              </a:rPr>
              <a:t>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7C47754E-7913-4035-9151-08F1B27E02B4}"/>
              </a:ext>
            </a:extLst>
          </p:cNvPr>
          <p:cNvSpPr/>
          <p:nvPr/>
        </p:nvSpPr>
        <p:spPr>
          <a:xfrm>
            <a:off x="5199807" y="3269407"/>
            <a:ext cx="1790700" cy="1790700"/>
          </a:xfrm>
          <a:prstGeom prst="ellipse">
            <a:avLst/>
          </a:prstGeom>
          <a:noFill/>
          <a:ln w="127000" cap="flat">
            <a:solidFill>
              <a:srgbClr val="33DDB7"/>
            </a:solidFill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2400" b="1" dirty="0"/>
              <a:t>SWOT</a:t>
            </a: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5AA719D0-411D-4F52-B238-B4A2D830B10E}"/>
              </a:ext>
            </a:extLst>
          </p:cNvPr>
          <p:cNvSpPr/>
          <p:nvPr/>
        </p:nvSpPr>
        <p:spPr>
          <a:xfrm>
            <a:off x="5522877" y="2040662"/>
            <a:ext cx="2545644" cy="2013373"/>
          </a:xfrm>
          <a:custGeom>
            <a:avLst/>
            <a:gdLst>
              <a:gd name="connsiteX0" fmla="*/ 1810307 w 2545644"/>
              <a:gd name="connsiteY0" fmla="*/ 1956000 h 2013373"/>
              <a:gd name="connsiteX1" fmla="*/ 2484208 w 2545644"/>
              <a:gd name="connsiteY1" fmla="*/ 1483204 h 2013373"/>
              <a:gd name="connsiteX2" fmla="*/ 2516607 w 2545644"/>
              <a:gd name="connsiteY2" fmla="*/ 1376287 h 2013373"/>
              <a:gd name="connsiteX3" fmla="*/ 572892 w 2545644"/>
              <a:gd name="connsiteY3" fmla="*/ 42138 h 2013373"/>
              <a:gd name="connsiteX4" fmla="*/ 113287 w 2545644"/>
              <a:gd name="connsiteY4" fmla="*/ 93051 h 2013373"/>
              <a:gd name="connsiteX5" fmla="*/ 58672 w 2545644"/>
              <a:gd name="connsiteY5" fmla="*/ 233293 h 2013373"/>
              <a:gd name="connsiteX6" fmla="*/ 575438 w 2545644"/>
              <a:gd name="connsiteY6" fmla="*/ 969678 h 2013373"/>
              <a:gd name="connsiteX7" fmla="*/ 643013 w 2545644"/>
              <a:gd name="connsiteY7" fmla="*/ 1006706 h 2013373"/>
              <a:gd name="connsiteX8" fmla="*/ 1361348 w 2545644"/>
              <a:gd name="connsiteY8" fmla="*/ 1329077 h 2013373"/>
              <a:gd name="connsiteX9" fmla="*/ 1670296 w 2545644"/>
              <a:gd name="connsiteY9" fmla="*/ 1899533 h 2013373"/>
              <a:gd name="connsiteX10" fmla="*/ 1810307 w 2545644"/>
              <a:gd name="connsiteY10" fmla="*/ 1956000 h 20133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545644" h="2013373">
                <a:moveTo>
                  <a:pt x="1810307" y="1956000"/>
                </a:moveTo>
                <a:lnTo>
                  <a:pt x="2484208" y="1483204"/>
                </a:lnTo>
                <a:cubicBezTo>
                  <a:pt x="2518227" y="1459368"/>
                  <a:pt x="2531650" y="1415166"/>
                  <a:pt x="2516607" y="1376287"/>
                </a:cubicBezTo>
                <a:cubicBezTo>
                  <a:pt x="2208584" y="574178"/>
                  <a:pt x="1439337" y="42138"/>
                  <a:pt x="572892" y="42138"/>
                </a:cubicBezTo>
                <a:cubicBezTo>
                  <a:pt x="417376" y="42138"/>
                  <a:pt x="263481" y="59263"/>
                  <a:pt x="113287" y="93051"/>
                </a:cubicBezTo>
                <a:cubicBezTo>
                  <a:pt x="50341" y="107168"/>
                  <a:pt x="21413" y="180529"/>
                  <a:pt x="58672" y="233293"/>
                </a:cubicBezTo>
                <a:lnTo>
                  <a:pt x="575438" y="969678"/>
                </a:lnTo>
                <a:cubicBezTo>
                  <a:pt x="590943" y="991895"/>
                  <a:pt x="615937" y="1005086"/>
                  <a:pt x="643013" y="1006706"/>
                </a:cubicBezTo>
                <a:cubicBezTo>
                  <a:pt x="914009" y="1023368"/>
                  <a:pt x="1167184" y="1136534"/>
                  <a:pt x="1361348" y="1329077"/>
                </a:cubicBezTo>
                <a:cubicBezTo>
                  <a:pt x="1520335" y="1486676"/>
                  <a:pt x="1626558" y="1684542"/>
                  <a:pt x="1670296" y="1899533"/>
                </a:cubicBezTo>
                <a:cubicBezTo>
                  <a:pt x="1683025" y="1963637"/>
                  <a:pt x="1757080" y="1993259"/>
                  <a:pt x="1810307" y="1956000"/>
                </a:cubicBezTo>
                <a:close/>
              </a:path>
            </a:pathLst>
          </a:custGeom>
          <a:solidFill>
            <a:srgbClr val="33DDB7"/>
          </a:solidFill>
          <a:ln w="231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D58671C6-137F-4884-9469-3609FE41FB50}"/>
              </a:ext>
            </a:extLst>
          </p:cNvPr>
          <p:cNvSpPr/>
          <p:nvPr/>
        </p:nvSpPr>
        <p:spPr>
          <a:xfrm>
            <a:off x="6205879" y="3592245"/>
            <a:ext cx="2013373" cy="2545644"/>
          </a:xfrm>
          <a:custGeom>
            <a:avLst/>
            <a:gdLst>
              <a:gd name="connsiteX0" fmla="*/ 58596 w 2013373"/>
              <a:gd name="connsiteY0" fmla="*/ 1810538 h 2545644"/>
              <a:gd name="connsiteX1" fmla="*/ 531392 w 2013373"/>
              <a:gd name="connsiteY1" fmla="*/ 2484440 h 2545644"/>
              <a:gd name="connsiteX2" fmla="*/ 638309 w 2013373"/>
              <a:gd name="connsiteY2" fmla="*/ 2516839 h 2545644"/>
              <a:gd name="connsiteX3" fmla="*/ 1972227 w 2013373"/>
              <a:gd name="connsiteY3" fmla="*/ 572892 h 2545644"/>
              <a:gd name="connsiteX4" fmla="*/ 1921314 w 2013373"/>
              <a:gd name="connsiteY4" fmla="*/ 113288 h 2545644"/>
              <a:gd name="connsiteX5" fmla="*/ 1781072 w 2013373"/>
              <a:gd name="connsiteY5" fmla="*/ 58672 h 2545644"/>
              <a:gd name="connsiteX6" fmla="*/ 1044687 w 2013373"/>
              <a:gd name="connsiteY6" fmla="*/ 575438 h 2545644"/>
              <a:gd name="connsiteX7" fmla="*/ 1007659 w 2013373"/>
              <a:gd name="connsiteY7" fmla="*/ 643013 h 2545644"/>
              <a:gd name="connsiteX8" fmla="*/ 685288 w 2013373"/>
              <a:gd name="connsiteY8" fmla="*/ 1361348 h 2545644"/>
              <a:gd name="connsiteX9" fmla="*/ 114832 w 2013373"/>
              <a:gd name="connsiteY9" fmla="*/ 1670296 h 2545644"/>
              <a:gd name="connsiteX10" fmla="*/ 58596 w 2013373"/>
              <a:gd name="connsiteY10" fmla="*/ 1810538 h 25456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3373" h="2545644">
                <a:moveTo>
                  <a:pt x="58596" y="1810538"/>
                </a:moveTo>
                <a:lnTo>
                  <a:pt x="531392" y="2484440"/>
                </a:lnTo>
                <a:cubicBezTo>
                  <a:pt x="555229" y="2518459"/>
                  <a:pt x="599430" y="2531881"/>
                  <a:pt x="638309" y="2516839"/>
                </a:cubicBezTo>
                <a:cubicBezTo>
                  <a:pt x="1440187" y="2208585"/>
                  <a:pt x="1972227" y="1439337"/>
                  <a:pt x="1972227" y="572892"/>
                </a:cubicBezTo>
                <a:cubicBezTo>
                  <a:pt x="1972227" y="417376"/>
                  <a:pt x="1955102" y="263481"/>
                  <a:pt x="1921314" y="113288"/>
                </a:cubicBezTo>
                <a:cubicBezTo>
                  <a:pt x="1907197" y="50341"/>
                  <a:pt x="1833837" y="21413"/>
                  <a:pt x="1781072" y="58672"/>
                </a:cubicBezTo>
                <a:lnTo>
                  <a:pt x="1044687" y="575438"/>
                </a:lnTo>
                <a:cubicBezTo>
                  <a:pt x="1022470" y="590943"/>
                  <a:pt x="1009279" y="615937"/>
                  <a:pt x="1007659" y="643013"/>
                </a:cubicBezTo>
                <a:cubicBezTo>
                  <a:pt x="990997" y="914008"/>
                  <a:pt x="877831" y="1167184"/>
                  <a:pt x="685288" y="1361348"/>
                </a:cubicBezTo>
                <a:cubicBezTo>
                  <a:pt x="527689" y="1520335"/>
                  <a:pt x="329823" y="1626557"/>
                  <a:pt x="114832" y="1670296"/>
                </a:cubicBezTo>
                <a:cubicBezTo>
                  <a:pt x="50959" y="1683256"/>
                  <a:pt x="21106" y="1757311"/>
                  <a:pt x="58596" y="1810538"/>
                </a:cubicBezTo>
                <a:close/>
              </a:path>
            </a:pathLst>
          </a:custGeom>
          <a:solidFill>
            <a:srgbClr val="33DDB7"/>
          </a:solidFill>
          <a:ln w="231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39E09DED-0DAF-4652-9778-FB851BCFBCF2}"/>
              </a:ext>
            </a:extLst>
          </p:cNvPr>
          <p:cNvSpPr/>
          <p:nvPr/>
        </p:nvSpPr>
        <p:spPr>
          <a:xfrm>
            <a:off x="4103568" y="4275479"/>
            <a:ext cx="2545644" cy="2013373"/>
          </a:xfrm>
          <a:custGeom>
            <a:avLst/>
            <a:gdLst>
              <a:gd name="connsiteX0" fmla="*/ 754554 w 2545644"/>
              <a:gd name="connsiteY0" fmla="*/ 58596 h 2013373"/>
              <a:gd name="connsiteX1" fmla="*/ 80653 w 2545644"/>
              <a:gd name="connsiteY1" fmla="*/ 531392 h 2013373"/>
              <a:gd name="connsiteX2" fmla="*/ 48254 w 2545644"/>
              <a:gd name="connsiteY2" fmla="*/ 638309 h 2013373"/>
              <a:gd name="connsiteX3" fmla="*/ 1992200 w 2545644"/>
              <a:gd name="connsiteY3" fmla="*/ 1972227 h 2013373"/>
              <a:gd name="connsiteX4" fmla="*/ 2451805 w 2545644"/>
              <a:gd name="connsiteY4" fmla="*/ 1921314 h 2013373"/>
              <a:gd name="connsiteX5" fmla="*/ 2506421 w 2545644"/>
              <a:gd name="connsiteY5" fmla="*/ 1781072 h 2013373"/>
              <a:gd name="connsiteX6" fmla="*/ 1989655 w 2545644"/>
              <a:gd name="connsiteY6" fmla="*/ 1044687 h 2013373"/>
              <a:gd name="connsiteX7" fmla="*/ 1922080 w 2545644"/>
              <a:gd name="connsiteY7" fmla="*/ 1007659 h 2013373"/>
              <a:gd name="connsiteX8" fmla="*/ 1203745 w 2545644"/>
              <a:gd name="connsiteY8" fmla="*/ 685288 h 2013373"/>
              <a:gd name="connsiteX9" fmla="*/ 894796 w 2545644"/>
              <a:gd name="connsiteY9" fmla="*/ 114832 h 2013373"/>
              <a:gd name="connsiteX10" fmla="*/ 754554 w 2545644"/>
              <a:gd name="connsiteY10" fmla="*/ 58596 h 20133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545644" h="2013373">
                <a:moveTo>
                  <a:pt x="754554" y="58596"/>
                </a:moveTo>
                <a:lnTo>
                  <a:pt x="80653" y="531392"/>
                </a:lnTo>
                <a:cubicBezTo>
                  <a:pt x="46634" y="555229"/>
                  <a:pt x="33211" y="599430"/>
                  <a:pt x="48254" y="638309"/>
                </a:cubicBezTo>
                <a:cubicBezTo>
                  <a:pt x="356508" y="1440187"/>
                  <a:pt x="1125756" y="1972227"/>
                  <a:pt x="1992200" y="1972227"/>
                </a:cubicBezTo>
                <a:cubicBezTo>
                  <a:pt x="2147716" y="1972227"/>
                  <a:pt x="2301612" y="1955102"/>
                  <a:pt x="2451805" y="1921314"/>
                </a:cubicBezTo>
                <a:cubicBezTo>
                  <a:pt x="2514752" y="1907197"/>
                  <a:pt x="2543680" y="1833837"/>
                  <a:pt x="2506421" y="1781072"/>
                </a:cubicBezTo>
                <a:lnTo>
                  <a:pt x="1989655" y="1044687"/>
                </a:lnTo>
                <a:cubicBezTo>
                  <a:pt x="1974150" y="1022470"/>
                  <a:pt x="1949156" y="1009279"/>
                  <a:pt x="1922080" y="1007659"/>
                </a:cubicBezTo>
                <a:cubicBezTo>
                  <a:pt x="1651084" y="990997"/>
                  <a:pt x="1397908" y="877831"/>
                  <a:pt x="1203745" y="685288"/>
                </a:cubicBezTo>
                <a:cubicBezTo>
                  <a:pt x="1044758" y="527689"/>
                  <a:pt x="938535" y="329823"/>
                  <a:pt x="894796" y="114832"/>
                </a:cubicBezTo>
                <a:cubicBezTo>
                  <a:pt x="881837" y="50959"/>
                  <a:pt x="808013" y="21106"/>
                  <a:pt x="754554" y="58596"/>
                </a:cubicBezTo>
                <a:close/>
              </a:path>
            </a:pathLst>
          </a:custGeom>
          <a:solidFill>
            <a:srgbClr val="33DDB7"/>
          </a:solidFill>
          <a:ln w="231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3AED308D-840C-43FB-A560-5FF5BB43132E}"/>
              </a:ext>
            </a:extLst>
          </p:cNvPr>
          <p:cNvSpPr/>
          <p:nvPr/>
        </p:nvSpPr>
        <p:spPr>
          <a:xfrm>
            <a:off x="3971062" y="2173168"/>
            <a:ext cx="2013373" cy="2545644"/>
          </a:xfrm>
          <a:custGeom>
            <a:avLst/>
            <a:gdLst>
              <a:gd name="connsiteX0" fmla="*/ 1482973 w 2013373"/>
              <a:gd name="connsiteY0" fmla="*/ 80653 h 2545644"/>
              <a:gd name="connsiteX1" fmla="*/ 1376056 w 2013373"/>
              <a:gd name="connsiteY1" fmla="*/ 48254 h 2545644"/>
              <a:gd name="connsiteX2" fmla="*/ 42138 w 2013373"/>
              <a:gd name="connsiteY2" fmla="*/ 1992200 h 2545644"/>
              <a:gd name="connsiteX3" fmla="*/ 93051 w 2013373"/>
              <a:gd name="connsiteY3" fmla="*/ 2451805 h 2545644"/>
              <a:gd name="connsiteX4" fmla="*/ 233293 w 2013373"/>
              <a:gd name="connsiteY4" fmla="*/ 2506421 h 2545644"/>
              <a:gd name="connsiteX5" fmla="*/ 969678 w 2013373"/>
              <a:gd name="connsiteY5" fmla="*/ 1989655 h 2545644"/>
              <a:gd name="connsiteX6" fmla="*/ 1006706 w 2013373"/>
              <a:gd name="connsiteY6" fmla="*/ 1922080 h 2545644"/>
              <a:gd name="connsiteX7" fmla="*/ 1329077 w 2013373"/>
              <a:gd name="connsiteY7" fmla="*/ 1203745 h 2545644"/>
              <a:gd name="connsiteX8" fmla="*/ 1899533 w 2013373"/>
              <a:gd name="connsiteY8" fmla="*/ 894796 h 2545644"/>
              <a:gd name="connsiteX9" fmla="*/ 1955769 w 2013373"/>
              <a:gd name="connsiteY9" fmla="*/ 754554 h 2545644"/>
              <a:gd name="connsiteX10" fmla="*/ 1482973 w 2013373"/>
              <a:gd name="connsiteY10" fmla="*/ 80653 h 25456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3373" h="2545644">
                <a:moveTo>
                  <a:pt x="1482973" y="80653"/>
                </a:moveTo>
                <a:cubicBezTo>
                  <a:pt x="1459136" y="46634"/>
                  <a:pt x="1414935" y="33211"/>
                  <a:pt x="1376056" y="48254"/>
                </a:cubicBezTo>
                <a:cubicBezTo>
                  <a:pt x="574178" y="356508"/>
                  <a:pt x="42138" y="1125756"/>
                  <a:pt x="42138" y="1992200"/>
                </a:cubicBezTo>
                <a:cubicBezTo>
                  <a:pt x="42138" y="2147716"/>
                  <a:pt x="59263" y="2301612"/>
                  <a:pt x="93051" y="2451805"/>
                </a:cubicBezTo>
                <a:cubicBezTo>
                  <a:pt x="107168" y="2514752"/>
                  <a:pt x="180529" y="2543680"/>
                  <a:pt x="233293" y="2506421"/>
                </a:cubicBezTo>
                <a:lnTo>
                  <a:pt x="969678" y="1989655"/>
                </a:lnTo>
                <a:cubicBezTo>
                  <a:pt x="991895" y="1974150"/>
                  <a:pt x="1005086" y="1949156"/>
                  <a:pt x="1006706" y="1922080"/>
                </a:cubicBezTo>
                <a:cubicBezTo>
                  <a:pt x="1023368" y="1651084"/>
                  <a:pt x="1136534" y="1397908"/>
                  <a:pt x="1329077" y="1203745"/>
                </a:cubicBezTo>
                <a:cubicBezTo>
                  <a:pt x="1486676" y="1044758"/>
                  <a:pt x="1684542" y="938535"/>
                  <a:pt x="1899533" y="894796"/>
                </a:cubicBezTo>
                <a:cubicBezTo>
                  <a:pt x="1963405" y="881837"/>
                  <a:pt x="1993028" y="807782"/>
                  <a:pt x="1955769" y="754554"/>
                </a:cubicBezTo>
                <a:lnTo>
                  <a:pt x="1482973" y="80653"/>
                </a:lnTo>
                <a:close/>
              </a:path>
            </a:pathLst>
          </a:custGeom>
          <a:solidFill>
            <a:srgbClr val="33DDB7"/>
          </a:solidFill>
          <a:ln w="231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6EA4A10A-A84B-42F8-8136-01EF072A651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479506" y="3114675"/>
            <a:ext cx="525436" cy="31526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AB8A4F1C-18D5-4E83-9E47-16FC911A9B6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790757" y="2716729"/>
            <a:ext cx="382134" cy="382134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B083494B-0173-4C52-A1A8-C77D8536D9D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5023872" y="5306045"/>
            <a:ext cx="382134" cy="371216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A0DF954F-265C-4AC2-B05A-BB335B4C1DAD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247607" y="4808718"/>
            <a:ext cx="382136" cy="363028"/>
          </a:xfrm>
          <a:prstGeom prst="rect">
            <a:avLst/>
          </a:prstGeom>
        </p:spPr>
      </p:pic>
      <p:sp>
        <p:nvSpPr>
          <p:cNvPr id="16" name="TextBox 15">
            <a:extLst>
              <a:ext uri="{FF2B5EF4-FFF2-40B4-BE49-F238E27FC236}">
                <a16:creationId xmlns:a16="http://schemas.microsoft.com/office/drawing/2014/main" id="{B2F39665-62AC-4F48-8BA0-9CC44E627D67}"/>
              </a:ext>
            </a:extLst>
          </p:cNvPr>
          <p:cNvSpPr txBox="1"/>
          <p:nvPr/>
        </p:nvSpPr>
        <p:spPr>
          <a:xfrm>
            <a:off x="8323238" y="2606602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30FEEEF3-C9EA-473D-A4C4-7A01BBDC7829}"/>
              </a:ext>
            </a:extLst>
          </p:cNvPr>
          <p:cNvSpPr/>
          <p:nvPr/>
        </p:nvSpPr>
        <p:spPr>
          <a:xfrm>
            <a:off x="8323237" y="2270098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WEAKNESS</a:t>
            </a:r>
            <a:endParaRPr lang="ko-KR" altLang="en-US" sz="1400" b="1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CB1EC42-9A19-474F-8B26-6BD1A1F3CE3B}"/>
              </a:ext>
            </a:extLst>
          </p:cNvPr>
          <p:cNvSpPr txBox="1"/>
          <p:nvPr/>
        </p:nvSpPr>
        <p:spPr>
          <a:xfrm>
            <a:off x="8323238" y="5045879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F2CEFAE-B1F1-473F-9822-0D977A16323F}"/>
              </a:ext>
            </a:extLst>
          </p:cNvPr>
          <p:cNvSpPr/>
          <p:nvPr/>
        </p:nvSpPr>
        <p:spPr>
          <a:xfrm>
            <a:off x="8323237" y="4709375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THREATS</a:t>
            </a:r>
            <a:endParaRPr lang="ko-KR" altLang="en-US" sz="1400" b="1" dirty="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7AD1374-E4A9-42BC-BD60-8FB57558A53E}"/>
              </a:ext>
            </a:extLst>
          </p:cNvPr>
          <p:cNvSpPr txBox="1"/>
          <p:nvPr/>
        </p:nvSpPr>
        <p:spPr>
          <a:xfrm>
            <a:off x="1618190" y="2606602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35E77306-5247-4F59-A33F-CF09DCD1CE53}"/>
              </a:ext>
            </a:extLst>
          </p:cNvPr>
          <p:cNvSpPr/>
          <p:nvPr/>
        </p:nvSpPr>
        <p:spPr>
          <a:xfrm>
            <a:off x="1618189" y="2270098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STRENGTHS</a:t>
            </a:r>
            <a:endParaRPr lang="ko-KR" altLang="en-US" sz="1400" b="1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D06733-C218-4DDA-9A2D-4F13E50D84AB}"/>
              </a:ext>
            </a:extLst>
          </p:cNvPr>
          <p:cNvSpPr txBox="1"/>
          <p:nvPr/>
        </p:nvSpPr>
        <p:spPr>
          <a:xfrm>
            <a:off x="1618190" y="5045879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D52ED580-576C-4D45-94F4-366057A44D45}"/>
              </a:ext>
            </a:extLst>
          </p:cNvPr>
          <p:cNvSpPr/>
          <p:nvPr/>
        </p:nvSpPr>
        <p:spPr>
          <a:xfrm>
            <a:off x="1618189" y="4709375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OPPORTUNITIES</a:t>
            </a:r>
            <a:endParaRPr lang="ko-KR" altLang="en-US" sz="1400" b="1" dirty="0"/>
          </a:p>
        </p:txBody>
      </p:sp>
    </p:spTree>
    <p:extLst>
      <p:ext uri="{BB962C8B-B14F-4D97-AF65-F5344CB8AC3E}">
        <p14:creationId xmlns:p14="http://schemas.microsoft.com/office/powerpoint/2010/main" val="1047980526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80503B6E-33E3-49BD-B085-9F156A0E3FE9}"/>
              </a:ext>
            </a:extLst>
          </p:cNvPr>
          <p:cNvSpPr txBox="1"/>
          <p:nvPr/>
        </p:nvSpPr>
        <p:spPr>
          <a:xfrm>
            <a:off x="2603945" y="52363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INFOGRAPHIC SLIDE TITLE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372B4CB-03CF-4C84-AA73-71D1AB03613F}"/>
              </a:ext>
            </a:extLst>
          </p:cNvPr>
          <p:cNvSpPr txBox="1"/>
          <p:nvPr/>
        </p:nvSpPr>
        <p:spPr>
          <a:xfrm>
            <a:off x="2603945" y="1106470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A1618"/>
                </a:solidFill>
              </a:rPr>
              <a:t>amet</a:t>
            </a:r>
            <a:r>
              <a:rPr lang="en-US" altLang="ko-KR" sz="1600" dirty="0">
                <a:solidFill>
                  <a:srgbClr val="1A1618"/>
                </a:solidFill>
              </a:rPr>
              <a:t>, </a:t>
            </a:r>
            <a:r>
              <a:rPr lang="en-US" altLang="ko-KR" sz="16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elit</a:t>
            </a:r>
            <a:r>
              <a:rPr lang="en-US" altLang="ko-KR" sz="1600" dirty="0">
                <a:solidFill>
                  <a:srgbClr val="1A1618"/>
                </a:solidFill>
              </a:rPr>
              <a:t>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0D9B1CC4-9BA4-4BE3-97E1-61761865C748}"/>
              </a:ext>
            </a:extLst>
          </p:cNvPr>
          <p:cNvGrpSpPr/>
          <p:nvPr/>
        </p:nvGrpSpPr>
        <p:grpSpPr>
          <a:xfrm>
            <a:off x="3183565" y="1834698"/>
            <a:ext cx="5824248" cy="3956444"/>
            <a:chOff x="2529728" y="1609805"/>
            <a:chExt cx="7131922" cy="4844753"/>
          </a:xfrm>
        </p:grpSpPr>
        <p:grpSp>
          <p:nvGrpSpPr>
            <p:cNvPr id="42" name="그룹 41">
              <a:extLst>
                <a:ext uri="{FF2B5EF4-FFF2-40B4-BE49-F238E27FC236}">
                  <a16:creationId xmlns:a16="http://schemas.microsoft.com/office/drawing/2014/main" id="{4758BA0E-9DA7-41AF-A084-51E137827B4A}"/>
                </a:ext>
              </a:extLst>
            </p:cNvPr>
            <p:cNvGrpSpPr/>
            <p:nvPr/>
          </p:nvGrpSpPr>
          <p:grpSpPr>
            <a:xfrm>
              <a:off x="6711784" y="2052107"/>
              <a:ext cx="2949866" cy="1728159"/>
              <a:chOff x="6711784" y="2052107"/>
              <a:chExt cx="2949866" cy="1728159"/>
            </a:xfrm>
            <a:solidFill>
              <a:srgbClr val="2BACCA"/>
            </a:solidFill>
          </p:grpSpPr>
          <p:sp>
            <p:nvSpPr>
              <p:cNvPr id="28" name="자유형: 도형 27">
                <a:extLst>
                  <a:ext uri="{FF2B5EF4-FFF2-40B4-BE49-F238E27FC236}">
                    <a16:creationId xmlns:a16="http://schemas.microsoft.com/office/drawing/2014/main" id="{9E38262B-CAD8-467D-B0DD-E56ACD537AE8}"/>
                  </a:ext>
                </a:extLst>
              </p:cNvPr>
              <p:cNvSpPr/>
              <p:nvPr/>
            </p:nvSpPr>
            <p:spPr>
              <a:xfrm>
                <a:off x="8063081" y="2126698"/>
                <a:ext cx="1523801" cy="1523801"/>
              </a:xfrm>
              <a:custGeom>
                <a:avLst/>
                <a:gdLst>
                  <a:gd name="connsiteX0" fmla="*/ 762345 w 1523801"/>
                  <a:gd name="connsiteY0" fmla="*/ 1521402 h 1523800"/>
                  <a:gd name="connsiteX1" fmla="*/ 1521357 w 1523801"/>
                  <a:gd name="connsiteY1" fmla="*/ 762389 h 1523800"/>
                  <a:gd name="connsiteX2" fmla="*/ 762345 w 1523801"/>
                  <a:gd name="connsiteY2" fmla="*/ 3332 h 1523800"/>
                  <a:gd name="connsiteX3" fmla="*/ 3332 w 1523801"/>
                  <a:gd name="connsiteY3" fmla="*/ 762389 h 1523800"/>
                  <a:gd name="connsiteX4" fmla="*/ 762345 w 1523801"/>
                  <a:gd name="connsiteY4" fmla="*/ 1521402 h 1523800"/>
                  <a:gd name="connsiteX5" fmla="*/ 762345 w 1523801"/>
                  <a:gd name="connsiteY5" fmla="*/ 108754 h 1523800"/>
                  <a:gd name="connsiteX6" fmla="*/ 1415980 w 1523801"/>
                  <a:gd name="connsiteY6" fmla="*/ 762389 h 1523800"/>
                  <a:gd name="connsiteX7" fmla="*/ 762345 w 1523801"/>
                  <a:gd name="connsiteY7" fmla="*/ 1416024 h 1523800"/>
                  <a:gd name="connsiteX8" fmla="*/ 108710 w 1523801"/>
                  <a:gd name="connsiteY8" fmla="*/ 762389 h 1523800"/>
                  <a:gd name="connsiteX9" fmla="*/ 762345 w 1523801"/>
                  <a:gd name="connsiteY9" fmla="*/ 108754 h 15238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523801" h="1523800">
                    <a:moveTo>
                      <a:pt x="762345" y="1521402"/>
                    </a:moveTo>
                    <a:cubicBezTo>
                      <a:pt x="1181545" y="1521402"/>
                      <a:pt x="1521357" y="1181545"/>
                      <a:pt x="1521357" y="762389"/>
                    </a:cubicBezTo>
                    <a:cubicBezTo>
                      <a:pt x="1521357" y="343188"/>
                      <a:pt x="1181545" y="3332"/>
                      <a:pt x="762345" y="3332"/>
                    </a:cubicBezTo>
                    <a:cubicBezTo>
                      <a:pt x="343144" y="3332"/>
                      <a:pt x="3332" y="343188"/>
                      <a:pt x="3332" y="762389"/>
                    </a:cubicBezTo>
                    <a:cubicBezTo>
                      <a:pt x="3332" y="1181590"/>
                      <a:pt x="343144" y="1521402"/>
                      <a:pt x="762345" y="1521402"/>
                    </a:cubicBezTo>
                    <a:close/>
                    <a:moveTo>
                      <a:pt x="762345" y="108754"/>
                    </a:moveTo>
                    <a:cubicBezTo>
                      <a:pt x="1123348" y="108754"/>
                      <a:pt x="1415980" y="401386"/>
                      <a:pt x="1415980" y="762389"/>
                    </a:cubicBezTo>
                    <a:cubicBezTo>
                      <a:pt x="1415980" y="1123392"/>
                      <a:pt x="1123348" y="1416024"/>
                      <a:pt x="762345" y="1416024"/>
                    </a:cubicBezTo>
                    <a:cubicBezTo>
                      <a:pt x="401342" y="1416024"/>
                      <a:pt x="108710" y="1123392"/>
                      <a:pt x="108710" y="762389"/>
                    </a:cubicBezTo>
                    <a:cubicBezTo>
                      <a:pt x="108754" y="401386"/>
                      <a:pt x="401386" y="108754"/>
                      <a:pt x="762345" y="10875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  <p:sp>
            <p:nvSpPr>
              <p:cNvPr id="29" name="자유형: 도형 28">
                <a:extLst>
                  <a:ext uri="{FF2B5EF4-FFF2-40B4-BE49-F238E27FC236}">
                    <a16:creationId xmlns:a16="http://schemas.microsoft.com/office/drawing/2014/main" id="{406EE5B2-9333-4C46-B94D-974C9BF8FA96}"/>
                  </a:ext>
                </a:extLst>
              </p:cNvPr>
              <p:cNvSpPr/>
              <p:nvPr/>
            </p:nvSpPr>
            <p:spPr>
              <a:xfrm>
                <a:off x="6711784" y="2052107"/>
                <a:ext cx="2949866" cy="1728159"/>
              </a:xfrm>
              <a:custGeom>
                <a:avLst/>
                <a:gdLst>
                  <a:gd name="connsiteX0" fmla="*/ 2113641 w 2949865"/>
                  <a:gd name="connsiteY0" fmla="*/ 3332 h 1728158"/>
                  <a:gd name="connsiteX1" fmla="*/ 2111819 w 2949865"/>
                  <a:gd name="connsiteY1" fmla="*/ 3376 h 1728158"/>
                  <a:gd name="connsiteX2" fmla="*/ 2111819 w 2949865"/>
                  <a:gd name="connsiteY2" fmla="*/ 30831 h 1728158"/>
                  <a:gd name="connsiteX3" fmla="*/ 2113641 w 2949865"/>
                  <a:gd name="connsiteY3" fmla="*/ 30831 h 1728158"/>
                  <a:gd name="connsiteX4" fmla="*/ 2919834 w 2949865"/>
                  <a:gd name="connsiteY4" fmla="*/ 837024 h 1728158"/>
                  <a:gd name="connsiteX5" fmla="*/ 2113641 w 2949865"/>
                  <a:gd name="connsiteY5" fmla="*/ 1643217 h 1728158"/>
                  <a:gd name="connsiteX6" fmla="*/ 1307581 w 2949865"/>
                  <a:gd name="connsiteY6" fmla="*/ 849108 h 1728158"/>
                  <a:gd name="connsiteX7" fmla="*/ 1307581 w 2949865"/>
                  <a:gd name="connsiteY7" fmla="*/ 822897 h 1728158"/>
                  <a:gd name="connsiteX8" fmla="*/ 659899 w 2949865"/>
                  <a:gd name="connsiteY8" fmla="*/ 822897 h 1728158"/>
                  <a:gd name="connsiteX9" fmla="*/ 599747 w 2949865"/>
                  <a:gd name="connsiteY9" fmla="*/ 822897 h 1728158"/>
                  <a:gd name="connsiteX10" fmla="*/ 460028 w 2949865"/>
                  <a:gd name="connsiteY10" fmla="*/ 696550 h 1728158"/>
                  <a:gd name="connsiteX11" fmla="*/ 319554 w 2949865"/>
                  <a:gd name="connsiteY11" fmla="*/ 837024 h 1728158"/>
                  <a:gd name="connsiteX12" fmla="*/ 259757 w 2949865"/>
                  <a:gd name="connsiteY12" fmla="*/ 837024 h 1728158"/>
                  <a:gd name="connsiteX13" fmla="*/ 258958 w 2949865"/>
                  <a:gd name="connsiteY13" fmla="*/ 866656 h 1728158"/>
                  <a:gd name="connsiteX14" fmla="*/ 258602 w 2949865"/>
                  <a:gd name="connsiteY14" fmla="*/ 882294 h 1728158"/>
                  <a:gd name="connsiteX15" fmla="*/ 257136 w 2949865"/>
                  <a:gd name="connsiteY15" fmla="*/ 900597 h 1728158"/>
                  <a:gd name="connsiteX16" fmla="*/ 252915 w 2949865"/>
                  <a:gd name="connsiteY16" fmla="*/ 944401 h 1728158"/>
                  <a:gd name="connsiteX17" fmla="*/ 249806 w 2949865"/>
                  <a:gd name="connsiteY17" fmla="*/ 969324 h 1728158"/>
                  <a:gd name="connsiteX18" fmla="*/ 245097 w 2949865"/>
                  <a:gd name="connsiteY18" fmla="*/ 995802 h 1728158"/>
                  <a:gd name="connsiteX19" fmla="*/ 232968 w 2949865"/>
                  <a:gd name="connsiteY19" fmla="*/ 1052533 h 1728158"/>
                  <a:gd name="connsiteX20" fmla="*/ 193252 w 2949865"/>
                  <a:gd name="connsiteY20" fmla="*/ 1171994 h 1728158"/>
                  <a:gd name="connsiteX21" fmla="*/ 136653 w 2949865"/>
                  <a:gd name="connsiteY21" fmla="*/ 1284613 h 1728158"/>
                  <a:gd name="connsiteX22" fmla="*/ 74324 w 2949865"/>
                  <a:gd name="connsiteY22" fmla="*/ 1375375 h 1728158"/>
                  <a:gd name="connsiteX23" fmla="*/ 60064 w 2949865"/>
                  <a:gd name="connsiteY23" fmla="*/ 1393589 h 1728158"/>
                  <a:gd name="connsiteX24" fmla="*/ 46380 w 2949865"/>
                  <a:gd name="connsiteY24" fmla="*/ 1409360 h 1728158"/>
                  <a:gd name="connsiteX25" fmla="*/ 23723 w 2949865"/>
                  <a:gd name="connsiteY25" fmla="*/ 1434638 h 1728158"/>
                  <a:gd name="connsiteX26" fmla="*/ 3332 w 2949865"/>
                  <a:gd name="connsiteY26" fmla="*/ 1456096 h 1728158"/>
                  <a:gd name="connsiteX27" fmla="*/ 45714 w 2949865"/>
                  <a:gd name="connsiteY27" fmla="*/ 1498478 h 1728158"/>
                  <a:gd name="connsiteX28" fmla="*/ 45758 w 2949865"/>
                  <a:gd name="connsiteY28" fmla="*/ 1498434 h 1728158"/>
                  <a:gd name="connsiteX29" fmla="*/ 244386 w 2949865"/>
                  <a:gd name="connsiteY29" fmla="*/ 1498434 h 1728158"/>
                  <a:gd name="connsiteX30" fmla="*/ 253848 w 2949865"/>
                  <a:gd name="connsiteY30" fmla="*/ 1686621 h 1728158"/>
                  <a:gd name="connsiteX31" fmla="*/ 296275 w 2949865"/>
                  <a:gd name="connsiteY31" fmla="*/ 1729047 h 1728158"/>
                  <a:gd name="connsiteX32" fmla="*/ 316222 w 2949865"/>
                  <a:gd name="connsiteY32" fmla="*/ 1708167 h 1728158"/>
                  <a:gd name="connsiteX33" fmla="*/ 349186 w 2949865"/>
                  <a:gd name="connsiteY33" fmla="*/ 1671427 h 1728158"/>
                  <a:gd name="connsiteX34" fmla="*/ 369000 w 2949865"/>
                  <a:gd name="connsiteY34" fmla="*/ 1648415 h 1728158"/>
                  <a:gd name="connsiteX35" fmla="*/ 389835 w 2949865"/>
                  <a:gd name="connsiteY35" fmla="*/ 1621981 h 1728158"/>
                  <a:gd name="connsiteX36" fmla="*/ 480553 w 2949865"/>
                  <a:gd name="connsiteY36" fmla="*/ 1489815 h 1728158"/>
                  <a:gd name="connsiteX37" fmla="*/ 563140 w 2949865"/>
                  <a:gd name="connsiteY37" fmla="*/ 1325485 h 1728158"/>
                  <a:gd name="connsiteX38" fmla="*/ 621160 w 2949865"/>
                  <a:gd name="connsiteY38" fmla="*/ 1150847 h 1728158"/>
                  <a:gd name="connsiteX39" fmla="*/ 638974 w 2949865"/>
                  <a:gd name="connsiteY39" fmla="*/ 1068038 h 1728158"/>
                  <a:gd name="connsiteX40" fmla="*/ 645727 w 2949865"/>
                  <a:gd name="connsiteY40" fmla="*/ 1029387 h 1728158"/>
                  <a:gd name="connsiteX41" fmla="*/ 650392 w 2949865"/>
                  <a:gd name="connsiteY41" fmla="*/ 993047 h 1728158"/>
                  <a:gd name="connsiteX42" fmla="*/ 656567 w 2949865"/>
                  <a:gd name="connsiteY42" fmla="*/ 929296 h 1728158"/>
                  <a:gd name="connsiteX43" fmla="*/ 658522 w 2949865"/>
                  <a:gd name="connsiteY43" fmla="*/ 902685 h 1728158"/>
                  <a:gd name="connsiteX44" fmla="*/ 659144 w 2949865"/>
                  <a:gd name="connsiteY44" fmla="*/ 880073 h 1728158"/>
                  <a:gd name="connsiteX45" fmla="*/ 659810 w 2949865"/>
                  <a:gd name="connsiteY45" fmla="*/ 851240 h 1728158"/>
                  <a:gd name="connsiteX46" fmla="*/ 1280082 w 2949865"/>
                  <a:gd name="connsiteY46" fmla="*/ 851240 h 1728158"/>
                  <a:gd name="connsiteX47" fmla="*/ 2113552 w 2949865"/>
                  <a:gd name="connsiteY47" fmla="*/ 1670805 h 1728158"/>
                  <a:gd name="connsiteX48" fmla="*/ 2947245 w 2949865"/>
                  <a:gd name="connsiteY48" fmla="*/ 837157 h 1728158"/>
                  <a:gd name="connsiteX49" fmla="*/ 2113641 w 2949865"/>
                  <a:gd name="connsiteY49" fmla="*/ 3332 h 17281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</a:cxnLst>
                <a:rect l="l" t="t" r="r" b="b"/>
                <a:pathLst>
                  <a:path w="2949865" h="1728158">
                    <a:moveTo>
                      <a:pt x="2113641" y="3332"/>
                    </a:moveTo>
                    <a:cubicBezTo>
                      <a:pt x="2113064" y="3332"/>
                      <a:pt x="2112441" y="3376"/>
                      <a:pt x="2111819" y="3376"/>
                    </a:cubicBezTo>
                    <a:lnTo>
                      <a:pt x="2111819" y="30831"/>
                    </a:lnTo>
                    <a:cubicBezTo>
                      <a:pt x="2112441" y="30831"/>
                      <a:pt x="2113064" y="30831"/>
                      <a:pt x="2113641" y="30831"/>
                    </a:cubicBezTo>
                    <a:cubicBezTo>
                      <a:pt x="2558209" y="30831"/>
                      <a:pt x="2919834" y="392501"/>
                      <a:pt x="2919834" y="837024"/>
                    </a:cubicBezTo>
                    <a:cubicBezTo>
                      <a:pt x="2919834" y="1281548"/>
                      <a:pt x="2558164" y="1643217"/>
                      <a:pt x="2113641" y="1643217"/>
                    </a:cubicBezTo>
                    <a:cubicBezTo>
                      <a:pt x="1673160" y="1643217"/>
                      <a:pt x="1314068" y="1288078"/>
                      <a:pt x="1307581" y="849108"/>
                    </a:cubicBezTo>
                    <a:lnTo>
                      <a:pt x="1307581" y="822897"/>
                    </a:lnTo>
                    <a:lnTo>
                      <a:pt x="659899" y="822897"/>
                    </a:lnTo>
                    <a:lnTo>
                      <a:pt x="599747" y="822897"/>
                    </a:lnTo>
                    <a:cubicBezTo>
                      <a:pt x="592683" y="751949"/>
                      <a:pt x="532798" y="696550"/>
                      <a:pt x="460028" y="696550"/>
                    </a:cubicBezTo>
                    <a:cubicBezTo>
                      <a:pt x="382461" y="696550"/>
                      <a:pt x="319554" y="759413"/>
                      <a:pt x="319554" y="837024"/>
                    </a:cubicBezTo>
                    <a:lnTo>
                      <a:pt x="259757" y="837024"/>
                    </a:lnTo>
                    <a:cubicBezTo>
                      <a:pt x="259757" y="837024"/>
                      <a:pt x="259446" y="847820"/>
                      <a:pt x="258958" y="866656"/>
                    </a:cubicBezTo>
                    <a:cubicBezTo>
                      <a:pt x="258869" y="871365"/>
                      <a:pt x="258735" y="876607"/>
                      <a:pt x="258602" y="882294"/>
                    </a:cubicBezTo>
                    <a:cubicBezTo>
                      <a:pt x="258158" y="887936"/>
                      <a:pt x="257669" y="894067"/>
                      <a:pt x="257136" y="900597"/>
                    </a:cubicBezTo>
                    <a:cubicBezTo>
                      <a:pt x="256159" y="913658"/>
                      <a:pt x="255359" y="928452"/>
                      <a:pt x="252915" y="944401"/>
                    </a:cubicBezTo>
                    <a:cubicBezTo>
                      <a:pt x="251938" y="952398"/>
                      <a:pt x="250872" y="960750"/>
                      <a:pt x="249806" y="969324"/>
                    </a:cubicBezTo>
                    <a:cubicBezTo>
                      <a:pt x="248295" y="977854"/>
                      <a:pt x="246696" y="986694"/>
                      <a:pt x="245097" y="995802"/>
                    </a:cubicBezTo>
                    <a:cubicBezTo>
                      <a:pt x="242387" y="1014061"/>
                      <a:pt x="237278" y="1032853"/>
                      <a:pt x="232968" y="1052533"/>
                    </a:cubicBezTo>
                    <a:cubicBezTo>
                      <a:pt x="222573" y="1091361"/>
                      <a:pt x="209911" y="1132455"/>
                      <a:pt x="193252" y="1171994"/>
                    </a:cubicBezTo>
                    <a:cubicBezTo>
                      <a:pt x="176415" y="1211444"/>
                      <a:pt x="157534" y="1250094"/>
                      <a:pt x="136653" y="1284613"/>
                    </a:cubicBezTo>
                    <a:cubicBezTo>
                      <a:pt x="115685" y="1318998"/>
                      <a:pt x="94582" y="1350230"/>
                      <a:pt x="74324" y="1375375"/>
                    </a:cubicBezTo>
                    <a:cubicBezTo>
                      <a:pt x="69348" y="1381727"/>
                      <a:pt x="64595" y="1387814"/>
                      <a:pt x="60064" y="1393589"/>
                    </a:cubicBezTo>
                    <a:cubicBezTo>
                      <a:pt x="55266" y="1399142"/>
                      <a:pt x="50645" y="1404384"/>
                      <a:pt x="46380" y="1409360"/>
                    </a:cubicBezTo>
                    <a:cubicBezTo>
                      <a:pt x="37851" y="1419312"/>
                      <a:pt x="30387" y="1428019"/>
                      <a:pt x="23723" y="1434638"/>
                    </a:cubicBezTo>
                    <a:cubicBezTo>
                      <a:pt x="10751" y="1448277"/>
                      <a:pt x="3332" y="1456096"/>
                      <a:pt x="3332" y="1456096"/>
                    </a:cubicBezTo>
                    <a:lnTo>
                      <a:pt x="45714" y="1498478"/>
                    </a:lnTo>
                    <a:cubicBezTo>
                      <a:pt x="45714" y="1498478"/>
                      <a:pt x="45714" y="1498434"/>
                      <a:pt x="45758" y="1498434"/>
                    </a:cubicBezTo>
                    <a:cubicBezTo>
                      <a:pt x="100624" y="1443568"/>
                      <a:pt x="189565" y="1443568"/>
                      <a:pt x="244386" y="1498434"/>
                    </a:cubicBezTo>
                    <a:cubicBezTo>
                      <a:pt x="295875" y="1549923"/>
                      <a:pt x="299029" y="1631444"/>
                      <a:pt x="253848" y="1686621"/>
                    </a:cubicBezTo>
                    <a:lnTo>
                      <a:pt x="296275" y="1729047"/>
                    </a:lnTo>
                    <a:cubicBezTo>
                      <a:pt x="301206" y="1723850"/>
                      <a:pt x="307959" y="1716830"/>
                      <a:pt x="316222" y="1708167"/>
                    </a:cubicBezTo>
                    <a:cubicBezTo>
                      <a:pt x="325818" y="1698438"/>
                      <a:pt x="336747" y="1685910"/>
                      <a:pt x="349186" y="1671427"/>
                    </a:cubicBezTo>
                    <a:cubicBezTo>
                      <a:pt x="355406" y="1664186"/>
                      <a:pt x="362025" y="1656500"/>
                      <a:pt x="369000" y="1648415"/>
                    </a:cubicBezTo>
                    <a:cubicBezTo>
                      <a:pt x="375619" y="1640018"/>
                      <a:pt x="382594" y="1631178"/>
                      <a:pt x="389835" y="1621981"/>
                    </a:cubicBezTo>
                    <a:cubicBezTo>
                      <a:pt x="419112" y="1585286"/>
                      <a:pt x="450165" y="1540016"/>
                      <a:pt x="480553" y="1489815"/>
                    </a:cubicBezTo>
                    <a:cubicBezTo>
                      <a:pt x="510895" y="1439481"/>
                      <a:pt x="538750" y="1383193"/>
                      <a:pt x="563140" y="1325485"/>
                    </a:cubicBezTo>
                    <a:cubicBezTo>
                      <a:pt x="587396" y="1267642"/>
                      <a:pt x="606233" y="1207668"/>
                      <a:pt x="621160" y="1150847"/>
                    </a:cubicBezTo>
                    <a:cubicBezTo>
                      <a:pt x="627691" y="1122193"/>
                      <a:pt x="634754" y="1094649"/>
                      <a:pt x="638974" y="1068038"/>
                    </a:cubicBezTo>
                    <a:cubicBezTo>
                      <a:pt x="641285" y="1054799"/>
                      <a:pt x="643550" y="1041871"/>
                      <a:pt x="645727" y="1029387"/>
                    </a:cubicBezTo>
                    <a:cubicBezTo>
                      <a:pt x="647327" y="1016815"/>
                      <a:pt x="648882" y="1004687"/>
                      <a:pt x="650392" y="993047"/>
                    </a:cubicBezTo>
                    <a:cubicBezTo>
                      <a:pt x="653724" y="969768"/>
                      <a:pt x="655101" y="948310"/>
                      <a:pt x="656567" y="929296"/>
                    </a:cubicBezTo>
                    <a:cubicBezTo>
                      <a:pt x="657278" y="919789"/>
                      <a:pt x="657944" y="910904"/>
                      <a:pt x="658522" y="902685"/>
                    </a:cubicBezTo>
                    <a:cubicBezTo>
                      <a:pt x="658744" y="894467"/>
                      <a:pt x="658966" y="886870"/>
                      <a:pt x="659144" y="880073"/>
                    </a:cubicBezTo>
                    <a:cubicBezTo>
                      <a:pt x="659411" y="868122"/>
                      <a:pt x="659677" y="858393"/>
                      <a:pt x="659810" y="851240"/>
                    </a:cubicBezTo>
                    <a:lnTo>
                      <a:pt x="1280082" y="851240"/>
                    </a:lnTo>
                    <a:cubicBezTo>
                      <a:pt x="1287634" y="1304427"/>
                      <a:pt x="1658588" y="1670805"/>
                      <a:pt x="2113552" y="1670805"/>
                    </a:cubicBezTo>
                    <a:cubicBezTo>
                      <a:pt x="2573269" y="1670805"/>
                      <a:pt x="2947245" y="1296830"/>
                      <a:pt x="2947245" y="837157"/>
                    </a:cubicBezTo>
                    <a:cubicBezTo>
                      <a:pt x="2947334" y="377307"/>
                      <a:pt x="2573358" y="3332"/>
                      <a:pt x="2113641" y="3332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</p:grpSp>
        <p:grpSp>
          <p:nvGrpSpPr>
            <p:cNvPr id="41" name="그룹 40">
              <a:extLst>
                <a:ext uri="{FF2B5EF4-FFF2-40B4-BE49-F238E27FC236}">
                  <a16:creationId xmlns:a16="http://schemas.microsoft.com/office/drawing/2014/main" id="{9DD96B52-DE83-475A-87C1-4AB8565F4296}"/>
                </a:ext>
              </a:extLst>
            </p:cNvPr>
            <p:cNvGrpSpPr/>
            <p:nvPr/>
          </p:nvGrpSpPr>
          <p:grpSpPr>
            <a:xfrm>
              <a:off x="6092713" y="3504782"/>
              <a:ext cx="2767720" cy="2150203"/>
              <a:chOff x="6092713" y="3504782"/>
              <a:chExt cx="2767720" cy="2150203"/>
            </a:xfrm>
            <a:solidFill>
              <a:srgbClr val="0DC359"/>
            </a:solidFill>
          </p:grpSpPr>
          <p:sp>
            <p:nvSpPr>
              <p:cNvPr id="30" name="자유형: 도형 29">
                <a:extLst>
                  <a:ext uri="{FF2B5EF4-FFF2-40B4-BE49-F238E27FC236}">
                    <a16:creationId xmlns:a16="http://schemas.microsoft.com/office/drawing/2014/main" id="{950CDBE3-8E97-48AF-99A1-DD7351624EDA}"/>
                  </a:ext>
                </a:extLst>
              </p:cNvPr>
              <p:cNvSpPr/>
              <p:nvPr/>
            </p:nvSpPr>
            <p:spPr>
              <a:xfrm>
                <a:off x="7263823" y="4056727"/>
                <a:ext cx="1523801" cy="1523801"/>
              </a:xfrm>
              <a:custGeom>
                <a:avLst/>
                <a:gdLst>
                  <a:gd name="connsiteX0" fmla="*/ 225633 w 1523801"/>
                  <a:gd name="connsiteY0" fmla="*/ 1299096 h 1523800"/>
                  <a:gd name="connsiteX1" fmla="*/ 1299091 w 1523801"/>
                  <a:gd name="connsiteY1" fmla="*/ 1299096 h 1523800"/>
                  <a:gd name="connsiteX2" fmla="*/ 1299091 w 1523801"/>
                  <a:gd name="connsiteY2" fmla="*/ 225638 h 1523800"/>
                  <a:gd name="connsiteX3" fmla="*/ 225677 w 1523801"/>
                  <a:gd name="connsiteY3" fmla="*/ 225638 h 1523800"/>
                  <a:gd name="connsiteX4" fmla="*/ 225633 w 1523801"/>
                  <a:gd name="connsiteY4" fmla="*/ 1299096 h 1523800"/>
                  <a:gd name="connsiteX5" fmla="*/ 300179 w 1523801"/>
                  <a:gd name="connsiteY5" fmla="*/ 300184 h 1523800"/>
                  <a:gd name="connsiteX6" fmla="*/ 1224544 w 1523801"/>
                  <a:gd name="connsiteY6" fmla="*/ 300184 h 1523800"/>
                  <a:gd name="connsiteX7" fmla="*/ 1224544 w 1523801"/>
                  <a:gd name="connsiteY7" fmla="*/ 1224549 h 1523800"/>
                  <a:gd name="connsiteX8" fmla="*/ 300179 w 1523801"/>
                  <a:gd name="connsiteY8" fmla="*/ 1224549 h 1523800"/>
                  <a:gd name="connsiteX9" fmla="*/ 300179 w 1523801"/>
                  <a:gd name="connsiteY9" fmla="*/ 300184 h 15238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523801" h="1523800">
                    <a:moveTo>
                      <a:pt x="225633" y="1299096"/>
                    </a:moveTo>
                    <a:cubicBezTo>
                      <a:pt x="522041" y="1595548"/>
                      <a:pt x="1002638" y="1595504"/>
                      <a:pt x="1299091" y="1299096"/>
                    </a:cubicBezTo>
                    <a:cubicBezTo>
                      <a:pt x="1595499" y="1002688"/>
                      <a:pt x="1595499" y="522091"/>
                      <a:pt x="1299091" y="225638"/>
                    </a:cubicBezTo>
                    <a:cubicBezTo>
                      <a:pt x="1002682" y="-70770"/>
                      <a:pt x="522085" y="-70770"/>
                      <a:pt x="225677" y="225638"/>
                    </a:cubicBezTo>
                    <a:cubicBezTo>
                      <a:pt x="-70776" y="522091"/>
                      <a:pt x="-70776" y="1002688"/>
                      <a:pt x="225633" y="1299096"/>
                    </a:cubicBezTo>
                    <a:close/>
                    <a:moveTo>
                      <a:pt x="300179" y="300184"/>
                    </a:moveTo>
                    <a:cubicBezTo>
                      <a:pt x="555449" y="44914"/>
                      <a:pt x="969274" y="44914"/>
                      <a:pt x="1224544" y="300184"/>
                    </a:cubicBezTo>
                    <a:cubicBezTo>
                      <a:pt x="1479814" y="555454"/>
                      <a:pt x="1479814" y="969279"/>
                      <a:pt x="1224544" y="1224549"/>
                    </a:cubicBezTo>
                    <a:cubicBezTo>
                      <a:pt x="969274" y="1479819"/>
                      <a:pt x="555449" y="1479819"/>
                      <a:pt x="300179" y="1224549"/>
                    </a:cubicBezTo>
                    <a:cubicBezTo>
                      <a:pt x="44909" y="969279"/>
                      <a:pt x="44909" y="555454"/>
                      <a:pt x="300179" y="30018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  <p:sp>
            <p:nvSpPr>
              <p:cNvPr id="31" name="자유형: 도형 30">
                <a:extLst>
                  <a:ext uri="{FF2B5EF4-FFF2-40B4-BE49-F238E27FC236}">
                    <a16:creationId xmlns:a16="http://schemas.microsoft.com/office/drawing/2014/main" id="{CB15F4F4-903E-4E20-AF7E-5DBB05B1E0DF}"/>
                  </a:ext>
                </a:extLst>
              </p:cNvPr>
              <p:cNvSpPr/>
              <p:nvPr/>
            </p:nvSpPr>
            <p:spPr>
              <a:xfrm>
                <a:off x="6092713" y="3504782"/>
                <a:ext cx="2767720" cy="2150203"/>
              </a:xfrm>
              <a:custGeom>
                <a:avLst/>
                <a:gdLst>
                  <a:gd name="connsiteX0" fmla="*/ 2522979 w 2767720"/>
                  <a:gd name="connsiteY0" fmla="*/ 724805 h 2150202"/>
                  <a:gd name="connsiteX1" fmla="*/ 2521691 w 2767720"/>
                  <a:gd name="connsiteY1" fmla="*/ 723517 h 2150202"/>
                  <a:gd name="connsiteX2" fmla="*/ 2502277 w 2767720"/>
                  <a:gd name="connsiteY2" fmla="*/ 742931 h 2150202"/>
                  <a:gd name="connsiteX3" fmla="*/ 2503565 w 2767720"/>
                  <a:gd name="connsiteY3" fmla="*/ 744219 h 2150202"/>
                  <a:gd name="connsiteX4" fmla="*/ 2503565 w 2767720"/>
                  <a:gd name="connsiteY4" fmla="*/ 1884360 h 2150202"/>
                  <a:gd name="connsiteX5" fmla="*/ 1363424 w 2767720"/>
                  <a:gd name="connsiteY5" fmla="*/ 1884360 h 2150202"/>
                  <a:gd name="connsiteX6" fmla="*/ 1355517 w 2767720"/>
                  <a:gd name="connsiteY6" fmla="*/ 752305 h 2150202"/>
                  <a:gd name="connsiteX7" fmla="*/ 1373465 w 2767720"/>
                  <a:gd name="connsiteY7" fmla="*/ 734356 h 2150202"/>
                  <a:gd name="connsiteX8" fmla="*/ 915391 w 2767720"/>
                  <a:gd name="connsiteY8" fmla="*/ 276283 h 2150202"/>
                  <a:gd name="connsiteX9" fmla="*/ 872965 w 2767720"/>
                  <a:gd name="connsiteY9" fmla="*/ 233857 h 2150202"/>
                  <a:gd name="connsiteX10" fmla="*/ 863502 w 2767720"/>
                  <a:gd name="connsiteY10" fmla="*/ 45670 h 2150202"/>
                  <a:gd name="connsiteX11" fmla="*/ 664875 w 2767720"/>
                  <a:gd name="connsiteY11" fmla="*/ 45670 h 2150202"/>
                  <a:gd name="connsiteX12" fmla="*/ 664830 w 2767720"/>
                  <a:gd name="connsiteY12" fmla="*/ 45714 h 2150202"/>
                  <a:gd name="connsiteX13" fmla="*/ 622448 w 2767720"/>
                  <a:gd name="connsiteY13" fmla="*/ 3332 h 2150202"/>
                  <a:gd name="connsiteX14" fmla="*/ 600991 w 2767720"/>
                  <a:gd name="connsiteY14" fmla="*/ 23723 h 2150202"/>
                  <a:gd name="connsiteX15" fmla="*/ 575712 w 2767720"/>
                  <a:gd name="connsiteY15" fmla="*/ 46380 h 2150202"/>
                  <a:gd name="connsiteX16" fmla="*/ 559941 w 2767720"/>
                  <a:gd name="connsiteY16" fmla="*/ 60108 h 2150202"/>
                  <a:gd name="connsiteX17" fmla="*/ 541727 w 2767720"/>
                  <a:gd name="connsiteY17" fmla="*/ 74369 h 2150202"/>
                  <a:gd name="connsiteX18" fmla="*/ 450965 w 2767720"/>
                  <a:gd name="connsiteY18" fmla="*/ 136698 h 2150202"/>
                  <a:gd name="connsiteX19" fmla="*/ 338346 w 2767720"/>
                  <a:gd name="connsiteY19" fmla="*/ 193296 h 2150202"/>
                  <a:gd name="connsiteX20" fmla="*/ 218841 w 2767720"/>
                  <a:gd name="connsiteY20" fmla="*/ 233013 h 2150202"/>
                  <a:gd name="connsiteX21" fmla="*/ 162154 w 2767720"/>
                  <a:gd name="connsiteY21" fmla="*/ 245141 h 2150202"/>
                  <a:gd name="connsiteX22" fmla="*/ 135676 w 2767720"/>
                  <a:gd name="connsiteY22" fmla="*/ 249850 h 2150202"/>
                  <a:gd name="connsiteX23" fmla="*/ 110709 w 2767720"/>
                  <a:gd name="connsiteY23" fmla="*/ 252960 h 2150202"/>
                  <a:gd name="connsiteX24" fmla="*/ 66905 w 2767720"/>
                  <a:gd name="connsiteY24" fmla="*/ 257180 h 2150202"/>
                  <a:gd name="connsiteX25" fmla="*/ 48602 w 2767720"/>
                  <a:gd name="connsiteY25" fmla="*/ 258646 h 2150202"/>
                  <a:gd name="connsiteX26" fmla="*/ 32964 w 2767720"/>
                  <a:gd name="connsiteY26" fmla="*/ 259002 h 2150202"/>
                  <a:gd name="connsiteX27" fmla="*/ 3332 w 2767720"/>
                  <a:gd name="connsiteY27" fmla="*/ 259801 h 2150202"/>
                  <a:gd name="connsiteX28" fmla="*/ 3332 w 2767720"/>
                  <a:gd name="connsiteY28" fmla="*/ 319865 h 2150202"/>
                  <a:gd name="connsiteX29" fmla="*/ 3510 w 2767720"/>
                  <a:gd name="connsiteY29" fmla="*/ 319865 h 2150202"/>
                  <a:gd name="connsiteX30" fmla="*/ 143984 w 2767720"/>
                  <a:gd name="connsiteY30" fmla="*/ 460339 h 2150202"/>
                  <a:gd name="connsiteX31" fmla="*/ 17637 w 2767720"/>
                  <a:gd name="connsiteY31" fmla="*/ 600102 h 2150202"/>
                  <a:gd name="connsiteX32" fmla="*/ 17637 w 2767720"/>
                  <a:gd name="connsiteY32" fmla="*/ 659988 h 2150202"/>
                  <a:gd name="connsiteX33" fmla="*/ 46291 w 2767720"/>
                  <a:gd name="connsiteY33" fmla="*/ 659322 h 2150202"/>
                  <a:gd name="connsiteX34" fmla="*/ 68904 w 2767720"/>
                  <a:gd name="connsiteY34" fmla="*/ 658700 h 2150202"/>
                  <a:gd name="connsiteX35" fmla="*/ 95560 w 2767720"/>
                  <a:gd name="connsiteY35" fmla="*/ 656745 h 2150202"/>
                  <a:gd name="connsiteX36" fmla="*/ 159310 w 2767720"/>
                  <a:gd name="connsiteY36" fmla="*/ 650570 h 2150202"/>
                  <a:gd name="connsiteX37" fmla="*/ 195651 w 2767720"/>
                  <a:gd name="connsiteY37" fmla="*/ 645905 h 2150202"/>
                  <a:gd name="connsiteX38" fmla="*/ 234301 w 2767720"/>
                  <a:gd name="connsiteY38" fmla="*/ 639152 h 2150202"/>
                  <a:gd name="connsiteX39" fmla="*/ 317111 w 2767720"/>
                  <a:gd name="connsiteY39" fmla="*/ 621337 h 2150202"/>
                  <a:gd name="connsiteX40" fmla="*/ 491792 w 2767720"/>
                  <a:gd name="connsiteY40" fmla="*/ 563318 h 2150202"/>
                  <a:gd name="connsiteX41" fmla="*/ 656123 w 2767720"/>
                  <a:gd name="connsiteY41" fmla="*/ 480730 h 2150202"/>
                  <a:gd name="connsiteX42" fmla="*/ 788334 w 2767720"/>
                  <a:gd name="connsiteY42" fmla="*/ 390013 h 2150202"/>
                  <a:gd name="connsiteX43" fmla="*/ 814767 w 2767720"/>
                  <a:gd name="connsiteY43" fmla="*/ 369177 h 2150202"/>
                  <a:gd name="connsiteX44" fmla="*/ 837780 w 2767720"/>
                  <a:gd name="connsiteY44" fmla="*/ 349364 h 2150202"/>
                  <a:gd name="connsiteX45" fmla="*/ 874520 w 2767720"/>
                  <a:gd name="connsiteY45" fmla="*/ 316400 h 2150202"/>
                  <a:gd name="connsiteX46" fmla="*/ 895444 w 2767720"/>
                  <a:gd name="connsiteY46" fmla="*/ 296408 h 2150202"/>
                  <a:gd name="connsiteX47" fmla="*/ 1334148 w 2767720"/>
                  <a:gd name="connsiteY47" fmla="*/ 735112 h 2150202"/>
                  <a:gd name="connsiteX48" fmla="*/ 1344010 w 2767720"/>
                  <a:gd name="connsiteY48" fmla="*/ 1903996 h 2150202"/>
                  <a:gd name="connsiteX49" fmla="*/ 2522979 w 2767720"/>
                  <a:gd name="connsiteY49" fmla="*/ 1903996 h 2150202"/>
                  <a:gd name="connsiteX50" fmla="*/ 2522979 w 2767720"/>
                  <a:gd name="connsiteY50" fmla="*/ 724805 h 215020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</a:cxnLst>
                <a:rect l="l" t="t" r="r" b="b"/>
                <a:pathLst>
                  <a:path w="2767720" h="2150202">
                    <a:moveTo>
                      <a:pt x="2522979" y="724805"/>
                    </a:moveTo>
                    <a:cubicBezTo>
                      <a:pt x="2522535" y="724361"/>
                      <a:pt x="2522091" y="723961"/>
                      <a:pt x="2521691" y="723517"/>
                    </a:cubicBezTo>
                    <a:lnTo>
                      <a:pt x="2502277" y="742931"/>
                    </a:lnTo>
                    <a:cubicBezTo>
                      <a:pt x="2502721" y="743375"/>
                      <a:pt x="2503165" y="743775"/>
                      <a:pt x="2503565" y="744219"/>
                    </a:cubicBezTo>
                    <a:cubicBezTo>
                      <a:pt x="2817922" y="1058575"/>
                      <a:pt x="2817922" y="1570048"/>
                      <a:pt x="2503565" y="1884360"/>
                    </a:cubicBezTo>
                    <a:cubicBezTo>
                      <a:pt x="2189209" y="2198716"/>
                      <a:pt x="1677736" y="2198716"/>
                      <a:pt x="1363424" y="1884360"/>
                    </a:cubicBezTo>
                    <a:cubicBezTo>
                      <a:pt x="1051778" y="1572713"/>
                      <a:pt x="1049157" y="1067282"/>
                      <a:pt x="1355517" y="752305"/>
                    </a:cubicBezTo>
                    <a:lnTo>
                      <a:pt x="1373465" y="734356"/>
                    </a:lnTo>
                    <a:lnTo>
                      <a:pt x="915391" y="276283"/>
                    </a:lnTo>
                    <a:lnTo>
                      <a:pt x="872965" y="233857"/>
                    </a:lnTo>
                    <a:cubicBezTo>
                      <a:pt x="918146" y="178680"/>
                      <a:pt x="914991" y="97159"/>
                      <a:pt x="863502" y="45670"/>
                    </a:cubicBezTo>
                    <a:cubicBezTo>
                      <a:pt x="808636" y="-9196"/>
                      <a:pt x="719696" y="-9196"/>
                      <a:pt x="664875" y="45670"/>
                    </a:cubicBezTo>
                    <a:cubicBezTo>
                      <a:pt x="664875" y="45670"/>
                      <a:pt x="664830" y="45714"/>
                      <a:pt x="664830" y="45714"/>
                    </a:cubicBezTo>
                    <a:lnTo>
                      <a:pt x="622448" y="3332"/>
                    </a:lnTo>
                    <a:cubicBezTo>
                      <a:pt x="622448" y="3332"/>
                      <a:pt x="614629" y="10751"/>
                      <a:pt x="600991" y="23723"/>
                    </a:cubicBezTo>
                    <a:cubicBezTo>
                      <a:pt x="594371" y="30432"/>
                      <a:pt x="585664" y="37851"/>
                      <a:pt x="575712" y="46380"/>
                    </a:cubicBezTo>
                    <a:cubicBezTo>
                      <a:pt x="570781" y="50690"/>
                      <a:pt x="565494" y="55266"/>
                      <a:pt x="559941" y="60108"/>
                    </a:cubicBezTo>
                    <a:cubicBezTo>
                      <a:pt x="554166" y="64639"/>
                      <a:pt x="548080" y="69393"/>
                      <a:pt x="541727" y="74369"/>
                    </a:cubicBezTo>
                    <a:cubicBezTo>
                      <a:pt x="516582" y="94627"/>
                      <a:pt x="485395" y="115729"/>
                      <a:pt x="450965" y="136698"/>
                    </a:cubicBezTo>
                    <a:cubicBezTo>
                      <a:pt x="416491" y="157578"/>
                      <a:pt x="377796" y="176459"/>
                      <a:pt x="338346" y="193296"/>
                    </a:cubicBezTo>
                    <a:cubicBezTo>
                      <a:pt x="298763" y="209956"/>
                      <a:pt x="257669" y="222617"/>
                      <a:pt x="218841" y="233013"/>
                    </a:cubicBezTo>
                    <a:cubicBezTo>
                      <a:pt x="199205" y="237278"/>
                      <a:pt x="180413" y="242431"/>
                      <a:pt x="162154" y="245141"/>
                    </a:cubicBezTo>
                    <a:cubicBezTo>
                      <a:pt x="153091" y="246740"/>
                      <a:pt x="144250" y="248340"/>
                      <a:pt x="135676" y="249850"/>
                    </a:cubicBezTo>
                    <a:cubicBezTo>
                      <a:pt x="127057" y="250916"/>
                      <a:pt x="118705" y="251938"/>
                      <a:pt x="110709" y="252960"/>
                    </a:cubicBezTo>
                    <a:cubicBezTo>
                      <a:pt x="94760" y="255403"/>
                      <a:pt x="79966" y="256203"/>
                      <a:pt x="66905" y="257180"/>
                    </a:cubicBezTo>
                    <a:cubicBezTo>
                      <a:pt x="60374" y="257713"/>
                      <a:pt x="54244" y="258202"/>
                      <a:pt x="48602" y="258646"/>
                    </a:cubicBezTo>
                    <a:cubicBezTo>
                      <a:pt x="42915" y="258780"/>
                      <a:pt x="37673" y="258869"/>
                      <a:pt x="32964" y="259002"/>
                    </a:cubicBezTo>
                    <a:cubicBezTo>
                      <a:pt x="14083" y="259490"/>
                      <a:pt x="3332" y="259801"/>
                      <a:pt x="3332" y="259801"/>
                    </a:cubicBezTo>
                    <a:lnTo>
                      <a:pt x="3332" y="319865"/>
                    </a:lnTo>
                    <a:cubicBezTo>
                      <a:pt x="3376" y="319865"/>
                      <a:pt x="3465" y="319865"/>
                      <a:pt x="3510" y="319865"/>
                    </a:cubicBezTo>
                    <a:cubicBezTo>
                      <a:pt x="81077" y="319865"/>
                      <a:pt x="143984" y="382727"/>
                      <a:pt x="143984" y="460339"/>
                    </a:cubicBezTo>
                    <a:cubicBezTo>
                      <a:pt x="143984" y="533153"/>
                      <a:pt x="88585" y="592994"/>
                      <a:pt x="17637" y="600102"/>
                    </a:cubicBezTo>
                    <a:lnTo>
                      <a:pt x="17637" y="659988"/>
                    </a:lnTo>
                    <a:cubicBezTo>
                      <a:pt x="24790" y="659810"/>
                      <a:pt x="34430" y="659588"/>
                      <a:pt x="46291" y="659322"/>
                    </a:cubicBezTo>
                    <a:cubicBezTo>
                      <a:pt x="53133" y="659144"/>
                      <a:pt x="60685" y="658922"/>
                      <a:pt x="68904" y="658700"/>
                    </a:cubicBezTo>
                    <a:cubicBezTo>
                      <a:pt x="77123" y="658078"/>
                      <a:pt x="86008" y="657456"/>
                      <a:pt x="95560" y="656745"/>
                    </a:cubicBezTo>
                    <a:cubicBezTo>
                      <a:pt x="114574" y="655323"/>
                      <a:pt x="136031" y="653902"/>
                      <a:pt x="159310" y="650570"/>
                    </a:cubicBezTo>
                    <a:cubicBezTo>
                      <a:pt x="170950" y="649059"/>
                      <a:pt x="183078" y="647504"/>
                      <a:pt x="195651" y="645905"/>
                    </a:cubicBezTo>
                    <a:cubicBezTo>
                      <a:pt x="208134" y="643728"/>
                      <a:pt x="221018" y="641462"/>
                      <a:pt x="234301" y="639152"/>
                    </a:cubicBezTo>
                    <a:cubicBezTo>
                      <a:pt x="260912" y="634932"/>
                      <a:pt x="288456" y="627913"/>
                      <a:pt x="317111" y="621337"/>
                    </a:cubicBezTo>
                    <a:cubicBezTo>
                      <a:pt x="373931" y="606410"/>
                      <a:pt x="433906" y="587574"/>
                      <a:pt x="491792" y="563318"/>
                    </a:cubicBezTo>
                    <a:cubicBezTo>
                      <a:pt x="549501" y="538928"/>
                      <a:pt x="605833" y="511073"/>
                      <a:pt x="656123" y="480730"/>
                    </a:cubicBezTo>
                    <a:cubicBezTo>
                      <a:pt x="706368" y="450343"/>
                      <a:pt x="751638" y="419290"/>
                      <a:pt x="788334" y="390013"/>
                    </a:cubicBezTo>
                    <a:cubicBezTo>
                      <a:pt x="797530" y="382772"/>
                      <a:pt x="806371" y="375797"/>
                      <a:pt x="814767" y="369177"/>
                    </a:cubicBezTo>
                    <a:cubicBezTo>
                      <a:pt x="822897" y="362203"/>
                      <a:pt x="830538" y="355583"/>
                      <a:pt x="837780" y="349364"/>
                    </a:cubicBezTo>
                    <a:cubicBezTo>
                      <a:pt x="852218" y="336924"/>
                      <a:pt x="864790" y="325996"/>
                      <a:pt x="874520" y="316400"/>
                    </a:cubicBezTo>
                    <a:cubicBezTo>
                      <a:pt x="883227" y="308092"/>
                      <a:pt x="890291" y="301339"/>
                      <a:pt x="895444" y="296408"/>
                    </a:cubicBezTo>
                    <a:lnTo>
                      <a:pt x="1334148" y="735112"/>
                    </a:lnTo>
                    <a:cubicBezTo>
                      <a:pt x="1019036" y="1060930"/>
                      <a:pt x="1022279" y="1582265"/>
                      <a:pt x="1344010" y="1903996"/>
                    </a:cubicBezTo>
                    <a:cubicBezTo>
                      <a:pt x="1669073" y="2229058"/>
                      <a:pt x="2197916" y="2229058"/>
                      <a:pt x="2522979" y="1903996"/>
                    </a:cubicBezTo>
                    <a:cubicBezTo>
                      <a:pt x="2847997" y="1578755"/>
                      <a:pt x="2848042" y="1049868"/>
                      <a:pt x="2522979" y="724805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</p:grpSp>
        <p:grpSp>
          <p:nvGrpSpPr>
            <p:cNvPr id="40" name="그룹 39">
              <a:extLst>
                <a:ext uri="{FF2B5EF4-FFF2-40B4-BE49-F238E27FC236}">
                  <a16:creationId xmlns:a16="http://schemas.microsoft.com/office/drawing/2014/main" id="{5E1C822F-689B-4213-94C4-4FA3F8B698FF}"/>
                </a:ext>
              </a:extLst>
            </p:cNvPr>
            <p:cNvGrpSpPr/>
            <p:nvPr/>
          </p:nvGrpSpPr>
          <p:grpSpPr>
            <a:xfrm>
              <a:off x="5200778" y="3504693"/>
              <a:ext cx="1728159" cy="2949865"/>
              <a:chOff x="5200778" y="3504693"/>
              <a:chExt cx="1728159" cy="2949865"/>
            </a:xfrm>
            <a:solidFill>
              <a:srgbClr val="2BDA87"/>
            </a:solidFill>
          </p:grpSpPr>
          <p:sp>
            <p:nvSpPr>
              <p:cNvPr id="32" name="자유형: 도형 31">
                <a:extLst>
                  <a:ext uri="{FF2B5EF4-FFF2-40B4-BE49-F238E27FC236}">
                    <a16:creationId xmlns:a16="http://schemas.microsoft.com/office/drawing/2014/main" id="{4716AD9E-3EFD-47C5-8442-888AA4F0C6D3}"/>
                  </a:ext>
                </a:extLst>
              </p:cNvPr>
              <p:cNvSpPr/>
              <p:nvPr/>
            </p:nvSpPr>
            <p:spPr>
              <a:xfrm>
                <a:off x="5333922" y="4856345"/>
                <a:ext cx="1523801" cy="1523801"/>
              </a:xfrm>
              <a:custGeom>
                <a:avLst/>
                <a:gdLst>
                  <a:gd name="connsiteX0" fmla="*/ 3332 w 1523801"/>
                  <a:gd name="connsiteY0" fmla="*/ 762345 h 1523800"/>
                  <a:gd name="connsiteX1" fmla="*/ 762345 w 1523801"/>
                  <a:gd name="connsiteY1" fmla="*/ 1521357 h 1523800"/>
                  <a:gd name="connsiteX2" fmla="*/ 1521402 w 1523801"/>
                  <a:gd name="connsiteY2" fmla="*/ 762345 h 1523800"/>
                  <a:gd name="connsiteX3" fmla="*/ 762345 w 1523801"/>
                  <a:gd name="connsiteY3" fmla="*/ 3332 h 1523800"/>
                  <a:gd name="connsiteX4" fmla="*/ 3332 w 1523801"/>
                  <a:gd name="connsiteY4" fmla="*/ 762345 h 1523800"/>
                  <a:gd name="connsiteX5" fmla="*/ 1415980 w 1523801"/>
                  <a:gd name="connsiteY5" fmla="*/ 762345 h 1523800"/>
                  <a:gd name="connsiteX6" fmla="*/ 762345 w 1523801"/>
                  <a:gd name="connsiteY6" fmla="*/ 1415980 h 1523800"/>
                  <a:gd name="connsiteX7" fmla="*/ 108710 w 1523801"/>
                  <a:gd name="connsiteY7" fmla="*/ 762345 h 1523800"/>
                  <a:gd name="connsiteX8" fmla="*/ 762345 w 1523801"/>
                  <a:gd name="connsiteY8" fmla="*/ 108710 h 1523800"/>
                  <a:gd name="connsiteX9" fmla="*/ 1415980 w 1523801"/>
                  <a:gd name="connsiteY9" fmla="*/ 762345 h 15238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523801" h="1523800">
                    <a:moveTo>
                      <a:pt x="3332" y="762345"/>
                    </a:moveTo>
                    <a:cubicBezTo>
                      <a:pt x="3332" y="1181545"/>
                      <a:pt x="343188" y="1521357"/>
                      <a:pt x="762345" y="1521357"/>
                    </a:cubicBezTo>
                    <a:cubicBezTo>
                      <a:pt x="1181545" y="1521357"/>
                      <a:pt x="1521402" y="1181545"/>
                      <a:pt x="1521402" y="762345"/>
                    </a:cubicBezTo>
                    <a:cubicBezTo>
                      <a:pt x="1521402" y="343144"/>
                      <a:pt x="1181545" y="3332"/>
                      <a:pt x="762345" y="3332"/>
                    </a:cubicBezTo>
                    <a:cubicBezTo>
                      <a:pt x="343144" y="3332"/>
                      <a:pt x="3332" y="343144"/>
                      <a:pt x="3332" y="762345"/>
                    </a:cubicBezTo>
                    <a:close/>
                    <a:moveTo>
                      <a:pt x="1415980" y="762345"/>
                    </a:moveTo>
                    <a:cubicBezTo>
                      <a:pt x="1415980" y="1123348"/>
                      <a:pt x="1123348" y="1415980"/>
                      <a:pt x="762345" y="1415980"/>
                    </a:cubicBezTo>
                    <a:cubicBezTo>
                      <a:pt x="401342" y="1415980"/>
                      <a:pt x="108710" y="1123348"/>
                      <a:pt x="108710" y="762345"/>
                    </a:cubicBezTo>
                    <a:cubicBezTo>
                      <a:pt x="108710" y="401341"/>
                      <a:pt x="401342" y="108710"/>
                      <a:pt x="762345" y="108710"/>
                    </a:cubicBezTo>
                    <a:cubicBezTo>
                      <a:pt x="1123348" y="108710"/>
                      <a:pt x="1415980" y="401341"/>
                      <a:pt x="1415980" y="762345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  <p:sp>
            <p:nvSpPr>
              <p:cNvPr id="33" name="자유형: 도형 32">
                <a:extLst>
                  <a:ext uri="{FF2B5EF4-FFF2-40B4-BE49-F238E27FC236}">
                    <a16:creationId xmlns:a16="http://schemas.microsoft.com/office/drawing/2014/main" id="{DD711672-A641-4388-8032-1A2FF34ECC56}"/>
                  </a:ext>
                </a:extLst>
              </p:cNvPr>
              <p:cNvSpPr/>
              <p:nvPr/>
            </p:nvSpPr>
            <p:spPr>
              <a:xfrm>
                <a:off x="5200778" y="3504693"/>
                <a:ext cx="1728159" cy="2949865"/>
              </a:xfrm>
              <a:custGeom>
                <a:avLst/>
                <a:gdLst>
                  <a:gd name="connsiteX0" fmla="*/ 1729137 w 1728159"/>
                  <a:gd name="connsiteY0" fmla="*/ 2112174 h 2949864"/>
                  <a:gd name="connsiteX1" fmla="*/ 1701682 w 1728159"/>
                  <a:gd name="connsiteY1" fmla="*/ 2112174 h 2949864"/>
                  <a:gd name="connsiteX2" fmla="*/ 1701682 w 1728159"/>
                  <a:gd name="connsiteY2" fmla="*/ 2113996 h 2949864"/>
                  <a:gd name="connsiteX3" fmla="*/ 895489 w 1728159"/>
                  <a:gd name="connsiteY3" fmla="*/ 2920188 h 2949864"/>
                  <a:gd name="connsiteX4" fmla="*/ 89296 w 1728159"/>
                  <a:gd name="connsiteY4" fmla="*/ 2113996 h 2949864"/>
                  <a:gd name="connsiteX5" fmla="*/ 884382 w 1728159"/>
                  <a:gd name="connsiteY5" fmla="*/ 1307936 h 2949864"/>
                  <a:gd name="connsiteX6" fmla="*/ 909616 w 1728159"/>
                  <a:gd name="connsiteY6" fmla="*/ 1307936 h 2949864"/>
                  <a:gd name="connsiteX7" fmla="*/ 909616 w 1728159"/>
                  <a:gd name="connsiteY7" fmla="*/ 659988 h 2949864"/>
                  <a:gd name="connsiteX8" fmla="*/ 909616 w 1728159"/>
                  <a:gd name="connsiteY8" fmla="*/ 600102 h 2949864"/>
                  <a:gd name="connsiteX9" fmla="*/ 1035963 w 1728159"/>
                  <a:gd name="connsiteY9" fmla="*/ 460339 h 2949864"/>
                  <a:gd name="connsiteX10" fmla="*/ 895489 w 1728159"/>
                  <a:gd name="connsiteY10" fmla="*/ 319865 h 2949864"/>
                  <a:gd name="connsiteX11" fmla="*/ 895311 w 1728159"/>
                  <a:gd name="connsiteY11" fmla="*/ 319865 h 2949864"/>
                  <a:gd name="connsiteX12" fmla="*/ 895311 w 1728159"/>
                  <a:gd name="connsiteY12" fmla="*/ 259801 h 2949864"/>
                  <a:gd name="connsiteX13" fmla="*/ 865679 w 1728159"/>
                  <a:gd name="connsiteY13" fmla="*/ 259002 h 2949864"/>
                  <a:gd name="connsiteX14" fmla="*/ 850041 w 1728159"/>
                  <a:gd name="connsiteY14" fmla="*/ 258646 h 2949864"/>
                  <a:gd name="connsiteX15" fmla="*/ 831738 w 1728159"/>
                  <a:gd name="connsiteY15" fmla="*/ 257180 h 2949864"/>
                  <a:gd name="connsiteX16" fmla="*/ 787934 w 1728159"/>
                  <a:gd name="connsiteY16" fmla="*/ 252960 h 2949864"/>
                  <a:gd name="connsiteX17" fmla="*/ 762967 w 1728159"/>
                  <a:gd name="connsiteY17" fmla="*/ 249850 h 2949864"/>
                  <a:gd name="connsiteX18" fmla="*/ 736489 w 1728159"/>
                  <a:gd name="connsiteY18" fmla="*/ 245141 h 2949864"/>
                  <a:gd name="connsiteX19" fmla="*/ 679757 w 1728159"/>
                  <a:gd name="connsiteY19" fmla="*/ 233013 h 2949864"/>
                  <a:gd name="connsiteX20" fmla="*/ 560297 w 1728159"/>
                  <a:gd name="connsiteY20" fmla="*/ 193296 h 2949864"/>
                  <a:gd name="connsiteX21" fmla="*/ 447678 w 1728159"/>
                  <a:gd name="connsiteY21" fmla="*/ 136698 h 2949864"/>
                  <a:gd name="connsiteX22" fmla="*/ 356916 w 1728159"/>
                  <a:gd name="connsiteY22" fmla="*/ 74369 h 2949864"/>
                  <a:gd name="connsiteX23" fmla="*/ 338657 w 1728159"/>
                  <a:gd name="connsiteY23" fmla="*/ 60108 h 2949864"/>
                  <a:gd name="connsiteX24" fmla="*/ 322886 w 1728159"/>
                  <a:gd name="connsiteY24" fmla="*/ 46380 h 2949864"/>
                  <a:gd name="connsiteX25" fmla="*/ 297608 w 1728159"/>
                  <a:gd name="connsiteY25" fmla="*/ 23723 h 2949864"/>
                  <a:gd name="connsiteX26" fmla="*/ 276150 w 1728159"/>
                  <a:gd name="connsiteY26" fmla="*/ 3332 h 2949864"/>
                  <a:gd name="connsiteX27" fmla="*/ 233946 w 1728159"/>
                  <a:gd name="connsiteY27" fmla="*/ 45581 h 2949864"/>
                  <a:gd name="connsiteX28" fmla="*/ 234079 w 1728159"/>
                  <a:gd name="connsiteY28" fmla="*/ 45714 h 2949864"/>
                  <a:gd name="connsiteX29" fmla="*/ 234079 w 1728159"/>
                  <a:gd name="connsiteY29" fmla="*/ 244341 h 2949864"/>
                  <a:gd name="connsiteX30" fmla="*/ 45936 w 1728159"/>
                  <a:gd name="connsiteY30" fmla="*/ 253804 h 2949864"/>
                  <a:gd name="connsiteX31" fmla="*/ 3332 w 1728159"/>
                  <a:gd name="connsiteY31" fmla="*/ 296408 h 2949864"/>
                  <a:gd name="connsiteX32" fmla="*/ 24123 w 1728159"/>
                  <a:gd name="connsiteY32" fmla="*/ 316266 h 2949864"/>
                  <a:gd name="connsiteX33" fmla="*/ 60863 w 1728159"/>
                  <a:gd name="connsiteY33" fmla="*/ 349275 h 2949864"/>
                  <a:gd name="connsiteX34" fmla="*/ 83876 w 1728159"/>
                  <a:gd name="connsiteY34" fmla="*/ 369088 h 2949864"/>
                  <a:gd name="connsiteX35" fmla="*/ 110309 w 1728159"/>
                  <a:gd name="connsiteY35" fmla="*/ 389924 h 2949864"/>
                  <a:gd name="connsiteX36" fmla="*/ 242520 w 1728159"/>
                  <a:gd name="connsiteY36" fmla="*/ 480641 h 2949864"/>
                  <a:gd name="connsiteX37" fmla="*/ 406851 w 1728159"/>
                  <a:gd name="connsiteY37" fmla="*/ 563229 h 2949864"/>
                  <a:gd name="connsiteX38" fmla="*/ 581488 w 1728159"/>
                  <a:gd name="connsiteY38" fmla="*/ 621249 h 2949864"/>
                  <a:gd name="connsiteX39" fmla="*/ 664297 w 1728159"/>
                  <a:gd name="connsiteY39" fmla="*/ 639063 h 2949864"/>
                  <a:gd name="connsiteX40" fmla="*/ 702948 w 1728159"/>
                  <a:gd name="connsiteY40" fmla="*/ 645816 h 2949864"/>
                  <a:gd name="connsiteX41" fmla="*/ 739288 w 1728159"/>
                  <a:gd name="connsiteY41" fmla="*/ 650481 h 2949864"/>
                  <a:gd name="connsiteX42" fmla="*/ 803039 w 1728159"/>
                  <a:gd name="connsiteY42" fmla="*/ 656656 h 2949864"/>
                  <a:gd name="connsiteX43" fmla="*/ 829650 w 1728159"/>
                  <a:gd name="connsiteY43" fmla="*/ 658611 h 2949864"/>
                  <a:gd name="connsiteX44" fmla="*/ 852263 w 1728159"/>
                  <a:gd name="connsiteY44" fmla="*/ 659233 h 2949864"/>
                  <a:gd name="connsiteX45" fmla="*/ 881317 w 1728159"/>
                  <a:gd name="connsiteY45" fmla="*/ 659944 h 2949864"/>
                  <a:gd name="connsiteX46" fmla="*/ 881317 w 1728159"/>
                  <a:gd name="connsiteY46" fmla="*/ 1280437 h 2949864"/>
                  <a:gd name="connsiteX47" fmla="*/ 61752 w 1728159"/>
                  <a:gd name="connsiteY47" fmla="*/ 2113907 h 2949864"/>
                  <a:gd name="connsiteX48" fmla="*/ 895400 w 1728159"/>
                  <a:gd name="connsiteY48" fmla="*/ 2947599 h 2949864"/>
                  <a:gd name="connsiteX49" fmla="*/ 1729092 w 1728159"/>
                  <a:gd name="connsiteY49" fmla="*/ 2113907 h 2949864"/>
                  <a:gd name="connsiteX50" fmla="*/ 1729137 w 1728159"/>
                  <a:gd name="connsiteY50" fmla="*/ 2112174 h 294986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</a:cxnLst>
                <a:rect l="l" t="t" r="r" b="b"/>
                <a:pathLst>
                  <a:path w="1728159" h="2949864">
                    <a:moveTo>
                      <a:pt x="1729137" y="2112174"/>
                    </a:moveTo>
                    <a:lnTo>
                      <a:pt x="1701682" y="2112174"/>
                    </a:lnTo>
                    <a:cubicBezTo>
                      <a:pt x="1701682" y="2112796"/>
                      <a:pt x="1701682" y="2113374"/>
                      <a:pt x="1701682" y="2113996"/>
                    </a:cubicBezTo>
                    <a:cubicBezTo>
                      <a:pt x="1701682" y="2558564"/>
                      <a:pt x="1340012" y="2920188"/>
                      <a:pt x="895489" y="2920188"/>
                    </a:cubicBezTo>
                    <a:cubicBezTo>
                      <a:pt x="450965" y="2920188"/>
                      <a:pt x="89296" y="2558519"/>
                      <a:pt x="89296" y="2113996"/>
                    </a:cubicBezTo>
                    <a:cubicBezTo>
                      <a:pt x="89296" y="1673204"/>
                      <a:pt x="444968" y="1313890"/>
                      <a:pt x="884382" y="1307936"/>
                    </a:cubicBezTo>
                    <a:lnTo>
                      <a:pt x="909616" y="1307936"/>
                    </a:lnTo>
                    <a:lnTo>
                      <a:pt x="909616" y="659988"/>
                    </a:lnTo>
                    <a:lnTo>
                      <a:pt x="909616" y="600102"/>
                    </a:lnTo>
                    <a:cubicBezTo>
                      <a:pt x="980564" y="593038"/>
                      <a:pt x="1035963" y="533152"/>
                      <a:pt x="1035963" y="460339"/>
                    </a:cubicBezTo>
                    <a:cubicBezTo>
                      <a:pt x="1035963" y="382772"/>
                      <a:pt x="973056" y="319865"/>
                      <a:pt x="895489" y="319865"/>
                    </a:cubicBezTo>
                    <a:cubicBezTo>
                      <a:pt x="895444" y="319865"/>
                      <a:pt x="895355" y="319865"/>
                      <a:pt x="895311" y="319865"/>
                    </a:cubicBezTo>
                    <a:lnTo>
                      <a:pt x="895311" y="259801"/>
                    </a:lnTo>
                    <a:cubicBezTo>
                      <a:pt x="895311" y="259801"/>
                      <a:pt x="884516" y="259490"/>
                      <a:pt x="865679" y="259002"/>
                    </a:cubicBezTo>
                    <a:cubicBezTo>
                      <a:pt x="860970" y="258913"/>
                      <a:pt x="855728" y="258780"/>
                      <a:pt x="850041" y="258646"/>
                    </a:cubicBezTo>
                    <a:cubicBezTo>
                      <a:pt x="844399" y="258202"/>
                      <a:pt x="838268" y="257713"/>
                      <a:pt x="831738" y="257180"/>
                    </a:cubicBezTo>
                    <a:cubicBezTo>
                      <a:pt x="818677" y="256203"/>
                      <a:pt x="803883" y="255403"/>
                      <a:pt x="787934" y="252960"/>
                    </a:cubicBezTo>
                    <a:cubicBezTo>
                      <a:pt x="779937" y="251982"/>
                      <a:pt x="771585" y="250916"/>
                      <a:pt x="762967" y="249850"/>
                    </a:cubicBezTo>
                    <a:cubicBezTo>
                      <a:pt x="754437" y="248340"/>
                      <a:pt x="745596" y="246740"/>
                      <a:pt x="736489" y="245141"/>
                    </a:cubicBezTo>
                    <a:cubicBezTo>
                      <a:pt x="718230" y="242431"/>
                      <a:pt x="699438" y="237322"/>
                      <a:pt x="679757" y="233013"/>
                    </a:cubicBezTo>
                    <a:cubicBezTo>
                      <a:pt x="640929" y="222617"/>
                      <a:pt x="599836" y="210000"/>
                      <a:pt x="560297" y="193296"/>
                    </a:cubicBezTo>
                    <a:cubicBezTo>
                      <a:pt x="520847" y="176459"/>
                      <a:pt x="482197" y="157578"/>
                      <a:pt x="447678" y="136698"/>
                    </a:cubicBezTo>
                    <a:cubicBezTo>
                      <a:pt x="413292" y="115773"/>
                      <a:pt x="382061" y="94627"/>
                      <a:pt x="356916" y="74369"/>
                    </a:cubicBezTo>
                    <a:cubicBezTo>
                      <a:pt x="350563" y="69393"/>
                      <a:pt x="344477" y="64639"/>
                      <a:pt x="338657" y="60108"/>
                    </a:cubicBezTo>
                    <a:cubicBezTo>
                      <a:pt x="333104" y="55266"/>
                      <a:pt x="327862" y="50690"/>
                      <a:pt x="322886" y="46380"/>
                    </a:cubicBezTo>
                    <a:cubicBezTo>
                      <a:pt x="312935" y="37851"/>
                      <a:pt x="304227" y="30432"/>
                      <a:pt x="297608" y="23723"/>
                    </a:cubicBezTo>
                    <a:cubicBezTo>
                      <a:pt x="283969" y="10751"/>
                      <a:pt x="276150" y="3332"/>
                      <a:pt x="276150" y="3332"/>
                    </a:cubicBezTo>
                    <a:lnTo>
                      <a:pt x="233946" y="45581"/>
                    </a:lnTo>
                    <a:cubicBezTo>
                      <a:pt x="233990" y="45625"/>
                      <a:pt x="234034" y="45670"/>
                      <a:pt x="234079" y="45714"/>
                    </a:cubicBezTo>
                    <a:cubicBezTo>
                      <a:pt x="288945" y="100580"/>
                      <a:pt x="288945" y="189475"/>
                      <a:pt x="234079" y="244341"/>
                    </a:cubicBezTo>
                    <a:cubicBezTo>
                      <a:pt x="182590" y="295831"/>
                      <a:pt x="101068" y="298985"/>
                      <a:pt x="45936" y="253804"/>
                    </a:cubicBezTo>
                    <a:lnTo>
                      <a:pt x="3332" y="296408"/>
                    </a:lnTo>
                    <a:cubicBezTo>
                      <a:pt x="8485" y="301339"/>
                      <a:pt x="15505" y="308048"/>
                      <a:pt x="24123" y="316266"/>
                    </a:cubicBezTo>
                    <a:cubicBezTo>
                      <a:pt x="33852" y="325907"/>
                      <a:pt x="46380" y="336836"/>
                      <a:pt x="60863" y="349275"/>
                    </a:cubicBezTo>
                    <a:cubicBezTo>
                      <a:pt x="68105" y="355494"/>
                      <a:pt x="75790" y="362114"/>
                      <a:pt x="83876" y="369088"/>
                    </a:cubicBezTo>
                    <a:cubicBezTo>
                      <a:pt x="92272" y="375708"/>
                      <a:pt x="101113" y="382683"/>
                      <a:pt x="110309" y="389924"/>
                    </a:cubicBezTo>
                    <a:cubicBezTo>
                      <a:pt x="147005" y="419201"/>
                      <a:pt x="192275" y="450254"/>
                      <a:pt x="242520" y="480641"/>
                    </a:cubicBezTo>
                    <a:cubicBezTo>
                      <a:pt x="292854" y="510984"/>
                      <a:pt x="349142" y="538839"/>
                      <a:pt x="406851" y="563229"/>
                    </a:cubicBezTo>
                    <a:cubicBezTo>
                      <a:pt x="464693" y="587485"/>
                      <a:pt x="524668" y="606322"/>
                      <a:pt x="581488" y="621249"/>
                    </a:cubicBezTo>
                    <a:cubicBezTo>
                      <a:pt x="610143" y="627824"/>
                      <a:pt x="637686" y="634843"/>
                      <a:pt x="664297" y="639063"/>
                    </a:cubicBezTo>
                    <a:cubicBezTo>
                      <a:pt x="677536" y="641374"/>
                      <a:pt x="690464" y="643639"/>
                      <a:pt x="702948" y="645816"/>
                    </a:cubicBezTo>
                    <a:cubicBezTo>
                      <a:pt x="715520" y="647415"/>
                      <a:pt x="727649" y="648970"/>
                      <a:pt x="739288" y="650481"/>
                    </a:cubicBezTo>
                    <a:cubicBezTo>
                      <a:pt x="762567" y="653813"/>
                      <a:pt x="784024" y="655234"/>
                      <a:pt x="803039" y="656656"/>
                    </a:cubicBezTo>
                    <a:cubicBezTo>
                      <a:pt x="812546" y="657367"/>
                      <a:pt x="821431" y="658033"/>
                      <a:pt x="829650" y="658611"/>
                    </a:cubicBezTo>
                    <a:cubicBezTo>
                      <a:pt x="837869" y="658833"/>
                      <a:pt x="845465" y="659055"/>
                      <a:pt x="852263" y="659233"/>
                    </a:cubicBezTo>
                    <a:cubicBezTo>
                      <a:pt x="864346" y="659499"/>
                      <a:pt x="874120" y="659766"/>
                      <a:pt x="881317" y="659944"/>
                    </a:cubicBezTo>
                    <a:lnTo>
                      <a:pt x="881317" y="1280437"/>
                    </a:lnTo>
                    <a:cubicBezTo>
                      <a:pt x="428130" y="1287989"/>
                      <a:pt x="61752" y="1658944"/>
                      <a:pt x="61752" y="2113907"/>
                    </a:cubicBezTo>
                    <a:cubicBezTo>
                      <a:pt x="61752" y="2573624"/>
                      <a:pt x="435727" y="2947599"/>
                      <a:pt x="895400" y="2947599"/>
                    </a:cubicBezTo>
                    <a:cubicBezTo>
                      <a:pt x="1355117" y="2947599"/>
                      <a:pt x="1729092" y="2573624"/>
                      <a:pt x="1729092" y="2113907"/>
                    </a:cubicBezTo>
                    <a:cubicBezTo>
                      <a:pt x="1729181" y="2113374"/>
                      <a:pt x="1729137" y="2112796"/>
                      <a:pt x="1729137" y="211217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</p:grpSp>
        <p:grpSp>
          <p:nvGrpSpPr>
            <p:cNvPr id="39" name="그룹 38">
              <a:extLst>
                <a:ext uri="{FF2B5EF4-FFF2-40B4-BE49-F238E27FC236}">
                  <a16:creationId xmlns:a16="http://schemas.microsoft.com/office/drawing/2014/main" id="{0A056153-BF6A-40F2-A6BD-92C77D2F65BF}"/>
                </a:ext>
              </a:extLst>
            </p:cNvPr>
            <p:cNvGrpSpPr/>
            <p:nvPr/>
          </p:nvGrpSpPr>
          <p:grpSpPr>
            <a:xfrm>
              <a:off x="3329579" y="2885711"/>
              <a:ext cx="2150203" cy="2767720"/>
              <a:chOff x="3329579" y="2885711"/>
              <a:chExt cx="2150203" cy="2767720"/>
            </a:xfrm>
            <a:solidFill>
              <a:srgbClr val="46E88B"/>
            </a:solidFill>
          </p:grpSpPr>
          <p:sp>
            <p:nvSpPr>
              <p:cNvPr id="34" name="자유형: 도형 33">
                <a:extLst>
                  <a:ext uri="{FF2B5EF4-FFF2-40B4-BE49-F238E27FC236}">
                    <a16:creationId xmlns:a16="http://schemas.microsoft.com/office/drawing/2014/main" id="{61E0EDE8-9A11-4294-95CE-A77B4C00FFE9}"/>
                  </a:ext>
                </a:extLst>
              </p:cNvPr>
              <p:cNvSpPr/>
              <p:nvPr/>
            </p:nvSpPr>
            <p:spPr>
              <a:xfrm>
                <a:off x="3403981" y="4056721"/>
                <a:ext cx="1523801" cy="1523801"/>
              </a:xfrm>
              <a:custGeom>
                <a:avLst/>
                <a:gdLst>
                  <a:gd name="connsiteX0" fmla="*/ 225638 w 1523801"/>
                  <a:gd name="connsiteY0" fmla="*/ 225644 h 1523800"/>
                  <a:gd name="connsiteX1" fmla="*/ 225638 w 1523801"/>
                  <a:gd name="connsiteY1" fmla="*/ 1299057 h 1523800"/>
                  <a:gd name="connsiteX2" fmla="*/ 1299096 w 1523801"/>
                  <a:gd name="connsiteY2" fmla="*/ 1299057 h 1523800"/>
                  <a:gd name="connsiteX3" fmla="*/ 1299096 w 1523801"/>
                  <a:gd name="connsiteY3" fmla="*/ 225599 h 1523800"/>
                  <a:gd name="connsiteX4" fmla="*/ 225638 w 1523801"/>
                  <a:gd name="connsiteY4" fmla="*/ 225644 h 1523800"/>
                  <a:gd name="connsiteX5" fmla="*/ 1224505 w 1523801"/>
                  <a:gd name="connsiteY5" fmla="*/ 1224555 h 1523800"/>
                  <a:gd name="connsiteX6" fmla="*/ 300140 w 1523801"/>
                  <a:gd name="connsiteY6" fmla="*/ 1224555 h 1523800"/>
                  <a:gd name="connsiteX7" fmla="*/ 300140 w 1523801"/>
                  <a:gd name="connsiteY7" fmla="*/ 300190 h 1523800"/>
                  <a:gd name="connsiteX8" fmla="*/ 1224505 w 1523801"/>
                  <a:gd name="connsiteY8" fmla="*/ 300190 h 1523800"/>
                  <a:gd name="connsiteX9" fmla="*/ 1224505 w 1523801"/>
                  <a:gd name="connsiteY9" fmla="*/ 1224555 h 15238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523801" h="1523800">
                    <a:moveTo>
                      <a:pt x="225638" y="225644"/>
                    </a:moveTo>
                    <a:cubicBezTo>
                      <a:pt x="-70770" y="522052"/>
                      <a:pt x="-70770" y="1002649"/>
                      <a:pt x="225638" y="1299057"/>
                    </a:cubicBezTo>
                    <a:cubicBezTo>
                      <a:pt x="522046" y="1595465"/>
                      <a:pt x="1002643" y="1595509"/>
                      <a:pt x="1299096" y="1299057"/>
                    </a:cubicBezTo>
                    <a:cubicBezTo>
                      <a:pt x="1595504" y="1002649"/>
                      <a:pt x="1595504" y="522052"/>
                      <a:pt x="1299096" y="225599"/>
                    </a:cubicBezTo>
                    <a:cubicBezTo>
                      <a:pt x="1002643" y="-70765"/>
                      <a:pt x="522046" y="-70765"/>
                      <a:pt x="225638" y="225644"/>
                    </a:cubicBezTo>
                    <a:close/>
                    <a:moveTo>
                      <a:pt x="1224505" y="1224555"/>
                    </a:moveTo>
                    <a:cubicBezTo>
                      <a:pt x="969235" y="1479825"/>
                      <a:pt x="555410" y="1479825"/>
                      <a:pt x="300140" y="1224555"/>
                    </a:cubicBezTo>
                    <a:cubicBezTo>
                      <a:pt x="44870" y="969285"/>
                      <a:pt x="44870" y="555460"/>
                      <a:pt x="300140" y="300190"/>
                    </a:cubicBezTo>
                    <a:cubicBezTo>
                      <a:pt x="555410" y="44920"/>
                      <a:pt x="969235" y="44920"/>
                      <a:pt x="1224505" y="300190"/>
                    </a:cubicBezTo>
                    <a:cubicBezTo>
                      <a:pt x="1479775" y="555460"/>
                      <a:pt x="1479775" y="969285"/>
                      <a:pt x="1224505" y="1224555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  <p:sp>
            <p:nvSpPr>
              <p:cNvPr id="35" name="자유형: 도형 34">
                <a:extLst>
                  <a:ext uri="{FF2B5EF4-FFF2-40B4-BE49-F238E27FC236}">
                    <a16:creationId xmlns:a16="http://schemas.microsoft.com/office/drawing/2014/main" id="{62ED864B-88EC-4E65-8FB5-A7DD4D8ABEFB}"/>
                  </a:ext>
                </a:extLst>
              </p:cNvPr>
              <p:cNvSpPr/>
              <p:nvPr/>
            </p:nvSpPr>
            <p:spPr>
              <a:xfrm>
                <a:off x="3329579" y="2885711"/>
                <a:ext cx="2150203" cy="2767720"/>
              </a:xfrm>
              <a:custGeom>
                <a:avLst/>
                <a:gdLst>
                  <a:gd name="connsiteX0" fmla="*/ 2105233 w 2150203"/>
                  <a:gd name="connsiteY0" fmla="*/ 664652 h 2767719"/>
                  <a:gd name="connsiteX1" fmla="*/ 2105233 w 2150203"/>
                  <a:gd name="connsiteY1" fmla="*/ 664652 h 2767719"/>
                  <a:gd name="connsiteX2" fmla="*/ 2147438 w 2150203"/>
                  <a:gd name="connsiteY2" fmla="*/ 622404 h 2767719"/>
                  <a:gd name="connsiteX3" fmla="*/ 2127047 w 2150203"/>
                  <a:gd name="connsiteY3" fmla="*/ 600946 h 2767719"/>
                  <a:gd name="connsiteX4" fmla="*/ 2104389 w 2150203"/>
                  <a:gd name="connsiteY4" fmla="*/ 575668 h 2767719"/>
                  <a:gd name="connsiteX5" fmla="*/ 2090706 w 2150203"/>
                  <a:gd name="connsiteY5" fmla="*/ 559897 h 2767719"/>
                  <a:gd name="connsiteX6" fmla="*/ 2076446 w 2150203"/>
                  <a:gd name="connsiteY6" fmla="*/ 541682 h 2767719"/>
                  <a:gd name="connsiteX7" fmla="*/ 2014116 w 2150203"/>
                  <a:gd name="connsiteY7" fmla="*/ 450921 h 2767719"/>
                  <a:gd name="connsiteX8" fmla="*/ 1957518 w 2150203"/>
                  <a:gd name="connsiteY8" fmla="*/ 338302 h 2767719"/>
                  <a:gd name="connsiteX9" fmla="*/ 1917801 w 2150203"/>
                  <a:gd name="connsiteY9" fmla="*/ 218841 h 2767719"/>
                  <a:gd name="connsiteX10" fmla="*/ 1905673 w 2150203"/>
                  <a:gd name="connsiteY10" fmla="*/ 162109 h 2767719"/>
                  <a:gd name="connsiteX11" fmla="*/ 1900964 w 2150203"/>
                  <a:gd name="connsiteY11" fmla="*/ 135632 h 2767719"/>
                  <a:gd name="connsiteX12" fmla="*/ 1897854 w 2150203"/>
                  <a:gd name="connsiteY12" fmla="*/ 110709 h 2767719"/>
                  <a:gd name="connsiteX13" fmla="*/ 1893634 w 2150203"/>
                  <a:gd name="connsiteY13" fmla="*/ 66905 h 2767719"/>
                  <a:gd name="connsiteX14" fmla="*/ 1892168 w 2150203"/>
                  <a:gd name="connsiteY14" fmla="*/ 48602 h 2767719"/>
                  <a:gd name="connsiteX15" fmla="*/ 1891812 w 2150203"/>
                  <a:gd name="connsiteY15" fmla="*/ 32964 h 2767719"/>
                  <a:gd name="connsiteX16" fmla="*/ 1891013 w 2150203"/>
                  <a:gd name="connsiteY16" fmla="*/ 3332 h 2767719"/>
                  <a:gd name="connsiteX17" fmla="*/ 1831260 w 2150203"/>
                  <a:gd name="connsiteY17" fmla="*/ 3332 h 2767719"/>
                  <a:gd name="connsiteX18" fmla="*/ 1690786 w 2150203"/>
                  <a:gd name="connsiteY18" fmla="*/ 143806 h 2767719"/>
                  <a:gd name="connsiteX19" fmla="*/ 1551023 w 2150203"/>
                  <a:gd name="connsiteY19" fmla="*/ 17459 h 2767719"/>
                  <a:gd name="connsiteX20" fmla="*/ 1490871 w 2150203"/>
                  <a:gd name="connsiteY20" fmla="*/ 17459 h 2767719"/>
                  <a:gd name="connsiteX21" fmla="*/ 1491537 w 2150203"/>
                  <a:gd name="connsiteY21" fmla="*/ 46291 h 2767719"/>
                  <a:gd name="connsiteX22" fmla="*/ 1492159 w 2150203"/>
                  <a:gd name="connsiteY22" fmla="*/ 68904 h 2767719"/>
                  <a:gd name="connsiteX23" fmla="*/ 1494114 w 2150203"/>
                  <a:gd name="connsiteY23" fmla="*/ 95515 h 2767719"/>
                  <a:gd name="connsiteX24" fmla="*/ 1500289 w 2150203"/>
                  <a:gd name="connsiteY24" fmla="*/ 159266 h 2767719"/>
                  <a:gd name="connsiteX25" fmla="*/ 1504953 w 2150203"/>
                  <a:gd name="connsiteY25" fmla="*/ 195606 h 2767719"/>
                  <a:gd name="connsiteX26" fmla="*/ 1511706 w 2150203"/>
                  <a:gd name="connsiteY26" fmla="*/ 234257 h 2767719"/>
                  <a:gd name="connsiteX27" fmla="*/ 1529521 w 2150203"/>
                  <a:gd name="connsiteY27" fmla="*/ 317066 h 2767719"/>
                  <a:gd name="connsiteX28" fmla="*/ 1587541 w 2150203"/>
                  <a:gd name="connsiteY28" fmla="*/ 491748 h 2767719"/>
                  <a:gd name="connsiteX29" fmla="*/ 1670128 w 2150203"/>
                  <a:gd name="connsiteY29" fmla="*/ 656078 h 2767719"/>
                  <a:gd name="connsiteX30" fmla="*/ 1760846 w 2150203"/>
                  <a:gd name="connsiteY30" fmla="*/ 788289 h 2767719"/>
                  <a:gd name="connsiteX31" fmla="*/ 1781681 w 2150203"/>
                  <a:gd name="connsiteY31" fmla="*/ 814722 h 2767719"/>
                  <a:gd name="connsiteX32" fmla="*/ 1801495 w 2150203"/>
                  <a:gd name="connsiteY32" fmla="*/ 837735 h 2767719"/>
                  <a:gd name="connsiteX33" fmla="*/ 1834459 w 2150203"/>
                  <a:gd name="connsiteY33" fmla="*/ 874475 h 2767719"/>
                  <a:gd name="connsiteX34" fmla="*/ 1854539 w 2150203"/>
                  <a:gd name="connsiteY34" fmla="*/ 895533 h 2767719"/>
                  <a:gd name="connsiteX35" fmla="*/ 1416013 w 2150203"/>
                  <a:gd name="connsiteY35" fmla="*/ 1334059 h 2767719"/>
                  <a:gd name="connsiteX36" fmla="*/ 247129 w 2150203"/>
                  <a:gd name="connsiteY36" fmla="*/ 1343921 h 2767719"/>
                  <a:gd name="connsiteX37" fmla="*/ 247129 w 2150203"/>
                  <a:gd name="connsiteY37" fmla="*/ 2522890 h 2767719"/>
                  <a:gd name="connsiteX38" fmla="*/ 1426142 w 2150203"/>
                  <a:gd name="connsiteY38" fmla="*/ 2522890 h 2767719"/>
                  <a:gd name="connsiteX39" fmla="*/ 1427386 w 2150203"/>
                  <a:gd name="connsiteY39" fmla="*/ 2521601 h 2767719"/>
                  <a:gd name="connsiteX40" fmla="*/ 1407972 w 2150203"/>
                  <a:gd name="connsiteY40" fmla="*/ 2502187 h 2767719"/>
                  <a:gd name="connsiteX41" fmla="*/ 1406684 w 2150203"/>
                  <a:gd name="connsiteY41" fmla="*/ 2503476 h 2767719"/>
                  <a:gd name="connsiteX42" fmla="*/ 266543 w 2150203"/>
                  <a:gd name="connsiteY42" fmla="*/ 2503476 h 2767719"/>
                  <a:gd name="connsiteX43" fmla="*/ 266543 w 2150203"/>
                  <a:gd name="connsiteY43" fmla="*/ 1363335 h 2767719"/>
                  <a:gd name="connsiteX44" fmla="*/ 1398821 w 2150203"/>
                  <a:gd name="connsiteY44" fmla="*/ 1355649 h 2767719"/>
                  <a:gd name="connsiteX45" fmla="*/ 1416546 w 2150203"/>
                  <a:gd name="connsiteY45" fmla="*/ 1373375 h 2767719"/>
                  <a:gd name="connsiteX46" fmla="*/ 1874442 w 2150203"/>
                  <a:gd name="connsiteY46" fmla="*/ 915480 h 2767719"/>
                  <a:gd name="connsiteX47" fmla="*/ 1917046 w 2150203"/>
                  <a:gd name="connsiteY47" fmla="*/ 872876 h 2767719"/>
                  <a:gd name="connsiteX48" fmla="*/ 2105189 w 2150203"/>
                  <a:gd name="connsiteY48" fmla="*/ 863413 h 2767719"/>
                  <a:gd name="connsiteX49" fmla="*/ 2105189 w 2150203"/>
                  <a:gd name="connsiteY49" fmla="*/ 664786 h 2767719"/>
                  <a:gd name="connsiteX50" fmla="*/ 2105233 w 2150203"/>
                  <a:gd name="connsiteY50" fmla="*/ 664652 h 276771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</a:cxnLst>
                <a:rect l="l" t="t" r="r" b="b"/>
                <a:pathLst>
                  <a:path w="2150203" h="2767719">
                    <a:moveTo>
                      <a:pt x="2105233" y="664652"/>
                    </a:moveTo>
                    <a:cubicBezTo>
                      <a:pt x="2105233" y="664652"/>
                      <a:pt x="2105233" y="664652"/>
                      <a:pt x="2105233" y="664652"/>
                    </a:cubicBezTo>
                    <a:lnTo>
                      <a:pt x="2147438" y="622404"/>
                    </a:lnTo>
                    <a:cubicBezTo>
                      <a:pt x="2147438" y="622404"/>
                      <a:pt x="2140019" y="614585"/>
                      <a:pt x="2127047" y="600946"/>
                    </a:cubicBezTo>
                    <a:cubicBezTo>
                      <a:pt x="2120338" y="594327"/>
                      <a:pt x="2112919" y="585619"/>
                      <a:pt x="2104389" y="575668"/>
                    </a:cubicBezTo>
                    <a:cubicBezTo>
                      <a:pt x="2100080" y="570737"/>
                      <a:pt x="2095504" y="565450"/>
                      <a:pt x="2090706" y="559897"/>
                    </a:cubicBezTo>
                    <a:cubicBezTo>
                      <a:pt x="2086175" y="554121"/>
                      <a:pt x="2081421" y="547991"/>
                      <a:pt x="2076446" y="541682"/>
                    </a:cubicBezTo>
                    <a:cubicBezTo>
                      <a:pt x="2056187" y="516537"/>
                      <a:pt x="2035085" y="485306"/>
                      <a:pt x="2014116" y="450921"/>
                    </a:cubicBezTo>
                    <a:cubicBezTo>
                      <a:pt x="1993236" y="416446"/>
                      <a:pt x="1974355" y="377796"/>
                      <a:pt x="1957518" y="338302"/>
                    </a:cubicBezTo>
                    <a:cubicBezTo>
                      <a:pt x="1940858" y="298718"/>
                      <a:pt x="1928197" y="257669"/>
                      <a:pt x="1917801" y="218841"/>
                    </a:cubicBezTo>
                    <a:cubicBezTo>
                      <a:pt x="1913537" y="199160"/>
                      <a:pt x="1908383" y="180413"/>
                      <a:pt x="1905673" y="162109"/>
                    </a:cubicBezTo>
                    <a:cubicBezTo>
                      <a:pt x="1904074" y="153046"/>
                      <a:pt x="1902475" y="144206"/>
                      <a:pt x="1900964" y="135632"/>
                    </a:cubicBezTo>
                    <a:cubicBezTo>
                      <a:pt x="1899898" y="127013"/>
                      <a:pt x="1898832" y="118661"/>
                      <a:pt x="1897854" y="110709"/>
                    </a:cubicBezTo>
                    <a:cubicBezTo>
                      <a:pt x="1895411" y="94760"/>
                      <a:pt x="1894611" y="79966"/>
                      <a:pt x="1893634" y="66905"/>
                    </a:cubicBezTo>
                    <a:cubicBezTo>
                      <a:pt x="1893101" y="60374"/>
                      <a:pt x="1892612" y="54244"/>
                      <a:pt x="1892168" y="48602"/>
                    </a:cubicBezTo>
                    <a:cubicBezTo>
                      <a:pt x="1892034" y="42915"/>
                      <a:pt x="1891946" y="37673"/>
                      <a:pt x="1891812" y="32964"/>
                    </a:cubicBezTo>
                    <a:cubicBezTo>
                      <a:pt x="1891279" y="14083"/>
                      <a:pt x="1891013" y="3332"/>
                      <a:pt x="1891013" y="3332"/>
                    </a:cubicBezTo>
                    <a:lnTo>
                      <a:pt x="1831260" y="3332"/>
                    </a:lnTo>
                    <a:cubicBezTo>
                      <a:pt x="1831260" y="80899"/>
                      <a:pt x="1768398" y="143806"/>
                      <a:pt x="1690786" y="143806"/>
                    </a:cubicBezTo>
                    <a:cubicBezTo>
                      <a:pt x="1617972" y="143806"/>
                      <a:pt x="1558087" y="88407"/>
                      <a:pt x="1551023" y="17459"/>
                    </a:cubicBezTo>
                    <a:lnTo>
                      <a:pt x="1490871" y="17459"/>
                    </a:lnTo>
                    <a:cubicBezTo>
                      <a:pt x="1491048" y="24612"/>
                      <a:pt x="1491270" y="34341"/>
                      <a:pt x="1491537" y="46291"/>
                    </a:cubicBezTo>
                    <a:cubicBezTo>
                      <a:pt x="1491715" y="53133"/>
                      <a:pt x="1491937" y="60685"/>
                      <a:pt x="1492159" y="68904"/>
                    </a:cubicBezTo>
                    <a:cubicBezTo>
                      <a:pt x="1492781" y="77123"/>
                      <a:pt x="1493447" y="86008"/>
                      <a:pt x="1494114" y="95515"/>
                    </a:cubicBezTo>
                    <a:cubicBezTo>
                      <a:pt x="1495535" y="114529"/>
                      <a:pt x="1496957" y="135987"/>
                      <a:pt x="1500289" y="159266"/>
                    </a:cubicBezTo>
                    <a:cubicBezTo>
                      <a:pt x="1501799" y="170906"/>
                      <a:pt x="1503354" y="183034"/>
                      <a:pt x="1504953" y="195606"/>
                    </a:cubicBezTo>
                    <a:cubicBezTo>
                      <a:pt x="1507130" y="208090"/>
                      <a:pt x="1509396" y="220973"/>
                      <a:pt x="1511706" y="234257"/>
                    </a:cubicBezTo>
                    <a:cubicBezTo>
                      <a:pt x="1515927" y="260868"/>
                      <a:pt x="1522946" y="288411"/>
                      <a:pt x="1529521" y="317066"/>
                    </a:cubicBezTo>
                    <a:cubicBezTo>
                      <a:pt x="1544448" y="373886"/>
                      <a:pt x="1563284" y="433861"/>
                      <a:pt x="1587541" y="491748"/>
                    </a:cubicBezTo>
                    <a:cubicBezTo>
                      <a:pt x="1611931" y="549457"/>
                      <a:pt x="1639786" y="605788"/>
                      <a:pt x="1670128" y="656078"/>
                    </a:cubicBezTo>
                    <a:cubicBezTo>
                      <a:pt x="1700515" y="706324"/>
                      <a:pt x="1731569" y="751594"/>
                      <a:pt x="1760846" y="788289"/>
                    </a:cubicBezTo>
                    <a:cubicBezTo>
                      <a:pt x="1768087" y="797530"/>
                      <a:pt x="1775062" y="806326"/>
                      <a:pt x="1781681" y="814722"/>
                    </a:cubicBezTo>
                    <a:cubicBezTo>
                      <a:pt x="1788656" y="822808"/>
                      <a:pt x="1795275" y="830494"/>
                      <a:pt x="1801495" y="837735"/>
                    </a:cubicBezTo>
                    <a:cubicBezTo>
                      <a:pt x="1813934" y="852218"/>
                      <a:pt x="1824863" y="864701"/>
                      <a:pt x="1834459" y="874475"/>
                    </a:cubicBezTo>
                    <a:cubicBezTo>
                      <a:pt x="1842811" y="883227"/>
                      <a:pt x="1849608" y="890335"/>
                      <a:pt x="1854539" y="895533"/>
                    </a:cubicBezTo>
                    <a:lnTo>
                      <a:pt x="1416013" y="1334059"/>
                    </a:lnTo>
                    <a:cubicBezTo>
                      <a:pt x="1090195" y="1018947"/>
                      <a:pt x="568860" y="1022190"/>
                      <a:pt x="247129" y="1343921"/>
                    </a:cubicBezTo>
                    <a:cubicBezTo>
                      <a:pt x="-77934" y="1668984"/>
                      <a:pt x="-77934" y="2197871"/>
                      <a:pt x="247129" y="2522890"/>
                    </a:cubicBezTo>
                    <a:cubicBezTo>
                      <a:pt x="572192" y="2847952"/>
                      <a:pt x="1101080" y="2847952"/>
                      <a:pt x="1426142" y="2522890"/>
                    </a:cubicBezTo>
                    <a:cubicBezTo>
                      <a:pt x="1426542" y="2522445"/>
                      <a:pt x="1426986" y="2522001"/>
                      <a:pt x="1427386" y="2521601"/>
                    </a:cubicBezTo>
                    <a:lnTo>
                      <a:pt x="1407972" y="2502187"/>
                    </a:lnTo>
                    <a:cubicBezTo>
                      <a:pt x="1407528" y="2502632"/>
                      <a:pt x="1407128" y="2503076"/>
                      <a:pt x="1406684" y="2503476"/>
                    </a:cubicBezTo>
                    <a:cubicBezTo>
                      <a:pt x="1092328" y="2817832"/>
                      <a:pt x="580855" y="2817832"/>
                      <a:pt x="266543" y="2503476"/>
                    </a:cubicBezTo>
                    <a:cubicBezTo>
                      <a:pt x="-47813" y="2189120"/>
                      <a:pt x="-47813" y="1677691"/>
                      <a:pt x="266543" y="1363335"/>
                    </a:cubicBezTo>
                    <a:cubicBezTo>
                      <a:pt x="578278" y="1051600"/>
                      <a:pt x="1083887" y="1049068"/>
                      <a:pt x="1398821" y="1355649"/>
                    </a:cubicBezTo>
                    <a:lnTo>
                      <a:pt x="1416546" y="1373375"/>
                    </a:lnTo>
                    <a:lnTo>
                      <a:pt x="1874442" y="915480"/>
                    </a:lnTo>
                    <a:lnTo>
                      <a:pt x="1917046" y="872876"/>
                    </a:lnTo>
                    <a:cubicBezTo>
                      <a:pt x="1972223" y="918057"/>
                      <a:pt x="2053700" y="914902"/>
                      <a:pt x="2105189" y="863413"/>
                    </a:cubicBezTo>
                    <a:cubicBezTo>
                      <a:pt x="2160055" y="808547"/>
                      <a:pt x="2160055" y="719651"/>
                      <a:pt x="2105189" y="664786"/>
                    </a:cubicBezTo>
                    <a:cubicBezTo>
                      <a:pt x="2105322" y="664741"/>
                      <a:pt x="2105278" y="664697"/>
                      <a:pt x="2105233" y="664652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</p:grpSp>
        <p:grpSp>
          <p:nvGrpSpPr>
            <p:cNvPr id="38" name="그룹 37">
              <a:extLst>
                <a:ext uri="{FF2B5EF4-FFF2-40B4-BE49-F238E27FC236}">
                  <a16:creationId xmlns:a16="http://schemas.microsoft.com/office/drawing/2014/main" id="{0D6C8384-67AA-485C-A607-04C12C50C10F}"/>
                </a:ext>
              </a:extLst>
            </p:cNvPr>
            <p:cNvGrpSpPr/>
            <p:nvPr/>
          </p:nvGrpSpPr>
          <p:grpSpPr>
            <a:xfrm>
              <a:off x="2529728" y="1609805"/>
              <a:ext cx="4842400" cy="2114662"/>
              <a:chOff x="2529728" y="1609805"/>
              <a:chExt cx="4842400" cy="2114662"/>
            </a:xfrm>
            <a:solidFill>
              <a:srgbClr val="66EAF9"/>
            </a:solidFill>
          </p:grpSpPr>
          <p:sp>
            <p:nvSpPr>
              <p:cNvPr id="36" name="자유형: 도형 35">
                <a:extLst>
                  <a:ext uri="{FF2B5EF4-FFF2-40B4-BE49-F238E27FC236}">
                    <a16:creationId xmlns:a16="http://schemas.microsoft.com/office/drawing/2014/main" id="{ED4EB020-AD68-4B8E-AA94-570435FC2EA4}"/>
                  </a:ext>
                </a:extLst>
              </p:cNvPr>
              <p:cNvSpPr/>
              <p:nvPr/>
            </p:nvSpPr>
            <p:spPr>
              <a:xfrm>
                <a:off x="2529728" y="1609805"/>
                <a:ext cx="4842400" cy="2114662"/>
              </a:xfrm>
              <a:custGeom>
                <a:avLst/>
                <a:gdLst>
                  <a:gd name="connsiteX0" fmla="*/ 4841245 w 4842399"/>
                  <a:gd name="connsiteY0" fmla="*/ 1234367 h 2114662"/>
                  <a:gd name="connsiteX1" fmla="*/ 4838180 w 4842399"/>
                  <a:gd name="connsiteY1" fmla="*/ 1180479 h 2114662"/>
                  <a:gd name="connsiteX2" fmla="*/ 4835381 w 4842399"/>
                  <a:gd name="connsiteY2" fmla="*/ 1146360 h 2114662"/>
                  <a:gd name="connsiteX3" fmla="*/ 4830538 w 4842399"/>
                  <a:gd name="connsiteY3" fmla="*/ 1107799 h 2114662"/>
                  <a:gd name="connsiteX4" fmla="*/ 4691619 w 4842399"/>
                  <a:gd name="connsiteY4" fmla="*/ 677625 h 2114662"/>
                  <a:gd name="connsiteX5" fmla="*/ 4518137 w 4842399"/>
                  <a:gd name="connsiteY5" fmla="*/ 429730 h 2114662"/>
                  <a:gd name="connsiteX6" fmla="*/ 4400187 w 4842399"/>
                  <a:gd name="connsiteY6" fmla="*/ 313867 h 2114662"/>
                  <a:gd name="connsiteX7" fmla="*/ 4333770 w 4842399"/>
                  <a:gd name="connsiteY7" fmla="*/ 259935 h 2114662"/>
                  <a:gd name="connsiteX8" fmla="*/ 4298541 w 4842399"/>
                  <a:gd name="connsiteY8" fmla="*/ 234523 h 2114662"/>
                  <a:gd name="connsiteX9" fmla="*/ 4262245 w 4842399"/>
                  <a:gd name="connsiteY9" fmla="*/ 209956 h 2114662"/>
                  <a:gd name="connsiteX10" fmla="*/ 3934872 w 4842399"/>
                  <a:gd name="connsiteY10" fmla="*/ 57576 h 2114662"/>
                  <a:gd name="connsiteX11" fmla="*/ 3753171 w 4842399"/>
                  <a:gd name="connsiteY11" fmla="*/ 17059 h 2114662"/>
                  <a:gd name="connsiteX12" fmla="*/ 3566405 w 4842399"/>
                  <a:gd name="connsiteY12" fmla="*/ 3332 h 2114662"/>
                  <a:gd name="connsiteX13" fmla="*/ 3379640 w 4842399"/>
                  <a:gd name="connsiteY13" fmla="*/ 17059 h 2114662"/>
                  <a:gd name="connsiteX14" fmla="*/ 3197939 w 4842399"/>
                  <a:gd name="connsiteY14" fmla="*/ 57576 h 2114662"/>
                  <a:gd name="connsiteX15" fmla="*/ 2870566 w 4842399"/>
                  <a:gd name="connsiteY15" fmla="*/ 209956 h 2114662"/>
                  <a:gd name="connsiteX16" fmla="*/ 2834270 w 4842399"/>
                  <a:gd name="connsiteY16" fmla="*/ 234523 h 2114662"/>
                  <a:gd name="connsiteX17" fmla="*/ 2799040 w 4842399"/>
                  <a:gd name="connsiteY17" fmla="*/ 259935 h 2114662"/>
                  <a:gd name="connsiteX18" fmla="*/ 2732580 w 4842399"/>
                  <a:gd name="connsiteY18" fmla="*/ 313867 h 2114662"/>
                  <a:gd name="connsiteX19" fmla="*/ 2614629 w 4842399"/>
                  <a:gd name="connsiteY19" fmla="*/ 429730 h 2114662"/>
                  <a:gd name="connsiteX20" fmla="*/ 2441147 w 4842399"/>
                  <a:gd name="connsiteY20" fmla="*/ 677625 h 2114662"/>
                  <a:gd name="connsiteX21" fmla="*/ 2302228 w 4842399"/>
                  <a:gd name="connsiteY21" fmla="*/ 1107799 h 2114662"/>
                  <a:gd name="connsiteX22" fmla="*/ 2297386 w 4842399"/>
                  <a:gd name="connsiteY22" fmla="*/ 1146360 h 2114662"/>
                  <a:gd name="connsiteX23" fmla="*/ 2294587 w 4842399"/>
                  <a:gd name="connsiteY23" fmla="*/ 1180479 h 2114662"/>
                  <a:gd name="connsiteX24" fmla="*/ 2291521 w 4842399"/>
                  <a:gd name="connsiteY24" fmla="*/ 1234367 h 2114662"/>
                  <a:gd name="connsiteX25" fmla="*/ 2290766 w 4842399"/>
                  <a:gd name="connsiteY25" fmla="*/ 1265154 h 2114662"/>
                  <a:gd name="connsiteX26" fmla="*/ 1670495 w 4842399"/>
                  <a:gd name="connsiteY26" fmla="*/ 1265154 h 2114662"/>
                  <a:gd name="connsiteX27" fmla="*/ 837024 w 4842399"/>
                  <a:gd name="connsiteY27" fmla="*/ 445590 h 2114662"/>
                  <a:gd name="connsiteX28" fmla="*/ 3332 w 4842399"/>
                  <a:gd name="connsiteY28" fmla="*/ 1279282 h 2114662"/>
                  <a:gd name="connsiteX29" fmla="*/ 837024 w 4842399"/>
                  <a:gd name="connsiteY29" fmla="*/ 2112974 h 2114662"/>
                  <a:gd name="connsiteX30" fmla="*/ 838846 w 4842399"/>
                  <a:gd name="connsiteY30" fmla="*/ 2112930 h 2114662"/>
                  <a:gd name="connsiteX31" fmla="*/ 838846 w 4842399"/>
                  <a:gd name="connsiteY31" fmla="*/ 2085474 h 2114662"/>
                  <a:gd name="connsiteX32" fmla="*/ 837024 w 4842399"/>
                  <a:gd name="connsiteY32" fmla="*/ 2085474 h 2114662"/>
                  <a:gd name="connsiteX33" fmla="*/ 30831 w 4842399"/>
                  <a:gd name="connsiteY33" fmla="*/ 1279282 h 2114662"/>
                  <a:gd name="connsiteX34" fmla="*/ 837024 w 4842399"/>
                  <a:gd name="connsiteY34" fmla="*/ 473089 h 2114662"/>
                  <a:gd name="connsiteX35" fmla="*/ 1643084 w 4842399"/>
                  <a:gd name="connsiteY35" fmla="*/ 1268264 h 2114662"/>
                  <a:gd name="connsiteX36" fmla="*/ 1643084 w 4842399"/>
                  <a:gd name="connsiteY36" fmla="*/ 1293365 h 2114662"/>
                  <a:gd name="connsiteX37" fmla="*/ 2290766 w 4842399"/>
                  <a:gd name="connsiteY37" fmla="*/ 1293365 h 2114662"/>
                  <a:gd name="connsiteX38" fmla="*/ 2350919 w 4842399"/>
                  <a:gd name="connsiteY38" fmla="*/ 1293365 h 2114662"/>
                  <a:gd name="connsiteX39" fmla="*/ 2490682 w 4842399"/>
                  <a:gd name="connsiteY39" fmla="*/ 1419711 h 2114662"/>
                  <a:gd name="connsiteX40" fmla="*/ 2631156 w 4842399"/>
                  <a:gd name="connsiteY40" fmla="*/ 1279237 h 2114662"/>
                  <a:gd name="connsiteX41" fmla="*/ 2690953 w 4842399"/>
                  <a:gd name="connsiteY41" fmla="*/ 1279237 h 2114662"/>
                  <a:gd name="connsiteX42" fmla="*/ 2691797 w 4842399"/>
                  <a:gd name="connsiteY42" fmla="*/ 1248228 h 2114662"/>
                  <a:gd name="connsiteX43" fmla="*/ 2693929 w 4842399"/>
                  <a:gd name="connsiteY43" fmla="*/ 1211088 h 2114662"/>
                  <a:gd name="connsiteX44" fmla="*/ 2695751 w 4842399"/>
                  <a:gd name="connsiteY44" fmla="*/ 1187587 h 2114662"/>
                  <a:gd name="connsiteX45" fmla="*/ 2699172 w 4842399"/>
                  <a:gd name="connsiteY45" fmla="*/ 1161154 h 2114662"/>
                  <a:gd name="connsiteX46" fmla="*/ 2794198 w 4842399"/>
                  <a:gd name="connsiteY46" fmla="*/ 866656 h 2114662"/>
                  <a:gd name="connsiteX47" fmla="*/ 2913348 w 4842399"/>
                  <a:gd name="connsiteY47" fmla="*/ 696461 h 2114662"/>
                  <a:gd name="connsiteX48" fmla="*/ 2994469 w 4842399"/>
                  <a:gd name="connsiteY48" fmla="*/ 616806 h 2114662"/>
                  <a:gd name="connsiteX49" fmla="*/ 3040094 w 4842399"/>
                  <a:gd name="connsiteY49" fmla="*/ 579666 h 2114662"/>
                  <a:gd name="connsiteX50" fmla="*/ 3064351 w 4842399"/>
                  <a:gd name="connsiteY50" fmla="*/ 562251 h 2114662"/>
                  <a:gd name="connsiteX51" fmla="*/ 3089273 w 4842399"/>
                  <a:gd name="connsiteY51" fmla="*/ 545370 h 2114662"/>
                  <a:gd name="connsiteX52" fmla="*/ 3313490 w 4842399"/>
                  <a:gd name="connsiteY52" fmla="*/ 440969 h 2114662"/>
                  <a:gd name="connsiteX53" fmla="*/ 3437882 w 4842399"/>
                  <a:gd name="connsiteY53" fmla="*/ 413203 h 2114662"/>
                  <a:gd name="connsiteX54" fmla="*/ 3566450 w 4842399"/>
                  <a:gd name="connsiteY54" fmla="*/ 403696 h 2114662"/>
                  <a:gd name="connsiteX55" fmla="*/ 3695018 w 4842399"/>
                  <a:gd name="connsiteY55" fmla="*/ 413203 h 2114662"/>
                  <a:gd name="connsiteX56" fmla="*/ 3819410 w 4842399"/>
                  <a:gd name="connsiteY56" fmla="*/ 440969 h 2114662"/>
                  <a:gd name="connsiteX57" fmla="*/ 4043626 w 4842399"/>
                  <a:gd name="connsiteY57" fmla="*/ 545370 h 2114662"/>
                  <a:gd name="connsiteX58" fmla="*/ 4068549 w 4842399"/>
                  <a:gd name="connsiteY58" fmla="*/ 562251 h 2114662"/>
                  <a:gd name="connsiteX59" fmla="*/ 4092805 w 4842399"/>
                  <a:gd name="connsiteY59" fmla="*/ 579666 h 2114662"/>
                  <a:gd name="connsiteX60" fmla="*/ 4138430 w 4842399"/>
                  <a:gd name="connsiteY60" fmla="*/ 616806 h 2114662"/>
                  <a:gd name="connsiteX61" fmla="*/ 4219552 w 4842399"/>
                  <a:gd name="connsiteY61" fmla="*/ 696461 h 2114662"/>
                  <a:gd name="connsiteX62" fmla="*/ 4338702 w 4842399"/>
                  <a:gd name="connsiteY62" fmla="*/ 866656 h 2114662"/>
                  <a:gd name="connsiteX63" fmla="*/ 4433728 w 4842399"/>
                  <a:gd name="connsiteY63" fmla="*/ 1161154 h 2114662"/>
                  <a:gd name="connsiteX64" fmla="*/ 4437149 w 4842399"/>
                  <a:gd name="connsiteY64" fmla="*/ 1187632 h 2114662"/>
                  <a:gd name="connsiteX65" fmla="*/ 4438970 w 4842399"/>
                  <a:gd name="connsiteY65" fmla="*/ 1211133 h 2114662"/>
                  <a:gd name="connsiteX66" fmla="*/ 4441103 w 4842399"/>
                  <a:gd name="connsiteY66" fmla="*/ 1248273 h 2114662"/>
                  <a:gd name="connsiteX67" fmla="*/ 4441947 w 4842399"/>
                  <a:gd name="connsiteY67" fmla="*/ 1279282 h 2114662"/>
                  <a:gd name="connsiteX68" fmla="*/ 4501744 w 4842399"/>
                  <a:gd name="connsiteY68" fmla="*/ 1279282 h 2114662"/>
                  <a:gd name="connsiteX69" fmla="*/ 4642218 w 4842399"/>
                  <a:gd name="connsiteY69" fmla="*/ 1138808 h 2114662"/>
                  <a:gd name="connsiteX70" fmla="*/ 4781937 w 4842399"/>
                  <a:gd name="connsiteY70" fmla="*/ 1265154 h 2114662"/>
                  <a:gd name="connsiteX71" fmla="*/ 4842089 w 4842399"/>
                  <a:gd name="connsiteY71" fmla="*/ 1265154 h 2114662"/>
                  <a:gd name="connsiteX72" fmla="*/ 4841245 w 4842399"/>
                  <a:gd name="connsiteY72" fmla="*/ 1234367 h 211466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</a:cxnLst>
                <a:rect l="l" t="t" r="r" b="b"/>
                <a:pathLst>
                  <a:path w="4842399" h="2114662">
                    <a:moveTo>
                      <a:pt x="4841245" y="1234367"/>
                    </a:moveTo>
                    <a:cubicBezTo>
                      <a:pt x="4841111" y="1219707"/>
                      <a:pt x="4839956" y="1201670"/>
                      <a:pt x="4838180" y="1180479"/>
                    </a:cubicBezTo>
                    <a:cubicBezTo>
                      <a:pt x="4837335" y="1169906"/>
                      <a:pt x="4836580" y="1158488"/>
                      <a:pt x="4835381" y="1146360"/>
                    </a:cubicBezTo>
                    <a:cubicBezTo>
                      <a:pt x="4833870" y="1134232"/>
                      <a:pt x="4832226" y="1121393"/>
                      <a:pt x="4830538" y="1107799"/>
                    </a:cubicBezTo>
                    <a:cubicBezTo>
                      <a:pt x="4816677" y="999578"/>
                      <a:pt x="4780249" y="843955"/>
                      <a:pt x="4691619" y="677625"/>
                    </a:cubicBezTo>
                    <a:cubicBezTo>
                      <a:pt x="4647549" y="594593"/>
                      <a:pt x="4589440" y="510273"/>
                      <a:pt x="4518137" y="429730"/>
                    </a:cubicBezTo>
                    <a:cubicBezTo>
                      <a:pt x="4482108" y="389835"/>
                      <a:pt x="4443235" y="350430"/>
                      <a:pt x="4400187" y="313867"/>
                    </a:cubicBezTo>
                    <a:cubicBezTo>
                      <a:pt x="4379173" y="294987"/>
                      <a:pt x="4356427" y="277749"/>
                      <a:pt x="4333770" y="259935"/>
                    </a:cubicBezTo>
                    <a:cubicBezTo>
                      <a:pt x="4322308" y="251227"/>
                      <a:pt x="4310313" y="243053"/>
                      <a:pt x="4298541" y="234523"/>
                    </a:cubicBezTo>
                    <a:cubicBezTo>
                      <a:pt x="4286768" y="225949"/>
                      <a:pt x="4274684" y="217730"/>
                      <a:pt x="4262245" y="209956"/>
                    </a:cubicBezTo>
                    <a:cubicBezTo>
                      <a:pt x="4164064" y="145627"/>
                      <a:pt x="4053044" y="93338"/>
                      <a:pt x="3934872" y="57576"/>
                    </a:cubicBezTo>
                    <a:cubicBezTo>
                      <a:pt x="3875830" y="39450"/>
                      <a:pt x="3814789" y="26700"/>
                      <a:pt x="3753171" y="17059"/>
                    </a:cubicBezTo>
                    <a:cubicBezTo>
                      <a:pt x="3691419" y="7952"/>
                      <a:pt x="3628868" y="3998"/>
                      <a:pt x="3566405" y="3332"/>
                    </a:cubicBezTo>
                    <a:cubicBezTo>
                      <a:pt x="3503943" y="3998"/>
                      <a:pt x="3441436" y="7952"/>
                      <a:pt x="3379640" y="17059"/>
                    </a:cubicBezTo>
                    <a:cubicBezTo>
                      <a:pt x="3318021" y="26700"/>
                      <a:pt x="3256980" y="39450"/>
                      <a:pt x="3197939" y="57576"/>
                    </a:cubicBezTo>
                    <a:cubicBezTo>
                      <a:pt x="3079766" y="93338"/>
                      <a:pt x="2968747" y="145583"/>
                      <a:pt x="2870566" y="209956"/>
                    </a:cubicBezTo>
                    <a:cubicBezTo>
                      <a:pt x="2858082" y="217730"/>
                      <a:pt x="2846043" y="225949"/>
                      <a:pt x="2834270" y="234523"/>
                    </a:cubicBezTo>
                    <a:cubicBezTo>
                      <a:pt x="2822453" y="243008"/>
                      <a:pt x="2810502" y="251183"/>
                      <a:pt x="2799040" y="259935"/>
                    </a:cubicBezTo>
                    <a:cubicBezTo>
                      <a:pt x="2776383" y="277749"/>
                      <a:pt x="2753637" y="294987"/>
                      <a:pt x="2732580" y="313867"/>
                    </a:cubicBezTo>
                    <a:cubicBezTo>
                      <a:pt x="2689531" y="350474"/>
                      <a:pt x="2650659" y="389880"/>
                      <a:pt x="2614629" y="429730"/>
                    </a:cubicBezTo>
                    <a:cubicBezTo>
                      <a:pt x="2543326" y="510229"/>
                      <a:pt x="2485217" y="594593"/>
                      <a:pt x="2441147" y="677625"/>
                    </a:cubicBezTo>
                    <a:cubicBezTo>
                      <a:pt x="2352518" y="843955"/>
                      <a:pt x="2316089" y="999578"/>
                      <a:pt x="2302228" y="1107799"/>
                    </a:cubicBezTo>
                    <a:cubicBezTo>
                      <a:pt x="2300540" y="1121393"/>
                      <a:pt x="2298896" y="1134232"/>
                      <a:pt x="2297386" y="1146360"/>
                    </a:cubicBezTo>
                    <a:cubicBezTo>
                      <a:pt x="2296186" y="1158488"/>
                      <a:pt x="2295475" y="1169906"/>
                      <a:pt x="2294587" y="1180479"/>
                    </a:cubicBezTo>
                    <a:cubicBezTo>
                      <a:pt x="2292854" y="1201670"/>
                      <a:pt x="2291655" y="1219707"/>
                      <a:pt x="2291521" y="1234367"/>
                    </a:cubicBezTo>
                    <a:cubicBezTo>
                      <a:pt x="2291210" y="1247384"/>
                      <a:pt x="2290944" y="1257691"/>
                      <a:pt x="2290766" y="1265154"/>
                    </a:cubicBezTo>
                    <a:lnTo>
                      <a:pt x="1670495" y="1265154"/>
                    </a:lnTo>
                    <a:cubicBezTo>
                      <a:pt x="1662942" y="811968"/>
                      <a:pt x="1291988" y="445590"/>
                      <a:pt x="837024" y="445590"/>
                    </a:cubicBezTo>
                    <a:cubicBezTo>
                      <a:pt x="377307" y="445634"/>
                      <a:pt x="3332" y="819609"/>
                      <a:pt x="3332" y="1279282"/>
                    </a:cubicBezTo>
                    <a:cubicBezTo>
                      <a:pt x="3332" y="1738954"/>
                      <a:pt x="377307" y="2112974"/>
                      <a:pt x="837024" y="2112974"/>
                    </a:cubicBezTo>
                    <a:cubicBezTo>
                      <a:pt x="837646" y="2112974"/>
                      <a:pt x="838224" y="2112930"/>
                      <a:pt x="838846" y="2112930"/>
                    </a:cubicBezTo>
                    <a:lnTo>
                      <a:pt x="838846" y="2085474"/>
                    </a:lnTo>
                    <a:cubicBezTo>
                      <a:pt x="838224" y="2085474"/>
                      <a:pt x="837646" y="2085474"/>
                      <a:pt x="837024" y="2085474"/>
                    </a:cubicBezTo>
                    <a:cubicBezTo>
                      <a:pt x="392457" y="2085474"/>
                      <a:pt x="30831" y="1723805"/>
                      <a:pt x="30831" y="1279282"/>
                    </a:cubicBezTo>
                    <a:cubicBezTo>
                      <a:pt x="30831" y="834758"/>
                      <a:pt x="392501" y="473089"/>
                      <a:pt x="837024" y="473089"/>
                    </a:cubicBezTo>
                    <a:cubicBezTo>
                      <a:pt x="1277861" y="473089"/>
                      <a:pt x="1637175" y="828805"/>
                      <a:pt x="1643084" y="1268264"/>
                    </a:cubicBezTo>
                    <a:lnTo>
                      <a:pt x="1643084" y="1293365"/>
                    </a:lnTo>
                    <a:lnTo>
                      <a:pt x="2290766" y="1293365"/>
                    </a:lnTo>
                    <a:lnTo>
                      <a:pt x="2350919" y="1293365"/>
                    </a:lnTo>
                    <a:cubicBezTo>
                      <a:pt x="2357982" y="1364313"/>
                      <a:pt x="2417868" y="1419711"/>
                      <a:pt x="2490682" y="1419711"/>
                    </a:cubicBezTo>
                    <a:cubicBezTo>
                      <a:pt x="2568249" y="1419711"/>
                      <a:pt x="2631156" y="1356849"/>
                      <a:pt x="2631156" y="1279237"/>
                    </a:cubicBezTo>
                    <a:lnTo>
                      <a:pt x="2690953" y="1279237"/>
                    </a:lnTo>
                    <a:cubicBezTo>
                      <a:pt x="2690953" y="1279237"/>
                      <a:pt x="2691264" y="1268442"/>
                      <a:pt x="2691797" y="1248228"/>
                    </a:cubicBezTo>
                    <a:cubicBezTo>
                      <a:pt x="2691753" y="1238099"/>
                      <a:pt x="2692685" y="1225704"/>
                      <a:pt x="2693929" y="1211088"/>
                    </a:cubicBezTo>
                    <a:cubicBezTo>
                      <a:pt x="2694507" y="1203803"/>
                      <a:pt x="2695084" y="1195984"/>
                      <a:pt x="2695751" y="1187587"/>
                    </a:cubicBezTo>
                    <a:cubicBezTo>
                      <a:pt x="2696817" y="1179280"/>
                      <a:pt x="2697972" y="1170439"/>
                      <a:pt x="2699172" y="1161154"/>
                    </a:cubicBezTo>
                    <a:cubicBezTo>
                      <a:pt x="2708545" y="1086830"/>
                      <a:pt x="2733646" y="980697"/>
                      <a:pt x="2794198" y="866656"/>
                    </a:cubicBezTo>
                    <a:cubicBezTo>
                      <a:pt x="2824319" y="809702"/>
                      <a:pt x="2864435" y="751905"/>
                      <a:pt x="2913348" y="696461"/>
                    </a:cubicBezTo>
                    <a:cubicBezTo>
                      <a:pt x="2938226" y="669095"/>
                      <a:pt x="2964793" y="641862"/>
                      <a:pt x="2994469" y="616806"/>
                    </a:cubicBezTo>
                    <a:cubicBezTo>
                      <a:pt x="3008819" y="603701"/>
                      <a:pt x="3024634" y="592061"/>
                      <a:pt x="3040094" y="579666"/>
                    </a:cubicBezTo>
                    <a:cubicBezTo>
                      <a:pt x="3047958" y="573669"/>
                      <a:pt x="3056265" y="568160"/>
                      <a:pt x="3064351" y="562251"/>
                    </a:cubicBezTo>
                    <a:cubicBezTo>
                      <a:pt x="3072392" y="556298"/>
                      <a:pt x="3080655" y="550656"/>
                      <a:pt x="3089273" y="545370"/>
                    </a:cubicBezTo>
                    <a:cubicBezTo>
                      <a:pt x="3156667" y="501122"/>
                      <a:pt x="3232679" y="465448"/>
                      <a:pt x="3313490" y="440969"/>
                    </a:cubicBezTo>
                    <a:cubicBezTo>
                      <a:pt x="3353828" y="428486"/>
                      <a:pt x="3395677" y="420000"/>
                      <a:pt x="3437882" y="413203"/>
                    </a:cubicBezTo>
                    <a:cubicBezTo>
                      <a:pt x="3480220" y="406939"/>
                      <a:pt x="3523268" y="404407"/>
                      <a:pt x="3566450" y="403696"/>
                    </a:cubicBezTo>
                    <a:cubicBezTo>
                      <a:pt x="3609587" y="404362"/>
                      <a:pt x="3652636" y="406939"/>
                      <a:pt x="3695018" y="413203"/>
                    </a:cubicBezTo>
                    <a:cubicBezTo>
                      <a:pt x="3737222" y="420000"/>
                      <a:pt x="3779071" y="428441"/>
                      <a:pt x="3819410" y="440969"/>
                    </a:cubicBezTo>
                    <a:cubicBezTo>
                      <a:pt x="3900220" y="465492"/>
                      <a:pt x="3976232" y="501166"/>
                      <a:pt x="4043626" y="545370"/>
                    </a:cubicBezTo>
                    <a:cubicBezTo>
                      <a:pt x="4052245" y="550612"/>
                      <a:pt x="4060508" y="556298"/>
                      <a:pt x="4068549" y="562251"/>
                    </a:cubicBezTo>
                    <a:cubicBezTo>
                      <a:pt x="4076634" y="568116"/>
                      <a:pt x="4084942" y="573624"/>
                      <a:pt x="4092805" y="579666"/>
                    </a:cubicBezTo>
                    <a:cubicBezTo>
                      <a:pt x="4108265" y="592061"/>
                      <a:pt x="4124081" y="603701"/>
                      <a:pt x="4138430" y="616806"/>
                    </a:cubicBezTo>
                    <a:cubicBezTo>
                      <a:pt x="4168107" y="641862"/>
                      <a:pt x="4194718" y="669140"/>
                      <a:pt x="4219552" y="696461"/>
                    </a:cubicBezTo>
                    <a:cubicBezTo>
                      <a:pt x="4268465" y="751905"/>
                      <a:pt x="4308581" y="809702"/>
                      <a:pt x="4338702" y="866656"/>
                    </a:cubicBezTo>
                    <a:cubicBezTo>
                      <a:pt x="4399254" y="980741"/>
                      <a:pt x="4424399" y="1086830"/>
                      <a:pt x="4433728" y="1161154"/>
                    </a:cubicBezTo>
                    <a:cubicBezTo>
                      <a:pt x="4434928" y="1170483"/>
                      <a:pt x="4436083" y="1179324"/>
                      <a:pt x="4437149" y="1187632"/>
                    </a:cubicBezTo>
                    <a:cubicBezTo>
                      <a:pt x="4437815" y="1195984"/>
                      <a:pt x="4438437" y="1203847"/>
                      <a:pt x="4438970" y="1211133"/>
                    </a:cubicBezTo>
                    <a:cubicBezTo>
                      <a:pt x="4440214" y="1225704"/>
                      <a:pt x="4441147" y="1238144"/>
                      <a:pt x="4441103" y="1248273"/>
                    </a:cubicBezTo>
                    <a:cubicBezTo>
                      <a:pt x="4441636" y="1268486"/>
                      <a:pt x="4441947" y="1279282"/>
                      <a:pt x="4441947" y="1279282"/>
                    </a:cubicBezTo>
                    <a:lnTo>
                      <a:pt x="4501744" y="1279282"/>
                    </a:lnTo>
                    <a:cubicBezTo>
                      <a:pt x="4501744" y="1201715"/>
                      <a:pt x="4564651" y="1138808"/>
                      <a:pt x="4642218" y="1138808"/>
                    </a:cubicBezTo>
                    <a:cubicBezTo>
                      <a:pt x="4715031" y="1138808"/>
                      <a:pt x="4774873" y="1194207"/>
                      <a:pt x="4781937" y="1265154"/>
                    </a:cubicBezTo>
                    <a:lnTo>
                      <a:pt x="4842089" y="1265154"/>
                    </a:lnTo>
                    <a:cubicBezTo>
                      <a:pt x="4841778" y="1257735"/>
                      <a:pt x="4841556" y="1247429"/>
                      <a:pt x="4841245" y="1234367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  <p:sp>
            <p:nvSpPr>
              <p:cNvPr id="37" name="자유형: 도형 36">
                <a:extLst>
                  <a:ext uri="{FF2B5EF4-FFF2-40B4-BE49-F238E27FC236}">
                    <a16:creationId xmlns:a16="http://schemas.microsoft.com/office/drawing/2014/main" id="{AA6E394C-6322-4F97-B3D9-09242EBBAE09}"/>
                  </a:ext>
                </a:extLst>
              </p:cNvPr>
              <p:cNvSpPr/>
              <p:nvPr/>
            </p:nvSpPr>
            <p:spPr>
              <a:xfrm>
                <a:off x="2604408" y="2126698"/>
                <a:ext cx="1523801" cy="1523801"/>
              </a:xfrm>
              <a:custGeom>
                <a:avLst/>
                <a:gdLst>
                  <a:gd name="connsiteX0" fmla="*/ 762345 w 1523801"/>
                  <a:gd name="connsiteY0" fmla="*/ 3332 h 1523800"/>
                  <a:gd name="connsiteX1" fmla="*/ 3332 w 1523801"/>
                  <a:gd name="connsiteY1" fmla="*/ 762389 h 1523800"/>
                  <a:gd name="connsiteX2" fmla="*/ 762345 w 1523801"/>
                  <a:gd name="connsiteY2" fmla="*/ 1521446 h 1523800"/>
                  <a:gd name="connsiteX3" fmla="*/ 1521358 w 1523801"/>
                  <a:gd name="connsiteY3" fmla="*/ 762389 h 1523800"/>
                  <a:gd name="connsiteX4" fmla="*/ 762345 w 1523801"/>
                  <a:gd name="connsiteY4" fmla="*/ 3332 h 1523800"/>
                  <a:gd name="connsiteX5" fmla="*/ 762345 w 1523801"/>
                  <a:gd name="connsiteY5" fmla="*/ 1416024 h 1523800"/>
                  <a:gd name="connsiteX6" fmla="*/ 108710 w 1523801"/>
                  <a:gd name="connsiteY6" fmla="*/ 762389 h 1523800"/>
                  <a:gd name="connsiteX7" fmla="*/ 762345 w 1523801"/>
                  <a:gd name="connsiteY7" fmla="*/ 108754 h 1523800"/>
                  <a:gd name="connsiteX8" fmla="*/ 1415980 w 1523801"/>
                  <a:gd name="connsiteY8" fmla="*/ 762389 h 1523800"/>
                  <a:gd name="connsiteX9" fmla="*/ 762345 w 1523801"/>
                  <a:gd name="connsiteY9" fmla="*/ 1416024 h 15238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523801" h="1523800">
                    <a:moveTo>
                      <a:pt x="762345" y="3332"/>
                    </a:moveTo>
                    <a:cubicBezTo>
                      <a:pt x="343144" y="3332"/>
                      <a:pt x="3332" y="343188"/>
                      <a:pt x="3332" y="762389"/>
                    </a:cubicBezTo>
                    <a:cubicBezTo>
                      <a:pt x="3332" y="1181590"/>
                      <a:pt x="343144" y="1521446"/>
                      <a:pt x="762345" y="1521446"/>
                    </a:cubicBezTo>
                    <a:cubicBezTo>
                      <a:pt x="1181546" y="1521446"/>
                      <a:pt x="1521358" y="1181590"/>
                      <a:pt x="1521358" y="762389"/>
                    </a:cubicBezTo>
                    <a:cubicBezTo>
                      <a:pt x="1521358" y="343188"/>
                      <a:pt x="1181501" y="3332"/>
                      <a:pt x="762345" y="3332"/>
                    </a:cubicBezTo>
                    <a:close/>
                    <a:moveTo>
                      <a:pt x="762345" y="1416024"/>
                    </a:moveTo>
                    <a:cubicBezTo>
                      <a:pt x="401342" y="1416024"/>
                      <a:pt x="108710" y="1123392"/>
                      <a:pt x="108710" y="762389"/>
                    </a:cubicBezTo>
                    <a:cubicBezTo>
                      <a:pt x="108710" y="401386"/>
                      <a:pt x="401342" y="108754"/>
                      <a:pt x="762345" y="108754"/>
                    </a:cubicBezTo>
                    <a:cubicBezTo>
                      <a:pt x="1123348" y="108754"/>
                      <a:pt x="1415980" y="401386"/>
                      <a:pt x="1415980" y="762389"/>
                    </a:cubicBezTo>
                    <a:cubicBezTo>
                      <a:pt x="1415980" y="1123392"/>
                      <a:pt x="1123304" y="1416024"/>
                      <a:pt x="762345" y="141602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ko-KR" altLang="en-US"/>
              </a:p>
            </p:txBody>
          </p:sp>
        </p:grpSp>
      </p:grp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47FF2473-9A80-4C8C-9EC8-11854CAC521F}"/>
              </a:ext>
            </a:extLst>
          </p:cNvPr>
          <p:cNvSpPr/>
          <p:nvPr/>
        </p:nvSpPr>
        <p:spPr>
          <a:xfrm>
            <a:off x="9397162" y="2737961"/>
            <a:ext cx="219022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CF37D907-C984-46F1-8413-D58AD624B31F}"/>
              </a:ext>
            </a:extLst>
          </p:cNvPr>
          <p:cNvSpPr txBox="1"/>
          <p:nvPr/>
        </p:nvSpPr>
        <p:spPr>
          <a:xfrm>
            <a:off x="9397162" y="2998113"/>
            <a:ext cx="2190226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B415B1E0-29AB-48A6-BB79-96622C19A9F7}"/>
              </a:ext>
            </a:extLst>
          </p:cNvPr>
          <p:cNvSpPr/>
          <p:nvPr/>
        </p:nvSpPr>
        <p:spPr>
          <a:xfrm>
            <a:off x="603990" y="2737961"/>
            <a:ext cx="219022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46612EB0-AE1B-444F-B2B4-DAA3C0E93A19}"/>
              </a:ext>
            </a:extLst>
          </p:cNvPr>
          <p:cNvSpPr txBox="1"/>
          <p:nvPr/>
        </p:nvSpPr>
        <p:spPr>
          <a:xfrm>
            <a:off x="603990" y="2998113"/>
            <a:ext cx="2190226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F2B6134B-2B7D-44E0-8758-FF99646CA5D2}"/>
              </a:ext>
            </a:extLst>
          </p:cNvPr>
          <p:cNvSpPr/>
          <p:nvPr/>
        </p:nvSpPr>
        <p:spPr>
          <a:xfrm>
            <a:off x="1268683" y="4388467"/>
            <a:ext cx="219022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77B4FE2D-D16A-43F6-8802-82965E85F191}"/>
              </a:ext>
            </a:extLst>
          </p:cNvPr>
          <p:cNvSpPr txBox="1"/>
          <p:nvPr/>
        </p:nvSpPr>
        <p:spPr>
          <a:xfrm>
            <a:off x="1268683" y="4648619"/>
            <a:ext cx="2190226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0F5423C8-7008-4FC1-8253-77009382C20C}"/>
              </a:ext>
            </a:extLst>
          </p:cNvPr>
          <p:cNvSpPr/>
          <p:nvPr/>
        </p:nvSpPr>
        <p:spPr>
          <a:xfrm>
            <a:off x="8733091" y="4388467"/>
            <a:ext cx="219022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D985F2CC-038E-47F3-8B87-0875B1D07EC5}"/>
              </a:ext>
            </a:extLst>
          </p:cNvPr>
          <p:cNvSpPr txBox="1"/>
          <p:nvPr/>
        </p:nvSpPr>
        <p:spPr>
          <a:xfrm>
            <a:off x="8733091" y="4648619"/>
            <a:ext cx="2190226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5E88DCEE-0E75-4E1D-8269-E6F9E5348AF6}"/>
              </a:ext>
            </a:extLst>
          </p:cNvPr>
          <p:cNvSpPr/>
          <p:nvPr/>
        </p:nvSpPr>
        <p:spPr>
          <a:xfrm>
            <a:off x="3664632" y="5943404"/>
            <a:ext cx="4856798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83BD75B9-A1D3-4A26-ABDC-38DE708F642C}"/>
              </a:ext>
            </a:extLst>
          </p:cNvPr>
          <p:cNvSpPr txBox="1"/>
          <p:nvPr/>
        </p:nvSpPr>
        <p:spPr>
          <a:xfrm>
            <a:off x="3664632" y="6203556"/>
            <a:ext cx="4856798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11F6BE8D-54B5-4C51-A898-623150C71589}"/>
              </a:ext>
            </a:extLst>
          </p:cNvPr>
          <p:cNvSpPr txBox="1"/>
          <p:nvPr/>
        </p:nvSpPr>
        <p:spPr>
          <a:xfrm>
            <a:off x="5409906" y="2639938"/>
            <a:ext cx="136625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b="1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b="1" dirty="0" err="1">
                <a:solidFill>
                  <a:schemeClr val="tx1"/>
                </a:solidFill>
              </a:rPr>
              <a:t>amet</a:t>
            </a:r>
            <a:endParaRPr lang="en-US" altLang="ko-KR" sz="1400" b="1" dirty="0">
              <a:solidFill>
                <a:schemeClr val="tx1"/>
              </a:solidFill>
            </a:endParaRPr>
          </a:p>
        </p:txBody>
      </p:sp>
      <p:grpSp>
        <p:nvGrpSpPr>
          <p:cNvPr id="57" name="그룹 56">
            <a:extLst>
              <a:ext uri="{FF2B5EF4-FFF2-40B4-BE49-F238E27FC236}">
                <a16:creationId xmlns:a16="http://schemas.microsoft.com/office/drawing/2014/main" id="{C2448A01-F07A-40A1-8590-931B732F3C3A}"/>
              </a:ext>
            </a:extLst>
          </p:cNvPr>
          <p:cNvGrpSpPr/>
          <p:nvPr/>
        </p:nvGrpSpPr>
        <p:grpSpPr>
          <a:xfrm>
            <a:off x="3744358" y="2714757"/>
            <a:ext cx="283704" cy="283356"/>
            <a:chOff x="2090919" y="902017"/>
            <a:chExt cx="388715" cy="388239"/>
          </a:xfrm>
          <a:solidFill>
            <a:srgbClr val="66EAF9"/>
          </a:solidFill>
        </p:grpSpPr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73C278B0-7BC9-4BB0-97B5-79EDD5136A40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602DEEC1-A02A-4726-9A85-A79D1BBF7F02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CD5B494B-D180-44DA-BEDA-D2F6D6BDEA46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FC46694-6AA8-4094-BF4D-51B9B163BA20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7E8D5E9-3DF1-4563-83A7-B56931ABAA47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D3743681-CDAA-4257-88C8-19B56B0CF90A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312098A4-13C6-4AE0-957D-94F84128C6D7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" name="그룹 64">
            <a:extLst>
              <a:ext uri="{FF2B5EF4-FFF2-40B4-BE49-F238E27FC236}">
                <a16:creationId xmlns:a16="http://schemas.microsoft.com/office/drawing/2014/main" id="{60CE069A-7FC9-4025-AA1C-D403276455DD}"/>
              </a:ext>
            </a:extLst>
          </p:cNvPr>
          <p:cNvGrpSpPr/>
          <p:nvPr/>
        </p:nvGrpSpPr>
        <p:grpSpPr>
          <a:xfrm>
            <a:off x="4357883" y="4284238"/>
            <a:ext cx="304220" cy="312068"/>
            <a:chOff x="2772242" y="1560385"/>
            <a:chExt cx="376198" cy="385905"/>
          </a:xfrm>
          <a:solidFill>
            <a:srgbClr val="46E88B"/>
          </a:solidFill>
        </p:grpSpPr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D81B335-FF92-41B9-9C40-D92E9E717F7F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813E4412-DDE5-4AEC-B5F1-F3982F178188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5CCAA1CA-F99A-42FD-931E-2AC182CD025A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B15545E5-1A86-45CB-B9C8-CFA22C0B50BF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0" name="그룹 69">
            <a:extLst>
              <a:ext uri="{FF2B5EF4-FFF2-40B4-BE49-F238E27FC236}">
                <a16:creationId xmlns:a16="http://schemas.microsoft.com/office/drawing/2014/main" id="{88E3CCFC-1858-46CC-ABBB-93C4BF63A378}"/>
              </a:ext>
            </a:extLst>
          </p:cNvPr>
          <p:cNvGrpSpPr/>
          <p:nvPr/>
        </p:nvGrpSpPr>
        <p:grpSpPr>
          <a:xfrm>
            <a:off x="5946524" y="4961665"/>
            <a:ext cx="293014" cy="293012"/>
            <a:chOff x="746465" y="2902362"/>
            <a:chExt cx="390525" cy="390525"/>
          </a:xfrm>
          <a:solidFill>
            <a:srgbClr val="2BDA87"/>
          </a:solidFill>
        </p:grpSpPr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4821FB50-B432-4E73-9156-16E55235E9D7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C891FC81-E153-4177-9999-3ED5542E18AB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541E9DC-1D7A-4CD9-AC45-9165E72140E1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213871D3-7A97-4888-9D9C-02AA5A581DEF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718D0746-65F3-46B4-86F2-CE5E443D339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6" name="그룹 75">
            <a:extLst>
              <a:ext uri="{FF2B5EF4-FFF2-40B4-BE49-F238E27FC236}">
                <a16:creationId xmlns:a16="http://schemas.microsoft.com/office/drawing/2014/main" id="{CFA8A57A-CFB1-4CC2-9496-5F7B45304DE1}"/>
              </a:ext>
            </a:extLst>
          </p:cNvPr>
          <p:cNvGrpSpPr/>
          <p:nvPr/>
        </p:nvGrpSpPr>
        <p:grpSpPr>
          <a:xfrm>
            <a:off x="7527075" y="4298911"/>
            <a:ext cx="289534" cy="285764"/>
            <a:chOff x="4107647" y="4896992"/>
            <a:chExt cx="394132" cy="389001"/>
          </a:xfrm>
          <a:solidFill>
            <a:srgbClr val="0DC359"/>
          </a:solidFill>
        </p:grpSpPr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27C6F218-0776-4F5F-AE44-174C7BA2C4A0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BE1CA3F-43E3-4001-BD99-1EA80A7CF8D1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4C317098-C1C5-4073-BA3B-EAC347EA5359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17E6816-B128-4C14-959E-7CB4C4395626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94D79D0C-6BF2-4362-A1A6-D397AAF56874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B51D86AB-A873-42BC-AFD1-5D526C352F1C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B187899-E76A-4F38-B9BE-0C357B71AE6F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4DB550F9-9A43-45F4-B5EE-A4728176F59C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5" name="그룹 84">
            <a:extLst>
              <a:ext uri="{FF2B5EF4-FFF2-40B4-BE49-F238E27FC236}">
                <a16:creationId xmlns:a16="http://schemas.microsoft.com/office/drawing/2014/main" id="{AF179517-4213-4413-9E00-F0F36D8BD1C7}"/>
              </a:ext>
            </a:extLst>
          </p:cNvPr>
          <p:cNvGrpSpPr/>
          <p:nvPr/>
        </p:nvGrpSpPr>
        <p:grpSpPr>
          <a:xfrm>
            <a:off x="8180526" y="2720472"/>
            <a:ext cx="283392" cy="338320"/>
            <a:chOff x="3471568" y="1570005"/>
            <a:chExt cx="328636" cy="392335"/>
          </a:xfrm>
          <a:solidFill>
            <a:srgbClr val="2BACCA"/>
          </a:solidFill>
        </p:grpSpPr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3AB5DBC9-C8BC-430E-9294-6BB8BA28DE2C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00CAB9BC-8183-413A-A192-F6A8E5A93FCF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9E239E98-673C-43E1-BB60-DE663CD618A0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2E728565-215F-4512-A5CC-33BF192C7C3A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84A8C6D-D8FD-4C1C-882A-A82BC4EC8208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A6411F08-28E7-436F-8D0F-9BFE1E4E2EAF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17567516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7498D184-6E72-4D0E-B46E-35965E483C40}"/>
              </a:ext>
            </a:extLst>
          </p:cNvPr>
          <p:cNvSpPr txBox="1"/>
          <p:nvPr/>
        </p:nvSpPr>
        <p:spPr>
          <a:xfrm>
            <a:off x="2603945" y="52363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INFOGRAPHIC SLIDE TITLE</a:t>
            </a:r>
            <a:endParaRPr lang="ko-KR" altLang="en-US" sz="28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9A624BB4-BE4F-4A6C-B15B-C789CDB547BC}"/>
              </a:ext>
            </a:extLst>
          </p:cNvPr>
          <p:cNvSpPr txBox="1"/>
          <p:nvPr/>
        </p:nvSpPr>
        <p:spPr>
          <a:xfrm>
            <a:off x="2603945" y="1106470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A1618"/>
                </a:solidFill>
              </a:rPr>
              <a:t>amet</a:t>
            </a:r>
            <a:r>
              <a:rPr lang="en-US" altLang="ko-KR" sz="1600" dirty="0">
                <a:solidFill>
                  <a:srgbClr val="1A1618"/>
                </a:solidFill>
              </a:rPr>
              <a:t>, </a:t>
            </a:r>
            <a:r>
              <a:rPr lang="en-US" altLang="ko-KR" sz="16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600" dirty="0">
                <a:solidFill>
                  <a:srgbClr val="1A1618"/>
                </a:solidFill>
              </a:rPr>
              <a:t> </a:t>
            </a:r>
            <a:r>
              <a:rPr lang="en-US" altLang="ko-KR" sz="1600" dirty="0" err="1">
                <a:solidFill>
                  <a:srgbClr val="1A1618"/>
                </a:solidFill>
              </a:rPr>
              <a:t>elit</a:t>
            </a:r>
            <a:r>
              <a:rPr lang="en-US" altLang="ko-KR" sz="1600" dirty="0">
                <a:solidFill>
                  <a:srgbClr val="1A1618"/>
                </a:solidFill>
              </a:rPr>
              <a:t>.</a:t>
            </a:r>
            <a:endParaRPr lang="ko-KR" altLang="en-US" sz="1600" dirty="0">
              <a:solidFill>
                <a:srgbClr val="1A1618"/>
              </a:solidFill>
            </a:endParaRP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0F501C54-8563-4D60-A916-5E62CC7323C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603945" y="2108791"/>
            <a:ext cx="6984110" cy="2970618"/>
          </a:xfrm>
          <a:prstGeom prst="rect">
            <a:avLst/>
          </a:prstGeom>
        </p:spPr>
      </p:pic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1C3CEB86-B34B-4643-B334-F547316675DA}"/>
              </a:ext>
            </a:extLst>
          </p:cNvPr>
          <p:cNvSpPr/>
          <p:nvPr/>
        </p:nvSpPr>
        <p:spPr>
          <a:xfrm>
            <a:off x="3836161" y="3307232"/>
            <a:ext cx="493866" cy="493860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77EEE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6748B7F6-FED9-4896-A0A7-5C64F857E5F4}"/>
              </a:ext>
            </a:extLst>
          </p:cNvPr>
          <p:cNvGrpSpPr/>
          <p:nvPr/>
        </p:nvGrpSpPr>
        <p:grpSpPr>
          <a:xfrm>
            <a:off x="7861266" y="3321572"/>
            <a:ext cx="502392" cy="545056"/>
            <a:chOff x="6792003" y="4880133"/>
            <a:chExt cx="397267" cy="431007"/>
          </a:xfrm>
          <a:solidFill>
            <a:srgbClr val="1AA5DC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01D960E-5ACB-44B7-A708-28B1CD964247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2976E98B-BCE3-4577-948E-31B4D7C5FFA3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1A3FDE98-54EA-499F-AB62-59B8F6D56995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" name="자유형: 도형 30">
            <a:extLst>
              <a:ext uri="{FF2B5EF4-FFF2-40B4-BE49-F238E27FC236}">
                <a16:creationId xmlns:a16="http://schemas.microsoft.com/office/drawing/2014/main" id="{8BC34A6A-CE50-4D54-B635-16F4A9291512}"/>
              </a:ext>
            </a:extLst>
          </p:cNvPr>
          <p:cNvSpPr/>
          <p:nvPr/>
        </p:nvSpPr>
        <p:spPr>
          <a:xfrm>
            <a:off x="5857626" y="3347170"/>
            <a:ext cx="433638" cy="493860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18D36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CE0E9ED1-9F6C-4439-8CD0-DF96614EF370}"/>
              </a:ext>
            </a:extLst>
          </p:cNvPr>
          <p:cNvSpPr/>
          <p:nvPr/>
        </p:nvSpPr>
        <p:spPr>
          <a:xfrm>
            <a:off x="5221539" y="5240570"/>
            <a:ext cx="17574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9C43B1FF-1065-48AA-96F6-C197434B4B32}"/>
              </a:ext>
            </a:extLst>
          </p:cNvPr>
          <p:cNvSpPr txBox="1"/>
          <p:nvPr/>
        </p:nvSpPr>
        <p:spPr>
          <a:xfrm>
            <a:off x="5221539" y="5596987"/>
            <a:ext cx="1757464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1596AFD3-5C2B-4A1D-B784-9CEA868B1196}"/>
              </a:ext>
            </a:extLst>
          </p:cNvPr>
          <p:cNvSpPr/>
          <p:nvPr/>
        </p:nvSpPr>
        <p:spPr>
          <a:xfrm>
            <a:off x="7238716" y="5240570"/>
            <a:ext cx="17574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B438141-96D3-4B04-B36F-17B3AC348EF2}"/>
              </a:ext>
            </a:extLst>
          </p:cNvPr>
          <p:cNvSpPr txBox="1"/>
          <p:nvPr/>
        </p:nvSpPr>
        <p:spPr>
          <a:xfrm>
            <a:off x="7238716" y="5596987"/>
            <a:ext cx="1757464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D7E5AE2A-E3E2-4953-84A7-C272DCCB1F96}"/>
              </a:ext>
            </a:extLst>
          </p:cNvPr>
          <p:cNvSpPr/>
          <p:nvPr/>
        </p:nvSpPr>
        <p:spPr>
          <a:xfrm>
            <a:off x="3204362" y="5240570"/>
            <a:ext cx="17574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7030CEE-2759-412B-9D16-42AF53DD2B82}"/>
              </a:ext>
            </a:extLst>
          </p:cNvPr>
          <p:cNvSpPr txBox="1"/>
          <p:nvPr/>
        </p:nvSpPr>
        <p:spPr>
          <a:xfrm>
            <a:off x="3204362" y="5596987"/>
            <a:ext cx="1757464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23785903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2A761B3E-8B9F-4DA3-A2DD-769770C11968}"/>
              </a:ext>
            </a:extLst>
          </p:cNvPr>
          <p:cNvSpPr txBox="1"/>
          <p:nvPr/>
        </p:nvSpPr>
        <p:spPr>
          <a:xfrm>
            <a:off x="4293263" y="3429000"/>
            <a:ext cx="36054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28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B28A94D4-370E-499E-B2AB-AA40D245BC17}"/>
              </a:ext>
            </a:extLst>
          </p:cNvPr>
          <p:cNvSpPr txBox="1"/>
          <p:nvPr/>
        </p:nvSpPr>
        <p:spPr>
          <a:xfrm>
            <a:off x="4345116" y="4071282"/>
            <a:ext cx="355362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01:00pm ~ 01:30pm</a:t>
            </a:r>
            <a:endParaRPr lang="ko-KR" altLang="en-US" sz="1400" dirty="0"/>
          </a:p>
        </p:txBody>
      </p: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3657CABE-775C-4BC4-9A5D-943ACDA25B31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33DDB7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85026F58-F8C5-4F2A-878D-87B95C8ACEFC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2C8C98A9-F83D-436D-9325-F57D97FA8C11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EEEDE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DDB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DDB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367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DDB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5" name="TextBox 184">
            <a:extLst>
              <a:ext uri="{FF2B5EF4-FFF2-40B4-BE49-F238E27FC236}">
                <a16:creationId xmlns:a16="http://schemas.microsoft.com/office/drawing/2014/main" id="{08E0DCA8-E204-498B-9D13-55D7FCA33D59}"/>
              </a:ext>
            </a:extLst>
          </p:cNvPr>
          <p:cNvSpPr txBox="1"/>
          <p:nvPr/>
        </p:nvSpPr>
        <p:spPr>
          <a:xfrm>
            <a:off x="2484726" y="276585"/>
            <a:ext cx="7222548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1A1618"/>
                </a:solidFill>
              </a:rPr>
              <a:t>WORLD MAP INFOGRAPHIC SLIDES</a:t>
            </a:r>
            <a:endParaRPr lang="ko-KR" altLang="en-US" dirty="0">
              <a:solidFill>
                <a:srgbClr val="1A1618"/>
              </a:solidFill>
            </a:endParaRPr>
          </a:p>
        </p:txBody>
      </p:sp>
      <p:sp>
        <p:nvSpPr>
          <p:cNvPr id="186" name="TextBox 185">
            <a:extLst>
              <a:ext uri="{FF2B5EF4-FFF2-40B4-BE49-F238E27FC236}">
                <a16:creationId xmlns:a16="http://schemas.microsoft.com/office/drawing/2014/main" id="{4F600CD8-E6C3-49E7-8EB8-ADB4BFD9A847}"/>
              </a:ext>
            </a:extLst>
          </p:cNvPr>
          <p:cNvSpPr txBox="1"/>
          <p:nvPr/>
        </p:nvSpPr>
        <p:spPr>
          <a:xfrm>
            <a:off x="2484726" y="735677"/>
            <a:ext cx="7222548" cy="26161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1100" dirty="0">
                <a:solidFill>
                  <a:srgbClr val="1A1618"/>
                </a:solidFill>
              </a:rPr>
              <a:t>Lorem ipsum dolor </a:t>
            </a:r>
            <a:r>
              <a:rPr lang="en-US" altLang="ko-KR" sz="1100">
                <a:solidFill>
                  <a:srgbClr val="1A1618"/>
                </a:solidFill>
              </a:rPr>
              <a:t>sit amet, consectetur adipisicing </a:t>
            </a:r>
            <a:r>
              <a:rPr lang="en-US" altLang="ko-KR" sz="1100" dirty="0" err="1">
                <a:solidFill>
                  <a:srgbClr val="1A1618"/>
                </a:solidFill>
              </a:rPr>
              <a:t>elit</a:t>
            </a:r>
            <a:endParaRPr lang="ko-KR" altLang="en-US" sz="1100" dirty="0">
              <a:solidFill>
                <a:srgbClr val="1A1618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" name="그래픽 22">
            <a:extLst>
              <a:ext uri="{FF2B5EF4-FFF2-40B4-BE49-F238E27FC236}">
                <a16:creationId xmlns:a16="http://schemas.microsoft.com/office/drawing/2014/main" id="{BD2AAD39-438B-455F-B0B1-4122CD92A52F}"/>
              </a:ext>
            </a:extLst>
          </p:cNvPr>
          <p:cNvGrpSpPr/>
          <p:nvPr/>
        </p:nvGrpSpPr>
        <p:grpSpPr>
          <a:xfrm>
            <a:off x="1047582" y="1839885"/>
            <a:ext cx="2215641" cy="4383115"/>
            <a:chOff x="1047582" y="1839885"/>
            <a:chExt cx="2215641" cy="4383115"/>
          </a:xfrm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A20777D1-005D-4BC5-AAC0-D87F254D9197}"/>
                </a:ext>
              </a:extLst>
            </p:cNvPr>
            <p:cNvSpPr/>
            <p:nvPr/>
          </p:nvSpPr>
          <p:spPr>
            <a:xfrm>
              <a:off x="3181995" y="2823850"/>
              <a:ext cx="84291" cy="553910"/>
            </a:xfrm>
            <a:custGeom>
              <a:avLst/>
              <a:gdLst>
                <a:gd name="connsiteX0" fmla="*/ 38962 w 84290"/>
                <a:gd name="connsiteY0" fmla="*/ 11387 h 553910"/>
                <a:gd name="connsiteX1" fmla="*/ 48355 w 84290"/>
                <a:gd name="connsiteY1" fmla="*/ 11387 h 553910"/>
                <a:gd name="connsiteX2" fmla="*/ 75930 w 84290"/>
                <a:gd name="connsiteY2" fmla="*/ 38962 h 553910"/>
                <a:gd name="connsiteX3" fmla="*/ 75930 w 84290"/>
                <a:gd name="connsiteY3" fmla="*/ 515686 h 553910"/>
                <a:gd name="connsiteX4" fmla="*/ 48355 w 84290"/>
                <a:gd name="connsiteY4" fmla="*/ 543261 h 553910"/>
                <a:gd name="connsiteX5" fmla="*/ 38962 w 84290"/>
                <a:gd name="connsiteY5" fmla="*/ 543261 h 553910"/>
                <a:gd name="connsiteX6" fmla="*/ 11387 w 84290"/>
                <a:gd name="connsiteY6" fmla="*/ 515686 h 553910"/>
                <a:gd name="connsiteX7" fmla="*/ 11387 w 84290"/>
                <a:gd name="connsiteY7" fmla="*/ 38962 h 553910"/>
                <a:gd name="connsiteX8" fmla="*/ 38962 w 84290"/>
                <a:gd name="connsiteY8" fmla="*/ 11387 h 5539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84290" h="553910">
                  <a:moveTo>
                    <a:pt x="38962" y="11387"/>
                  </a:moveTo>
                  <a:lnTo>
                    <a:pt x="48355" y="11387"/>
                  </a:lnTo>
                  <a:cubicBezTo>
                    <a:pt x="63527" y="11387"/>
                    <a:pt x="75930" y="23790"/>
                    <a:pt x="75930" y="38962"/>
                  </a:cubicBezTo>
                  <a:lnTo>
                    <a:pt x="75930" y="515686"/>
                  </a:lnTo>
                  <a:cubicBezTo>
                    <a:pt x="75930" y="530858"/>
                    <a:pt x="63527" y="543261"/>
                    <a:pt x="48355" y="543261"/>
                  </a:cubicBezTo>
                  <a:lnTo>
                    <a:pt x="38962" y="543261"/>
                  </a:lnTo>
                  <a:cubicBezTo>
                    <a:pt x="23790" y="543261"/>
                    <a:pt x="11387" y="530858"/>
                    <a:pt x="11387" y="515686"/>
                  </a:cubicBezTo>
                  <a:lnTo>
                    <a:pt x="11387" y="38962"/>
                  </a:lnTo>
                  <a:cubicBezTo>
                    <a:pt x="11387" y="23790"/>
                    <a:pt x="23790" y="11387"/>
                    <a:pt x="38962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FE09462D-6987-4373-8626-CA1BE6704B81}"/>
                </a:ext>
              </a:extLst>
            </p:cNvPr>
            <p:cNvSpPr/>
            <p:nvPr/>
          </p:nvSpPr>
          <p:spPr>
            <a:xfrm>
              <a:off x="1037519" y="2407214"/>
              <a:ext cx="48166" cy="192664"/>
            </a:xfrm>
            <a:custGeom>
              <a:avLst/>
              <a:gdLst>
                <a:gd name="connsiteX0" fmla="*/ 29449 w 48166"/>
                <a:gd name="connsiteY0" fmla="*/ 11387 h 192664"/>
                <a:gd name="connsiteX1" fmla="*/ 29570 w 48166"/>
                <a:gd name="connsiteY1" fmla="*/ 11387 h 192664"/>
                <a:gd name="connsiteX2" fmla="*/ 47632 w 48166"/>
                <a:gd name="connsiteY2" fmla="*/ 29449 h 192664"/>
                <a:gd name="connsiteX3" fmla="*/ 47632 w 48166"/>
                <a:gd name="connsiteY3" fmla="*/ 168409 h 192664"/>
                <a:gd name="connsiteX4" fmla="*/ 29570 w 48166"/>
                <a:gd name="connsiteY4" fmla="*/ 186471 h 192664"/>
                <a:gd name="connsiteX5" fmla="*/ 29449 w 48166"/>
                <a:gd name="connsiteY5" fmla="*/ 186471 h 192664"/>
                <a:gd name="connsiteX6" fmla="*/ 11387 w 48166"/>
                <a:gd name="connsiteY6" fmla="*/ 168409 h 192664"/>
                <a:gd name="connsiteX7" fmla="*/ 11387 w 48166"/>
                <a:gd name="connsiteY7" fmla="*/ 29449 h 192664"/>
                <a:gd name="connsiteX8" fmla="*/ 29449 w 48166"/>
                <a:gd name="connsiteY8" fmla="*/ 11387 h 1926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8166" h="192664">
                  <a:moveTo>
                    <a:pt x="29449" y="11387"/>
                  </a:moveTo>
                  <a:lnTo>
                    <a:pt x="29570" y="11387"/>
                  </a:lnTo>
                  <a:cubicBezTo>
                    <a:pt x="39564" y="11387"/>
                    <a:pt x="47632" y="19455"/>
                    <a:pt x="47632" y="29449"/>
                  </a:cubicBezTo>
                  <a:lnTo>
                    <a:pt x="47632" y="168409"/>
                  </a:lnTo>
                  <a:cubicBezTo>
                    <a:pt x="47632" y="178403"/>
                    <a:pt x="39564" y="186471"/>
                    <a:pt x="29570" y="186471"/>
                  </a:cubicBezTo>
                  <a:lnTo>
                    <a:pt x="29449" y="186471"/>
                  </a:lnTo>
                  <a:cubicBezTo>
                    <a:pt x="19455" y="186471"/>
                    <a:pt x="11387" y="178403"/>
                    <a:pt x="11387" y="168409"/>
                  </a:cubicBezTo>
                  <a:lnTo>
                    <a:pt x="11387" y="29449"/>
                  </a:lnTo>
                  <a:cubicBezTo>
                    <a:pt x="11387" y="19455"/>
                    <a:pt x="19455" y="11387"/>
                    <a:pt x="29449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3A0B158C-E226-43B2-8747-FCD3D8D62F2B}"/>
                </a:ext>
              </a:extLst>
            </p:cNvPr>
            <p:cNvSpPr/>
            <p:nvPr/>
          </p:nvSpPr>
          <p:spPr>
            <a:xfrm>
              <a:off x="1036195" y="2727759"/>
              <a:ext cx="60208" cy="325121"/>
            </a:xfrm>
            <a:custGeom>
              <a:avLst/>
              <a:gdLst>
                <a:gd name="connsiteX0" fmla="*/ 31737 w 60207"/>
                <a:gd name="connsiteY0" fmla="*/ 11387 h 325121"/>
                <a:gd name="connsiteX1" fmla="*/ 31858 w 60207"/>
                <a:gd name="connsiteY1" fmla="*/ 11387 h 325121"/>
                <a:gd name="connsiteX2" fmla="*/ 52208 w 60207"/>
                <a:gd name="connsiteY2" fmla="*/ 31737 h 325121"/>
                <a:gd name="connsiteX3" fmla="*/ 52208 w 60207"/>
                <a:gd name="connsiteY3" fmla="*/ 295808 h 325121"/>
                <a:gd name="connsiteX4" fmla="*/ 31858 w 60207"/>
                <a:gd name="connsiteY4" fmla="*/ 316158 h 325121"/>
                <a:gd name="connsiteX5" fmla="*/ 31737 w 60207"/>
                <a:gd name="connsiteY5" fmla="*/ 316158 h 325121"/>
                <a:gd name="connsiteX6" fmla="*/ 11387 w 60207"/>
                <a:gd name="connsiteY6" fmla="*/ 295808 h 325121"/>
                <a:gd name="connsiteX7" fmla="*/ 11387 w 60207"/>
                <a:gd name="connsiteY7" fmla="*/ 31737 h 325121"/>
                <a:gd name="connsiteX8" fmla="*/ 31737 w 60207"/>
                <a:gd name="connsiteY8" fmla="*/ 11387 h 3251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0207" h="325121">
                  <a:moveTo>
                    <a:pt x="31737" y="11387"/>
                  </a:moveTo>
                  <a:lnTo>
                    <a:pt x="31858" y="11387"/>
                  </a:lnTo>
                  <a:cubicBezTo>
                    <a:pt x="43056" y="11387"/>
                    <a:pt x="52208" y="20539"/>
                    <a:pt x="52208" y="31737"/>
                  </a:cubicBezTo>
                  <a:lnTo>
                    <a:pt x="52208" y="295808"/>
                  </a:lnTo>
                  <a:cubicBezTo>
                    <a:pt x="52208" y="307007"/>
                    <a:pt x="43056" y="316158"/>
                    <a:pt x="31858" y="316158"/>
                  </a:cubicBezTo>
                  <a:lnTo>
                    <a:pt x="31737" y="316158"/>
                  </a:lnTo>
                  <a:cubicBezTo>
                    <a:pt x="20539" y="316158"/>
                    <a:pt x="11387" y="307007"/>
                    <a:pt x="11387" y="295808"/>
                  </a:cubicBezTo>
                  <a:lnTo>
                    <a:pt x="11387" y="31737"/>
                  </a:lnTo>
                  <a:cubicBezTo>
                    <a:pt x="11387" y="20539"/>
                    <a:pt x="20539" y="11387"/>
                    <a:pt x="31737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3D7A28C-325C-48A4-B812-22A6AEF6148F}"/>
                </a:ext>
              </a:extLst>
            </p:cNvPr>
            <p:cNvSpPr/>
            <p:nvPr/>
          </p:nvSpPr>
          <p:spPr>
            <a:xfrm>
              <a:off x="1036797" y="3139097"/>
              <a:ext cx="60208" cy="325121"/>
            </a:xfrm>
            <a:custGeom>
              <a:avLst/>
              <a:gdLst>
                <a:gd name="connsiteX0" fmla="*/ 30774 w 60207"/>
                <a:gd name="connsiteY0" fmla="*/ 11387 h 325121"/>
                <a:gd name="connsiteX1" fmla="*/ 30894 w 60207"/>
                <a:gd name="connsiteY1" fmla="*/ 11387 h 325121"/>
                <a:gd name="connsiteX2" fmla="*/ 50281 w 60207"/>
                <a:gd name="connsiteY2" fmla="*/ 30774 h 325121"/>
                <a:gd name="connsiteX3" fmla="*/ 50281 w 60207"/>
                <a:gd name="connsiteY3" fmla="*/ 299420 h 325121"/>
                <a:gd name="connsiteX4" fmla="*/ 30894 w 60207"/>
                <a:gd name="connsiteY4" fmla="*/ 318807 h 325121"/>
                <a:gd name="connsiteX5" fmla="*/ 30774 w 60207"/>
                <a:gd name="connsiteY5" fmla="*/ 318807 h 325121"/>
                <a:gd name="connsiteX6" fmla="*/ 11387 w 60207"/>
                <a:gd name="connsiteY6" fmla="*/ 299420 h 325121"/>
                <a:gd name="connsiteX7" fmla="*/ 11387 w 60207"/>
                <a:gd name="connsiteY7" fmla="*/ 30774 h 325121"/>
                <a:gd name="connsiteX8" fmla="*/ 30774 w 60207"/>
                <a:gd name="connsiteY8" fmla="*/ 11387 h 3251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0207" h="325121">
                  <a:moveTo>
                    <a:pt x="30774" y="11387"/>
                  </a:moveTo>
                  <a:lnTo>
                    <a:pt x="30894" y="11387"/>
                  </a:lnTo>
                  <a:cubicBezTo>
                    <a:pt x="41611" y="11387"/>
                    <a:pt x="50281" y="20057"/>
                    <a:pt x="50281" y="30774"/>
                  </a:cubicBezTo>
                  <a:lnTo>
                    <a:pt x="50281" y="299420"/>
                  </a:lnTo>
                  <a:cubicBezTo>
                    <a:pt x="50281" y="310137"/>
                    <a:pt x="41611" y="318807"/>
                    <a:pt x="30894" y="318807"/>
                  </a:cubicBezTo>
                  <a:lnTo>
                    <a:pt x="30774" y="318807"/>
                  </a:lnTo>
                  <a:cubicBezTo>
                    <a:pt x="20057" y="318807"/>
                    <a:pt x="11387" y="310137"/>
                    <a:pt x="11387" y="299420"/>
                  </a:cubicBezTo>
                  <a:lnTo>
                    <a:pt x="11387" y="30774"/>
                  </a:lnTo>
                  <a:cubicBezTo>
                    <a:pt x="11387" y="20057"/>
                    <a:pt x="20057" y="11387"/>
                    <a:pt x="30774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95226E44-AE9F-4090-8EE5-6CD50CFBD187}"/>
                </a:ext>
              </a:extLst>
            </p:cNvPr>
            <p:cNvSpPr/>
            <p:nvPr/>
          </p:nvSpPr>
          <p:spPr>
            <a:xfrm>
              <a:off x="1057990" y="1828498"/>
              <a:ext cx="2179516" cy="4407198"/>
            </a:xfrm>
            <a:custGeom>
              <a:avLst/>
              <a:gdLst>
                <a:gd name="connsiteX0" fmla="*/ 234637 w 2179516"/>
                <a:gd name="connsiteY0" fmla="*/ 11387 h 4407198"/>
                <a:gd name="connsiteX1" fmla="*/ 1947063 w 2179516"/>
                <a:gd name="connsiteY1" fmla="*/ 11387 h 4407198"/>
                <a:gd name="connsiteX2" fmla="*/ 2170313 w 2179516"/>
                <a:gd name="connsiteY2" fmla="*/ 234637 h 4407198"/>
                <a:gd name="connsiteX3" fmla="*/ 2170313 w 2179516"/>
                <a:gd name="connsiteY3" fmla="*/ 4175708 h 4407198"/>
                <a:gd name="connsiteX4" fmla="*/ 1947063 w 2179516"/>
                <a:gd name="connsiteY4" fmla="*/ 4398958 h 4407198"/>
                <a:gd name="connsiteX5" fmla="*/ 234637 w 2179516"/>
                <a:gd name="connsiteY5" fmla="*/ 4398958 h 4407198"/>
                <a:gd name="connsiteX6" fmla="*/ 11387 w 2179516"/>
                <a:gd name="connsiteY6" fmla="*/ 4175708 h 4407198"/>
                <a:gd name="connsiteX7" fmla="*/ 11387 w 2179516"/>
                <a:gd name="connsiteY7" fmla="*/ 234637 h 4407198"/>
                <a:gd name="connsiteX8" fmla="*/ 234637 w 2179516"/>
                <a:gd name="connsiteY8" fmla="*/ 11387 h 4407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179516" h="4407198">
                  <a:moveTo>
                    <a:pt x="234637" y="11387"/>
                  </a:moveTo>
                  <a:lnTo>
                    <a:pt x="1947063" y="11387"/>
                  </a:lnTo>
                  <a:cubicBezTo>
                    <a:pt x="2070368" y="11387"/>
                    <a:pt x="2170313" y="111332"/>
                    <a:pt x="2170313" y="234637"/>
                  </a:cubicBezTo>
                  <a:lnTo>
                    <a:pt x="2170313" y="4175708"/>
                  </a:lnTo>
                  <a:cubicBezTo>
                    <a:pt x="2170313" y="4299013"/>
                    <a:pt x="2070368" y="4398958"/>
                    <a:pt x="1947063" y="4398958"/>
                  </a:cubicBezTo>
                  <a:lnTo>
                    <a:pt x="234637" y="4398958"/>
                  </a:lnTo>
                  <a:cubicBezTo>
                    <a:pt x="111332" y="4398958"/>
                    <a:pt x="11387" y="4299013"/>
                    <a:pt x="11387" y="4175708"/>
                  </a:cubicBezTo>
                  <a:lnTo>
                    <a:pt x="11387" y="234637"/>
                  </a:lnTo>
                  <a:cubicBezTo>
                    <a:pt x="11387" y="111332"/>
                    <a:pt x="111332" y="11387"/>
                    <a:pt x="234637" y="11387"/>
                  </a:cubicBezTo>
                  <a:close/>
                </a:path>
              </a:pathLst>
            </a:custGeom>
            <a:solidFill>
              <a:srgbClr val="434343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4D1010F0-21A9-44D7-926C-3DD84EE14E6F}"/>
                </a:ext>
              </a:extLst>
            </p:cNvPr>
            <p:cNvSpPr/>
            <p:nvPr/>
          </p:nvSpPr>
          <p:spPr>
            <a:xfrm>
              <a:off x="1929195" y="1959510"/>
              <a:ext cx="313080" cy="72249"/>
            </a:xfrm>
            <a:custGeom>
              <a:avLst/>
              <a:gdLst>
                <a:gd name="connsiteX0" fmla="*/ 41972 w 313079"/>
                <a:gd name="connsiteY0" fmla="*/ 11387 h 72249"/>
                <a:gd name="connsiteX1" fmla="*/ 282321 w 313079"/>
                <a:gd name="connsiteY1" fmla="*/ 11387 h 72249"/>
                <a:gd name="connsiteX2" fmla="*/ 312907 w 313079"/>
                <a:gd name="connsiteY2" fmla="*/ 41973 h 72249"/>
                <a:gd name="connsiteX3" fmla="*/ 312907 w 313079"/>
                <a:gd name="connsiteY3" fmla="*/ 41973 h 72249"/>
                <a:gd name="connsiteX4" fmla="*/ 282321 w 313079"/>
                <a:gd name="connsiteY4" fmla="*/ 72558 h 72249"/>
                <a:gd name="connsiteX5" fmla="*/ 41972 w 313079"/>
                <a:gd name="connsiteY5" fmla="*/ 72558 h 72249"/>
                <a:gd name="connsiteX6" fmla="*/ 11387 w 313079"/>
                <a:gd name="connsiteY6" fmla="*/ 41973 h 72249"/>
                <a:gd name="connsiteX7" fmla="*/ 11387 w 313079"/>
                <a:gd name="connsiteY7" fmla="*/ 41973 h 72249"/>
                <a:gd name="connsiteX8" fmla="*/ 41972 w 313079"/>
                <a:gd name="connsiteY8" fmla="*/ 11387 h 722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13079" h="72249">
                  <a:moveTo>
                    <a:pt x="41972" y="11387"/>
                  </a:moveTo>
                  <a:lnTo>
                    <a:pt x="282321" y="11387"/>
                  </a:lnTo>
                  <a:cubicBezTo>
                    <a:pt x="299180" y="11387"/>
                    <a:pt x="312907" y="25114"/>
                    <a:pt x="312907" y="41973"/>
                  </a:cubicBezTo>
                  <a:lnTo>
                    <a:pt x="312907" y="41973"/>
                  </a:lnTo>
                  <a:cubicBezTo>
                    <a:pt x="312907" y="58831"/>
                    <a:pt x="299180" y="72558"/>
                    <a:pt x="282321" y="72558"/>
                  </a:cubicBezTo>
                  <a:lnTo>
                    <a:pt x="41972" y="72558"/>
                  </a:lnTo>
                  <a:cubicBezTo>
                    <a:pt x="25114" y="72558"/>
                    <a:pt x="11387" y="58831"/>
                    <a:pt x="11387" y="41973"/>
                  </a:cubicBezTo>
                  <a:lnTo>
                    <a:pt x="11387" y="41973"/>
                  </a:lnTo>
                  <a:cubicBezTo>
                    <a:pt x="11387" y="25114"/>
                    <a:pt x="25114" y="11387"/>
                    <a:pt x="41972" y="11387"/>
                  </a:cubicBezTo>
                  <a:close/>
                </a:path>
              </a:pathLst>
            </a:custGeom>
            <a:solidFill>
              <a:srgbClr val="E6E8EC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5E5D8E28-CBE2-4134-B289-FDFBEEF8FCD0}"/>
                </a:ext>
              </a:extLst>
            </p:cNvPr>
            <p:cNvSpPr/>
            <p:nvPr/>
          </p:nvSpPr>
          <p:spPr>
            <a:xfrm>
              <a:off x="2276231" y="1955536"/>
              <a:ext cx="84291" cy="84291"/>
            </a:xfrm>
            <a:custGeom>
              <a:avLst/>
              <a:gdLst>
                <a:gd name="connsiteX0" fmla="*/ 80746 w 84290"/>
                <a:gd name="connsiteY0" fmla="*/ 46067 h 84290"/>
                <a:gd name="connsiteX1" fmla="*/ 46067 w 84290"/>
                <a:gd name="connsiteY1" fmla="*/ 80746 h 84290"/>
                <a:gd name="connsiteX2" fmla="*/ 11387 w 84290"/>
                <a:gd name="connsiteY2" fmla="*/ 46067 h 84290"/>
                <a:gd name="connsiteX3" fmla="*/ 46067 w 84290"/>
                <a:gd name="connsiteY3" fmla="*/ 11387 h 84290"/>
                <a:gd name="connsiteX4" fmla="*/ 80746 w 84290"/>
                <a:gd name="connsiteY4" fmla="*/ 46067 h 842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4290" h="84290">
                  <a:moveTo>
                    <a:pt x="80746" y="46067"/>
                  </a:moveTo>
                  <a:cubicBezTo>
                    <a:pt x="80746" y="65220"/>
                    <a:pt x="65220" y="80746"/>
                    <a:pt x="46067" y="80746"/>
                  </a:cubicBezTo>
                  <a:cubicBezTo>
                    <a:pt x="26914" y="80746"/>
                    <a:pt x="11387" y="65220"/>
                    <a:pt x="11387" y="46067"/>
                  </a:cubicBezTo>
                  <a:cubicBezTo>
                    <a:pt x="11387" y="26914"/>
                    <a:pt x="26914" y="11387"/>
                    <a:pt x="46067" y="11387"/>
                  </a:cubicBezTo>
                  <a:cubicBezTo>
                    <a:pt x="65220" y="11387"/>
                    <a:pt x="80746" y="26914"/>
                    <a:pt x="80746" y="46067"/>
                  </a:cubicBezTo>
                  <a:close/>
                </a:path>
              </a:pathLst>
            </a:custGeom>
            <a:solidFill>
              <a:srgbClr val="E6E8EC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" name="그래픽 23">
            <a:extLst>
              <a:ext uri="{FF2B5EF4-FFF2-40B4-BE49-F238E27FC236}">
                <a16:creationId xmlns:a16="http://schemas.microsoft.com/office/drawing/2014/main" id="{5526D24D-F286-4C94-9FF3-19EDD7504189}"/>
              </a:ext>
            </a:extLst>
          </p:cNvPr>
          <p:cNvGrpSpPr/>
          <p:nvPr/>
        </p:nvGrpSpPr>
        <p:grpSpPr>
          <a:xfrm>
            <a:off x="3849635" y="1839885"/>
            <a:ext cx="2215641" cy="4383115"/>
            <a:chOff x="3849635" y="1839885"/>
            <a:chExt cx="2215641" cy="4383115"/>
          </a:xfrm>
        </p:grpSpPr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630748F5-8F13-47B6-9D4F-E2C55E4DE5DC}"/>
                </a:ext>
              </a:extLst>
            </p:cNvPr>
            <p:cNvSpPr/>
            <p:nvPr/>
          </p:nvSpPr>
          <p:spPr>
            <a:xfrm>
              <a:off x="5984048" y="2823850"/>
              <a:ext cx="84291" cy="553910"/>
            </a:xfrm>
            <a:custGeom>
              <a:avLst/>
              <a:gdLst>
                <a:gd name="connsiteX0" fmla="*/ 38962 w 84290"/>
                <a:gd name="connsiteY0" fmla="*/ 11387 h 553910"/>
                <a:gd name="connsiteX1" fmla="*/ 48355 w 84290"/>
                <a:gd name="connsiteY1" fmla="*/ 11387 h 553910"/>
                <a:gd name="connsiteX2" fmla="*/ 75930 w 84290"/>
                <a:gd name="connsiteY2" fmla="*/ 38962 h 553910"/>
                <a:gd name="connsiteX3" fmla="*/ 75930 w 84290"/>
                <a:gd name="connsiteY3" fmla="*/ 515686 h 553910"/>
                <a:gd name="connsiteX4" fmla="*/ 48355 w 84290"/>
                <a:gd name="connsiteY4" fmla="*/ 543261 h 553910"/>
                <a:gd name="connsiteX5" fmla="*/ 38962 w 84290"/>
                <a:gd name="connsiteY5" fmla="*/ 543261 h 553910"/>
                <a:gd name="connsiteX6" fmla="*/ 11387 w 84290"/>
                <a:gd name="connsiteY6" fmla="*/ 515686 h 553910"/>
                <a:gd name="connsiteX7" fmla="*/ 11387 w 84290"/>
                <a:gd name="connsiteY7" fmla="*/ 38962 h 553910"/>
                <a:gd name="connsiteX8" fmla="*/ 38962 w 84290"/>
                <a:gd name="connsiteY8" fmla="*/ 11387 h 5539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84290" h="553910">
                  <a:moveTo>
                    <a:pt x="38962" y="11387"/>
                  </a:moveTo>
                  <a:lnTo>
                    <a:pt x="48355" y="11387"/>
                  </a:lnTo>
                  <a:cubicBezTo>
                    <a:pt x="63527" y="11387"/>
                    <a:pt x="75930" y="23790"/>
                    <a:pt x="75930" y="38962"/>
                  </a:cubicBezTo>
                  <a:lnTo>
                    <a:pt x="75930" y="515686"/>
                  </a:lnTo>
                  <a:cubicBezTo>
                    <a:pt x="75930" y="530858"/>
                    <a:pt x="63527" y="543261"/>
                    <a:pt x="48355" y="543261"/>
                  </a:cubicBezTo>
                  <a:lnTo>
                    <a:pt x="38962" y="543261"/>
                  </a:lnTo>
                  <a:cubicBezTo>
                    <a:pt x="23790" y="543261"/>
                    <a:pt x="11387" y="530858"/>
                    <a:pt x="11387" y="515686"/>
                  </a:cubicBezTo>
                  <a:lnTo>
                    <a:pt x="11387" y="38962"/>
                  </a:lnTo>
                  <a:cubicBezTo>
                    <a:pt x="11387" y="23790"/>
                    <a:pt x="23790" y="11387"/>
                    <a:pt x="38962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988A63-40BB-469C-AF3C-59805D0B0BDF}"/>
                </a:ext>
              </a:extLst>
            </p:cNvPr>
            <p:cNvSpPr/>
            <p:nvPr/>
          </p:nvSpPr>
          <p:spPr>
            <a:xfrm>
              <a:off x="3839572" y="2407214"/>
              <a:ext cx="48166" cy="192664"/>
            </a:xfrm>
            <a:custGeom>
              <a:avLst/>
              <a:gdLst>
                <a:gd name="connsiteX0" fmla="*/ 29449 w 48166"/>
                <a:gd name="connsiteY0" fmla="*/ 11387 h 192664"/>
                <a:gd name="connsiteX1" fmla="*/ 29570 w 48166"/>
                <a:gd name="connsiteY1" fmla="*/ 11387 h 192664"/>
                <a:gd name="connsiteX2" fmla="*/ 47632 w 48166"/>
                <a:gd name="connsiteY2" fmla="*/ 29449 h 192664"/>
                <a:gd name="connsiteX3" fmla="*/ 47632 w 48166"/>
                <a:gd name="connsiteY3" fmla="*/ 168409 h 192664"/>
                <a:gd name="connsiteX4" fmla="*/ 29570 w 48166"/>
                <a:gd name="connsiteY4" fmla="*/ 186471 h 192664"/>
                <a:gd name="connsiteX5" fmla="*/ 29449 w 48166"/>
                <a:gd name="connsiteY5" fmla="*/ 186471 h 192664"/>
                <a:gd name="connsiteX6" fmla="*/ 11387 w 48166"/>
                <a:gd name="connsiteY6" fmla="*/ 168409 h 192664"/>
                <a:gd name="connsiteX7" fmla="*/ 11387 w 48166"/>
                <a:gd name="connsiteY7" fmla="*/ 29449 h 192664"/>
                <a:gd name="connsiteX8" fmla="*/ 29449 w 48166"/>
                <a:gd name="connsiteY8" fmla="*/ 11387 h 1926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8166" h="192664">
                  <a:moveTo>
                    <a:pt x="29449" y="11387"/>
                  </a:moveTo>
                  <a:lnTo>
                    <a:pt x="29570" y="11387"/>
                  </a:lnTo>
                  <a:cubicBezTo>
                    <a:pt x="39564" y="11387"/>
                    <a:pt x="47632" y="19455"/>
                    <a:pt x="47632" y="29449"/>
                  </a:cubicBezTo>
                  <a:lnTo>
                    <a:pt x="47632" y="168409"/>
                  </a:lnTo>
                  <a:cubicBezTo>
                    <a:pt x="47632" y="178403"/>
                    <a:pt x="39564" y="186471"/>
                    <a:pt x="29570" y="186471"/>
                  </a:cubicBezTo>
                  <a:lnTo>
                    <a:pt x="29449" y="186471"/>
                  </a:lnTo>
                  <a:cubicBezTo>
                    <a:pt x="19455" y="186471"/>
                    <a:pt x="11387" y="178403"/>
                    <a:pt x="11387" y="168409"/>
                  </a:cubicBezTo>
                  <a:lnTo>
                    <a:pt x="11387" y="29449"/>
                  </a:lnTo>
                  <a:cubicBezTo>
                    <a:pt x="11387" y="19455"/>
                    <a:pt x="19455" y="11387"/>
                    <a:pt x="29449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7BACF37F-A36B-4365-8A59-CC7776A81330}"/>
                </a:ext>
              </a:extLst>
            </p:cNvPr>
            <p:cNvSpPr/>
            <p:nvPr/>
          </p:nvSpPr>
          <p:spPr>
            <a:xfrm>
              <a:off x="3838248" y="2727759"/>
              <a:ext cx="60208" cy="325121"/>
            </a:xfrm>
            <a:custGeom>
              <a:avLst/>
              <a:gdLst>
                <a:gd name="connsiteX0" fmla="*/ 31737 w 60207"/>
                <a:gd name="connsiteY0" fmla="*/ 11387 h 325121"/>
                <a:gd name="connsiteX1" fmla="*/ 31858 w 60207"/>
                <a:gd name="connsiteY1" fmla="*/ 11387 h 325121"/>
                <a:gd name="connsiteX2" fmla="*/ 52208 w 60207"/>
                <a:gd name="connsiteY2" fmla="*/ 31737 h 325121"/>
                <a:gd name="connsiteX3" fmla="*/ 52208 w 60207"/>
                <a:gd name="connsiteY3" fmla="*/ 295808 h 325121"/>
                <a:gd name="connsiteX4" fmla="*/ 31858 w 60207"/>
                <a:gd name="connsiteY4" fmla="*/ 316158 h 325121"/>
                <a:gd name="connsiteX5" fmla="*/ 31737 w 60207"/>
                <a:gd name="connsiteY5" fmla="*/ 316158 h 325121"/>
                <a:gd name="connsiteX6" fmla="*/ 11387 w 60207"/>
                <a:gd name="connsiteY6" fmla="*/ 295808 h 325121"/>
                <a:gd name="connsiteX7" fmla="*/ 11387 w 60207"/>
                <a:gd name="connsiteY7" fmla="*/ 31737 h 325121"/>
                <a:gd name="connsiteX8" fmla="*/ 31737 w 60207"/>
                <a:gd name="connsiteY8" fmla="*/ 11387 h 3251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0207" h="325121">
                  <a:moveTo>
                    <a:pt x="31737" y="11387"/>
                  </a:moveTo>
                  <a:lnTo>
                    <a:pt x="31858" y="11387"/>
                  </a:lnTo>
                  <a:cubicBezTo>
                    <a:pt x="43056" y="11387"/>
                    <a:pt x="52208" y="20539"/>
                    <a:pt x="52208" y="31737"/>
                  </a:cubicBezTo>
                  <a:lnTo>
                    <a:pt x="52208" y="295808"/>
                  </a:lnTo>
                  <a:cubicBezTo>
                    <a:pt x="52208" y="307007"/>
                    <a:pt x="43056" y="316158"/>
                    <a:pt x="31858" y="316158"/>
                  </a:cubicBezTo>
                  <a:lnTo>
                    <a:pt x="31737" y="316158"/>
                  </a:lnTo>
                  <a:cubicBezTo>
                    <a:pt x="20539" y="316158"/>
                    <a:pt x="11387" y="307007"/>
                    <a:pt x="11387" y="295808"/>
                  </a:cubicBezTo>
                  <a:lnTo>
                    <a:pt x="11387" y="31737"/>
                  </a:lnTo>
                  <a:cubicBezTo>
                    <a:pt x="11387" y="20539"/>
                    <a:pt x="20539" y="11387"/>
                    <a:pt x="31737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CB1F05CE-F201-4A97-BC66-6310348B2DD6}"/>
                </a:ext>
              </a:extLst>
            </p:cNvPr>
            <p:cNvSpPr/>
            <p:nvPr/>
          </p:nvSpPr>
          <p:spPr>
            <a:xfrm>
              <a:off x="3838850" y="3139097"/>
              <a:ext cx="60208" cy="325121"/>
            </a:xfrm>
            <a:custGeom>
              <a:avLst/>
              <a:gdLst>
                <a:gd name="connsiteX0" fmla="*/ 30774 w 60207"/>
                <a:gd name="connsiteY0" fmla="*/ 11387 h 325121"/>
                <a:gd name="connsiteX1" fmla="*/ 30894 w 60207"/>
                <a:gd name="connsiteY1" fmla="*/ 11387 h 325121"/>
                <a:gd name="connsiteX2" fmla="*/ 50281 w 60207"/>
                <a:gd name="connsiteY2" fmla="*/ 30774 h 325121"/>
                <a:gd name="connsiteX3" fmla="*/ 50281 w 60207"/>
                <a:gd name="connsiteY3" fmla="*/ 299420 h 325121"/>
                <a:gd name="connsiteX4" fmla="*/ 30894 w 60207"/>
                <a:gd name="connsiteY4" fmla="*/ 318807 h 325121"/>
                <a:gd name="connsiteX5" fmla="*/ 30774 w 60207"/>
                <a:gd name="connsiteY5" fmla="*/ 318807 h 325121"/>
                <a:gd name="connsiteX6" fmla="*/ 11387 w 60207"/>
                <a:gd name="connsiteY6" fmla="*/ 299420 h 325121"/>
                <a:gd name="connsiteX7" fmla="*/ 11387 w 60207"/>
                <a:gd name="connsiteY7" fmla="*/ 30774 h 325121"/>
                <a:gd name="connsiteX8" fmla="*/ 30774 w 60207"/>
                <a:gd name="connsiteY8" fmla="*/ 11387 h 3251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0207" h="325121">
                  <a:moveTo>
                    <a:pt x="30774" y="11387"/>
                  </a:moveTo>
                  <a:lnTo>
                    <a:pt x="30894" y="11387"/>
                  </a:lnTo>
                  <a:cubicBezTo>
                    <a:pt x="41611" y="11387"/>
                    <a:pt x="50281" y="20057"/>
                    <a:pt x="50281" y="30774"/>
                  </a:cubicBezTo>
                  <a:lnTo>
                    <a:pt x="50281" y="299420"/>
                  </a:lnTo>
                  <a:cubicBezTo>
                    <a:pt x="50281" y="310137"/>
                    <a:pt x="41611" y="318807"/>
                    <a:pt x="30894" y="318807"/>
                  </a:cubicBezTo>
                  <a:lnTo>
                    <a:pt x="30774" y="318807"/>
                  </a:lnTo>
                  <a:cubicBezTo>
                    <a:pt x="20057" y="318807"/>
                    <a:pt x="11387" y="310137"/>
                    <a:pt x="11387" y="299420"/>
                  </a:cubicBezTo>
                  <a:lnTo>
                    <a:pt x="11387" y="30774"/>
                  </a:lnTo>
                  <a:cubicBezTo>
                    <a:pt x="11387" y="20057"/>
                    <a:pt x="20057" y="11387"/>
                    <a:pt x="30774" y="11387"/>
                  </a:cubicBezTo>
                  <a:close/>
                </a:path>
              </a:pathLst>
            </a:custGeom>
            <a:solidFill>
              <a:srgbClr val="3F3D56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69D62FE1-AC9D-4DD8-8347-CCC6FB388AAF}"/>
                </a:ext>
              </a:extLst>
            </p:cNvPr>
            <p:cNvSpPr/>
            <p:nvPr/>
          </p:nvSpPr>
          <p:spPr>
            <a:xfrm>
              <a:off x="3860043" y="1828498"/>
              <a:ext cx="2179516" cy="4407198"/>
            </a:xfrm>
            <a:custGeom>
              <a:avLst/>
              <a:gdLst>
                <a:gd name="connsiteX0" fmla="*/ 234637 w 2179516"/>
                <a:gd name="connsiteY0" fmla="*/ 11387 h 4407198"/>
                <a:gd name="connsiteX1" fmla="*/ 1947063 w 2179516"/>
                <a:gd name="connsiteY1" fmla="*/ 11387 h 4407198"/>
                <a:gd name="connsiteX2" fmla="*/ 2170313 w 2179516"/>
                <a:gd name="connsiteY2" fmla="*/ 234637 h 4407198"/>
                <a:gd name="connsiteX3" fmla="*/ 2170313 w 2179516"/>
                <a:gd name="connsiteY3" fmla="*/ 4175708 h 4407198"/>
                <a:gd name="connsiteX4" fmla="*/ 1947063 w 2179516"/>
                <a:gd name="connsiteY4" fmla="*/ 4398958 h 4407198"/>
                <a:gd name="connsiteX5" fmla="*/ 234637 w 2179516"/>
                <a:gd name="connsiteY5" fmla="*/ 4398958 h 4407198"/>
                <a:gd name="connsiteX6" fmla="*/ 11387 w 2179516"/>
                <a:gd name="connsiteY6" fmla="*/ 4175708 h 4407198"/>
                <a:gd name="connsiteX7" fmla="*/ 11387 w 2179516"/>
                <a:gd name="connsiteY7" fmla="*/ 234637 h 4407198"/>
                <a:gd name="connsiteX8" fmla="*/ 234637 w 2179516"/>
                <a:gd name="connsiteY8" fmla="*/ 11387 h 4407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179516" h="4407198">
                  <a:moveTo>
                    <a:pt x="234637" y="11387"/>
                  </a:moveTo>
                  <a:lnTo>
                    <a:pt x="1947063" y="11387"/>
                  </a:lnTo>
                  <a:cubicBezTo>
                    <a:pt x="2070368" y="11387"/>
                    <a:pt x="2170313" y="111332"/>
                    <a:pt x="2170313" y="234637"/>
                  </a:cubicBezTo>
                  <a:lnTo>
                    <a:pt x="2170313" y="4175708"/>
                  </a:lnTo>
                  <a:cubicBezTo>
                    <a:pt x="2170313" y="4299013"/>
                    <a:pt x="2070368" y="4398958"/>
                    <a:pt x="1947063" y="4398958"/>
                  </a:cubicBezTo>
                  <a:lnTo>
                    <a:pt x="234637" y="4398958"/>
                  </a:lnTo>
                  <a:cubicBezTo>
                    <a:pt x="111332" y="4398958"/>
                    <a:pt x="11387" y="4299013"/>
                    <a:pt x="11387" y="4175708"/>
                  </a:cubicBezTo>
                  <a:lnTo>
                    <a:pt x="11387" y="234637"/>
                  </a:lnTo>
                  <a:cubicBezTo>
                    <a:pt x="11387" y="111332"/>
                    <a:pt x="111332" y="11387"/>
                    <a:pt x="234637" y="11387"/>
                  </a:cubicBezTo>
                  <a:close/>
                </a:path>
              </a:pathLst>
            </a:custGeom>
            <a:solidFill>
              <a:srgbClr val="434343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6D34F4D-C5F0-439D-8481-1C57C249BE17}"/>
                </a:ext>
              </a:extLst>
            </p:cNvPr>
            <p:cNvSpPr/>
            <p:nvPr/>
          </p:nvSpPr>
          <p:spPr>
            <a:xfrm>
              <a:off x="4731248" y="1959510"/>
              <a:ext cx="313080" cy="72249"/>
            </a:xfrm>
            <a:custGeom>
              <a:avLst/>
              <a:gdLst>
                <a:gd name="connsiteX0" fmla="*/ 41972 w 313079"/>
                <a:gd name="connsiteY0" fmla="*/ 11387 h 72249"/>
                <a:gd name="connsiteX1" fmla="*/ 282321 w 313079"/>
                <a:gd name="connsiteY1" fmla="*/ 11387 h 72249"/>
                <a:gd name="connsiteX2" fmla="*/ 312907 w 313079"/>
                <a:gd name="connsiteY2" fmla="*/ 41973 h 72249"/>
                <a:gd name="connsiteX3" fmla="*/ 312907 w 313079"/>
                <a:gd name="connsiteY3" fmla="*/ 41973 h 72249"/>
                <a:gd name="connsiteX4" fmla="*/ 282321 w 313079"/>
                <a:gd name="connsiteY4" fmla="*/ 72558 h 72249"/>
                <a:gd name="connsiteX5" fmla="*/ 41972 w 313079"/>
                <a:gd name="connsiteY5" fmla="*/ 72558 h 72249"/>
                <a:gd name="connsiteX6" fmla="*/ 11387 w 313079"/>
                <a:gd name="connsiteY6" fmla="*/ 41973 h 72249"/>
                <a:gd name="connsiteX7" fmla="*/ 11387 w 313079"/>
                <a:gd name="connsiteY7" fmla="*/ 41973 h 72249"/>
                <a:gd name="connsiteX8" fmla="*/ 41972 w 313079"/>
                <a:gd name="connsiteY8" fmla="*/ 11387 h 722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13079" h="72249">
                  <a:moveTo>
                    <a:pt x="41972" y="11387"/>
                  </a:moveTo>
                  <a:lnTo>
                    <a:pt x="282321" y="11387"/>
                  </a:lnTo>
                  <a:cubicBezTo>
                    <a:pt x="299180" y="11387"/>
                    <a:pt x="312907" y="25114"/>
                    <a:pt x="312907" y="41973"/>
                  </a:cubicBezTo>
                  <a:lnTo>
                    <a:pt x="312907" y="41973"/>
                  </a:lnTo>
                  <a:cubicBezTo>
                    <a:pt x="312907" y="58831"/>
                    <a:pt x="299180" y="72558"/>
                    <a:pt x="282321" y="72558"/>
                  </a:cubicBezTo>
                  <a:lnTo>
                    <a:pt x="41972" y="72558"/>
                  </a:lnTo>
                  <a:cubicBezTo>
                    <a:pt x="25114" y="72558"/>
                    <a:pt x="11387" y="58831"/>
                    <a:pt x="11387" y="41973"/>
                  </a:cubicBezTo>
                  <a:lnTo>
                    <a:pt x="11387" y="41973"/>
                  </a:lnTo>
                  <a:cubicBezTo>
                    <a:pt x="11387" y="25114"/>
                    <a:pt x="25114" y="11387"/>
                    <a:pt x="41972" y="11387"/>
                  </a:cubicBezTo>
                  <a:close/>
                </a:path>
              </a:pathLst>
            </a:custGeom>
            <a:solidFill>
              <a:srgbClr val="E6E8EC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77540F28-5B43-4F58-8005-BC58657E96FF}"/>
                </a:ext>
              </a:extLst>
            </p:cNvPr>
            <p:cNvSpPr/>
            <p:nvPr/>
          </p:nvSpPr>
          <p:spPr>
            <a:xfrm>
              <a:off x="5078284" y="1955536"/>
              <a:ext cx="84291" cy="84291"/>
            </a:xfrm>
            <a:custGeom>
              <a:avLst/>
              <a:gdLst>
                <a:gd name="connsiteX0" fmla="*/ 80746 w 84290"/>
                <a:gd name="connsiteY0" fmla="*/ 46067 h 84290"/>
                <a:gd name="connsiteX1" fmla="*/ 46067 w 84290"/>
                <a:gd name="connsiteY1" fmla="*/ 80746 h 84290"/>
                <a:gd name="connsiteX2" fmla="*/ 11387 w 84290"/>
                <a:gd name="connsiteY2" fmla="*/ 46067 h 84290"/>
                <a:gd name="connsiteX3" fmla="*/ 46067 w 84290"/>
                <a:gd name="connsiteY3" fmla="*/ 11387 h 84290"/>
                <a:gd name="connsiteX4" fmla="*/ 80746 w 84290"/>
                <a:gd name="connsiteY4" fmla="*/ 46067 h 842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4290" h="84290">
                  <a:moveTo>
                    <a:pt x="80746" y="46067"/>
                  </a:moveTo>
                  <a:cubicBezTo>
                    <a:pt x="80746" y="65220"/>
                    <a:pt x="65220" y="80746"/>
                    <a:pt x="46067" y="80746"/>
                  </a:cubicBezTo>
                  <a:cubicBezTo>
                    <a:pt x="26914" y="80746"/>
                    <a:pt x="11387" y="65220"/>
                    <a:pt x="11387" y="46067"/>
                  </a:cubicBezTo>
                  <a:cubicBezTo>
                    <a:pt x="11387" y="26914"/>
                    <a:pt x="26914" y="11387"/>
                    <a:pt x="46067" y="11387"/>
                  </a:cubicBezTo>
                  <a:cubicBezTo>
                    <a:pt x="65220" y="11387"/>
                    <a:pt x="80746" y="26914"/>
                    <a:pt x="80746" y="46067"/>
                  </a:cubicBezTo>
                  <a:close/>
                </a:path>
              </a:pathLst>
            </a:custGeom>
            <a:solidFill>
              <a:srgbClr val="E6E8EC"/>
            </a:solidFill>
            <a:ln w="1201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513BE72B-348F-4007-8BE7-697C0D8479CA}"/>
              </a:ext>
            </a:extLst>
          </p:cNvPr>
          <p:cNvSpPr txBox="1"/>
          <p:nvPr/>
        </p:nvSpPr>
        <p:spPr>
          <a:xfrm>
            <a:off x="2484726" y="3631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DEVICE SLIDE</a:t>
            </a:r>
            <a:endParaRPr lang="ko-KR" altLang="en-US" sz="24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11F367B7-3B14-4675-B741-8C89E70AE72E}"/>
              </a:ext>
            </a:extLst>
          </p:cNvPr>
          <p:cNvSpPr txBox="1"/>
          <p:nvPr/>
        </p:nvSpPr>
        <p:spPr>
          <a:xfrm>
            <a:off x="2484726" y="758704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A1618"/>
                </a:solidFill>
              </a:rPr>
              <a:t>amet</a:t>
            </a:r>
            <a:r>
              <a:rPr lang="en-US" altLang="ko-KR" sz="1200" dirty="0">
                <a:solidFill>
                  <a:srgbClr val="1A1618"/>
                </a:solidFill>
              </a:rPr>
              <a:t>, </a:t>
            </a:r>
            <a:r>
              <a:rPr lang="en-US" altLang="ko-KR" sz="12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elit</a:t>
            </a:r>
            <a:endParaRPr lang="ko-KR" altLang="en-US" sz="1200" dirty="0">
              <a:solidFill>
                <a:srgbClr val="1A1618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34ECF8F-F6E3-49F9-8647-EC7D3F931F0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47AA4E39-8483-47CC-9CC3-8B5B0A6447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171AF8CE-7086-4E93-A0E9-2A5C3231CBBC}"/>
              </a:ext>
            </a:extLst>
          </p:cNvPr>
          <p:cNvSpPr txBox="1"/>
          <p:nvPr/>
        </p:nvSpPr>
        <p:spPr>
          <a:xfrm>
            <a:off x="6475804" y="4055380"/>
            <a:ext cx="501769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/>
              <a:t>Titile</a:t>
            </a:r>
            <a:r>
              <a:rPr lang="en-US" altLang="ko-KR" sz="2000" dirty="0"/>
              <a:t> text block &amp;</a:t>
            </a:r>
          </a:p>
          <a:p>
            <a:r>
              <a:rPr lang="en-US" altLang="ko-KR" sz="2000" dirty="0"/>
              <a:t>Mobile project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58C22DBD-30B5-4389-9201-D36FF2026DEC}"/>
              </a:ext>
            </a:extLst>
          </p:cNvPr>
          <p:cNvSpPr txBox="1"/>
          <p:nvPr/>
        </p:nvSpPr>
        <p:spPr>
          <a:xfrm>
            <a:off x="6475805" y="4837323"/>
            <a:ext cx="501769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그래픽 11">
            <a:extLst>
              <a:ext uri="{FF2B5EF4-FFF2-40B4-BE49-F238E27FC236}">
                <a16:creationId xmlns:a16="http://schemas.microsoft.com/office/drawing/2014/main" id="{E9FAD5AC-403A-41B6-BC59-C5CC8AA78DDA}"/>
              </a:ext>
            </a:extLst>
          </p:cNvPr>
          <p:cNvGrpSpPr/>
          <p:nvPr/>
        </p:nvGrpSpPr>
        <p:grpSpPr>
          <a:xfrm>
            <a:off x="1396359" y="1173274"/>
            <a:ext cx="3897088" cy="5358496"/>
            <a:chOff x="1396359" y="1173274"/>
            <a:chExt cx="3897088" cy="5358496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97D49BDC-39E5-4DF3-906A-12840DCFB687}"/>
                </a:ext>
              </a:extLst>
            </p:cNvPr>
            <p:cNvSpPr/>
            <p:nvPr/>
          </p:nvSpPr>
          <p:spPr>
            <a:xfrm>
              <a:off x="1405523" y="1164818"/>
              <a:ext cx="3865994" cy="5368861"/>
            </a:xfrm>
            <a:custGeom>
              <a:avLst/>
              <a:gdLst>
                <a:gd name="connsiteX0" fmla="*/ 213675 w 3865994"/>
                <a:gd name="connsiteY0" fmla="*/ 8456 h 5368860"/>
                <a:gd name="connsiteX1" fmla="*/ 3654099 w 3865994"/>
                <a:gd name="connsiteY1" fmla="*/ 8456 h 5368860"/>
                <a:gd name="connsiteX2" fmla="*/ 3859318 w 3865994"/>
                <a:gd name="connsiteY2" fmla="*/ 213675 h 5368860"/>
                <a:gd name="connsiteX3" fmla="*/ 3859318 w 3865994"/>
                <a:gd name="connsiteY3" fmla="*/ 5161215 h 5368860"/>
                <a:gd name="connsiteX4" fmla="*/ 3654099 w 3865994"/>
                <a:gd name="connsiteY4" fmla="*/ 5366434 h 5368860"/>
                <a:gd name="connsiteX5" fmla="*/ 213675 w 3865994"/>
                <a:gd name="connsiteY5" fmla="*/ 5366434 h 5368860"/>
                <a:gd name="connsiteX6" fmla="*/ 8456 w 3865994"/>
                <a:gd name="connsiteY6" fmla="*/ 5161215 h 5368860"/>
                <a:gd name="connsiteX7" fmla="*/ 8456 w 3865994"/>
                <a:gd name="connsiteY7" fmla="*/ 213675 h 5368860"/>
                <a:gd name="connsiteX8" fmla="*/ 213675 w 3865994"/>
                <a:gd name="connsiteY8" fmla="*/ 8456 h 53688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865994" h="5368860">
                  <a:moveTo>
                    <a:pt x="213675" y="8456"/>
                  </a:moveTo>
                  <a:lnTo>
                    <a:pt x="3654099" y="8456"/>
                  </a:lnTo>
                  <a:cubicBezTo>
                    <a:pt x="3767487" y="8456"/>
                    <a:pt x="3859318" y="100286"/>
                    <a:pt x="3859318" y="213675"/>
                  </a:cubicBezTo>
                  <a:lnTo>
                    <a:pt x="3859318" y="5161215"/>
                  </a:lnTo>
                  <a:cubicBezTo>
                    <a:pt x="3859318" y="5274603"/>
                    <a:pt x="3767487" y="5366434"/>
                    <a:pt x="3654099" y="5366434"/>
                  </a:cubicBezTo>
                  <a:lnTo>
                    <a:pt x="213675" y="5366434"/>
                  </a:lnTo>
                  <a:cubicBezTo>
                    <a:pt x="100286" y="5366434"/>
                    <a:pt x="8456" y="5274603"/>
                    <a:pt x="8456" y="5161215"/>
                  </a:cubicBezTo>
                  <a:lnTo>
                    <a:pt x="8456" y="213675"/>
                  </a:lnTo>
                  <a:cubicBezTo>
                    <a:pt x="8456" y="100286"/>
                    <a:pt x="100286" y="8456"/>
                    <a:pt x="213675" y="8456"/>
                  </a:cubicBezTo>
                  <a:close/>
                </a:path>
              </a:pathLst>
            </a:custGeom>
            <a:solidFill>
              <a:srgbClr val="434343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A3A700CD-F61F-48F7-B4C1-79EAB9D17F9E}"/>
                </a:ext>
              </a:extLst>
            </p:cNvPr>
            <p:cNvSpPr/>
            <p:nvPr/>
          </p:nvSpPr>
          <p:spPr>
            <a:xfrm>
              <a:off x="3195282" y="6163352"/>
              <a:ext cx="279844" cy="279844"/>
            </a:xfrm>
            <a:custGeom>
              <a:avLst/>
              <a:gdLst>
                <a:gd name="connsiteX0" fmla="*/ 279593 w 279844"/>
                <a:gd name="connsiteY0" fmla="*/ 144025 h 279844"/>
                <a:gd name="connsiteX1" fmla="*/ 144025 w 279844"/>
                <a:gd name="connsiteY1" fmla="*/ 279593 h 279844"/>
                <a:gd name="connsiteX2" fmla="*/ 8456 w 279844"/>
                <a:gd name="connsiteY2" fmla="*/ 144025 h 279844"/>
                <a:gd name="connsiteX3" fmla="*/ 144025 w 279844"/>
                <a:gd name="connsiteY3" fmla="*/ 8456 h 279844"/>
                <a:gd name="connsiteX4" fmla="*/ 279593 w 279844"/>
                <a:gd name="connsiteY4" fmla="*/ 144025 h 2798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79844" h="279844">
                  <a:moveTo>
                    <a:pt x="279593" y="144025"/>
                  </a:moveTo>
                  <a:cubicBezTo>
                    <a:pt x="279593" y="218897"/>
                    <a:pt x="218897" y="279593"/>
                    <a:pt x="144025" y="279593"/>
                  </a:cubicBezTo>
                  <a:cubicBezTo>
                    <a:pt x="69152" y="279593"/>
                    <a:pt x="8456" y="218897"/>
                    <a:pt x="8456" y="144025"/>
                  </a:cubicBezTo>
                  <a:cubicBezTo>
                    <a:pt x="8456" y="69152"/>
                    <a:pt x="69152" y="8456"/>
                    <a:pt x="144025" y="8456"/>
                  </a:cubicBezTo>
                  <a:cubicBezTo>
                    <a:pt x="218897" y="8456"/>
                    <a:pt x="279593" y="69152"/>
                    <a:pt x="279593" y="144025"/>
                  </a:cubicBezTo>
                  <a:close/>
                </a:path>
              </a:pathLst>
            </a:custGeom>
            <a:solidFill>
              <a:srgbClr val="FFFFFF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95D82A0-D266-4BA9-A9FA-3402997EC866}"/>
                </a:ext>
              </a:extLst>
            </p:cNvPr>
            <p:cNvSpPr/>
            <p:nvPr/>
          </p:nvSpPr>
          <p:spPr>
            <a:xfrm>
              <a:off x="3268663" y="1374287"/>
              <a:ext cx="134740" cy="134740"/>
            </a:xfrm>
            <a:custGeom>
              <a:avLst/>
              <a:gdLst>
                <a:gd name="connsiteX0" fmla="*/ 70643 w 134739"/>
                <a:gd name="connsiteY0" fmla="*/ 132831 h 134739"/>
                <a:gd name="connsiteX1" fmla="*/ 8456 w 134739"/>
                <a:gd name="connsiteY1" fmla="*/ 70643 h 134739"/>
                <a:gd name="connsiteX2" fmla="*/ 70643 w 134739"/>
                <a:gd name="connsiteY2" fmla="*/ 8456 h 134739"/>
                <a:gd name="connsiteX3" fmla="*/ 132831 w 134739"/>
                <a:gd name="connsiteY3" fmla="*/ 70643 h 134739"/>
                <a:gd name="connsiteX4" fmla="*/ 70643 w 134739"/>
                <a:gd name="connsiteY4" fmla="*/ 132831 h 134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4739" h="134739">
                  <a:moveTo>
                    <a:pt x="70643" y="132831"/>
                  </a:moveTo>
                  <a:cubicBezTo>
                    <a:pt x="36336" y="132831"/>
                    <a:pt x="8456" y="104950"/>
                    <a:pt x="8456" y="70643"/>
                  </a:cubicBezTo>
                  <a:cubicBezTo>
                    <a:pt x="8456" y="36336"/>
                    <a:pt x="36336" y="8456"/>
                    <a:pt x="70643" y="8456"/>
                  </a:cubicBezTo>
                  <a:cubicBezTo>
                    <a:pt x="104950" y="8456"/>
                    <a:pt x="132831" y="36336"/>
                    <a:pt x="132831" y="70643"/>
                  </a:cubicBezTo>
                  <a:cubicBezTo>
                    <a:pt x="132831" y="104950"/>
                    <a:pt x="105054" y="132831"/>
                    <a:pt x="70643" y="132831"/>
                  </a:cubicBezTo>
                  <a:close/>
                </a:path>
              </a:pathLst>
            </a:custGeom>
            <a:solidFill>
              <a:srgbClr val="FFFFFF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5E9210C8-1F07-49FD-AC40-A12FA6E29343}"/>
                </a:ext>
              </a:extLst>
            </p:cNvPr>
            <p:cNvSpPr/>
            <p:nvPr/>
          </p:nvSpPr>
          <p:spPr>
            <a:xfrm>
              <a:off x="3262858" y="1368171"/>
              <a:ext cx="145104" cy="145104"/>
            </a:xfrm>
            <a:custGeom>
              <a:avLst/>
              <a:gdLst>
                <a:gd name="connsiteX0" fmla="*/ 76448 w 145104"/>
                <a:gd name="connsiteY0" fmla="*/ 18821 h 145104"/>
                <a:gd name="connsiteX1" fmla="*/ 134075 w 145104"/>
                <a:gd name="connsiteY1" fmla="*/ 76240 h 145104"/>
                <a:gd name="connsiteX2" fmla="*/ 76655 w 145104"/>
                <a:gd name="connsiteY2" fmla="*/ 133868 h 145104"/>
                <a:gd name="connsiteX3" fmla="*/ 19028 w 145104"/>
                <a:gd name="connsiteY3" fmla="*/ 76448 h 145104"/>
                <a:gd name="connsiteX4" fmla="*/ 19028 w 145104"/>
                <a:gd name="connsiteY4" fmla="*/ 76344 h 145104"/>
                <a:gd name="connsiteX5" fmla="*/ 76448 w 145104"/>
                <a:gd name="connsiteY5" fmla="*/ 18821 h 145104"/>
                <a:gd name="connsiteX6" fmla="*/ 76448 w 145104"/>
                <a:gd name="connsiteY6" fmla="*/ 8456 h 145104"/>
                <a:gd name="connsiteX7" fmla="*/ 8456 w 145104"/>
                <a:gd name="connsiteY7" fmla="*/ 76240 h 145104"/>
                <a:gd name="connsiteX8" fmla="*/ 76241 w 145104"/>
                <a:gd name="connsiteY8" fmla="*/ 144232 h 145104"/>
                <a:gd name="connsiteX9" fmla="*/ 144232 w 145104"/>
                <a:gd name="connsiteY9" fmla="*/ 76448 h 145104"/>
                <a:gd name="connsiteX10" fmla="*/ 144232 w 145104"/>
                <a:gd name="connsiteY10" fmla="*/ 76344 h 145104"/>
                <a:gd name="connsiteX11" fmla="*/ 76448 w 145104"/>
                <a:gd name="connsiteY11" fmla="*/ 8456 h 145104"/>
                <a:gd name="connsiteX12" fmla="*/ 76448 w 145104"/>
                <a:gd name="connsiteY12" fmla="*/ 8456 h 1451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45104" h="145104">
                  <a:moveTo>
                    <a:pt x="76448" y="18821"/>
                  </a:moveTo>
                  <a:cubicBezTo>
                    <a:pt x="108267" y="18717"/>
                    <a:pt x="133971" y="44421"/>
                    <a:pt x="134075" y="76240"/>
                  </a:cubicBezTo>
                  <a:cubicBezTo>
                    <a:pt x="134179" y="108060"/>
                    <a:pt x="108474" y="133764"/>
                    <a:pt x="76655" y="133868"/>
                  </a:cubicBezTo>
                  <a:cubicBezTo>
                    <a:pt x="44836" y="133971"/>
                    <a:pt x="19131" y="108267"/>
                    <a:pt x="19028" y="76448"/>
                  </a:cubicBezTo>
                  <a:cubicBezTo>
                    <a:pt x="19028" y="76448"/>
                    <a:pt x="19028" y="76344"/>
                    <a:pt x="19028" y="76344"/>
                  </a:cubicBezTo>
                  <a:cubicBezTo>
                    <a:pt x="19131" y="44628"/>
                    <a:pt x="44732" y="18924"/>
                    <a:pt x="76448" y="18821"/>
                  </a:cubicBezTo>
                  <a:moveTo>
                    <a:pt x="76448" y="8456"/>
                  </a:moveTo>
                  <a:cubicBezTo>
                    <a:pt x="38928" y="8352"/>
                    <a:pt x="8560" y="38721"/>
                    <a:pt x="8456" y="76240"/>
                  </a:cubicBezTo>
                  <a:cubicBezTo>
                    <a:pt x="8352" y="113760"/>
                    <a:pt x="38721" y="144129"/>
                    <a:pt x="76241" y="144232"/>
                  </a:cubicBezTo>
                  <a:cubicBezTo>
                    <a:pt x="113760" y="144336"/>
                    <a:pt x="144129" y="113968"/>
                    <a:pt x="144232" y="76448"/>
                  </a:cubicBezTo>
                  <a:cubicBezTo>
                    <a:pt x="144232" y="76448"/>
                    <a:pt x="144232" y="76344"/>
                    <a:pt x="144232" y="76344"/>
                  </a:cubicBezTo>
                  <a:cubicBezTo>
                    <a:pt x="144336" y="38928"/>
                    <a:pt x="114071" y="8560"/>
                    <a:pt x="76448" y="8456"/>
                  </a:cubicBezTo>
                  <a:cubicBezTo>
                    <a:pt x="76551" y="8456"/>
                    <a:pt x="76551" y="8456"/>
                    <a:pt x="76448" y="8456"/>
                  </a:cubicBezTo>
                  <a:close/>
                </a:path>
              </a:pathLst>
            </a:custGeom>
            <a:solidFill>
              <a:srgbClr val="FFFFFF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953632ED-1A95-4C9D-909F-06440647FADE}"/>
                </a:ext>
              </a:extLst>
            </p:cNvPr>
            <p:cNvSpPr/>
            <p:nvPr/>
          </p:nvSpPr>
          <p:spPr>
            <a:xfrm>
              <a:off x="5228608" y="2164380"/>
              <a:ext cx="62188" cy="466407"/>
            </a:xfrm>
            <a:custGeom>
              <a:avLst/>
              <a:gdLst>
                <a:gd name="connsiteX0" fmla="*/ 32191 w 62187"/>
                <a:gd name="connsiteY0" fmla="*/ 8456 h 466406"/>
                <a:gd name="connsiteX1" fmla="*/ 40275 w 62187"/>
                <a:gd name="connsiteY1" fmla="*/ 8456 h 466406"/>
                <a:gd name="connsiteX2" fmla="*/ 64010 w 62187"/>
                <a:gd name="connsiteY2" fmla="*/ 32191 h 466406"/>
                <a:gd name="connsiteX3" fmla="*/ 64010 w 62187"/>
                <a:gd name="connsiteY3" fmla="*/ 442525 h 466406"/>
                <a:gd name="connsiteX4" fmla="*/ 40275 w 62187"/>
                <a:gd name="connsiteY4" fmla="*/ 466260 h 466406"/>
                <a:gd name="connsiteX5" fmla="*/ 32191 w 62187"/>
                <a:gd name="connsiteY5" fmla="*/ 466260 h 466406"/>
                <a:gd name="connsiteX6" fmla="*/ 8456 w 62187"/>
                <a:gd name="connsiteY6" fmla="*/ 442525 h 466406"/>
                <a:gd name="connsiteX7" fmla="*/ 8456 w 62187"/>
                <a:gd name="connsiteY7" fmla="*/ 32191 h 466406"/>
                <a:gd name="connsiteX8" fmla="*/ 32191 w 62187"/>
                <a:gd name="connsiteY8" fmla="*/ 8456 h 4664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2187" h="466406">
                  <a:moveTo>
                    <a:pt x="32191" y="8456"/>
                  </a:moveTo>
                  <a:lnTo>
                    <a:pt x="40275" y="8456"/>
                  </a:lnTo>
                  <a:cubicBezTo>
                    <a:pt x="53335" y="8456"/>
                    <a:pt x="64010" y="19131"/>
                    <a:pt x="64010" y="32191"/>
                  </a:cubicBezTo>
                  <a:lnTo>
                    <a:pt x="64010" y="442525"/>
                  </a:lnTo>
                  <a:cubicBezTo>
                    <a:pt x="64010" y="455584"/>
                    <a:pt x="53335" y="466260"/>
                    <a:pt x="40275" y="466260"/>
                  </a:cubicBezTo>
                  <a:lnTo>
                    <a:pt x="32191" y="466260"/>
                  </a:lnTo>
                  <a:cubicBezTo>
                    <a:pt x="19131" y="466260"/>
                    <a:pt x="8456" y="455584"/>
                    <a:pt x="8456" y="442525"/>
                  </a:cubicBezTo>
                  <a:lnTo>
                    <a:pt x="8456" y="32191"/>
                  </a:lnTo>
                  <a:cubicBezTo>
                    <a:pt x="8456" y="19131"/>
                    <a:pt x="19027" y="8456"/>
                    <a:pt x="32191" y="8456"/>
                  </a:cubicBezTo>
                  <a:close/>
                </a:path>
              </a:pathLst>
            </a:custGeom>
            <a:solidFill>
              <a:srgbClr val="3F3D56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DB48E0F-0B68-40D1-8384-EDA1C2A9589F}"/>
                </a:ext>
              </a:extLst>
            </p:cNvPr>
            <p:cNvSpPr/>
            <p:nvPr/>
          </p:nvSpPr>
          <p:spPr>
            <a:xfrm>
              <a:off x="1389043" y="1805765"/>
              <a:ext cx="41458" cy="165834"/>
            </a:xfrm>
            <a:custGeom>
              <a:avLst/>
              <a:gdLst>
                <a:gd name="connsiteX0" fmla="*/ 24003 w 41458"/>
                <a:gd name="connsiteY0" fmla="*/ 8456 h 165833"/>
                <a:gd name="connsiteX1" fmla="*/ 24106 w 41458"/>
                <a:gd name="connsiteY1" fmla="*/ 8456 h 165833"/>
                <a:gd name="connsiteX2" fmla="*/ 39653 w 41458"/>
                <a:gd name="connsiteY2" fmla="*/ 24003 h 165833"/>
                <a:gd name="connsiteX3" fmla="*/ 39653 w 41458"/>
                <a:gd name="connsiteY3" fmla="*/ 143610 h 165833"/>
                <a:gd name="connsiteX4" fmla="*/ 24106 w 41458"/>
                <a:gd name="connsiteY4" fmla="*/ 159157 h 165833"/>
                <a:gd name="connsiteX5" fmla="*/ 24003 w 41458"/>
                <a:gd name="connsiteY5" fmla="*/ 159157 h 165833"/>
                <a:gd name="connsiteX6" fmla="*/ 8456 w 41458"/>
                <a:gd name="connsiteY6" fmla="*/ 143610 h 165833"/>
                <a:gd name="connsiteX7" fmla="*/ 8456 w 41458"/>
                <a:gd name="connsiteY7" fmla="*/ 24003 h 165833"/>
                <a:gd name="connsiteX8" fmla="*/ 24003 w 41458"/>
                <a:gd name="connsiteY8" fmla="*/ 8456 h 1658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1458" h="165833">
                  <a:moveTo>
                    <a:pt x="24003" y="8456"/>
                  </a:moveTo>
                  <a:lnTo>
                    <a:pt x="24106" y="8456"/>
                  </a:lnTo>
                  <a:cubicBezTo>
                    <a:pt x="32709" y="8456"/>
                    <a:pt x="39653" y="15400"/>
                    <a:pt x="39653" y="24003"/>
                  </a:cubicBezTo>
                  <a:lnTo>
                    <a:pt x="39653" y="143610"/>
                  </a:lnTo>
                  <a:cubicBezTo>
                    <a:pt x="39653" y="152213"/>
                    <a:pt x="32709" y="159157"/>
                    <a:pt x="24106" y="159157"/>
                  </a:cubicBezTo>
                  <a:lnTo>
                    <a:pt x="24003" y="159157"/>
                  </a:lnTo>
                  <a:cubicBezTo>
                    <a:pt x="15400" y="159157"/>
                    <a:pt x="8456" y="152213"/>
                    <a:pt x="8456" y="143610"/>
                  </a:cubicBezTo>
                  <a:lnTo>
                    <a:pt x="8456" y="24003"/>
                  </a:lnTo>
                  <a:cubicBezTo>
                    <a:pt x="8456" y="15400"/>
                    <a:pt x="15400" y="8456"/>
                    <a:pt x="24003" y="8456"/>
                  </a:cubicBezTo>
                  <a:close/>
                </a:path>
              </a:pathLst>
            </a:custGeom>
            <a:solidFill>
              <a:srgbClr val="3F3D56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41398B32-F911-48AC-9010-1D03229E8A80}"/>
                </a:ext>
              </a:extLst>
            </p:cNvPr>
            <p:cNvSpPr/>
            <p:nvPr/>
          </p:nvSpPr>
          <p:spPr>
            <a:xfrm>
              <a:off x="1387903" y="2081670"/>
              <a:ext cx="51823" cy="269479"/>
            </a:xfrm>
            <a:custGeom>
              <a:avLst/>
              <a:gdLst>
                <a:gd name="connsiteX0" fmla="*/ 25972 w 51822"/>
                <a:gd name="connsiteY0" fmla="*/ 8456 h 269479"/>
                <a:gd name="connsiteX1" fmla="*/ 26076 w 51822"/>
                <a:gd name="connsiteY1" fmla="*/ 8456 h 269479"/>
                <a:gd name="connsiteX2" fmla="*/ 43592 w 51822"/>
                <a:gd name="connsiteY2" fmla="*/ 25972 h 269479"/>
                <a:gd name="connsiteX3" fmla="*/ 43592 w 51822"/>
                <a:gd name="connsiteY3" fmla="*/ 253267 h 269479"/>
                <a:gd name="connsiteX4" fmla="*/ 26076 w 51822"/>
                <a:gd name="connsiteY4" fmla="*/ 270784 h 269479"/>
                <a:gd name="connsiteX5" fmla="*/ 25972 w 51822"/>
                <a:gd name="connsiteY5" fmla="*/ 270784 h 269479"/>
                <a:gd name="connsiteX6" fmla="*/ 8456 w 51822"/>
                <a:gd name="connsiteY6" fmla="*/ 253267 h 269479"/>
                <a:gd name="connsiteX7" fmla="*/ 8456 w 51822"/>
                <a:gd name="connsiteY7" fmla="*/ 25972 h 269479"/>
                <a:gd name="connsiteX8" fmla="*/ 25972 w 51822"/>
                <a:gd name="connsiteY8" fmla="*/ 8456 h 2694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1822" h="269479">
                  <a:moveTo>
                    <a:pt x="25972" y="8456"/>
                  </a:moveTo>
                  <a:lnTo>
                    <a:pt x="26076" y="8456"/>
                  </a:lnTo>
                  <a:cubicBezTo>
                    <a:pt x="35715" y="8456"/>
                    <a:pt x="43592" y="16333"/>
                    <a:pt x="43592" y="25972"/>
                  </a:cubicBezTo>
                  <a:lnTo>
                    <a:pt x="43592" y="253267"/>
                  </a:lnTo>
                  <a:cubicBezTo>
                    <a:pt x="43592" y="262907"/>
                    <a:pt x="35715" y="270784"/>
                    <a:pt x="26076" y="270784"/>
                  </a:cubicBezTo>
                  <a:lnTo>
                    <a:pt x="25972" y="270784"/>
                  </a:lnTo>
                  <a:cubicBezTo>
                    <a:pt x="16333" y="270784"/>
                    <a:pt x="8456" y="262907"/>
                    <a:pt x="8456" y="253267"/>
                  </a:cubicBezTo>
                  <a:lnTo>
                    <a:pt x="8456" y="25972"/>
                  </a:lnTo>
                  <a:cubicBezTo>
                    <a:pt x="8456" y="16333"/>
                    <a:pt x="16333" y="8456"/>
                    <a:pt x="25972" y="8456"/>
                  </a:cubicBezTo>
                  <a:close/>
                </a:path>
              </a:pathLst>
            </a:custGeom>
            <a:solidFill>
              <a:srgbClr val="3F3D56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D7063071-1418-42E6-B1C9-8C51E91DFB3F}"/>
                </a:ext>
              </a:extLst>
            </p:cNvPr>
            <p:cNvSpPr/>
            <p:nvPr/>
          </p:nvSpPr>
          <p:spPr>
            <a:xfrm>
              <a:off x="1388422" y="2435725"/>
              <a:ext cx="41458" cy="279844"/>
            </a:xfrm>
            <a:custGeom>
              <a:avLst/>
              <a:gdLst>
                <a:gd name="connsiteX0" fmla="*/ 25143 w 41458"/>
                <a:gd name="connsiteY0" fmla="*/ 8456 h 279844"/>
                <a:gd name="connsiteX1" fmla="*/ 25246 w 41458"/>
                <a:gd name="connsiteY1" fmla="*/ 8456 h 279844"/>
                <a:gd name="connsiteX2" fmla="*/ 41933 w 41458"/>
                <a:gd name="connsiteY2" fmla="*/ 25143 h 279844"/>
                <a:gd name="connsiteX3" fmla="*/ 41933 w 41458"/>
                <a:gd name="connsiteY3" fmla="*/ 256377 h 279844"/>
                <a:gd name="connsiteX4" fmla="*/ 25246 w 41458"/>
                <a:gd name="connsiteY4" fmla="*/ 273064 h 279844"/>
                <a:gd name="connsiteX5" fmla="*/ 25143 w 41458"/>
                <a:gd name="connsiteY5" fmla="*/ 273064 h 279844"/>
                <a:gd name="connsiteX6" fmla="*/ 8456 w 41458"/>
                <a:gd name="connsiteY6" fmla="*/ 256377 h 279844"/>
                <a:gd name="connsiteX7" fmla="*/ 8456 w 41458"/>
                <a:gd name="connsiteY7" fmla="*/ 25143 h 279844"/>
                <a:gd name="connsiteX8" fmla="*/ 25143 w 41458"/>
                <a:gd name="connsiteY8" fmla="*/ 8456 h 2798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1458" h="279844">
                  <a:moveTo>
                    <a:pt x="25143" y="8456"/>
                  </a:moveTo>
                  <a:lnTo>
                    <a:pt x="25246" y="8456"/>
                  </a:lnTo>
                  <a:cubicBezTo>
                    <a:pt x="34471" y="8456"/>
                    <a:pt x="41933" y="15918"/>
                    <a:pt x="41933" y="25143"/>
                  </a:cubicBezTo>
                  <a:lnTo>
                    <a:pt x="41933" y="256377"/>
                  </a:lnTo>
                  <a:cubicBezTo>
                    <a:pt x="41933" y="265601"/>
                    <a:pt x="34471" y="273064"/>
                    <a:pt x="25246" y="273064"/>
                  </a:cubicBezTo>
                  <a:lnTo>
                    <a:pt x="25143" y="273064"/>
                  </a:lnTo>
                  <a:cubicBezTo>
                    <a:pt x="15918" y="273064"/>
                    <a:pt x="8456" y="265601"/>
                    <a:pt x="8456" y="256377"/>
                  </a:cubicBezTo>
                  <a:lnTo>
                    <a:pt x="8456" y="25143"/>
                  </a:lnTo>
                  <a:cubicBezTo>
                    <a:pt x="8456" y="15918"/>
                    <a:pt x="15918" y="8456"/>
                    <a:pt x="25143" y="8456"/>
                  </a:cubicBezTo>
                  <a:close/>
                </a:path>
              </a:pathLst>
            </a:custGeom>
            <a:solidFill>
              <a:srgbClr val="3F3D56"/>
            </a:solidFill>
            <a:ln w="1036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C0A794BB-4B8F-4BE2-A657-B7A0434CC71C}"/>
              </a:ext>
            </a:extLst>
          </p:cNvPr>
          <p:cNvSpPr txBox="1"/>
          <p:nvPr/>
        </p:nvSpPr>
        <p:spPr>
          <a:xfrm>
            <a:off x="2484726" y="3631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DEVICE SLIDE</a:t>
            </a:r>
            <a:endParaRPr lang="ko-KR" altLang="en-US" sz="24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1DE68DAA-3FB8-405D-BF14-049830C131F1}"/>
              </a:ext>
            </a:extLst>
          </p:cNvPr>
          <p:cNvSpPr txBox="1"/>
          <p:nvPr/>
        </p:nvSpPr>
        <p:spPr>
          <a:xfrm>
            <a:off x="2484726" y="758704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A1618"/>
                </a:solidFill>
              </a:rPr>
              <a:t>amet</a:t>
            </a:r>
            <a:r>
              <a:rPr lang="en-US" altLang="ko-KR" sz="1200" dirty="0">
                <a:solidFill>
                  <a:srgbClr val="1A1618"/>
                </a:solidFill>
              </a:rPr>
              <a:t>, </a:t>
            </a:r>
            <a:r>
              <a:rPr lang="en-US" altLang="ko-KR" sz="12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elit</a:t>
            </a:r>
            <a:endParaRPr lang="ko-KR" altLang="en-US" sz="1200" dirty="0">
              <a:solidFill>
                <a:srgbClr val="1A1618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46C7B32-5F8E-4F3E-9B3D-FA8B8F9F1B1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86E02E5A-8305-4C3D-BED9-9A7F6F448C9E}"/>
              </a:ext>
            </a:extLst>
          </p:cNvPr>
          <p:cNvSpPr txBox="1"/>
          <p:nvPr/>
        </p:nvSpPr>
        <p:spPr>
          <a:xfrm>
            <a:off x="6629399" y="4099478"/>
            <a:ext cx="48641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/>
              <a:t>Titile</a:t>
            </a:r>
            <a:r>
              <a:rPr lang="en-US" altLang="ko-KR" sz="2000" dirty="0"/>
              <a:t> text block &amp;</a:t>
            </a:r>
          </a:p>
          <a:p>
            <a:r>
              <a:rPr lang="en-US" altLang="ko-KR" sz="2000" dirty="0"/>
              <a:t>Tablet project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5B16F841-785B-411C-9EEC-A946BA979F60}"/>
              </a:ext>
            </a:extLst>
          </p:cNvPr>
          <p:cNvSpPr txBox="1"/>
          <p:nvPr/>
        </p:nvSpPr>
        <p:spPr>
          <a:xfrm>
            <a:off x="6629400" y="4881421"/>
            <a:ext cx="48641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그래픽 11">
            <a:extLst>
              <a:ext uri="{FF2B5EF4-FFF2-40B4-BE49-F238E27FC236}">
                <a16:creationId xmlns:a16="http://schemas.microsoft.com/office/drawing/2014/main" id="{9EE5CD6B-6674-4AE8-9319-D73834A63794}"/>
              </a:ext>
            </a:extLst>
          </p:cNvPr>
          <p:cNvGrpSpPr/>
          <p:nvPr/>
        </p:nvGrpSpPr>
        <p:grpSpPr>
          <a:xfrm>
            <a:off x="632732" y="1295460"/>
            <a:ext cx="6572250" cy="5238750"/>
            <a:chOff x="632732" y="1295460"/>
            <a:chExt cx="6572250" cy="5238750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DA7A4807-AEDA-45E6-8A6B-4C2C294AA78E}"/>
                </a:ext>
              </a:extLst>
            </p:cNvPr>
            <p:cNvSpPr/>
            <p:nvPr/>
          </p:nvSpPr>
          <p:spPr>
            <a:xfrm>
              <a:off x="3079038" y="5743540"/>
              <a:ext cx="1704975" cy="790575"/>
            </a:xfrm>
            <a:custGeom>
              <a:avLst/>
              <a:gdLst>
                <a:gd name="connsiteX0" fmla="*/ 1704404 w 1704975"/>
                <a:gd name="connsiteY0" fmla="*/ 790480 h 790575"/>
                <a:gd name="connsiteX1" fmla="*/ 7144 w 1704975"/>
                <a:gd name="connsiteY1" fmla="*/ 768763 h 790575"/>
                <a:gd name="connsiteX2" fmla="*/ 12192 w 1704975"/>
                <a:gd name="connsiteY2" fmla="*/ 725234 h 790575"/>
                <a:gd name="connsiteX3" fmla="*/ 94202 w 1704975"/>
                <a:gd name="connsiteY3" fmla="*/ 7144 h 790575"/>
                <a:gd name="connsiteX4" fmla="*/ 1584770 w 1704975"/>
                <a:gd name="connsiteY4" fmla="*/ 7144 h 790575"/>
                <a:gd name="connsiteX5" fmla="*/ 1694402 w 1704975"/>
                <a:gd name="connsiteY5" fmla="*/ 725234 h 790575"/>
                <a:gd name="connsiteX6" fmla="*/ 1702784 w 1704975"/>
                <a:gd name="connsiteY6" fmla="*/ 779622 h 790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04975" h="790575">
                  <a:moveTo>
                    <a:pt x="1704404" y="790480"/>
                  </a:moveTo>
                  <a:lnTo>
                    <a:pt x="7144" y="768763"/>
                  </a:lnTo>
                  <a:lnTo>
                    <a:pt x="12192" y="725234"/>
                  </a:lnTo>
                  <a:lnTo>
                    <a:pt x="94202" y="7144"/>
                  </a:lnTo>
                  <a:lnTo>
                    <a:pt x="1584770" y="7144"/>
                  </a:lnTo>
                  <a:lnTo>
                    <a:pt x="1694402" y="725234"/>
                  </a:lnTo>
                  <a:lnTo>
                    <a:pt x="1702784" y="779622"/>
                  </a:lnTo>
                  <a:close/>
                </a:path>
              </a:pathLst>
            </a:custGeom>
            <a:solidFill>
              <a:srgbClr val="D0D2D5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29FC8786-B544-4B9C-A85D-3103D13C7506}"/>
                </a:ext>
              </a:extLst>
            </p:cNvPr>
            <p:cNvSpPr/>
            <p:nvPr/>
          </p:nvSpPr>
          <p:spPr>
            <a:xfrm>
              <a:off x="3079038" y="6461630"/>
              <a:ext cx="1704975" cy="66675"/>
            </a:xfrm>
            <a:custGeom>
              <a:avLst/>
              <a:gdLst>
                <a:gd name="connsiteX0" fmla="*/ 1702784 w 1704975"/>
                <a:gd name="connsiteY0" fmla="*/ 61532 h 66675"/>
                <a:gd name="connsiteX1" fmla="*/ 855821 w 1704975"/>
                <a:gd name="connsiteY1" fmla="*/ 61532 h 66675"/>
                <a:gd name="connsiteX2" fmla="*/ 7144 w 1704975"/>
                <a:gd name="connsiteY2" fmla="*/ 50673 h 66675"/>
                <a:gd name="connsiteX3" fmla="*/ 12192 w 1704975"/>
                <a:gd name="connsiteY3" fmla="*/ 7144 h 66675"/>
                <a:gd name="connsiteX4" fmla="*/ 1694402 w 1704975"/>
                <a:gd name="connsiteY4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04975" h="66675">
                  <a:moveTo>
                    <a:pt x="1702784" y="61532"/>
                  </a:moveTo>
                  <a:lnTo>
                    <a:pt x="855821" y="61532"/>
                  </a:lnTo>
                  <a:lnTo>
                    <a:pt x="7144" y="50673"/>
                  </a:lnTo>
                  <a:lnTo>
                    <a:pt x="12192" y="7144"/>
                  </a:lnTo>
                  <a:lnTo>
                    <a:pt x="1694402" y="7144"/>
                  </a:ln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6CAC2F0-41BA-4BC1-A269-7612DF7ECABB}"/>
                </a:ext>
              </a:extLst>
            </p:cNvPr>
            <p:cNvSpPr/>
            <p:nvPr/>
          </p:nvSpPr>
          <p:spPr>
            <a:xfrm>
              <a:off x="2796145" y="6472488"/>
              <a:ext cx="2257425" cy="66675"/>
            </a:xfrm>
            <a:custGeom>
              <a:avLst/>
              <a:gdLst>
                <a:gd name="connsiteX0" fmla="*/ 7144 w 2257425"/>
                <a:gd name="connsiteY0" fmla="*/ 7144 h 66675"/>
                <a:gd name="connsiteX1" fmla="*/ 2259330 w 2257425"/>
                <a:gd name="connsiteY1" fmla="*/ 7144 h 66675"/>
                <a:gd name="connsiteX2" fmla="*/ 2259330 w 2257425"/>
                <a:gd name="connsiteY2" fmla="*/ 61532 h 66675"/>
                <a:gd name="connsiteX3" fmla="*/ 7144 w 2257425"/>
                <a:gd name="connsiteY3" fmla="*/ 6153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257425" h="66675">
                  <a:moveTo>
                    <a:pt x="7144" y="7144"/>
                  </a:moveTo>
                  <a:lnTo>
                    <a:pt x="2259330" y="7144"/>
                  </a:lnTo>
                  <a:lnTo>
                    <a:pt x="2259330" y="61532"/>
                  </a:lnTo>
                  <a:lnTo>
                    <a:pt x="7144" y="61532"/>
                  </a:lnTo>
                  <a:close/>
                </a:path>
              </a:pathLst>
            </a:custGeom>
            <a:solidFill>
              <a:srgbClr val="D0D2D5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B91DB92-50F1-4776-ABCA-7F1B18AA3459}"/>
                </a:ext>
              </a:extLst>
            </p:cNvPr>
            <p:cNvSpPr/>
            <p:nvPr/>
          </p:nvSpPr>
          <p:spPr>
            <a:xfrm>
              <a:off x="625587" y="1288316"/>
              <a:ext cx="6581775" cy="3962400"/>
            </a:xfrm>
            <a:custGeom>
              <a:avLst/>
              <a:gdLst>
                <a:gd name="connsiteX0" fmla="*/ 6578634 w 6581775"/>
                <a:gd name="connsiteY0" fmla="*/ 149352 h 3962400"/>
                <a:gd name="connsiteX1" fmla="*/ 6437664 w 6581775"/>
                <a:gd name="connsiteY1" fmla="*/ 7144 h 3962400"/>
                <a:gd name="connsiteX2" fmla="*/ 148115 w 6581775"/>
                <a:gd name="connsiteY2" fmla="*/ 7144 h 3962400"/>
                <a:gd name="connsiteX3" fmla="*/ 7145 w 6581775"/>
                <a:gd name="connsiteY3" fmla="*/ 149447 h 3962400"/>
                <a:gd name="connsiteX4" fmla="*/ 7145 w 6581775"/>
                <a:gd name="connsiteY4" fmla="*/ 149447 h 3962400"/>
                <a:gd name="connsiteX5" fmla="*/ 7145 w 6581775"/>
                <a:gd name="connsiteY5" fmla="*/ 3961924 h 3962400"/>
                <a:gd name="connsiteX6" fmla="*/ 6578634 w 6581775"/>
                <a:gd name="connsiteY6" fmla="*/ 3961924 h 3962400"/>
                <a:gd name="connsiteX7" fmla="*/ 6578634 w 6581775"/>
                <a:gd name="connsiteY7" fmla="*/ 149352 h 396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581775" h="3962400">
                  <a:moveTo>
                    <a:pt x="6578634" y="149352"/>
                  </a:moveTo>
                  <a:cubicBezTo>
                    <a:pt x="6578920" y="71152"/>
                    <a:pt x="6515864" y="7525"/>
                    <a:pt x="6437664" y="7144"/>
                  </a:cubicBezTo>
                  <a:lnTo>
                    <a:pt x="148115" y="7144"/>
                  </a:lnTo>
                  <a:cubicBezTo>
                    <a:pt x="69915" y="7525"/>
                    <a:pt x="6764" y="71247"/>
                    <a:pt x="7145" y="149447"/>
                  </a:cubicBezTo>
                  <a:cubicBezTo>
                    <a:pt x="7145" y="149447"/>
                    <a:pt x="7145" y="149447"/>
                    <a:pt x="7145" y="149447"/>
                  </a:cubicBezTo>
                  <a:lnTo>
                    <a:pt x="7145" y="3961924"/>
                  </a:lnTo>
                  <a:lnTo>
                    <a:pt x="6578634" y="3961924"/>
                  </a:lnTo>
                  <a:lnTo>
                    <a:pt x="6578634" y="149352"/>
                  </a:lnTo>
                  <a:close/>
                </a:path>
              </a:pathLst>
            </a:custGeom>
            <a:solidFill>
              <a:srgbClr val="43434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7CAE058-B1BD-4987-96A8-DAFC8FEF87EF}"/>
                </a:ext>
              </a:extLst>
            </p:cNvPr>
            <p:cNvSpPr/>
            <p:nvPr/>
          </p:nvSpPr>
          <p:spPr>
            <a:xfrm>
              <a:off x="625588" y="5204996"/>
              <a:ext cx="6581775" cy="600075"/>
            </a:xfrm>
            <a:custGeom>
              <a:avLst/>
              <a:gdLst>
                <a:gd name="connsiteX0" fmla="*/ 7144 w 6581775"/>
                <a:gd name="connsiteY0" fmla="*/ 7144 h 600075"/>
                <a:gd name="connsiteX1" fmla="*/ 7144 w 6581775"/>
                <a:gd name="connsiteY1" fmla="*/ 453676 h 600075"/>
                <a:gd name="connsiteX2" fmla="*/ 148114 w 6581775"/>
                <a:gd name="connsiteY2" fmla="*/ 594646 h 600075"/>
                <a:gd name="connsiteX3" fmla="*/ 6437662 w 6581775"/>
                <a:gd name="connsiteY3" fmla="*/ 594646 h 600075"/>
                <a:gd name="connsiteX4" fmla="*/ 6578632 w 6581775"/>
                <a:gd name="connsiteY4" fmla="*/ 453676 h 600075"/>
                <a:gd name="connsiteX5" fmla="*/ 6578632 w 6581775"/>
                <a:gd name="connsiteY5" fmla="*/ 7144 h 600075"/>
                <a:gd name="connsiteX6" fmla="*/ 7144 w 6581775"/>
                <a:gd name="connsiteY6" fmla="*/ 7144 h 600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581775" h="600075">
                  <a:moveTo>
                    <a:pt x="7144" y="7144"/>
                  </a:moveTo>
                  <a:lnTo>
                    <a:pt x="7144" y="453676"/>
                  </a:lnTo>
                  <a:cubicBezTo>
                    <a:pt x="7144" y="531495"/>
                    <a:pt x="70295" y="594646"/>
                    <a:pt x="148114" y="594646"/>
                  </a:cubicBezTo>
                  <a:lnTo>
                    <a:pt x="6437662" y="594646"/>
                  </a:lnTo>
                  <a:cubicBezTo>
                    <a:pt x="6515481" y="594646"/>
                    <a:pt x="6578632" y="531495"/>
                    <a:pt x="6578632" y="453676"/>
                  </a:cubicBezTo>
                  <a:lnTo>
                    <a:pt x="6578632" y="7144"/>
                  </a:lnTo>
                  <a:lnTo>
                    <a:pt x="7144" y="7144"/>
                  </a:lnTo>
                  <a:close/>
                </a:path>
              </a:pathLst>
            </a:custGeom>
            <a:solidFill>
              <a:srgbClr val="D0D2D5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16013332-C507-4FEF-A6CE-1DDF3092D040}"/>
                </a:ext>
              </a:extLst>
            </p:cNvPr>
            <p:cNvSpPr/>
            <p:nvPr/>
          </p:nvSpPr>
          <p:spPr>
            <a:xfrm>
              <a:off x="4090878" y="5792498"/>
              <a:ext cx="685800" cy="685800"/>
            </a:xfrm>
            <a:custGeom>
              <a:avLst/>
              <a:gdLst>
                <a:gd name="connsiteX0" fmla="*/ 7144 w 685800"/>
                <a:gd name="connsiteY0" fmla="*/ 7144 h 685800"/>
                <a:gd name="connsiteX1" fmla="*/ 684276 w 685800"/>
                <a:gd name="connsiteY1" fmla="*/ 687134 h 685800"/>
                <a:gd name="connsiteX2" fmla="*/ 580358 w 685800"/>
                <a:gd name="connsiteY2" fmla="*/ 7144 h 685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85800" h="685800">
                  <a:moveTo>
                    <a:pt x="7144" y="7144"/>
                  </a:moveTo>
                  <a:lnTo>
                    <a:pt x="684276" y="687134"/>
                  </a:lnTo>
                  <a:lnTo>
                    <a:pt x="580358" y="7144"/>
                  </a:ln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41E7AE5A-7CEF-4E92-920A-5B56B88866FE}"/>
                </a:ext>
              </a:extLst>
            </p:cNvPr>
            <p:cNvSpPr/>
            <p:nvPr/>
          </p:nvSpPr>
          <p:spPr>
            <a:xfrm>
              <a:off x="3797318" y="5329107"/>
              <a:ext cx="304800" cy="304800"/>
            </a:xfrm>
            <a:custGeom>
              <a:avLst/>
              <a:gdLst>
                <a:gd name="connsiteX0" fmla="*/ 301085 w 304800"/>
                <a:gd name="connsiteY0" fmla="*/ 154115 h 304800"/>
                <a:gd name="connsiteX1" fmla="*/ 154115 w 304800"/>
                <a:gd name="connsiteY1" fmla="*/ 301085 h 304800"/>
                <a:gd name="connsiteX2" fmla="*/ 7144 w 304800"/>
                <a:gd name="connsiteY2" fmla="*/ 154115 h 304800"/>
                <a:gd name="connsiteX3" fmla="*/ 154115 w 304800"/>
                <a:gd name="connsiteY3" fmla="*/ 7144 h 304800"/>
                <a:gd name="connsiteX4" fmla="*/ 301085 w 304800"/>
                <a:gd name="connsiteY4" fmla="*/ 15411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04800" h="304800">
                  <a:moveTo>
                    <a:pt x="301085" y="154115"/>
                  </a:moveTo>
                  <a:cubicBezTo>
                    <a:pt x="301085" y="235284"/>
                    <a:pt x="235284" y="301085"/>
                    <a:pt x="154115" y="301085"/>
                  </a:cubicBezTo>
                  <a:cubicBezTo>
                    <a:pt x="72945" y="301085"/>
                    <a:pt x="7144" y="235284"/>
                    <a:pt x="7144" y="154115"/>
                  </a:cubicBezTo>
                  <a:cubicBezTo>
                    <a:pt x="7144" y="72945"/>
                    <a:pt x="72945" y="7144"/>
                    <a:pt x="154115" y="7144"/>
                  </a:cubicBezTo>
                  <a:cubicBezTo>
                    <a:pt x="235284" y="7144"/>
                    <a:pt x="301085" y="72945"/>
                    <a:pt x="301085" y="154115"/>
                  </a:cubicBezTo>
                  <a:close/>
                </a:path>
              </a:pathLst>
            </a:custGeom>
            <a:solidFill>
              <a:srgbClr val="43434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9425FA46-D9EC-4877-8B64-8F522087A7BB}"/>
              </a:ext>
            </a:extLst>
          </p:cNvPr>
          <p:cNvSpPr txBox="1"/>
          <p:nvPr/>
        </p:nvSpPr>
        <p:spPr>
          <a:xfrm>
            <a:off x="2484726" y="3631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rgbClr val="1A1618"/>
                </a:solidFill>
                <a:latin typeface="+mj-lt"/>
                <a:cs typeface="Arial" panose="020B0604020202020204" pitchFamily="34" charset="0"/>
              </a:rPr>
              <a:t>DEVICE SLIDE</a:t>
            </a:r>
            <a:endParaRPr lang="ko-KR" altLang="en-US" sz="2400" b="1" dirty="0">
              <a:solidFill>
                <a:srgbClr val="1A16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78EB3048-29B6-413D-B7A3-2797BB08298A}"/>
              </a:ext>
            </a:extLst>
          </p:cNvPr>
          <p:cNvSpPr txBox="1"/>
          <p:nvPr/>
        </p:nvSpPr>
        <p:spPr>
          <a:xfrm>
            <a:off x="2484726" y="758704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A16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A1618"/>
                </a:solidFill>
              </a:rPr>
              <a:t>amet</a:t>
            </a:r>
            <a:r>
              <a:rPr lang="en-US" altLang="ko-KR" sz="1200" dirty="0">
                <a:solidFill>
                  <a:srgbClr val="1A1618"/>
                </a:solidFill>
              </a:rPr>
              <a:t>, </a:t>
            </a:r>
            <a:r>
              <a:rPr lang="en-US" altLang="ko-KR" sz="1200" dirty="0" err="1">
                <a:solidFill>
                  <a:srgbClr val="1A1618"/>
                </a:solidFill>
              </a:rPr>
              <a:t>consectetur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adipisicing</a:t>
            </a:r>
            <a:r>
              <a:rPr lang="en-US" altLang="ko-KR" sz="1200" dirty="0">
                <a:solidFill>
                  <a:srgbClr val="1A1618"/>
                </a:solidFill>
              </a:rPr>
              <a:t> </a:t>
            </a:r>
            <a:r>
              <a:rPr lang="en-US" altLang="ko-KR" sz="1200" dirty="0" err="1">
                <a:solidFill>
                  <a:srgbClr val="1A1618"/>
                </a:solidFill>
              </a:rPr>
              <a:t>elit</a:t>
            </a:r>
            <a:endParaRPr lang="ko-KR" altLang="en-US" sz="1200" dirty="0">
              <a:solidFill>
                <a:srgbClr val="1A1618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A629D7E-2D36-4D7D-AB53-E8AEDA76F88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D1B1D8D-8884-4CD0-8A6B-999CC91AE04B}"/>
              </a:ext>
            </a:extLst>
          </p:cNvPr>
          <p:cNvSpPr txBox="1"/>
          <p:nvPr/>
        </p:nvSpPr>
        <p:spPr>
          <a:xfrm>
            <a:off x="7727483" y="3730146"/>
            <a:ext cx="3766016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/>
              <a:t>Titile</a:t>
            </a:r>
            <a:r>
              <a:rPr lang="en-US" altLang="ko-KR" sz="2000" dirty="0"/>
              <a:t> text block &amp;</a:t>
            </a:r>
          </a:p>
          <a:p>
            <a:r>
              <a:rPr lang="en-US" altLang="ko-KR" sz="2000" dirty="0"/>
              <a:t>Desktop project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6B28D73-248A-4BEA-964C-7ED445F24505}"/>
              </a:ext>
            </a:extLst>
          </p:cNvPr>
          <p:cNvSpPr txBox="1"/>
          <p:nvPr/>
        </p:nvSpPr>
        <p:spPr>
          <a:xfrm>
            <a:off x="7727484" y="4512089"/>
            <a:ext cx="3766016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712054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rgbClr val="1A1618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2">
              <a:lumMod val="75000"/>
            </a:schemeClr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2">
              <a:lumMod val="75000"/>
            </a:schemeClr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2">
              <a:lumMod val="75000"/>
            </a:schemeClr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2">
              <a:lumMod val="75000"/>
            </a:schemeClr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2">
              <a:lumMod val="75000"/>
            </a:schemeClr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2">
              <a:lumMod val="75000"/>
            </a:schemeClr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2">
              <a:lumMod val="75000"/>
            </a:schemeClr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2">
              <a:lumMod val="75000"/>
            </a:schemeClr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2">
              <a:lumMod val="75000"/>
            </a:schemeClr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2">
              <a:lumMod val="75000"/>
            </a:schemeClr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2">
              <a:lumMod val="75000"/>
            </a:schemeClr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2">
              <a:lumMod val="75000"/>
            </a:schemeClr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2">
              <a:lumMod val="75000"/>
            </a:schemeClr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2">
              <a:lumMod val="75000"/>
            </a:schemeClr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2">
              <a:lumMod val="75000"/>
            </a:schemeClr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2">
              <a:lumMod val="75000"/>
            </a:schemeClr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2">
              <a:lumMod val="75000"/>
            </a:schemeClr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2">
              <a:lumMod val="75000"/>
            </a:schemeClr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2">
              <a:lumMod val="75000"/>
            </a:schemeClr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2">
              <a:lumMod val="75000"/>
            </a:schemeClr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2">
              <a:lumMod val="75000"/>
            </a:schemeClr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2">
              <a:lumMod val="75000"/>
            </a:schemeClr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2">
              <a:lumMod val="75000"/>
            </a:schemeClr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2">
              <a:lumMod val="75000"/>
            </a:schemeClr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2">
              <a:lumMod val="75000"/>
            </a:schemeClr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2">
              <a:lumMod val="75000"/>
            </a:schemeClr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2">
              <a:lumMod val="75000"/>
            </a:schemeClr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2">
              <a:lumMod val="75000"/>
            </a:schemeClr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2">
              <a:lumMod val="75000"/>
            </a:schemeClr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2">
              <a:lumMod val="75000"/>
            </a:schemeClr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2">
              <a:lumMod val="75000"/>
            </a:schemeClr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2">
              <a:lumMod val="75000"/>
            </a:schemeClr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2">
              <a:lumMod val="75000"/>
            </a:schemeClr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2">
              <a:lumMod val="75000"/>
            </a:schemeClr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2">
              <a:lumMod val="75000"/>
            </a:schemeClr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2">
              <a:lumMod val="75000"/>
            </a:schemeClr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2">
              <a:lumMod val="75000"/>
            </a:schemeClr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2">
              <a:lumMod val="75000"/>
            </a:schemeClr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2">
              <a:lumMod val="75000"/>
            </a:schemeClr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2">
              <a:lumMod val="75000"/>
            </a:schemeClr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2">
              <a:lumMod val="75000"/>
            </a:schemeClr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2">
              <a:lumMod val="75000"/>
            </a:schemeClr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2">
              <a:lumMod val="75000"/>
            </a:schemeClr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2">
              <a:lumMod val="75000"/>
            </a:schemeClr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2">
              <a:lumMod val="75000"/>
            </a:schemeClr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2">
              <a:lumMod val="75000"/>
            </a:schemeClr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2">
              <a:lumMod val="75000"/>
            </a:schemeClr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2">
              <a:lumMod val="75000"/>
            </a:schemeClr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2">
              <a:lumMod val="75000"/>
            </a:schemeClr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2">
              <a:lumMod val="75000"/>
            </a:schemeClr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2">
              <a:lumMod val="75000"/>
            </a:schemeClr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2">
              <a:lumMod val="75000"/>
            </a:schemeClr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2">
              <a:lumMod val="75000"/>
            </a:schemeClr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2">
              <a:lumMod val="75000"/>
            </a:schemeClr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2">
              <a:lumMod val="75000"/>
            </a:schemeClr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2">
              <a:lumMod val="75000"/>
            </a:schemeClr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2">
              <a:lumMod val="75000"/>
            </a:schemeClr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2">
              <a:lumMod val="75000"/>
            </a:schemeClr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2">
              <a:lumMod val="75000"/>
            </a:schemeClr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2">
              <a:lumMod val="75000"/>
            </a:schemeClr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2">
              <a:lumMod val="75000"/>
            </a:schemeClr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2">
              <a:lumMod val="75000"/>
            </a:schemeClr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2">
              <a:lumMod val="75000"/>
            </a:schemeClr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2">
              <a:lumMod val="75000"/>
            </a:schemeClr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2">
              <a:lumMod val="75000"/>
            </a:schemeClr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2">
              <a:lumMod val="75000"/>
            </a:schemeClr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2">
              <a:lumMod val="75000"/>
            </a:schemeClr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2">
              <a:lumMod val="75000"/>
            </a:schemeClr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2">
              <a:lumMod val="75000"/>
            </a:schemeClr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2">
              <a:lumMod val="75000"/>
            </a:schemeClr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2">
              <a:lumMod val="75000"/>
            </a:schemeClr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2">
              <a:lumMod val="75000"/>
            </a:schemeClr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2">
              <a:lumMod val="75000"/>
            </a:schemeClr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2">
              <a:lumMod val="75000"/>
            </a:schemeClr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2">
              <a:lumMod val="75000"/>
            </a:schemeClr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2">
              <a:lumMod val="75000"/>
            </a:schemeClr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2">
              <a:lumMod val="75000"/>
            </a:schemeClr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2">
              <a:lumMod val="75000"/>
            </a:schemeClr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2">
              <a:lumMod val="75000"/>
            </a:schemeClr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A1618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1A1618"/>
              </a:solidFill>
            </a:endParaRPr>
          </a:p>
          <a:p>
            <a:r>
              <a:rPr lang="en-US" altLang="ko-KR" sz="1600" dirty="0">
                <a:solidFill>
                  <a:srgbClr val="1A1618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2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2">
              <a:lumMod val="75000"/>
            </a:schemeClr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2">
              <a:lumMod val="75000"/>
            </a:schemeClr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2">
              <a:lumMod val="75000"/>
            </a:schemeClr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2">
              <a:lumMod val="75000"/>
            </a:schemeClr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2">
              <a:lumMod val="75000"/>
            </a:schemeClr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2">
              <a:lumMod val="75000"/>
            </a:schemeClr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2">
              <a:lumMod val="75000"/>
            </a:schemeClr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2">
              <a:lumMod val="75000"/>
            </a:schemeClr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2">
              <a:lumMod val="75000"/>
            </a:schemeClr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2">
              <a:lumMod val="75000"/>
            </a:schemeClr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2">
              <a:lumMod val="75000"/>
            </a:schemeClr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2">
              <a:lumMod val="75000"/>
            </a:schemeClr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2">
              <a:lumMod val="75000"/>
            </a:schemeClr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2">
              <a:lumMod val="75000"/>
            </a:schemeClr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2">
              <a:lumMod val="75000"/>
            </a:schemeClr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2">
              <a:lumMod val="75000"/>
            </a:schemeClr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2">
              <a:lumMod val="75000"/>
            </a:schemeClr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2">
              <a:lumMod val="75000"/>
            </a:schemeClr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2">
              <a:lumMod val="75000"/>
            </a:schemeClr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2">
              <a:lumMod val="75000"/>
            </a:schemeClr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2">
              <a:lumMod val="75000"/>
            </a:schemeClr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2">
              <a:lumMod val="75000"/>
            </a:schemeClr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2">
              <a:lumMod val="75000"/>
            </a:schemeClr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2">
              <a:lumMod val="75000"/>
            </a:schemeClr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2">
              <a:lumMod val="75000"/>
            </a:schemeClr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2">
              <a:lumMod val="75000"/>
            </a:schemeClr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2">
              <a:lumMod val="75000"/>
            </a:schemeClr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2">
              <a:lumMod val="75000"/>
            </a:schemeClr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2">
              <a:lumMod val="75000"/>
            </a:schemeClr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2">
              <a:lumMod val="75000"/>
            </a:schemeClr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2">
              <a:lumMod val="75000"/>
            </a:schemeClr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2">
              <a:lumMod val="75000"/>
            </a:schemeClr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2">
              <a:lumMod val="75000"/>
            </a:schemeClr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2">
              <a:lumMod val="75000"/>
            </a:schemeClr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2">
              <a:lumMod val="75000"/>
            </a:schemeClr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2">
              <a:lumMod val="75000"/>
            </a:schemeClr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2">
              <a:lumMod val="75000"/>
            </a:schemeClr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2">
              <a:lumMod val="75000"/>
            </a:schemeClr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2">
              <a:lumMod val="75000"/>
            </a:schemeClr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2">
              <a:lumMod val="75000"/>
            </a:schemeClr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2">
              <a:lumMod val="75000"/>
            </a:schemeClr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2">
              <a:lumMod val="75000"/>
            </a:schemeClr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2">
              <a:lumMod val="75000"/>
            </a:schemeClr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2">
              <a:lumMod val="75000"/>
            </a:schemeClr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2">
              <a:lumMod val="75000"/>
            </a:schemeClr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2">
              <a:lumMod val="75000"/>
            </a:schemeClr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2">
              <a:lumMod val="75000"/>
            </a:schemeClr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2">
              <a:lumMod val="75000"/>
            </a:schemeClr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2">
              <a:lumMod val="75000"/>
            </a:schemeClr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2">
              <a:lumMod val="75000"/>
            </a:schemeClr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2">
              <a:lumMod val="75000"/>
            </a:schemeClr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2">
              <a:lumMod val="75000"/>
            </a:schemeClr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2">
              <a:lumMod val="75000"/>
            </a:schemeClr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1" y="3655123"/>
            <a:ext cx="712054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rgbClr val="1A1618"/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A1618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1A1618"/>
              </a:solidFill>
            </a:endParaRPr>
          </a:p>
          <a:p>
            <a:r>
              <a:rPr lang="en-US" altLang="ko-KR" sz="1600" dirty="0">
                <a:solidFill>
                  <a:srgbClr val="1A1618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A8F7B3CF-7060-4C70-81AC-D3C53C64EAC2}"/>
              </a:ext>
            </a:extLst>
          </p:cNvPr>
          <p:cNvSpPr txBox="1"/>
          <p:nvPr/>
        </p:nvSpPr>
        <p:spPr>
          <a:xfrm>
            <a:off x="4194628" y="2810262"/>
            <a:ext cx="3802744" cy="86177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000" dirty="0">
                <a:solidFill>
                  <a:srgbClr val="33DDB7"/>
                </a:solidFill>
              </a:rPr>
              <a:t>Thanks !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4D6FEF7C-814D-4C6E-B987-B3DBBD8FE2CF}"/>
              </a:ext>
            </a:extLst>
          </p:cNvPr>
          <p:cNvSpPr txBox="1"/>
          <p:nvPr/>
        </p:nvSpPr>
        <p:spPr>
          <a:xfrm>
            <a:off x="4195283" y="3689904"/>
            <a:ext cx="380222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. </a:t>
            </a:r>
            <a:r>
              <a:rPr lang="en-US" altLang="ko-KR" sz="1100" dirty="0" err="1"/>
              <a:t>Etiam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aliquet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eu</a:t>
            </a:r>
            <a:r>
              <a:rPr lang="en-US" altLang="ko-KR" sz="1100" dirty="0"/>
              <a:t> mi </a:t>
            </a:r>
            <a:r>
              <a:rPr lang="en-US" altLang="ko-KR" sz="1100" dirty="0" err="1"/>
              <a:t>quis</a:t>
            </a:r>
            <a:r>
              <a:rPr lang="en-US" altLang="ko-KR" sz="1100" dirty="0"/>
              <a:t> lacinia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ustom 1">
      <a:majorFont>
        <a:latin typeface="Arial"/>
        <a:ea typeface="Arial Unicode MS"/>
        <a:cs typeface=""/>
      </a:majorFont>
      <a:minorFont>
        <a:latin typeface="Arial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AC15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1579</TotalTime>
  <Words>1417</Words>
  <Application>Microsoft Office PowerPoint</Application>
  <PresentationFormat>와이드스크린</PresentationFormat>
  <Paragraphs>256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3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0" baseType="lpstr">
      <vt:lpstr>Arial Unicode MS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132</cp:revision>
  <dcterms:created xsi:type="dcterms:W3CDTF">2019-04-06T05:20:47Z</dcterms:created>
  <dcterms:modified xsi:type="dcterms:W3CDTF">2019-09-16T02:19:24Z</dcterms:modified>
</cp:coreProperties>
</file>