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1747" autoAdjust="0"/>
    <p:restoredTop sz="94744" autoAdjust="0"/>
  </p:normalViewPr>
  <p:slideViewPr>
    <p:cSldViewPr snapToGrid="0">
      <p:cViewPr varScale="1">
        <p:scale>
          <a:sx n="123" d="100"/>
          <a:sy n="123" d="100"/>
        </p:scale>
        <p:origin x="1054" y="27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10/16/2026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776352" y="3593354"/>
            <a:ext cx="4834247" cy="1852748"/>
          </a:xfrm>
        </p:spPr>
        <p:txBody>
          <a:bodyPr anchor="b"/>
          <a:lstStyle>
            <a:lvl1pPr algn="ctr">
              <a:defRPr sz="66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776352" y="5585252"/>
            <a:ext cx="4834247" cy="934302"/>
          </a:xfrm>
        </p:spPr>
        <p:txBody>
          <a:bodyPr>
            <a:noAutofit/>
          </a:bodyPr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265714" y="365125"/>
            <a:ext cx="5723907" cy="1325563"/>
          </a:xfrm>
        </p:spPr>
        <p:txBody>
          <a:bodyPr/>
          <a:lstStyle>
            <a:lvl1pPr algn="ctr">
              <a:defRPr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410692" y="1782765"/>
            <a:ext cx="7457704" cy="4419252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  <a:lvl2pPr algn="l">
              <a:defRPr>
                <a:solidFill>
                  <a:schemeClr val="bg1"/>
                </a:solidFill>
              </a:defRPr>
            </a:lvl2pPr>
            <a:lvl3pPr algn="l">
              <a:defRPr>
                <a:solidFill>
                  <a:schemeClr val="bg1"/>
                </a:solidFill>
              </a:defRPr>
            </a:lvl3pPr>
            <a:lvl4pPr algn="l">
              <a:defRPr>
                <a:solidFill>
                  <a:schemeClr val="bg1"/>
                </a:solidFill>
              </a:defRPr>
            </a:lvl4pPr>
            <a:lvl5pPr algn="l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455719" y="365125"/>
            <a:ext cx="5154882" cy="1515926"/>
          </a:xfrm>
        </p:spPr>
        <p:txBody>
          <a:bodyPr/>
          <a:lstStyle>
            <a:lvl1pPr algn="ctr">
              <a:defRPr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118263" y="1976846"/>
            <a:ext cx="5918859" cy="4215232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01290" y="2130827"/>
            <a:ext cx="4535187" cy="2368561"/>
          </a:xfrm>
        </p:spPr>
        <p:txBody>
          <a:bodyPr anchor="b"/>
          <a:lstStyle>
            <a:lvl1pPr algn="ctr">
              <a:defRPr sz="60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801290" y="4665185"/>
            <a:ext cx="4535187" cy="1374769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75910" y="2867098"/>
            <a:ext cx="3656808" cy="2368561"/>
          </a:xfrm>
        </p:spPr>
        <p:txBody>
          <a:bodyPr anchor="b">
            <a:normAutofit/>
          </a:bodyPr>
          <a:lstStyle>
            <a:lvl1pPr algn="ctr">
              <a:defRPr sz="44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275910" y="5401456"/>
            <a:ext cx="3656808" cy="844965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38600" y="3019318"/>
            <a:ext cx="4114800" cy="1869365"/>
          </a:xfrm>
        </p:spPr>
        <p:txBody>
          <a:bodyPr anchor="b"/>
          <a:lstStyle>
            <a:lvl1pPr algn="ctr">
              <a:defRPr sz="6000">
                <a:solidFill>
                  <a:schemeClr val="accent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039067" y="4975761"/>
            <a:ext cx="4125786" cy="1074840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5429250" y="683143"/>
            <a:ext cx="1333500" cy="1333500"/>
          </a:xfrm>
          <a:prstGeom prst="ellipse">
            <a:avLst/>
          </a:prstGeom>
          <a:solidFill>
            <a:schemeClr val="accent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5245100" y="216190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5245100" y="238924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5245100" y="261657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2">
            <a:lumMod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28C7DEB3-6E87-901B-8A9F-23B676817903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013B830F-9998-885B-AFD5-07A6A6A013E8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8CA637F6-11B8-69C0-791F-398E08B88A26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DBC06D6C-2898-14CE-9AA6-75269638F76C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39F13E08-2ECA-4061-9783-2F0A96D5C6FA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5679D8C4-11D1-9403-8557-5F5EB7CC6164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207C9670-F10C-720D-368F-9987A91578B9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BB0D9E0E-7801-BDC4-F7B9-2D5021664C97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D4F896F0-ABA3-7C49-BBF8-F868CC1D5276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F45E1A6C-D1B9-76A8-F971-84C38713C429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422AF2F3-9CE6-7D17-EB43-CAC3ADFD083D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D1B0F442-4B03-AD42-B339-B84ECACC3FF8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BF60C524-2ECA-7516-D76C-7A91D658B427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FD4E8C8C-95D3-E5B5-ACAE-16D0406C87C0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A9C26E67-DDA4-AFEF-BBE4-E6705DB7EA4B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9872448A-A941-E7A6-3CAA-0694CFA47DB2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85B6CB5F-65F7-6B01-D596-C3057A264231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A5CF5ED2-E084-0A3D-27DA-45BD4C8DD11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640E233C-130E-1A1E-5BD8-122133B63CF4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90D30A15-8E44-60B1-7506-845B7CE650E8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CDCDAA3A-ACBA-935B-43A9-E7B9D19BD50B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74626477-BC3A-9DFB-8010-F66B72763057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61AB0DC-3CA2-638C-518A-B6360E6936B1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B6BF5387-BFCA-CF90-B308-3D0192F60842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4F9800AF-9E24-4377-9788-7FC3E7B51CDD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2E09DF7-D4F0-FD65-C252-4ACD5A1D8CEE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71B63B73-8DA4-6092-17A5-5CAC1C2EDC29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282DEE5D-FE97-3D5B-1A09-FADDE2FACB0A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90793710-9576-0354-3BC4-64FC8E4E05B2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4E67162A-66D9-3353-87EA-AA9064884C01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AB99BE09-E55E-5392-555C-4CDB17ADA038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A7CA77D9-7216-E10C-9409-2E24098753A4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F81105BC-83D5-58CC-621B-4F79C8A5308B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ABA5FABD-C837-518C-0083-B10C20487923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4FBC6476-84AD-45AA-AB9A-51A9C857F3C9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4D51E012-0552-1F10-A98C-82561A34051C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C99DB61C-1480-0E41-9CC4-F945213929CE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E7078338-856E-FDD8-EE5D-635560A84D2F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80BCB322-490B-5A0C-96D7-C668FABDD1D3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6C779B5E-9288-5CE2-5DED-BD92AE0FE58C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1D419228-0452-7DB9-702F-EF978B3EE52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15160EF7-28BB-D188-6CF3-AE9DDF0C9172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568A671D-0D13-CCB8-F1AF-64B6E1B9F1D2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35CB097E-E046-9CDA-7FA9-648ABB4877BB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E435A2AF-1EF7-A1FE-8ED9-5B91A3413D43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3FC2DDA7-524B-26EB-2F44-22994B45AF1A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29C4A944-2D7B-5935-5EF6-2350B0169835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F5AEA717-0E8D-6CFD-7BA5-B218EA03FE24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907B7A52-F4CB-42B9-BA0E-EDC6AAE99C15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E5347988-B468-1BA0-1458-C6C14A777A31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A8C99F95-7537-CAA1-54F9-4BD8C06E2539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446D5C55-B2BA-F4EB-E016-65AFC0AD62D4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11DB3377-07FD-73D5-FB8B-31FCA7D84CFF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4BEEA2B8-2CFD-4124-A9FE-936EA904D20B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37E7BCC2-A45A-A66A-315D-DBB31F8CB07C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C59989CF-5526-505B-0975-BB60DF334507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0233933B-5AD2-7F0C-A309-865F070C1040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B9FDA250-0095-2BD3-9AF5-08ED56C540AB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A158BF61-9B13-3936-C809-598622F38553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C8A21290-17E7-A900-5A97-28453D599967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2">
            <a:lumMod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776352" y="3593354"/>
            <a:ext cx="4834247" cy="1852748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776352" y="5585252"/>
            <a:ext cx="4834247" cy="934302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265714" y="365125"/>
            <a:ext cx="5723907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410692" y="1782765"/>
            <a:ext cx="7457704" cy="441925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455719" y="365125"/>
            <a:ext cx="5154882" cy="151592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118263" y="1976846"/>
            <a:ext cx="5918859" cy="421523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01290" y="2130827"/>
            <a:ext cx="4535187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801290" y="4665185"/>
            <a:ext cx="4535187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75910" y="2867098"/>
            <a:ext cx="3656808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275910" y="5401456"/>
            <a:ext cx="3656808" cy="844965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38600" y="3019318"/>
            <a:ext cx="4114800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039067" y="4975761"/>
            <a:ext cx="4125786" cy="1074840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E7FFDE82-0C0C-0704-7A51-4E77F9A8B2E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5245100" y="2161907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5245100" y="2389240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5245100" y="2616573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Yellow Orange">
      <a:dk1>
        <a:sysClr val="windowText" lastClr="000000"/>
      </a:dk1>
      <a:lt1>
        <a:sysClr val="window" lastClr="FFFFFF"/>
      </a:lt1>
      <a:dk2>
        <a:srgbClr val="4E3B30"/>
      </a:dk2>
      <a:lt2>
        <a:srgbClr val="FBEEC9"/>
      </a:lt2>
      <a:accent1>
        <a:srgbClr val="F0A22E"/>
      </a:accent1>
      <a:accent2>
        <a:srgbClr val="A5644E"/>
      </a:accent2>
      <a:accent3>
        <a:srgbClr val="B58B80"/>
      </a:accent3>
      <a:accent4>
        <a:srgbClr val="C3986D"/>
      </a:accent4>
      <a:accent5>
        <a:srgbClr val="A19574"/>
      </a:accent5>
      <a:accent6>
        <a:srgbClr val="C17529"/>
      </a:accent6>
      <a:hlink>
        <a:srgbClr val="AD1F1F"/>
      </a:hlink>
      <a:folHlink>
        <a:srgbClr val="FFC42F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8_T_PGO_Majestic-Arabesque.pptx" id="{6364AAD3-7422-4244-9F6D-5CA70824BEF8}" vid="{42731972-5F80-444C-A228-7831CD17A2E5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8_T_PGO_Majestic-Arabesque.pptx" id="{6364AAD3-7422-4244-9F6D-5CA70824BEF8}" vid="{8230C706-F3A2-48CF-B803-B1FB2BFB53D4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63</TotalTime>
  <Words>334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Majestic Arabesque</dc:title>
  <dc:creator>PresentationGO.com</dc:creator>
  <dc:description>© Copyright PresentationGO.com</dc:description>
  <cp:lastModifiedBy>Convertio</cp:lastModifiedBy>
  <cp:revision>7</cp:revision>
  <dcterms:created xsi:type="dcterms:W3CDTF">2025-02-27T23:48:56Z</dcterms:created>
  <dcterms:modified xsi:type="dcterms:W3CDTF">2026-10-16T10:36:25Z</dcterms:modified>
  <cp:category>Templates</cp:category>
</cp:coreProperties>
</file>