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slideLayouts/slideLayout24.xml" ContentType="application/vnd.openxmlformats-officedocument.presentationml.slideLayout+xml"/>
  <Override PartName="/ppt/slideLayouts/slideLayout25.xml" ContentType="application/vnd.openxmlformats-officedocument.presentationml.slideLayout+xml"/>
  <Override PartName="/ppt/slideLayouts/slideLayout26.xml" ContentType="application/vnd.openxmlformats-officedocument.presentationml.slideLayout+xml"/>
  <Override PartName="/ppt/slideLayouts/slideLayout27.xml" ContentType="application/vnd.openxmlformats-officedocument.presentationml.slideLayout+xml"/>
  <Override PartName="/ppt/slideLayouts/slideLayout28.xml" ContentType="application/vnd.openxmlformats-officedocument.presentationml.slideLayout+xml"/>
  <Override PartName="/ppt/slideLayouts/slideLayout29.xml" ContentType="application/vnd.openxmlformats-officedocument.presentationml.slideLayout+xml"/>
  <Override PartName="/ppt/slideLayouts/slideLayout30.xml" ContentType="application/vnd.openxmlformats-officedocument.presentationml.slideLayout+xml"/>
  <Override PartName="/ppt/slideLayouts/slideLayout3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0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saveSubsetFonts="1" autoCompressPictures="0">
  <p:sldMasterIdLst>
    <p:sldMasterId id="2147483870" r:id="rId1"/>
    <p:sldMasterId id="2147483923" r:id="rId2"/>
  </p:sldMasterIdLst>
  <p:notesMasterIdLst>
    <p:notesMasterId r:id="rId33"/>
  </p:notesMasterIdLst>
  <p:handoutMasterIdLst>
    <p:handoutMasterId r:id="rId34"/>
  </p:handoutMasterIdLst>
  <p:sldIdLst>
    <p:sldId id="788" r:id="rId3"/>
    <p:sldId id="789" r:id="rId4"/>
    <p:sldId id="790" r:id="rId5"/>
    <p:sldId id="791" r:id="rId6"/>
    <p:sldId id="792" r:id="rId7"/>
    <p:sldId id="793" r:id="rId8"/>
    <p:sldId id="794" r:id="rId9"/>
    <p:sldId id="795" r:id="rId10"/>
    <p:sldId id="796" r:id="rId11"/>
    <p:sldId id="797" r:id="rId12"/>
    <p:sldId id="798" r:id="rId13"/>
    <p:sldId id="799" r:id="rId14"/>
    <p:sldId id="800" r:id="rId15"/>
    <p:sldId id="801" r:id="rId16"/>
    <p:sldId id="802" r:id="rId17"/>
    <p:sldId id="803" r:id="rId18"/>
    <p:sldId id="804" r:id="rId19"/>
    <p:sldId id="805" r:id="rId20"/>
    <p:sldId id="806" r:id="rId21"/>
    <p:sldId id="807" r:id="rId22"/>
    <p:sldId id="808" r:id="rId23"/>
    <p:sldId id="809" r:id="rId24"/>
    <p:sldId id="810" r:id="rId25"/>
    <p:sldId id="811" r:id="rId26"/>
    <p:sldId id="812" r:id="rId27"/>
    <p:sldId id="813" r:id="rId28"/>
    <p:sldId id="814" r:id="rId29"/>
    <p:sldId id="815" r:id="rId30"/>
    <p:sldId id="816" r:id="rId31"/>
    <p:sldId id="817" r:id="rId32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CINEMATIC SPORTS by Showeet" id="{421119B9-56D2-824C-B5CE-7F0E6A8113FC}">
          <p14:sldIdLst>
            <p14:sldId id="788"/>
            <p14:sldId id="789"/>
            <p14:sldId id="790"/>
            <p14:sldId id="791"/>
            <p14:sldId id="792"/>
            <p14:sldId id="793"/>
            <p14:sldId id="794"/>
            <p14:sldId id="795"/>
            <p14:sldId id="796"/>
            <p14:sldId id="797"/>
            <p14:sldId id="798"/>
            <p14:sldId id="799"/>
            <p14:sldId id="800"/>
            <p14:sldId id="801"/>
            <p14:sldId id="802"/>
            <p14:sldId id="803"/>
            <p14:sldId id="804"/>
            <p14:sldId id="805"/>
            <p14:sldId id="806"/>
            <p14:sldId id="807"/>
            <p14:sldId id="808"/>
            <p14:sldId id="809"/>
            <p14:sldId id="810"/>
            <p14:sldId id="811"/>
            <p14:sldId id="812"/>
            <p14:sldId id="813"/>
            <p14:sldId id="814"/>
            <p14:sldId id="815"/>
          </p14:sldIdLst>
        </p14:section>
        <p14:section name="CREDITS &amp; COPYRIGHTS" id="{DA1C711B-1490-492D-A9FC-5332F90F7D37}">
          <p14:sldIdLst>
            <p14:sldId id="816"/>
            <p14:sldId id="817"/>
          </p14:sldIdLst>
        </p14:section>
      </p14:sectionLst>
    </p:ex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FFEB5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0093" autoAdjust="0"/>
    <p:restoredTop sz="95531" autoAdjust="0"/>
  </p:normalViewPr>
  <p:slideViewPr>
    <p:cSldViewPr snapToGrid="0" snapToObjects="1">
      <p:cViewPr>
        <p:scale>
          <a:sx n="115" d="100"/>
          <a:sy n="115" d="100"/>
        </p:scale>
        <p:origin x="84" y="-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notesViewPr>
    <p:cSldViewPr snapToGrid="0" snapToObjects="1">
      <p:cViewPr varScale="1">
        <p:scale>
          <a:sx n="97" d="100"/>
          <a:sy n="97" d="100"/>
        </p:scale>
        <p:origin x="3120" y="200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21" Type="http://schemas.openxmlformats.org/officeDocument/2006/relationships/slide" Target="slides/slide19.xml"/><Relationship Id="rId34" Type="http://schemas.openxmlformats.org/officeDocument/2006/relationships/handoutMaster" Target="handoutMasters/handoutMaster1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notesMaster" Target="notesMasters/notesMaster1.xml"/><Relationship Id="rId38" Type="http://schemas.openxmlformats.org/officeDocument/2006/relationships/tableStyles" Target="tableStyles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slide" Target="slides/slide27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slide" Target="slides/slide30.xml"/><Relationship Id="rId37" Type="http://schemas.openxmlformats.org/officeDocument/2006/relationships/theme" Target="theme/theme1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slide" Target="slides/slide26.xml"/><Relationship Id="rId36" Type="http://schemas.openxmlformats.org/officeDocument/2006/relationships/viewProps" Target="viewProps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slide" Target="slides/slide29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slide" Target="slides/slide25.xml"/><Relationship Id="rId30" Type="http://schemas.openxmlformats.org/officeDocument/2006/relationships/slide" Target="slides/slide28.xml"/><Relationship Id="rId35" Type="http://schemas.openxmlformats.org/officeDocument/2006/relationships/presProps" Target="presProps.xml"/><Relationship Id="rId8" Type="http://schemas.openxmlformats.org/officeDocument/2006/relationships/slide" Target="slides/slide6.xml"/><Relationship Id="rId3" Type="http://schemas.openxmlformats.org/officeDocument/2006/relationships/slide" Target="slides/slid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>
            <a:extLst>
              <a:ext uri="{FF2B5EF4-FFF2-40B4-BE49-F238E27FC236}">
                <a16:creationId xmlns:a16="http://schemas.microsoft.com/office/drawing/2014/main" id="{65437620-2A00-864A-995B-4E7906C7AFD3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3" name="Date Placeholder 2">
            <a:extLst>
              <a:ext uri="{FF2B5EF4-FFF2-40B4-BE49-F238E27FC236}">
                <a16:creationId xmlns:a16="http://schemas.microsoft.com/office/drawing/2014/main" id="{75F9FDC4-D027-B940-BB76-7FF4D3C7DC9B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9BC17C6-02B3-AE43-9E08-A67A1BE095A9}" type="datetimeFigureOut">
              <a:rPr lang="en-GB" smtClean="0"/>
              <a:t>29/09/2023</a:t>
            </a:fld>
            <a:endParaRPr lang="en-GB"/>
          </a:p>
        </p:txBody>
      </p:sp>
      <p:sp>
        <p:nvSpPr>
          <p:cNvPr id="4" name="Footer Placeholder 3">
            <a:extLst>
              <a:ext uri="{FF2B5EF4-FFF2-40B4-BE49-F238E27FC236}">
                <a16:creationId xmlns:a16="http://schemas.microsoft.com/office/drawing/2014/main" id="{D1FF45EE-B432-394B-B140-7DBA8E78632E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5" name="Slide Number Placeholder 4">
            <a:extLst>
              <a:ext uri="{FF2B5EF4-FFF2-40B4-BE49-F238E27FC236}">
                <a16:creationId xmlns:a16="http://schemas.microsoft.com/office/drawing/2014/main" id="{4B484E32-9AE2-6244-9A09-B93A8D4138D1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88FD1E7B-D27A-6648-94C5-159D85C3B106}" type="slidenum">
              <a:rPr lang="en-GB" smtClean="0"/>
              <a:t>‹Nº›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802337420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48BE5FC8-3CD7-E64B-90BF-F246F32DF2A1}" type="datetimeFigureOut">
              <a:rPr lang="en-GB" smtClean="0"/>
              <a:t>29/09/2023</a:t>
            </a:fld>
            <a:endParaRPr lang="en-GB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GB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GB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GB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5218154-7734-3F40-80EB-A48166DB1DD3}" type="slidenum">
              <a:rPr lang="en-GB" smtClean="0"/>
              <a:t>‹Nº›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618793366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9.xml"/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0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354857866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24194949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90725081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737673350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426652738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221834375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650365463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808555029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504218469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85985040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296963843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794229426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353246384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78745876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192259509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086350230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042138201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845565430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19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411942418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20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428765603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21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040499891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22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140687725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23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861845487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24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3412475870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25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4278868819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26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2269916891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27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1161925325"/>
      </p:ext>
    </p:extLst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A5218154-7734-3F40-80EB-A48166DB1DD3}" type="slidenum">
              <a:rPr lang="en-GB" smtClean="0"/>
              <a:t>28</a:t>
            </a:fld>
            <a:endParaRPr lang="en-GB"/>
          </a:p>
        </p:txBody>
      </p:sp>
    </p:spTree>
    <p:extLst>
      <p:ext uri="{BB962C8B-B14F-4D97-AF65-F5344CB8AC3E}">
        <p14:creationId xmlns:p14="http://schemas.microsoft.com/office/powerpoint/2010/main" val="848652358"/>
      </p:ext>
    </p:extLst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A5218154-7734-3F40-80EB-A48166DB1DD3}" type="slidenum">
              <a:rPr kumimoji="0" lang="en-GB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29</a:t>
            </a:fld>
            <a:endParaRPr kumimoji="0" lang="en-GB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618452309"/>
      </p:ext>
    </p:extLst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 dirty="0">
                <a:solidFill>
                  <a:prstClr val="black"/>
                </a:solidFill>
              </a:rPr>
              <a:t>© Copyright Showeet.com – Creative &amp; Free PowerPoint and Google Slides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CA3AB2B-189A-4C92-A457-C6A3833631A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30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46604513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jpg"/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1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jpg"/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g"/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jpg"/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g"/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g"/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g"/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jpg"/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jpg"/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20.jpg"/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jpg"/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2.jpg"/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3.jpg"/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24.jpg"/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25.jpg"/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
<Relationships xmlns="http://schemas.openxmlformats.org/package/2006/relationships"><Relationship Id="rId2" Type="http://schemas.openxmlformats.org/officeDocument/2006/relationships/image" Target="../media/image26.jpg"/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
<Relationships xmlns="http://schemas.openxmlformats.org/package/2006/relationships"><Relationship Id="rId2" Type="http://schemas.openxmlformats.org/officeDocument/2006/relationships/image" Target="../media/image27.jpg"/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
<Relationships xmlns="http://schemas.openxmlformats.org/package/2006/relationships"><Relationship Id="rId2" Type="http://schemas.openxmlformats.org/officeDocument/2006/relationships/image" Target="../media/image28.jpg"/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9.png"/><Relationship Id="rId2" Type="http://schemas.openxmlformats.org/officeDocument/2006/relationships/hyperlink" Target="http://www.showeet.com/" TargetMode="External"/><Relationship Id="rId1" Type="http://schemas.openxmlformats.org/officeDocument/2006/relationships/slideMaster" Target="../slideMasters/slideMaster2.xml"/><Relationship Id="rId4" Type="http://schemas.openxmlformats.org/officeDocument/2006/relationships/image" Target="../media/image30.png"/></Relationships>
</file>

<file path=ppt/slideLayouts/_rels/slideLayout31.xml.rels><?xml version="1.0" encoding="UTF-8" standalone="yes"?>
<Relationships xmlns="http://schemas.openxmlformats.org/package/2006/relationships"><Relationship Id="rId3" Type="http://schemas.openxmlformats.org/officeDocument/2006/relationships/image" Target="../media/image31.png"/><Relationship Id="rId2" Type="http://schemas.openxmlformats.org/officeDocument/2006/relationships/image" Target="../media/image30.png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90571" y="0"/>
            <a:ext cx="5324454" cy="2875436"/>
          </a:xfrm>
        </p:spPr>
        <p:txBody>
          <a:bodyPr anchor="b"/>
          <a:lstStyle>
            <a:lvl1pPr algn="ctr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2460010" y="5447115"/>
            <a:ext cx="5038069" cy="118736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4050969902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141055589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6788171" y="3331155"/>
            <a:ext cx="4660898" cy="2875436"/>
          </a:xfrm>
        </p:spPr>
        <p:txBody>
          <a:bodyPr anchor="b"/>
          <a:lstStyle>
            <a:lvl1pPr algn="ctr">
              <a:defRPr sz="6000"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</p:spTree>
    <p:extLst>
      <p:ext uri="{BB962C8B-B14F-4D97-AF65-F5344CB8AC3E}">
        <p14:creationId xmlns:p14="http://schemas.microsoft.com/office/powerpoint/2010/main" val="3816684061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327827777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448331" y="3260035"/>
            <a:ext cx="4660898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9032239" y="4226560"/>
            <a:ext cx="2711429" cy="1908911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4287701652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3711121891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499131" y="821635"/>
            <a:ext cx="4337029" cy="2875436"/>
          </a:xfrm>
        </p:spPr>
        <p:txBody>
          <a:bodyPr anchor="b"/>
          <a:lstStyle>
            <a:lvl1pPr algn="ctr">
              <a:defRPr sz="6000"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499131" y="4004395"/>
            <a:ext cx="2934949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794633436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331240345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6391931" y="821635"/>
            <a:ext cx="4660898" cy="2875436"/>
          </a:xfrm>
        </p:spPr>
        <p:txBody>
          <a:bodyPr anchor="b"/>
          <a:lstStyle>
            <a:lvl1pPr algn="ctr">
              <a:defRPr sz="6000"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6391931" y="4004395"/>
            <a:ext cx="4660898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2272635478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4026915865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468651" y="821634"/>
            <a:ext cx="2985749" cy="5111805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9062719" y="4004395"/>
            <a:ext cx="2538749" cy="1775475"/>
          </a:xfrm>
        </p:spPr>
        <p:txBody>
          <a:bodyPr anchor="b"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3363225477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935195779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580411" y="821635"/>
            <a:ext cx="4660898" cy="2875436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580411" y="3963755"/>
            <a:ext cx="2162789" cy="231512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504730071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423477472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631211" y="821634"/>
            <a:ext cx="3270229" cy="4958235"/>
          </a:xfrm>
        </p:spPr>
        <p:txBody>
          <a:bodyPr anchor="b"/>
          <a:lstStyle>
            <a:lvl1pPr algn="ctr">
              <a:defRPr sz="6000"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8201025" y="573984"/>
            <a:ext cx="3359763" cy="1842299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2392943304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64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3565830440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468651" y="821634"/>
            <a:ext cx="3889989" cy="3171245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468651" y="4260890"/>
            <a:ext cx="3889989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3659388650"/>
      </p:ext>
    </p:extLst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4996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613147893"/>
      </p:ext>
    </p:extLst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7894319" y="821634"/>
            <a:ext cx="3737629" cy="3476045"/>
          </a:xfrm>
        </p:spPr>
        <p:txBody>
          <a:bodyPr anchor="b"/>
          <a:lstStyle>
            <a:lvl1pPr algn="ctr">
              <a:defRPr sz="6000"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8402320" y="4542875"/>
            <a:ext cx="3229628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4199437966"/>
      </p:ext>
    </p:extLst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6014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183629917"/>
      </p:ext>
    </p:extLst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7294879" y="1370274"/>
            <a:ext cx="4408189" cy="3293165"/>
          </a:xfrm>
        </p:spPr>
        <p:txBody>
          <a:bodyPr anchor="b"/>
          <a:lstStyle>
            <a:lvl1pPr algn="ctr">
              <a:defRPr sz="6000"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7294879" y="4886960"/>
            <a:ext cx="4408189" cy="1441550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3185945867"/>
      </p:ext>
    </p:extLst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6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492726245"/>
      </p:ext>
    </p:extLst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915691" y="821635"/>
            <a:ext cx="4660898" cy="2875436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915691" y="4004395"/>
            <a:ext cx="4660898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3029493872"/>
      </p:ext>
    </p:extLst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59602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533273617"/>
      </p:ext>
    </p:extLst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763291" y="821634"/>
            <a:ext cx="4174469" cy="4958235"/>
          </a:xfrm>
        </p:spPr>
        <p:txBody>
          <a:bodyPr anchor="b"/>
          <a:lstStyle>
            <a:lvl1pPr algn="ctr">
              <a:defRPr sz="6000"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8321039" y="4004395"/>
            <a:ext cx="3097549" cy="1775475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2186931382"/>
      </p:ext>
    </p:extLst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7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4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225498803"/>
      </p:ext>
    </p:extLst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0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Title 1">
            <a:extLst>
              <a:ext uri="{FF2B5EF4-FFF2-40B4-BE49-F238E27FC236}">
                <a16:creationId xmlns:a16="http://schemas.microsoft.com/office/drawing/2014/main" id="{346D2E2D-0F82-55CA-6331-FE1F564F88C7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621051" y="821634"/>
            <a:ext cx="3609755" cy="3496365"/>
          </a:xfrm>
        </p:spPr>
        <p:txBody>
          <a:bodyPr anchor="b"/>
          <a:lstStyle>
            <a:lvl1pPr algn="ctr">
              <a:defRPr sz="6000"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221" name="Text Placeholder 2">
            <a:extLst>
              <a:ext uri="{FF2B5EF4-FFF2-40B4-BE49-F238E27FC236}">
                <a16:creationId xmlns:a16="http://schemas.microsoft.com/office/drawing/2014/main" id="{8001365A-C60B-0F9B-85B1-9C3AFFF8D4DB}"/>
              </a:ext>
            </a:extLst>
          </p:cNvPr>
          <p:cNvSpPr>
            <a:spLocks noGrp="1"/>
          </p:cNvSpPr>
          <p:nvPr userDrawn="1">
            <p:ph type="body" idx="1"/>
          </p:nvPr>
        </p:nvSpPr>
        <p:spPr>
          <a:xfrm>
            <a:off x="621051" y="4561840"/>
            <a:ext cx="3609755" cy="1218030"/>
          </a:xfrm>
        </p:spPr>
        <p:txBody>
          <a:bodyPr>
            <a:normAutofit/>
          </a:bodyPr>
          <a:lstStyle>
            <a:lvl1pPr marL="0" indent="0" algn="ctr">
              <a:lnSpc>
                <a:spcPct val="100000"/>
              </a:lnSpc>
              <a:buNone/>
              <a:defRPr sz="2000">
                <a:solidFill>
                  <a:schemeClr val="bg1">
                    <a:lumMod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3151714469"/>
      </p:ext>
    </p:extLst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06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D76C12A2-38CE-4062-87E2-35853FB5E296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chemeClr val="tx1">
              <a:alpha val="3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>
            <a:lvl1pPr>
              <a:lnSpc>
                <a:spcPct val="100000"/>
              </a:lnSpc>
              <a:defRPr/>
            </a:lvl1pPr>
            <a:lvl2pPr>
              <a:lnSpc>
                <a:spcPct val="100000"/>
              </a:lnSpc>
              <a:defRPr/>
            </a:lvl2pPr>
            <a:lvl3pPr>
              <a:lnSpc>
                <a:spcPct val="100000"/>
              </a:lnSpc>
              <a:defRPr/>
            </a:lvl3pPr>
            <a:lvl4pPr>
              <a:lnSpc>
                <a:spcPct val="100000"/>
              </a:lnSpc>
              <a:defRPr/>
            </a:lvl4pPr>
            <a:lvl5pPr>
              <a:lnSpc>
                <a:spcPct val="100000"/>
              </a:lnSpc>
              <a:defRPr/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670982934"/>
      </p:ext>
    </p:extLst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0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63F62F1-4BFD-4542-A74C-9B8530F299C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79871" y="530942"/>
            <a:ext cx="9615947" cy="1159746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16A6E372-E512-4D40-B5A9-B9E0D2D3B62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1179871" y="2120008"/>
            <a:ext cx="9615947" cy="3572869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9582DD1-5C8D-A943-81EB-5CCC425E6BB3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64D47AA-48B8-764C-ADC7-D01702E8A26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E9C1DB6-9C86-6D47-B234-002046BDF3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‹Nº›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4112062804"/>
      </p:ext>
    </p:extLst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ransition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7" name="Rectangle 6"/>
          <p:cNvSpPr/>
          <p:nvPr userDrawn="1"/>
        </p:nvSpPr>
        <p:spPr>
          <a:xfrm>
            <a:off x="0" y="6021288"/>
            <a:ext cx="12192000" cy="8367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pic>
        <p:nvPicPr>
          <p:cNvPr id="8" name="Picture 7">
            <a:hlinkClick r:id="rId2"/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200456" y="6214072"/>
            <a:ext cx="1627773" cy="451143"/>
          </a:xfrm>
          <a:prstGeom prst="rect">
            <a:avLst/>
          </a:prstGeom>
        </p:spPr>
      </p:pic>
      <p:pic>
        <p:nvPicPr>
          <p:cNvPr id="6" name="Picture 5"/>
          <p:cNvPicPr>
            <a:picLocks noChangeAspect="1"/>
          </p:cNvPicPr>
          <p:nvPr userDrawn="1"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4937768"/>
            <a:ext cx="1095488" cy="1083520"/>
          </a:xfrm>
          <a:prstGeom prst="rect">
            <a:avLst/>
          </a:prstGeom>
        </p:spPr>
      </p:pic>
      <p:grpSp>
        <p:nvGrpSpPr>
          <p:cNvPr id="11" name="Group 10"/>
          <p:cNvGrpSpPr/>
          <p:nvPr userDrawn="1"/>
        </p:nvGrpSpPr>
        <p:grpSpPr>
          <a:xfrm>
            <a:off x="8704796" y="6336792"/>
            <a:ext cx="1470980" cy="307777"/>
            <a:chOff x="8616280" y="6285754"/>
            <a:chExt cx="1470980" cy="307777"/>
          </a:xfrm>
        </p:grpSpPr>
        <p:sp>
          <p:nvSpPr>
            <p:cNvPr id="12" name="TextBox 11"/>
            <p:cNvSpPr txBox="1"/>
            <p:nvPr userDrawn="1"/>
          </p:nvSpPr>
          <p:spPr>
            <a:xfrm>
              <a:off x="8616280" y="6285754"/>
              <a:ext cx="1470980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>
                  <a:solidFill>
                    <a:schemeClr val="tx1"/>
                  </a:solidFill>
                </a:rPr>
                <a:t>Made with       by </a:t>
              </a:r>
            </a:p>
          </p:txBody>
        </p:sp>
        <p:sp>
          <p:nvSpPr>
            <p:cNvPr id="13" name="Freeform 290"/>
            <p:cNvSpPr/>
            <p:nvPr userDrawn="1"/>
          </p:nvSpPr>
          <p:spPr>
            <a:xfrm>
              <a:off x="9544347" y="6374509"/>
              <a:ext cx="152053" cy="130265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502838521"/>
      </p:ext>
    </p:extLst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howee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pic>
        <p:nvPicPr>
          <p:cNvPr id="3" name="Picture 2">
            <a:extLst>
              <a:ext uri="{FF2B5EF4-FFF2-40B4-BE49-F238E27FC236}">
                <a16:creationId xmlns:a16="http://schemas.microsoft.com/office/drawing/2014/main" id="{8A819156-29C0-AB15-4D78-CB4821CAA909}"/>
              </a:ext>
            </a:extLst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4638930" y="341031"/>
            <a:ext cx="2914141" cy="804743"/>
          </a:xfrm>
          <a:prstGeom prst="rect">
            <a:avLst/>
          </a:prstGeom>
        </p:spPr>
      </p:pic>
      <p:sp>
        <p:nvSpPr>
          <p:cNvPr id="4" name="Rectangle 3">
            <a:extLst>
              <a:ext uri="{FF2B5EF4-FFF2-40B4-BE49-F238E27FC236}">
                <a16:creationId xmlns:a16="http://schemas.microsoft.com/office/drawing/2014/main" id="{67849BAD-D308-8E79-1E29-32DC0EC2BDFF}"/>
              </a:ext>
            </a:extLst>
          </p:cNvPr>
          <p:cNvSpPr/>
          <p:nvPr userDrawn="1"/>
        </p:nvSpPr>
        <p:spPr>
          <a:xfrm>
            <a:off x="2185947" y="2158991"/>
            <a:ext cx="7820106" cy="34163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marL="0" marR="0" lvl="0" indent="0" algn="ctr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54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Free </a:t>
            </a:r>
            <a:r>
              <a:rPr kumimoji="0" lang="en-US" sz="54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creative templates</a:t>
            </a:r>
            <a:r>
              <a:rPr kumimoji="0" lang="en-US" sz="5400" b="0" i="0" u="none" strike="noStrike" kern="1200" cap="none" spc="0" normalizeH="0" baseline="0" noProof="0" dirty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, charts, diagrams and maps for your outstanding presentations</a:t>
            </a:r>
          </a:p>
        </p:txBody>
      </p:sp>
    </p:spTree>
    <p:extLst>
      <p:ext uri="{BB962C8B-B14F-4D97-AF65-F5344CB8AC3E}">
        <p14:creationId xmlns:p14="http://schemas.microsoft.com/office/powerpoint/2010/main" val="3226965779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26" Type="http://schemas.openxmlformats.org/officeDocument/2006/relationships/slideLayout" Target="../slideLayouts/slideLayout26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slideLayout" Target="../slideLayouts/slideLayout25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29" Type="http://schemas.openxmlformats.org/officeDocument/2006/relationships/slideLayout" Target="../slideLayouts/slideLayout29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24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28" Type="http://schemas.openxmlformats.org/officeDocument/2006/relationships/slideLayout" Target="../slideLayouts/slideLayout28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Relationship Id="rId27" Type="http://schemas.openxmlformats.org/officeDocument/2006/relationships/slideLayout" Target="../slideLayouts/slideLayout27.xml"/><Relationship Id="rId30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theme" Target="../theme/theme2.xml"/><Relationship Id="rId2" Type="http://schemas.openxmlformats.org/officeDocument/2006/relationships/slideLayout" Target="../slideLayouts/slideLayout31.xml"/><Relationship Id="rId1" Type="http://schemas.openxmlformats.org/officeDocument/2006/relationships/slideLayout" Target="../slideLayouts/slideLayout3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011B125E-09FD-C94D-A96F-238E498F925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  <a:endParaRPr lang="fr-FR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72FF0E6-16FA-E244-B924-9B9208C8881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fr-FR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6962B8C-7F0C-974B-9D63-70DB3A063167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F900D9F5-7404-584E-97B3-6C22709CC83C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A6A2D40-4618-124F-BD22-11E2D3E72103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defRPr>
            </a:lvl1pPr>
          </a:lstStyle>
          <a:p>
            <a:fld id="{29E298FE-CD24-8C46-983A-691BFAE2F12E}" type="slidenum">
              <a:rPr lang="fr-FR" smtClean="0"/>
              <a:pPr/>
              <a:t>‹Nº›</a:t>
            </a:fld>
            <a:endParaRPr lang="fr-FR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3A8D0A48-1A09-466C-8EDC-B31E689400EE}"/>
              </a:ext>
            </a:extLst>
          </p:cNvPr>
          <p:cNvSpPr/>
          <p:nvPr userDrawn="1"/>
        </p:nvSpPr>
        <p:spPr>
          <a:xfrm rot="5400000">
            <a:off x="11604686" y="5799926"/>
            <a:ext cx="1839158" cy="276999"/>
          </a:xfrm>
          <a:prstGeom prst="rect">
            <a:avLst/>
          </a:prstGeom>
        </p:spPr>
        <p:txBody>
          <a:bodyPr wrap="none">
            <a:spAutoFit/>
          </a:bodyPr>
          <a:lstStyle>
            <a:defPPr>
              <a:defRPr lang="fr-FR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200" dirty="0">
                <a:solidFill>
                  <a:prstClr val="black"/>
                </a:solidFill>
              </a:rPr>
              <a:t>© Copyright Showeet.com</a:t>
            </a:r>
          </a:p>
        </p:txBody>
      </p:sp>
    </p:spTree>
    <p:extLst>
      <p:ext uri="{BB962C8B-B14F-4D97-AF65-F5344CB8AC3E}">
        <p14:creationId xmlns:p14="http://schemas.microsoft.com/office/powerpoint/2010/main" val="42295977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871" r:id="rId1"/>
    <p:sldLayoutId id="2147483872" r:id="rId2"/>
    <p:sldLayoutId id="2147483897" r:id="rId3"/>
    <p:sldLayoutId id="2147483898" r:id="rId4"/>
    <p:sldLayoutId id="2147483899" r:id="rId5"/>
    <p:sldLayoutId id="2147483900" r:id="rId6"/>
    <p:sldLayoutId id="2147483901" r:id="rId7"/>
    <p:sldLayoutId id="2147483902" r:id="rId8"/>
    <p:sldLayoutId id="2147483903" r:id="rId9"/>
    <p:sldLayoutId id="2147483904" r:id="rId10"/>
    <p:sldLayoutId id="2147483905" r:id="rId11"/>
    <p:sldLayoutId id="2147483906" r:id="rId12"/>
    <p:sldLayoutId id="2147483907" r:id="rId13"/>
    <p:sldLayoutId id="2147483908" r:id="rId14"/>
    <p:sldLayoutId id="2147483909" r:id="rId15"/>
    <p:sldLayoutId id="2147483910" r:id="rId16"/>
    <p:sldLayoutId id="2147483911" r:id="rId17"/>
    <p:sldLayoutId id="2147483912" r:id="rId18"/>
    <p:sldLayoutId id="2147483913" r:id="rId19"/>
    <p:sldLayoutId id="2147483914" r:id="rId20"/>
    <p:sldLayoutId id="2147483915" r:id="rId21"/>
    <p:sldLayoutId id="2147483916" r:id="rId22"/>
    <p:sldLayoutId id="2147483917" r:id="rId23"/>
    <p:sldLayoutId id="2147483918" r:id="rId24"/>
    <p:sldLayoutId id="2147483919" r:id="rId25"/>
    <p:sldLayoutId id="2147483920" r:id="rId26"/>
    <p:sldLayoutId id="2147483921" r:id="rId27"/>
    <p:sldLayoutId id="2147483922" r:id="rId28"/>
    <p:sldLayoutId id="2147483896" r:id="rId29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i="0" kern="1200">
          <a:solidFill>
            <a:schemeClr val="accent2"/>
          </a:solidFill>
          <a:latin typeface="Arial Black" panose="020B0604020202020204" pitchFamily="34" charset="0"/>
          <a:ea typeface="+mj-ea"/>
          <a:cs typeface="Arial Black" panose="020B0604020202020204" pitchFamily="34" charset="0"/>
        </a:defRPr>
      </a:lvl1pPr>
    </p:titleStyle>
    <p:bodyStyle>
      <a:lvl1pPr marL="228600" indent="-228600" algn="l" defTabSz="914400" rtl="0" eaLnBrk="1" latinLnBrk="0" hangingPunct="1">
        <a:lnSpc>
          <a:spcPct val="10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>
              <a:lumMod val="75000"/>
            </a:schemeClr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1pPr>
      <a:lvl2pPr marL="6858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>
              <a:lumMod val="75000"/>
            </a:schemeClr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2pPr>
      <a:lvl3pPr marL="11430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>
              <a:lumMod val="75000"/>
            </a:schemeClr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3pPr>
      <a:lvl4pPr marL="16002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>
              <a:lumMod val="75000"/>
            </a:schemeClr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4pPr>
      <a:lvl5pPr marL="2057400" indent="-228600" algn="l" defTabSz="914400" rtl="0" eaLnBrk="1" latinLnBrk="0" hangingPunct="1">
        <a:lnSpc>
          <a:spcPct val="10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>
              <a:lumMod val="75000"/>
            </a:schemeClr>
          </a:solidFill>
          <a:latin typeface="Arial" panose="020B0604020202020204" pitchFamily="34" charset="0"/>
          <a:ea typeface="+mn-ea"/>
          <a:cs typeface="Arial" panose="020B0604020202020204" pitchFamily="34" charset="0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1E263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88066420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924" r:id="rId1"/>
    <p:sldLayoutId id="2147483925" r:id="rId2"/>
  </p:sldLayoutIdLst>
  <p:hf hdr="0"/>
  <p:txStyles>
    <p:titleStyle>
      <a:lvl1pPr algn="l" defTabSz="914354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589" indent="-228589" algn="l" defTabSz="914354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76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94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120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298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474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11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13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15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16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17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18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19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20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21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2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23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24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25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26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27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8.xml"/><Relationship Id="rId1" Type="http://schemas.openxmlformats.org/officeDocument/2006/relationships/slideLayout" Target="../slideLayouts/slideLayout28.xml"/></Relationships>
</file>

<file path=ppt/slides/_rels/slide2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30.xml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showeet.com/" TargetMode="External"/><Relationship Id="rId2" Type="http://schemas.openxmlformats.org/officeDocument/2006/relationships/notesSlide" Target="../notesSlides/notesSlide30.xml"/><Relationship Id="rId1" Type="http://schemas.openxmlformats.org/officeDocument/2006/relationships/slideLayout" Target="../slideLayouts/slideLayout31.xml"/><Relationship Id="rId6" Type="http://schemas.openxmlformats.org/officeDocument/2006/relationships/hyperlink" Target="http://twitter.com/showeet" TargetMode="External"/><Relationship Id="rId5" Type="http://schemas.openxmlformats.org/officeDocument/2006/relationships/hyperlink" Target="http://pinterest.com/showeet/pins" TargetMode="External"/><Relationship Id="rId4" Type="http://schemas.openxmlformats.org/officeDocument/2006/relationships/hyperlink" Target="http://www.facebook.com/showeetcom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itle 9">
            <a:extLst>
              <a:ext uri="{FF2B5EF4-FFF2-40B4-BE49-F238E27FC236}">
                <a16:creationId xmlns:a16="http://schemas.microsoft.com/office/drawing/2014/main" id="{F943894C-8824-124F-83D6-43836A834B3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dirty="0"/>
              <a:t>CINEMATIC SPORTS</a:t>
            </a:r>
            <a:br>
              <a:rPr lang="en-US" sz="4000" dirty="0"/>
            </a:br>
            <a:r>
              <a:rPr lang="en-US" sz="2400" dirty="0"/>
              <a:t>Free Presentation Template</a:t>
            </a:r>
            <a:endParaRPr lang="fr-FR" sz="4000" dirty="0"/>
          </a:p>
        </p:txBody>
      </p:sp>
      <p:sp>
        <p:nvSpPr>
          <p:cNvPr id="4" name="Text Placeholder 3">
            <a:extLst>
              <a:ext uri="{FF2B5EF4-FFF2-40B4-BE49-F238E27FC236}">
                <a16:creationId xmlns:a16="http://schemas.microsoft.com/office/drawing/2014/main" id="{DE72E143-C727-277B-F7FD-065105C63457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6371373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6A6156F-B249-57EC-5756-A7B9CC9A2E6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94DA097-BC79-161D-77B3-0337E05595E6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FB148C0-45B1-9AA2-0A20-05D729E8BB6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5EB3487-BB80-75CA-6275-80A4C9322EB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BDF9523-287C-7D7B-4008-6BCF2B07AE3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233805399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">
            <a:extLst>
              <a:ext uri="{FF2B5EF4-FFF2-40B4-BE49-F238E27FC236}">
                <a16:creationId xmlns:a16="http://schemas.microsoft.com/office/drawing/2014/main" id="{75FA27BB-B436-A663-3EFC-7FEFC198EC9D}"/>
              </a:ext>
            </a:extLst>
          </p:cNvPr>
          <p:cNvSpPr/>
          <p:nvPr/>
        </p:nvSpPr>
        <p:spPr>
          <a:xfrm rot="10800000">
            <a:off x="6096000" y="3027680"/>
            <a:ext cx="6045878" cy="358217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26F4B78-4651-9CCA-5184-7EBAC1A1A7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788171" y="3331155"/>
            <a:ext cx="4660898" cy="2875436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431404093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48A0EB05-B470-C627-3EDB-8807ECFB29B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A434DB2-F72E-369D-A337-C59C6C72265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65B84EC-85D0-7722-C0A3-4B2F628C21A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D49DA2B-95C9-BEF7-BEFE-C25DEB51ADD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84CE6C61-54A0-3996-894F-972C7A1B845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4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97249841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">
            <a:extLst>
              <a:ext uri="{FF2B5EF4-FFF2-40B4-BE49-F238E27FC236}">
                <a16:creationId xmlns:a16="http://schemas.microsoft.com/office/drawing/2014/main" id="{58A02EDA-FE32-29FE-469D-602E2955E35A}"/>
              </a:ext>
            </a:extLst>
          </p:cNvPr>
          <p:cNvSpPr/>
          <p:nvPr/>
        </p:nvSpPr>
        <p:spPr>
          <a:xfrm>
            <a:off x="615156" y="3159761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01D9D5D-AE2B-8AC3-970C-B17EC448D74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8331" y="3260035"/>
            <a:ext cx="4660898" cy="2875436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B724C36B-9548-52C5-E1B1-3E429C7539C9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9032239" y="4226560"/>
            <a:ext cx="2711429" cy="1908911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65421249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719FCF20-B4DE-2936-7D75-C6E51BB999F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9EAB69B-800B-D064-7EC1-E6A25B87CD08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B9DB7A5-1AE5-F34A-10C2-92492279AA1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9757D5F-7C20-6116-AB35-56ACA80E11E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8027C02E-68B3-ED96-4303-E58F90D0BE7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6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11759946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8E789205-CCFB-23C6-65B2-1235A9BA85C4}"/>
              </a:ext>
            </a:extLst>
          </p:cNvPr>
          <p:cNvSpPr/>
          <p:nvPr/>
        </p:nvSpPr>
        <p:spPr>
          <a:xfrm>
            <a:off x="188436" y="743743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79FDC08-5CB9-BA79-9DCA-F651A01D0A4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4B222E4-2831-D6E4-EFA8-E8C6E55724A7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52966046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9D9D6A9-0B73-7E79-4434-BAC0B26BFE3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93E7473A-5FD3-6F91-C65E-D229FD4973C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60B71A1D-7173-1FD9-99C2-7DD6AD3C378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5BDD96F-D989-EB94-C46F-537A2E996B8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38C54D9-F7CA-E074-BC7A-A5AF34BFA7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8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62741113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F21E208D-F9DE-CA39-B95C-95ABFCCBBB30}"/>
              </a:ext>
            </a:extLst>
          </p:cNvPr>
          <p:cNvSpPr/>
          <p:nvPr/>
        </p:nvSpPr>
        <p:spPr>
          <a:xfrm rot="10800000">
            <a:off x="5806916" y="629027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657CC72-CACB-56CB-C2CE-D46CDB82F3E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3979946-30E7-98AC-C11A-B6CC9B3B5557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34885866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8D05E03-85E3-C201-B75A-0622ED3D863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DD48518B-1DD9-FF2C-1946-F7DA76B8806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E96274F-6B0B-C627-BD75-202E3254C5E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53E00B6-4BD2-5A2C-277D-AD71E29877E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9021E6C-3D2C-31A3-EA40-24FD11E8809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10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269326736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">
            <a:extLst>
              <a:ext uri="{FF2B5EF4-FFF2-40B4-BE49-F238E27FC236}">
                <a16:creationId xmlns:a16="http://schemas.microsoft.com/office/drawing/2014/main" id="{5D9F9FA1-E73E-4AD4-3021-B0F1199283FE}"/>
              </a:ext>
            </a:extLst>
          </p:cNvPr>
          <p:cNvSpPr/>
          <p:nvPr/>
        </p:nvSpPr>
        <p:spPr>
          <a:xfrm>
            <a:off x="371316" y="3525521"/>
            <a:ext cx="4099083" cy="288473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55AFF72-9A3B-CCBC-B554-C72F028DDE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68651" y="821634"/>
            <a:ext cx="2985749" cy="5111805"/>
          </a:xfrm>
        </p:spPr>
        <p:txBody>
          <a:bodyPr>
            <a:normAutofit/>
          </a:bodyPr>
          <a:lstStyle/>
          <a:p>
            <a:r>
              <a:rPr lang="en-US" sz="4800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6FE9F22-861C-3AE6-0F41-80B8A5F2F40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9062719" y="4004395"/>
            <a:ext cx="2538749" cy="1775475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49041674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293A7D0-C3D2-39EE-9915-13F358386F3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27042DD-448E-9A99-D3F8-5179F94F9D7B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C3886C7-C5CD-4B5E-ADE4-68DA44026F2E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C81978A7-24E7-27C2-CBA1-B0E30066108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0193200-ABD8-CB0F-D338-9347A8D9C5A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12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3947760755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">
            <a:extLst>
              <a:ext uri="{FF2B5EF4-FFF2-40B4-BE49-F238E27FC236}">
                <a16:creationId xmlns:a16="http://schemas.microsoft.com/office/drawing/2014/main" id="{6598F9DE-FD25-33C2-8DF1-3DBA21FB4568}"/>
              </a:ext>
            </a:extLst>
          </p:cNvPr>
          <p:cNvSpPr/>
          <p:nvPr/>
        </p:nvSpPr>
        <p:spPr>
          <a:xfrm>
            <a:off x="310356" y="822325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1FE88A1-A2BA-F818-1671-BF144A96351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80411" y="821635"/>
            <a:ext cx="4660898" cy="2875436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E151761B-4888-6381-2185-2CFC070D777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80411" y="3963755"/>
            <a:ext cx="2162789" cy="2315125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225826323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8E815EC9-C165-12E9-B770-C734AFBA829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A6CFE6D7-7D94-2669-83AD-4A65D3753367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87BDE60-0136-A213-97EA-61285827203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7EA1EC8-4D0B-B324-8095-3451998C7C7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6A83100C-8741-2D21-89C1-BAC82525CF7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14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136474026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C5FAE12A-F139-14E1-C582-C27A97CADD25}"/>
              </a:ext>
            </a:extLst>
          </p:cNvPr>
          <p:cNvSpPr/>
          <p:nvPr/>
        </p:nvSpPr>
        <p:spPr>
          <a:xfrm>
            <a:off x="320517" y="3291839"/>
            <a:ext cx="4962684" cy="312857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854738E-4DBE-D69F-FE24-5FA8427474C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sz="5400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E15D96E-9340-0462-30B6-BEB30CE9AC3C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3339587306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C248B0C-67E6-EB81-D010-5AEC45B6250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B8384A8F-4033-5C5B-E00B-1C2B77D8EA0C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E15E01B5-C642-0D38-D5AE-0EFB0EB1F18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3107E454-C188-77A5-37E5-B02AE8E0B07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0B6C077-11AA-6AA9-73B1-B136BCDE84D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16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4192607176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887EAB38-8135-16FA-139A-F7D5A5EFAC84}"/>
              </a:ext>
            </a:extLst>
          </p:cNvPr>
          <p:cNvSpPr/>
          <p:nvPr/>
        </p:nvSpPr>
        <p:spPr>
          <a:xfrm>
            <a:off x="279877" y="1014248"/>
            <a:ext cx="4861084" cy="343583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A723710-333E-4722-506E-B9D39650B8A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285449D-F68D-AC0A-42CC-1F01AF9381AA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3340215433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6743280-FD2A-0A1F-9CED-739120270CE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734E552F-6FE5-0438-8343-F5E75879FA25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7D18D50D-7ECF-BF69-BC43-9F23EC11FAE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57CDD37-3A05-A23E-568F-6DA9A3C4CD5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30B5059-AC5F-4802-FE72-870DC8F20D5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18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598088026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A92C8780-B63E-9AA2-2CF6-39004F61991F}"/>
              </a:ext>
            </a:extLst>
          </p:cNvPr>
          <p:cNvSpPr/>
          <p:nvPr/>
        </p:nvSpPr>
        <p:spPr>
          <a:xfrm rot="10800000">
            <a:off x="6746239" y="1159625"/>
            <a:ext cx="5102381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9266A3D-24E2-02B0-D5C4-FD1FE8EA40C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AFB7B30-9A6B-F0DE-4FFC-4BC2E0498E4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2076468269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B885E18B-07AC-5377-6E62-5E2974A3220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AF8A00C-1C39-15F8-564E-F9B1311D7AE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F7583185-0BE3-AD59-4973-3D495DFBD88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8BB22A97-5984-E4CB-572E-037D8C39D9A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74FD42F-DDCD-1543-5BD5-27E21DC3C05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20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69109858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A037FC55-5628-1E59-F0F2-C02F8609E30C}"/>
              </a:ext>
            </a:extLst>
          </p:cNvPr>
          <p:cNvSpPr/>
          <p:nvPr/>
        </p:nvSpPr>
        <p:spPr>
          <a:xfrm rot="10800000">
            <a:off x="6199843" y="1514548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5A058C2-993F-BE46-DF7D-2AEF0FF4611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7555CEE9-20FB-281B-9FB4-C696B1A0844C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1068942242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513E8A2-ED2A-5511-4830-B362B3296E2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B06904B-4900-AE0E-F9C5-AAD3C714D7BA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8CB6E519-EC4E-82FB-3D6B-9C2F9C5CEC4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7DF61E1-B1B9-F911-8525-7BACDE8300A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CEA5AC24-E5F6-DE96-D4DD-6B846555CE1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22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48702795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0F892F88-F0FA-8EC8-D696-D0123086E2ED}"/>
              </a:ext>
            </a:extLst>
          </p:cNvPr>
          <p:cNvSpPr/>
          <p:nvPr/>
        </p:nvSpPr>
        <p:spPr>
          <a:xfrm>
            <a:off x="494527" y="743743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54FD175-BCD7-DD33-0C8C-70E5C085377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A0FFF6D6-3358-F731-40DD-73EB9686223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77173331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99D7A4C3-8339-6E86-F15C-05D77376436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87A21BD3-5A7B-1DAA-C990-0A8DF8CAB85E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033DB64-70E4-A44A-659C-A0D3A0CFA44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4579250-66CA-A6E6-A702-228568FF0E4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09646FA6-EA40-1B02-28BA-7F80DC2DD6F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24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2829168421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899731EB-9033-2B60-3FE9-63D05C227121}"/>
              </a:ext>
            </a:extLst>
          </p:cNvPr>
          <p:cNvSpPr/>
          <p:nvPr/>
        </p:nvSpPr>
        <p:spPr>
          <a:xfrm>
            <a:off x="592775" y="2915921"/>
            <a:ext cx="5503225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EE92D38-AADE-420B-D273-FC54F751159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FF760BB7-E585-72BA-1E53-048118E55086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451044882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F61EA9BC-B7D4-FE89-D2E1-16AED696E9E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6E8A24D9-960E-A3D9-91D4-F5ACB46A923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CA91D378-C744-40CF-28F4-DAFC1C414E7F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D1943466-F22F-7EDB-9C12-82467CC86D1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C82BC04-B604-54BC-4A59-E4873F62571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26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970285656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">
            <a:extLst>
              <a:ext uri="{FF2B5EF4-FFF2-40B4-BE49-F238E27FC236}">
                <a16:creationId xmlns:a16="http://schemas.microsoft.com/office/drawing/2014/main" id="{72F8A626-AAB1-0239-6F8A-A8E8FBE9A0C2}"/>
              </a:ext>
            </a:extLst>
          </p:cNvPr>
          <p:cNvSpPr/>
          <p:nvPr/>
        </p:nvSpPr>
        <p:spPr>
          <a:xfrm>
            <a:off x="432277" y="1381761"/>
            <a:ext cx="4622324" cy="326065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553" extrusionOk="0">
                <a:moveTo>
                  <a:pt x="12988" y="1241"/>
                </a:moveTo>
                <a:cubicBezTo>
                  <a:pt x="13129" y="1314"/>
                  <a:pt x="13259" y="1441"/>
                  <a:pt x="13400" y="1441"/>
                </a:cubicBezTo>
                <a:cubicBezTo>
                  <a:pt x="14386" y="1514"/>
                  <a:pt x="15371" y="1587"/>
                  <a:pt x="16368" y="1605"/>
                </a:cubicBezTo>
                <a:cubicBezTo>
                  <a:pt x="17094" y="1624"/>
                  <a:pt x="17819" y="1514"/>
                  <a:pt x="18545" y="1587"/>
                </a:cubicBezTo>
                <a:cubicBezTo>
                  <a:pt x="19076" y="1642"/>
                  <a:pt x="19596" y="1897"/>
                  <a:pt x="20138" y="2098"/>
                </a:cubicBezTo>
                <a:cubicBezTo>
                  <a:pt x="19910" y="2098"/>
                  <a:pt x="19683" y="2062"/>
                  <a:pt x="19455" y="2098"/>
                </a:cubicBezTo>
                <a:cubicBezTo>
                  <a:pt x="18989" y="2171"/>
                  <a:pt x="18524" y="2299"/>
                  <a:pt x="18047" y="2372"/>
                </a:cubicBezTo>
                <a:cubicBezTo>
                  <a:pt x="17819" y="2408"/>
                  <a:pt x="17592" y="2408"/>
                  <a:pt x="17354" y="2426"/>
                </a:cubicBezTo>
                <a:cubicBezTo>
                  <a:pt x="16205" y="2481"/>
                  <a:pt x="15057" y="2554"/>
                  <a:pt x="13909" y="2609"/>
                </a:cubicBezTo>
                <a:cubicBezTo>
                  <a:pt x="13909" y="2664"/>
                  <a:pt x="13909" y="2718"/>
                  <a:pt x="13909" y="2773"/>
                </a:cubicBezTo>
                <a:cubicBezTo>
                  <a:pt x="14126" y="2773"/>
                  <a:pt x="14331" y="2755"/>
                  <a:pt x="14548" y="2773"/>
                </a:cubicBezTo>
                <a:cubicBezTo>
                  <a:pt x="14906" y="2791"/>
                  <a:pt x="15371" y="2609"/>
                  <a:pt x="15610" y="2901"/>
                </a:cubicBezTo>
                <a:cubicBezTo>
                  <a:pt x="16379" y="3868"/>
                  <a:pt x="17202" y="3229"/>
                  <a:pt x="17993" y="3357"/>
                </a:cubicBezTo>
                <a:cubicBezTo>
                  <a:pt x="18047" y="3357"/>
                  <a:pt x="18101" y="3357"/>
                  <a:pt x="18166" y="3484"/>
                </a:cubicBezTo>
                <a:cubicBezTo>
                  <a:pt x="18014" y="3521"/>
                  <a:pt x="17863" y="3557"/>
                  <a:pt x="17711" y="3557"/>
                </a:cubicBezTo>
                <a:cubicBezTo>
                  <a:pt x="17538" y="3557"/>
                  <a:pt x="17375" y="3503"/>
                  <a:pt x="17224" y="3466"/>
                </a:cubicBezTo>
                <a:cubicBezTo>
                  <a:pt x="18188" y="4579"/>
                  <a:pt x="19304" y="4397"/>
                  <a:pt x="20398" y="4433"/>
                </a:cubicBezTo>
                <a:cubicBezTo>
                  <a:pt x="20549" y="4433"/>
                  <a:pt x="20701" y="4470"/>
                  <a:pt x="20863" y="4488"/>
                </a:cubicBezTo>
                <a:cubicBezTo>
                  <a:pt x="20863" y="4543"/>
                  <a:pt x="20863" y="4616"/>
                  <a:pt x="20874" y="4670"/>
                </a:cubicBezTo>
                <a:cubicBezTo>
                  <a:pt x="19802" y="4889"/>
                  <a:pt x="18729" y="5090"/>
                  <a:pt x="17570" y="5327"/>
                </a:cubicBezTo>
                <a:cubicBezTo>
                  <a:pt x="17754" y="5564"/>
                  <a:pt x="17884" y="5728"/>
                  <a:pt x="18004" y="5893"/>
                </a:cubicBezTo>
                <a:cubicBezTo>
                  <a:pt x="18004" y="5929"/>
                  <a:pt x="18004" y="5966"/>
                  <a:pt x="17993" y="6002"/>
                </a:cubicBezTo>
                <a:cubicBezTo>
                  <a:pt x="17689" y="5929"/>
                  <a:pt x="17386" y="5856"/>
                  <a:pt x="17083" y="5783"/>
                </a:cubicBezTo>
                <a:cubicBezTo>
                  <a:pt x="17072" y="5820"/>
                  <a:pt x="17061" y="5856"/>
                  <a:pt x="17061" y="5874"/>
                </a:cubicBezTo>
                <a:cubicBezTo>
                  <a:pt x="17105" y="5911"/>
                  <a:pt x="17148" y="5966"/>
                  <a:pt x="17224" y="6039"/>
                </a:cubicBezTo>
                <a:cubicBezTo>
                  <a:pt x="17040" y="6039"/>
                  <a:pt x="16888" y="6039"/>
                  <a:pt x="16736" y="6039"/>
                </a:cubicBezTo>
                <a:cubicBezTo>
                  <a:pt x="16758" y="6641"/>
                  <a:pt x="16985" y="6786"/>
                  <a:pt x="17267" y="6768"/>
                </a:cubicBezTo>
                <a:cubicBezTo>
                  <a:pt x="17765" y="6732"/>
                  <a:pt x="18264" y="6641"/>
                  <a:pt x="18773" y="6641"/>
                </a:cubicBezTo>
                <a:cubicBezTo>
                  <a:pt x="19163" y="6641"/>
                  <a:pt x="19553" y="6695"/>
                  <a:pt x="20029" y="6750"/>
                </a:cubicBezTo>
                <a:cubicBezTo>
                  <a:pt x="19715" y="7115"/>
                  <a:pt x="19477" y="7389"/>
                  <a:pt x="19239" y="7680"/>
                </a:cubicBezTo>
                <a:cubicBezTo>
                  <a:pt x="19412" y="7808"/>
                  <a:pt x="19596" y="7954"/>
                  <a:pt x="19856" y="8136"/>
                </a:cubicBezTo>
                <a:cubicBezTo>
                  <a:pt x="19488" y="8173"/>
                  <a:pt x="19217" y="8209"/>
                  <a:pt x="18870" y="8246"/>
                </a:cubicBezTo>
                <a:cubicBezTo>
                  <a:pt x="19000" y="8410"/>
                  <a:pt x="19054" y="8483"/>
                  <a:pt x="19141" y="8574"/>
                </a:cubicBezTo>
                <a:cubicBezTo>
                  <a:pt x="18957" y="8629"/>
                  <a:pt x="18805" y="8666"/>
                  <a:pt x="18643" y="8720"/>
                </a:cubicBezTo>
                <a:cubicBezTo>
                  <a:pt x="18643" y="8775"/>
                  <a:pt x="18643" y="8811"/>
                  <a:pt x="18643" y="8866"/>
                </a:cubicBezTo>
                <a:cubicBezTo>
                  <a:pt x="18751" y="8884"/>
                  <a:pt x="18859" y="8939"/>
                  <a:pt x="18968" y="8939"/>
                </a:cubicBezTo>
                <a:cubicBezTo>
                  <a:pt x="19098" y="8939"/>
                  <a:pt x="19239" y="8866"/>
                  <a:pt x="19369" y="8866"/>
                </a:cubicBezTo>
                <a:cubicBezTo>
                  <a:pt x="20322" y="8775"/>
                  <a:pt x="20603" y="9049"/>
                  <a:pt x="21048" y="10563"/>
                </a:cubicBezTo>
                <a:cubicBezTo>
                  <a:pt x="20549" y="10782"/>
                  <a:pt x="19943" y="10618"/>
                  <a:pt x="19563" y="11621"/>
                </a:cubicBezTo>
                <a:cubicBezTo>
                  <a:pt x="20040" y="11621"/>
                  <a:pt x="20473" y="11621"/>
                  <a:pt x="20907" y="11621"/>
                </a:cubicBezTo>
                <a:cubicBezTo>
                  <a:pt x="20918" y="11676"/>
                  <a:pt x="20928" y="11749"/>
                  <a:pt x="20939" y="11803"/>
                </a:cubicBezTo>
                <a:cubicBezTo>
                  <a:pt x="20690" y="11986"/>
                  <a:pt x="20441" y="12168"/>
                  <a:pt x="20192" y="12351"/>
                </a:cubicBezTo>
                <a:cubicBezTo>
                  <a:pt x="20192" y="12405"/>
                  <a:pt x="20192" y="12442"/>
                  <a:pt x="20192" y="12497"/>
                </a:cubicBezTo>
                <a:cubicBezTo>
                  <a:pt x="20506" y="12606"/>
                  <a:pt x="20820" y="12716"/>
                  <a:pt x="21145" y="12843"/>
                </a:cubicBezTo>
                <a:cubicBezTo>
                  <a:pt x="21145" y="12898"/>
                  <a:pt x="21145" y="12953"/>
                  <a:pt x="21134" y="13026"/>
                </a:cubicBezTo>
                <a:cubicBezTo>
                  <a:pt x="20733" y="13080"/>
                  <a:pt x="20322" y="13117"/>
                  <a:pt x="19921" y="13172"/>
                </a:cubicBezTo>
                <a:cubicBezTo>
                  <a:pt x="19921" y="13245"/>
                  <a:pt x="19921" y="13318"/>
                  <a:pt x="19921" y="13409"/>
                </a:cubicBezTo>
                <a:cubicBezTo>
                  <a:pt x="20430" y="13755"/>
                  <a:pt x="21004" y="13427"/>
                  <a:pt x="21600" y="13646"/>
                </a:cubicBezTo>
                <a:cubicBezTo>
                  <a:pt x="21069" y="13847"/>
                  <a:pt x="20614" y="14011"/>
                  <a:pt x="20159" y="14175"/>
                </a:cubicBezTo>
                <a:cubicBezTo>
                  <a:pt x="20159" y="14266"/>
                  <a:pt x="20170" y="14357"/>
                  <a:pt x="20170" y="14449"/>
                </a:cubicBezTo>
                <a:cubicBezTo>
                  <a:pt x="20430" y="14576"/>
                  <a:pt x="20690" y="14704"/>
                  <a:pt x="20950" y="14813"/>
                </a:cubicBezTo>
                <a:cubicBezTo>
                  <a:pt x="20950" y="14850"/>
                  <a:pt x="20950" y="14886"/>
                  <a:pt x="20950" y="14923"/>
                </a:cubicBezTo>
                <a:cubicBezTo>
                  <a:pt x="20289" y="14996"/>
                  <a:pt x="19628" y="15069"/>
                  <a:pt x="18946" y="15142"/>
                </a:cubicBezTo>
                <a:cubicBezTo>
                  <a:pt x="18838" y="16018"/>
                  <a:pt x="19271" y="15926"/>
                  <a:pt x="19563" y="16163"/>
                </a:cubicBezTo>
                <a:cubicBezTo>
                  <a:pt x="19379" y="16163"/>
                  <a:pt x="19195" y="16163"/>
                  <a:pt x="19011" y="16163"/>
                </a:cubicBezTo>
                <a:cubicBezTo>
                  <a:pt x="19011" y="16200"/>
                  <a:pt x="19011" y="16236"/>
                  <a:pt x="19011" y="16291"/>
                </a:cubicBezTo>
                <a:cubicBezTo>
                  <a:pt x="19585" y="16364"/>
                  <a:pt x="20159" y="16419"/>
                  <a:pt x="20733" y="16492"/>
                </a:cubicBezTo>
                <a:cubicBezTo>
                  <a:pt x="20733" y="16547"/>
                  <a:pt x="20733" y="16601"/>
                  <a:pt x="20733" y="16656"/>
                </a:cubicBezTo>
                <a:cubicBezTo>
                  <a:pt x="20073" y="16784"/>
                  <a:pt x="19412" y="16911"/>
                  <a:pt x="18729" y="17057"/>
                </a:cubicBezTo>
                <a:cubicBezTo>
                  <a:pt x="18740" y="17130"/>
                  <a:pt x="18751" y="17240"/>
                  <a:pt x="18751" y="17222"/>
                </a:cubicBezTo>
                <a:cubicBezTo>
                  <a:pt x="18274" y="17422"/>
                  <a:pt x="17830" y="17623"/>
                  <a:pt x="17375" y="17787"/>
                </a:cubicBezTo>
                <a:cubicBezTo>
                  <a:pt x="17050" y="17915"/>
                  <a:pt x="16704" y="17951"/>
                  <a:pt x="16379" y="18079"/>
                </a:cubicBezTo>
                <a:cubicBezTo>
                  <a:pt x="16162" y="18152"/>
                  <a:pt x="15935" y="18261"/>
                  <a:pt x="15750" y="18462"/>
                </a:cubicBezTo>
                <a:cubicBezTo>
                  <a:pt x="15393" y="18827"/>
                  <a:pt x="15046" y="18973"/>
                  <a:pt x="14689" y="18553"/>
                </a:cubicBezTo>
                <a:cubicBezTo>
                  <a:pt x="14201" y="17970"/>
                  <a:pt x="13671" y="18298"/>
                  <a:pt x="13161" y="18280"/>
                </a:cubicBezTo>
                <a:cubicBezTo>
                  <a:pt x="12490" y="18243"/>
                  <a:pt x="11829" y="18188"/>
                  <a:pt x="11157" y="18207"/>
                </a:cubicBezTo>
                <a:cubicBezTo>
                  <a:pt x="10930" y="18207"/>
                  <a:pt x="10703" y="18499"/>
                  <a:pt x="10464" y="18499"/>
                </a:cubicBezTo>
                <a:cubicBezTo>
                  <a:pt x="9543" y="18553"/>
                  <a:pt x="8623" y="18535"/>
                  <a:pt x="7713" y="18553"/>
                </a:cubicBezTo>
                <a:cubicBezTo>
                  <a:pt x="7691" y="18553"/>
                  <a:pt x="7659" y="18535"/>
                  <a:pt x="7626" y="18535"/>
                </a:cubicBezTo>
                <a:cubicBezTo>
                  <a:pt x="6900" y="18553"/>
                  <a:pt x="6185" y="18572"/>
                  <a:pt x="5460" y="18608"/>
                </a:cubicBezTo>
                <a:cubicBezTo>
                  <a:pt x="5275" y="18626"/>
                  <a:pt x="5080" y="18736"/>
                  <a:pt x="4907" y="18863"/>
                </a:cubicBezTo>
                <a:cubicBezTo>
                  <a:pt x="4333" y="19301"/>
                  <a:pt x="3867" y="18553"/>
                  <a:pt x="3336" y="18499"/>
                </a:cubicBezTo>
                <a:cubicBezTo>
                  <a:pt x="3228" y="18480"/>
                  <a:pt x="3120" y="18499"/>
                  <a:pt x="3001" y="18590"/>
                </a:cubicBezTo>
                <a:cubicBezTo>
                  <a:pt x="3098" y="18626"/>
                  <a:pt x="3196" y="18663"/>
                  <a:pt x="3304" y="18718"/>
                </a:cubicBezTo>
                <a:cubicBezTo>
                  <a:pt x="3304" y="18754"/>
                  <a:pt x="3304" y="18791"/>
                  <a:pt x="3304" y="18809"/>
                </a:cubicBezTo>
                <a:cubicBezTo>
                  <a:pt x="2513" y="18681"/>
                  <a:pt x="1722" y="18535"/>
                  <a:pt x="888" y="18407"/>
                </a:cubicBezTo>
                <a:cubicBezTo>
                  <a:pt x="953" y="18170"/>
                  <a:pt x="997" y="18024"/>
                  <a:pt x="1051" y="17842"/>
                </a:cubicBezTo>
                <a:cubicBezTo>
                  <a:pt x="877" y="17878"/>
                  <a:pt x="747" y="17897"/>
                  <a:pt x="574" y="17933"/>
                </a:cubicBezTo>
                <a:cubicBezTo>
                  <a:pt x="607" y="17751"/>
                  <a:pt x="628" y="17623"/>
                  <a:pt x="661" y="17441"/>
                </a:cubicBezTo>
                <a:cubicBezTo>
                  <a:pt x="542" y="17422"/>
                  <a:pt x="433" y="17386"/>
                  <a:pt x="314" y="17368"/>
                </a:cubicBezTo>
                <a:cubicBezTo>
                  <a:pt x="314" y="17349"/>
                  <a:pt x="314" y="17313"/>
                  <a:pt x="314" y="17295"/>
                </a:cubicBezTo>
                <a:cubicBezTo>
                  <a:pt x="672" y="17222"/>
                  <a:pt x="1029" y="17149"/>
                  <a:pt x="1397" y="17076"/>
                </a:cubicBezTo>
                <a:cubicBezTo>
                  <a:pt x="942" y="16893"/>
                  <a:pt x="563" y="16620"/>
                  <a:pt x="477" y="15744"/>
                </a:cubicBezTo>
                <a:cubicBezTo>
                  <a:pt x="726" y="15598"/>
                  <a:pt x="1007" y="15452"/>
                  <a:pt x="1419" y="15215"/>
                </a:cubicBezTo>
                <a:cubicBezTo>
                  <a:pt x="1083" y="14886"/>
                  <a:pt x="867" y="14595"/>
                  <a:pt x="617" y="14449"/>
                </a:cubicBezTo>
                <a:cubicBezTo>
                  <a:pt x="314" y="14284"/>
                  <a:pt x="238" y="14029"/>
                  <a:pt x="325" y="13518"/>
                </a:cubicBezTo>
                <a:cubicBezTo>
                  <a:pt x="563" y="13427"/>
                  <a:pt x="812" y="13354"/>
                  <a:pt x="1062" y="13263"/>
                </a:cubicBezTo>
                <a:cubicBezTo>
                  <a:pt x="1062" y="13226"/>
                  <a:pt x="1062" y="13190"/>
                  <a:pt x="1051" y="13135"/>
                </a:cubicBezTo>
                <a:cubicBezTo>
                  <a:pt x="877" y="13153"/>
                  <a:pt x="704" y="13153"/>
                  <a:pt x="542" y="13172"/>
                </a:cubicBezTo>
                <a:cubicBezTo>
                  <a:pt x="542" y="13135"/>
                  <a:pt x="542" y="13099"/>
                  <a:pt x="531" y="13062"/>
                </a:cubicBezTo>
                <a:cubicBezTo>
                  <a:pt x="737" y="13026"/>
                  <a:pt x="942" y="12989"/>
                  <a:pt x="1137" y="12971"/>
                </a:cubicBezTo>
                <a:cubicBezTo>
                  <a:pt x="1137" y="12953"/>
                  <a:pt x="1137" y="12916"/>
                  <a:pt x="1137" y="12898"/>
                </a:cubicBezTo>
                <a:cubicBezTo>
                  <a:pt x="856" y="12825"/>
                  <a:pt x="585" y="12770"/>
                  <a:pt x="292" y="12697"/>
                </a:cubicBezTo>
                <a:cubicBezTo>
                  <a:pt x="390" y="12259"/>
                  <a:pt x="487" y="11822"/>
                  <a:pt x="596" y="11329"/>
                </a:cubicBezTo>
                <a:cubicBezTo>
                  <a:pt x="617" y="11347"/>
                  <a:pt x="563" y="11293"/>
                  <a:pt x="477" y="11165"/>
                </a:cubicBezTo>
                <a:cubicBezTo>
                  <a:pt x="737" y="11037"/>
                  <a:pt x="942" y="10946"/>
                  <a:pt x="1192" y="10836"/>
                </a:cubicBezTo>
                <a:cubicBezTo>
                  <a:pt x="921" y="10764"/>
                  <a:pt x="682" y="10691"/>
                  <a:pt x="466" y="10636"/>
                </a:cubicBezTo>
                <a:cubicBezTo>
                  <a:pt x="466" y="10380"/>
                  <a:pt x="466" y="10180"/>
                  <a:pt x="466" y="9961"/>
                </a:cubicBezTo>
                <a:cubicBezTo>
                  <a:pt x="672" y="9724"/>
                  <a:pt x="932" y="9450"/>
                  <a:pt x="1213" y="9122"/>
                </a:cubicBezTo>
                <a:cubicBezTo>
                  <a:pt x="910" y="8994"/>
                  <a:pt x="607" y="8884"/>
                  <a:pt x="303" y="8757"/>
                </a:cubicBezTo>
                <a:cubicBezTo>
                  <a:pt x="303" y="8720"/>
                  <a:pt x="303" y="8684"/>
                  <a:pt x="303" y="8647"/>
                </a:cubicBezTo>
                <a:cubicBezTo>
                  <a:pt x="498" y="8611"/>
                  <a:pt x="704" y="8574"/>
                  <a:pt x="899" y="8538"/>
                </a:cubicBezTo>
                <a:cubicBezTo>
                  <a:pt x="899" y="8501"/>
                  <a:pt x="910" y="8447"/>
                  <a:pt x="910" y="8410"/>
                </a:cubicBezTo>
                <a:cubicBezTo>
                  <a:pt x="758" y="8337"/>
                  <a:pt x="607" y="8264"/>
                  <a:pt x="368" y="8173"/>
                </a:cubicBezTo>
                <a:cubicBezTo>
                  <a:pt x="542" y="7954"/>
                  <a:pt x="661" y="7808"/>
                  <a:pt x="769" y="7662"/>
                </a:cubicBezTo>
                <a:cubicBezTo>
                  <a:pt x="693" y="7498"/>
                  <a:pt x="628" y="7370"/>
                  <a:pt x="552" y="7224"/>
                </a:cubicBezTo>
                <a:cubicBezTo>
                  <a:pt x="693" y="7097"/>
                  <a:pt x="845" y="6969"/>
                  <a:pt x="997" y="6823"/>
                </a:cubicBezTo>
                <a:cubicBezTo>
                  <a:pt x="845" y="6750"/>
                  <a:pt x="682" y="6659"/>
                  <a:pt x="477" y="6549"/>
                </a:cubicBezTo>
                <a:cubicBezTo>
                  <a:pt x="574" y="6349"/>
                  <a:pt x="661" y="6184"/>
                  <a:pt x="758" y="5984"/>
                </a:cubicBezTo>
                <a:cubicBezTo>
                  <a:pt x="672" y="5911"/>
                  <a:pt x="596" y="5838"/>
                  <a:pt x="498" y="5728"/>
                </a:cubicBezTo>
                <a:cubicBezTo>
                  <a:pt x="585" y="5655"/>
                  <a:pt x="672" y="5564"/>
                  <a:pt x="791" y="5473"/>
                </a:cubicBezTo>
                <a:cubicBezTo>
                  <a:pt x="693" y="5382"/>
                  <a:pt x="607" y="5291"/>
                  <a:pt x="552" y="5236"/>
                </a:cubicBezTo>
                <a:cubicBezTo>
                  <a:pt x="607" y="5035"/>
                  <a:pt x="650" y="4834"/>
                  <a:pt x="715" y="4579"/>
                </a:cubicBezTo>
                <a:cubicBezTo>
                  <a:pt x="617" y="4488"/>
                  <a:pt x="498" y="4397"/>
                  <a:pt x="390" y="4305"/>
                </a:cubicBezTo>
                <a:cubicBezTo>
                  <a:pt x="390" y="4269"/>
                  <a:pt x="390" y="4232"/>
                  <a:pt x="390" y="4196"/>
                </a:cubicBezTo>
                <a:cubicBezTo>
                  <a:pt x="628" y="4196"/>
                  <a:pt x="867" y="4196"/>
                  <a:pt x="1105" y="4196"/>
                </a:cubicBezTo>
                <a:cubicBezTo>
                  <a:pt x="1105" y="4141"/>
                  <a:pt x="1116" y="4105"/>
                  <a:pt x="1116" y="4050"/>
                </a:cubicBezTo>
                <a:cubicBezTo>
                  <a:pt x="747" y="3922"/>
                  <a:pt x="368" y="3776"/>
                  <a:pt x="0" y="3649"/>
                </a:cubicBezTo>
                <a:cubicBezTo>
                  <a:pt x="0" y="3594"/>
                  <a:pt x="11" y="3557"/>
                  <a:pt x="11" y="3503"/>
                </a:cubicBezTo>
                <a:cubicBezTo>
                  <a:pt x="97" y="3503"/>
                  <a:pt x="184" y="3503"/>
                  <a:pt x="271" y="3466"/>
                </a:cubicBezTo>
                <a:cubicBezTo>
                  <a:pt x="412" y="3430"/>
                  <a:pt x="552" y="3357"/>
                  <a:pt x="704" y="3302"/>
                </a:cubicBezTo>
                <a:cubicBezTo>
                  <a:pt x="617" y="2937"/>
                  <a:pt x="1072" y="2536"/>
                  <a:pt x="693" y="2153"/>
                </a:cubicBezTo>
                <a:cubicBezTo>
                  <a:pt x="693" y="2153"/>
                  <a:pt x="780" y="1697"/>
                  <a:pt x="856" y="1678"/>
                </a:cubicBezTo>
                <a:cubicBezTo>
                  <a:pt x="1300" y="1551"/>
                  <a:pt x="1744" y="1478"/>
                  <a:pt x="2188" y="1386"/>
                </a:cubicBezTo>
                <a:cubicBezTo>
                  <a:pt x="2264" y="1368"/>
                  <a:pt x="2340" y="1350"/>
                  <a:pt x="2405" y="1259"/>
                </a:cubicBezTo>
                <a:cubicBezTo>
                  <a:pt x="2166" y="1241"/>
                  <a:pt x="1928" y="1222"/>
                  <a:pt x="1690" y="1186"/>
                </a:cubicBezTo>
                <a:cubicBezTo>
                  <a:pt x="1690" y="1131"/>
                  <a:pt x="1690" y="1076"/>
                  <a:pt x="1690" y="1022"/>
                </a:cubicBezTo>
                <a:cubicBezTo>
                  <a:pt x="2307" y="930"/>
                  <a:pt x="2936" y="821"/>
                  <a:pt x="3553" y="730"/>
                </a:cubicBezTo>
                <a:cubicBezTo>
                  <a:pt x="3553" y="675"/>
                  <a:pt x="3553" y="639"/>
                  <a:pt x="3553" y="584"/>
                </a:cubicBezTo>
                <a:cubicBezTo>
                  <a:pt x="2946" y="420"/>
                  <a:pt x="2340" y="255"/>
                  <a:pt x="1733" y="91"/>
                </a:cubicBezTo>
                <a:cubicBezTo>
                  <a:pt x="1733" y="55"/>
                  <a:pt x="1733" y="36"/>
                  <a:pt x="1733" y="0"/>
                </a:cubicBezTo>
                <a:cubicBezTo>
                  <a:pt x="2275" y="73"/>
                  <a:pt x="2816" y="164"/>
                  <a:pt x="3358" y="219"/>
                </a:cubicBezTo>
                <a:cubicBezTo>
                  <a:pt x="4387" y="310"/>
                  <a:pt x="5416" y="420"/>
                  <a:pt x="6445" y="456"/>
                </a:cubicBezTo>
                <a:cubicBezTo>
                  <a:pt x="7117" y="474"/>
                  <a:pt x="7799" y="347"/>
                  <a:pt x="8471" y="310"/>
                </a:cubicBezTo>
                <a:cubicBezTo>
                  <a:pt x="8579" y="310"/>
                  <a:pt x="8763" y="328"/>
                  <a:pt x="8796" y="456"/>
                </a:cubicBezTo>
                <a:cubicBezTo>
                  <a:pt x="8991" y="1076"/>
                  <a:pt x="9262" y="1022"/>
                  <a:pt x="9587" y="857"/>
                </a:cubicBezTo>
                <a:cubicBezTo>
                  <a:pt x="9749" y="766"/>
                  <a:pt x="9933" y="821"/>
                  <a:pt x="10107" y="784"/>
                </a:cubicBezTo>
                <a:cubicBezTo>
                  <a:pt x="10248" y="748"/>
                  <a:pt x="10378" y="620"/>
                  <a:pt x="10518" y="639"/>
                </a:cubicBezTo>
                <a:cubicBezTo>
                  <a:pt x="10670" y="639"/>
                  <a:pt x="10908" y="310"/>
                  <a:pt x="10973" y="894"/>
                </a:cubicBezTo>
                <a:cubicBezTo>
                  <a:pt x="10984" y="985"/>
                  <a:pt x="11168" y="1040"/>
                  <a:pt x="11266" y="1095"/>
                </a:cubicBezTo>
                <a:cubicBezTo>
                  <a:pt x="11147" y="1149"/>
                  <a:pt x="11017" y="1222"/>
                  <a:pt x="10887" y="1277"/>
                </a:cubicBezTo>
                <a:cubicBezTo>
                  <a:pt x="10897" y="1350"/>
                  <a:pt x="10897" y="1441"/>
                  <a:pt x="10908" y="1514"/>
                </a:cubicBezTo>
                <a:cubicBezTo>
                  <a:pt x="11558" y="1405"/>
                  <a:pt x="12208" y="1314"/>
                  <a:pt x="12858" y="1204"/>
                </a:cubicBezTo>
                <a:cubicBezTo>
                  <a:pt x="12880" y="1259"/>
                  <a:pt x="12934" y="1241"/>
                  <a:pt x="12988" y="1241"/>
                </a:cubicBezTo>
                <a:close/>
                <a:moveTo>
                  <a:pt x="8189" y="17751"/>
                </a:moveTo>
                <a:cubicBezTo>
                  <a:pt x="8200" y="17805"/>
                  <a:pt x="8200" y="17842"/>
                  <a:pt x="8211" y="17897"/>
                </a:cubicBezTo>
                <a:cubicBezTo>
                  <a:pt x="8525" y="17897"/>
                  <a:pt x="8872" y="18043"/>
                  <a:pt x="9143" y="17860"/>
                </a:cubicBezTo>
                <a:cubicBezTo>
                  <a:pt x="9652" y="17550"/>
                  <a:pt x="10118" y="17860"/>
                  <a:pt x="10605" y="17933"/>
                </a:cubicBezTo>
                <a:cubicBezTo>
                  <a:pt x="10973" y="17988"/>
                  <a:pt x="11352" y="18116"/>
                  <a:pt x="11721" y="18097"/>
                </a:cubicBezTo>
                <a:cubicBezTo>
                  <a:pt x="12252" y="18061"/>
                  <a:pt x="12782" y="17915"/>
                  <a:pt x="13313" y="17805"/>
                </a:cubicBezTo>
                <a:cubicBezTo>
                  <a:pt x="13714" y="17732"/>
                  <a:pt x="14126" y="17678"/>
                  <a:pt x="14516" y="17568"/>
                </a:cubicBezTo>
                <a:cubicBezTo>
                  <a:pt x="14711" y="17514"/>
                  <a:pt x="14916" y="17167"/>
                  <a:pt x="14689" y="16930"/>
                </a:cubicBezTo>
                <a:cubicBezTo>
                  <a:pt x="14375" y="16620"/>
                  <a:pt x="13985" y="16437"/>
                  <a:pt x="13616" y="16401"/>
                </a:cubicBezTo>
                <a:cubicBezTo>
                  <a:pt x="13237" y="16364"/>
                  <a:pt x="12847" y="16638"/>
                  <a:pt x="12468" y="16674"/>
                </a:cubicBezTo>
                <a:cubicBezTo>
                  <a:pt x="11071" y="16802"/>
                  <a:pt x="9673" y="16875"/>
                  <a:pt x="8276" y="16984"/>
                </a:cubicBezTo>
                <a:cubicBezTo>
                  <a:pt x="8092" y="17003"/>
                  <a:pt x="7908" y="17076"/>
                  <a:pt x="7724" y="17130"/>
                </a:cubicBezTo>
                <a:cubicBezTo>
                  <a:pt x="7724" y="17185"/>
                  <a:pt x="7734" y="17240"/>
                  <a:pt x="7734" y="17295"/>
                </a:cubicBezTo>
                <a:cubicBezTo>
                  <a:pt x="7929" y="17386"/>
                  <a:pt x="8135" y="17495"/>
                  <a:pt x="8352" y="17605"/>
                </a:cubicBezTo>
                <a:cubicBezTo>
                  <a:pt x="8287" y="17659"/>
                  <a:pt x="8244" y="17714"/>
                  <a:pt x="8189" y="17751"/>
                </a:cubicBezTo>
                <a:close/>
                <a:moveTo>
                  <a:pt x="16899" y="16492"/>
                </a:moveTo>
                <a:cubicBezTo>
                  <a:pt x="16563" y="16711"/>
                  <a:pt x="16010" y="16145"/>
                  <a:pt x="15707" y="17057"/>
                </a:cubicBezTo>
                <a:cubicBezTo>
                  <a:pt x="16162" y="17933"/>
                  <a:pt x="16769" y="17404"/>
                  <a:pt x="17310" y="17678"/>
                </a:cubicBezTo>
                <a:cubicBezTo>
                  <a:pt x="17159" y="17258"/>
                  <a:pt x="17050" y="16911"/>
                  <a:pt x="16899" y="16492"/>
                </a:cubicBezTo>
                <a:close/>
                <a:moveTo>
                  <a:pt x="5275" y="17441"/>
                </a:moveTo>
                <a:cubicBezTo>
                  <a:pt x="5275" y="17368"/>
                  <a:pt x="5265" y="17295"/>
                  <a:pt x="5265" y="17222"/>
                </a:cubicBez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45" y="17441"/>
                  <a:pt x="4355" y="17441"/>
                  <a:pt x="5275" y="17441"/>
                </a:cubicBezTo>
                <a:close/>
                <a:moveTo>
                  <a:pt x="4712" y="14303"/>
                </a:moveTo>
                <a:cubicBezTo>
                  <a:pt x="3759" y="14394"/>
                  <a:pt x="2827" y="14467"/>
                  <a:pt x="1972" y="14540"/>
                </a:cubicBezTo>
                <a:cubicBezTo>
                  <a:pt x="2827" y="14905"/>
                  <a:pt x="3759" y="14941"/>
                  <a:pt x="4712" y="14303"/>
                </a:cubicBezTo>
                <a:close/>
                <a:moveTo>
                  <a:pt x="14461" y="15178"/>
                </a:moveTo>
                <a:cubicBezTo>
                  <a:pt x="14039" y="15142"/>
                  <a:pt x="13606" y="15124"/>
                  <a:pt x="13107" y="15069"/>
                </a:cubicBezTo>
                <a:cubicBezTo>
                  <a:pt x="13595" y="15616"/>
                  <a:pt x="14017" y="15707"/>
                  <a:pt x="14461" y="15178"/>
                </a:cubicBezTo>
                <a:close/>
                <a:moveTo>
                  <a:pt x="15122" y="14266"/>
                </a:moveTo>
                <a:cubicBezTo>
                  <a:pt x="15122" y="14212"/>
                  <a:pt x="15122" y="14175"/>
                  <a:pt x="15122" y="14120"/>
                </a:cubicBez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2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lose/>
                <a:moveTo>
                  <a:pt x="11277" y="19794"/>
                </a:moveTo>
                <a:cubicBezTo>
                  <a:pt x="10822" y="19648"/>
                  <a:pt x="10356" y="19393"/>
                  <a:pt x="9901" y="19393"/>
                </a:cubicBezTo>
                <a:cubicBezTo>
                  <a:pt x="8525" y="19374"/>
                  <a:pt x="7149" y="19429"/>
                  <a:pt x="5774" y="19502"/>
                </a:cubicBezTo>
                <a:cubicBezTo>
                  <a:pt x="5015" y="19539"/>
                  <a:pt x="4257" y="19611"/>
                  <a:pt x="3510" y="19684"/>
                </a:cubicBezTo>
                <a:cubicBezTo>
                  <a:pt x="2892" y="19739"/>
                  <a:pt x="2286" y="19830"/>
                  <a:pt x="1668" y="19922"/>
                </a:cubicBezTo>
                <a:cubicBezTo>
                  <a:pt x="1907" y="20141"/>
                  <a:pt x="2177" y="20232"/>
                  <a:pt x="2448" y="20341"/>
                </a:cubicBezTo>
                <a:cubicBezTo>
                  <a:pt x="3152" y="20670"/>
                  <a:pt x="3856" y="20724"/>
                  <a:pt x="4582" y="20560"/>
                </a:cubicBezTo>
                <a:cubicBezTo>
                  <a:pt x="4994" y="20469"/>
                  <a:pt x="5405" y="20414"/>
                  <a:pt x="5817" y="20432"/>
                </a:cubicBezTo>
                <a:cubicBezTo>
                  <a:pt x="6283" y="20451"/>
                  <a:pt x="6738" y="20597"/>
                  <a:pt x="7204" y="20688"/>
                </a:cubicBezTo>
                <a:cubicBezTo>
                  <a:pt x="7247" y="20688"/>
                  <a:pt x="7290" y="20706"/>
                  <a:pt x="7323" y="20688"/>
                </a:cubicBezTo>
                <a:cubicBezTo>
                  <a:pt x="7724" y="20578"/>
                  <a:pt x="8114" y="20396"/>
                  <a:pt x="8514" y="20359"/>
                </a:cubicBezTo>
                <a:cubicBezTo>
                  <a:pt x="9034" y="20305"/>
                  <a:pt x="9554" y="20341"/>
                  <a:pt x="10063" y="20341"/>
                </a:cubicBezTo>
                <a:cubicBezTo>
                  <a:pt x="10074" y="20396"/>
                  <a:pt x="10085" y="20451"/>
                  <a:pt x="10096" y="20505"/>
                </a:cubicBezTo>
                <a:cubicBezTo>
                  <a:pt x="9879" y="20670"/>
                  <a:pt x="9652" y="20816"/>
                  <a:pt x="9435" y="20980"/>
                </a:cubicBezTo>
                <a:cubicBezTo>
                  <a:pt x="9435" y="21016"/>
                  <a:pt x="9435" y="21034"/>
                  <a:pt x="9446" y="21071"/>
                </a:cubicBezTo>
                <a:cubicBezTo>
                  <a:pt x="9944" y="20943"/>
                  <a:pt x="10443" y="20797"/>
                  <a:pt x="11038" y="20633"/>
                </a:cubicBezTo>
                <a:cubicBezTo>
                  <a:pt x="10843" y="20396"/>
                  <a:pt x="10757" y="20268"/>
                  <a:pt x="10594" y="20068"/>
                </a:cubicBezTo>
                <a:cubicBezTo>
                  <a:pt x="10865" y="19958"/>
                  <a:pt x="11071" y="19867"/>
                  <a:pt x="11266" y="19794"/>
                </a:cubicBezTo>
                <a:cubicBezTo>
                  <a:pt x="11266" y="19776"/>
                  <a:pt x="11277" y="19794"/>
                  <a:pt x="11277" y="19794"/>
                </a:cubicBezTo>
                <a:close/>
                <a:moveTo>
                  <a:pt x="11266" y="19776"/>
                </a:moveTo>
                <a:cubicBezTo>
                  <a:pt x="11417" y="19776"/>
                  <a:pt x="11569" y="19776"/>
                  <a:pt x="11742" y="19776"/>
                </a:cubicBezTo>
                <a:cubicBezTo>
                  <a:pt x="11688" y="19976"/>
                  <a:pt x="11656" y="20086"/>
                  <a:pt x="11634" y="20195"/>
                </a:cubicBezTo>
                <a:cubicBezTo>
                  <a:pt x="12089" y="19484"/>
                  <a:pt x="12587" y="19849"/>
                  <a:pt x="13042" y="20013"/>
                </a:cubicBezTo>
                <a:cubicBezTo>
                  <a:pt x="13096" y="20250"/>
                  <a:pt x="13172" y="20487"/>
                  <a:pt x="13270" y="20505"/>
                </a:cubicBezTo>
                <a:cubicBezTo>
                  <a:pt x="13638" y="20578"/>
                  <a:pt x="14017" y="20597"/>
                  <a:pt x="14396" y="20597"/>
                </a:cubicBezTo>
                <a:cubicBezTo>
                  <a:pt x="14613" y="20597"/>
                  <a:pt x="14830" y="20487"/>
                  <a:pt x="15111" y="20414"/>
                </a:cubicBezTo>
                <a:cubicBezTo>
                  <a:pt x="14992" y="20341"/>
                  <a:pt x="14927" y="20286"/>
                  <a:pt x="14851" y="20232"/>
                </a:cubicBezTo>
                <a:cubicBezTo>
                  <a:pt x="14916" y="20177"/>
                  <a:pt x="14971" y="20141"/>
                  <a:pt x="15025" y="20086"/>
                </a:cubicBezTo>
                <a:cubicBezTo>
                  <a:pt x="15014" y="20013"/>
                  <a:pt x="15003" y="19922"/>
                  <a:pt x="14981" y="19849"/>
                </a:cubicBezTo>
                <a:cubicBezTo>
                  <a:pt x="13790" y="19739"/>
                  <a:pt x="12587" y="19630"/>
                  <a:pt x="11396" y="19539"/>
                </a:cubicBezTo>
                <a:cubicBezTo>
                  <a:pt x="11363" y="19539"/>
                  <a:pt x="11331" y="19703"/>
                  <a:pt x="11298" y="19794"/>
                </a:cubicBezTo>
                <a:cubicBezTo>
                  <a:pt x="11277" y="19794"/>
                  <a:pt x="11266" y="19776"/>
                  <a:pt x="11266" y="19776"/>
                </a:cubicBezTo>
                <a:close/>
                <a:moveTo>
                  <a:pt x="14061" y="949"/>
                </a:moveTo>
                <a:cubicBezTo>
                  <a:pt x="13367" y="821"/>
                  <a:pt x="12685" y="803"/>
                  <a:pt x="12002" y="821"/>
                </a:cubicBezTo>
                <a:cubicBezTo>
                  <a:pt x="11862" y="821"/>
                  <a:pt x="11721" y="949"/>
                  <a:pt x="11591" y="1003"/>
                </a:cubicBezTo>
                <a:cubicBezTo>
                  <a:pt x="11602" y="1095"/>
                  <a:pt x="11612" y="1168"/>
                  <a:pt x="11623" y="1259"/>
                </a:cubicBezTo>
                <a:cubicBezTo>
                  <a:pt x="12024" y="1259"/>
                  <a:pt x="12425" y="1259"/>
                  <a:pt x="12826" y="1259"/>
                </a:cubicBezTo>
                <a:cubicBezTo>
                  <a:pt x="12880" y="1241"/>
                  <a:pt x="12934" y="1241"/>
                  <a:pt x="12988" y="1222"/>
                </a:cubicBezTo>
                <a:cubicBezTo>
                  <a:pt x="13346" y="1149"/>
                  <a:pt x="13703" y="1040"/>
                  <a:pt x="14061" y="949"/>
                </a:cubicBezTo>
                <a:close/>
                <a:moveTo>
                  <a:pt x="3434" y="21545"/>
                </a:moveTo>
                <a:cubicBezTo>
                  <a:pt x="4539" y="21564"/>
                  <a:pt x="5633" y="21600"/>
                  <a:pt x="6705" y="21016"/>
                </a:cubicBezTo>
                <a:cubicBezTo>
                  <a:pt x="5622" y="21199"/>
                  <a:pt x="4528" y="21363"/>
                  <a:pt x="3434" y="21545"/>
                </a:cubicBezTo>
                <a:close/>
                <a:moveTo>
                  <a:pt x="15144" y="930"/>
                </a:moveTo>
                <a:cubicBezTo>
                  <a:pt x="15707" y="876"/>
                  <a:pt x="16270" y="821"/>
                  <a:pt x="16823" y="766"/>
                </a:cubicBezTo>
                <a:cubicBezTo>
                  <a:pt x="16823" y="730"/>
                  <a:pt x="16823" y="675"/>
                  <a:pt x="16823" y="639"/>
                </a:cubicBezTo>
                <a:cubicBezTo>
                  <a:pt x="16260" y="693"/>
                  <a:pt x="15696" y="748"/>
                  <a:pt x="15133" y="803"/>
                </a:cubicBezTo>
                <a:cubicBezTo>
                  <a:pt x="15133" y="857"/>
                  <a:pt x="15133" y="894"/>
                  <a:pt x="15144" y="930"/>
                </a:cubicBezTo>
                <a:close/>
                <a:moveTo>
                  <a:pt x="8200" y="17897"/>
                </a:moveTo>
                <a:cubicBezTo>
                  <a:pt x="8514" y="17897"/>
                  <a:pt x="8861" y="18043"/>
                  <a:pt x="9132" y="17860"/>
                </a:cubicBezTo>
                <a:cubicBezTo>
                  <a:pt x="9641" y="17550"/>
                  <a:pt x="10107" y="17860"/>
                  <a:pt x="10594" y="17933"/>
                </a:cubicBezTo>
                <a:cubicBezTo>
                  <a:pt x="10962" y="17988"/>
                  <a:pt x="11342" y="18116"/>
                  <a:pt x="11710" y="18097"/>
                </a:cubicBezTo>
                <a:cubicBezTo>
                  <a:pt x="12241" y="18061"/>
                  <a:pt x="12772" y="17915"/>
                  <a:pt x="13302" y="17805"/>
                </a:cubicBezTo>
                <a:cubicBezTo>
                  <a:pt x="13703" y="17732"/>
                  <a:pt x="14115" y="17678"/>
                  <a:pt x="14505" y="17568"/>
                </a:cubicBezTo>
                <a:cubicBezTo>
                  <a:pt x="14700" y="17514"/>
                  <a:pt x="14906" y="17167"/>
                  <a:pt x="14678" y="16930"/>
                </a:cubicBezTo>
                <a:cubicBezTo>
                  <a:pt x="14364" y="16620"/>
                  <a:pt x="13974" y="16437"/>
                  <a:pt x="13606" y="16401"/>
                </a:cubicBezTo>
                <a:cubicBezTo>
                  <a:pt x="13226" y="16364"/>
                  <a:pt x="12837" y="16638"/>
                  <a:pt x="12457" y="16674"/>
                </a:cubicBezTo>
                <a:cubicBezTo>
                  <a:pt x="11060" y="16802"/>
                  <a:pt x="9663" y="16875"/>
                  <a:pt x="8265" y="16984"/>
                </a:cubicBezTo>
                <a:cubicBezTo>
                  <a:pt x="8081" y="17003"/>
                  <a:pt x="7897" y="17076"/>
                  <a:pt x="7713" y="17130"/>
                </a:cubicBezTo>
                <a:cubicBezTo>
                  <a:pt x="7713" y="17185"/>
                  <a:pt x="7724" y="17240"/>
                  <a:pt x="7724" y="17295"/>
                </a:cubicBezTo>
                <a:cubicBezTo>
                  <a:pt x="7919" y="17386"/>
                  <a:pt x="8124" y="17495"/>
                  <a:pt x="8341" y="17605"/>
                </a:cubicBezTo>
                <a:cubicBezTo>
                  <a:pt x="8265" y="17659"/>
                  <a:pt x="8211" y="17714"/>
                  <a:pt x="8168" y="17751"/>
                </a:cubicBezTo>
                <a:cubicBezTo>
                  <a:pt x="8189" y="17805"/>
                  <a:pt x="8200" y="17842"/>
                  <a:pt x="8200" y="17897"/>
                </a:cubicBezTo>
                <a:close/>
                <a:moveTo>
                  <a:pt x="15707" y="17057"/>
                </a:moveTo>
                <a:cubicBezTo>
                  <a:pt x="16162" y="17933"/>
                  <a:pt x="16769" y="17404"/>
                  <a:pt x="17310" y="17678"/>
                </a:cubicBezTo>
                <a:cubicBezTo>
                  <a:pt x="17170" y="17258"/>
                  <a:pt x="17050" y="16930"/>
                  <a:pt x="16899" y="16492"/>
                </a:cubicBezTo>
                <a:cubicBezTo>
                  <a:pt x="16552" y="16711"/>
                  <a:pt x="16000" y="16127"/>
                  <a:pt x="15707" y="17057"/>
                </a:cubicBezTo>
                <a:close/>
                <a:moveTo>
                  <a:pt x="5265" y="17222"/>
                </a:moveTo>
                <a:cubicBezTo>
                  <a:pt x="4355" y="17222"/>
                  <a:pt x="3445" y="17222"/>
                  <a:pt x="2546" y="17222"/>
                </a:cubicBezTo>
                <a:cubicBezTo>
                  <a:pt x="2546" y="17295"/>
                  <a:pt x="2546" y="17368"/>
                  <a:pt x="2546" y="17441"/>
                </a:cubicBezTo>
                <a:cubicBezTo>
                  <a:pt x="3456" y="17441"/>
                  <a:pt x="4366" y="17441"/>
                  <a:pt x="5275" y="17441"/>
                </a:cubicBezTo>
                <a:cubicBezTo>
                  <a:pt x="5265" y="17368"/>
                  <a:pt x="5265" y="17295"/>
                  <a:pt x="5265" y="17222"/>
                </a:cubicBezTo>
                <a:close/>
                <a:moveTo>
                  <a:pt x="1972" y="14540"/>
                </a:moveTo>
                <a:cubicBezTo>
                  <a:pt x="2827" y="14905"/>
                  <a:pt x="3759" y="14941"/>
                  <a:pt x="4712" y="14303"/>
                </a:cubicBezTo>
                <a:cubicBezTo>
                  <a:pt x="3759" y="14376"/>
                  <a:pt x="2827" y="14467"/>
                  <a:pt x="1972" y="14540"/>
                </a:cubicBezTo>
                <a:close/>
                <a:moveTo>
                  <a:pt x="13107" y="15087"/>
                </a:moveTo>
                <a:cubicBezTo>
                  <a:pt x="13595" y="15616"/>
                  <a:pt x="14017" y="15707"/>
                  <a:pt x="14461" y="15197"/>
                </a:cubicBezTo>
                <a:cubicBezTo>
                  <a:pt x="14039" y="15142"/>
                  <a:pt x="13606" y="15124"/>
                  <a:pt x="13107" y="15087"/>
                </a:cubicBezTo>
                <a:close/>
                <a:moveTo>
                  <a:pt x="15122" y="14120"/>
                </a:moveTo>
                <a:cubicBezTo>
                  <a:pt x="14646" y="14120"/>
                  <a:pt x="14169" y="14120"/>
                  <a:pt x="13703" y="14120"/>
                </a:cubicBezTo>
                <a:cubicBezTo>
                  <a:pt x="13703" y="14175"/>
                  <a:pt x="13703" y="14211"/>
                  <a:pt x="13703" y="14266"/>
                </a:cubicBezTo>
                <a:cubicBezTo>
                  <a:pt x="14180" y="14266"/>
                  <a:pt x="14646" y="14266"/>
                  <a:pt x="15122" y="14266"/>
                </a:cubicBezTo>
                <a:cubicBezTo>
                  <a:pt x="15122" y="14230"/>
                  <a:pt x="15122" y="14175"/>
                  <a:pt x="15122" y="14120"/>
                </a:cubicBezTo>
                <a:close/>
              </a:path>
            </a:pathLst>
          </a:custGeom>
          <a:solidFill>
            <a:schemeClr val="tx1">
              <a:lumMod val="95000"/>
              <a:lumOff val="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6A8E768C-B841-5744-3989-4C571AB2D76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1051" y="821634"/>
            <a:ext cx="3609755" cy="3496365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9291095-6D79-B922-10C3-B00BC9755CD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21051" y="4561840"/>
            <a:ext cx="3609755" cy="1218030"/>
          </a:xfrm>
        </p:spPr>
        <p:txBody>
          <a:bodyPr>
            <a:normAutofit lnSpcReduction="10000"/>
          </a:bodyPr>
          <a:lstStyle/>
          <a:p>
            <a:r>
              <a:rPr lang="en-US" noProof="1"/>
              <a:t>Lorem ipsum dolor sit amet, consectetur adipiscing elit, sed do eiusmod tempor incididunt ut labore.</a:t>
            </a:r>
          </a:p>
        </p:txBody>
      </p:sp>
    </p:spTree>
    <p:extLst>
      <p:ext uri="{BB962C8B-B14F-4D97-AF65-F5344CB8AC3E}">
        <p14:creationId xmlns:p14="http://schemas.microsoft.com/office/powerpoint/2010/main" val="656004941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D0878AB9-335A-9130-11B9-DCBF5D4B585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CE43CD1-C1C1-5815-8CF3-091FB7515BCE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consectetur adipiscing elit, sed do eiusmod tempor incididunt ut labore et dolore magna aliqua. Id consectetur purus ut faucibus pulvinar elementum integer. </a:t>
            </a:r>
          </a:p>
          <a:p>
            <a:r>
              <a:rPr lang="en-US" noProof="1"/>
              <a:t>Volutpat ac tincidunt vitae semper quis lectus.</a:t>
            </a:r>
          </a:p>
          <a:p>
            <a:r>
              <a:rPr lang="en-US" noProof="1"/>
              <a:t>Rhoncus est pellentesque elit ullamcorper dignissim cras tincidunt. Lectus vestibulum mattis ullamcorper velit sed.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1B9C5CF7-B7A4-D4B3-37F7-EB8FAFA7AA2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fr-FR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82337D5-F8D8-4A5D-EE1B-58A0CB2CB2E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fr-FR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62B4BF24-2ADD-DD92-91A1-CECF9B3B864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29E298FE-CD24-8C46-983A-691BFAE2F12E}" type="slidenum">
              <a:rPr lang="fr-FR" smtClean="0"/>
              <a:t>28</a:t>
            </a:fld>
            <a:endParaRPr lang="fr-FR"/>
          </a:p>
        </p:txBody>
      </p:sp>
    </p:spTree>
    <p:extLst>
      <p:ext uri="{BB962C8B-B14F-4D97-AF65-F5344CB8AC3E}">
        <p14:creationId xmlns:p14="http://schemas.microsoft.com/office/powerpoint/2010/main" val="1654651919"/>
      </p:ext>
    </p:extLst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>
            <a:extLst>
              <a:ext uri="{FF2B5EF4-FFF2-40B4-BE49-F238E27FC236}">
                <a16:creationId xmlns:a16="http://schemas.microsoft.com/office/drawing/2014/main" id="{7F2671FB-E004-DA7D-8DCC-8D169D6D3B4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We hope you like this template :-)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944F9607-8AA5-30FA-F28B-605C9CBA3859}"/>
              </a:ext>
            </a:extLst>
          </p:cNvPr>
          <p:cNvGrpSpPr/>
          <p:nvPr/>
        </p:nvGrpSpPr>
        <p:grpSpPr>
          <a:xfrm>
            <a:off x="2612740" y="2137173"/>
            <a:ext cx="6966527" cy="1291828"/>
            <a:chOff x="2148051" y="2137172"/>
            <a:chExt cx="6966526" cy="1291828"/>
          </a:xfrm>
        </p:grpSpPr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8EBB7B50-B3AB-E23C-494C-5B509FCFAEAA}"/>
                </a:ext>
              </a:extLst>
            </p:cNvPr>
            <p:cNvGrpSpPr>
              <a:grpSpLocks noChangeAspect="1"/>
            </p:cNvGrpSpPr>
            <p:nvPr/>
          </p:nvGrpSpPr>
          <p:grpSpPr>
            <a:xfrm>
              <a:off x="2148051" y="2137173"/>
              <a:ext cx="1291827" cy="1291827"/>
              <a:chOff x="1382807" y="174388"/>
              <a:chExt cx="3025589" cy="3025588"/>
            </a:xfrm>
          </p:grpSpPr>
          <p:sp>
            <p:nvSpPr>
              <p:cNvPr id="12" name="Rectangle 11">
                <a:extLst>
                  <a:ext uri="{FF2B5EF4-FFF2-40B4-BE49-F238E27FC236}">
                    <a16:creationId xmlns:a16="http://schemas.microsoft.com/office/drawing/2014/main" id="{9CA7E29C-3C64-8BEA-2B6B-46817819D458}"/>
                  </a:ext>
                </a:extLst>
              </p:cNvPr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2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3" name="Freeform 8">
                <a:extLst>
                  <a:ext uri="{FF2B5EF4-FFF2-40B4-BE49-F238E27FC236}">
                    <a16:creationId xmlns:a16="http://schemas.microsoft.com/office/drawing/2014/main" id="{CC8F50E4-96D2-FF89-DA91-46EB0E06A37A}"/>
                  </a:ext>
                </a:extLst>
              </p:cNvPr>
              <p:cNvSpPr/>
              <p:nvPr/>
            </p:nvSpPr>
            <p:spPr>
              <a:xfrm>
                <a:off x="2163311" y="784634"/>
                <a:ext cx="1468794" cy="1928720"/>
              </a:xfrm>
              <a:custGeom>
                <a:avLst/>
                <a:gdLst/>
                <a:ahLst/>
                <a:cxnLst/>
                <a:rect l="l" t="t" r="r" b="b"/>
                <a:pathLst>
                  <a:path w="1468794" h="1928720">
                    <a:moveTo>
                      <a:pt x="57861" y="0"/>
                    </a:moveTo>
                    <a:lnTo>
                      <a:pt x="1410932" y="0"/>
                    </a:lnTo>
                    <a:cubicBezTo>
                      <a:pt x="1419834" y="0"/>
                      <a:pt x="1427994" y="2720"/>
                      <a:pt x="1435412" y="8160"/>
                    </a:cubicBezTo>
                    <a:cubicBezTo>
                      <a:pt x="1442830" y="13600"/>
                      <a:pt x="1449012" y="22501"/>
                      <a:pt x="1453957" y="34865"/>
                    </a:cubicBezTo>
                    <a:cubicBezTo>
                      <a:pt x="1458903" y="47229"/>
                      <a:pt x="1462612" y="63796"/>
                      <a:pt x="1465085" y="84567"/>
                    </a:cubicBezTo>
                    <a:cubicBezTo>
                      <a:pt x="1467558" y="105338"/>
                      <a:pt x="1468794" y="130559"/>
                      <a:pt x="1468794" y="160232"/>
                    </a:cubicBezTo>
                    <a:cubicBezTo>
                      <a:pt x="1468794" y="188915"/>
                      <a:pt x="1467558" y="213395"/>
                      <a:pt x="1465085" y="233672"/>
                    </a:cubicBezTo>
                    <a:cubicBezTo>
                      <a:pt x="1462612" y="253948"/>
                      <a:pt x="1458903" y="270268"/>
                      <a:pt x="1453957" y="282631"/>
                    </a:cubicBezTo>
                    <a:cubicBezTo>
                      <a:pt x="1449012" y="294995"/>
                      <a:pt x="1442830" y="304144"/>
                      <a:pt x="1435412" y="310079"/>
                    </a:cubicBezTo>
                    <a:cubicBezTo>
                      <a:pt x="1427994" y="316013"/>
                      <a:pt x="1419834" y="318980"/>
                      <a:pt x="1410932" y="318980"/>
                    </a:cubicBezTo>
                    <a:lnTo>
                      <a:pt x="930236" y="318980"/>
                    </a:lnTo>
                    <a:lnTo>
                      <a:pt x="930236" y="1866407"/>
                    </a:lnTo>
                    <a:cubicBezTo>
                      <a:pt x="930236" y="1876298"/>
                      <a:pt x="927021" y="1885200"/>
                      <a:pt x="920592" y="1893112"/>
                    </a:cubicBezTo>
                    <a:cubicBezTo>
                      <a:pt x="914163" y="1901025"/>
                      <a:pt x="903531" y="1907454"/>
                      <a:pt x="888694" y="1912400"/>
                    </a:cubicBezTo>
                    <a:cubicBezTo>
                      <a:pt x="873858" y="1917345"/>
                      <a:pt x="853829" y="1921301"/>
                      <a:pt x="828607" y="1924269"/>
                    </a:cubicBezTo>
                    <a:cubicBezTo>
                      <a:pt x="803386" y="1927236"/>
                      <a:pt x="771982" y="1928720"/>
                      <a:pt x="734397" y="1928720"/>
                    </a:cubicBezTo>
                    <a:cubicBezTo>
                      <a:pt x="696811" y="1928720"/>
                      <a:pt x="665408" y="1927236"/>
                      <a:pt x="640186" y="1924269"/>
                    </a:cubicBezTo>
                    <a:cubicBezTo>
                      <a:pt x="614964" y="1921301"/>
                      <a:pt x="594935" y="1917345"/>
                      <a:pt x="580099" y="1912400"/>
                    </a:cubicBezTo>
                    <a:cubicBezTo>
                      <a:pt x="565263" y="1907454"/>
                      <a:pt x="554630" y="1901025"/>
                      <a:pt x="548201" y="1893112"/>
                    </a:cubicBezTo>
                    <a:cubicBezTo>
                      <a:pt x="541772" y="1885200"/>
                      <a:pt x="538558" y="1876298"/>
                      <a:pt x="538558" y="1866407"/>
                    </a:cubicBezTo>
                    <a:lnTo>
                      <a:pt x="538558" y="318980"/>
                    </a:lnTo>
                    <a:lnTo>
                      <a:pt x="57861" y="318980"/>
                    </a:lnTo>
                    <a:cubicBezTo>
                      <a:pt x="47970" y="318980"/>
                      <a:pt x="39563" y="316013"/>
                      <a:pt x="32640" y="310079"/>
                    </a:cubicBezTo>
                    <a:cubicBezTo>
                      <a:pt x="25716" y="304144"/>
                      <a:pt x="19781" y="294995"/>
                      <a:pt x="14836" y="282631"/>
                    </a:cubicBezTo>
                    <a:cubicBezTo>
                      <a:pt x="9891" y="270268"/>
                      <a:pt x="6181" y="253948"/>
                      <a:pt x="3709" y="233672"/>
                    </a:cubicBezTo>
                    <a:cubicBezTo>
                      <a:pt x="1236" y="213395"/>
                      <a:pt x="0" y="188915"/>
                      <a:pt x="0" y="160232"/>
                    </a:cubicBezTo>
                    <a:cubicBezTo>
                      <a:pt x="0" y="130559"/>
                      <a:pt x="1236" y="105338"/>
                      <a:pt x="3709" y="84567"/>
                    </a:cubicBezTo>
                    <a:cubicBezTo>
                      <a:pt x="6181" y="63796"/>
                      <a:pt x="9891" y="47229"/>
                      <a:pt x="14836" y="34865"/>
                    </a:cubicBezTo>
                    <a:cubicBezTo>
                      <a:pt x="19781" y="22501"/>
                      <a:pt x="25716" y="13600"/>
                      <a:pt x="32640" y="8160"/>
                    </a:cubicBezTo>
                    <a:cubicBezTo>
                      <a:pt x="39563" y="2720"/>
                      <a:pt x="47970" y="0"/>
                      <a:pt x="57861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4" name="TextBox 13">
                <a:extLst>
                  <a:ext uri="{FF2B5EF4-FFF2-40B4-BE49-F238E27FC236}">
                    <a16:creationId xmlns:a16="http://schemas.microsoft.com/office/drawing/2014/main" id="{B74E3532-EE7B-FA4E-A512-B557DC031BDA}"/>
                  </a:ext>
                </a:extLst>
              </p:cNvPr>
              <p:cNvSpPr txBox="1"/>
              <p:nvPr/>
            </p:nvSpPr>
            <p:spPr>
              <a:xfrm>
                <a:off x="2198867" y="802692"/>
                <a:ext cx="2209529" cy="2397284"/>
              </a:xfrm>
              <a:custGeom>
                <a:avLst/>
                <a:gdLst>
                  <a:gd name="connsiteX0" fmla="*/ 0 w 2209529"/>
                  <a:gd name="connsiteY0" fmla="*/ 293050 h 2397284"/>
                  <a:gd name="connsiteX1" fmla="*/ 22306 w 2209529"/>
                  <a:gd name="connsiteY1" fmla="*/ 300922 h 2397284"/>
                  <a:gd name="connsiteX2" fmla="*/ 503003 w 2209529"/>
                  <a:gd name="connsiteY2" fmla="*/ 300922 h 2397284"/>
                  <a:gd name="connsiteX3" fmla="*/ 503003 w 2209529"/>
                  <a:gd name="connsiteY3" fmla="*/ 729388 h 2397284"/>
                  <a:gd name="connsiteX4" fmla="*/ 1406731 w 2209529"/>
                  <a:gd name="connsiteY4" fmla="*/ 0 h 2397284"/>
                  <a:gd name="connsiteX5" fmla="*/ 2209529 w 2209529"/>
                  <a:gd name="connsiteY5" fmla="*/ 696401 h 2397284"/>
                  <a:gd name="connsiteX6" fmla="*/ 2209529 w 2209529"/>
                  <a:gd name="connsiteY6" fmla="*/ 2397284 h 2397284"/>
                  <a:gd name="connsiteX7" fmla="*/ 1115822 w 2209529"/>
                  <a:gd name="connsiteY7" fmla="*/ 2397284 h 2397284"/>
                  <a:gd name="connsiteX8" fmla="*/ 516470 w 2209529"/>
                  <a:gd name="connsiteY8" fmla="*/ 1877366 h 2397284"/>
                  <a:gd name="connsiteX9" fmla="*/ 544544 w 2209529"/>
                  <a:gd name="connsiteY9" fmla="*/ 1894342 h 2397284"/>
                  <a:gd name="connsiteX10" fmla="*/ 604631 w 2209529"/>
                  <a:gd name="connsiteY10" fmla="*/ 1906211 h 2397284"/>
                  <a:gd name="connsiteX11" fmla="*/ 698842 w 2209529"/>
                  <a:gd name="connsiteY11" fmla="*/ 1910662 h 2397284"/>
                  <a:gd name="connsiteX12" fmla="*/ 793052 w 2209529"/>
                  <a:gd name="connsiteY12" fmla="*/ 1906211 h 2397284"/>
                  <a:gd name="connsiteX13" fmla="*/ 853139 w 2209529"/>
                  <a:gd name="connsiteY13" fmla="*/ 1894342 h 2397284"/>
                  <a:gd name="connsiteX14" fmla="*/ 885037 w 2209529"/>
                  <a:gd name="connsiteY14" fmla="*/ 1875054 h 2397284"/>
                  <a:gd name="connsiteX15" fmla="*/ 894681 w 2209529"/>
                  <a:gd name="connsiteY15" fmla="*/ 1848349 h 2397284"/>
                  <a:gd name="connsiteX16" fmla="*/ 894681 w 2209529"/>
                  <a:gd name="connsiteY16" fmla="*/ 300922 h 2397284"/>
                  <a:gd name="connsiteX17" fmla="*/ 1375377 w 2209529"/>
                  <a:gd name="connsiteY17" fmla="*/ 300922 h 2397284"/>
                  <a:gd name="connsiteX18" fmla="*/ 1399857 w 2209529"/>
                  <a:gd name="connsiteY18" fmla="*/ 292021 h 2397284"/>
                  <a:gd name="connsiteX19" fmla="*/ 1418402 w 2209529"/>
                  <a:gd name="connsiteY19" fmla="*/ 264573 h 2397284"/>
                  <a:gd name="connsiteX20" fmla="*/ 1429530 w 2209529"/>
                  <a:gd name="connsiteY20" fmla="*/ 215614 h 2397284"/>
                  <a:gd name="connsiteX21" fmla="*/ 1433239 w 2209529"/>
                  <a:gd name="connsiteY21" fmla="*/ 142174 h 2397284"/>
                  <a:gd name="connsiteX22" fmla="*/ 1429530 w 2209529"/>
                  <a:gd name="connsiteY22" fmla="*/ 66509 h 2397284"/>
                  <a:gd name="connsiteX23" fmla="*/ 1418402 w 2209529"/>
                  <a:gd name="connsiteY23" fmla="*/ 16807 h 23972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209529" h="2397284">
                    <a:moveTo>
                      <a:pt x="0" y="293050"/>
                    </a:moveTo>
                    <a:lnTo>
                      <a:pt x="22306" y="300922"/>
                    </a:lnTo>
                    <a:lnTo>
                      <a:pt x="503003" y="300922"/>
                    </a:lnTo>
                    <a:lnTo>
                      <a:pt x="503003" y="729388"/>
                    </a:lnTo>
                    <a:close/>
                    <a:moveTo>
                      <a:pt x="1406731" y="0"/>
                    </a:moveTo>
                    <a:lnTo>
                      <a:pt x="2209529" y="696401"/>
                    </a:lnTo>
                    <a:lnTo>
                      <a:pt x="2209529" y="2397284"/>
                    </a:lnTo>
                    <a:lnTo>
                      <a:pt x="1115822" y="2397284"/>
                    </a:lnTo>
                    <a:lnTo>
                      <a:pt x="516470" y="1877366"/>
                    </a:lnTo>
                    <a:lnTo>
                      <a:pt x="544544" y="1894342"/>
                    </a:lnTo>
                    <a:cubicBezTo>
                      <a:pt x="559380" y="1899287"/>
                      <a:pt x="579409" y="1903243"/>
                      <a:pt x="604631" y="1906211"/>
                    </a:cubicBezTo>
                    <a:cubicBezTo>
                      <a:pt x="629853" y="1909178"/>
                      <a:pt x="661256" y="1910662"/>
                      <a:pt x="698842" y="1910662"/>
                    </a:cubicBezTo>
                    <a:cubicBezTo>
                      <a:pt x="736427" y="1910662"/>
                      <a:pt x="767831" y="1909178"/>
                      <a:pt x="793052" y="1906211"/>
                    </a:cubicBezTo>
                    <a:cubicBezTo>
                      <a:pt x="818274" y="1903243"/>
                      <a:pt x="838303" y="1899287"/>
                      <a:pt x="853139" y="1894342"/>
                    </a:cubicBezTo>
                    <a:cubicBezTo>
                      <a:pt x="867976" y="1889396"/>
                      <a:pt x="878608" y="1882967"/>
                      <a:pt x="885037" y="1875054"/>
                    </a:cubicBezTo>
                    <a:cubicBezTo>
                      <a:pt x="891466" y="1867142"/>
                      <a:pt x="894681" y="1858240"/>
                      <a:pt x="894681" y="1848349"/>
                    </a:cubicBezTo>
                    <a:lnTo>
                      <a:pt x="894681" y="300922"/>
                    </a:lnTo>
                    <a:lnTo>
                      <a:pt x="1375377" y="300922"/>
                    </a:lnTo>
                    <a:cubicBezTo>
                      <a:pt x="1384279" y="300922"/>
                      <a:pt x="1392439" y="297955"/>
                      <a:pt x="1399857" y="292021"/>
                    </a:cubicBezTo>
                    <a:cubicBezTo>
                      <a:pt x="1407275" y="286086"/>
                      <a:pt x="1413457" y="276937"/>
                      <a:pt x="1418402" y="264573"/>
                    </a:cubicBezTo>
                    <a:cubicBezTo>
                      <a:pt x="1423348" y="252210"/>
                      <a:pt x="1427057" y="235890"/>
                      <a:pt x="1429530" y="215614"/>
                    </a:cubicBezTo>
                    <a:cubicBezTo>
                      <a:pt x="1432003" y="195337"/>
                      <a:pt x="1433239" y="170857"/>
                      <a:pt x="1433239" y="142174"/>
                    </a:cubicBezTo>
                    <a:cubicBezTo>
                      <a:pt x="1433239" y="112501"/>
                      <a:pt x="1432003" y="87280"/>
                      <a:pt x="1429530" y="66509"/>
                    </a:cubicBezTo>
                    <a:cubicBezTo>
                      <a:pt x="1427057" y="45738"/>
                      <a:pt x="1423348" y="29171"/>
                      <a:pt x="1418402" y="16807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6" name="Group 5">
              <a:extLst>
                <a:ext uri="{FF2B5EF4-FFF2-40B4-BE49-F238E27FC236}">
                  <a16:creationId xmlns:a16="http://schemas.microsoft.com/office/drawing/2014/main" id="{B5245C7B-0B1B-37E5-DA39-32E3C4B31D87}"/>
                </a:ext>
              </a:extLst>
            </p:cNvPr>
            <p:cNvGrpSpPr>
              <a:grpSpLocks noChangeAspect="1"/>
            </p:cNvGrpSpPr>
            <p:nvPr/>
          </p:nvGrpSpPr>
          <p:grpSpPr>
            <a:xfrm>
              <a:off x="6408025" y="2137172"/>
              <a:ext cx="1291827" cy="1291827"/>
              <a:chOff x="1382807" y="174388"/>
              <a:chExt cx="3025589" cy="3025588"/>
            </a:xfrm>
          </p:grpSpPr>
          <p:sp>
            <p:nvSpPr>
              <p:cNvPr id="9" name="Rectangle 8">
                <a:extLst>
                  <a:ext uri="{FF2B5EF4-FFF2-40B4-BE49-F238E27FC236}">
                    <a16:creationId xmlns:a16="http://schemas.microsoft.com/office/drawing/2014/main" id="{F2E9E519-BB31-015B-2945-ABCFD5A8CF8A}"/>
                  </a:ext>
                </a:extLst>
              </p:cNvPr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4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0" name="TextBox 9">
                <a:extLst>
                  <a:ext uri="{FF2B5EF4-FFF2-40B4-BE49-F238E27FC236}">
                    <a16:creationId xmlns:a16="http://schemas.microsoft.com/office/drawing/2014/main" id="{9C98794C-95BF-898F-96B7-FC5F713462BD}"/>
                  </a:ext>
                </a:extLst>
              </p:cNvPr>
              <p:cNvSpPr txBox="1"/>
              <p:nvPr/>
            </p:nvSpPr>
            <p:spPr>
              <a:xfrm>
                <a:off x="2540121" y="810818"/>
                <a:ext cx="1868275" cy="2389158"/>
              </a:xfrm>
              <a:custGeom>
                <a:avLst/>
                <a:gdLst>
                  <a:gd name="connsiteX0" fmla="*/ 0 w 1868275"/>
                  <a:gd name="connsiteY0" fmla="*/ 1718 h 2389158"/>
                  <a:gd name="connsiteX1" fmla="*/ 506810 w 1868275"/>
                  <a:gd name="connsiteY1" fmla="*/ 441359 h 2389158"/>
                  <a:gd name="connsiteX2" fmla="*/ 476232 w 1868275"/>
                  <a:gd name="connsiteY2" fmla="*/ 509406 h 2389158"/>
                  <a:gd name="connsiteX3" fmla="*/ 418370 w 1868275"/>
                  <a:gd name="connsiteY3" fmla="*/ 653319 h 2389158"/>
                  <a:gd name="connsiteX4" fmla="*/ 360509 w 1868275"/>
                  <a:gd name="connsiteY4" fmla="*/ 809100 h 2389158"/>
                  <a:gd name="connsiteX5" fmla="*/ 357541 w 1868275"/>
                  <a:gd name="connsiteY5" fmla="*/ 809100 h 2389158"/>
                  <a:gd name="connsiteX6" fmla="*/ 295971 w 1868275"/>
                  <a:gd name="connsiteY6" fmla="*/ 650351 h 2389158"/>
                  <a:gd name="connsiteX7" fmla="*/ 234400 w 1868275"/>
                  <a:gd name="connsiteY7" fmla="*/ 506439 h 2389158"/>
                  <a:gd name="connsiteX8" fmla="*/ 20757 w 1868275"/>
                  <a:gd name="connsiteY8" fmla="*/ 34645 h 2389158"/>
                  <a:gd name="connsiteX9" fmla="*/ 1103694 w 1868275"/>
                  <a:gd name="connsiteY9" fmla="*/ 0 h 2389158"/>
                  <a:gd name="connsiteX10" fmla="*/ 1868275 w 1868275"/>
                  <a:gd name="connsiteY10" fmla="*/ 663249 h 2389158"/>
                  <a:gd name="connsiteX11" fmla="*/ 1868275 w 1868275"/>
                  <a:gd name="connsiteY11" fmla="*/ 2389158 h 2389158"/>
                  <a:gd name="connsiteX12" fmla="*/ 768108 w 1868275"/>
                  <a:gd name="connsiteY12" fmla="*/ 2389158 h 2389158"/>
                  <a:gd name="connsiteX13" fmla="*/ 176188 w 1868275"/>
                  <a:gd name="connsiteY13" fmla="*/ 1875688 h 2389158"/>
                  <a:gd name="connsiteX14" fmla="*/ 193600 w 1868275"/>
                  <a:gd name="connsiteY14" fmla="*/ 1886216 h 2389158"/>
                  <a:gd name="connsiteX15" fmla="*/ 253687 w 1868275"/>
                  <a:gd name="connsiteY15" fmla="*/ 1898085 h 2389158"/>
                  <a:gd name="connsiteX16" fmla="*/ 348639 w 1868275"/>
                  <a:gd name="connsiteY16" fmla="*/ 1902536 h 2389158"/>
                  <a:gd name="connsiteX17" fmla="*/ 442850 w 1868275"/>
                  <a:gd name="connsiteY17" fmla="*/ 1898085 h 2389158"/>
                  <a:gd name="connsiteX18" fmla="*/ 502937 w 1868275"/>
                  <a:gd name="connsiteY18" fmla="*/ 1886216 h 2389158"/>
                  <a:gd name="connsiteX19" fmla="*/ 534835 w 1868275"/>
                  <a:gd name="connsiteY19" fmla="*/ 1866928 h 2389158"/>
                  <a:gd name="connsiteX20" fmla="*/ 544479 w 1868275"/>
                  <a:gd name="connsiteY20" fmla="*/ 1840223 h 2389158"/>
                  <a:gd name="connsiteX21" fmla="*/ 544479 w 1868275"/>
                  <a:gd name="connsiteY21" fmla="*/ 1165171 h 2389158"/>
                  <a:gd name="connsiteX22" fmla="*/ 1069684 w 1868275"/>
                  <a:gd name="connsiteY22" fmla="*/ 119212 h 2389158"/>
                  <a:gd name="connsiteX23" fmla="*/ 1105291 w 1868275"/>
                  <a:gd name="connsiteY23" fmla="*/ 34645 h 2389158"/>
                  <a:gd name="connsiteX24" fmla="*/ 1107702 w 1868275"/>
                  <a:gd name="connsiteY24" fmla="*/ 7383 h 23891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</a:cxnLst>
                <a:rect l="l" t="t" r="r" b="b"/>
                <a:pathLst>
                  <a:path w="1868275" h="2389158">
                    <a:moveTo>
                      <a:pt x="0" y="1718"/>
                    </a:moveTo>
                    <a:lnTo>
                      <a:pt x="506810" y="441359"/>
                    </a:lnTo>
                    <a:lnTo>
                      <a:pt x="476232" y="509406"/>
                    </a:lnTo>
                    <a:cubicBezTo>
                      <a:pt x="457439" y="554904"/>
                      <a:pt x="438152" y="602875"/>
                      <a:pt x="418370" y="653319"/>
                    </a:cubicBezTo>
                    <a:cubicBezTo>
                      <a:pt x="398588" y="703762"/>
                      <a:pt x="379301" y="755689"/>
                      <a:pt x="360509" y="809100"/>
                    </a:cubicBezTo>
                    <a:lnTo>
                      <a:pt x="357541" y="809100"/>
                    </a:lnTo>
                    <a:cubicBezTo>
                      <a:pt x="336770" y="753711"/>
                      <a:pt x="316247" y="700795"/>
                      <a:pt x="295971" y="650351"/>
                    </a:cubicBezTo>
                    <a:cubicBezTo>
                      <a:pt x="275694" y="599908"/>
                      <a:pt x="255171" y="551937"/>
                      <a:pt x="234400" y="506439"/>
                    </a:cubicBezTo>
                    <a:lnTo>
                      <a:pt x="20757" y="34645"/>
                    </a:lnTo>
                    <a:close/>
                    <a:moveTo>
                      <a:pt x="1103694" y="0"/>
                    </a:moveTo>
                    <a:lnTo>
                      <a:pt x="1868275" y="663249"/>
                    </a:lnTo>
                    <a:lnTo>
                      <a:pt x="1868275" y="2389158"/>
                    </a:lnTo>
                    <a:lnTo>
                      <a:pt x="768108" y="2389158"/>
                    </a:lnTo>
                    <a:lnTo>
                      <a:pt x="176188" y="1875688"/>
                    </a:lnTo>
                    <a:lnTo>
                      <a:pt x="193600" y="1886216"/>
                    </a:lnTo>
                    <a:cubicBezTo>
                      <a:pt x="208931" y="1891161"/>
                      <a:pt x="228960" y="1895117"/>
                      <a:pt x="253687" y="1898085"/>
                    </a:cubicBezTo>
                    <a:cubicBezTo>
                      <a:pt x="278414" y="1901052"/>
                      <a:pt x="310065" y="1902536"/>
                      <a:pt x="348639" y="1902536"/>
                    </a:cubicBezTo>
                    <a:cubicBezTo>
                      <a:pt x="386225" y="1902536"/>
                      <a:pt x="417628" y="1901052"/>
                      <a:pt x="442850" y="1898085"/>
                    </a:cubicBezTo>
                    <a:cubicBezTo>
                      <a:pt x="468072" y="1895117"/>
                      <a:pt x="488101" y="1891161"/>
                      <a:pt x="502937" y="1886216"/>
                    </a:cubicBezTo>
                    <a:cubicBezTo>
                      <a:pt x="517773" y="1881270"/>
                      <a:pt x="528406" y="1874841"/>
                      <a:pt x="534835" y="1866928"/>
                    </a:cubicBezTo>
                    <a:cubicBezTo>
                      <a:pt x="541264" y="1859016"/>
                      <a:pt x="544479" y="1850114"/>
                      <a:pt x="544479" y="1840223"/>
                    </a:cubicBezTo>
                    <a:lnTo>
                      <a:pt x="544479" y="1165171"/>
                    </a:lnTo>
                    <a:lnTo>
                      <a:pt x="1069684" y="119212"/>
                    </a:lnTo>
                    <a:cubicBezTo>
                      <a:pt x="1087488" y="83604"/>
                      <a:pt x="1099357" y="55416"/>
                      <a:pt x="1105291" y="34645"/>
                    </a:cubicBezTo>
                    <a:cubicBezTo>
                      <a:pt x="1108259" y="24260"/>
                      <a:pt x="1109062" y="15172"/>
                      <a:pt x="1107702" y="7383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11" name="Freeform 13">
                <a:extLst>
                  <a:ext uri="{FF2B5EF4-FFF2-40B4-BE49-F238E27FC236}">
                    <a16:creationId xmlns:a16="http://schemas.microsoft.com/office/drawing/2014/main" id="{E91AF729-1476-2D7D-8E2F-C021E235BB1C}"/>
                  </a:ext>
                </a:extLst>
              </p:cNvPr>
              <p:cNvSpPr/>
              <p:nvPr/>
            </p:nvSpPr>
            <p:spPr>
              <a:xfrm>
                <a:off x="2128726" y="775732"/>
                <a:ext cx="1519738" cy="1937622"/>
              </a:xfrm>
              <a:custGeom>
                <a:avLst/>
                <a:gdLst/>
                <a:ahLst/>
                <a:cxnLst/>
                <a:rect l="l" t="t" r="r" b="b"/>
                <a:pathLst>
                  <a:path w="1519738" h="1937622">
                    <a:moveTo>
                      <a:pt x="202189" y="0"/>
                    </a:moveTo>
                    <a:cubicBezTo>
                      <a:pt x="247688" y="0"/>
                      <a:pt x="284036" y="989"/>
                      <a:pt x="311236" y="2967"/>
                    </a:cubicBezTo>
                    <a:cubicBezTo>
                      <a:pt x="338436" y="4946"/>
                      <a:pt x="359949" y="8655"/>
                      <a:pt x="375774" y="14095"/>
                    </a:cubicBezTo>
                    <a:cubicBezTo>
                      <a:pt x="391600" y="19534"/>
                      <a:pt x="403221" y="26705"/>
                      <a:pt x="410640" y="35607"/>
                    </a:cubicBezTo>
                    <a:cubicBezTo>
                      <a:pt x="418058" y="44509"/>
                      <a:pt x="425229" y="55883"/>
                      <a:pt x="432152" y="69731"/>
                    </a:cubicBezTo>
                    <a:lnTo>
                      <a:pt x="645795" y="541525"/>
                    </a:lnTo>
                    <a:cubicBezTo>
                      <a:pt x="666566" y="587023"/>
                      <a:pt x="687089" y="634994"/>
                      <a:pt x="707366" y="685437"/>
                    </a:cubicBezTo>
                    <a:cubicBezTo>
                      <a:pt x="727642" y="735881"/>
                      <a:pt x="748165" y="788797"/>
                      <a:pt x="768936" y="844186"/>
                    </a:cubicBezTo>
                    <a:lnTo>
                      <a:pt x="771904" y="844186"/>
                    </a:lnTo>
                    <a:cubicBezTo>
                      <a:pt x="790696" y="790775"/>
                      <a:pt x="809983" y="738848"/>
                      <a:pt x="829765" y="688405"/>
                    </a:cubicBezTo>
                    <a:cubicBezTo>
                      <a:pt x="849547" y="637961"/>
                      <a:pt x="868834" y="589990"/>
                      <a:pt x="887627" y="544492"/>
                    </a:cubicBezTo>
                    <a:lnTo>
                      <a:pt x="1098302" y="75665"/>
                    </a:lnTo>
                    <a:cubicBezTo>
                      <a:pt x="1103248" y="59840"/>
                      <a:pt x="1109430" y="47229"/>
                      <a:pt x="1116848" y="37833"/>
                    </a:cubicBezTo>
                    <a:cubicBezTo>
                      <a:pt x="1124266" y="28436"/>
                      <a:pt x="1135393" y="20771"/>
                      <a:pt x="1150229" y="14836"/>
                    </a:cubicBezTo>
                    <a:cubicBezTo>
                      <a:pt x="1165066" y="8902"/>
                      <a:pt x="1185342" y="4946"/>
                      <a:pt x="1211058" y="2967"/>
                    </a:cubicBezTo>
                    <a:cubicBezTo>
                      <a:pt x="1236774" y="989"/>
                      <a:pt x="1270898" y="0"/>
                      <a:pt x="1313429" y="0"/>
                    </a:cubicBezTo>
                    <a:cubicBezTo>
                      <a:pt x="1369807" y="0"/>
                      <a:pt x="1413574" y="1236"/>
                      <a:pt x="1444730" y="3709"/>
                    </a:cubicBezTo>
                    <a:cubicBezTo>
                      <a:pt x="1475886" y="6182"/>
                      <a:pt x="1497152" y="12611"/>
                      <a:pt x="1508526" y="22996"/>
                    </a:cubicBezTo>
                    <a:cubicBezTo>
                      <a:pt x="1519901" y="33382"/>
                      <a:pt x="1522621" y="48960"/>
                      <a:pt x="1516686" y="69731"/>
                    </a:cubicBezTo>
                    <a:cubicBezTo>
                      <a:pt x="1510752" y="90502"/>
                      <a:pt x="1498883" y="118690"/>
                      <a:pt x="1481079" y="154298"/>
                    </a:cubicBezTo>
                    <a:lnTo>
                      <a:pt x="955874" y="1200257"/>
                    </a:lnTo>
                    <a:lnTo>
                      <a:pt x="955874" y="1875309"/>
                    </a:lnTo>
                    <a:cubicBezTo>
                      <a:pt x="955874" y="1885200"/>
                      <a:pt x="952659" y="1894102"/>
                      <a:pt x="946230" y="1902014"/>
                    </a:cubicBezTo>
                    <a:cubicBezTo>
                      <a:pt x="939801" y="1909927"/>
                      <a:pt x="929168" y="1916356"/>
                      <a:pt x="914332" y="1921302"/>
                    </a:cubicBezTo>
                    <a:cubicBezTo>
                      <a:pt x="899496" y="1926247"/>
                      <a:pt x="879467" y="1930203"/>
                      <a:pt x="854245" y="1933171"/>
                    </a:cubicBezTo>
                    <a:cubicBezTo>
                      <a:pt x="829023" y="1936138"/>
                      <a:pt x="797620" y="1937622"/>
                      <a:pt x="760034" y="1937622"/>
                    </a:cubicBezTo>
                    <a:cubicBezTo>
                      <a:pt x="721460" y="1937622"/>
                      <a:pt x="689809" y="1936138"/>
                      <a:pt x="665082" y="1933171"/>
                    </a:cubicBezTo>
                    <a:cubicBezTo>
                      <a:pt x="640355" y="1930203"/>
                      <a:pt x="620326" y="1926247"/>
                      <a:pt x="604995" y="1921302"/>
                    </a:cubicBezTo>
                    <a:cubicBezTo>
                      <a:pt x="589664" y="1916356"/>
                      <a:pt x="579032" y="1909927"/>
                      <a:pt x="573097" y="1902014"/>
                    </a:cubicBezTo>
                    <a:cubicBezTo>
                      <a:pt x="567163" y="1894102"/>
                      <a:pt x="564195" y="1885200"/>
                      <a:pt x="564195" y="1875309"/>
                    </a:cubicBezTo>
                    <a:lnTo>
                      <a:pt x="564195" y="1200257"/>
                    </a:lnTo>
                    <a:lnTo>
                      <a:pt x="38990" y="154298"/>
                    </a:lnTo>
                    <a:cubicBezTo>
                      <a:pt x="20198" y="117701"/>
                      <a:pt x="8081" y="89265"/>
                      <a:pt x="2641" y="68989"/>
                    </a:cubicBezTo>
                    <a:cubicBezTo>
                      <a:pt x="-2799" y="48713"/>
                      <a:pt x="168" y="33382"/>
                      <a:pt x="11543" y="22996"/>
                    </a:cubicBezTo>
                    <a:cubicBezTo>
                      <a:pt x="22917" y="12611"/>
                      <a:pt x="43936" y="6182"/>
                      <a:pt x="74597" y="3709"/>
                    </a:cubicBezTo>
                    <a:cubicBezTo>
                      <a:pt x="105259" y="1236"/>
                      <a:pt x="147790" y="0"/>
                      <a:pt x="202189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377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B070A49D-8257-9676-BD50-D46A977752CB}"/>
                </a:ext>
              </a:extLst>
            </p:cNvPr>
            <p:cNvSpPr/>
            <p:nvPr/>
          </p:nvSpPr>
          <p:spPr>
            <a:xfrm>
              <a:off x="3550258" y="2738785"/>
              <a:ext cx="2158499" cy="546199"/>
            </a:xfrm>
            <a:custGeom>
              <a:avLst/>
              <a:gdLst>
                <a:gd name="connsiteX0" fmla="*/ 763761 w 2158499"/>
                <a:gd name="connsiteY0" fmla="*/ 84460 h 546199"/>
                <a:gd name="connsiteX1" fmla="*/ 693440 w 2158499"/>
                <a:gd name="connsiteY1" fmla="*/ 319980 h 546199"/>
                <a:gd name="connsiteX2" fmla="*/ 835198 w 2158499"/>
                <a:gd name="connsiteY2" fmla="*/ 319980 h 546199"/>
                <a:gd name="connsiteX3" fmla="*/ 773621 w 2158499"/>
                <a:gd name="connsiteY3" fmla="*/ 120923 h 546199"/>
                <a:gd name="connsiteX4" fmla="*/ 763761 w 2158499"/>
                <a:gd name="connsiteY4" fmla="*/ 84460 h 546199"/>
                <a:gd name="connsiteX5" fmla="*/ 1720944 w 2158499"/>
                <a:gd name="connsiteY5" fmla="*/ 2232 h 546199"/>
                <a:gd name="connsiteX6" fmla="*/ 1836286 w 2158499"/>
                <a:gd name="connsiteY6" fmla="*/ 2232 h 546199"/>
                <a:gd name="connsiteX7" fmla="*/ 1836286 w 2158499"/>
                <a:gd name="connsiteY7" fmla="*/ 251147 h 546199"/>
                <a:gd name="connsiteX8" fmla="*/ 1881679 w 2158499"/>
                <a:gd name="connsiteY8" fmla="*/ 187151 h 546199"/>
                <a:gd name="connsiteX9" fmla="*/ 2029018 w 2158499"/>
                <a:gd name="connsiteY9" fmla="*/ 2232 h 546199"/>
                <a:gd name="connsiteX10" fmla="*/ 2157011 w 2158499"/>
                <a:gd name="connsiteY10" fmla="*/ 2232 h 546199"/>
                <a:gd name="connsiteX11" fmla="*/ 1967255 w 2158499"/>
                <a:gd name="connsiteY11" fmla="*/ 242962 h 546199"/>
                <a:gd name="connsiteX12" fmla="*/ 2158499 w 2158499"/>
                <a:gd name="connsiteY12" fmla="*/ 546199 h 546199"/>
                <a:gd name="connsiteX13" fmla="*/ 2027530 w 2158499"/>
                <a:gd name="connsiteY13" fmla="*/ 546199 h 546199"/>
                <a:gd name="connsiteX14" fmla="*/ 1885027 w 2158499"/>
                <a:gd name="connsiteY14" fmla="*/ 317004 h 546199"/>
                <a:gd name="connsiteX15" fmla="*/ 1836286 w 2158499"/>
                <a:gd name="connsiteY15" fmla="*/ 351978 h 546199"/>
                <a:gd name="connsiteX16" fmla="*/ 1836286 w 2158499"/>
                <a:gd name="connsiteY16" fmla="*/ 546199 h 546199"/>
                <a:gd name="connsiteX17" fmla="*/ 1720944 w 2158499"/>
                <a:gd name="connsiteY17" fmla="*/ 546199 h 546199"/>
                <a:gd name="connsiteX18" fmla="*/ 1103638 w 2158499"/>
                <a:gd name="connsiteY18" fmla="*/ 2232 h 546199"/>
                <a:gd name="connsiteX19" fmla="*/ 1249118 w 2158499"/>
                <a:gd name="connsiteY19" fmla="*/ 2232 h 546199"/>
                <a:gd name="connsiteX20" fmla="*/ 1485382 w 2158499"/>
                <a:gd name="connsiteY20" fmla="*/ 409649 h 546199"/>
                <a:gd name="connsiteX21" fmla="*/ 1487987 w 2158499"/>
                <a:gd name="connsiteY21" fmla="*/ 409649 h 546199"/>
                <a:gd name="connsiteX22" fmla="*/ 1482406 w 2158499"/>
                <a:gd name="connsiteY22" fmla="*/ 259705 h 546199"/>
                <a:gd name="connsiteX23" fmla="*/ 1482406 w 2158499"/>
                <a:gd name="connsiteY23" fmla="*/ 2232 h 546199"/>
                <a:gd name="connsiteX24" fmla="*/ 1586213 w 2158499"/>
                <a:gd name="connsiteY24" fmla="*/ 2232 h 546199"/>
                <a:gd name="connsiteX25" fmla="*/ 1586213 w 2158499"/>
                <a:gd name="connsiteY25" fmla="*/ 546199 h 546199"/>
                <a:gd name="connsiteX26" fmla="*/ 1439618 w 2158499"/>
                <a:gd name="connsiteY26" fmla="*/ 546199 h 546199"/>
                <a:gd name="connsiteX27" fmla="*/ 1202981 w 2158499"/>
                <a:gd name="connsiteY27" fmla="*/ 134689 h 546199"/>
                <a:gd name="connsiteX28" fmla="*/ 1199632 w 2158499"/>
                <a:gd name="connsiteY28" fmla="*/ 134689 h 546199"/>
                <a:gd name="connsiteX29" fmla="*/ 1206702 w 2158499"/>
                <a:gd name="connsiteY29" fmla="*/ 290215 h 546199"/>
                <a:gd name="connsiteX30" fmla="*/ 1206702 w 2158499"/>
                <a:gd name="connsiteY30" fmla="*/ 546199 h 546199"/>
                <a:gd name="connsiteX31" fmla="*/ 1103638 w 2158499"/>
                <a:gd name="connsiteY31" fmla="*/ 546199 h 546199"/>
                <a:gd name="connsiteX32" fmla="*/ 0 w 2158499"/>
                <a:gd name="connsiteY32" fmla="*/ 2232 h 546199"/>
                <a:gd name="connsiteX33" fmla="*/ 115342 w 2158499"/>
                <a:gd name="connsiteY33" fmla="*/ 2232 h 546199"/>
                <a:gd name="connsiteX34" fmla="*/ 115342 w 2158499"/>
                <a:gd name="connsiteY34" fmla="*/ 215429 h 546199"/>
                <a:gd name="connsiteX35" fmla="*/ 330771 w 2158499"/>
                <a:gd name="connsiteY35" fmla="*/ 215429 h 546199"/>
                <a:gd name="connsiteX36" fmla="*/ 330771 w 2158499"/>
                <a:gd name="connsiteY36" fmla="*/ 2232 h 546199"/>
                <a:gd name="connsiteX37" fmla="*/ 445740 w 2158499"/>
                <a:gd name="connsiteY37" fmla="*/ 2232 h 546199"/>
                <a:gd name="connsiteX38" fmla="*/ 445740 w 2158499"/>
                <a:gd name="connsiteY38" fmla="*/ 546199 h 546199"/>
                <a:gd name="connsiteX39" fmla="*/ 330771 w 2158499"/>
                <a:gd name="connsiteY39" fmla="*/ 546199 h 546199"/>
                <a:gd name="connsiteX40" fmla="*/ 330771 w 2158499"/>
                <a:gd name="connsiteY40" fmla="*/ 311423 h 546199"/>
                <a:gd name="connsiteX41" fmla="*/ 115342 w 2158499"/>
                <a:gd name="connsiteY41" fmla="*/ 311423 h 546199"/>
                <a:gd name="connsiteX42" fmla="*/ 115342 w 2158499"/>
                <a:gd name="connsiteY42" fmla="*/ 546199 h 546199"/>
                <a:gd name="connsiteX43" fmla="*/ 0 w 2158499"/>
                <a:gd name="connsiteY43" fmla="*/ 546199 h 546199"/>
                <a:gd name="connsiteX44" fmla="*/ 692696 w 2158499"/>
                <a:gd name="connsiteY44" fmla="*/ 0 h 546199"/>
                <a:gd name="connsiteX45" fmla="*/ 833710 w 2158499"/>
                <a:gd name="connsiteY45" fmla="*/ 0 h 546199"/>
                <a:gd name="connsiteX46" fmla="*/ 1026443 w 2158499"/>
                <a:gd name="connsiteY46" fmla="*/ 546199 h 546199"/>
                <a:gd name="connsiteX47" fmla="*/ 902171 w 2158499"/>
                <a:gd name="connsiteY47" fmla="*/ 546199 h 546199"/>
                <a:gd name="connsiteX48" fmla="*/ 862732 w 2158499"/>
                <a:gd name="connsiteY48" fmla="*/ 416719 h 546199"/>
                <a:gd name="connsiteX49" fmla="*/ 664418 w 2158499"/>
                <a:gd name="connsiteY49" fmla="*/ 416719 h 546199"/>
                <a:gd name="connsiteX50" fmla="*/ 624979 w 2158499"/>
                <a:gd name="connsiteY50" fmla="*/ 546199 h 546199"/>
                <a:gd name="connsiteX51" fmla="*/ 500707 w 2158499"/>
                <a:gd name="connsiteY51" fmla="*/ 546199 h 5461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2158499" h="546199">
                  <a:moveTo>
                    <a:pt x="763761" y="84460"/>
                  </a:moveTo>
                  <a:cubicBezTo>
                    <a:pt x="755575" y="116210"/>
                    <a:pt x="732135" y="194717"/>
                    <a:pt x="693440" y="319980"/>
                  </a:cubicBezTo>
                  <a:lnTo>
                    <a:pt x="835198" y="319980"/>
                  </a:lnTo>
                  <a:cubicBezTo>
                    <a:pt x="798736" y="202654"/>
                    <a:pt x="778210" y="136302"/>
                    <a:pt x="773621" y="120923"/>
                  </a:cubicBezTo>
                  <a:cubicBezTo>
                    <a:pt x="769032" y="105544"/>
                    <a:pt x="765745" y="93390"/>
                    <a:pt x="763761" y="84460"/>
                  </a:cubicBezTo>
                  <a:close/>
                  <a:moveTo>
                    <a:pt x="1720944" y="2232"/>
                  </a:moveTo>
                  <a:lnTo>
                    <a:pt x="1836286" y="2232"/>
                  </a:lnTo>
                  <a:lnTo>
                    <a:pt x="1836286" y="251147"/>
                  </a:lnTo>
                  <a:lnTo>
                    <a:pt x="1881679" y="187151"/>
                  </a:lnTo>
                  <a:lnTo>
                    <a:pt x="2029018" y="2232"/>
                  </a:lnTo>
                  <a:lnTo>
                    <a:pt x="2157011" y="2232"/>
                  </a:lnTo>
                  <a:lnTo>
                    <a:pt x="1967255" y="242962"/>
                  </a:lnTo>
                  <a:lnTo>
                    <a:pt x="2158499" y="546199"/>
                  </a:lnTo>
                  <a:lnTo>
                    <a:pt x="2027530" y="546199"/>
                  </a:lnTo>
                  <a:lnTo>
                    <a:pt x="1885027" y="317004"/>
                  </a:lnTo>
                  <a:lnTo>
                    <a:pt x="1836286" y="351978"/>
                  </a:lnTo>
                  <a:lnTo>
                    <a:pt x="1836286" y="546199"/>
                  </a:lnTo>
                  <a:lnTo>
                    <a:pt x="1720944" y="546199"/>
                  </a:lnTo>
                  <a:close/>
                  <a:moveTo>
                    <a:pt x="1103638" y="2232"/>
                  </a:moveTo>
                  <a:lnTo>
                    <a:pt x="1249118" y="2232"/>
                  </a:lnTo>
                  <a:lnTo>
                    <a:pt x="1485382" y="409649"/>
                  </a:lnTo>
                  <a:lnTo>
                    <a:pt x="1487987" y="409649"/>
                  </a:lnTo>
                  <a:cubicBezTo>
                    <a:pt x="1484266" y="338956"/>
                    <a:pt x="1482406" y="288975"/>
                    <a:pt x="1482406" y="259705"/>
                  </a:cubicBezTo>
                  <a:lnTo>
                    <a:pt x="1482406" y="2232"/>
                  </a:lnTo>
                  <a:lnTo>
                    <a:pt x="1586213" y="2232"/>
                  </a:lnTo>
                  <a:lnTo>
                    <a:pt x="1586213" y="546199"/>
                  </a:lnTo>
                  <a:lnTo>
                    <a:pt x="1439618" y="546199"/>
                  </a:lnTo>
                  <a:lnTo>
                    <a:pt x="1202981" y="134689"/>
                  </a:lnTo>
                  <a:lnTo>
                    <a:pt x="1199632" y="134689"/>
                  </a:lnTo>
                  <a:cubicBezTo>
                    <a:pt x="1204345" y="207367"/>
                    <a:pt x="1206702" y="259209"/>
                    <a:pt x="1206702" y="290215"/>
                  </a:cubicBezTo>
                  <a:lnTo>
                    <a:pt x="1206702" y="546199"/>
                  </a:lnTo>
                  <a:lnTo>
                    <a:pt x="1103638" y="546199"/>
                  </a:lnTo>
                  <a:close/>
                  <a:moveTo>
                    <a:pt x="0" y="2232"/>
                  </a:moveTo>
                  <a:lnTo>
                    <a:pt x="115342" y="2232"/>
                  </a:lnTo>
                  <a:lnTo>
                    <a:pt x="115342" y="215429"/>
                  </a:lnTo>
                  <a:lnTo>
                    <a:pt x="330771" y="215429"/>
                  </a:lnTo>
                  <a:lnTo>
                    <a:pt x="330771" y="2232"/>
                  </a:lnTo>
                  <a:lnTo>
                    <a:pt x="445740" y="2232"/>
                  </a:lnTo>
                  <a:lnTo>
                    <a:pt x="445740" y="546199"/>
                  </a:lnTo>
                  <a:lnTo>
                    <a:pt x="330771" y="546199"/>
                  </a:lnTo>
                  <a:lnTo>
                    <a:pt x="330771" y="311423"/>
                  </a:lnTo>
                  <a:lnTo>
                    <a:pt x="115342" y="311423"/>
                  </a:lnTo>
                  <a:lnTo>
                    <a:pt x="115342" y="546199"/>
                  </a:lnTo>
                  <a:lnTo>
                    <a:pt x="0" y="546199"/>
                  </a:lnTo>
                  <a:close/>
                  <a:moveTo>
                    <a:pt x="692696" y="0"/>
                  </a:moveTo>
                  <a:lnTo>
                    <a:pt x="833710" y="0"/>
                  </a:lnTo>
                  <a:lnTo>
                    <a:pt x="1026443" y="546199"/>
                  </a:lnTo>
                  <a:lnTo>
                    <a:pt x="902171" y="546199"/>
                  </a:lnTo>
                  <a:lnTo>
                    <a:pt x="862732" y="416719"/>
                  </a:lnTo>
                  <a:lnTo>
                    <a:pt x="664418" y="416719"/>
                  </a:lnTo>
                  <a:lnTo>
                    <a:pt x="624979" y="546199"/>
                  </a:lnTo>
                  <a:lnTo>
                    <a:pt x="500707" y="54619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32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0A19EB12-BDEA-492A-3091-45B3E85E94E0}"/>
                </a:ext>
              </a:extLst>
            </p:cNvPr>
            <p:cNvSpPr/>
            <p:nvPr/>
          </p:nvSpPr>
          <p:spPr>
            <a:xfrm>
              <a:off x="7805981" y="2736364"/>
              <a:ext cx="1308596" cy="559966"/>
            </a:xfrm>
            <a:custGeom>
              <a:avLst/>
              <a:gdLst>
                <a:gd name="connsiteX0" fmla="*/ 1243856 w 1308596"/>
                <a:gd name="connsiteY0" fmla="*/ 433462 h 559966"/>
                <a:gd name="connsiteX1" fmla="*/ 1291667 w 1308596"/>
                <a:gd name="connsiteY1" fmla="*/ 449833 h 559966"/>
                <a:gd name="connsiteX2" fmla="*/ 1308596 w 1308596"/>
                <a:gd name="connsiteY2" fmla="*/ 496714 h 559966"/>
                <a:gd name="connsiteX3" fmla="*/ 1291481 w 1308596"/>
                <a:gd name="connsiteY3" fmla="*/ 543037 h 559966"/>
                <a:gd name="connsiteX4" fmla="*/ 1243856 w 1308596"/>
                <a:gd name="connsiteY4" fmla="*/ 559966 h 559966"/>
                <a:gd name="connsiteX5" fmla="*/ 1195486 w 1308596"/>
                <a:gd name="connsiteY5" fmla="*/ 543409 h 559966"/>
                <a:gd name="connsiteX6" fmla="*/ 1178371 w 1308596"/>
                <a:gd name="connsiteY6" fmla="*/ 496714 h 559966"/>
                <a:gd name="connsiteX7" fmla="*/ 1195114 w 1308596"/>
                <a:gd name="connsiteY7" fmla="*/ 449461 h 559966"/>
                <a:gd name="connsiteX8" fmla="*/ 1243856 w 1308596"/>
                <a:gd name="connsiteY8" fmla="*/ 433462 h 559966"/>
                <a:gd name="connsiteX9" fmla="*/ 259705 w 1308596"/>
                <a:gd name="connsiteY9" fmla="*/ 95994 h 559966"/>
                <a:gd name="connsiteX10" fmla="*/ 155897 w 1308596"/>
                <a:gd name="connsiteY10" fmla="*/ 142317 h 559966"/>
                <a:gd name="connsiteX11" fmla="*/ 120922 w 1308596"/>
                <a:gd name="connsiteY11" fmla="*/ 279797 h 559966"/>
                <a:gd name="connsiteX12" fmla="*/ 155525 w 1308596"/>
                <a:gd name="connsiteY12" fmla="*/ 417091 h 559966"/>
                <a:gd name="connsiteX13" fmla="*/ 258961 w 1308596"/>
                <a:gd name="connsiteY13" fmla="*/ 463227 h 559966"/>
                <a:gd name="connsiteX14" fmla="*/ 396999 w 1308596"/>
                <a:gd name="connsiteY14" fmla="*/ 279797 h 559966"/>
                <a:gd name="connsiteX15" fmla="*/ 259705 w 1308596"/>
                <a:gd name="connsiteY15" fmla="*/ 95994 h 559966"/>
                <a:gd name="connsiteX16" fmla="*/ 619433 w 1308596"/>
                <a:gd name="connsiteY16" fmla="*/ 8557 h 559966"/>
                <a:gd name="connsiteX17" fmla="*/ 734403 w 1308596"/>
                <a:gd name="connsiteY17" fmla="*/ 8557 h 559966"/>
                <a:gd name="connsiteX18" fmla="*/ 734403 w 1308596"/>
                <a:gd name="connsiteY18" fmla="*/ 341560 h 559966"/>
                <a:gd name="connsiteX19" fmla="*/ 759704 w 1308596"/>
                <a:gd name="connsiteY19" fmla="*/ 433834 h 559966"/>
                <a:gd name="connsiteX20" fmla="*/ 843420 w 1308596"/>
                <a:gd name="connsiteY20" fmla="*/ 463227 h 559966"/>
                <a:gd name="connsiteX21" fmla="*/ 925461 w 1308596"/>
                <a:gd name="connsiteY21" fmla="*/ 433648 h 559966"/>
                <a:gd name="connsiteX22" fmla="*/ 950948 w 1308596"/>
                <a:gd name="connsiteY22" fmla="*/ 340816 h 559966"/>
                <a:gd name="connsiteX23" fmla="*/ 950948 w 1308596"/>
                <a:gd name="connsiteY23" fmla="*/ 8557 h 559966"/>
                <a:gd name="connsiteX24" fmla="*/ 1065918 w 1308596"/>
                <a:gd name="connsiteY24" fmla="*/ 8557 h 559966"/>
                <a:gd name="connsiteX25" fmla="*/ 1065918 w 1308596"/>
                <a:gd name="connsiteY25" fmla="*/ 360536 h 559966"/>
                <a:gd name="connsiteX26" fmla="*/ 1038943 w 1308596"/>
                <a:gd name="connsiteY26" fmla="*/ 466204 h 559966"/>
                <a:gd name="connsiteX27" fmla="*/ 960994 w 1308596"/>
                <a:gd name="connsiteY27" fmla="*/ 535781 h 559966"/>
                <a:gd name="connsiteX28" fmla="*/ 840443 w 1308596"/>
                <a:gd name="connsiteY28" fmla="*/ 559966 h 559966"/>
                <a:gd name="connsiteX29" fmla="*/ 677476 w 1308596"/>
                <a:gd name="connsiteY29" fmla="*/ 506201 h 559966"/>
                <a:gd name="connsiteX30" fmla="*/ 619433 w 1308596"/>
                <a:gd name="connsiteY30" fmla="*/ 359048 h 559966"/>
                <a:gd name="connsiteX31" fmla="*/ 1179859 w 1308596"/>
                <a:gd name="connsiteY31" fmla="*/ 5954 h 559966"/>
                <a:gd name="connsiteX32" fmla="*/ 1308595 w 1308596"/>
                <a:gd name="connsiteY32" fmla="*/ 5954 h 559966"/>
                <a:gd name="connsiteX33" fmla="*/ 1289619 w 1308596"/>
                <a:gd name="connsiteY33" fmla="*/ 369467 h 559966"/>
                <a:gd name="connsiteX34" fmla="*/ 1198834 w 1308596"/>
                <a:gd name="connsiteY34" fmla="*/ 369467 h 559966"/>
                <a:gd name="connsiteX35" fmla="*/ 259705 w 1308596"/>
                <a:gd name="connsiteY35" fmla="*/ 0 h 559966"/>
                <a:gd name="connsiteX36" fmla="*/ 451507 w 1308596"/>
                <a:gd name="connsiteY36" fmla="*/ 72181 h 559966"/>
                <a:gd name="connsiteX37" fmla="*/ 517921 w 1308596"/>
                <a:gd name="connsiteY37" fmla="*/ 279797 h 559966"/>
                <a:gd name="connsiteX38" fmla="*/ 450949 w 1308596"/>
                <a:gd name="connsiteY38" fmla="*/ 487412 h 559966"/>
                <a:gd name="connsiteX39" fmla="*/ 258961 w 1308596"/>
                <a:gd name="connsiteY39" fmla="*/ 559966 h 559966"/>
                <a:gd name="connsiteX40" fmla="*/ 66972 w 1308596"/>
                <a:gd name="connsiteY40" fmla="*/ 487412 h 559966"/>
                <a:gd name="connsiteX41" fmla="*/ 0 w 1308596"/>
                <a:gd name="connsiteY41" fmla="*/ 279052 h 559966"/>
                <a:gd name="connsiteX42" fmla="*/ 67158 w 1308596"/>
                <a:gd name="connsiteY42" fmla="*/ 71623 h 559966"/>
                <a:gd name="connsiteX43" fmla="*/ 259705 w 1308596"/>
                <a:gd name="connsiteY43" fmla="*/ 0 h 5599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308596" h="559966">
                  <a:moveTo>
                    <a:pt x="1243856" y="433462"/>
                  </a:moveTo>
                  <a:cubicBezTo>
                    <a:pt x="1264444" y="433462"/>
                    <a:pt x="1280380" y="438919"/>
                    <a:pt x="1291667" y="449833"/>
                  </a:cubicBezTo>
                  <a:cubicBezTo>
                    <a:pt x="1302953" y="460747"/>
                    <a:pt x="1308596" y="476374"/>
                    <a:pt x="1308596" y="496714"/>
                  </a:cubicBezTo>
                  <a:cubicBezTo>
                    <a:pt x="1308596" y="516310"/>
                    <a:pt x="1302891" y="531751"/>
                    <a:pt x="1291481" y="543037"/>
                  </a:cubicBezTo>
                  <a:cubicBezTo>
                    <a:pt x="1280070" y="554323"/>
                    <a:pt x="1264195" y="559966"/>
                    <a:pt x="1243856" y="559966"/>
                  </a:cubicBezTo>
                  <a:cubicBezTo>
                    <a:pt x="1223020" y="559966"/>
                    <a:pt x="1206897" y="554447"/>
                    <a:pt x="1195486" y="543409"/>
                  </a:cubicBezTo>
                  <a:cubicBezTo>
                    <a:pt x="1184076" y="532371"/>
                    <a:pt x="1178371" y="516806"/>
                    <a:pt x="1178371" y="496714"/>
                  </a:cubicBezTo>
                  <a:cubicBezTo>
                    <a:pt x="1178371" y="475878"/>
                    <a:pt x="1183952" y="460127"/>
                    <a:pt x="1195114" y="449461"/>
                  </a:cubicBezTo>
                  <a:cubicBezTo>
                    <a:pt x="1206276" y="438795"/>
                    <a:pt x="1222524" y="433462"/>
                    <a:pt x="1243856" y="433462"/>
                  </a:cubicBezTo>
                  <a:close/>
                  <a:moveTo>
                    <a:pt x="259705" y="95994"/>
                  </a:moveTo>
                  <a:cubicBezTo>
                    <a:pt x="213816" y="95994"/>
                    <a:pt x="179213" y="111435"/>
                    <a:pt x="155897" y="142317"/>
                  </a:cubicBezTo>
                  <a:cubicBezTo>
                    <a:pt x="132581" y="173198"/>
                    <a:pt x="120922" y="219025"/>
                    <a:pt x="120922" y="279797"/>
                  </a:cubicBezTo>
                  <a:cubicBezTo>
                    <a:pt x="120922" y="340568"/>
                    <a:pt x="132457" y="386333"/>
                    <a:pt x="155525" y="417091"/>
                  </a:cubicBezTo>
                  <a:cubicBezTo>
                    <a:pt x="178593" y="447848"/>
                    <a:pt x="213072" y="463227"/>
                    <a:pt x="258961" y="463227"/>
                  </a:cubicBezTo>
                  <a:cubicBezTo>
                    <a:pt x="350986" y="463227"/>
                    <a:pt x="396999" y="402084"/>
                    <a:pt x="396999" y="279797"/>
                  </a:cubicBezTo>
                  <a:cubicBezTo>
                    <a:pt x="396999" y="157261"/>
                    <a:pt x="351234" y="95994"/>
                    <a:pt x="259705" y="95994"/>
                  </a:cubicBezTo>
                  <a:close/>
                  <a:moveTo>
                    <a:pt x="619433" y="8557"/>
                  </a:moveTo>
                  <a:lnTo>
                    <a:pt x="734403" y="8557"/>
                  </a:lnTo>
                  <a:lnTo>
                    <a:pt x="734403" y="341560"/>
                  </a:lnTo>
                  <a:cubicBezTo>
                    <a:pt x="734403" y="383480"/>
                    <a:pt x="742837" y="414238"/>
                    <a:pt x="759704" y="433834"/>
                  </a:cubicBezTo>
                  <a:cubicBezTo>
                    <a:pt x="776571" y="453429"/>
                    <a:pt x="804476" y="463227"/>
                    <a:pt x="843420" y="463227"/>
                  </a:cubicBezTo>
                  <a:cubicBezTo>
                    <a:pt x="881123" y="463227"/>
                    <a:pt x="908470" y="453368"/>
                    <a:pt x="925461" y="433648"/>
                  </a:cubicBezTo>
                  <a:cubicBezTo>
                    <a:pt x="942452" y="413928"/>
                    <a:pt x="950948" y="382984"/>
                    <a:pt x="950948" y="340816"/>
                  </a:cubicBezTo>
                  <a:lnTo>
                    <a:pt x="950948" y="8557"/>
                  </a:lnTo>
                  <a:lnTo>
                    <a:pt x="1065918" y="8557"/>
                  </a:lnTo>
                  <a:lnTo>
                    <a:pt x="1065918" y="360536"/>
                  </a:lnTo>
                  <a:cubicBezTo>
                    <a:pt x="1065918" y="400719"/>
                    <a:pt x="1056926" y="435942"/>
                    <a:pt x="1038943" y="466204"/>
                  </a:cubicBezTo>
                  <a:cubicBezTo>
                    <a:pt x="1020959" y="496466"/>
                    <a:pt x="994976" y="519658"/>
                    <a:pt x="960994" y="535781"/>
                  </a:cubicBezTo>
                  <a:cubicBezTo>
                    <a:pt x="927011" y="551904"/>
                    <a:pt x="886828" y="559966"/>
                    <a:pt x="840443" y="559966"/>
                  </a:cubicBezTo>
                  <a:cubicBezTo>
                    <a:pt x="770494" y="559966"/>
                    <a:pt x="716172" y="542044"/>
                    <a:pt x="677476" y="506201"/>
                  </a:cubicBezTo>
                  <a:cubicBezTo>
                    <a:pt x="638781" y="470359"/>
                    <a:pt x="619433" y="421307"/>
                    <a:pt x="619433" y="359048"/>
                  </a:cubicBezTo>
                  <a:close/>
                  <a:moveTo>
                    <a:pt x="1179859" y="5954"/>
                  </a:moveTo>
                  <a:lnTo>
                    <a:pt x="1308595" y="5954"/>
                  </a:lnTo>
                  <a:lnTo>
                    <a:pt x="1289619" y="369467"/>
                  </a:lnTo>
                  <a:lnTo>
                    <a:pt x="1198834" y="369467"/>
                  </a:lnTo>
                  <a:close/>
                  <a:moveTo>
                    <a:pt x="259705" y="0"/>
                  </a:moveTo>
                  <a:cubicBezTo>
                    <a:pt x="343296" y="0"/>
                    <a:pt x="407231" y="24060"/>
                    <a:pt x="451507" y="72181"/>
                  </a:cubicBezTo>
                  <a:cubicBezTo>
                    <a:pt x="495783" y="120302"/>
                    <a:pt x="517921" y="189508"/>
                    <a:pt x="517921" y="279797"/>
                  </a:cubicBezTo>
                  <a:cubicBezTo>
                    <a:pt x="517921" y="369838"/>
                    <a:pt x="495597" y="439043"/>
                    <a:pt x="450949" y="487412"/>
                  </a:cubicBezTo>
                  <a:cubicBezTo>
                    <a:pt x="406300" y="535781"/>
                    <a:pt x="342304" y="559966"/>
                    <a:pt x="258961" y="559966"/>
                  </a:cubicBezTo>
                  <a:cubicBezTo>
                    <a:pt x="175617" y="559966"/>
                    <a:pt x="111621" y="535781"/>
                    <a:pt x="66972" y="487412"/>
                  </a:cubicBezTo>
                  <a:cubicBezTo>
                    <a:pt x="22324" y="439043"/>
                    <a:pt x="0" y="369590"/>
                    <a:pt x="0" y="279052"/>
                  </a:cubicBezTo>
                  <a:cubicBezTo>
                    <a:pt x="0" y="188515"/>
                    <a:pt x="22386" y="119372"/>
                    <a:pt x="67158" y="71623"/>
                  </a:cubicBezTo>
                  <a:cubicBezTo>
                    <a:pt x="111931" y="23874"/>
                    <a:pt x="176113" y="0"/>
                    <a:pt x="259705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32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564330910"/>
      </p:ext>
    </p:extLst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/>
        </p:nvSpPr>
        <p:spPr>
          <a:xfrm>
            <a:off x="5071258" y="6461801"/>
            <a:ext cx="204949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ctr" defTabSz="914332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 dirty="0">
                <a:ln>
                  <a:noFill/>
                </a:ln>
                <a:solidFill>
                  <a:srgbClr val="F39C12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www.showeet.com</a:t>
            </a:r>
            <a:r>
              <a:rPr kumimoji="0" lang="en-US" sz="1200" b="0" i="0" u="none" strike="noStrike" kern="1200" cap="none" spc="0" normalizeH="0" baseline="0" noProof="0" dirty="0">
                <a:ln>
                  <a:noFill/>
                </a:ln>
                <a:solidFill>
                  <a:srgbClr val="F39C12"/>
                </a:solidFill>
                <a:effectLst/>
                <a:uLnTx/>
                <a:uFillTx/>
                <a:latin typeface="Calibri Light" panose="020F0302020204030204" pitchFamily="34" charset="0"/>
                <a:ea typeface="+mn-ea"/>
                <a:cs typeface="+mn-cs"/>
              </a:rPr>
              <a:t> </a:t>
            </a:r>
            <a:endParaRPr kumimoji="0" lang="en-US" sz="900" b="0" i="0" u="none" strike="noStrike" kern="1200" cap="none" spc="0" normalizeH="0" baseline="0" noProof="0" dirty="0">
              <a:ln>
                <a:noFill/>
              </a:ln>
              <a:solidFill>
                <a:srgbClr val="F39C12"/>
              </a:solidFill>
              <a:effectLst/>
              <a:uLnTx/>
              <a:uFillTx/>
              <a:latin typeface="Calibri Light" panose="020F0302020204030204" pitchFamily="34" charset="0"/>
              <a:ea typeface="+mn-ea"/>
              <a:cs typeface="+mn-cs"/>
            </a:endParaRPr>
          </a:p>
        </p:txBody>
      </p:sp>
      <p:sp>
        <p:nvSpPr>
          <p:cNvPr id="29" name="Freeform 310">
            <a:hlinkClick r:id="rId4"/>
          </p:cNvPr>
          <p:cNvSpPr/>
          <p:nvPr/>
        </p:nvSpPr>
        <p:spPr>
          <a:xfrm>
            <a:off x="441837" y="5252883"/>
            <a:ext cx="243087" cy="468552"/>
          </a:xfrm>
          <a:custGeom>
            <a:avLst/>
            <a:gdLst/>
            <a:ahLst/>
            <a:cxnLst/>
            <a:rect l="l" t="t" r="r" b="b"/>
            <a:pathLst>
              <a:path w="243398" h="468766">
                <a:moveTo>
                  <a:pt x="179168" y="0"/>
                </a:moveTo>
                <a:cubicBezTo>
                  <a:pt x="206776" y="0"/>
                  <a:pt x="228186" y="1127"/>
                  <a:pt x="243398" y="3381"/>
                </a:cubicBezTo>
                <a:lnTo>
                  <a:pt x="243398" y="77752"/>
                </a:lnTo>
                <a:lnTo>
                  <a:pt x="199169" y="77752"/>
                </a:lnTo>
                <a:cubicBezTo>
                  <a:pt x="183018" y="77752"/>
                  <a:pt x="172125" y="81133"/>
                  <a:pt x="166491" y="87894"/>
                </a:cubicBezTo>
                <a:cubicBezTo>
                  <a:pt x="160857" y="94655"/>
                  <a:pt x="158040" y="104796"/>
                  <a:pt x="158040" y="118318"/>
                </a:cubicBezTo>
                <a:lnTo>
                  <a:pt x="158040" y="171562"/>
                </a:lnTo>
                <a:lnTo>
                  <a:pt x="240581" y="171562"/>
                </a:lnTo>
                <a:lnTo>
                  <a:pt x="229594" y="254948"/>
                </a:lnTo>
                <a:lnTo>
                  <a:pt x="158040" y="254948"/>
                </a:lnTo>
                <a:lnTo>
                  <a:pt x="158040" y="468766"/>
                </a:lnTo>
                <a:lnTo>
                  <a:pt x="71836" y="468766"/>
                </a:lnTo>
                <a:lnTo>
                  <a:pt x="71836" y="254948"/>
                </a:lnTo>
                <a:lnTo>
                  <a:pt x="0" y="254948"/>
                </a:lnTo>
                <a:lnTo>
                  <a:pt x="0" y="171562"/>
                </a:lnTo>
                <a:lnTo>
                  <a:pt x="71836" y="171562"/>
                </a:lnTo>
                <a:lnTo>
                  <a:pt x="71836" y="110149"/>
                </a:lnTo>
                <a:cubicBezTo>
                  <a:pt x="71836" y="75217"/>
                  <a:pt x="81602" y="48126"/>
                  <a:pt x="101134" y="28875"/>
                </a:cubicBezTo>
                <a:cubicBezTo>
                  <a:pt x="120667" y="9625"/>
                  <a:pt x="146677" y="0"/>
                  <a:pt x="179168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1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1" name="Freeform 132">
            <a:hlinkClick r:id="rId5"/>
          </p:cNvPr>
          <p:cNvSpPr/>
          <p:nvPr/>
        </p:nvSpPr>
        <p:spPr>
          <a:xfrm>
            <a:off x="383083" y="5993031"/>
            <a:ext cx="360591" cy="468767"/>
          </a:xfrm>
          <a:custGeom>
            <a:avLst/>
            <a:gdLst/>
            <a:ahLst/>
            <a:cxnLst/>
            <a:rect l="l" t="t" r="r" b="b"/>
            <a:pathLst>
              <a:path w="360590" h="468766">
                <a:moveTo>
                  <a:pt x="191564" y="0"/>
                </a:moveTo>
                <a:cubicBezTo>
                  <a:pt x="221237" y="0"/>
                  <a:pt x="248845" y="6245"/>
                  <a:pt x="274386" y="18734"/>
                </a:cubicBezTo>
                <a:cubicBezTo>
                  <a:pt x="299928" y="31223"/>
                  <a:pt x="320681" y="49393"/>
                  <a:pt x="336644" y="73245"/>
                </a:cubicBezTo>
                <a:cubicBezTo>
                  <a:pt x="352608" y="97096"/>
                  <a:pt x="360590" y="124047"/>
                  <a:pt x="360590" y="154096"/>
                </a:cubicBezTo>
                <a:cubicBezTo>
                  <a:pt x="360590" y="172125"/>
                  <a:pt x="358806" y="189779"/>
                  <a:pt x="355237" y="207057"/>
                </a:cubicBezTo>
                <a:cubicBezTo>
                  <a:pt x="351669" y="224335"/>
                  <a:pt x="346035" y="240956"/>
                  <a:pt x="338335" y="256920"/>
                </a:cubicBezTo>
                <a:cubicBezTo>
                  <a:pt x="330635" y="272883"/>
                  <a:pt x="321244" y="286922"/>
                  <a:pt x="310164" y="299036"/>
                </a:cubicBezTo>
                <a:cubicBezTo>
                  <a:pt x="299083" y="311149"/>
                  <a:pt x="285467" y="320821"/>
                  <a:pt x="269316" y="328052"/>
                </a:cubicBezTo>
                <a:cubicBezTo>
                  <a:pt x="253164" y="335282"/>
                  <a:pt x="235416" y="338898"/>
                  <a:pt x="216072" y="338898"/>
                </a:cubicBezTo>
                <a:cubicBezTo>
                  <a:pt x="203302" y="338898"/>
                  <a:pt x="190625" y="335893"/>
                  <a:pt x="178041" y="329883"/>
                </a:cubicBezTo>
                <a:cubicBezTo>
                  <a:pt x="165459" y="323873"/>
                  <a:pt x="156444" y="315610"/>
                  <a:pt x="150997" y="305092"/>
                </a:cubicBezTo>
                <a:cubicBezTo>
                  <a:pt x="149119" y="312417"/>
                  <a:pt x="146490" y="322981"/>
                  <a:pt x="143109" y="336785"/>
                </a:cubicBezTo>
                <a:cubicBezTo>
                  <a:pt x="139729" y="350588"/>
                  <a:pt x="137522" y="359509"/>
                  <a:pt x="136489" y="363547"/>
                </a:cubicBezTo>
                <a:cubicBezTo>
                  <a:pt x="135456" y="367585"/>
                  <a:pt x="133531" y="374252"/>
                  <a:pt x="130714" y="383549"/>
                </a:cubicBezTo>
                <a:cubicBezTo>
                  <a:pt x="127897" y="392845"/>
                  <a:pt x="125455" y="399512"/>
                  <a:pt x="123390" y="403550"/>
                </a:cubicBezTo>
                <a:cubicBezTo>
                  <a:pt x="121324" y="407588"/>
                  <a:pt x="118319" y="413457"/>
                  <a:pt x="114375" y="421157"/>
                </a:cubicBezTo>
                <a:cubicBezTo>
                  <a:pt x="110431" y="428857"/>
                  <a:pt x="106112" y="436135"/>
                  <a:pt x="101416" y="442990"/>
                </a:cubicBezTo>
                <a:cubicBezTo>
                  <a:pt x="96721" y="449844"/>
                  <a:pt x="90899" y="457967"/>
                  <a:pt x="83950" y="467358"/>
                </a:cubicBezTo>
                <a:lnTo>
                  <a:pt x="80006" y="468766"/>
                </a:lnTo>
                <a:lnTo>
                  <a:pt x="77471" y="465949"/>
                </a:lnTo>
                <a:cubicBezTo>
                  <a:pt x="74654" y="436463"/>
                  <a:pt x="73245" y="418809"/>
                  <a:pt x="73245" y="412987"/>
                </a:cubicBezTo>
                <a:cubicBezTo>
                  <a:pt x="73245" y="395709"/>
                  <a:pt x="75264" y="376318"/>
                  <a:pt x="79302" y="354814"/>
                </a:cubicBezTo>
                <a:cubicBezTo>
                  <a:pt x="83340" y="333310"/>
                  <a:pt x="89584" y="306313"/>
                  <a:pt x="98036" y="273823"/>
                </a:cubicBezTo>
                <a:cubicBezTo>
                  <a:pt x="106487" y="241332"/>
                  <a:pt x="111370" y="222270"/>
                  <a:pt x="112685" y="216635"/>
                </a:cubicBezTo>
                <a:cubicBezTo>
                  <a:pt x="106675" y="204428"/>
                  <a:pt x="103670" y="188558"/>
                  <a:pt x="103670" y="169026"/>
                </a:cubicBezTo>
                <a:cubicBezTo>
                  <a:pt x="103670" y="153438"/>
                  <a:pt x="108553" y="138789"/>
                  <a:pt x="118319" y="125079"/>
                </a:cubicBezTo>
                <a:cubicBezTo>
                  <a:pt x="128085" y="111370"/>
                  <a:pt x="140480" y="104515"/>
                  <a:pt x="155504" y="104515"/>
                </a:cubicBezTo>
                <a:cubicBezTo>
                  <a:pt x="166961" y="104515"/>
                  <a:pt x="175882" y="108318"/>
                  <a:pt x="182267" y="115924"/>
                </a:cubicBezTo>
                <a:cubicBezTo>
                  <a:pt x="188653" y="123530"/>
                  <a:pt x="191845" y="133155"/>
                  <a:pt x="191845" y="144799"/>
                </a:cubicBezTo>
                <a:cubicBezTo>
                  <a:pt x="191845" y="157194"/>
                  <a:pt x="187713" y="175130"/>
                  <a:pt x="179450" y="198606"/>
                </a:cubicBezTo>
                <a:cubicBezTo>
                  <a:pt x="171187" y="222082"/>
                  <a:pt x="167055" y="239642"/>
                  <a:pt x="167055" y="251286"/>
                </a:cubicBezTo>
                <a:cubicBezTo>
                  <a:pt x="167055" y="263118"/>
                  <a:pt x="171280" y="272930"/>
                  <a:pt x="179732" y="280724"/>
                </a:cubicBezTo>
                <a:cubicBezTo>
                  <a:pt x="188183" y="288518"/>
                  <a:pt x="198418" y="292415"/>
                  <a:pt x="210438" y="292415"/>
                </a:cubicBezTo>
                <a:cubicBezTo>
                  <a:pt x="220767" y="292415"/>
                  <a:pt x="230346" y="290068"/>
                  <a:pt x="239173" y="285373"/>
                </a:cubicBezTo>
                <a:cubicBezTo>
                  <a:pt x="248000" y="280677"/>
                  <a:pt x="255371" y="274292"/>
                  <a:pt x="261287" y="266216"/>
                </a:cubicBezTo>
                <a:cubicBezTo>
                  <a:pt x="267203" y="258141"/>
                  <a:pt x="272462" y="249220"/>
                  <a:pt x="277062" y="239454"/>
                </a:cubicBezTo>
                <a:cubicBezTo>
                  <a:pt x="281664" y="229688"/>
                  <a:pt x="285232" y="219312"/>
                  <a:pt x="287768" y="208325"/>
                </a:cubicBezTo>
                <a:cubicBezTo>
                  <a:pt x="290303" y="197338"/>
                  <a:pt x="292181" y="186915"/>
                  <a:pt x="293402" y="177055"/>
                </a:cubicBezTo>
                <a:cubicBezTo>
                  <a:pt x="294622" y="167195"/>
                  <a:pt x="295233" y="157852"/>
                  <a:pt x="295233" y="149025"/>
                </a:cubicBezTo>
                <a:cubicBezTo>
                  <a:pt x="295233" y="116534"/>
                  <a:pt x="284951" y="91227"/>
                  <a:pt x="264386" y="73104"/>
                </a:cubicBezTo>
                <a:cubicBezTo>
                  <a:pt x="243821" y="54981"/>
                  <a:pt x="217011" y="45919"/>
                  <a:pt x="183957" y="45919"/>
                </a:cubicBezTo>
                <a:cubicBezTo>
                  <a:pt x="146396" y="45919"/>
                  <a:pt x="115032" y="58079"/>
                  <a:pt x="89866" y="82400"/>
                </a:cubicBezTo>
                <a:cubicBezTo>
                  <a:pt x="64700" y="106721"/>
                  <a:pt x="52117" y="137569"/>
                  <a:pt x="52117" y="174942"/>
                </a:cubicBezTo>
                <a:cubicBezTo>
                  <a:pt x="52117" y="183206"/>
                  <a:pt x="53291" y="191187"/>
                  <a:pt x="55638" y="198888"/>
                </a:cubicBezTo>
                <a:cubicBezTo>
                  <a:pt x="57986" y="206588"/>
                  <a:pt x="60521" y="212691"/>
                  <a:pt x="63244" y="217199"/>
                </a:cubicBezTo>
                <a:cubicBezTo>
                  <a:pt x="65968" y="221706"/>
                  <a:pt x="68503" y="225979"/>
                  <a:pt x="70851" y="230016"/>
                </a:cubicBezTo>
                <a:cubicBezTo>
                  <a:pt x="73198" y="234054"/>
                  <a:pt x="74372" y="236918"/>
                  <a:pt x="74372" y="238609"/>
                </a:cubicBezTo>
                <a:cubicBezTo>
                  <a:pt x="74372" y="243867"/>
                  <a:pt x="72963" y="250722"/>
                  <a:pt x="70146" y="259174"/>
                </a:cubicBezTo>
                <a:cubicBezTo>
                  <a:pt x="67329" y="267625"/>
                  <a:pt x="63855" y="271851"/>
                  <a:pt x="59723" y="271851"/>
                </a:cubicBezTo>
                <a:cubicBezTo>
                  <a:pt x="59348" y="271851"/>
                  <a:pt x="57751" y="271569"/>
                  <a:pt x="54934" y="271005"/>
                </a:cubicBezTo>
                <a:cubicBezTo>
                  <a:pt x="45356" y="268188"/>
                  <a:pt x="36857" y="262930"/>
                  <a:pt x="29439" y="255230"/>
                </a:cubicBezTo>
                <a:cubicBezTo>
                  <a:pt x="22021" y="247530"/>
                  <a:pt x="16293" y="238656"/>
                  <a:pt x="12255" y="228608"/>
                </a:cubicBezTo>
                <a:cubicBezTo>
                  <a:pt x="8217" y="218560"/>
                  <a:pt x="5165" y="208419"/>
                  <a:pt x="3099" y="198183"/>
                </a:cubicBezTo>
                <a:cubicBezTo>
                  <a:pt x="1033" y="187948"/>
                  <a:pt x="0" y="177947"/>
                  <a:pt x="0" y="168181"/>
                </a:cubicBezTo>
                <a:cubicBezTo>
                  <a:pt x="0" y="147898"/>
                  <a:pt x="3522" y="128789"/>
                  <a:pt x="10565" y="110853"/>
                </a:cubicBezTo>
                <a:cubicBezTo>
                  <a:pt x="17607" y="92917"/>
                  <a:pt x="27326" y="77283"/>
                  <a:pt x="39722" y="63948"/>
                </a:cubicBezTo>
                <a:cubicBezTo>
                  <a:pt x="52117" y="50614"/>
                  <a:pt x="66390" y="39064"/>
                  <a:pt x="82541" y="29298"/>
                </a:cubicBezTo>
                <a:cubicBezTo>
                  <a:pt x="98693" y="19532"/>
                  <a:pt x="116065" y="12207"/>
                  <a:pt x="134658" y="7324"/>
                </a:cubicBezTo>
                <a:cubicBezTo>
                  <a:pt x="153251" y="2441"/>
                  <a:pt x="172220" y="0"/>
                  <a:pt x="191564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" name="Freeform 332">
            <a:hlinkClick r:id="rId6"/>
          </p:cNvPr>
          <p:cNvSpPr/>
          <p:nvPr/>
        </p:nvSpPr>
        <p:spPr>
          <a:xfrm>
            <a:off x="341675" y="4620863"/>
            <a:ext cx="443408" cy="360424"/>
          </a:xfrm>
          <a:custGeom>
            <a:avLst/>
            <a:gdLst/>
            <a:ahLst/>
            <a:cxnLst/>
            <a:rect l="l" t="t" r="r" b="b"/>
            <a:pathLst>
              <a:path w="443976" h="360589">
                <a:moveTo>
                  <a:pt x="307346" y="0"/>
                </a:moveTo>
                <a:cubicBezTo>
                  <a:pt x="333639" y="0"/>
                  <a:pt x="355800" y="9578"/>
                  <a:pt x="373830" y="28734"/>
                </a:cubicBezTo>
                <a:cubicBezTo>
                  <a:pt x="394301" y="24790"/>
                  <a:pt x="413551" y="17466"/>
                  <a:pt x="431581" y="6761"/>
                </a:cubicBezTo>
                <a:cubicBezTo>
                  <a:pt x="424632" y="28359"/>
                  <a:pt x="411298" y="45074"/>
                  <a:pt x="391578" y="56905"/>
                </a:cubicBezTo>
                <a:cubicBezTo>
                  <a:pt x="409044" y="55027"/>
                  <a:pt x="426510" y="50332"/>
                  <a:pt x="443976" y="42820"/>
                </a:cubicBezTo>
                <a:cubicBezTo>
                  <a:pt x="431392" y="61225"/>
                  <a:pt x="416180" y="76907"/>
                  <a:pt x="398339" y="89866"/>
                </a:cubicBezTo>
                <a:cubicBezTo>
                  <a:pt x="398526" y="92495"/>
                  <a:pt x="398620" y="96439"/>
                  <a:pt x="398620" y="101697"/>
                </a:cubicBezTo>
                <a:cubicBezTo>
                  <a:pt x="398620" y="126112"/>
                  <a:pt x="395052" y="150480"/>
                  <a:pt x="387915" y="174801"/>
                </a:cubicBezTo>
                <a:cubicBezTo>
                  <a:pt x="380778" y="199122"/>
                  <a:pt x="369933" y="222457"/>
                  <a:pt x="355378" y="244806"/>
                </a:cubicBezTo>
                <a:cubicBezTo>
                  <a:pt x="340823" y="267155"/>
                  <a:pt x="323497" y="286922"/>
                  <a:pt x="303402" y="304106"/>
                </a:cubicBezTo>
                <a:cubicBezTo>
                  <a:pt x="283307" y="321291"/>
                  <a:pt x="259080" y="335001"/>
                  <a:pt x="230722" y="345236"/>
                </a:cubicBezTo>
                <a:cubicBezTo>
                  <a:pt x="202362" y="355471"/>
                  <a:pt x="172032" y="360589"/>
                  <a:pt x="139728" y="360589"/>
                </a:cubicBezTo>
                <a:cubicBezTo>
                  <a:pt x="88832" y="360589"/>
                  <a:pt x="42256" y="346973"/>
                  <a:pt x="0" y="319741"/>
                </a:cubicBezTo>
                <a:cubicBezTo>
                  <a:pt x="6574" y="320492"/>
                  <a:pt x="13898" y="320868"/>
                  <a:pt x="21974" y="320868"/>
                </a:cubicBezTo>
                <a:cubicBezTo>
                  <a:pt x="64230" y="320868"/>
                  <a:pt x="101886" y="307909"/>
                  <a:pt x="134940" y="281992"/>
                </a:cubicBezTo>
                <a:cubicBezTo>
                  <a:pt x="115220" y="281616"/>
                  <a:pt x="97566" y="275560"/>
                  <a:pt x="81978" y="263822"/>
                </a:cubicBezTo>
                <a:cubicBezTo>
                  <a:pt x="66390" y="252084"/>
                  <a:pt x="55685" y="237106"/>
                  <a:pt x="49863" y="218889"/>
                </a:cubicBezTo>
                <a:cubicBezTo>
                  <a:pt x="56060" y="219828"/>
                  <a:pt x="61788" y="220297"/>
                  <a:pt x="67048" y="220297"/>
                </a:cubicBezTo>
                <a:cubicBezTo>
                  <a:pt x="75122" y="220297"/>
                  <a:pt x="83105" y="219264"/>
                  <a:pt x="90992" y="217199"/>
                </a:cubicBezTo>
                <a:cubicBezTo>
                  <a:pt x="69958" y="212879"/>
                  <a:pt x="52539" y="202409"/>
                  <a:pt x="38736" y="185788"/>
                </a:cubicBezTo>
                <a:cubicBezTo>
                  <a:pt x="24932" y="169167"/>
                  <a:pt x="18030" y="149870"/>
                  <a:pt x="18030" y="127896"/>
                </a:cubicBezTo>
                <a:lnTo>
                  <a:pt x="18030" y="126770"/>
                </a:lnTo>
                <a:cubicBezTo>
                  <a:pt x="30800" y="133906"/>
                  <a:pt x="44510" y="137756"/>
                  <a:pt x="59160" y="138320"/>
                </a:cubicBezTo>
                <a:cubicBezTo>
                  <a:pt x="46764" y="130056"/>
                  <a:pt x="36904" y="119257"/>
                  <a:pt x="29580" y="105923"/>
                </a:cubicBezTo>
                <a:cubicBezTo>
                  <a:pt x="22256" y="92589"/>
                  <a:pt x="18593" y="78128"/>
                  <a:pt x="18593" y="62540"/>
                </a:cubicBezTo>
                <a:cubicBezTo>
                  <a:pt x="18593" y="46013"/>
                  <a:pt x="22724" y="30706"/>
                  <a:pt x="30988" y="16621"/>
                </a:cubicBezTo>
                <a:cubicBezTo>
                  <a:pt x="53713" y="44604"/>
                  <a:pt x="81367" y="67000"/>
                  <a:pt x="113952" y="83809"/>
                </a:cubicBezTo>
                <a:cubicBezTo>
                  <a:pt x="146536" y="100617"/>
                  <a:pt x="181422" y="109961"/>
                  <a:pt x="218608" y="111839"/>
                </a:cubicBezTo>
                <a:cubicBezTo>
                  <a:pt x="217104" y="104702"/>
                  <a:pt x="216354" y="97753"/>
                  <a:pt x="216354" y="90992"/>
                </a:cubicBezTo>
                <a:cubicBezTo>
                  <a:pt x="216354" y="65826"/>
                  <a:pt x="225228" y="44369"/>
                  <a:pt x="242975" y="26621"/>
                </a:cubicBezTo>
                <a:cubicBezTo>
                  <a:pt x="260723" y="8874"/>
                  <a:pt x="282180" y="0"/>
                  <a:pt x="30734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377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1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68153604"/>
      </p:ext>
    </p:extLst>
  </p:cSld>
  <p:clrMapOvr>
    <a:masterClrMapping/>
  </p:clrMapOvr>
</p:sld>
</file>

<file path=ppt/theme/theme1.xml><?xml version="1.0" encoding="utf-8"?>
<a:theme xmlns:a="http://schemas.openxmlformats.org/drawingml/2006/main" name="Cinematic Sports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Cinematic-Sports-Showeet.pptx" id="{6E75F174-8E7E-4D72-B270-27C45C6A362C}" vid="{DAAE3F12-C6DF-42F7-9806-67512FBC48C1}"/>
    </a:ext>
  </a:extLst>
</a:theme>
</file>

<file path=ppt/theme/theme2.xml><?xml version="1.0" encoding="utf-8"?>
<a:theme xmlns:a="http://schemas.openxmlformats.org/drawingml/2006/main" name="showeet">
  <a:themeElements>
    <a:clrScheme name="Showeet">
      <a:dk1>
        <a:srgbClr val="95A5A6"/>
      </a:dk1>
      <a:lt1>
        <a:sysClr val="window" lastClr="FFFFFF"/>
      </a:lt1>
      <a:dk2>
        <a:srgbClr val="2C3E50"/>
      </a:dk2>
      <a:lt2>
        <a:srgbClr val="F2F2F2"/>
      </a:lt2>
      <a:accent1>
        <a:srgbClr val="2980B9"/>
      </a:accent1>
      <a:accent2>
        <a:srgbClr val="16A085"/>
      </a:accent2>
      <a:accent3>
        <a:srgbClr val="9BBB59"/>
      </a:accent3>
      <a:accent4>
        <a:srgbClr val="F39C12"/>
      </a:accent4>
      <a:accent5>
        <a:srgbClr val="C0392B"/>
      </a:accent5>
      <a:accent6>
        <a:srgbClr val="4B2C50"/>
      </a:accent6>
      <a:hlink>
        <a:srgbClr val="16A085"/>
      </a:hlink>
      <a:folHlink>
        <a:srgbClr val="107863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Cinematic-Sports-Showeet.pptx" id="{6E75F174-8E7E-4D72-B270-27C45C6A362C}" vid="{074DFF80-095C-4C6C-AE44-E21766CE223F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Cinematic-Sports-Showeet</Template>
  <TotalTime>0</TotalTime>
  <Words>1650</Words>
  <Application>Microsoft Office PowerPoint</Application>
  <PresentationFormat>Panorámica</PresentationFormat>
  <Paragraphs>187</Paragraphs>
  <Slides>30</Slides>
  <Notes>30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2</vt:i4>
      </vt:variant>
      <vt:variant>
        <vt:lpstr>Títulos de diapositiva</vt:lpstr>
      </vt:variant>
      <vt:variant>
        <vt:i4>30</vt:i4>
      </vt:variant>
    </vt:vector>
  </HeadingPairs>
  <TitlesOfParts>
    <vt:vector size="36" baseType="lpstr">
      <vt:lpstr>Arial</vt:lpstr>
      <vt:lpstr>Arial Black</vt:lpstr>
      <vt:lpstr>Calibri</vt:lpstr>
      <vt:lpstr>Calibri Light</vt:lpstr>
      <vt:lpstr>Cinematic Sports</vt:lpstr>
      <vt:lpstr>showeet</vt:lpstr>
      <vt:lpstr>CINEMATIC SPORTS Free Presentation Template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Title of your Section</vt:lpstr>
      <vt:lpstr>Title of your Slide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CINEMATIC SPORTS Free Presentation Template</dc:title>
  <dc:creator>Hector Benedi</dc:creator>
  <dc:description>© Copyright Showeet.com</dc:description>
  <cp:lastModifiedBy>Hector Benedi</cp:lastModifiedBy>
  <cp:revision>1</cp:revision>
  <dcterms:created xsi:type="dcterms:W3CDTF">2023-09-29T10:46:05Z</dcterms:created>
  <dcterms:modified xsi:type="dcterms:W3CDTF">2023-09-29T10:46:21Z</dcterms:modified>
  <cp:category>Templates</cp:category>
</cp:coreProperties>
</file>