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66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F541F39-53B4-43AF-8D39-0A3D6F5921B5}">
  <a:tblStyle styleId="{0F541F39-53B4-43AF-8D39-0A3D6F5921B5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g1c50c738b6_2_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g1c50c738b6_2_10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1c50c738b6_2_1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g1c50c738b6_2_11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g1c50c738b6_2_1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g1c50c738b6_2_12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1c50c738b6_2_1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1" name="Google Shape;161;g1c50c738b6_2_15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g1c50c738b6_2_1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g1c50c738b6_2_15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9" name="Shape 1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" name="Google Shape;190;g1c50c738b6_2_1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" name="Google Shape;191;g1c50c738b6_2_18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1c50c738b6_2_2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g1c50c738b6_2_2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1c50c738b6_2_2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6" name="Google Shape;246;g1c50c738b6_2_23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1" name="Shape 2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" name="Google Shape;282;g1c50c738b6_2_2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g1c50c738b6_2_27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g1c50c738b6_2_2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g1c50c738b6_2_27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1c50c738b6_2_3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g1c50c738b6_2_30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g1c50c738b6_2_3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g1c50c738b6_2_33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1c50c738b6_2_3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g1c50c738b6_2_3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4" name="Shape 3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5" name="Google Shape;395;g1c50c738b6_2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g1c50c738b6_2_37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4" name="Shape 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5" name="Google Shape;425;g1c50c738b6_2_4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g1c50c738b6_2_40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39" name="Shape 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0" name="Google Shape;440;g1c50c738b6_2_4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g1c50c738b6_2_42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6" name="Shape 4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7" name="Google Shape;447;g1c50c738b6_2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g1c50c738b6_2_42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1c50c738b6_2_4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2" name="Google Shape;512;g1c50c738b6_2_49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" name="Google Shape;522;g1c50c738b6_2_5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" name="Google Shape;523;g1c50c738b6_2_50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54" name="Shape 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" name="Google Shape;555;g1c50c738b6_2_5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g1c50c738b6_2_53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90" name="Shape 5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1" name="Google Shape;591;g1c50c738b6_2_5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g1c50c738b6_2_56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2" name="Shape 6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3" name="Google Shape;613;g1c50c738b6_2_5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g1c50c738b6_2_58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6" name="Shape 6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" name="Google Shape;657;g1c50c738b6_2_6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8" name="Google Shape;658;g1c50c738b6_2_63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4" name="Shape 6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5" name="Google Shape;665;g1c50c738b6_2_6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" name="Google Shape;666;g1c50c738b6_2_63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8" name="Shape 6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9" name="Google Shape;679;g1c50c738b6_2_6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0" name="Google Shape;680;g1c50c738b6_2_65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6" name="Shape 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" name="Google Shape;717;g1c50c738b6_2_6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8" name="Google Shape;718;g1c50c738b6_2_68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5" name="Shape 7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6" name="Google Shape;766;g1c50c738b6_2_7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7" name="Google Shape;767;g1c50c738b6_2_73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6" name="Shape 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7" name="Google Shape;777;g1c50c738b6_2_7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g1c50c738b6_2_74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7" name="Shape 8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8" name="Google Shape;818;g1c50c738b6_2_7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g1c50c738b6_2_78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6" name="Shape 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7" name="Google Shape;827;g1c50c738b6_2_7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8" name="Google Shape;828;g1c50c738b6_2_79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7" name="Shape 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8" name="Google Shape;838;g1c50c738b6_2_8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9" name="Google Shape;839;g1c50c738b6_2_80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8" name="Shape 8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9" name="Google Shape;849;g1c50c738b6_2_8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0" name="Google Shape;850;g1c50c738b6_2_81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0" name="Shape 9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1" name="Google Shape;911;g1c50c738b6_2_8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g1c50c738b6_2_87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5" name="Shape 9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6" name="Google Shape;966;g1c50c738b6_2_9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g1c50c738b6_2_93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1" name="Shape 1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2" name="Google Shape;1022;g1c50c738b6_2_9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3" name="Google Shape;1023;g1c50c738b6_2_98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5.png"/><Relationship Id="rId4" Type="http://schemas.openxmlformats.org/officeDocument/2006/relationships/image" Target="../media/image7.png"/><Relationship Id="rId5" Type="http://schemas.openxmlformats.org/officeDocument/2006/relationships/image" Target="../media/image14.png"/><Relationship Id="rId6" Type="http://schemas.openxmlformats.org/officeDocument/2006/relationships/image" Target="../media/image2.png"/><Relationship Id="rId7" Type="http://schemas.openxmlformats.org/officeDocument/2006/relationships/image" Target="../media/image3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5.png"/><Relationship Id="rId4" Type="http://schemas.openxmlformats.org/officeDocument/2006/relationships/image" Target="../media/image6.png"/><Relationship Id="rId9" Type="http://schemas.openxmlformats.org/officeDocument/2006/relationships/image" Target="../media/image11.png"/><Relationship Id="rId5" Type="http://schemas.openxmlformats.org/officeDocument/2006/relationships/image" Target="../media/image4.png"/><Relationship Id="rId6" Type="http://schemas.openxmlformats.org/officeDocument/2006/relationships/image" Target="../media/image1.png"/><Relationship Id="rId7" Type="http://schemas.openxmlformats.org/officeDocument/2006/relationships/image" Target="../media/image8.png"/><Relationship Id="rId8" Type="http://schemas.openxmlformats.org/officeDocument/2006/relationships/image" Target="../media/image10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14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15.png"/><Relationship Id="rId4" Type="http://schemas.openxmlformats.org/officeDocument/2006/relationships/image" Target="../media/image25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25.png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Relationship Id="rId3" Type="http://schemas.openxmlformats.org/officeDocument/2006/relationships/image" Target="../media/image24.png"/><Relationship Id="rId4" Type="http://schemas.openxmlformats.org/officeDocument/2006/relationships/image" Target="../media/image19.png"/><Relationship Id="rId5" Type="http://schemas.openxmlformats.org/officeDocument/2006/relationships/image" Target="../media/image14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9\02-abs\flower-item02.png" id="7" name="Google Shape;7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691680" y="512578"/>
            <a:ext cx="814415" cy="8059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1.png" id="8" name="Google Shape;8;p2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1784098" y="3161022"/>
            <a:ext cx="853097" cy="82320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1.png" id="9" name="Google Shape;9;p2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539552" y="2506984"/>
            <a:ext cx="1355576" cy="13080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1.png" id="10" name="Google Shape;10;p2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>
            <a:off x="1094524" y="915566"/>
            <a:ext cx="2232248" cy="215402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1" name="Google Shape;11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50658" y="195486"/>
            <a:ext cx="1250988" cy="123802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2" name="Google Shape;12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-59952" y="1645346"/>
            <a:ext cx="936104" cy="926404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3" name="Google Shape;13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07504" y="3818086"/>
            <a:ext cx="1250988" cy="123802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4" name="Google Shape;14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532538" y="4291593"/>
            <a:ext cx="853097" cy="844257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5" name="Google Shape;15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736525" y="512578"/>
            <a:ext cx="814415" cy="8059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6" name="Google Shape;16;p2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3039767" y="-99490"/>
            <a:ext cx="596129" cy="589952"/>
          </a:xfrm>
          <a:prstGeom prst="rect">
            <a:avLst/>
          </a:prstGeom>
          <a:noFill/>
          <a:ln>
            <a:noFill/>
          </a:ln>
        </p:spPr>
      </p:pic>
      <p:sp>
        <p:nvSpPr>
          <p:cNvPr id="17" name="Google Shape;17;p2"/>
          <p:cNvSpPr txBox="1"/>
          <p:nvPr>
            <p:ph idx="1" type="subTitle"/>
          </p:nvPr>
        </p:nvSpPr>
        <p:spPr>
          <a:xfrm>
            <a:off x="3683400" y="3041790"/>
            <a:ext cx="5460600" cy="491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pic>
        <p:nvPicPr>
          <p:cNvPr descr="E:\002-KIMS BUSINESS\007-02-Fullslidesppt-Contents\20161219\02-abs\flower-item02.png" id="18" name="Google Shape;18;p2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>
            <a:off x="7308304" y="35094"/>
            <a:ext cx="596129" cy="589952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19" name="Google Shape;19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244408" y="666144"/>
            <a:ext cx="814415" cy="8059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20" name="Google Shape;20;p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837200" y="4155926"/>
            <a:ext cx="814415" cy="8059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E:\002-KIMS BUSINESS\007-02-Fullslidesppt-Contents\20161219\02-abs\flower-item02.png" id="21" name="Google Shape;21;p2"/>
          <p:cNvPicPr preferRelativeResize="0"/>
          <p:nvPr/>
        </p:nvPicPr>
        <p:blipFill rotWithShape="1">
          <a:blip r:embed="rId7">
            <a:alphaModFix/>
          </a:blip>
          <a:srcRect b="0" l="0" r="0" t="0"/>
          <a:stretch/>
        </p:blipFill>
        <p:spPr>
          <a:xfrm>
            <a:off x="6773408" y="4291593"/>
            <a:ext cx="534896" cy="529353"/>
          </a:xfrm>
          <a:prstGeom prst="rect">
            <a:avLst/>
          </a:prstGeom>
          <a:noFill/>
          <a:ln>
            <a:noFill/>
          </a:ln>
        </p:spPr>
      </p:pic>
      <p:sp>
        <p:nvSpPr>
          <p:cNvPr id="22" name="Google Shape;22;p2"/>
          <p:cNvSpPr txBox="1"/>
          <p:nvPr>
            <p:ph type="title"/>
          </p:nvPr>
        </p:nvSpPr>
        <p:spPr>
          <a:xfrm>
            <a:off x="3683400" y="1673053"/>
            <a:ext cx="5460600" cy="1308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Agenda Layout">
  <p:cSld name="1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3"/>
          <p:cNvSpPr/>
          <p:nvPr/>
        </p:nvSpPr>
        <p:spPr>
          <a:xfrm>
            <a:off x="1229933" y="950884"/>
            <a:ext cx="7518531" cy="3853114"/>
          </a:xfrm>
          <a:prstGeom prst="rect">
            <a:avLst/>
          </a:prstGeom>
          <a:solidFill>
            <a:schemeClr val="lt1">
              <a:alpha val="49803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" name="Google Shape;25;p3"/>
          <p:cNvGrpSpPr/>
          <p:nvPr/>
        </p:nvGrpSpPr>
        <p:grpSpPr>
          <a:xfrm>
            <a:off x="533" y="336506"/>
            <a:ext cx="2339219" cy="4683516"/>
            <a:chOff x="0" y="113767"/>
            <a:chExt cx="2339219" cy="4683516"/>
          </a:xfrm>
        </p:grpSpPr>
        <p:pic>
          <p:nvPicPr>
            <p:cNvPr descr="E:\002-KIMS BUSINESS\007-02-Fullslidesppt-Contents\20161219\02-abs\flower-item02.png" id="26" name="Google Shape;26;p3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77584" y="113767"/>
              <a:ext cx="940763" cy="93101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27" name="Google Shape;27;p3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1282424" y="1044781"/>
              <a:ext cx="732759" cy="70708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28" name="Google Shape;28;p3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639685" y="158580"/>
              <a:ext cx="1180496" cy="113913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29" name="Google Shape;29;p3"/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782972" y="1510888"/>
              <a:ext cx="499452" cy="481951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30" name="Google Shape;30;p3"/>
            <p:cNvPicPr preferRelativeResize="0"/>
            <p:nvPr/>
          </p:nvPicPr>
          <p:blipFill rotWithShape="1">
            <a:blip r:embed="rId7">
              <a:alphaModFix/>
            </a:blip>
            <a:srcRect b="0" l="0" r="0" t="0"/>
            <a:stretch/>
          </p:blipFill>
          <p:spPr>
            <a:xfrm>
              <a:off x="1282424" y="1992839"/>
              <a:ext cx="369083" cy="35615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31" name="Google Shape;31;p3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1691147" y="656354"/>
              <a:ext cx="648072" cy="64135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32" name="Google Shape;32;p3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458936" y="1941171"/>
              <a:ext cx="648072" cy="64135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33" name="Google Shape;33;p3"/>
            <p:cNvPicPr preferRelativeResize="0"/>
            <p:nvPr/>
          </p:nvPicPr>
          <p:blipFill rotWithShape="1">
            <a:blip r:embed="rId9">
              <a:alphaModFix/>
            </a:blip>
            <a:srcRect b="0" l="50000" r="0" t="0"/>
            <a:stretch/>
          </p:blipFill>
          <p:spPr>
            <a:xfrm>
              <a:off x="0" y="1086108"/>
              <a:ext cx="324036" cy="64135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34" name="Google Shape;34;p3"/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250987" y="4155926"/>
              <a:ext cx="648072" cy="641357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4"/>
          <p:cNvSpPr/>
          <p:nvPr/>
        </p:nvSpPr>
        <p:spPr>
          <a:xfrm>
            <a:off x="3203848" y="1995686"/>
            <a:ext cx="5940152" cy="1152128"/>
          </a:xfrm>
          <a:prstGeom prst="rect">
            <a:avLst/>
          </a:prstGeom>
          <a:solidFill>
            <a:srgbClr val="984807">
              <a:alpha val="80784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9\02-abs\flower-item01.png" id="37" name="Google Shape;37;p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27584" y="1494735"/>
            <a:ext cx="2232248" cy="215402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asic Layout">
  <p:cSld name="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" name="Google Shape;40;p6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" name="Google Shape;41;p6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9pPr>
          </a:lstStyle>
          <a:p/>
        </p:txBody>
      </p:sp>
      <p:sp>
        <p:nvSpPr>
          <p:cNvPr id="42" name="Google Shape;42;p6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 1">
  <p:cSld name="1_Basic Layout_1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7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19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8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" name="Google Shape;47;p8"/>
          <p:cNvSpPr/>
          <p:nvPr/>
        </p:nvSpPr>
        <p:spPr>
          <a:xfrm>
            <a:off x="539552" y="1179215"/>
            <a:ext cx="2088232" cy="2304256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" name="Google Shape;48;p8"/>
          <p:cNvSpPr/>
          <p:nvPr/>
        </p:nvSpPr>
        <p:spPr>
          <a:xfrm>
            <a:off x="3376439" y="1179215"/>
            <a:ext cx="2088232" cy="2304256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" name="Google Shape;49;p8"/>
          <p:cNvSpPr/>
          <p:nvPr/>
        </p:nvSpPr>
        <p:spPr>
          <a:xfrm>
            <a:off x="6213326" y="1179215"/>
            <a:ext cx="2088232" cy="2304256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" name="Google Shape;50;p8"/>
          <p:cNvSpPr/>
          <p:nvPr>
            <p:ph idx="2" type="pic"/>
          </p:nvPr>
        </p:nvSpPr>
        <p:spPr>
          <a:xfrm>
            <a:off x="651247" y="1275606"/>
            <a:ext cx="2164432" cy="230425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1" name="Google Shape;51;p8"/>
          <p:cNvSpPr/>
          <p:nvPr>
            <p:ph idx="3" type="pic"/>
          </p:nvPr>
        </p:nvSpPr>
        <p:spPr>
          <a:xfrm>
            <a:off x="3485815" y="1275606"/>
            <a:ext cx="2164432" cy="230425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8"/>
          <p:cNvSpPr/>
          <p:nvPr>
            <p:ph idx="4" type="pic"/>
          </p:nvPr>
        </p:nvSpPr>
        <p:spPr>
          <a:xfrm>
            <a:off x="6320383" y="1275606"/>
            <a:ext cx="2164432" cy="2304256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3" name="Google Shape;53;p8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9pPr>
          </a:lstStyle>
          <a:p/>
        </p:txBody>
      </p:sp>
      <p:sp>
        <p:nvSpPr>
          <p:cNvPr id="54" name="Google Shape;54;p8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Basic Layout">
  <p:cSld name="5_Basic Layout">
    <p:bg>
      <p:bgPr>
        <a:solidFill>
          <a:schemeClr val="lt1"/>
        </a:solid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9"/>
          <p:cNvSpPr/>
          <p:nvPr>
            <p:ph idx="2" type="pic"/>
          </p:nvPr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Basic Layout">
  <p:cSld name="7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10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" name="Google Shape;59;p10"/>
          <p:cNvSpPr/>
          <p:nvPr>
            <p:ph idx="2" type="pic"/>
          </p:nvPr>
        </p:nvSpPr>
        <p:spPr>
          <a:xfrm>
            <a:off x="0" y="0"/>
            <a:ext cx="3059832" cy="21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0" name="Google Shape;60;p10"/>
          <p:cNvSpPr/>
          <p:nvPr>
            <p:ph idx="3" type="pic"/>
          </p:nvPr>
        </p:nvSpPr>
        <p:spPr>
          <a:xfrm>
            <a:off x="6084000" y="2947500"/>
            <a:ext cx="3060000" cy="21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1"/>
          <p:cNvSpPr/>
          <p:nvPr/>
        </p:nvSpPr>
        <p:spPr>
          <a:xfrm>
            <a:off x="0" y="-7156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005-PNG이미지\탭.png" id="63" name="Google Shape;63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-5400000">
            <a:off x="557803" y="1913780"/>
            <a:ext cx="2572500" cy="31683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005-PNG이미지\핸드폰2.png" id="64" name="Google Shape;64;p11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2924200" y="2160433"/>
            <a:ext cx="2304300" cy="2790300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11"/>
          <p:cNvSpPr/>
          <p:nvPr>
            <p:ph idx="2" type="pic"/>
          </p:nvPr>
        </p:nvSpPr>
        <p:spPr>
          <a:xfrm>
            <a:off x="3500265" y="2282382"/>
            <a:ext cx="1319700" cy="20433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1"/>
          <p:cNvSpPr/>
          <p:nvPr>
            <p:ph idx="3" type="pic"/>
          </p:nvPr>
        </p:nvSpPr>
        <p:spPr>
          <a:xfrm>
            <a:off x="576054" y="2571751"/>
            <a:ext cx="2348100" cy="175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1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9pPr>
          </a:lstStyle>
          <a:p/>
        </p:txBody>
      </p:sp>
      <p:sp>
        <p:nvSpPr>
          <p:cNvPr id="68" name="Google Shape;68;p11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Basic Layout">
  <p:cSld name="8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2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" name="Google Shape;71;p12"/>
          <p:cNvSpPr/>
          <p:nvPr>
            <p:ph idx="2" type="pic"/>
          </p:nvPr>
        </p:nvSpPr>
        <p:spPr>
          <a:xfrm>
            <a:off x="251520" y="202801"/>
            <a:ext cx="3059832" cy="309634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2"/>
          <p:cNvSpPr/>
          <p:nvPr>
            <p:ph idx="3" type="pic"/>
          </p:nvPr>
        </p:nvSpPr>
        <p:spPr>
          <a:xfrm>
            <a:off x="3369809" y="202801"/>
            <a:ext cx="1405595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3" name="Google Shape;73;p12"/>
          <p:cNvSpPr/>
          <p:nvPr>
            <p:ph idx="4" type="pic"/>
          </p:nvPr>
        </p:nvSpPr>
        <p:spPr>
          <a:xfrm>
            <a:off x="3369809" y="1787145"/>
            <a:ext cx="1405595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4" name="Google Shape;74;p12"/>
          <p:cNvSpPr/>
          <p:nvPr>
            <p:ph idx="5" type="pic"/>
          </p:nvPr>
        </p:nvSpPr>
        <p:spPr>
          <a:xfrm>
            <a:off x="251520" y="3371153"/>
            <a:ext cx="1405595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5" name="Google Shape;75;p12"/>
          <p:cNvSpPr/>
          <p:nvPr>
            <p:ph idx="6" type="pic"/>
          </p:nvPr>
        </p:nvSpPr>
        <p:spPr>
          <a:xfrm>
            <a:off x="1751068" y="3371153"/>
            <a:ext cx="3024336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Basic Layout">
  <p:cSld name="4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3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78" name="Google Shape;78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492152" y="1491630"/>
            <a:ext cx="2808300" cy="3400800"/>
          </a:xfrm>
          <a:prstGeom prst="rect">
            <a:avLst/>
          </a:prstGeom>
          <a:noFill/>
          <a:ln>
            <a:noFill/>
          </a:ln>
        </p:spPr>
      </p:pic>
      <p:sp>
        <p:nvSpPr>
          <p:cNvPr id="79" name="Google Shape;79;p13"/>
          <p:cNvSpPr/>
          <p:nvPr>
            <p:ph idx="2" type="pic"/>
          </p:nvPr>
        </p:nvSpPr>
        <p:spPr>
          <a:xfrm>
            <a:off x="3176799" y="1629778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0" name="Google Shape;80;p13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9pPr>
          </a:lstStyle>
          <a:p/>
        </p:txBody>
      </p:sp>
      <p:sp>
        <p:nvSpPr>
          <p:cNvPr id="81" name="Google Shape;81;p13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Basic Layout">
  <p:cSld name="6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4"/>
          <p:cNvSpPr/>
          <p:nvPr/>
        </p:nvSpPr>
        <p:spPr>
          <a:xfrm>
            <a:off x="-1418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" name="Google Shape;84;p14"/>
          <p:cNvSpPr/>
          <p:nvPr>
            <p:ph idx="2" type="pic"/>
          </p:nvPr>
        </p:nvSpPr>
        <p:spPr>
          <a:xfrm>
            <a:off x="0" y="0"/>
            <a:ext cx="4572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9_Basic Layout">
  <p:cSld name="9_Basic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5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63921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7" name="Google Shape;87;p15"/>
          <p:cNvSpPr/>
          <p:nvPr>
            <p:ph idx="2" type="pic"/>
          </p:nvPr>
        </p:nvSpPr>
        <p:spPr>
          <a:xfrm>
            <a:off x="0" y="1521683"/>
            <a:ext cx="9144000" cy="210013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88" name="Google Shape;88;p15"/>
          <p:cNvSpPr/>
          <p:nvPr/>
        </p:nvSpPr>
        <p:spPr>
          <a:xfrm>
            <a:off x="0" y="3621024"/>
            <a:ext cx="4572000" cy="1522476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" name="Google Shape;89;p15"/>
          <p:cNvSpPr/>
          <p:nvPr/>
        </p:nvSpPr>
        <p:spPr>
          <a:xfrm>
            <a:off x="4572000" y="0"/>
            <a:ext cx="4572000" cy="1522476"/>
          </a:xfrm>
          <a:prstGeom prst="rect">
            <a:avLst/>
          </a:pr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6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" name="Google Shape;92;p16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" name="Google Shape;93;p16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" name="Google Shape;94;p16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" name="Google Shape;95;p16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6" name="Google Shape;96;p16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97" name="Google Shape;97;p16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" name="Google Shape;98;p16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7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2" name="Google Shape;102;p18"/>
          <p:cNvGrpSpPr/>
          <p:nvPr/>
        </p:nvGrpSpPr>
        <p:grpSpPr>
          <a:xfrm>
            <a:off x="3636217" y="843558"/>
            <a:ext cx="1871566" cy="2060548"/>
            <a:chOff x="539552" y="915566"/>
            <a:chExt cx="2787220" cy="3068660"/>
          </a:xfrm>
        </p:grpSpPr>
        <p:pic>
          <p:nvPicPr>
            <p:cNvPr descr="E:\002-KIMS BUSINESS\007-02-Fullslidesppt-Contents\20161219\02-abs\flower-item01.png" id="103" name="Google Shape;103;p18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1784098" y="3161022"/>
              <a:ext cx="853097" cy="82320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104" name="Google Shape;104;p18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539552" y="2506984"/>
              <a:ext cx="1355576" cy="13080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105" name="Google Shape;105;p18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1094524" y="915566"/>
              <a:ext cx="2232248" cy="2154029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06" name="Google Shape;106;p18"/>
          <p:cNvSpPr txBox="1"/>
          <p:nvPr>
            <p:ph type="title"/>
          </p:nvPr>
        </p:nvSpPr>
        <p:spPr>
          <a:xfrm>
            <a:off x="0" y="3343725"/>
            <a:ext cx="9144000" cy="566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3600">
                <a:solidFill>
                  <a:srgbClr val="984807"/>
                </a:solidFill>
              </a:defRPr>
            </a:lvl9pPr>
          </a:lstStyle>
          <a:p/>
        </p:txBody>
      </p:sp>
      <p:sp>
        <p:nvSpPr>
          <p:cNvPr id="107" name="Google Shape;107;p18"/>
          <p:cNvSpPr txBox="1"/>
          <p:nvPr>
            <p:ph idx="1" type="subTitle"/>
          </p:nvPr>
        </p:nvSpPr>
        <p:spPr>
          <a:xfrm>
            <a:off x="0" y="3888357"/>
            <a:ext cx="9144000" cy="272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>
                <a:solidFill>
                  <a:srgbClr val="984807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theme" Target="../theme/theme1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7.png"/><Relationship Id="rId4" Type="http://schemas.openxmlformats.org/officeDocument/2006/relationships/image" Target="../media/image14.png"/><Relationship Id="rId5" Type="http://schemas.openxmlformats.org/officeDocument/2006/relationships/image" Target="../media/image5.png"/><Relationship Id="rId6" Type="http://schemas.openxmlformats.org/officeDocument/2006/relationships/image" Target="../media/image18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3.jpg"/><Relationship Id="rId4" Type="http://schemas.openxmlformats.org/officeDocument/2006/relationships/image" Target="../media/image12.jpg"/><Relationship Id="rId5" Type="http://schemas.openxmlformats.org/officeDocument/2006/relationships/image" Target="../media/image17.jp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23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6.jpg"/><Relationship Id="rId4" Type="http://schemas.openxmlformats.org/officeDocument/2006/relationships/image" Target="../media/image22.jp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28.jpg"/><Relationship Id="rId4" Type="http://schemas.openxmlformats.org/officeDocument/2006/relationships/image" Target="../media/image20.jp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6.jpg"/><Relationship Id="rId4" Type="http://schemas.openxmlformats.org/officeDocument/2006/relationships/image" Target="../media/image32.jpg"/><Relationship Id="rId5" Type="http://schemas.openxmlformats.org/officeDocument/2006/relationships/image" Target="../media/image29.jpg"/><Relationship Id="rId6" Type="http://schemas.openxmlformats.org/officeDocument/2006/relationships/image" Target="../media/image30.jpg"/><Relationship Id="rId7" Type="http://schemas.openxmlformats.org/officeDocument/2006/relationships/image" Target="../media/image31.jp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27.jp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1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image" Target="../media/image33.pn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34.jp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32.xm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3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p20"/>
          <p:cNvSpPr txBox="1"/>
          <p:nvPr/>
        </p:nvSpPr>
        <p:spPr>
          <a:xfrm>
            <a:off x="7308304" y="237808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" name="Google Shape;114;p20">
            <a:hlinkClick r:id="rId3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" name="Google Shape;115;p20"/>
          <p:cNvSpPr txBox="1"/>
          <p:nvPr>
            <p:ph type="title"/>
          </p:nvPr>
        </p:nvSpPr>
        <p:spPr>
          <a:xfrm>
            <a:off x="3683400" y="1673053"/>
            <a:ext cx="5460600" cy="1308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1" lang="en" sz="4000">
                <a:solidFill>
                  <a:srgbClr val="984807"/>
                </a:solidFill>
              </a:rPr>
              <a:t>Free Presentation </a:t>
            </a:r>
            <a:endParaRPr b="1" sz="4000">
              <a:solidFill>
                <a:srgbClr val="984807"/>
              </a:solidFill>
            </a:endParaRPr>
          </a:p>
          <a:p>
            <a:pPr indent="0" lvl="0" marL="0" rtl="0" algn="l">
              <a:lnSpc>
                <a:spcPct val="80000"/>
              </a:lnSpc>
              <a:spcBef>
                <a:spcPts val="80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984807"/>
                </a:solidFill>
              </a:rPr>
              <a:t>Template</a:t>
            </a:r>
            <a:endParaRPr/>
          </a:p>
        </p:txBody>
      </p:sp>
      <p:sp>
        <p:nvSpPr>
          <p:cNvPr id="116" name="Google Shape;116;p20"/>
          <p:cNvSpPr txBox="1"/>
          <p:nvPr>
            <p:ph idx="1" type="subTitle"/>
          </p:nvPr>
        </p:nvSpPr>
        <p:spPr>
          <a:xfrm>
            <a:off x="3683400" y="3041790"/>
            <a:ext cx="5460600" cy="491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>
                <a:solidFill>
                  <a:srgbClr val="984807"/>
                </a:solidFill>
              </a:rPr>
              <a:t>30+ Ready Made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280"/>
              </a:spcBef>
              <a:spcAft>
                <a:spcPts val="0"/>
              </a:spcAft>
              <a:buNone/>
            </a:pPr>
            <a:r>
              <a:rPr lang="en">
                <a:solidFill>
                  <a:srgbClr val="984807"/>
                </a:solidFill>
              </a:rPr>
              <a:t>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1"/>
          <p:cNvSpPr txBox="1"/>
          <p:nvPr/>
        </p:nvSpPr>
        <p:spPr>
          <a:xfrm>
            <a:off x="1584000" y="101935"/>
            <a:ext cx="7560000" cy="776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44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INSTRUCTIONS FOR USE</a:t>
            </a:r>
            <a:endParaRPr b="0" i="0" sz="44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2" name="Google Shape;122;p21"/>
          <p:cNvSpPr txBox="1"/>
          <p:nvPr/>
        </p:nvSpPr>
        <p:spPr>
          <a:xfrm>
            <a:off x="1619672" y="1059582"/>
            <a:ext cx="6984776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23" name="Google Shape;123;p21"/>
          <p:cNvGrpSpPr/>
          <p:nvPr/>
        </p:nvGrpSpPr>
        <p:grpSpPr>
          <a:xfrm>
            <a:off x="1619672" y="1826269"/>
            <a:ext cx="3312368" cy="1828076"/>
            <a:chOff x="1619672" y="2139702"/>
            <a:chExt cx="3240360" cy="1828076"/>
          </a:xfrm>
        </p:grpSpPr>
        <p:sp>
          <p:nvSpPr>
            <p:cNvPr id="124" name="Google Shape;124;p21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5" name="Google Shape;125;p21"/>
            <p:cNvSpPr txBox="1"/>
            <p:nvPr/>
          </p:nvSpPr>
          <p:spPr>
            <a:xfrm>
              <a:off x="1619672" y="2582783"/>
              <a:ext cx="324036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6" name="Google Shape;126;p21"/>
          <p:cNvGrpSpPr/>
          <p:nvPr/>
        </p:nvGrpSpPr>
        <p:grpSpPr>
          <a:xfrm>
            <a:off x="5292080" y="1826269"/>
            <a:ext cx="3312368" cy="1458744"/>
            <a:chOff x="1619672" y="2139702"/>
            <a:chExt cx="3240360" cy="1458744"/>
          </a:xfrm>
        </p:grpSpPr>
        <p:sp>
          <p:nvSpPr>
            <p:cNvPr id="127" name="Google Shape;127;p21"/>
            <p:cNvSpPr txBox="1"/>
            <p:nvPr/>
          </p:nvSpPr>
          <p:spPr>
            <a:xfrm>
              <a:off x="1619672" y="2139702"/>
              <a:ext cx="3240360" cy="36933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" name="Google Shape;128;p21"/>
            <p:cNvSpPr txBox="1"/>
            <p:nvPr/>
          </p:nvSpPr>
          <p:spPr>
            <a:xfrm>
              <a:off x="1619672" y="2582783"/>
              <a:ext cx="3240360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29" name="Google Shape;129;p21"/>
          <p:cNvSpPr txBox="1"/>
          <p:nvPr/>
        </p:nvSpPr>
        <p:spPr>
          <a:xfrm>
            <a:off x="1619672" y="3795886"/>
            <a:ext cx="6984776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22"/>
          <p:cNvSpPr txBox="1"/>
          <p:nvPr/>
        </p:nvSpPr>
        <p:spPr>
          <a:xfrm>
            <a:off x="2015716" y="191294"/>
            <a:ext cx="6732600" cy="57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3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Agenda Style</a:t>
            </a:r>
            <a:endParaRPr sz="36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2"/>
          <p:cNvSpPr txBox="1"/>
          <p:nvPr/>
        </p:nvSpPr>
        <p:spPr>
          <a:xfrm>
            <a:off x="4458539" y="1454919"/>
            <a:ext cx="280831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36" name="Google Shape;136;p22"/>
          <p:cNvGrpSpPr/>
          <p:nvPr/>
        </p:nvGrpSpPr>
        <p:grpSpPr>
          <a:xfrm>
            <a:off x="2400340" y="1465179"/>
            <a:ext cx="2027644" cy="441146"/>
            <a:chOff x="2400340" y="1465179"/>
            <a:chExt cx="2027644" cy="441146"/>
          </a:xfrm>
        </p:grpSpPr>
        <p:sp>
          <p:nvSpPr>
            <p:cNvPr id="137" name="Google Shape;137;p22"/>
            <p:cNvSpPr/>
            <p:nvPr/>
          </p:nvSpPr>
          <p:spPr>
            <a:xfrm>
              <a:off x="2771800" y="1547251"/>
              <a:ext cx="1656184" cy="277000"/>
            </a:xfrm>
            <a:prstGeom prst="homePlate">
              <a:avLst>
                <a:gd fmla="val 50000" name="adj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22"/>
            <p:cNvSpPr/>
            <p:nvPr/>
          </p:nvSpPr>
          <p:spPr>
            <a:xfrm>
              <a:off x="2400340" y="1465179"/>
              <a:ext cx="441146" cy="441146"/>
            </a:xfrm>
            <a:prstGeom prst="ellipse">
              <a:avLst/>
            </a:prstGeom>
            <a:gradFill>
              <a:gsLst>
                <a:gs pos="0">
                  <a:srgbClr val="FFF5E3"/>
                </a:gs>
                <a:gs pos="100000">
                  <a:srgbClr val="FFF5E3"/>
                </a:gs>
              </a:gsLst>
              <a:lin ang="5400000" scaled="0"/>
            </a:gradFill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22"/>
            <p:cNvSpPr txBox="1"/>
            <p:nvPr/>
          </p:nvSpPr>
          <p:spPr>
            <a:xfrm>
              <a:off x="2412215" y="1518899"/>
              <a:ext cx="412292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01</a:t>
              </a:r>
              <a:endParaRPr b="1" sz="1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0" name="Google Shape;140;p22"/>
          <p:cNvSpPr txBox="1"/>
          <p:nvPr/>
        </p:nvSpPr>
        <p:spPr>
          <a:xfrm>
            <a:off x="2981246" y="1547252"/>
            <a:ext cx="130272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1" name="Google Shape;141;p22"/>
          <p:cNvSpPr txBox="1"/>
          <p:nvPr/>
        </p:nvSpPr>
        <p:spPr>
          <a:xfrm>
            <a:off x="4796669" y="2162820"/>
            <a:ext cx="280831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2" name="Google Shape;142;p22"/>
          <p:cNvGrpSpPr/>
          <p:nvPr/>
        </p:nvGrpSpPr>
        <p:grpSpPr>
          <a:xfrm>
            <a:off x="2738470" y="2173080"/>
            <a:ext cx="2027644" cy="441146"/>
            <a:chOff x="2400340" y="1465179"/>
            <a:chExt cx="2027644" cy="441146"/>
          </a:xfrm>
        </p:grpSpPr>
        <p:sp>
          <p:nvSpPr>
            <p:cNvPr id="143" name="Google Shape;143;p22"/>
            <p:cNvSpPr/>
            <p:nvPr/>
          </p:nvSpPr>
          <p:spPr>
            <a:xfrm>
              <a:off x="2771800" y="1547251"/>
              <a:ext cx="1656184" cy="277000"/>
            </a:xfrm>
            <a:prstGeom prst="homePlate">
              <a:avLst>
                <a:gd fmla="val 50000" name="adj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" name="Google Shape;144;p22"/>
            <p:cNvSpPr/>
            <p:nvPr/>
          </p:nvSpPr>
          <p:spPr>
            <a:xfrm>
              <a:off x="2400340" y="1465179"/>
              <a:ext cx="441146" cy="441146"/>
            </a:xfrm>
            <a:prstGeom prst="ellipse">
              <a:avLst/>
            </a:prstGeom>
            <a:gradFill>
              <a:gsLst>
                <a:gs pos="0">
                  <a:srgbClr val="FFF5E3"/>
                </a:gs>
                <a:gs pos="100000">
                  <a:srgbClr val="FFF5E3"/>
                </a:gs>
              </a:gsLst>
              <a:lin ang="5400000" scaled="0"/>
            </a:gradFill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" name="Google Shape;145;p22"/>
            <p:cNvSpPr txBox="1"/>
            <p:nvPr/>
          </p:nvSpPr>
          <p:spPr>
            <a:xfrm>
              <a:off x="2412215" y="1518899"/>
              <a:ext cx="412293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02</a:t>
              </a:r>
              <a:endParaRPr b="1" sz="1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6" name="Google Shape;146;p22"/>
          <p:cNvSpPr txBox="1"/>
          <p:nvPr/>
        </p:nvSpPr>
        <p:spPr>
          <a:xfrm>
            <a:off x="3319376" y="2255153"/>
            <a:ext cx="130272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7" name="Google Shape;147;p22"/>
          <p:cNvSpPr txBox="1"/>
          <p:nvPr/>
        </p:nvSpPr>
        <p:spPr>
          <a:xfrm>
            <a:off x="5134799" y="2870721"/>
            <a:ext cx="280831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48" name="Google Shape;148;p22"/>
          <p:cNvGrpSpPr/>
          <p:nvPr/>
        </p:nvGrpSpPr>
        <p:grpSpPr>
          <a:xfrm>
            <a:off x="3076600" y="2880981"/>
            <a:ext cx="2027644" cy="441146"/>
            <a:chOff x="2400340" y="1465179"/>
            <a:chExt cx="2027644" cy="441146"/>
          </a:xfrm>
        </p:grpSpPr>
        <p:sp>
          <p:nvSpPr>
            <p:cNvPr id="149" name="Google Shape;149;p22"/>
            <p:cNvSpPr/>
            <p:nvPr/>
          </p:nvSpPr>
          <p:spPr>
            <a:xfrm>
              <a:off x="2771800" y="1547251"/>
              <a:ext cx="1656184" cy="277000"/>
            </a:xfrm>
            <a:prstGeom prst="homePlate">
              <a:avLst>
                <a:gd fmla="val 50000" name="adj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22"/>
            <p:cNvSpPr/>
            <p:nvPr/>
          </p:nvSpPr>
          <p:spPr>
            <a:xfrm>
              <a:off x="2400340" y="1465179"/>
              <a:ext cx="441146" cy="441146"/>
            </a:xfrm>
            <a:prstGeom prst="ellipse">
              <a:avLst/>
            </a:prstGeom>
            <a:gradFill>
              <a:gsLst>
                <a:gs pos="0">
                  <a:srgbClr val="FFF5E3"/>
                </a:gs>
                <a:gs pos="100000">
                  <a:srgbClr val="FFF5E3"/>
                </a:gs>
              </a:gsLst>
              <a:lin ang="5400000" scaled="0"/>
            </a:gradFill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22"/>
            <p:cNvSpPr txBox="1"/>
            <p:nvPr/>
          </p:nvSpPr>
          <p:spPr>
            <a:xfrm>
              <a:off x="2412215" y="1518899"/>
              <a:ext cx="412293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03</a:t>
              </a:r>
              <a:endParaRPr b="1" sz="1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2" name="Google Shape;152;p22"/>
          <p:cNvSpPr txBox="1"/>
          <p:nvPr/>
        </p:nvSpPr>
        <p:spPr>
          <a:xfrm>
            <a:off x="3657506" y="2963054"/>
            <a:ext cx="130272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3" name="Google Shape;153;p22"/>
          <p:cNvSpPr txBox="1"/>
          <p:nvPr/>
        </p:nvSpPr>
        <p:spPr>
          <a:xfrm>
            <a:off x="5472929" y="3578622"/>
            <a:ext cx="2808312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54" name="Google Shape;154;p22"/>
          <p:cNvGrpSpPr/>
          <p:nvPr/>
        </p:nvGrpSpPr>
        <p:grpSpPr>
          <a:xfrm>
            <a:off x="3414730" y="3588882"/>
            <a:ext cx="2027644" cy="441146"/>
            <a:chOff x="2400340" y="1465179"/>
            <a:chExt cx="2027644" cy="441146"/>
          </a:xfrm>
        </p:grpSpPr>
        <p:sp>
          <p:nvSpPr>
            <p:cNvPr id="155" name="Google Shape;155;p22"/>
            <p:cNvSpPr/>
            <p:nvPr/>
          </p:nvSpPr>
          <p:spPr>
            <a:xfrm>
              <a:off x="2771800" y="1547251"/>
              <a:ext cx="1656184" cy="277000"/>
            </a:xfrm>
            <a:prstGeom prst="homePlate">
              <a:avLst>
                <a:gd fmla="val 50000" name="adj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" name="Google Shape;156;p22"/>
            <p:cNvSpPr/>
            <p:nvPr/>
          </p:nvSpPr>
          <p:spPr>
            <a:xfrm>
              <a:off x="2400340" y="1465179"/>
              <a:ext cx="441146" cy="441146"/>
            </a:xfrm>
            <a:prstGeom prst="ellipse">
              <a:avLst/>
            </a:prstGeom>
            <a:gradFill>
              <a:gsLst>
                <a:gs pos="0">
                  <a:srgbClr val="FFF5E3"/>
                </a:gs>
                <a:gs pos="100000">
                  <a:srgbClr val="FFF5E3"/>
                </a:gs>
              </a:gsLst>
              <a:lin ang="5400000" scaled="0"/>
            </a:gradFill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" name="Google Shape;157;p22"/>
            <p:cNvSpPr txBox="1"/>
            <p:nvPr/>
          </p:nvSpPr>
          <p:spPr>
            <a:xfrm>
              <a:off x="2412215" y="1518899"/>
              <a:ext cx="412293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04</a:t>
              </a:r>
              <a:endParaRPr b="1" sz="1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8" name="Google Shape;158;p22"/>
          <p:cNvSpPr txBox="1"/>
          <p:nvPr/>
        </p:nvSpPr>
        <p:spPr>
          <a:xfrm>
            <a:off x="3995636" y="3670955"/>
            <a:ext cx="1302722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3"/>
          <p:cNvSpPr txBox="1"/>
          <p:nvPr>
            <p:ph idx="1" type="body"/>
          </p:nvPr>
        </p:nvSpPr>
        <p:spPr>
          <a:xfrm>
            <a:off x="3419872" y="2139702"/>
            <a:ext cx="572412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Section Break</a:t>
            </a:r>
            <a:endParaRPr b="0" i="0" sz="36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4" name="Google Shape;164;p23"/>
          <p:cNvSpPr txBox="1"/>
          <p:nvPr>
            <p:ph idx="2" type="body"/>
          </p:nvPr>
        </p:nvSpPr>
        <p:spPr>
          <a:xfrm>
            <a:off x="3419872" y="2700526"/>
            <a:ext cx="5724128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8" name="Shape 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9" name="Google Shape;169;p24"/>
          <p:cNvSpPr txBox="1"/>
          <p:nvPr>
            <p:ph idx="1" type="body"/>
          </p:nvPr>
        </p:nvSpPr>
        <p:spPr>
          <a:xfrm>
            <a:off x="0" y="1491630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4"/>
          <p:cNvSpPr txBox="1"/>
          <p:nvPr>
            <p:ph idx="2" type="body"/>
          </p:nvPr>
        </p:nvSpPr>
        <p:spPr>
          <a:xfrm>
            <a:off x="0" y="2067694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71" name="Google Shape;171;p24"/>
          <p:cNvGrpSpPr/>
          <p:nvPr/>
        </p:nvGrpSpPr>
        <p:grpSpPr>
          <a:xfrm>
            <a:off x="-59952" y="195486"/>
            <a:ext cx="3386724" cy="4940364"/>
            <a:chOff x="-59952" y="195486"/>
            <a:chExt cx="3386724" cy="4940364"/>
          </a:xfrm>
        </p:grpSpPr>
        <p:pic>
          <p:nvPicPr>
            <p:cNvPr descr="E:\002-KIMS BUSINESS\007-02-Fullslidesppt-Contents\20161219\02-abs\flower-item01.png" id="172" name="Google Shape;172;p2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1784098" y="3161022"/>
              <a:ext cx="853097" cy="82320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173" name="Google Shape;173;p2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539552" y="2506984"/>
              <a:ext cx="1355576" cy="13080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174" name="Google Shape;174;p2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1094524" y="915566"/>
              <a:ext cx="2232248" cy="215402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75" name="Google Shape;175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50658" y="195486"/>
              <a:ext cx="1250988" cy="12380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76" name="Google Shape;176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-59952" y="1645346"/>
              <a:ext cx="936104" cy="92640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77" name="Google Shape;177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107504" y="3818086"/>
              <a:ext cx="1250988" cy="123802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78" name="Google Shape;178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1532538" y="4291593"/>
              <a:ext cx="853097" cy="844257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179" name="Google Shape;179;p24"/>
          <p:cNvGrpSpPr/>
          <p:nvPr/>
        </p:nvGrpSpPr>
        <p:grpSpPr>
          <a:xfrm flipH="1">
            <a:off x="5771753" y="195486"/>
            <a:ext cx="3386724" cy="4940364"/>
            <a:chOff x="-59952" y="195486"/>
            <a:chExt cx="3386724" cy="4940364"/>
          </a:xfrm>
        </p:grpSpPr>
        <p:pic>
          <p:nvPicPr>
            <p:cNvPr descr="E:\002-KIMS BUSINESS\007-02-Fullslidesppt-Contents\20161219\02-abs\flower-item01.png" id="180" name="Google Shape;180;p24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1784098" y="3161022"/>
              <a:ext cx="853097" cy="82320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181" name="Google Shape;181;p2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539552" y="2506984"/>
              <a:ext cx="1355576" cy="13080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1.png" id="182" name="Google Shape;182;p2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1094524" y="915566"/>
              <a:ext cx="2232248" cy="215402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83" name="Google Shape;183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250658" y="195486"/>
              <a:ext cx="1250988" cy="123802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84" name="Google Shape;184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-59952" y="1645346"/>
              <a:ext cx="936104" cy="926404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85" name="Google Shape;185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107504" y="3818086"/>
              <a:ext cx="1250988" cy="1238025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E:\002-KIMS BUSINESS\007-02-Fullslidesppt-Contents\20161219\02-abs\flower-item02.png" id="186" name="Google Shape;186;p24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1532538" y="4291593"/>
              <a:ext cx="853097" cy="844257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87" name="Google Shape;187;p24"/>
          <p:cNvSpPr txBox="1"/>
          <p:nvPr/>
        </p:nvSpPr>
        <p:spPr>
          <a:xfrm>
            <a:off x="3167844" y="3108905"/>
            <a:ext cx="2808312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pic>
        <p:nvPicPr>
          <p:cNvPr descr="E:\002-KIMS BUSINESS\007-02-Fullslidesppt-Contents\20161219\02-abs\flower-item01.png" id="188" name="Google Shape;188;p24"/>
          <p:cNvPicPr preferRelativeResize="0"/>
          <p:nvPr/>
        </p:nvPicPr>
        <p:blipFill rotWithShape="1">
          <a:blip r:embed="rId6">
            <a:alphaModFix/>
          </a:blip>
          <a:srcRect b="0" l="0" r="0" t="0"/>
          <a:stretch/>
        </p:blipFill>
        <p:spPr>
          <a:xfrm flipH="1">
            <a:off x="4237860" y="2433193"/>
            <a:ext cx="649229" cy="62648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93" name="Google Shape;193;p25"/>
          <p:cNvGrpSpPr/>
          <p:nvPr/>
        </p:nvGrpSpPr>
        <p:grpSpPr>
          <a:xfrm>
            <a:off x="1007033" y="1464335"/>
            <a:ext cx="1182045" cy="1323439"/>
            <a:chOff x="1619672" y="1184012"/>
            <a:chExt cx="1182045" cy="1323439"/>
          </a:xfrm>
        </p:grpSpPr>
        <p:sp>
          <p:nvSpPr>
            <p:cNvPr id="194" name="Google Shape;194;p25"/>
            <p:cNvSpPr/>
            <p:nvPr/>
          </p:nvSpPr>
          <p:spPr>
            <a:xfrm>
              <a:off x="1619672" y="1491630"/>
              <a:ext cx="936104" cy="72008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5" name="Google Shape;195;p25"/>
            <p:cNvSpPr txBox="1"/>
            <p:nvPr/>
          </p:nvSpPr>
          <p:spPr>
            <a:xfrm>
              <a:off x="2082091" y="1184012"/>
              <a:ext cx="719626" cy="132343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</a:t>
              </a:r>
              <a:endParaRPr b="1" sz="8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6" name="Google Shape;196;p25"/>
          <p:cNvGrpSpPr/>
          <p:nvPr/>
        </p:nvGrpSpPr>
        <p:grpSpPr>
          <a:xfrm>
            <a:off x="4908231" y="1464335"/>
            <a:ext cx="1205463" cy="1323439"/>
            <a:chOff x="3371720" y="1473816"/>
            <a:chExt cx="1205463" cy="1323439"/>
          </a:xfrm>
        </p:grpSpPr>
        <p:sp>
          <p:nvSpPr>
            <p:cNvPr id="197" name="Google Shape;197;p25"/>
            <p:cNvSpPr/>
            <p:nvPr/>
          </p:nvSpPr>
          <p:spPr>
            <a:xfrm>
              <a:off x="3371720" y="1792540"/>
              <a:ext cx="936000" cy="72008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" name="Google Shape;198;p25"/>
            <p:cNvSpPr txBox="1"/>
            <p:nvPr/>
          </p:nvSpPr>
          <p:spPr>
            <a:xfrm>
              <a:off x="3857557" y="1473816"/>
              <a:ext cx="719626" cy="132343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8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9" name="Google Shape;199;p25"/>
          <p:cNvGrpSpPr/>
          <p:nvPr/>
        </p:nvGrpSpPr>
        <p:grpSpPr>
          <a:xfrm>
            <a:off x="1014348" y="3003798"/>
            <a:ext cx="1211054" cy="1323439"/>
            <a:chOff x="5148064" y="1776119"/>
            <a:chExt cx="1211054" cy="1323439"/>
          </a:xfrm>
        </p:grpSpPr>
        <p:sp>
          <p:nvSpPr>
            <p:cNvPr id="200" name="Google Shape;200;p25"/>
            <p:cNvSpPr/>
            <p:nvPr/>
          </p:nvSpPr>
          <p:spPr>
            <a:xfrm>
              <a:off x="5148064" y="2093450"/>
              <a:ext cx="936000" cy="72008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1" name="Google Shape;201;p25"/>
            <p:cNvSpPr txBox="1"/>
            <p:nvPr/>
          </p:nvSpPr>
          <p:spPr>
            <a:xfrm>
              <a:off x="5639492" y="1776119"/>
              <a:ext cx="719626" cy="132343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</a:t>
              </a:r>
              <a:endParaRPr b="1" sz="8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2" name="Google Shape;202;p25"/>
          <p:cNvGrpSpPr/>
          <p:nvPr/>
        </p:nvGrpSpPr>
        <p:grpSpPr>
          <a:xfrm>
            <a:off x="4915546" y="3003798"/>
            <a:ext cx="1151674" cy="1323439"/>
            <a:chOff x="6876256" y="2079570"/>
            <a:chExt cx="1151674" cy="1323439"/>
          </a:xfrm>
        </p:grpSpPr>
        <p:sp>
          <p:nvSpPr>
            <p:cNvPr id="203" name="Google Shape;203;p25"/>
            <p:cNvSpPr/>
            <p:nvPr/>
          </p:nvSpPr>
          <p:spPr>
            <a:xfrm>
              <a:off x="6876256" y="2394360"/>
              <a:ext cx="936000" cy="72008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4" name="Google Shape;204;p25"/>
            <p:cNvSpPr txBox="1"/>
            <p:nvPr/>
          </p:nvSpPr>
          <p:spPr>
            <a:xfrm>
              <a:off x="7308304" y="2079570"/>
              <a:ext cx="719626" cy="132343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8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5" name="Google Shape;205;p25"/>
          <p:cNvSpPr/>
          <p:nvPr/>
        </p:nvSpPr>
        <p:spPr>
          <a:xfrm>
            <a:off x="1153281" y="3501517"/>
            <a:ext cx="325283" cy="32800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6" name="Google Shape;206;p25"/>
          <p:cNvSpPr/>
          <p:nvPr/>
        </p:nvSpPr>
        <p:spPr>
          <a:xfrm>
            <a:off x="1162454" y="1989242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7" name="Google Shape;207;p25"/>
          <p:cNvSpPr/>
          <p:nvPr/>
        </p:nvSpPr>
        <p:spPr>
          <a:xfrm>
            <a:off x="5029346" y="3540607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8" name="Google Shape;208;p25"/>
          <p:cNvSpPr/>
          <p:nvPr/>
        </p:nvSpPr>
        <p:spPr>
          <a:xfrm>
            <a:off x="5010253" y="1975555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9" name="Google Shape;209;p25"/>
          <p:cNvGrpSpPr/>
          <p:nvPr/>
        </p:nvGrpSpPr>
        <p:grpSpPr>
          <a:xfrm>
            <a:off x="2393379" y="1602042"/>
            <a:ext cx="1929159" cy="1048024"/>
            <a:chOff x="803640" y="3362835"/>
            <a:chExt cx="2059657" cy="1048024"/>
          </a:xfrm>
        </p:grpSpPr>
        <p:sp>
          <p:nvSpPr>
            <p:cNvPr id="210" name="Google Shape;210;p2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" name="Google Shape;211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2" name="Google Shape;212;p25"/>
          <p:cNvGrpSpPr/>
          <p:nvPr/>
        </p:nvGrpSpPr>
        <p:grpSpPr>
          <a:xfrm>
            <a:off x="2400694" y="3141505"/>
            <a:ext cx="1929159" cy="1048024"/>
            <a:chOff x="803640" y="3362835"/>
            <a:chExt cx="2059657" cy="1048024"/>
          </a:xfrm>
        </p:grpSpPr>
        <p:sp>
          <p:nvSpPr>
            <p:cNvPr id="213" name="Google Shape;213;p2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5" name="Google Shape;215;p25"/>
          <p:cNvGrpSpPr/>
          <p:nvPr/>
        </p:nvGrpSpPr>
        <p:grpSpPr>
          <a:xfrm>
            <a:off x="6235926" y="1602042"/>
            <a:ext cx="1929159" cy="1048024"/>
            <a:chOff x="803640" y="3362835"/>
            <a:chExt cx="2059657" cy="1048024"/>
          </a:xfrm>
        </p:grpSpPr>
        <p:sp>
          <p:nvSpPr>
            <p:cNvPr id="216" name="Google Shape;216;p2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8" name="Google Shape;218;p25"/>
          <p:cNvGrpSpPr/>
          <p:nvPr/>
        </p:nvGrpSpPr>
        <p:grpSpPr>
          <a:xfrm>
            <a:off x="6243241" y="3141505"/>
            <a:ext cx="1929159" cy="1048024"/>
            <a:chOff x="803640" y="3362835"/>
            <a:chExt cx="2059657" cy="1048024"/>
          </a:xfrm>
        </p:grpSpPr>
        <p:sp>
          <p:nvSpPr>
            <p:cNvPr id="219" name="Google Shape;219;p2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2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1" name="Google Shape;221;p25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Our Services</a:t>
            </a:r>
            <a:endParaRPr/>
          </a:p>
        </p:txBody>
      </p:sp>
      <p:sp>
        <p:nvSpPr>
          <p:cNvPr id="222" name="Google Shape;222;p25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7" name="Google Shape;227;p2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205" r="5196" t="0"/>
          <a:stretch/>
        </p:blipFill>
        <p:spPr>
          <a:xfrm>
            <a:off x="651247" y="1275606"/>
            <a:ext cx="2164500" cy="230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28" name="Google Shape;228;p26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205" r="5196" t="0"/>
          <a:stretch/>
        </p:blipFill>
        <p:spPr>
          <a:xfrm>
            <a:off x="3485815" y="1275606"/>
            <a:ext cx="2164500" cy="230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229" name="Google Shape;229;p26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5205" r="5196" t="0"/>
          <a:stretch/>
        </p:blipFill>
        <p:spPr>
          <a:xfrm>
            <a:off x="6320383" y="1275606"/>
            <a:ext cx="2164500" cy="2304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230" name="Google Shape;230;p26"/>
          <p:cNvGrpSpPr/>
          <p:nvPr/>
        </p:nvGrpSpPr>
        <p:grpSpPr>
          <a:xfrm>
            <a:off x="611560" y="3653474"/>
            <a:ext cx="2160240" cy="1199970"/>
            <a:chOff x="3779911" y="3327771"/>
            <a:chExt cx="1584177" cy="1199970"/>
          </a:xfrm>
        </p:grpSpPr>
        <p:sp>
          <p:nvSpPr>
            <p:cNvPr id="231" name="Google Shape;231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" name="Google Shape;232;p26"/>
            <p:cNvSpPr txBox="1"/>
            <p:nvPr/>
          </p:nvSpPr>
          <p:spPr>
            <a:xfrm>
              <a:off x="3859120" y="3673482"/>
              <a:ext cx="1425759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984807"/>
                </a:buClr>
                <a:buFont typeface="Arial"/>
                <a:buNone/>
              </a:pPr>
              <a:r>
                <a:rPr lang="en" sz="12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" name="Google Shape;233;p26"/>
            <p:cNvSpPr txBox="1"/>
            <p:nvPr/>
          </p:nvSpPr>
          <p:spPr>
            <a:xfrm>
              <a:off x="3859120" y="3881410"/>
              <a:ext cx="14257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4" name="Google Shape;234;p26"/>
          <p:cNvGrpSpPr/>
          <p:nvPr/>
        </p:nvGrpSpPr>
        <p:grpSpPr>
          <a:xfrm>
            <a:off x="3491880" y="3653474"/>
            <a:ext cx="2160240" cy="1199970"/>
            <a:chOff x="3779911" y="3327771"/>
            <a:chExt cx="1584177" cy="1199970"/>
          </a:xfrm>
        </p:grpSpPr>
        <p:sp>
          <p:nvSpPr>
            <p:cNvPr id="235" name="Google Shape;235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" name="Google Shape;236;p26"/>
            <p:cNvSpPr txBox="1"/>
            <p:nvPr/>
          </p:nvSpPr>
          <p:spPr>
            <a:xfrm>
              <a:off x="3859120" y="3673482"/>
              <a:ext cx="1425759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984807"/>
                </a:buClr>
                <a:buFont typeface="Arial"/>
                <a:buNone/>
              </a:pPr>
              <a:r>
                <a:rPr lang="en" sz="12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26"/>
            <p:cNvSpPr txBox="1"/>
            <p:nvPr/>
          </p:nvSpPr>
          <p:spPr>
            <a:xfrm>
              <a:off x="3859120" y="3881410"/>
              <a:ext cx="14257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8" name="Google Shape;238;p26"/>
          <p:cNvGrpSpPr/>
          <p:nvPr/>
        </p:nvGrpSpPr>
        <p:grpSpPr>
          <a:xfrm>
            <a:off x="6342940" y="3653474"/>
            <a:ext cx="2160240" cy="1199970"/>
            <a:chOff x="3779911" y="3327771"/>
            <a:chExt cx="1584177" cy="1199970"/>
          </a:xfrm>
        </p:grpSpPr>
        <p:sp>
          <p:nvSpPr>
            <p:cNvPr id="239" name="Google Shape;239;p26"/>
            <p:cNvSpPr txBox="1"/>
            <p:nvPr/>
          </p:nvSpPr>
          <p:spPr>
            <a:xfrm>
              <a:off x="3779911" y="3327771"/>
              <a:ext cx="1584177" cy="246087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chemeClr val="lt1"/>
                </a:buClr>
                <a:buFont typeface="Arial"/>
                <a:buNone/>
              </a:pPr>
              <a:r>
                <a:rPr b="1" lang="en" sz="14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0" name="Google Shape;240;p26"/>
            <p:cNvSpPr txBox="1"/>
            <p:nvPr/>
          </p:nvSpPr>
          <p:spPr>
            <a:xfrm>
              <a:off x="3859120" y="3673482"/>
              <a:ext cx="1425759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984807"/>
                </a:buClr>
                <a:buFont typeface="Arial"/>
                <a:buNone/>
              </a:pPr>
              <a:r>
                <a:rPr lang="en" sz="12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sz="1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1" name="Google Shape;241;p26"/>
            <p:cNvSpPr txBox="1"/>
            <p:nvPr/>
          </p:nvSpPr>
          <p:spPr>
            <a:xfrm>
              <a:off x="3859120" y="3881410"/>
              <a:ext cx="1425759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2" name="Google Shape;242;p26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Our Team Layout</a:t>
            </a:r>
            <a:endParaRPr/>
          </a:p>
        </p:txBody>
      </p:sp>
      <p:sp>
        <p:nvSpPr>
          <p:cNvPr id="243" name="Google Shape;243;p26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27"/>
          <p:cNvSpPr/>
          <p:nvPr/>
        </p:nvSpPr>
        <p:spPr>
          <a:xfrm>
            <a:off x="53752" y="2427734"/>
            <a:ext cx="9036496" cy="36000"/>
          </a:xfrm>
          <a:prstGeom prst="rect">
            <a:avLst/>
          </a:pr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9" name="Google Shape;249;p27"/>
          <p:cNvSpPr/>
          <p:nvPr/>
        </p:nvSpPr>
        <p:spPr>
          <a:xfrm>
            <a:off x="1230771" y="2368096"/>
            <a:ext cx="144016" cy="144016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" name="Google Shape;250;p27"/>
          <p:cNvSpPr/>
          <p:nvPr/>
        </p:nvSpPr>
        <p:spPr>
          <a:xfrm>
            <a:off x="2864445" y="2368096"/>
            <a:ext cx="144016" cy="144016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" name="Google Shape;251;p27"/>
          <p:cNvSpPr/>
          <p:nvPr/>
        </p:nvSpPr>
        <p:spPr>
          <a:xfrm>
            <a:off x="4498119" y="2368096"/>
            <a:ext cx="144016" cy="144016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" name="Google Shape;252;p27"/>
          <p:cNvSpPr/>
          <p:nvPr/>
        </p:nvSpPr>
        <p:spPr>
          <a:xfrm>
            <a:off x="6131793" y="2368096"/>
            <a:ext cx="144016" cy="144016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3" name="Google Shape;253;p27"/>
          <p:cNvSpPr/>
          <p:nvPr/>
        </p:nvSpPr>
        <p:spPr>
          <a:xfrm>
            <a:off x="7765467" y="2368096"/>
            <a:ext cx="144016" cy="144016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4" name="Google Shape;254;p27"/>
          <p:cNvSpPr txBox="1"/>
          <p:nvPr/>
        </p:nvSpPr>
        <p:spPr>
          <a:xfrm>
            <a:off x="946650" y="177966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5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5" name="Google Shape;255;p27"/>
          <p:cNvSpPr txBox="1"/>
          <p:nvPr/>
        </p:nvSpPr>
        <p:spPr>
          <a:xfrm>
            <a:off x="2580324" y="177966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6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6" name="Google Shape;256;p27"/>
          <p:cNvSpPr txBox="1"/>
          <p:nvPr/>
        </p:nvSpPr>
        <p:spPr>
          <a:xfrm>
            <a:off x="4213998" y="177966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7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7" name="Google Shape;257;p27"/>
          <p:cNvSpPr txBox="1"/>
          <p:nvPr/>
        </p:nvSpPr>
        <p:spPr>
          <a:xfrm>
            <a:off x="5847672" y="1779662"/>
            <a:ext cx="697627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8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8" name="Google Shape;258;p27"/>
          <p:cNvSpPr txBox="1"/>
          <p:nvPr/>
        </p:nvSpPr>
        <p:spPr>
          <a:xfrm>
            <a:off x="7385953" y="1779662"/>
            <a:ext cx="907079" cy="369332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chemeClr val="lt1"/>
                </a:solidFill>
              </a:rPr>
              <a:t>9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59" name="Google Shape;259;p27"/>
          <p:cNvGrpSpPr/>
          <p:nvPr/>
        </p:nvGrpSpPr>
        <p:grpSpPr>
          <a:xfrm>
            <a:off x="600024" y="3179910"/>
            <a:ext cx="1402807" cy="1048024"/>
            <a:chOff x="803640" y="3362835"/>
            <a:chExt cx="2059657" cy="1048024"/>
          </a:xfrm>
        </p:grpSpPr>
        <p:sp>
          <p:nvSpPr>
            <p:cNvPr id="260" name="Google Shape;260;p2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1" name="Google Shape;261;p2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2" name="Google Shape;262;p27"/>
          <p:cNvGrpSpPr/>
          <p:nvPr/>
        </p:nvGrpSpPr>
        <p:grpSpPr>
          <a:xfrm>
            <a:off x="2234541" y="3179910"/>
            <a:ext cx="1402807" cy="1048024"/>
            <a:chOff x="803640" y="3362835"/>
            <a:chExt cx="2059657" cy="1048024"/>
          </a:xfrm>
        </p:grpSpPr>
        <p:sp>
          <p:nvSpPr>
            <p:cNvPr id="263" name="Google Shape;263;p2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4" name="Google Shape;264;p2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5" name="Google Shape;265;p27"/>
          <p:cNvGrpSpPr/>
          <p:nvPr/>
        </p:nvGrpSpPr>
        <p:grpSpPr>
          <a:xfrm>
            <a:off x="3869058" y="3179910"/>
            <a:ext cx="1402807" cy="1048024"/>
            <a:chOff x="803640" y="3362835"/>
            <a:chExt cx="2059657" cy="1048024"/>
          </a:xfrm>
        </p:grpSpPr>
        <p:sp>
          <p:nvSpPr>
            <p:cNvPr id="266" name="Google Shape;266;p2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7" name="Google Shape;267;p2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8" name="Google Shape;268;p27"/>
          <p:cNvGrpSpPr/>
          <p:nvPr/>
        </p:nvGrpSpPr>
        <p:grpSpPr>
          <a:xfrm>
            <a:off x="5503575" y="3179910"/>
            <a:ext cx="1402807" cy="1048024"/>
            <a:chOff x="803640" y="3362835"/>
            <a:chExt cx="2059657" cy="1048024"/>
          </a:xfrm>
        </p:grpSpPr>
        <p:sp>
          <p:nvSpPr>
            <p:cNvPr id="269" name="Google Shape;269;p2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0" name="Google Shape;270;p2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1" name="Google Shape;271;p27"/>
          <p:cNvGrpSpPr/>
          <p:nvPr/>
        </p:nvGrpSpPr>
        <p:grpSpPr>
          <a:xfrm>
            <a:off x="7138090" y="3179910"/>
            <a:ext cx="1402807" cy="1048024"/>
            <a:chOff x="803640" y="3362835"/>
            <a:chExt cx="2059657" cy="1048024"/>
          </a:xfrm>
        </p:grpSpPr>
        <p:sp>
          <p:nvSpPr>
            <p:cNvPr id="272" name="Google Shape;272;p2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3" name="Google Shape;273;p2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4" name="Google Shape;274;p27"/>
          <p:cNvSpPr/>
          <p:nvPr/>
        </p:nvSpPr>
        <p:spPr>
          <a:xfrm>
            <a:off x="4432327" y="2718510"/>
            <a:ext cx="297162" cy="299644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5" name="Google Shape;275;p27"/>
          <p:cNvSpPr/>
          <p:nvPr/>
        </p:nvSpPr>
        <p:spPr>
          <a:xfrm>
            <a:off x="6047835" y="2731520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6" name="Google Shape;276;p27"/>
          <p:cNvSpPr/>
          <p:nvPr/>
        </p:nvSpPr>
        <p:spPr>
          <a:xfrm>
            <a:off x="7658485" y="2695260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7" name="Google Shape;277;p27"/>
          <p:cNvSpPr/>
          <p:nvPr/>
        </p:nvSpPr>
        <p:spPr>
          <a:xfrm>
            <a:off x="2788751" y="2743422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8" name="Google Shape;278;p27"/>
          <p:cNvSpPr/>
          <p:nvPr/>
        </p:nvSpPr>
        <p:spPr>
          <a:xfrm>
            <a:off x="1121619" y="2717833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27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TimeLine Layout</a:t>
            </a:r>
            <a:endParaRPr/>
          </a:p>
        </p:txBody>
      </p:sp>
      <p:sp>
        <p:nvSpPr>
          <p:cNvPr id="280" name="Google Shape;280;p27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4" name="Shape 2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85" name="Google Shape;285;p2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86" name="Google Shape;286;p28"/>
          <p:cNvSpPr/>
          <p:nvPr/>
        </p:nvSpPr>
        <p:spPr>
          <a:xfrm>
            <a:off x="3095836" y="0"/>
            <a:ext cx="2952328" cy="5143500"/>
          </a:xfrm>
          <a:prstGeom prst="rect">
            <a:avLst/>
          </a:prstGeom>
          <a:solidFill>
            <a:srgbClr val="984807">
              <a:alpha val="84705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7" name="Google Shape;287;p28"/>
          <p:cNvSpPr/>
          <p:nvPr/>
        </p:nvSpPr>
        <p:spPr>
          <a:xfrm>
            <a:off x="3184190" y="647310"/>
            <a:ext cx="2783509" cy="107721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  <p:sp>
        <p:nvSpPr>
          <p:cNvPr id="288" name="Google Shape;288;p28"/>
          <p:cNvSpPr txBox="1"/>
          <p:nvPr/>
        </p:nvSpPr>
        <p:spPr>
          <a:xfrm>
            <a:off x="3305975" y="2272806"/>
            <a:ext cx="2539938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   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9" name="Google Shape;289;p28"/>
          <p:cNvSpPr txBox="1"/>
          <p:nvPr/>
        </p:nvSpPr>
        <p:spPr>
          <a:xfrm>
            <a:off x="3819860" y="4299942"/>
            <a:ext cx="1512168" cy="246087"/>
          </a:xfrm>
          <a:prstGeom prst="rect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1" lang="en" sz="14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Contents</a:t>
            </a:r>
            <a:endParaRPr b="1" sz="14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p29"/>
          <p:cNvSpPr/>
          <p:nvPr/>
        </p:nvSpPr>
        <p:spPr>
          <a:xfrm>
            <a:off x="1005232" y="1366353"/>
            <a:ext cx="868840" cy="2160237"/>
          </a:xfrm>
          <a:custGeom>
            <a:rect b="b" l="l" r="r" t="t"/>
            <a:pathLst>
              <a:path extrusionOk="0" h="120000" w="120000">
                <a:moveTo>
                  <a:pt x="6064" y="22589"/>
                </a:moveTo>
                <a:cubicBezTo>
                  <a:pt x="10112" y="22361"/>
                  <a:pt x="14022" y="23977"/>
                  <a:pt x="14795" y="26198"/>
                </a:cubicBezTo>
                <a:cubicBezTo>
                  <a:pt x="15568" y="28419"/>
                  <a:pt x="12913" y="30405"/>
                  <a:pt x="8865" y="30633"/>
                </a:cubicBezTo>
                <a:cubicBezTo>
                  <a:pt x="4816" y="30861"/>
                  <a:pt x="907" y="29245"/>
                  <a:pt x="133" y="27024"/>
                </a:cubicBezTo>
                <a:cubicBezTo>
                  <a:pt x="-639" y="24802"/>
                  <a:pt x="2015" y="22817"/>
                  <a:pt x="6064" y="22589"/>
                </a:cubicBezTo>
                <a:close/>
                <a:moveTo>
                  <a:pt x="90524" y="19439"/>
                </a:moveTo>
                <a:cubicBezTo>
                  <a:pt x="102325" y="19710"/>
                  <a:pt x="111544" y="21471"/>
                  <a:pt x="114729" y="25089"/>
                </a:cubicBezTo>
                <a:cubicBezTo>
                  <a:pt x="132285" y="46618"/>
                  <a:pt x="83746" y="52572"/>
                  <a:pt x="73419" y="63302"/>
                </a:cubicBezTo>
                <a:cubicBezTo>
                  <a:pt x="63264" y="76455"/>
                  <a:pt x="111458" y="89193"/>
                  <a:pt x="118860" y="100685"/>
                </a:cubicBezTo>
                <a:cubicBezTo>
                  <a:pt x="126089" y="112108"/>
                  <a:pt x="97172" y="119584"/>
                  <a:pt x="81681" y="120000"/>
                </a:cubicBezTo>
                <a:cubicBezTo>
                  <a:pt x="62575" y="120000"/>
                  <a:pt x="42953" y="113561"/>
                  <a:pt x="38306" y="102554"/>
                </a:cubicBezTo>
                <a:cubicBezTo>
                  <a:pt x="33830" y="86563"/>
                  <a:pt x="21093" y="67248"/>
                  <a:pt x="7840" y="47311"/>
                </a:cubicBezTo>
                <a:cubicBezTo>
                  <a:pt x="-3519" y="31215"/>
                  <a:pt x="55120" y="18624"/>
                  <a:pt x="90524" y="19439"/>
                </a:cubicBezTo>
                <a:close/>
                <a:moveTo>
                  <a:pt x="25640" y="15884"/>
                </a:moveTo>
                <a:cubicBezTo>
                  <a:pt x="30418" y="15884"/>
                  <a:pt x="34292" y="18010"/>
                  <a:pt x="34292" y="20631"/>
                </a:cubicBezTo>
                <a:cubicBezTo>
                  <a:pt x="34292" y="23253"/>
                  <a:pt x="30418" y="25378"/>
                  <a:pt x="25640" y="25378"/>
                </a:cubicBezTo>
                <a:cubicBezTo>
                  <a:pt x="20861" y="25378"/>
                  <a:pt x="16987" y="23253"/>
                  <a:pt x="16987" y="20631"/>
                </a:cubicBezTo>
                <a:cubicBezTo>
                  <a:pt x="16987" y="18010"/>
                  <a:pt x="20861" y="15884"/>
                  <a:pt x="25640" y="15884"/>
                </a:cubicBezTo>
                <a:close/>
                <a:moveTo>
                  <a:pt x="45065" y="10935"/>
                </a:moveTo>
                <a:cubicBezTo>
                  <a:pt x="49844" y="10935"/>
                  <a:pt x="53718" y="13060"/>
                  <a:pt x="53718" y="15682"/>
                </a:cubicBezTo>
                <a:cubicBezTo>
                  <a:pt x="53718" y="18303"/>
                  <a:pt x="49844" y="20429"/>
                  <a:pt x="45065" y="20429"/>
                </a:cubicBezTo>
                <a:cubicBezTo>
                  <a:pt x="40287" y="20429"/>
                  <a:pt x="36413" y="18303"/>
                  <a:pt x="36413" y="15682"/>
                </a:cubicBezTo>
                <a:cubicBezTo>
                  <a:pt x="36413" y="13060"/>
                  <a:pt x="40287" y="10935"/>
                  <a:pt x="45065" y="10935"/>
                </a:cubicBezTo>
                <a:close/>
                <a:moveTo>
                  <a:pt x="67021" y="4799"/>
                </a:moveTo>
                <a:cubicBezTo>
                  <a:pt x="73197" y="4799"/>
                  <a:pt x="78204" y="7546"/>
                  <a:pt x="78204" y="10935"/>
                </a:cubicBezTo>
                <a:cubicBezTo>
                  <a:pt x="78204" y="14323"/>
                  <a:pt x="73197" y="17070"/>
                  <a:pt x="67021" y="17070"/>
                </a:cubicBezTo>
                <a:cubicBezTo>
                  <a:pt x="60845" y="17070"/>
                  <a:pt x="55839" y="14323"/>
                  <a:pt x="55839" y="10935"/>
                </a:cubicBezTo>
                <a:cubicBezTo>
                  <a:pt x="55839" y="7546"/>
                  <a:pt x="60845" y="4799"/>
                  <a:pt x="67021" y="4799"/>
                </a:cubicBezTo>
                <a:close/>
                <a:moveTo>
                  <a:pt x="98656" y="0"/>
                </a:moveTo>
                <a:cubicBezTo>
                  <a:pt x="107640" y="0"/>
                  <a:pt x="114922" y="3995"/>
                  <a:pt x="114922" y="8923"/>
                </a:cubicBezTo>
                <a:cubicBezTo>
                  <a:pt x="114922" y="13852"/>
                  <a:pt x="107640" y="17847"/>
                  <a:pt x="98656" y="17847"/>
                </a:cubicBezTo>
                <a:cubicBezTo>
                  <a:pt x="89673" y="17847"/>
                  <a:pt x="82391" y="13852"/>
                  <a:pt x="82391" y="8923"/>
                </a:cubicBezTo>
                <a:cubicBezTo>
                  <a:pt x="82391" y="3995"/>
                  <a:pt x="89673" y="0"/>
                  <a:pt x="9865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5" name="Google Shape;295;p29"/>
          <p:cNvSpPr txBox="1"/>
          <p:nvPr/>
        </p:nvSpPr>
        <p:spPr>
          <a:xfrm rot="5400000">
            <a:off x="868917" y="2357048"/>
            <a:ext cx="100811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1 Steps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6" name="Google Shape;296;p29"/>
          <p:cNvSpPr/>
          <p:nvPr/>
        </p:nvSpPr>
        <p:spPr>
          <a:xfrm>
            <a:off x="3069461" y="1366353"/>
            <a:ext cx="868840" cy="2160237"/>
          </a:xfrm>
          <a:custGeom>
            <a:rect b="b" l="l" r="r" t="t"/>
            <a:pathLst>
              <a:path extrusionOk="0" h="120000" w="120000">
                <a:moveTo>
                  <a:pt x="6064" y="22589"/>
                </a:moveTo>
                <a:cubicBezTo>
                  <a:pt x="10112" y="22361"/>
                  <a:pt x="14022" y="23977"/>
                  <a:pt x="14795" y="26198"/>
                </a:cubicBezTo>
                <a:cubicBezTo>
                  <a:pt x="15568" y="28419"/>
                  <a:pt x="12913" y="30405"/>
                  <a:pt x="8865" y="30633"/>
                </a:cubicBezTo>
                <a:cubicBezTo>
                  <a:pt x="4816" y="30861"/>
                  <a:pt x="907" y="29245"/>
                  <a:pt x="133" y="27024"/>
                </a:cubicBezTo>
                <a:cubicBezTo>
                  <a:pt x="-639" y="24802"/>
                  <a:pt x="2015" y="22817"/>
                  <a:pt x="6064" y="22589"/>
                </a:cubicBezTo>
                <a:close/>
                <a:moveTo>
                  <a:pt x="90524" y="19439"/>
                </a:moveTo>
                <a:cubicBezTo>
                  <a:pt x="102325" y="19710"/>
                  <a:pt x="111544" y="21471"/>
                  <a:pt x="114729" y="25089"/>
                </a:cubicBezTo>
                <a:cubicBezTo>
                  <a:pt x="132285" y="46618"/>
                  <a:pt x="83746" y="52572"/>
                  <a:pt x="73419" y="63302"/>
                </a:cubicBezTo>
                <a:cubicBezTo>
                  <a:pt x="63264" y="76455"/>
                  <a:pt x="111458" y="89193"/>
                  <a:pt x="118860" y="100685"/>
                </a:cubicBezTo>
                <a:cubicBezTo>
                  <a:pt x="126089" y="112108"/>
                  <a:pt x="97172" y="119584"/>
                  <a:pt x="81681" y="120000"/>
                </a:cubicBezTo>
                <a:cubicBezTo>
                  <a:pt x="62575" y="120000"/>
                  <a:pt x="42953" y="113561"/>
                  <a:pt x="38306" y="102554"/>
                </a:cubicBezTo>
                <a:cubicBezTo>
                  <a:pt x="33830" y="86563"/>
                  <a:pt x="21093" y="67248"/>
                  <a:pt x="7840" y="47311"/>
                </a:cubicBezTo>
                <a:cubicBezTo>
                  <a:pt x="-3519" y="31215"/>
                  <a:pt x="55120" y="18624"/>
                  <a:pt x="90524" y="19439"/>
                </a:cubicBezTo>
                <a:close/>
                <a:moveTo>
                  <a:pt x="25640" y="15884"/>
                </a:moveTo>
                <a:cubicBezTo>
                  <a:pt x="30418" y="15884"/>
                  <a:pt x="34292" y="18010"/>
                  <a:pt x="34292" y="20631"/>
                </a:cubicBezTo>
                <a:cubicBezTo>
                  <a:pt x="34292" y="23253"/>
                  <a:pt x="30418" y="25378"/>
                  <a:pt x="25640" y="25378"/>
                </a:cubicBezTo>
                <a:cubicBezTo>
                  <a:pt x="20861" y="25378"/>
                  <a:pt x="16987" y="23253"/>
                  <a:pt x="16987" y="20631"/>
                </a:cubicBezTo>
                <a:cubicBezTo>
                  <a:pt x="16987" y="18010"/>
                  <a:pt x="20861" y="15884"/>
                  <a:pt x="25640" y="15884"/>
                </a:cubicBezTo>
                <a:close/>
                <a:moveTo>
                  <a:pt x="45065" y="10935"/>
                </a:moveTo>
                <a:cubicBezTo>
                  <a:pt x="49844" y="10935"/>
                  <a:pt x="53718" y="13060"/>
                  <a:pt x="53718" y="15682"/>
                </a:cubicBezTo>
                <a:cubicBezTo>
                  <a:pt x="53718" y="18303"/>
                  <a:pt x="49844" y="20429"/>
                  <a:pt x="45065" y="20429"/>
                </a:cubicBezTo>
                <a:cubicBezTo>
                  <a:pt x="40287" y="20429"/>
                  <a:pt x="36413" y="18303"/>
                  <a:pt x="36413" y="15682"/>
                </a:cubicBezTo>
                <a:cubicBezTo>
                  <a:pt x="36413" y="13060"/>
                  <a:pt x="40287" y="10935"/>
                  <a:pt x="45065" y="10935"/>
                </a:cubicBezTo>
                <a:close/>
                <a:moveTo>
                  <a:pt x="67021" y="4799"/>
                </a:moveTo>
                <a:cubicBezTo>
                  <a:pt x="73197" y="4799"/>
                  <a:pt x="78204" y="7546"/>
                  <a:pt x="78204" y="10935"/>
                </a:cubicBezTo>
                <a:cubicBezTo>
                  <a:pt x="78204" y="14323"/>
                  <a:pt x="73197" y="17070"/>
                  <a:pt x="67021" y="17070"/>
                </a:cubicBezTo>
                <a:cubicBezTo>
                  <a:pt x="60845" y="17070"/>
                  <a:pt x="55839" y="14323"/>
                  <a:pt x="55839" y="10935"/>
                </a:cubicBezTo>
                <a:cubicBezTo>
                  <a:pt x="55839" y="7546"/>
                  <a:pt x="60845" y="4799"/>
                  <a:pt x="67021" y="4799"/>
                </a:cubicBezTo>
                <a:close/>
                <a:moveTo>
                  <a:pt x="98656" y="0"/>
                </a:moveTo>
                <a:cubicBezTo>
                  <a:pt x="107640" y="0"/>
                  <a:pt x="114922" y="3995"/>
                  <a:pt x="114922" y="8923"/>
                </a:cubicBezTo>
                <a:cubicBezTo>
                  <a:pt x="114922" y="13852"/>
                  <a:pt x="107640" y="17847"/>
                  <a:pt x="98656" y="17847"/>
                </a:cubicBezTo>
                <a:cubicBezTo>
                  <a:pt x="89673" y="17847"/>
                  <a:pt x="82391" y="13852"/>
                  <a:pt x="82391" y="8923"/>
                </a:cubicBezTo>
                <a:cubicBezTo>
                  <a:pt x="82391" y="3995"/>
                  <a:pt x="89673" y="0"/>
                  <a:pt x="9865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7" name="Google Shape;297;p29"/>
          <p:cNvSpPr txBox="1"/>
          <p:nvPr/>
        </p:nvSpPr>
        <p:spPr>
          <a:xfrm rot="5400000">
            <a:off x="2935866" y="2357048"/>
            <a:ext cx="100811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2 Steps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8" name="Google Shape;298;p29"/>
          <p:cNvSpPr/>
          <p:nvPr/>
        </p:nvSpPr>
        <p:spPr>
          <a:xfrm>
            <a:off x="5133690" y="1366353"/>
            <a:ext cx="868840" cy="2160237"/>
          </a:xfrm>
          <a:custGeom>
            <a:rect b="b" l="l" r="r" t="t"/>
            <a:pathLst>
              <a:path extrusionOk="0" h="120000" w="120000">
                <a:moveTo>
                  <a:pt x="6064" y="22589"/>
                </a:moveTo>
                <a:cubicBezTo>
                  <a:pt x="10112" y="22361"/>
                  <a:pt x="14022" y="23977"/>
                  <a:pt x="14795" y="26198"/>
                </a:cubicBezTo>
                <a:cubicBezTo>
                  <a:pt x="15568" y="28419"/>
                  <a:pt x="12913" y="30405"/>
                  <a:pt x="8865" y="30633"/>
                </a:cubicBezTo>
                <a:cubicBezTo>
                  <a:pt x="4816" y="30861"/>
                  <a:pt x="907" y="29245"/>
                  <a:pt x="133" y="27024"/>
                </a:cubicBezTo>
                <a:cubicBezTo>
                  <a:pt x="-639" y="24802"/>
                  <a:pt x="2015" y="22817"/>
                  <a:pt x="6064" y="22589"/>
                </a:cubicBezTo>
                <a:close/>
                <a:moveTo>
                  <a:pt x="90524" y="19439"/>
                </a:moveTo>
                <a:cubicBezTo>
                  <a:pt x="102325" y="19710"/>
                  <a:pt x="111544" y="21471"/>
                  <a:pt x="114729" y="25089"/>
                </a:cubicBezTo>
                <a:cubicBezTo>
                  <a:pt x="132285" y="46618"/>
                  <a:pt x="83746" y="52572"/>
                  <a:pt x="73419" y="63302"/>
                </a:cubicBezTo>
                <a:cubicBezTo>
                  <a:pt x="63264" y="76455"/>
                  <a:pt x="111458" y="89193"/>
                  <a:pt x="118860" y="100685"/>
                </a:cubicBezTo>
                <a:cubicBezTo>
                  <a:pt x="126089" y="112108"/>
                  <a:pt x="97172" y="119584"/>
                  <a:pt x="81681" y="120000"/>
                </a:cubicBezTo>
                <a:cubicBezTo>
                  <a:pt x="62575" y="120000"/>
                  <a:pt x="42953" y="113561"/>
                  <a:pt x="38306" y="102554"/>
                </a:cubicBezTo>
                <a:cubicBezTo>
                  <a:pt x="33830" y="86563"/>
                  <a:pt x="21093" y="67248"/>
                  <a:pt x="7840" y="47311"/>
                </a:cubicBezTo>
                <a:cubicBezTo>
                  <a:pt x="-3519" y="31215"/>
                  <a:pt x="55120" y="18624"/>
                  <a:pt x="90524" y="19439"/>
                </a:cubicBezTo>
                <a:close/>
                <a:moveTo>
                  <a:pt x="25640" y="15884"/>
                </a:moveTo>
                <a:cubicBezTo>
                  <a:pt x="30418" y="15884"/>
                  <a:pt x="34292" y="18010"/>
                  <a:pt x="34292" y="20631"/>
                </a:cubicBezTo>
                <a:cubicBezTo>
                  <a:pt x="34292" y="23253"/>
                  <a:pt x="30418" y="25378"/>
                  <a:pt x="25640" y="25378"/>
                </a:cubicBezTo>
                <a:cubicBezTo>
                  <a:pt x="20861" y="25378"/>
                  <a:pt x="16987" y="23253"/>
                  <a:pt x="16987" y="20631"/>
                </a:cubicBezTo>
                <a:cubicBezTo>
                  <a:pt x="16987" y="18010"/>
                  <a:pt x="20861" y="15884"/>
                  <a:pt x="25640" y="15884"/>
                </a:cubicBezTo>
                <a:close/>
                <a:moveTo>
                  <a:pt x="45065" y="10935"/>
                </a:moveTo>
                <a:cubicBezTo>
                  <a:pt x="49844" y="10935"/>
                  <a:pt x="53718" y="13060"/>
                  <a:pt x="53718" y="15682"/>
                </a:cubicBezTo>
                <a:cubicBezTo>
                  <a:pt x="53718" y="18303"/>
                  <a:pt x="49844" y="20429"/>
                  <a:pt x="45065" y="20429"/>
                </a:cubicBezTo>
                <a:cubicBezTo>
                  <a:pt x="40287" y="20429"/>
                  <a:pt x="36413" y="18303"/>
                  <a:pt x="36413" y="15682"/>
                </a:cubicBezTo>
                <a:cubicBezTo>
                  <a:pt x="36413" y="13060"/>
                  <a:pt x="40287" y="10935"/>
                  <a:pt x="45065" y="10935"/>
                </a:cubicBezTo>
                <a:close/>
                <a:moveTo>
                  <a:pt x="67021" y="4799"/>
                </a:moveTo>
                <a:cubicBezTo>
                  <a:pt x="73197" y="4799"/>
                  <a:pt x="78204" y="7546"/>
                  <a:pt x="78204" y="10935"/>
                </a:cubicBezTo>
                <a:cubicBezTo>
                  <a:pt x="78204" y="14323"/>
                  <a:pt x="73197" y="17070"/>
                  <a:pt x="67021" y="17070"/>
                </a:cubicBezTo>
                <a:cubicBezTo>
                  <a:pt x="60845" y="17070"/>
                  <a:pt x="55839" y="14323"/>
                  <a:pt x="55839" y="10935"/>
                </a:cubicBezTo>
                <a:cubicBezTo>
                  <a:pt x="55839" y="7546"/>
                  <a:pt x="60845" y="4799"/>
                  <a:pt x="67021" y="4799"/>
                </a:cubicBezTo>
                <a:close/>
                <a:moveTo>
                  <a:pt x="98656" y="0"/>
                </a:moveTo>
                <a:cubicBezTo>
                  <a:pt x="107640" y="0"/>
                  <a:pt x="114922" y="3995"/>
                  <a:pt x="114922" y="8923"/>
                </a:cubicBezTo>
                <a:cubicBezTo>
                  <a:pt x="114922" y="13852"/>
                  <a:pt x="107640" y="17847"/>
                  <a:pt x="98656" y="17847"/>
                </a:cubicBezTo>
                <a:cubicBezTo>
                  <a:pt x="89673" y="17847"/>
                  <a:pt x="82391" y="13852"/>
                  <a:pt x="82391" y="8923"/>
                </a:cubicBezTo>
                <a:cubicBezTo>
                  <a:pt x="82391" y="3995"/>
                  <a:pt x="89673" y="0"/>
                  <a:pt x="9865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9" name="Google Shape;299;p29"/>
          <p:cNvSpPr txBox="1"/>
          <p:nvPr/>
        </p:nvSpPr>
        <p:spPr>
          <a:xfrm rot="5400000">
            <a:off x="5002815" y="2357048"/>
            <a:ext cx="100811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3 Steps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" name="Google Shape;300;p29"/>
          <p:cNvSpPr/>
          <p:nvPr/>
        </p:nvSpPr>
        <p:spPr>
          <a:xfrm>
            <a:off x="7197920" y="1366353"/>
            <a:ext cx="868840" cy="2160237"/>
          </a:xfrm>
          <a:custGeom>
            <a:rect b="b" l="l" r="r" t="t"/>
            <a:pathLst>
              <a:path extrusionOk="0" h="120000" w="120000">
                <a:moveTo>
                  <a:pt x="6064" y="22589"/>
                </a:moveTo>
                <a:cubicBezTo>
                  <a:pt x="10112" y="22361"/>
                  <a:pt x="14022" y="23977"/>
                  <a:pt x="14795" y="26198"/>
                </a:cubicBezTo>
                <a:cubicBezTo>
                  <a:pt x="15568" y="28419"/>
                  <a:pt x="12913" y="30405"/>
                  <a:pt x="8865" y="30633"/>
                </a:cubicBezTo>
                <a:cubicBezTo>
                  <a:pt x="4816" y="30861"/>
                  <a:pt x="907" y="29245"/>
                  <a:pt x="133" y="27024"/>
                </a:cubicBezTo>
                <a:cubicBezTo>
                  <a:pt x="-639" y="24802"/>
                  <a:pt x="2015" y="22817"/>
                  <a:pt x="6064" y="22589"/>
                </a:cubicBezTo>
                <a:close/>
                <a:moveTo>
                  <a:pt x="90524" y="19439"/>
                </a:moveTo>
                <a:cubicBezTo>
                  <a:pt x="102325" y="19710"/>
                  <a:pt x="111544" y="21471"/>
                  <a:pt x="114729" y="25089"/>
                </a:cubicBezTo>
                <a:cubicBezTo>
                  <a:pt x="132285" y="46618"/>
                  <a:pt x="83746" y="52572"/>
                  <a:pt x="73419" y="63302"/>
                </a:cubicBezTo>
                <a:cubicBezTo>
                  <a:pt x="63264" y="76455"/>
                  <a:pt x="111458" y="89193"/>
                  <a:pt x="118860" y="100685"/>
                </a:cubicBezTo>
                <a:cubicBezTo>
                  <a:pt x="126089" y="112108"/>
                  <a:pt x="97172" y="119584"/>
                  <a:pt x="81681" y="120000"/>
                </a:cubicBezTo>
                <a:cubicBezTo>
                  <a:pt x="62575" y="120000"/>
                  <a:pt x="42953" y="113561"/>
                  <a:pt x="38306" y="102554"/>
                </a:cubicBezTo>
                <a:cubicBezTo>
                  <a:pt x="33830" y="86563"/>
                  <a:pt x="21093" y="67248"/>
                  <a:pt x="7840" y="47311"/>
                </a:cubicBezTo>
                <a:cubicBezTo>
                  <a:pt x="-3519" y="31215"/>
                  <a:pt x="55120" y="18624"/>
                  <a:pt x="90524" y="19439"/>
                </a:cubicBezTo>
                <a:close/>
                <a:moveTo>
                  <a:pt x="25640" y="15884"/>
                </a:moveTo>
                <a:cubicBezTo>
                  <a:pt x="30418" y="15884"/>
                  <a:pt x="34292" y="18010"/>
                  <a:pt x="34292" y="20631"/>
                </a:cubicBezTo>
                <a:cubicBezTo>
                  <a:pt x="34292" y="23253"/>
                  <a:pt x="30418" y="25378"/>
                  <a:pt x="25640" y="25378"/>
                </a:cubicBezTo>
                <a:cubicBezTo>
                  <a:pt x="20861" y="25378"/>
                  <a:pt x="16987" y="23253"/>
                  <a:pt x="16987" y="20631"/>
                </a:cubicBezTo>
                <a:cubicBezTo>
                  <a:pt x="16987" y="18010"/>
                  <a:pt x="20861" y="15884"/>
                  <a:pt x="25640" y="15884"/>
                </a:cubicBezTo>
                <a:close/>
                <a:moveTo>
                  <a:pt x="45065" y="10935"/>
                </a:moveTo>
                <a:cubicBezTo>
                  <a:pt x="49844" y="10935"/>
                  <a:pt x="53718" y="13060"/>
                  <a:pt x="53718" y="15682"/>
                </a:cubicBezTo>
                <a:cubicBezTo>
                  <a:pt x="53718" y="18303"/>
                  <a:pt x="49844" y="20429"/>
                  <a:pt x="45065" y="20429"/>
                </a:cubicBezTo>
                <a:cubicBezTo>
                  <a:pt x="40287" y="20429"/>
                  <a:pt x="36413" y="18303"/>
                  <a:pt x="36413" y="15682"/>
                </a:cubicBezTo>
                <a:cubicBezTo>
                  <a:pt x="36413" y="13060"/>
                  <a:pt x="40287" y="10935"/>
                  <a:pt x="45065" y="10935"/>
                </a:cubicBezTo>
                <a:close/>
                <a:moveTo>
                  <a:pt x="67021" y="4799"/>
                </a:moveTo>
                <a:cubicBezTo>
                  <a:pt x="73197" y="4799"/>
                  <a:pt x="78204" y="7546"/>
                  <a:pt x="78204" y="10935"/>
                </a:cubicBezTo>
                <a:cubicBezTo>
                  <a:pt x="78204" y="14323"/>
                  <a:pt x="73197" y="17070"/>
                  <a:pt x="67021" y="17070"/>
                </a:cubicBezTo>
                <a:cubicBezTo>
                  <a:pt x="60845" y="17070"/>
                  <a:pt x="55839" y="14323"/>
                  <a:pt x="55839" y="10935"/>
                </a:cubicBezTo>
                <a:cubicBezTo>
                  <a:pt x="55839" y="7546"/>
                  <a:pt x="60845" y="4799"/>
                  <a:pt x="67021" y="4799"/>
                </a:cubicBezTo>
                <a:close/>
                <a:moveTo>
                  <a:pt x="98656" y="0"/>
                </a:moveTo>
                <a:cubicBezTo>
                  <a:pt x="107640" y="0"/>
                  <a:pt x="114922" y="3995"/>
                  <a:pt x="114922" y="8923"/>
                </a:cubicBezTo>
                <a:cubicBezTo>
                  <a:pt x="114922" y="13852"/>
                  <a:pt x="107640" y="17847"/>
                  <a:pt x="98656" y="17847"/>
                </a:cubicBezTo>
                <a:cubicBezTo>
                  <a:pt x="89673" y="17847"/>
                  <a:pt x="82391" y="13852"/>
                  <a:pt x="82391" y="8923"/>
                </a:cubicBezTo>
                <a:cubicBezTo>
                  <a:pt x="82391" y="3995"/>
                  <a:pt x="89673" y="0"/>
                  <a:pt x="9865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" name="Google Shape;301;p29"/>
          <p:cNvSpPr txBox="1"/>
          <p:nvPr/>
        </p:nvSpPr>
        <p:spPr>
          <a:xfrm rot="5400000">
            <a:off x="7069764" y="2357048"/>
            <a:ext cx="1008111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4 Steps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02" name="Google Shape;302;p29"/>
          <p:cNvGrpSpPr/>
          <p:nvPr/>
        </p:nvGrpSpPr>
        <p:grpSpPr>
          <a:xfrm>
            <a:off x="539552" y="3579862"/>
            <a:ext cx="1800200" cy="1232690"/>
            <a:chOff x="803640" y="3362835"/>
            <a:chExt cx="2059657" cy="1232690"/>
          </a:xfrm>
        </p:grpSpPr>
        <p:sp>
          <p:nvSpPr>
            <p:cNvPr id="303" name="Google Shape;303;p29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4" name="Google Shape;304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5" name="Google Shape;305;p29"/>
          <p:cNvGrpSpPr/>
          <p:nvPr/>
        </p:nvGrpSpPr>
        <p:grpSpPr>
          <a:xfrm>
            <a:off x="2603781" y="3579862"/>
            <a:ext cx="1800200" cy="1232690"/>
            <a:chOff x="803640" y="3362835"/>
            <a:chExt cx="2059657" cy="1232690"/>
          </a:xfrm>
        </p:grpSpPr>
        <p:sp>
          <p:nvSpPr>
            <p:cNvPr id="306" name="Google Shape;306;p29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8" name="Google Shape;308;p29"/>
          <p:cNvGrpSpPr/>
          <p:nvPr/>
        </p:nvGrpSpPr>
        <p:grpSpPr>
          <a:xfrm>
            <a:off x="4668010" y="3579862"/>
            <a:ext cx="1800200" cy="1232690"/>
            <a:chOff x="803640" y="3362835"/>
            <a:chExt cx="2059657" cy="1232690"/>
          </a:xfrm>
        </p:grpSpPr>
        <p:sp>
          <p:nvSpPr>
            <p:cNvPr id="309" name="Google Shape;309;p29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1" name="Google Shape;311;p29"/>
          <p:cNvGrpSpPr/>
          <p:nvPr/>
        </p:nvGrpSpPr>
        <p:grpSpPr>
          <a:xfrm>
            <a:off x="6732240" y="3579862"/>
            <a:ext cx="1800200" cy="1232690"/>
            <a:chOff x="803640" y="3362835"/>
            <a:chExt cx="2059657" cy="1232690"/>
          </a:xfrm>
        </p:grpSpPr>
        <p:sp>
          <p:nvSpPr>
            <p:cNvPr id="312" name="Google Shape;312;p29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" name="Google Shape;313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14" name="Google Shape;314;p29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15" name="Google Shape;315;p29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20" name="Google Shape;320;p30"/>
          <p:cNvGrpSpPr/>
          <p:nvPr/>
        </p:nvGrpSpPr>
        <p:grpSpPr>
          <a:xfrm>
            <a:off x="3665419" y="1962568"/>
            <a:ext cx="1754115" cy="2016223"/>
            <a:chOff x="3665419" y="1707654"/>
            <a:chExt cx="1754115" cy="2016223"/>
          </a:xfrm>
        </p:grpSpPr>
        <p:sp>
          <p:nvSpPr>
            <p:cNvPr id="321" name="Google Shape;321;p30"/>
            <p:cNvSpPr/>
            <p:nvPr/>
          </p:nvSpPr>
          <p:spPr>
            <a:xfrm>
              <a:off x="3665419" y="1707654"/>
              <a:ext cx="1754115" cy="1512168"/>
            </a:xfrm>
            <a:prstGeom prst="triangle">
              <a:avLst>
                <a:gd fmla="val 50000" name="adj"/>
              </a:avLst>
            </a:prstGeom>
            <a:solidFill>
              <a:srgbClr val="984807">
                <a:alpha val="8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2" name="Google Shape;322;p30"/>
            <p:cNvSpPr/>
            <p:nvPr/>
          </p:nvSpPr>
          <p:spPr>
            <a:xfrm rot="10800000">
              <a:off x="3665419" y="2211709"/>
              <a:ext cx="1754115" cy="1512168"/>
            </a:xfrm>
            <a:prstGeom prst="triangle">
              <a:avLst>
                <a:gd fmla="val 50000" name="adj"/>
              </a:avLst>
            </a:prstGeom>
            <a:solidFill>
              <a:srgbClr val="984807">
                <a:alpha val="8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3" name="Google Shape;323;p30"/>
          <p:cNvGrpSpPr/>
          <p:nvPr/>
        </p:nvGrpSpPr>
        <p:grpSpPr>
          <a:xfrm>
            <a:off x="4355976" y="4012648"/>
            <a:ext cx="3024336" cy="863358"/>
            <a:chOff x="803640" y="3362835"/>
            <a:chExt cx="2059657" cy="863358"/>
          </a:xfrm>
        </p:grpSpPr>
        <p:sp>
          <p:nvSpPr>
            <p:cNvPr id="324" name="Google Shape;324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6" name="Google Shape;326;p30"/>
          <p:cNvGrpSpPr/>
          <p:nvPr/>
        </p:nvGrpSpPr>
        <p:grpSpPr>
          <a:xfrm>
            <a:off x="5643554" y="2034357"/>
            <a:ext cx="3024336" cy="863358"/>
            <a:chOff x="803640" y="3362835"/>
            <a:chExt cx="2059657" cy="863358"/>
          </a:xfrm>
        </p:grpSpPr>
        <p:sp>
          <p:nvSpPr>
            <p:cNvPr id="327" name="Google Shape;327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9" name="Google Shape;329;p30"/>
          <p:cNvGrpSpPr/>
          <p:nvPr/>
        </p:nvGrpSpPr>
        <p:grpSpPr>
          <a:xfrm>
            <a:off x="5643554" y="3023502"/>
            <a:ext cx="3024336" cy="863358"/>
            <a:chOff x="803640" y="3362835"/>
            <a:chExt cx="2059657" cy="863358"/>
          </a:xfrm>
        </p:grpSpPr>
        <p:sp>
          <p:nvSpPr>
            <p:cNvPr id="330" name="Google Shape;330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2" name="Google Shape;332;p30"/>
          <p:cNvGrpSpPr/>
          <p:nvPr/>
        </p:nvGrpSpPr>
        <p:grpSpPr>
          <a:xfrm>
            <a:off x="1691680" y="1099210"/>
            <a:ext cx="3024336" cy="863358"/>
            <a:chOff x="803640" y="3362835"/>
            <a:chExt cx="2059657" cy="863358"/>
          </a:xfrm>
        </p:grpSpPr>
        <p:sp>
          <p:nvSpPr>
            <p:cNvPr id="333" name="Google Shape;333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5" name="Google Shape;335;p30"/>
          <p:cNvGrpSpPr/>
          <p:nvPr/>
        </p:nvGrpSpPr>
        <p:grpSpPr>
          <a:xfrm>
            <a:off x="395536" y="2034944"/>
            <a:ext cx="3024336" cy="863358"/>
            <a:chOff x="803640" y="3362835"/>
            <a:chExt cx="2059657" cy="863358"/>
          </a:xfrm>
        </p:grpSpPr>
        <p:sp>
          <p:nvSpPr>
            <p:cNvPr id="336" name="Google Shape;336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8" name="Google Shape;338;p30"/>
          <p:cNvGrpSpPr/>
          <p:nvPr/>
        </p:nvGrpSpPr>
        <p:grpSpPr>
          <a:xfrm>
            <a:off x="395536" y="3024089"/>
            <a:ext cx="3024336" cy="863358"/>
            <a:chOff x="803640" y="3362835"/>
            <a:chExt cx="2059657" cy="863358"/>
          </a:xfrm>
        </p:grpSpPr>
        <p:sp>
          <p:nvSpPr>
            <p:cNvPr id="339" name="Google Shape;339;p3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1" name="Google Shape;341;p30"/>
          <p:cNvSpPr/>
          <p:nvPr/>
        </p:nvSpPr>
        <p:spPr>
          <a:xfrm>
            <a:off x="4313404" y="2700617"/>
            <a:ext cx="458144" cy="461971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" name="Google Shape;342;p30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43" name="Google Shape;343;p30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8" name="Google Shape;348;p31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4838" r="14838" t="0"/>
          <a:stretch/>
        </p:blipFill>
        <p:spPr>
          <a:xfrm>
            <a:off x="0" y="0"/>
            <a:ext cx="3059700" cy="21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349" name="Google Shape;349;p31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14832" r="14839" t="0"/>
          <a:stretch/>
        </p:blipFill>
        <p:spPr>
          <a:xfrm>
            <a:off x="6084000" y="2947500"/>
            <a:ext cx="3060000" cy="219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350" name="Google Shape;350;p31"/>
          <p:cNvSpPr/>
          <p:nvPr/>
        </p:nvSpPr>
        <p:spPr>
          <a:xfrm>
            <a:off x="3180245" y="2060379"/>
            <a:ext cx="2783509" cy="1077218"/>
          </a:xfrm>
          <a:prstGeom prst="rect">
            <a:avLst/>
          </a:prstGeom>
          <a:noFill/>
          <a:ln cap="flat" cmpd="sng" w="25400">
            <a:solidFill>
              <a:srgbClr val="98480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Portfolio Presentation</a:t>
            </a:r>
            <a:endParaRPr/>
          </a:p>
        </p:txBody>
      </p:sp>
      <p:grpSp>
        <p:nvGrpSpPr>
          <p:cNvPr id="351" name="Google Shape;351;p31"/>
          <p:cNvGrpSpPr/>
          <p:nvPr/>
        </p:nvGrpSpPr>
        <p:grpSpPr>
          <a:xfrm>
            <a:off x="1199873" y="3796624"/>
            <a:ext cx="1800200" cy="863358"/>
            <a:chOff x="803640" y="3362835"/>
            <a:chExt cx="2059657" cy="863358"/>
          </a:xfrm>
        </p:grpSpPr>
        <p:sp>
          <p:nvSpPr>
            <p:cNvPr id="352" name="Google Shape;352;p3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54" name="Google Shape;354;p31"/>
          <p:cNvGrpSpPr/>
          <p:nvPr/>
        </p:nvGrpSpPr>
        <p:grpSpPr>
          <a:xfrm>
            <a:off x="3851920" y="3796624"/>
            <a:ext cx="1800200" cy="863358"/>
            <a:chOff x="803640" y="3362835"/>
            <a:chExt cx="2059657" cy="863358"/>
          </a:xfrm>
        </p:grpSpPr>
        <p:sp>
          <p:nvSpPr>
            <p:cNvPr id="355" name="Google Shape;355;p3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6" name="Google Shape;356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7" name="Google Shape;357;p31"/>
          <p:cNvSpPr/>
          <p:nvPr/>
        </p:nvSpPr>
        <p:spPr>
          <a:xfrm>
            <a:off x="611560" y="4074675"/>
            <a:ext cx="328234" cy="307256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8" name="Google Shape;358;p31"/>
          <p:cNvSpPr/>
          <p:nvPr/>
        </p:nvSpPr>
        <p:spPr>
          <a:xfrm>
            <a:off x="3259110" y="4038377"/>
            <a:ext cx="376786" cy="379852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9" name="Google Shape;359;p31"/>
          <p:cNvSpPr/>
          <p:nvPr/>
        </p:nvSpPr>
        <p:spPr>
          <a:xfrm>
            <a:off x="6228184" y="832525"/>
            <a:ext cx="348093" cy="267382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" name="Google Shape;360;p31"/>
          <p:cNvSpPr/>
          <p:nvPr/>
        </p:nvSpPr>
        <p:spPr>
          <a:xfrm>
            <a:off x="3610277" y="805137"/>
            <a:ext cx="373305" cy="322157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61" name="Google Shape;361;p31"/>
          <p:cNvGrpSpPr/>
          <p:nvPr/>
        </p:nvGrpSpPr>
        <p:grpSpPr>
          <a:xfrm>
            <a:off x="4188909" y="555526"/>
            <a:ext cx="1800200" cy="863358"/>
            <a:chOff x="803640" y="3362835"/>
            <a:chExt cx="2059657" cy="863358"/>
          </a:xfrm>
        </p:grpSpPr>
        <p:sp>
          <p:nvSpPr>
            <p:cNvPr id="362" name="Google Shape;362;p3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4" name="Google Shape;364;p31"/>
          <p:cNvGrpSpPr/>
          <p:nvPr/>
        </p:nvGrpSpPr>
        <p:grpSpPr>
          <a:xfrm>
            <a:off x="6840956" y="555526"/>
            <a:ext cx="1800200" cy="863358"/>
            <a:chOff x="803640" y="3362835"/>
            <a:chExt cx="2059657" cy="863358"/>
          </a:xfrm>
        </p:grpSpPr>
        <p:sp>
          <p:nvSpPr>
            <p:cNvPr id="365" name="Google Shape;365;p31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" name="Google Shape;366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1" name="Google Shape;371;p32"/>
          <p:cNvGrpSpPr/>
          <p:nvPr/>
        </p:nvGrpSpPr>
        <p:grpSpPr>
          <a:xfrm>
            <a:off x="3326225" y="1473319"/>
            <a:ext cx="2469910" cy="3168409"/>
            <a:chOff x="3326225" y="1131592"/>
            <a:chExt cx="2736302" cy="3510138"/>
          </a:xfrm>
        </p:grpSpPr>
        <p:sp>
          <p:nvSpPr>
            <p:cNvPr id="372" name="Google Shape;372;p32"/>
            <p:cNvSpPr/>
            <p:nvPr/>
          </p:nvSpPr>
          <p:spPr>
            <a:xfrm flipH="1" rot="-5400000">
              <a:off x="3391077" y="2834373"/>
              <a:ext cx="1742505" cy="1872208"/>
            </a:xfrm>
            <a:prstGeom prst="parallelogram">
              <a:avLst>
                <a:gd fmla="val 60720" name="adj"/>
              </a:avLst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32"/>
            <p:cNvSpPr/>
            <p:nvPr/>
          </p:nvSpPr>
          <p:spPr>
            <a:xfrm rot="-5400000">
              <a:off x="4010302" y="2391727"/>
              <a:ext cx="1368154" cy="1008115"/>
            </a:xfrm>
            <a:prstGeom prst="parallelogram">
              <a:avLst>
                <a:gd fmla="val 69427" name="adj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32"/>
            <p:cNvSpPr/>
            <p:nvPr/>
          </p:nvSpPr>
          <p:spPr>
            <a:xfrm flipH="1" rot="-5400000">
              <a:off x="4255171" y="1066740"/>
              <a:ext cx="1742505" cy="1872208"/>
            </a:xfrm>
            <a:prstGeom prst="parallelogram">
              <a:avLst>
                <a:gd fmla="val 60720" name="adj"/>
              </a:avLst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5" name="Google Shape;375;p32"/>
          <p:cNvSpPr txBox="1"/>
          <p:nvPr/>
        </p:nvSpPr>
        <p:spPr>
          <a:xfrm>
            <a:off x="5193619" y="3032024"/>
            <a:ext cx="75533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40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6" name="Google Shape;376;p32"/>
          <p:cNvSpPr txBox="1"/>
          <p:nvPr/>
        </p:nvSpPr>
        <p:spPr>
          <a:xfrm>
            <a:off x="5832889" y="1424386"/>
            <a:ext cx="75533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40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7" name="Google Shape;377;p32"/>
          <p:cNvSpPr txBox="1"/>
          <p:nvPr/>
        </p:nvSpPr>
        <p:spPr>
          <a:xfrm>
            <a:off x="2555776" y="3935030"/>
            <a:ext cx="755335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40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78" name="Google Shape;378;p32"/>
          <p:cNvGrpSpPr/>
          <p:nvPr/>
        </p:nvGrpSpPr>
        <p:grpSpPr>
          <a:xfrm>
            <a:off x="6588223" y="1254317"/>
            <a:ext cx="2146125" cy="1048024"/>
            <a:chOff x="803640" y="3362835"/>
            <a:chExt cx="2059657" cy="1048024"/>
          </a:xfrm>
        </p:grpSpPr>
        <p:sp>
          <p:nvSpPr>
            <p:cNvPr id="379" name="Google Shape;379;p3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0" name="Google Shape;380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1" name="Google Shape;381;p32"/>
          <p:cNvGrpSpPr/>
          <p:nvPr/>
        </p:nvGrpSpPr>
        <p:grpSpPr>
          <a:xfrm>
            <a:off x="5948954" y="2861955"/>
            <a:ext cx="2146125" cy="1048024"/>
            <a:chOff x="803640" y="3362835"/>
            <a:chExt cx="2059657" cy="1048024"/>
          </a:xfrm>
        </p:grpSpPr>
        <p:sp>
          <p:nvSpPr>
            <p:cNvPr id="382" name="Google Shape;382;p3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3" name="Google Shape;383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84" name="Google Shape;384;p32"/>
          <p:cNvGrpSpPr/>
          <p:nvPr/>
        </p:nvGrpSpPr>
        <p:grpSpPr>
          <a:xfrm>
            <a:off x="467544" y="3764961"/>
            <a:ext cx="2146125" cy="1048024"/>
            <a:chOff x="803640" y="3362835"/>
            <a:chExt cx="2059657" cy="1048024"/>
          </a:xfrm>
        </p:grpSpPr>
        <p:sp>
          <p:nvSpPr>
            <p:cNvPr id="385" name="Google Shape;385;p32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6" name="Google Shape;386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7" name="Google Shape;387;p32"/>
          <p:cNvSpPr txBox="1"/>
          <p:nvPr/>
        </p:nvSpPr>
        <p:spPr>
          <a:xfrm>
            <a:off x="496119" y="1404324"/>
            <a:ext cx="3504380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You can simply impress your audience and add a unique zing and appeal to your Presentations. </a:t>
            </a:r>
            <a:endParaRPr/>
          </a:p>
        </p:txBody>
      </p:sp>
      <p:sp>
        <p:nvSpPr>
          <p:cNvPr id="388" name="Google Shape;388;p32"/>
          <p:cNvSpPr txBox="1"/>
          <p:nvPr/>
        </p:nvSpPr>
        <p:spPr>
          <a:xfrm>
            <a:off x="496119" y="1059582"/>
            <a:ext cx="2043885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9" name="Google Shape;389;p32"/>
          <p:cNvSpPr/>
          <p:nvPr/>
        </p:nvSpPr>
        <p:spPr>
          <a:xfrm>
            <a:off x="4608575" y="3051194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0" name="Google Shape;390;p32"/>
          <p:cNvSpPr/>
          <p:nvPr/>
        </p:nvSpPr>
        <p:spPr>
          <a:xfrm>
            <a:off x="5325774" y="1754938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1" name="Google Shape;391;p32"/>
          <p:cNvSpPr/>
          <p:nvPr/>
        </p:nvSpPr>
        <p:spPr>
          <a:xfrm>
            <a:off x="3434502" y="4035303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" name="Google Shape;392;p32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393" name="Google Shape;393;p32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7" name="Shape 3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8" name="Google Shape;398;p33"/>
          <p:cNvSpPr/>
          <p:nvPr/>
        </p:nvSpPr>
        <p:spPr>
          <a:xfrm>
            <a:off x="1241915" y="1757690"/>
            <a:ext cx="3327569" cy="2001079"/>
          </a:xfrm>
          <a:prstGeom prst="leftArrow">
            <a:avLst>
              <a:gd fmla="val 70091" name="adj1"/>
              <a:gd fmla="val 61720" name="adj2"/>
            </a:avLst>
          </a:pr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3"/>
          <p:cNvSpPr/>
          <p:nvPr/>
        </p:nvSpPr>
        <p:spPr>
          <a:xfrm>
            <a:off x="3879652" y="2057506"/>
            <a:ext cx="1401448" cy="1401447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0" name="Google Shape;400;p33"/>
          <p:cNvSpPr/>
          <p:nvPr/>
        </p:nvSpPr>
        <p:spPr>
          <a:xfrm rot="10800000">
            <a:off x="4574516" y="1757690"/>
            <a:ext cx="3327569" cy="2001079"/>
          </a:xfrm>
          <a:prstGeom prst="leftArrow">
            <a:avLst>
              <a:gd fmla="val 70091" name="adj1"/>
              <a:gd fmla="val 61720" name="adj2"/>
            </a:avLst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33"/>
          <p:cNvSpPr/>
          <p:nvPr/>
        </p:nvSpPr>
        <p:spPr>
          <a:xfrm>
            <a:off x="4003229" y="2201351"/>
            <a:ext cx="1113755" cy="1113754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" name="Google Shape;402;p33"/>
          <p:cNvSpPr/>
          <p:nvPr/>
        </p:nvSpPr>
        <p:spPr>
          <a:xfrm>
            <a:off x="2414236" y="2172091"/>
            <a:ext cx="581614" cy="581614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33"/>
          <p:cNvSpPr/>
          <p:nvPr/>
        </p:nvSpPr>
        <p:spPr>
          <a:xfrm>
            <a:off x="3208733" y="2172091"/>
            <a:ext cx="581614" cy="581614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33"/>
          <p:cNvSpPr/>
          <p:nvPr/>
        </p:nvSpPr>
        <p:spPr>
          <a:xfrm>
            <a:off x="5329865" y="2172091"/>
            <a:ext cx="581614" cy="581614"/>
          </a:xfrm>
          <a:prstGeom prst="ellipse">
            <a:avLst/>
          </a:pr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33"/>
          <p:cNvSpPr/>
          <p:nvPr/>
        </p:nvSpPr>
        <p:spPr>
          <a:xfrm>
            <a:off x="6124363" y="2172091"/>
            <a:ext cx="581614" cy="581614"/>
          </a:xfrm>
          <a:prstGeom prst="ellipse">
            <a:avLst/>
          </a:pr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33"/>
          <p:cNvSpPr/>
          <p:nvPr/>
        </p:nvSpPr>
        <p:spPr>
          <a:xfrm>
            <a:off x="4260878" y="2456500"/>
            <a:ext cx="598457" cy="603456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7" name="Google Shape;407;p33"/>
          <p:cNvSpPr/>
          <p:nvPr/>
        </p:nvSpPr>
        <p:spPr>
          <a:xfrm>
            <a:off x="2599587" y="2364181"/>
            <a:ext cx="210913" cy="19743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8" name="Google Shape;408;p33"/>
          <p:cNvSpPr/>
          <p:nvPr/>
        </p:nvSpPr>
        <p:spPr>
          <a:xfrm>
            <a:off x="3382983" y="2323387"/>
            <a:ext cx="247744" cy="249760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9" name="Google Shape;409;p33"/>
          <p:cNvSpPr/>
          <p:nvPr/>
        </p:nvSpPr>
        <p:spPr>
          <a:xfrm>
            <a:off x="6312464" y="2380881"/>
            <a:ext cx="234670" cy="180258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0" name="Google Shape;410;p33"/>
          <p:cNvSpPr/>
          <p:nvPr/>
        </p:nvSpPr>
        <p:spPr>
          <a:xfrm>
            <a:off x="5494839" y="2354306"/>
            <a:ext cx="251667" cy="217185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11" name="Google Shape;411;p33"/>
          <p:cNvGrpSpPr/>
          <p:nvPr/>
        </p:nvGrpSpPr>
        <p:grpSpPr>
          <a:xfrm>
            <a:off x="5279924" y="2752851"/>
            <a:ext cx="2099212" cy="678692"/>
            <a:chOff x="803640" y="3362835"/>
            <a:chExt cx="2059657" cy="678692"/>
          </a:xfrm>
        </p:grpSpPr>
        <p:sp>
          <p:nvSpPr>
            <p:cNvPr id="412" name="Google Shape;412;p3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3" name="Google Shape;413;p3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4" name="Google Shape;414;p33"/>
          <p:cNvGrpSpPr/>
          <p:nvPr/>
        </p:nvGrpSpPr>
        <p:grpSpPr>
          <a:xfrm>
            <a:off x="1694986" y="2752851"/>
            <a:ext cx="2099212" cy="678692"/>
            <a:chOff x="803640" y="3362835"/>
            <a:chExt cx="2059657" cy="678692"/>
          </a:xfrm>
        </p:grpSpPr>
        <p:sp>
          <p:nvSpPr>
            <p:cNvPr id="415" name="Google Shape;415;p3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6" name="Google Shape;416;p3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17" name="Google Shape;417;p33"/>
          <p:cNvGrpSpPr/>
          <p:nvPr/>
        </p:nvGrpSpPr>
        <p:grpSpPr>
          <a:xfrm>
            <a:off x="2705043" y="1316994"/>
            <a:ext cx="3724756" cy="678692"/>
            <a:chOff x="803640" y="3362835"/>
            <a:chExt cx="2059657" cy="678692"/>
          </a:xfrm>
        </p:grpSpPr>
        <p:sp>
          <p:nvSpPr>
            <p:cNvPr id="418" name="Google Shape;418;p33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9" name="Google Shape;419;p33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0" name="Google Shape;420;p33"/>
          <p:cNvSpPr txBox="1"/>
          <p:nvPr/>
        </p:nvSpPr>
        <p:spPr>
          <a:xfrm>
            <a:off x="1062555" y="4085659"/>
            <a:ext cx="7018891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1" name="Google Shape;421;p33"/>
          <p:cNvSpPr txBox="1"/>
          <p:nvPr/>
        </p:nvSpPr>
        <p:spPr>
          <a:xfrm>
            <a:off x="2712138" y="3765123"/>
            <a:ext cx="3724756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" name="Google Shape;422;p33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23" name="Google Shape;423;p33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28" name="Google Shape;428;p3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2371" r="2371" t="0"/>
          <a:stretch/>
        </p:blipFill>
        <p:spPr>
          <a:xfrm>
            <a:off x="3500265" y="2282382"/>
            <a:ext cx="1319700" cy="2043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429" name="Google Shape;429;p34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445" l="0" r="0" t="445"/>
          <a:stretch/>
        </p:blipFill>
        <p:spPr>
          <a:xfrm>
            <a:off x="576054" y="2571751"/>
            <a:ext cx="2348100" cy="175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30" name="Google Shape;430;p34"/>
          <p:cNvSpPr txBox="1"/>
          <p:nvPr/>
        </p:nvSpPr>
        <p:spPr>
          <a:xfrm>
            <a:off x="5076056" y="1366165"/>
            <a:ext cx="338437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  <p:sp>
        <p:nvSpPr>
          <p:cNvPr id="431" name="Google Shape;431;p34"/>
          <p:cNvSpPr txBox="1"/>
          <p:nvPr/>
        </p:nvSpPr>
        <p:spPr>
          <a:xfrm>
            <a:off x="5148064" y="2037631"/>
            <a:ext cx="1512168" cy="246087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" sz="14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Contents</a:t>
            </a:r>
            <a:endParaRPr b="1" sz="14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" name="Google Shape;432;p34"/>
          <p:cNvSpPr txBox="1"/>
          <p:nvPr/>
        </p:nvSpPr>
        <p:spPr>
          <a:xfrm>
            <a:off x="467544" y="1203598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18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PowerPoint  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18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" name="Google Shape;433;p34"/>
          <p:cNvSpPr txBox="1"/>
          <p:nvPr/>
        </p:nvSpPr>
        <p:spPr>
          <a:xfrm>
            <a:off x="467544" y="1814847"/>
            <a:ext cx="2880320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Easy to change colors, photos and Text</a:t>
            </a:r>
            <a:endParaRPr sz="12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4" name="Google Shape;434;p34"/>
          <p:cNvGrpSpPr/>
          <p:nvPr/>
        </p:nvGrpSpPr>
        <p:grpSpPr>
          <a:xfrm>
            <a:off x="5100068" y="3074261"/>
            <a:ext cx="3504381" cy="1729737"/>
            <a:chOff x="5100068" y="3074261"/>
            <a:chExt cx="3504381" cy="1729737"/>
          </a:xfrm>
        </p:grpSpPr>
        <p:sp>
          <p:nvSpPr>
            <p:cNvPr id="435" name="Google Shape;435;p34"/>
            <p:cNvSpPr txBox="1"/>
            <p:nvPr/>
          </p:nvSpPr>
          <p:spPr>
            <a:xfrm>
              <a:off x="5100068" y="3419003"/>
              <a:ext cx="3504380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  </a:r>
              <a:endParaRPr/>
            </a:p>
          </p:txBody>
        </p:sp>
        <p:sp>
          <p:nvSpPr>
            <p:cNvPr id="436" name="Google Shape;436;p34"/>
            <p:cNvSpPr txBox="1"/>
            <p:nvPr/>
          </p:nvSpPr>
          <p:spPr>
            <a:xfrm>
              <a:off x="5100069" y="3074261"/>
              <a:ext cx="3504380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7" name="Google Shape;437;p34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438" name="Google Shape;438;p34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2" name="Shape 4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3" name="Google Shape;443;p35"/>
          <p:cNvSpPr txBox="1"/>
          <p:nvPr>
            <p:ph idx="1" type="body"/>
          </p:nvPr>
        </p:nvSpPr>
        <p:spPr>
          <a:xfrm>
            <a:off x="395536" y="1203598"/>
            <a:ext cx="1971697" cy="144016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Table </a:t>
            </a:r>
            <a:endParaRPr b="0" i="0" sz="40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80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Style</a:t>
            </a:r>
            <a:endParaRPr b="0" i="0" sz="40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" name="Google Shape;444;p35"/>
          <p:cNvSpPr txBox="1"/>
          <p:nvPr>
            <p:ph idx="2" type="body"/>
          </p:nvPr>
        </p:nvSpPr>
        <p:spPr>
          <a:xfrm>
            <a:off x="395537" y="2715766"/>
            <a:ext cx="1979712" cy="5047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445" name="Google Shape;445;p35"/>
          <p:cNvGraphicFramePr/>
          <p:nvPr/>
        </p:nvGraphicFramePr>
        <p:xfrm>
          <a:off x="2305415" y="367885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{0F541F39-53B4-43AF-8D39-0A3D6F5921B5}</a:tableStyleId>
              </a:tblPr>
              <a:tblGrid>
                <a:gridCol w="2434375"/>
                <a:gridCol w="1360225"/>
                <a:gridCol w="680125"/>
                <a:gridCol w="680125"/>
                <a:gridCol w="1360225"/>
              </a:tblGrid>
              <a:tr h="4999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  <a:tc gridSpan="4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  <a:tc hMerge="1"/>
                <a:tc hMerge="1"/>
                <a:tc hMerge="1"/>
              </a:tr>
              <a:tr h="507250">
                <a:tc rowSpan="2"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 . </a:t>
                      </a:r>
                      <a:endParaRPr/>
                    </a:p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</a:tr>
              <a:tr h="507250">
                <a:tc v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</a:tr>
              <a:tr h="507250">
                <a:tc row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40000"/>
                      </a:srgbClr>
                    </a:solidFill>
                  </a:tcPr>
                </a:tc>
                <a:tc h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  Here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40000"/>
                      </a:srgbClr>
                    </a:solidFill>
                  </a:tcPr>
                </a:tc>
                <a:tc hMerge="1"/>
              </a:tr>
              <a:tr h="507250">
                <a:tc v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40000"/>
                      </a:srgbClr>
                    </a:solidFill>
                  </a:tcPr>
                </a:tc>
                <a:tc hMerge="1"/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Add Text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40000"/>
                      </a:srgbClr>
                    </a:solidFill>
                  </a:tcPr>
                </a:tc>
                <a:tc hMerge="1"/>
              </a:tr>
              <a:tr h="9765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 zing and appeal to your Presentations . 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595959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595959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Simple PowerPoint</a:t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>
                        <a:alpha val="20000"/>
                      </a:srgbClr>
                    </a:solidFill>
                  </a:tcPr>
                </a:tc>
              </a:tr>
              <a:tr h="504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  <a:tc gridSpan="2"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  <a:tc hMerge="1"/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595959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9" name="Shape 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0" name="Google Shape;450;p36"/>
          <p:cNvSpPr/>
          <p:nvPr/>
        </p:nvSpPr>
        <p:spPr>
          <a:xfrm>
            <a:off x="7164288" y="1451426"/>
            <a:ext cx="1152128" cy="1152128"/>
          </a:xfrm>
          <a:prstGeom prst="ellipse">
            <a:avLst/>
          </a:prstGeom>
          <a:noFill/>
          <a:ln cap="flat" cmpd="sng" w="38100">
            <a:solidFill>
              <a:srgbClr val="98480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1" name="Google Shape;451;p36"/>
          <p:cNvSpPr/>
          <p:nvPr/>
        </p:nvSpPr>
        <p:spPr>
          <a:xfrm>
            <a:off x="7283152" y="1570290"/>
            <a:ext cx="914400" cy="914400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" name="Google Shape;452;p36"/>
          <p:cNvSpPr/>
          <p:nvPr/>
        </p:nvSpPr>
        <p:spPr>
          <a:xfrm>
            <a:off x="7534229" y="1821368"/>
            <a:ext cx="412245" cy="412245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" name="Google Shape;453;p36"/>
          <p:cNvSpPr txBox="1"/>
          <p:nvPr/>
        </p:nvSpPr>
        <p:spPr>
          <a:xfrm>
            <a:off x="3635896" y="1519659"/>
            <a:ext cx="3368875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" name="Google Shape;454;p36"/>
          <p:cNvSpPr txBox="1"/>
          <p:nvPr/>
        </p:nvSpPr>
        <p:spPr>
          <a:xfrm>
            <a:off x="2103858" y="3370270"/>
            <a:ext cx="3368875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5" name="Google Shape;455;p36"/>
          <p:cNvSpPr/>
          <p:nvPr/>
        </p:nvSpPr>
        <p:spPr>
          <a:xfrm>
            <a:off x="553703" y="3302037"/>
            <a:ext cx="1152128" cy="1152128"/>
          </a:xfrm>
          <a:prstGeom prst="ellipse">
            <a:avLst/>
          </a:prstGeom>
          <a:noFill/>
          <a:ln cap="flat" cmpd="sng" w="38100">
            <a:solidFill>
              <a:srgbClr val="98480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6" name="Google Shape;456;p36"/>
          <p:cNvSpPr/>
          <p:nvPr/>
        </p:nvSpPr>
        <p:spPr>
          <a:xfrm>
            <a:off x="672567" y="3420901"/>
            <a:ext cx="914400" cy="914400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7" name="Google Shape;457;p36"/>
          <p:cNvSpPr/>
          <p:nvPr/>
        </p:nvSpPr>
        <p:spPr>
          <a:xfrm>
            <a:off x="935778" y="3696511"/>
            <a:ext cx="387977" cy="363180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58" name="Google Shape;458;p36"/>
          <p:cNvGrpSpPr/>
          <p:nvPr/>
        </p:nvGrpSpPr>
        <p:grpSpPr>
          <a:xfrm>
            <a:off x="251520" y="1053360"/>
            <a:ext cx="3064092" cy="1731339"/>
            <a:chOff x="1754479" y="1570290"/>
            <a:chExt cx="3316384" cy="3342782"/>
          </a:xfrm>
        </p:grpSpPr>
        <p:grpSp>
          <p:nvGrpSpPr>
            <p:cNvPr id="459" name="Google Shape;459;p36"/>
            <p:cNvGrpSpPr/>
            <p:nvPr/>
          </p:nvGrpSpPr>
          <p:grpSpPr>
            <a:xfrm>
              <a:off x="1754479" y="1570290"/>
              <a:ext cx="3316384" cy="3342782"/>
              <a:chOff x="4451122" y="1230704"/>
              <a:chExt cx="3316384" cy="3342782"/>
            </a:xfrm>
          </p:grpSpPr>
          <p:sp>
            <p:nvSpPr>
              <p:cNvPr id="460" name="Google Shape;460;p36"/>
              <p:cNvSpPr txBox="1"/>
              <p:nvPr/>
            </p:nvSpPr>
            <p:spPr>
              <a:xfrm>
                <a:off x="4986663" y="4296487"/>
                <a:ext cx="983081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1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1" name="Google Shape;461;p36"/>
              <p:cNvSpPr txBox="1"/>
              <p:nvPr/>
            </p:nvSpPr>
            <p:spPr>
              <a:xfrm>
                <a:off x="5885544" y="4296487"/>
                <a:ext cx="983081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2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2" name="Google Shape;462;p36"/>
              <p:cNvSpPr txBox="1"/>
              <p:nvPr/>
            </p:nvSpPr>
            <p:spPr>
              <a:xfrm>
                <a:off x="6784425" y="4296487"/>
                <a:ext cx="983081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3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3" name="Google Shape;463;p36"/>
              <p:cNvSpPr txBox="1"/>
              <p:nvPr/>
            </p:nvSpPr>
            <p:spPr>
              <a:xfrm>
                <a:off x="4451123" y="1230704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4" name="Google Shape;464;p36"/>
              <p:cNvSpPr txBox="1"/>
              <p:nvPr/>
            </p:nvSpPr>
            <p:spPr>
              <a:xfrm>
                <a:off x="4451122" y="1787476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5" name="Google Shape;465;p36"/>
              <p:cNvSpPr txBox="1"/>
              <p:nvPr/>
            </p:nvSpPr>
            <p:spPr>
              <a:xfrm>
                <a:off x="4451122" y="2344248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6" name="Google Shape;466;p36"/>
              <p:cNvSpPr txBox="1"/>
              <p:nvPr/>
            </p:nvSpPr>
            <p:spPr>
              <a:xfrm>
                <a:off x="4451122" y="2901021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7" name="Google Shape;467;p36"/>
              <p:cNvSpPr txBox="1"/>
              <p:nvPr/>
            </p:nvSpPr>
            <p:spPr>
              <a:xfrm>
                <a:off x="4451122" y="3457793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8" name="Google Shape;468;p36"/>
              <p:cNvSpPr txBox="1"/>
              <p:nvPr/>
            </p:nvSpPr>
            <p:spPr>
              <a:xfrm>
                <a:off x="4451122" y="4014565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469" name="Google Shape;469;p36"/>
              <p:cNvCxnSpPr>
                <a:stCxn id="468" idx="3"/>
                <a:endCxn id="463" idx="3"/>
              </p:cNvCxnSpPr>
              <p:nvPr/>
            </p:nvCxnSpPr>
            <p:spPr>
              <a:xfrm rot="10800000">
                <a:off x="4943325" y="1483416"/>
                <a:ext cx="0" cy="278370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470" name="Google Shape;470;p36"/>
              <p:cNvCxnSpPr>
                <a:stCxn id="468" idx="3"/>
              </p:cNvCxnSpPr>
              <p:nvPr/>
            </p:nvCxnSpPr>
            <p:spPr>
              <a:xfrm flipH="1" rot="10800000">
                <a:off x="4943325" y="4247316"/>
                <a:ext cx="2757300" cy="1980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471" name="Google Shape;471;p36"/>
            <p:cNvGrpSpPr/>
            <p:nvPr/>
          </p:nvGrpSpPr>
          <p:grpSpPr>
            <a:xfrm>
              <a:off x="2504007" y="2620156"/>
              <a:ext cx="542406" cy="1966899"/>
              <a:chOff x="5091958" y="2283718"/>
              <a:chExt cx="542406" cy="1966899"/>
            </a:xfrm>
          </p:grpSpPr>
          <p:sp>
            <p:nvSpPr>
              <p:cNvPr id="472" name="Google Shape;472;p36"/>
              <p:cNvSpPr/>
              <p:nvPr/>
            </p:nvSpPr>
            <p:spPr>
              <a:xfrm>
                <a:off x="5091958" y="2283718"/>
                <a:ext cx="180000" cy="1966899"/>
              </a:xfrm>
              <a:prstGeom prst="rect">
                <a:avLst/>
              </a:prstGeom>
              <a:solidFill>
                <a:srgbClr val="9848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3" name="Google Shape;473;p36"/>
              <p:cNvSpPr/>
              <p:nvPr/>
            </p:nvSpPr>
            <p:spPr>
              <a:xfrm>
                <a:off x="5273161" y="3101401"/>
                <a:ext cx="180000" cy="1149215"/>
              </a:xfrm>
              <a:prstGeom prst="rect">
                <a:avLst/>
              </a:prstGeom>
              <a:solidFill>
                <a:srgbClr val="984807">
                  <a:alpha val="69803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4" name="Google Shape;474;p36"/>
              <p:cNvSpPr/>
              <p:nvPr/>
            </p:nvSpPr>
            <p:spPr>
              <a:xfrm>
                <a:off x="5454364" y="3267167"/>
                <a:ext cx="180000" cy="983450"/>
              </a:xfrm>
              <a:prstGeom prst="rect">
                <a:avLst/>
              </a:prstGeom>
              <a:solidFill>
                <a:srgbClr val="984807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75" name="Google Shape;475;p36"/>
            <p:cNvGrpSpPr/>
            <p:nvPr/>
          </p:nvGrpSpPr>
          <p:grpSpPr>
            <a:xfrm>
              <a:off x="4301769" y="2911336"/>
              <a:ext cx="542406" cy="1675719"/>
              <a:chOff x="5091958" y="2574898"/>
              <a:chExt cx="542406" cy="1675719"/>
            </a:xfrm>
          </p:grpSpPr>
          <p:sp>
            <p:nvSpPr>
              <p:cNvPr id="476" name="Google Shape;476;p36"/>
              <p:cNvSpPr/>
              <p:nvPr/>
            </p:nvSpPr>
            <p:spPr>
              <a:xfrm>
                <a:off x="5091958" y="2574898"/>
                <a:ext cx="180000" cy="1675719"/>
              </a:xfrm>
              <a:prstGeom prst="rect">
                <a:avLst/>
              </a:prstGeom>
              <a:solidFill>
                <a:srgbClr val="9848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7" name="Google Shape;477;p36"/>
              <p:cNvSpPr/>
              <p:nvPr/>
            </p:nvSpPr>
            <p:spPr>
              <a:xfrm>
                <a:off x="5273161" y="3438994"/>
                <a:ext cx="180000" cy="811622"/>
              </a:xfrm>
              <a:prstGeom prst="rect">
                <a:avLst/>
              </a:prstGeom>
              <a:solidFill>
                <a:srgbClr val="984807">
                  <a:alpha val="69803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8" name="Google Shape;478;p36"/>
              <p:cNvSpPr/>
              <p:nvPr/>
            </p:nvSpPr>
            <p:spPr>
              <a:xfrm>
                <a:off x="5454364" y="2945372"/>
                <a:ext cx="180000" cy="1305245"/>
              </a:xfrm>
              <a:prstGeom prst="rect">
                <a:avLst/>
              </a:prstGeom>
              <a:solidFill>
                <a:srgbClr val="984807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79" name="Google Shape;479;p36"/>
            <p:cNvGrpSpPr/>
            <p:nvPr/>
          </p:nvGrpSpPr>
          <p:grpSpPr>
            <a:xfrm>
              <a:off x="3402888" y="2281059"/>
              <a:ext cx="542406" cy="2305996"/>
              <a:chOff x="5091958" y="1944621"/>
              <a:chExt cx="542406" cy="2305996"/>
            </a:xfrm>
          </p:grpSpPr>
          <p:sp>
            <p:nvSpPr>
              <p:cNvPr id="480" name="Google Shape;480;p36"/>
              <p:cNvSpPr/>
              <p:nvPr/>
            </p:nvSpPr>
            <p:spPr>
              <a:xfrm>
                <a:off x="5091958" y="3104549"/>
                <a:ext cx="180000" cy="1146068"/>
              </a:xfrm>
              <a:prstGeom prst="rect">
                <a:avLst/>
              </a:prstGeom>
              <a:solidFill>
                <a:srgbClr val="9848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1" name="Google Shape;481;p36"/>
              <p:cNvSpPr/>
              <p:nvPr/>
            </p:nvSpPr>
            <p:spPr>
              <a:xfrm>
                <a:off x="5273161" y="1944621"/>
                <a:ext cx="180000" cy="2305995"/>
              </a:xfrm>
              <a:prstGeom prst="rect">
                <a:avLst/>
              </a:prstGeom>
              <a:solidFill>
                <a:srgbClr val="984807">
                  <a:alpha val="69803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2" name="Google Shape;482;p36"/>
              <p:cNvSpPr/>
              <p:nvPr/>
            </p:nvSpPr>
            <p:spPr>
              <a:xfrm>
                <a:off x="5454364" y="2814567"/>
                <a:ext cx="180000" cy="1436050"/>
              </a:xfrm>
              <a:prstGeom prst="rect">
                <a:avLst/>
              </a:prstGeom>
              <a:solidFill>
                <a:srgbClr val="984807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83" name="Google Shape;483;p36"/>
          <p:cNvGrpSpPr/>
          <p:nvPr/>
        </p:nvGrpSpPr>
        <p:grpSpPr>
          <a:xfrm>
            <a:off x="5478844" y="2909255"/>
            <a:ext cx="3064092" cy="1731339"/>
            <a:chOff x="1754479" y="1570290"/>
            <a:chExt cx="3316384" cy="3342782"/>
          </a:xfrm>
        </p:grpSpPr>
        <p:grpSp>
          <p:nvGrpSpPr>
            <p:cNvPr id="484" name="Google Shape;484;p36"/>
            <p:cNvGrpSpPr/>
            <p:nvPr/>
          </p:nvGrpSpPr>
          <p:grpSpPr>
            <a:xfrm>
              <a:off x="1754479" y="1570290"/>
              <a:ext cx="3316384" cy="3342782"/>
              <a:chOff x="4451122" y="1230704"/>
              <a:chExt cx="3316384" cy="3342782"/>
            </a:xfrm>
          </p:grpSpPr>
          <p:sp>
            <p:nvSpPr>
              <p:cNvPr id="485" name="Google Shape;485;p36"/>
              <p:cNvSpPr txBox="1"/>
              <p:nvPr/>
            </p:nvSpPr>
            <p:spPr>
              <a:xfrm>
                <a:off x="4986663" y="4296487"/>
                <a:ext cx="983081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1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6" name="Google Shape;486;p36"/>
              <p:cNvSpPr txBox="1"/>
              <p:nvPr/>
            </p:nvSpPr>
            <p:spPr>
              <a:xfrm>
                <a:off x="5885544" y="4296487"/>
                <a:ext cx="983081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2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7" name="Google Shape;487;p36"/>
              <p:cNvSpPr txBox="1"/>
              <p:nvPr/>
            </p:nvSpPr>
            <p:spPr>
              <a:xfrm>
                <a:off x="6784425" y="4296487"/>
                <a:ext cx="983081" cy="276999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Text 3</a:t>
                </a:r>
                <a:endParaRPr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8" name="Google Shape;488;p36"/>
              <p:cNvSpPr txBox="1"/>
              <p:nvPr/>
            </p:nvSpPr>
            <p:spPr>
              <a:xfrm>
                <a:off x="4451123" y="1230704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100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9" name="Google Shape;489;p36"/>
              <p:cNvSpPr txBox="1"/>
              <p:nvPr/>
            </p:nvSpPr>
            <p:spPr>
              <a:xfrm>
                <a:off x="4451122" y="1787476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80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0" name="Google Shape;490;p36"/>
              <p:cNvSpPr txBox="1"/>
              <p:nvPr/>
            </p:nvSpPr>
            <p:spPr>
              <a:xfrm>
                <a:off x="4451122" y="2344248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60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1" name="Google Shape;491;p36"/>
              <p:cNvSpPr txBox="1"/>
              <p:nvPr/>
            </p:nvSpPr>
            <p:spPr>
              <a:xfrm>
                <a:off x="4451122" y="2901021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40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2" name="Google Shape;492;p36"/>
              <p:cNvSpPr txBox="1"/>
              <p:nvPr/>
            </p:nvSpPr>
            <p:spPr>
              <a:xfrm>
                <a:off x="4451122" y="3457793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20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3" name="Google Shape;493;p36"/>
              <p:cNvSpPr txBox="1"/>
              <p:nvPr/>
            </p:nvSpPr>
            <p:spPr>
              <a:xfrm>
                <a:off x="4451122" y="4014565"/>
                <a:ext cx="492203" cy="505103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100">
                    <a:solidFill>
                      <a:srgbClr val="3F3F3F"/>
                    </a:solidFill>
                    <a:latin typeface="Arial"/>
                    <a:ea typeface="Arial"/>
                    <a:cs typeface="Arial"/>
                    <a:sym typeface="Arial"/>
                  </a:rPr>
                  <a:t>0</a:t>
                </a:r>
                <a:endParaRPr sz="11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cxnSp>
            <p:nvCxnSpPr>
              <p:cNvPr id="494" name="Google Shape;494;p36"/>
              <p:cNvCxnSpPr>
                <a:stCxn id="493" idx="3"/>
                <a:endCxn id="488" idx="3"/>
              </p:cNvCxnSpPr>
              <p:nvPr/>
            </p:nvCxnSpPr>
            <p:spPr>
              <a:xfrm rot="10800000">
                <a:off x="4943325" y="1483416"/>
                <a:ext cx="0" cy="278370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  <p:cxnSp>
            <p:nvCxnSpPr>
              <p:cNvPr id="495" name="Google Shape;495;p36"/>
              <p:cNvCxnSpPr>
                <a:stCxn id="493" idx="3"/>
              </p:cNvCxnSpPr>
              <p:nvPr/>
            </p:nvCxnSpPr>
            <p:spPr>
              <a:xfrm flipH="1" rot="10800000">
                <a:off x="4943325" y="4247316"/>
                <a:ext cx="2757300" cy="19800"/>
              </a:xfrm>
              <a:prstGeom prst="straightConnector1">
                <a:avLst/>
              </a:prstGeom>
              <a:noFill/>
              <a:ln cap="flat" cmpd="sng" w="12700">
                <a:solidFill>
                  <a:srgbClr val="3F3F3F"/>
                </a:solidFill>
                <a:prstDash val="solid"/>
                <a:round/>
                <a:headEnd len="sm" w="sm" type="none"/>
                <a:tailEnd len="sm" w="sm" type="none"/>
              </a:ln>
            </p:spPr>
          </p:cxnSp>
        </p:grpSp>
        <p:grpSp>
          <p:nvGrpSpPr>
            <p:cNvPr id="496" name="Google Shape;496;p36"/>
            <p:cNvGrpSpPr/>
            <p:nvPr/>
          </p:nvGrpSpPr>
          <p:grpSpPr>
            <a:xfrm>
              <a:off x="2504007" y="2620156"/>
              <a:ext cx="534488" cy="1966899"/>
              <a:chOff x="5091958" y="2283718"/>
              <a:chExt cx="534488" cy="1966899"/>
            </a:xfrm>
          </p:grpSpPr>
          <p:sp>
            <p:nvSpPr>
              <p:cNvPr id="497" name="Google Shape;497;p36"/>
              <p:cNvSpPr/>
              <p:nvPr/>
            </p:nvSpPr>
            <p:spPr>
              <a:xfrm>
                <a:off x="5091958" y="2283718"/>
                <a:ext cx="180000" cy="1966899"/>
              </a:xfrm>
              <a:prstGeom prst="rect">
                <a:avLst/>
              </a:prstGeom>
              <a:solidFill>
                <a:srgbClr val="9848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8" name="Google Shape;498;p36"/>
              <p:cNvSpPr/>
              <p:nvPr/>
            </p:nvSpPr>
            <p:spPr>
              <a:xfrm>
                <a:off x="5265244" y="3101400"/>
                <a:ext cx="180000" cy="1149215"/>
              </a:xfrm>
              <a:prstGeom prst="rect">
                <a:avLst/>
              </a:prstGeom>
              <a:solidFill>
                <a:srgbClr val="984807">
                  <a:alpha val="69803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9" name="Google Shape;499;p36"/>
              <p:cNvSpPr/>
              <p:nvPr/>
            </p:nvSpPr>
            <p:spPr>
              <a:xfrm>
                <a:off x="5446446" y="3267167"/>
                <a:ext cx="180000" cy="983450"/>
              </a:xfrm>
              <a:prstGeom prst="rect">
                <a:avLst/>
              </a:prstGeom>
              <a:solidFill>
                <a:srgbClr val="984807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00" name="Google Shape;500;p36"/>
            <p:cNvGrpSpPr/>
            <p:nvPr/>
          </p:nvGrpSpPr>
          <p:grpSpPr>
            <a:xfrm>
              <a:off x="4301769" y="2911336"/>
              <a:ext cx="534488" cy="1675719"/>
              <a:chOff x="5091958" y="2574898"/>
              <a:chExt cx="534488" cy="1675719"/>
            </a:xfrm>
          </p:grpSpPr>
          <p:sp>
            <p:nvSpPr>
              <p:cNvPr id="501" name="Google Shape;501;p36"/>
              <p:cNvSpPr/>
              <p:nvPr/>
            </p:nvSpPr>
            <p:spPr>
              <a:xfrm>
                <a:off x="5091958" y="2574898"/>
                <a:ext cx="180000" cy="1675719"/>
              </a:xfrm>
              <a:prstGeom prst="rect">
                <a:avLst/>
              </a:prstGeom>
              <a:solidFill>
                <a:srgbClr val="9848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2" name="Google Shape;502;p36"/>
              <p:cNvSpPr/>
              <p:nvPr/>
            </p:nvSpPr>
            <p:spPr>
              <a:xfrm>
                <a:off x="5265244" y="3438993"/>
                <a:ext cx="180000" cy="811622"/>
              </a:xfrm>
              <a:prstGeom prst="rect">
                <a:avLst/>
              </a:prstGeom>
              <a:solidFill>
                <a:srgbClr val="984807">
                  <a:alpha val="69803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3" name="Google Shape;503;p36"/>
              <p:cNvSpPr/>
              <p:nvPr/>
            </p:nvSpPr>
            <p:spPr>
              <a:xfrm>
                <a:off x="5446446" y="2945372"/>
                <a:ext cx="180000" cy="1305245"/>
              </a:xfrm>
              <a:prstGeom prst="rect">
                <a:avLst/>
              </a:prstGeom>
              <a:solidFill>
                <a:srgbClr val="984807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04" name="Google Shape;504;p36"/>
            <p:cNvGrpSpPr/>
            <p:nvPr/>
          </p:nvGrpSpPr>
          <p:grpSpPr>
            <a:xfrm>
              <a:off x="3402888" y="2281059"/>
              <a:ext cx="542406" cy="2305996"/>
              <a:chOff x="5091958" y="1944621"/>
              <a:chExt cx="542406" cy="2305996"/>
            </a:xfrm>
          </p:grpSpPr>
          <p:sp>
            <p:nvSpPr>
              <p:cNvPr id="505" name="Google Shape;505;p36"/>
              <p:cNvSpPr/>
              <p:nvPr/>
            </p:nvSpPr>
            <p:spPr>
              <a:xfrm>
                <a:off x="5091958" y="3104549"/>
                <a:ext cx="180000" cy="1146068"/>
              </a:xfrm>
              <a:prstGeom prst="rect">
                <a:avLst/>
              </a:prstGeom>
              <a:solidFill>
                <a:srgbClr val="98480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6" name="Google Shape;506;p36"/>
              <p:cNvSpPr/>
              <p:nvPr/>
            </p:nvSpPr>
            <p:spPr>
              <a:xfrm>
                <a:off x="5273161" y="1944621"/>
                <a:ext cx="180000" cy="2305995"/>
              </a:xfrm>
              <a:prstGeom prst="rect">
                <a:avLst/>
              </a:prstGeom>
              <a:solidFill>
                <a:srgbClr val="984807">
                  <a:alpha val="69803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7" name="Google Shape;507;p36"/>
              <p:cNvSpPr/>
              <p:nvPr/>
            </p:nvSpPr>
            <p:spPr>
              <a:xfrm>
                <a:off x="5454364" y="2814567"/>
                <a:ext cx="180000" cy="1436050"/>
              </a:xfrm>
              <a:prstGeom prst="rect">
                <a:avLst/>
              </a:prstGeom>
              <a:solidFill>
                <a:srgbClr val="984807">
                  <a:alpha val="400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508" name="Google Shape;508;p36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509" name="Google Shape;509;p36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14" name="Google Shape;514;p3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323" l="0" r="0" t="3314"/>
          <a:stretch/>
        </p:blipFill>
        <p:spPr>
          <a:xfrm>
            <a:off x="251520" y="202801"/>
            <a:ext cx="3059700" cy="3096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15" name="Google Shape;515;p37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5483" r="5492" t="0"/>
          <a:stretch/>
        </p:blipFill>
        <p:spPr>
          <a:xfrm>
            <a:off x="3369809" y="202801"/>
            <a:ext cx="14055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16" name="Google Shape;516;p37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5483" r="5492" t="0"/>
          <a:stretch/>
        </p:blipFill>
        <p:spPr>
          <a:xfrm>
            <a:off x="3369809" y="1787145"/>
            <a:ext cx="14055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17" name="Google Shape;517;p37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5483" r="5492" t="0"/>
          <a:stretch/>
        </p:blipFill>
        <p:spPr>
          <a:xfrm>
            <a:off x="251520" y="3371153"/>
            <a:ext cx="14055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18" name="Google Shape;518;p37"/>
          <p:cNvPicPr preferRelativeResize="0"/>
          <p:nvPr>
            <p:ph idx="6" type="pic"/>
          </p:nvPr>
        </p:nvPicPr>
        <p:blipFill rotWithShape="1">
          <a:blip r:embed="rId7">
            <a:alphaModFix/>
          </a:blip>
          <a:srcRect b="465" l="0" r="0" t="475"/>
          <a:stretch/>
        </p:blipFill>
        <p:spPr>
          <a:xfrm>
            <a:off x="1751068" y="3371153"/>
            <a:ext cx="3024300" cy="1512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19" name="Google Shape;519;p37"/>
          <p:cNvSpPr txBox="1"/>
          <p:nvPr/>
        </p:nvSpPr>
        <p:spPr>
          <a:xfrm>
            <a:off x="5076056" y="699294"/>
            <a:ext cx="3456384" cy="19444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1" lang="en" sz="32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E79F05"/>
              </a:buClr>
              <a:buFont typeface="Arial"/>
              <a:buNone/>
            </a:pPr>
            <a:r>
              <a:rPr b="1" lang="en" sz="32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64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3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3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0" name="Google Shape;520;p37"/>
          <p:cNvSpPr txBox="1"/>
          <p:nvPr/>
        </p:nvSpPr>
        <p:spPr>
          <a:xfrm>
            <a:off x="5148064" y="2787774"/>
            <a:ext cx="331236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5" name="Google Shape;525;p38"/>
          <p:cNvGrpSpPr/>
          <p:nvPr/>
        </p:nvGrpSpPr>
        <p:grpSpPr>
          <a:xfrm>
            <a:off x="3031959" y="1458462"/>
            <a:ext cx="3078332" cy="3131199"/>
            <a:chOff x="3031959" y="1302126"/>
            <a:chExt cx="3078332" cy="3131199"/>
          </a:xfrm>
        </p:grpSpPr>
        <p:sp>
          <p:nvSpPr>
            <p:cNvPr id="526" name="Google Shape;526;p38"/>
            <p:cNvSpPr/>
            <p:nvPr/>
          </p:nvSpPr>
          <p:spPr>
            <a:xfrm>
              <a:off x="3599892" y="1907789"/>
              <a:ext cx="1944216" cy="1944216"/>
            </a:xfrm>
            <a:prstGeom prst="ellipse">
              <a:avLst/>
            </a:prstGeom>
            <a:noFill/>
            <a:ln cap="flat" cmpd="sng" w="1778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7" name="Google Shape;527;p38"/>
            <p:cNvSpPr/>
            <p:nvPr/>
          </p:nvSpPr>
          <p:spPr>
            <a:xfrm>
              <a:off x="5102179" y="1302126"/>
              <a:ext cx="1008112" cy="1008112"/>
            </a:xfrm>
            <a:prstGeom prst="ellipse">
              <a:avLst/>
            </a:prstGeom>
            <a:noFill/>
            <a:ln cap="flat" cmpd="sng" w="177800">
              <a:solidFill>
                <a:srgbClr val="E79F0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38"/>
            <p:cNvSpPr/>
            <p:nvPr/>
          </p:nvSpPr>
          <p:spPr>
            <a:xfrm>
              <a:off x="5102179" y="3425213"/>
              <a:ext cx="1008112" cy="1008112"/>
            </a:xfrm>
            <a:prstGeom prst="ellipse">
              <a:avLst/>
            </a:prstGeom>
            <a:noFill/>
            <a:ln cap="flat" cmpd="sng" w="177800">
              <a:solidFill>
                <a:srgbClr val="E79F0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3031959" y="3425213"/>
              <a:ext cx="1008112" cy="1008112"/>
            </a:xfrm>
            <a:prstGeom prst="ellipse">
              <a:avLst/>
            </a:prstGeom>
            <a:noFill/>
            <a:ln cap="flat" cmpd="sng" w="177800">
              <a:solidFill>
                <a:srgbClr val="E79F0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3031959" y="1302126"/>
              <a:ext cx="1008112" cy="1008112"/>
            </a:xfrm>
            <a:prstGeom prst="ellipse">
              <a:avLst/>
            </a:prstGeom>
            <a:noFill/>
            <a:ln cap="flat" cmpd="sng" w="177800">
              <a:solidFill>
                <a:srgbClr val="E79F0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1" name="Google Shape;531;p38"/>
          <p:cNvSpPr/>
          <p:nvPr/>
        </p:nvSpPr>
        <p:spPr>
          <a:xfrm>
            <a:off x="5282199" y="1628683"/>
            <a:ext cx="648072" cy="648072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2" name="Google Shape;532;p38"/>
          <p:cNvSpPr/>
          <p:nvPr/>
        </p:nvSpPr>
        <p:spPr>
          <a:xfrm>
            <a:off x="3211980" y="3761569"/>
            <a:ext cx="648072" cy="648072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" name="Google Shape;533;p38"/>
          <p:cNvSpPr/>
          <p:nvPr/>
        </p:nvSpPr>
        <p:spPr>
          <a:xfrm>
            <a:off x="3211978" y="1638482"/>
            <a:ext cx="648072" cy="648072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" name="Google Shape;534;p38"/>
          <p:cNvSpPr/>
          <p:nvPr/>
        </p:nvSpPr>
        <p:spPr>
          <a:xfrm>
            <a:off x="5284020" y="3761568"/>
            <a:ext cx="648072" cy="648072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" name="Google Shape;535;p38"/>
          <p:cNvSpPr/>
          <p:nvPr/>
        </p:nvSpPr>
        <p:spPr>
          <a:xfrm>
            <a:off x="3374687" y="1811501"/>
            <a:ext cx="322655" cy="30203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6" name="Google Shape;536;p38"/>
          <p:cNvSpPr/>
          <p:nvPr/>
        </p:nvSpPr>
        <p:spPr>
          <a:xfrm rot="2700000">
            <a:off x="3413792" y="3866481"/>
            <a:ext cx="244448" cy="438249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7" name="Google Shape;537;p38"/>
          <p:cNvSpPr/>
          <p:nvPr/>
        </p:nvSpPr>
        <p:spPr>
          <a:xfrm rot="-5400000">
            <a:off x="5428858" y="1760716"/>
            <a:ext cx="354753" cy="384007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8" name="Google Shape;538;p38"/>
          <p:cNvSpPr/>
          <p:nvPr/>
        </p:nvSpPr>
        <p:spPr>
          <a:xfrm rot="2700000">
            <a:off x="5553334" y="3866217"/>
            <a:ext cx="109444" cy="438775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9" name="Google Shape;539;p38"/>
          <p:cNvSpPr/>
          <p:nvPr/>
        </p:nvSpPr>
        <p:spPr>
          <a:xfrm rot="-5400000">
            <a:off x="3873718" y="2319226"/>
            <a:ext cx="1409838" cy="1410765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40" name="Google Shape;540;p38"/>
          <p:cNvGrpSpPr/>
          <p:nvPr/>
        </p:nvGrpSpPr>
        <p:grpSpPr>
          <a:xfrm>
            <a:off x="683568" y="1419622"/>
            <a:ext cx="2179443" cy="1048024"/>
            <a:chOff x="803640" y="3362835"/>
            <a:chExt cx="2059657" cy="1048024"/>
          </a:xfrm>
        </p:grpSpPr>
        <p:sp>
          <p:nvSpPr>
            <p:cNvPr id="541" name="Google Shape;541;p38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2" name="Google Shape;542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3" name="Google Shape;543;p38"/>
          <p:cNvGrpSpPr/>
          <p:nvPr/>
        </p:nvGrpSpPr>
        <p:grpSpPr>
          <a:xfrm>
            <a:off x="683568" y="3549650"/>
            <a:ext cx="2179443" cy="1048024"/>
            <a:chOff x="803640" y="3362835"/>
            <a:chExt cx="2059657" cy="1048024"/>
          </a:xfrm>
        </p:grpSpPr>
        <p:sp>
          <p:nvSpPr>
            <p:cNvPr id="544" name="Google Shape;544;p38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6" name="Google Shape;546;p38"/>
          <p:cNvGrpSpPr/>
          <p:nvPr/>
        </p:nvGrpSpPr>
        <p:grpSpPr>
          <a:xfrm>
            <a:off x="6300192" y="1419622"/>
            <a:ext cx="2304256" cy="1048024"/>
            <a:chOff x="803640" y="3362835"/>
            <a:chExt cx="2059657" cy="1048024"/>
          </a:xfrm>
        </p:grpSpPr>
        <p:sp>
          <p:nvSpPr>
            <p:cNvPr id="547" name="Google Shape;547;p38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49" name="Google Shape;549;p38"/>
          <p:cNvGrpSpPr/>
          <p:nvPr/>
        </p:nvGrpSpPr>
        <p:grpSpPr>
          <a:xfrm>
            <a:off x="6300192" y="3549650"/>
            <a:ext cx="2304256" cy="1048024"/>
            <a:chOff x="803640" y="3362835"/>
            <a:chExt cx="2059657" cy="1048024"/>
          </a:xfrm>
        </p:grpSpPr>
        <p:sp>
          <p:nvSpPr>
            <p:cNvPr id="550" name="Google Shape;550;p38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1" name="Google Shape;551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52" name="Google Shape;552;p38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553" name="Google Shape;553;p38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8" name="Google Shape;558;p39"/>
          <p:cNvSpPr txBox="1"/>
          <p:nvPr/>
        </p:nvSpPr>
        <p:spPr>
          <a:xfrm>
            <a:off x="599593" y="273925"/>
            <a:ext cx="3588874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Simple Worldmap Presentation</a:t>
            </a:r>
            <a:endParaRPr b="1" sz="28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9" name="Google Shape;559;p39"/>
          <p:cNvSpPr txBox="1"/>
          <p:nvPr/>
        </p:nvSpPr>
        <p:spPr>
          <a:xfrm>
            <a:off x="599593" y="1233028"/>
            <a:ext cx="380092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60" name="Google Shape;560;p39"/>
          <p:cNvGrpSpPr/>
          <p:nvPr/>
        </p:nvGrpSpPr>
        <p:grpSpPr>
          <a:xfrm>
            <a:off x="462952" y="2352229"/>
            <a:ext cx="4181056" cy="2429179"/>
            <a:chOff x="635000" y="1382713"/>
            <a:chExt cx="7869238" cy="4572000"/>
          </a:xfrm>
        </p:grpSpPr>
        <p:sp>
          <p:nvSpPr>
            <p:cNvPr id="561" name="Google Shape;561;p39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E79F0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E79F0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3" name="Google Shape;563;p39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E79F0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E79F0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65" name="Google Shape;565;p39"/>
          <p:cNvSpPr/>
          <p:nvPr/>
        </p:nvSpPr>
        <p:spPr>
          <a:xfrm rot="5400000">
            <a:off x="6290109" y="2007098"/>
            <a:ext cx="3044496" cy="1186263"/>
          </a:xfrm>
          <a:prstGeom prst="homePlate">
            <a:avLst>
              <a:gd fmla="val 28551" name="adj"/>
            </a:avLst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66" name="Google Shape;566;p39"/>
          <p:cNvGrpSpPr/>
          <p:nvPr/>
        </p:nvGrpSpPr>
        <p:grpSpPr>
          <a:xfrm>
            <a:off x="7219225" y="1077982"/>
            <a:ext cx="1186264" cy="3600000"/>
            <a:chOff x="738505" y="1064128"/>
            <a:chExt cx="1186264" cy="3600000"/>
          </a:xfrm>
        </p:grpSpPr>
        <p:sp>
          <p:nvSpPr>
            <p:cNvPr id="567" name="Google Shape;567;p39"/>
            <p:cNvSpPr/>
            <p:nvPr/>
          </p:nvSpPr>
          <p:spPr>
            <a:xfrm rot="5400000">
              <a:off x="-468364" y="2270996"/>
              <a:ext cx="3600000" cy="1186263"/>
            </a:xfrm>
            <a:prstGeom prst="homePlate">
              <a:avLst>
                <a:gd fmla="val 28551" name="adj"/>
              </a:avLst>
            </a:prstGeom>
            <a:solidFill>
              <a:srgbClr val="984807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39"/>
            <p:cNvSpPr/>
            <p:nvPr/>
          </p:nvSpPr>
          <p:spPr>
            <a:xfrm rot="5400000">
              <a:off x="-108363" y="1910996"/>
              <a:ext cx="2880000" cy="1186263"/>
            </a:xfrm>
            <a:prstGeom prst="homePlate">
              <a:avLst>
                <a:gd fmla="val 28551" name="adj"/>
              </a:avLst>
            </a:prstGeom>
            <a:solidFill>
              <a:srgbClr val="984807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9" name="Google Shape;569;p39"/>
            <p:cNvSpPr/>
            <p:nvPr/>
          </p:nvSpPr>
          <p:spPr>
            <a:xfrm rot="5400000">
              <a:off x="251636" y="1550996"/>
              <a:ext cx="2160000" cy="1186263"/>
            </a:xfrm>
            <a:prstGeom prst="homePlate">
              <a:avLst>
                <a:gd fmla="val 28551" name="adj"/>
              </a:avLst>
            </a:prstGeom>
            <a:solidFill>
              <a:srgbClr val="984807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0" name="Google Shape;570;p39"/>
            <p:cNvSpPr/>
            <p:nvPr/>
          </p:nvSpPr>
          <p:spPr>
            <a:xfrm rot="5400000">
              <a:off x="611636" y="1190996"/>
              <a:ext cx="1440000" cy="1186263"/>
            </a:xfrm>
            <a:prstGeom prst="homePlate">
              <a:avLst>
                <a:gd fmla="val 28551" name="adj"/>
              </a:avLst>
            </a:prstGeom>
            <a:solidFill>
              <a:srgbClr val="984807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71" name="Google Shape;571;p39"/>
          <p:cNvSpPr/>
          <p:nvPr/>
        </p:nvSpPr>
        <p:spPr>
          <a:xfrm>
            <a:off x="7164288" y="353356"/>
            <a:ext cx="1296144" cy="1296144"/>
          </a:xfrm>
          <a:prstGeom prst="ellipse">
            <a:avLst/>
          </a:prstGeom>
          <a:solidFill>
            <a:srgbClr val="D8D8D8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2" name="Google Shape;572;p39"/>
          <p:cNvSpPr/>
          <p:nvPr/>
        </p:nvSpPr>
        <p:spPr>
          <a:xfrm>
            <a:off x="7351311" y="540379"/>
            <a:ext cx="922097" cy="922097"/>
          </a:xfrm>
          <a:prstGeom prst="ellipse">
            <a:avLst/>
          </a:prstGeom>
          <a:solidFill>
            <a:srgbClr val="D8D8D8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" name="Google Shape;573;p39"/>
          <p:cNvSpPr/>
          <p:nvPr/>
        </p:nvSpPr>
        <p:spPr>
          <a:xfrm>
            <a:off x="7438312" y="627380"/>
            <a:ext cx="748093" cy="748093"/>
          </a:xfrm>
          <a:prstGeom prst="ellipse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" name="Google Shape;574;p39"/>
          <p:cNvSpPr/>
          <p:nvPr/>
        </p:nvSpPr>
        <p:spPr>
          <a:xfrm rot="7146012">
            <a:off x="8241492" y="1163292"/>
            <a:ext cx="144019" cy="211042"/>
          </a:xfrm>
          <a:prstGeom prst="round2SameRect">
            <a:avLst>
              <a:gd fmla="val 30826" name="adj1"/>
              <a:gd fmla="val 0" name="adj2"/>
            </a:avLst>
          </a:prstGeom>
          <a:solidFill>
            <a:srgbClr val="D8D8D8"/>
          </a:solidFill>
          <a:ln>
            <a:noFill/>
          </a:ln>
          <a:effectLst>
            <a:outerShdw blurRad="63500" sx="102000" rotWithShape="0" algn="ctr" sy="102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" name="Google Shape;575;p39"/>
          <p:cNvSpPr/>
          <p:nvPr/>
        </p:nvSpPr>
        <p:spPr>
          <a:xfrm>
            <a:off x="7534062" y="1775666"/>
            <a:ext cx="556588" cy="556588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76" name="Google Shape;576;p39"/>
          <p:cNvGrpSpPr/>
          <p:nvPr/>
        </p:nvGrpSpPr>
        <p:grpSpPr>
          <a:xfrm rot="-1412054">
            <a:off x="7609400" y="1859824"/>
            <a:ext cx="405913" cy="388272"/>
            <a:chOff x="2411760" y="2211710"/>
            <a:chExt cx="1058416" cy="1012418"/>
          </a:xfrm>
        </p:grpSpPr>
        <p:sp>
          <p:nvSpPr>
            <p:cNvPr id="577" name="Google Shape;577;p39"/>
            <p:cNvSpPr/>
            <p:nvPr/>
          </p:nvSpPr>
          <p:spPr>
            <a:xfrm>
              <a:off x="2555776" y="2211710"/>
              <a:ext cx="914400" cy="1012418"/>
            </a:xfrm>
            <a:prstGeom prst="chord">
              <a:avLst>
                <a:gd fmla="val 6093922" name="adj1"/>
                <a:gd fmla="val 15589391" name="adj2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 flipH="1">
              <a:off x="2411760" y="2211710"/>
              <a:ext cx="914400" cy="1012418"/>
            </a:xfrm>
            <a:prstGeom prst="chord">
              <a:avLst>
                <a:gd fmla="val 6093922" name="adj1"/>
                <a:gd fmla="val 15589391" name="adj2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79" name="Google Shape;579;p39"/>
          <p:cNvSpPr txBox="1"/>
          <p:nvPr/>
        </p:nvSpPr>
        <p:spPr>
          <a:xfrm>
            <a:off x="7323564" y="2585604"/>
            <a:ext cx="9775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0" name="Google Shape;580;p39"/>
          <p:cNvSpPr txBox="1"/>
          <p:nvPr/>
        </p:nvSpPr>
        <p:spPr>
          <a:xfrm>
            <a:off x="7323564" y="3305684"/>
            <a:ext cx="9775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39"/>
          <p:cNvSpPr txBox="1"/>
          <p:nvPr/>
        </p:nvSpPr>
        <p:spPr>
          <a:xfrm>
            <a:off x="7323564" y="4025764"/>
            <a:ext cx="977584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2" name="Google Shape;582;p39"/>
          <p:cNvSpPr/>
          <p:nvPr/>
        </p:nvSpPr>
        <p:spPr>
          <a:xfrm>
            <a:off x="6156176" y="1481446"/>
            <a:ext cx="892112" cy="720000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3" name="Google Shape;583;p39"/>
          <p:cNvSpPr/>
          <p:nvPr/>
        </p:nvSpPr>
        <p:spPr>
          <a:xfrm>
            <a:off x="6374015" y="3259994"/>
            <a:ext cx="456435" cy="360000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" name="Google Shape;584;p39"/>
          <p:cNvSpPr/>
          <p:nvPr/>
        </p:nvSpPr>
        <p:spPr>
          <a:xfrm>
            <a:off x="6450754" y="4042009"/>
            <a:ext cx="302956" cy="252000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" name="Google Shape;585;p39"/>
          <p:cNvSpPr/>
          <p:nvPr/>
        </p:nvSpPr>
        <p:spPr>
          <a:xfrm>
            <a:off x="6267690" y="2381229"/>
            <a:ext cx="669084" cy="540000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39"/>
          <p:cNvSpPr txBox="1"/>
          <p:nvPr/>
        </p:nvSpPr>
        <p:spPr>
          <a:xfrm>
            <a:off x="5220072" y="1678226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39"/>
          <p:cNvSpPr txBox="1"/>
          <p:nvPr/>
        </p:nvSpPr>
        <p:spPr>
          <a:xfrm>
            <a:off x="5220072" y="2462493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E79F05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8" name="Google Shape;588;p39"/>
          <p:cNvSpPr txBox="1"/>
          <p:nvPr/>
        </p:nvSpPr>
        <p:spPr>
          <a:xfrm>
            <a:off x="5220072" y="3178384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r>
              <a:rPr b="1" lang="en" sz="16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E79F05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39"/>
          <p:cNvSpPr txBox="1"/>
          <p:nvPr/>
        </p:nvSpPr>
        <p:spPr>
          <a:xfrm>
            <a:off x="5220072" y="3894275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10</a:t>
            </a:r>
            <a:r>
              <a:rPr b="1" lang="en" sz="1600">
                <a:solidFill>
                  <a:srgbClr val="E79F05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E79F05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3" name="Shape 5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94" name="Google Shape;594;p40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1022" l="0" r="0" t="11022"/>
          <a:stretch/>
        </p:blipFill>
        <p:spPr>
          <a:xfrm>
            <a:off x="3176799" y="1629778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595" name="Google Shape;595;p40"/>
          <p:cNvGrpSpPr/>
          <p:nvPr/>
        </p:nvGrpSpPr>
        <p:grpSpPr>
          <a:xfrm>
            <a:off x="572051" y="1464561"/>
            <a:ext cx="1952555" cy="863358"/>
            <a:chOff x="803640" y="3362835"/>
            <a:chExt cx="2059657" cy="863358"/>
          </a:xfrm>
        </p:grpSpPr>
        <p:sp>
          <p:nvSpPr>
            <p:cNvPr id="596" name="Google Shape;596;p4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" name="Google Shape;597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8" name="Google Shape;598;p40"/>
          <p:cNvGrpSpPr/>
          <p:nvPr/>
        </p:nvGrpSpPr>
        <p:grpSpPr>
          <a:xfrm>
            <a:off x="572051" y="2641685"/>
            <a:ext cx="1952555" cy="863358"/>
            <a:chOff x="803640" y="3362835"/>
            <a:chExt cx="2059657" cy="863358"/>
          </a:xfrm>
        </p:grpSpPr>
        <p:sp>
          <p:nvSpPr>
            <p:cNvPr id="599" name="Google Shape;599;p4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0" name="Google Shape;600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1" name="Google Shape;601;p40"/>
          <p:cNvGrpSpPr/>
          <p:nvPr/>
        </p:nvGrpSpPr>
        <p:grpSpPr>
          <a:xfrm>
            <a:off x="572051" y="3868632"/>
            <a:ext cx="1952555" cy="863358"/>
            <a:chOff x="803640" y="3362835"/>
            <a:chExt cx="2059657" cy="863358"/>
          </a:xfrm>
        </p:grpSpPr>
        <p:sp>
          <p:nvSpPr>
            <p:cNvPr id="602" name="Google Shape;602;p40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40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4" name="Google Shape;604;p40"/>
          <p:cNvSpPr/>
          <p:nvPr/>
        </p:nvSpPr>
        <p:spPr>
          <a:xfrm>
            <a:off x="1399702" y="3537016"/>
            <a:ext cx="297300" cy="29970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40"/>
          <p:cNvSpPr/>
          <p:nvPr/>
        </p:nvSpPr>
        <p:spPr>
          <a:xfrm>
            <a:off x="1385668" y="2359892"/>
            <a:ext cx="325200" cy="24990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40"/>
          <p:cNvSpPr/>
          <p:nvPr/>
        </p:nvSpPr>
        <p:spPr>
          <a:xfrm>
            <a:off x="1373890" y="1131590"/>
            <a:ext cx="348900" cy="300900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07" name="Google Shape;607;p40"/>
          <p:cNvGrpSpPr/>
          <p:nvPr/>
        </p:nvGrpSpPr>
        <p:grpSpPr>
          <a:xfrm>
            <a:off x="5330867" y="2095615"/>
            <a:ext cx="3357379" cy="1729835"/>
            <a:chOff x="5237291" y="2073670"/>
            <a:chExt cx="3552000" cy="1729835"/>
          </a:xfrm>
        </p:grpSpPr>
        <p:sp>
          <p:nvSpPr>
            <p:cNvPr id="608" name="Google Shape;608;p40"/>
            <p:cNvSpPr txBox="1"/>
            <p:nvPr/>
          </p:nvSpPr>
          <p:spPr>
            <a:xfrm>
              <a:off x="5237291" y="2418405"/>
              <a:ext cx="3552000" cy="138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  </a:r>
              <a:endParaRPr/>
            </a:p>
          </p:txBody>
        </p:sp>
        <p:sp>
          <p:nvSpPr>
            <p:cNvPr id="609" name="Google Shape;609;p40"/>
            <p:cNvSpPr txBox="1"/>
            <p:nvPr/>
          </p:nvSpPr>
          <p:spPr>
            <a:xfrm>
              <a:off x="5237292" y="2073670"/>
              <a:ext cx="3504300" cy="307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984807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4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10" name="Google Shape;610;p40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Infographic Style</a:t>
            </a:r>
            <a:endParaRPr/>
          </a:p>
        </p:txBody>
      </p:sp>
      <p:sp>
        <p:nvSpPr>
          <p:cNvPr id="611" name="Google Shape;611;p40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" name="Google Shape;616;p41"/>
          <p:cNvSpPr/>
          <p:nvPr/>
        </p:nvSpPr>
        <p:spPr>
          <a:xfrm>
            <a:off x="4536567" y="1536449"/>
            <a:ext cx="2230115" cy="3195541"/>
          </a:xfrm>
          <a:custGeom>
            <a:rect b="b" l="l" r="r" t="t"/>
            <a:pathLst>
              <a:path extrusionOk="0" h="120000" w="120000">
                <a:moveTo>
                  <a:pt x="74233" y="117460"/>
                </a:moveTo>
                <a:lnTo>
                  <a:pt x="76726" y="117460"/>
                </a:lnTo>
                <a:lnTo>
                  <a:pt x="76825" y="117564"/>
                </a:lnTo>
                <a:lnTo>
                  <a:pt x="76825" y="117703"/>
                </a:lnTo>
                <a:lnTo>
                  <a:pt x="76925" y="117877"/>
                </a:lnTo>
                <a:lnTo>
                  <a:pt x="76925" y="118121"/>
                </a:lnTo>
                <a:lnTo>
                  <a:pt x="76576" y="118190"/>
                </a:lnTo>
                <a:lnTo>
                  <a:pt x="76127" y="118260"/>
                </a:lnTo>
                <a:lnTo>
                  <a:pt x="75629" y="118260"/>
                </a:lnTo>
                <a:lnTo>
                  <a:pt x="75330" y="118190"/>
                </a:lnTo>
                <a:lnTo>
                  <a:pt x="75081" y="118121"/>
                </a:lnTo>
                <a:lnTo>
                  <a:pt x="74831" y="118121"/>
                </a:lnTo>
                <a:lnTo>
                  <a:pt x="74383" y="118121"/>
                </a:lnTo>
                <a:lnTo>
                  <a:pt x="74233" y="117460"/>
                </a:lnTo>
                <a:close/>
                <a:moveTo>
                  <a:pt x="63365" y="113946"/>
                </a:moveTo>
                <a:lnTo>
                  <a:pt x="63764" y="114189"/>
                </a:lnTo>
                <a:lnTo>
                  <a:pt x="64312" y="114224"/>
                </a:lnTo>
                <a:lnTo>
                  <a:pt x="64810" y="114363"/>
                </a:lnTo>
                <a:lnTo>
                  <a:pt x="65159" y="114676"/>
                </a:lnTo>
                <a:lnTo>
                  <a:pt x="65409" y="115094"/>
                </a:lnTo>
                <a:lnTo>
                  <a:pt x="65758" y="115442"/>
                </a:lnTo>
                <a:lnTo>
                  <a:pt x="67453" y="116103"/>
                </a:lnTo>
                <a:lnTo>
                  <a:pt x="69447" y="116729"/>
                </a:lnTo>
                <a:lnTo>
                  <a:pt x="71591" y="117216"/>
                </a:lnTo>
                <a:lnTo>
                  <a:pt x="73884" y="117564"/>
                </a:lnTo>
                <a:lnTo>
                  <a:pt x="73884" y="118121"/>
                </a:lnTo>
                <a:lnTo>
                  <a:pt x="73435" y="118121"/>
                </a:lnTo>
                <a:lnTo>
                  <a:pt x="72737" y="118295"/>
                </a:lnTo>
                <a:lnTo>
                  <a:pt x="72039" y="118295"/>
                </a:lnTo>
                <a:lnTo>
                  <a:pt x="71341" y="118295"/>
                </a:lnTo>
                <a:lnTo>
                  <a:pt x="70843" y="118364"/>
                </a:lnTo>
                <a:lnTo>
                  <a:pt x="70544" y="118503"/>
                </a:lnTo>
                <a:lnTo>
                  <a:pt x="70394" y="118538"/>
                </a:lnTo>
                <a:lnTo>
                  <a:pt x="70195" y="118677"/>
                </a:lnTo>
                <a:lnTo>
                  <a:pt x="69846" y="118747"/>
                </a:lnTo>
                <a:lnTo>
                  <a:pt x="69248" y="118782"/>
                </a:lnTo>
                <a:lnTo>
                  <a:pt x="69248" y="119443"/>
                </a:lnTo>
                <a:lnTo>
                  <a:pt x="69447" y="119443"/>
                </a:lnTo>
                <a:lnTo>
                  <a:pt x="69597" y="119269"/>
                </a:lnTo>
                <a:lnTo>
                  <a:pt x="69696" y="119164"/>
                </a:lnTo>
                <a:lnTo>
                  <a:pt x="69796" y="119095"/>
                </a:lnTo>
                <a:lnTo>
                  <a:pt x="69945" y="119095"/>
                </a:lnTo>
                <a:lnTo>
                  <a:pt x="70195" y="119025"/>
                </a:lnTo>
                <a:lnTo>
                  <a:pt x="70544" y="119025"/>
                </a:lnTo>
                <a:lnTo>
                  <a:pt x="70544" y="119338"/>
                </a:lnTo>
                <a:lnTo>
                  <a:pt x="70743" y="119443"/>
                </a:lnTo>
                <a:lnTo>
                  <a:pt x="70743" y="119582"/>
                </a:lnTo>
                <a:lnTo>
                  <a:pt x="70743" y="119756"/>
                </a:lnTo>
                <a:lnTo>
                  <a:pt x="70843" y="120000"/>
                </a:lnTo>
                <a:lnTo>
                  <a:pt x="69846" y="119895"/>
                </a:lnTo>
                <a:lnTo>
                  <a:pt x="69148" y="119652"/>
                </a:lnTo>
                <a:lnTo>
                  <a:pt x="68550" y="119408"/>
                </a:lnTo>
                <a:lnTo>
                  <a:pt x="67951" y="119164"/>
                </a:lnTo>
                <a:lnTo>
                  <a:pt x="67503" y="119164"/>
                </a:lnTo>
                <a:lnTo>
                  <a:pt x="66904" y="119234"/>
                </a:lnTo>
                <a:lnTo>
                  <a:pt x="66306" y="119269"/>
                </a:lnTo>
                <a:lnTo>
                  <a:pt x="65708" y="119338"/>
                </a:lnTo>
                <a:lnTo>
                  <a:pt x="65259" y="119338"/>
                </a:lnTo>
                <a:lnTo>
                  <a:pt x="65010" y="119234"/>
                </a:lnTo>
                <a:lnTo>
                  <a:pt x="64810" y="119095"/>
                </a:lnTo>
                <a:lnTo>
                  <a:pt x="64561" y="118921"/>
                </a:lnTo>
                <a:lnTo>
                  <a:pt x="64312" y="118747"/>
                </a:lnTo>
                <a:lnTo>
                  <a:pt x="64113" y="118608"/>
                </a:lnTo>
                <a:lnTo>
                  <a:pt x="63863" y="118503"/>
                </a:lnTo>
                <a:lnTo>
                  <a:pt x="63764" y="118503"/>
                </a:lnTo>
                <a:lnTo>
                  <a:pt x="63664" y="118503"/>
                </a:lnTo>
                <a:lnTo>
                  <a:pt x="63664" y="118538"/>
                </a:lnTo>
                <a:lnTo>
                  <a:pt x="63664" y="118608"/>
                </a:lnTo>
                <a:lnTo>
                  <a:pt x="63664" y="118677"/>
                </a:lnTo>
                <a:lnTo>
                  <a:pt x="63664" y="118747"/>
                </a:lnTo>
                <a:lnTo>
                  <a:pt x="63664" y="118782"/>
                </a:lnTo>
                <a:lnTo>
                  <a:pt x="62916" y="118782"/>
                </a:lnTo>
                <a:lnTo>
                  <a:pt x="62118" y="118608"/>
                </a:lnTo>
                <a:lnTo>
                  <a:pt x="61620" y="118364"/>
                </a:lnTo>
                <a:lnTo>
                  <a:pt x="61420" y="118364"/>
                </a:lnTo>
                <a:lnTo>
                  <a:pt x="61420" y="118016"/>
                </a:lnTo>
                <a:lnTo>
                  <a:pt x="62368" y="118016"/>
                </a:lnTo>
                <a:lnTo>
                  <a:pt x="62368" y="117877"/>
                </a:lnTo>
                <a:lnTo>
                  <a:pt x="62467" y="117808"/>
                </a:lnTo>
                <a:lnTo>
                  <a:pt x="62467" y="117808"/>
                </a:lnTo>
                <a:lnTo>
                  <a:pt x="62467" y="117773"/>
                </a:lnTo>
                <a:lnTo>
                  <a:pt x="62567" y="117703"/>
                </a:lnTo>
                <a:lnTo>
                  <a:pt x="62318" y="117286"/>
                </a:lnTo>
                <a:lnTo>
                  <a:pt x="61969" y="116833"/>
                </a:lnTo>
                <a:lnTo>
                  <a:pt x="61620" y="116416"/>
                </a:lnTo>
                <a:lnTo>
                  <a:pt x="61321" y="115929"/>
                </a:lnTo>
                <a:lnTo>
                  <a:pt x="61420" y="115581"/>
                </a:lnTo>
                <a:lnTo>
                  <a:pt x="61620" y="115163"/>
                </a:lnTo>
                <a:lnTo>
                  <a:pt x="61869" y="114711"/>
                </a:lnTo>
                <a:lnTo>
                  <a:pt x="62118" y="114363"/>
                </a:lnTo>
                <a:lnTo>
                  <a:pt x="62667" y="114050"/>
                </a:lnTo>
                <a:lnTo>
                  <a:pt x="63365" y="113946"/>
                </a:lnTo>
                <a:close/>
                <a:moveTo>
                  <a:pt x="81861" y="112102"/>
                </a:moveTo>
                <a:lnTo>
                  <a:pt x="81811" y="112658"/>
                </a:lnTo>
                <a:lnTo>
                  <a:pt x="81462" y="113215"/>
                </a:lnTo>
                <a:lnTo>
                  <a:pt x="80914" y="113563"/>
                </a:lnTo>
                <a:lnTo>
                  <a:pt x="80814" y="113632"/>
                </a:lnTo>
                <a:lnTo>
                  <a:pt x="80664" y="113737"/>
                </a:lnTo>
                <a:lnTo>
                  <a:pt x="80565" y="113806"/>
                </a:lnTo>
                <a:lnTo>
                  <a:pt x="78820" y="113563"/>
                </a:lnTo>
                <a:lnTo>
                  <a:pt x="78670" y="112658"/>
                </a:lnTo>
                <a:lnTo>
                  <a:pt x="79418" y="112484"/>
                </a:lnTo>
                <a:lnTo>
                  <a:pt x="80066" y="112310"/>
                </a:lnTo>
                <a:lnTo>
                  <a:pt x="80814" y="112171"/>
                </a:lnTo>
                <a:lnTo>
                  <a:pt x="81861" y="112102"/>
                </a:lnTo>
                <a:close/>
                <a:moveTo>
                  <a:pt x="84204" y="111928"/>
                </a:moveTo>
                <a:lnTo>
                  <a:pt x="86148" y="111928"/>
                </a:lnTo>
                <a:lnTo>
                  <a:pt x="86248" y="112310"/>
                </a:lnTo>
                <a:lnTo>
                  <a:pt x="86398" y="112589"/>
                </a:lnTo>
                <a:lnTo>
                  <a:pt x="86497" y="113006"/>
                </a:lnTo>
                <a:lnTo>
                  <a:pt x="85550" y="113215"/>
                </a:lnTo>
                <a:lnTo>
                  <a:pt x="84852" y="113458"/>
                </a:lnTo>
                <a:lnTo>
                  <a:pt x="84154" y="113702"/>
                </a:lnTo>
                <a:lnTo>
                  <a:pt x="83257" y="113876"/>
                </a:lnTo>
                <a:lnTo>
                  <a:pt x="82309" y="113946"/>
                </a:lnTo>
                <a:lnTo>
                  <a:pt x="82210" y="113806"/>
                </a:lnTo>
                <a:lnTo>
                  <a:pt x="82160" y="113737"/>
                </a:lnTo>
                <a:lnTo>
                  <a:pt x="82160" y="113632"/>
                </a:lnTo>
                <a:lnTo>
                  <a:pt x="82060" y="113458"/>
                </a:lnTo>
                <a:lnTo>
                  <a:pt x="82309" y="113250"/>
                </a:lnTo>
                <a:lnTo>
                  <a:pt x="82509" y="113076"/>
                </a:lnTo>
                <a:lnTo>
                  <a:pt x="82559" y="112902"/>
                </a:lnTo>
                <a:lnTo>
                  <a:pt x="82658" y="112728"/>
                </a:lnTo>
                <a:lnTo>
                  <a:pt x="82808" y="112484"/>
                </a:lnTo>
                <a:lnTo>
                  <a:pt x="83007" y="112345"/>
                </a:lnTo>
                <a:lnTo>
                  <a:pt x="83257" y="112310"/>
                </a:lnTo>
                <a:lnTo>
                  <a:pt x="83506" y="112241"/>
                </a:lnTo>
                <a:lnTo>
                  <a:pt x="83805" y="112102"/>
                </a:lnTo>
                <a:lnTo>
                  <a:pt x="83955" y="112067"/>
                </a:lnTo>
                <a:lnTo>
                  <a:pt x="84204" y="111928"/>
                </a:lnTo>
                <a:close/>
                <a:moveTo>
                  <a:pt x="62218" y="96062"/>
                </a:moveTo>
                <a:lnTo>
                  <a:pt x="63165" y="96062"/>
                </a:lnTo>
                <a:lnTo>
                  <a:pt x="63365" y="96445"/>
                </a:lnTo>
                <a:lnTo>
                  <a:pt x="63614" y="96793"/>
                </a:lnTo>
                <a:lnTo>
                  <a:pt x="63664" y="97245"/>
                </a:lnTo>
                <a:lnTo>
                  <a:pt x="63664" y="97767"/>
                </a:lnTo>
                <a:lnTo>
                  <a:pt x="62567" y="97906"/>
                </a:lnTo>
                <a:lnTo>
                  <a:pt x="62368" y="97419"/>
                </a:lnTo>
                <a:lnTo>
                  <a:pt x="62318" y="97002"/>
                </a:lnTo>
                <a:lnTo>
                  <a:pt x="62118" y="96549"/>
                </a:lnTo>
                <a:lnTo>
                  <a:pt x="62218" y="96062"/>
                </a:lnTo>
                <a:close/>
                <a:moveTo>
                  <a:pt x="81512" y="21641"/>
                </a:moveTo>
                <a:lnTo>
                  <a:pt x="81512" y="22058"/>
                </a:lnTo>
                <a:lnTo>
                  <a:pt x="83007" y="22371"/>
                </a:lnTo>
                <a:lnTo>
                  <a:pt x="84553" y="22719"/>
                </a:lnTo>
                <a:lnTo>
                  <a:pt x="84553" y="23519"/>
                </a:lnTo>
                <a:lnTo>
                  <a:pt x="84154" y="23937"/>
                </a:lnTo>
                <a:lnTo>
                  <a:pt x="83855" y="24354"/>
                </a:lnTo>
                <a:lnTo>
                  <a:pt x="83456" y="24737"/>
                </a:lnTo>
                <a:lnTo>
                  <a:pt x="82808" y="24981"/>
                </a:lnTo>
                <a:lnTo>
                  <a:pt x="82210" y="25085"/>
                </a:lnTo>
                <a:lnTo>
                  <a:pt x="81462" y="25015"/>
                </a:lnTo>
                <a:lnTo>
                  <a:pt x="80664" y="24911"/>
                </a:lnTo>
                <a:lnTo>
                  <a:pt x="79867" y="24737"/>
                </a:lnTo>
                <a:lnTo>
                  <a:pt x="79169" y="24598"/>
                </a:lnTo>
                <a:lnTo>
                  <a:pt x="79169" y="23624"/>
                </a:lnTo>
                <a:lnTo>
                  <a:pt x="79069" y="23380"/>
                </a:lnTo>
                <a:lnTo>
                  <a:pt x="79019" y="22963"/>
                </a:lnTo>
                <a:lnTo>
                  <a:pt x="79019" y="22580"/>
                </a:lnTo>
                <a:lnTo>
                  <a:pt x="79966" y="22580"/>
                </a:lnTo>
                <a:lnTo>
                  <a:pt x="80116" y="22162"/>
                </a:lnTo>
                <a:lnTo>
                  <a:pt x="80415" y="21919"/>
                </a:lnTo>
                <a:lnTo>
                  <a:pt x="80814" y="21745"/>
                </a:lnTo>
                <a:lnTo>
                  <a:pt x="81512" y="21641"/>
                </a:lnTo>
                <a:close/>
                <a:moveTo>
                  <a:pt x="53593" y="3096"/>
                </a:moveTo>
                <a:lnTo>
                  <a:pt x="53493" y="3479"/>
                </a:lnTo>
                <a:lnTo>
                  <a:pt x="53344" y="3966"/>
                </a:lnTo>
                <a:lnTo>
                  <a:pt x="53144" y="4314"/>
                </a:lnTo>
                <a:lnTo>
                  <a:pt x="52796" y="4557"/>
                </a:lnTo>
                <a:lnTo>
                  <a:pt x="52397" y="4453"/>
                </a:lnTo>
                <a:lnTo>
                  <a:pt x="51848" y="4383"/>
                </a:lnTo>
                <a:lnTo>
                  <a:pt x="51250" y="4383"/>
                </a:lnTo>
                <a:lnTo>
                  <a:pt x="51051" y="4140"/>
                </a:lnTo>
                <a:lnTo>
                  <a:pt x="52197" y="4140"/>
                </a:lnTo>
                <a:lnTo>
                  <a:pt x="52197" y="3896"/>
                </a:lnTo>
                <a:lnTo>
                  <a:pt x="52197" y="3722"/>
                </a:lnTo>
                <a:lnTo>
                  <a:pt x="52098" y="3514"/>
                </a:lnTo>
                <a:lnTo>
                  <a:pt x="52098" y="3409"/>
                </a:lnTo>
                <a:lnTo>
                  <a:pt x="52048" y="3235"/>
                </a:lnTo>
                <a:lnTo>
                  <a:pt x="53593" y="3096"/>
                </a:lnTo>
                <a:close/>
                <a:moveTo>
                  <a:pt x="46115" y="2365"/>
                </a:moveTo>
                <a:lnTo>
                  <a:pt x="46115" y="3096"/>
                </a:lnTo>
                <a:lnTo>
                  <a:pt x="44719" y="3096"/>
                </a:lnTo>
                <a:lnTo>
                  <a:pt x="44719" y="2783"/>
                </a:lnTo>
                <a:lnTo>
                  <a:pt x="45068" y="2679"/>
                </a:lnTo>
                <a:lnTo>
                  <a:pt x="45317" y="2539"/>
                </a:lnTo>
                <a:lnTo>
                  <a:pt x="45666" y="2505"/>
                </a:lnTo>
                <a:lnTo>
                  <a:pt x="46115" y="2365"/>
                </a:lnTo>
                <a:close/>
                <a:moveTo>
                  <a:pt x="26273" y="0"/>
                </a:moveTo>
                <a:lnTo>
                  <a:pt x="27071" y="69"/>
                </a:lnTo>
                <a:lnTo>
                  <a:pt x="27769" y="139"/>
                </a:lnTo>
                <a:lnTo>
                  <a:pt x="27769" y="417"/>
                </a:lnTo>
                <a:lnTo>
                  <a:pt x="27818" y="556"/>
                </a:lnTo>
                <a:lnTo>
                  <a:pt x="27818" y="661"/>
                </a:lnTo>
                <a:lnTo>
                  <a:pt x="27918" y="869"/>
                </a:lnTo>
                <a:lnTo>
                  <a:pt x="27918" y="1113"/>
                </a:lnTo>
                <a:lnTo>
                  <a:pt x="26871" y="1287"/>
                </a:lnTo>
                <a:lnTo>
                  <a:pt x="25375" y="1356"/>
                </a:lnTo>
                <a:lnTo>
                  <a:pt x="25675" y="1878"/>
                </a:lnTo>
                <a:lnTo>
                  <a:pt x="25924" y="2505"/>
                </a:lnTo>
                <a:lnTo>
                  <a:pt x="26073" y="3096"/>
                </a:lnTo>
                <a:lnTo>
                  <a:pt x="26024" y="3722"/>
                </a:lnTo>
                <a:lnTo>
                  <a:pt x="25724" y="4070"/>
                </a:lnTo>
                <a:lnTo>
                  <a:pt x="25375" y="4314"/>
                </a:lnTo>
                <a:lnTo>
                  <a:pt x="25076" y="4557"/>
                </a:lnTo>
                <a:lnTo>
                  <a:pt x="24877" y="4940"/>
                </a:lnTo>
                <a:lnTo>
                  <a:pt x="25076" y="5114"/>
                </a:lnTo>
                <a:lnTo>
                  <a:pt x="25226" y="5218"/>
                </a:lnTo>
                <a:lnTo>
                  <a:pt x="25375" y="5427"/>
                </a:lnTo>
                <a:lnTo>
                  <a:pt x="25475" y="5532"/>
                </a:lnTo>
                <a:lnTo>
                  <a:pt x="25675" y="5671"/>
                </a:lnTo>
                <a:lnTo>
                  <a:pt x="25924" y="5775"/>
                </a:lnTo>
                <a:lnTo>
                  <a:pt x="26173" y="5879"/>
                </a:lnTo>
                <a:lnTo>
                  <a:pt x="26273" y="5879"/>
                </a:lnTo>
                <a:lnTo>
                  <a:pt x="26273" y="5879"/>
                </a:lnTo>
                <a:lnTo>
                  <a:pt x="26273" y="5949"/>
                </a:lnTo>
                <a:lnTo>
                  <a:pt x="26373" y="5879"/>
                </a:lnTo>
                <a:lnTo>
                  <a:pt x="26373" y="5879"/>
                </a:lnTo>
                <a:lnTo>
                  <a:pt x="26722" y="5706"/>
                </a:lnTo>
                <a:lnTo>
                  <a:pt x="26871" y="5462"/>
                </a:lnTo>
                <a:lnTo>
                  <a:pt x="27071" y="5288"/>
                </a:lnTo>
                <a:lnTo>
                  <a:pt x="27320" y="5114"/>
                </a:lnTo>
                <a:lnTo>
                  <a:pt x="27220" y="4627"/>
                </a:lnTo>
                <a:lnTo>
                  <a:pt x="26971" y="4070"/>
                </a:lnTo>
                <a:lnTo>
                  <a:pt x="26722" y="3514"/>
                </a:lnTo>
                <a:lnTo>
                  <a:pt x="26622" y="3026"/>
                </a:lnTo>
                <a:lnTo>
                  <a:pt x="26771" y="2679"/>
                </a:lnTo>
                <a:lnTo>
                  <a:pt x="27420" y="2365"/>
                </a:lnTo>
                <a:lnTo>
                  <a:pt x="28267" y="2191"/>
                </a:lnTo>
                <a:lnTo>
                  <a:pt x="29164" y="2087"/>
                </a:lnTo>
                <a:lnTo>
                  <a:pt x="29912" y="1878"/>
                </a:lnTo>
                <a:lnTo>
                  <a:pt x="30610" y="1600"/>
                </a:lnTo>
                <a:lnTo>
                  <a:pt x="30261" y="1530"/>
                </a:lnTo>
                <a:lnTo>
                  <a:pt x="30112" y="1461"/>
                </a:lnTo>
                <a:lnTo>
                  <a:pt x="29912" y="1391"/>
                </a:lnTo>
                <a:lnTo>
                  <a:pt x="29862" y="1287"/>
                </a:lnTo>
                <a:lnTo>
                  <a:pt x="29763" y="1148"/>
                </a:lnTo>
                <a:lnTo>
                  <a:pt x="29663" y="904"/>
                </a:lnTo>
                <a:lnTo>
                  <a:pt x="29663" y="661"/>
                </a:lnTo>
                <a:lnTo>
                  <a:pt x="29763" y="626"/>
                </a:lnTo>
                <a:lnTo>
                  <a:pt x="29862" y="556"/>
                </a:lnTo>
                <a:lnTo>
                  <a:pt x="29912" y="487"/>
                </a:lnTo>
                <a:lnTo>
                  <a:pt x="30012" y="417"/>
                </a:lnTo>
                <a:lnTo>
                  <a:pt x="30959" y="556"/>
                </a:lnTo>
                <a:lnTo>
                  <a:pt x="31159" y="1600"/>
                </a:lnTo>
                <a:lnTo>
                  <a:pt x="32355" y="1635"/>
                </a:lnTo>
                <a:lnTo>
                  <a:pt x="33502" y="1774"/>
                </a:lnTo>
                <a:lnTo>
                  <a:pt x="34449" y="2017"/>
                </a:lnTo>
                <a:lnTo>
                  <a:pt x="34698" y="2609"/>
                </a:lnTo>
                <a:lnTo>
                  <a:pt x="34898" y="3026"/>
                </a:lnTo>
                <a:lnTo>
                  <a:pt x="35247" y="3340"/>
                </a:lnTo>
                <a:lnTo>
                  <a:pt x="35646" y="3479"/>
                </a:lnTo>
                <a:lnTo>
                  <a:pt x="36443" y="3514"/>
                </a:lnTo>
                <a:lnTo>
                  <a:pt x="37690" y="3479"/>
                </a:lnTo>
                <a:lnTo>
                  <a:pt x="38388" y="3235"/>
                </a:lnTo>
                <a:lnTo>
                  <a:pt x="39085" y="3235"/>
                </a:lnTo>
                <a:lnTo>
                  <a:pt x="39933" y="3409"/>
                </a:lnTo>
                <a:lnTo>
                  <a:pt x="40781" y="3722"/>
                </a:lnTo>
                <a:lnTo>
                  <a:pt x="41678" y="4001"/>
                </a:lnTo>
                <a:lnTo>
                  <a:pt x="42476" y="4244"/>
                </a:lnTo>
                <a:lnTo>
                  <a:pt x="43223" y="4383"/>
                </a:lnTo>
                <a:lnTo>
                  <a:pt x="44520" y="3757"/>
                </a:lnTo>
                <a:lnTo>
                  <a:pt x="46115" y="3409"/>
                </a:lnTo>
                <a:lnTo>
                  <a:pt x="48009" y="3235"/>
                </a:lnTo>
                <a:lnTo>
                  <a:pt x="50303" y="3235"/>
                </a:lnTo>
                <a:lnTo>
                  <a:pt x="50303" y="3479"/>
                </a:lnTo>
                <a:lnTo>
                  <a:pt x="49655" y="3479"/>
                </a:lnTo>
                <a:lnTo>
                  <a:pt x="49156" y="3514"/>
                </a:lnTo>
                <a:lnTo>
                  <a:pt x="48807" y="3722"/>
                </a:lnTo>
                <a:lnTo>
                  <a:pt x="49156" y="3966"/>
                </a:lnTo>
                <a:lnTo>
                  <a:pt x="49405" y="4209"/>
                </a:lnTo>
                <a:lnTo>
                  <a:pt x="49655" y="4453"/>
                </a:lnTo>
                <a:lnTo>
                  <a:pt x="50004" y="4557"/>
                </a:lnTo>
                <a:lnTo>
                  <a:pt x="50702" y="4697"/>
                </a:lnTo>
                <a:lnTo>
                  <a:pt x="51150" y="4940"/>
                </a:lnTo>
                <a:lnTo>
                  <a:pt x="51699" y="4940"/>
                </a:lnTo>
                <a:lnTo>
                  <a:pt x="52297" y="4940"/>
                </a:lnTo>
                <a:lnTo>
                  <a:pt x="52995" y="5114"/>
                </a:lnTo>
                <a:lnTo>
                  <a:pt x="53144" y="5184"/>
                </a:lnTo>
                <a:lnTo>
                  <a:pt x="53344" y="5358"/>
                </a:lnTo>
                <a:lnTo>
                  <a:pt x="53493" y="5462"/>
                </a:lnTo>
                <a:lnTo>
                  <a:pt x="53793" y="5601"/>
                </a:lnTo>
                <a:lnTo>
                  <a:pt x="53793" y="5775"/>
                </a:lnTo>
                <a:lnTo>
                  <a:pt x="53593" y="5775"/>
                </a:lnTo>
                <a:lnTo>
                  <a:pt x="53095" y="6332"/>
                </a:lnTo>
                <a:lnTo>
                  <a:pt x="52447" y="6819"/>
                </a:lnTo>
                <a:lnTo>
                  <a:pt x="51848" y="7341"/>
                </a:lnTo>
                <a:lnTo>
                  <a:pt x="52397" y="7341"/>
                </a:lnTo>
                <a:lnTo>
                  <a:pt x="53244" y="7062"/>
                </a:lnTo>
                <a:lnTo>
                  <a:pt x="54191" y="6923"/>
                </a:lnTo>
                <a:lnTo>
                  <a:pt x="55139" y="6993"/>
                </a:lnTo>
                <a:lnTo>
                  <a:pt x="56186" y="7167"/>
                </a:lnTo>
                <a:lnTo>
                  <a:pt x="57233" y="7480"/>
                </a:lnTo>
                <a:lnTo>
                  <a:pt x="58130" y="7828"/>
                </a:lnTo>
                <a:lnTo>
                  <a:pt x="58728" y="8280"/>
                </a:lnTo>
                <a:lnTo>
                  <a:pt x="59077" y="8698"/>
                </a:lnTo>
                <a:lnTo>
                  <a:pt x="59426" y="9185"/>
                </a:lnTo>
                <a:lnTo>
                  <a:pt x="59326" y="9672"/>
                </a:lnTo>
                <a:lnTo>
                  <a:pt x="59077" y="10159"/>
                </a:lnTo>
                <a:lnTo>
                  <a:pt x="59775" y="10159"/>
                </a:lnTo>
                <a:lnTo>
                  <a:pt x="60473" y="10159"/>
                </a:lnTo>
                <a:lnTo>
                  <a:pt x="60972" y="10194"/>
                </a:lnTo>
                <a:lnTo>
                  <a:pt x="61420" y="10437"/>
                </a:lnTo>
                <a:lnTo>
                  <a:pt x="61520" y="10507"/>
                </a:lnTo>
                <a:lnTo>
                  <a:pt x="61520" y="10576"/>
                </a:lnTo>
                <a:lnTo>
                  <a:pt x="61520" y="10646"/>
                </a:lnTo>
                <a:lnTo>
                  <a:pt x="61620" y="10681"/>
                </a:lnTo>
                <a:lnTo>
                  <a:pt x="61620" y="10820"/>
                </a:lnTo>
                <a:lnTo>
                  <a:pt x="62368" y="10820"/>
                </a:lnTo>
                <a:lnTo>
                  <a:pt x="62368" y="11168"/>
                </a:lnTo>
                <a:lnTo>
                  <a:pt x="62368" y="11551"/>
                </a:lnTo>
                <a:lnTo>
                  <a:pt x="62567" y="11899"/>
                </a:lnTo>
                <a:lnTo>
                  <a:pt x="63016" y="11620"/>
                </a:lnTo>
                <a:lnTo>
                  <a:pt x="63514" y="11551"/>
                </a:lnTo>
                <a:lnTo>
                  <a:pt x="64013" y="11655"/>
                </a:lnTo>
                <a:lnTo>
                  <a:pt x="64661" y="11725"/>
                </a:lnTo>
                <a:lnTo>
                  <a:pt x="65409" y="11725"/>
                </a:lnTo>
                <a:lnTo>
                  <a:pt x="66456" y="11655"/>
                </a:lnTo>
                <a:lnTo>
                  <a:pt x="67802" y="11620"/>
                </a:lnTo>
                <a:lnTo>
                  <a:pt x="69098" y="11551"/>
                </a:lnTo>
                <a:lnTo>
                  <a:pt x="70394" y="11620"/>
                </a:lnTo>
                <a:lnTo>
                  <a:pt x="71541" y="11725"/>
                </a:lnTo>
                <a:lnTo>
                  <a:pt x="72488" y="12038"/>
                </a:lnTo>
                <a:lnTo>
                  <a:pt x="73236" y="12386"/>
                </a:lnTo>
                <a:lnTo>
                  <a:pt x="73934" y="12768"/>
                </a:lnTo>
                <a:lnTo>
                  <a:pt x="74732" y="13116"/>
                </a:lnTo>
                <a:lnTo>
                  <a:pt x="75629" y="13360"/>
                </a:lnTo>
                <a:lnTo>
                  <a:pt x="75629" y="13743"/>
                </a:lnTo>
                <a:lnTo>
                  <a:pt x="76327" y="13743"/>
                </a:lnTo>
                <a:lnTo>
                  <a:pt x="76377" y="14160"/>
                </a:lnTo>
                <a:lnTo>
                  <a:pt x="76476" y="14473"/>
                </a:lnTo>
                <a:lnTo>
                  <a:pt x="76327" y="14821"/>
                </a:lnTo>
                <a:lnTo>
                  <a:pt x="76576" y="14821"/>
                </a:lnTo>
                <a:lnTo>
                  <a:pt x="76676" y="14752"/>
                </a:lnTo>
                <a:lnTo>
                  <a:pt x="76726" y="14717"/>
                </a:lnTo>
                <a:lnTo>
                  <a:pt x="76726" y="14717"/>
                </a:lnTo>
                <a:lnTo>
                  <a:pt x="76726" y="14717"/>
                </a:lnTo>
                <a:lnTo>
                  <a:pt x="76825" y="14717"/>
                </a:lnTo>
                <a:lnTo>
                  <a:pt x="76925" y="14717"/>
                </a:lnTo>
                <a:lnTo>
                  <a:pt x="77424" y="15204"/>
                </a:lnTo>
                <a:lnTo>
                  <a:pt x="77723" y="15795"/>
                </a:lnTo>
                <a:lnTo>
                  <a:pt x="77872" y="16526"/>
                </a:lnTo>
                <a:lnTo>
                  <a:pt x="78022" y="17187"/>
                </a:lnTo>
                <a:lnTo>
                  <a:pt x="78321" y="17848"/>
                </a:lnTo>
                <a:lnTo>
                  <a:pt x="78820" y="18300"/>
                </a:lnTo>
                <a:lnTo>
                  <a:pt x="78919" y="18335"/>
                </a:lnTo>
                <a:lnTo>
                  <a:pt x="79019" y="18335"/>
                </a:lnTo>
                <a:lnTo>
                  <a:pt x="79019" y="18335"/>
                </a:lnTo>
                <a:lnTo>
                  <a:pt x="79069" y="18335"/>
                </a:lnTo>
                <a:lnTo>
                  <a:pt x="79169" y="18335"/>
                </a:lnTo>
                <a:lnTo>
                  <a:pt x="79418" y="18300"/>
                </a:lnTo>
                <a:lnTo>
                  <a:pt x="79418" y="18544"/>
                </a:lnTo>
                <a:lnTo>
                  <a:pt x="79418" y="18648"/>
                </a:lnTo>
                <a:lnTo>
                  <a:pt x="79518" y="18788"/>
                </a:lnTo>
                <a:lnTo>
                  <a:pt x="79617" y="18822"/>
                </a:lnTo>
                <a:lnTo>
                  <a:pt x="79767" y="18892"/>
                </a:lnTo>
                <a:lnTo>
                  <a:pt x="79966" y="18962"/>
                </a:lnTo>
                <a:lnTo>
                  <a:pt x="80066" y="19031"/>
                </a:lnTo>
                <a:lnTo>
                  <a:pt x="80116" y="19066"/>
                </a:lnTo>
                <a:lnTo>
                  <a:pt x="80216" y="19066"/>
                </a:lnTo>
                <a:lnTo>
                  <a:pt x="80415" y="19066"/>
                </a:lnTo>
                <a:lnTo>
                  <a:pt x="80565" y="19135"/>
                </a:lnTo>
                <a:lnTo>
                  <a:pt x="80664" y="19866"/>
                </a:lnTo>
                <a:lnTo>
                  <a:pt x="80465" y="20458"/>
                </a:lnTo>
                <a:lnTo>
                  <a:pt x="80116" y="21153"/>
                </a:lnTo>
                <a:lnTo>
                  <a:pt x="79966" y="21084"/>
                </a:lnTo>
                <a:lnTo>
                  <a:pt x="79867" y="21014"/>
                </a:lnTo>
                <a:lnTo>
                  <a:pt x="79717" y="21014"/>
                </a:lnTo>
                <a:lnTo>
                  <a:pt x="79418" y="20945"/>
                </a:lnTo>
                <a:lnTo>
                  <a:pt x="78570" y="21675"/>
                </a:lnTo>
                <a:lnTo>
                  <a:pt x="77773" y="22406"/>
                </a:lnTo>
                <a:lnTo>
                  <a:pt x="77075" y="23276"/>
                </a:lnTo>
                <a:lnTo>
                  <a:pt x="77424" y="23311"/>
                </a:lnTo>
                <a:lnTo>
                  <a:pt x="77723" y="23311"/>
                </a:lnTo>
                <a:lnTo>
                  <a:pt x="77972" y="23450"/>
                </a:lnTo>
                <a:lnTo>
                  <a:pt x="78122" y="23554"/>
                </a:lnTo>
                <a:lnTo>
                  <a:pt x="78221" y="23798"/>
                </a:lnTo>
                <a:lnTo>
                  <a:pt x="78371" y="24111"/>
                </a:lnTo>
                <a:lnTo>
                  <a:pt x="78471" y="24424"/>
                </a:lnTo>
                <a:lnTo>
                  <a:pt x="78570" y="24737"/>
                </a:lnTo>
                <a:lnTo>
                  <a:pt x="78820" y="24981"/>
                </a:lnTo>
                <a:lnTo>
                  <a:pt x="79867" y="25398"/>
                </a:lnTo>
                <a:lnTo>
                  <a:pt x="81163" y="25572"/>
                </a:lnTo>
                <a:lnTo>
                  <a:pt x="82658" y="25642"/>
                </a:lnTo>
                <a:lnTo>
                  <a:pt x="82908" y="25503"/>
                </a:lnTo>
                <a:lnTo>
                  <a:pt x="83157" y="25468"/>
                </a:lnTo>
                <a:lnTo>
                  <a:pt x="83506" y="25398"/>
                </a:lnTo>
                <a:lnTo>
                  <a:pt x="83805" y="25259"/>
                </a:lnTo>
                <a:lnTo>
                  <a:pt x="84304" y="24911"/>
                </a:lnTo>
                <a:lnTo>
                  <a:pt x="84653" y="24494"/>
                </a:lnTo>
                <a:lnTo>
                  <a:pt x="85002" y="24111"/>
                </a:lnTo>
                <a:lnTo>
                  <a:pt x="85550" y="23798"/>
                </a:lnTo>
                <a:lnTo>
                  <a:pt x="86248" y="23554"/>
                </a:lnTo>
                <a:lnTo>
                  <a:pt x="87195" y="23554"/>
                </a:lnTo>
                <a:lnTo>
                  <a:pt x="88392" y="23693"/>
                </a:lnTo>
                <a:lnTo>
                  <a:pt x="89638" y="23867"/>
                </a:lnTo>
                <a:lnTo>
                  <a:pt x="90934" y="24180"/>
                </a:lnTo>
                <a:lnTo>
                  <a:pt x="92081" y="24528"/>
                </a:lnTo>
                <a:lnTo>
                  <a:pt x="93178" y="24841"/>
                </a:lnTo>
                <a:lnTo>
                  <a:pt x="93975" y="25224"/>
                </a:lnTo>
                <a:lnTo>
                  <a:pt x="94474" y="25503"/>
                </a:lnTo>
                <a:lnTo>
                  <a:pt x="95122" y="26616"/>
                </a:lnTo>
                <a:lnTo>
                  <a:pt x="95720" y="26477"/>
                </a:lnTo>
                <a:lnTo>
                  <a:pt x="95720" y="26720"/>
                </a:lnTo>
                <a:lnTo>
                  <a:pt x="95870" y="26859"/>
                </a:lnTo>
                <a:lnTo>
                  <a:pt x="97615" y="26477"/>
                </a:lnTo>
                <a:lnTo>
                  <a:pt x="98412" y="26651"/>
                </a:lnTo>
                <a:lnTo>
                  <a:pt x="99260" y="27033"/>
                </a:lnTo>
                <a:lnTo>
                  <a:pt x="100058" y="27277"/>
                </a:lnTo>
                <a:lnTo>
                  <a:pt x="101952" y="27103"/>
                </a:lnTo>
                <a:lnTo>
                  <a:pt x="102600" y="27381"/>
                </a:lnTo>
                <a:lnTo>
                  <a:pt x="103697" y="27451"/>
                </a:lnTo>
                <a:lnTo>
                  <a:pt x="104844" y="27347"/>
                </a:lnTo>
                <a:lnTo>
                  <a:pt x="105891" y="27277"/>
                </a:lnTo>
                <a:lnTo>
                  <a:pt x="106938" y="27381"/>
                </a:lnTo>
                <a:lnTo>
                  <a:pt x="108334" y="27868"/>
                </a:lnTo>
                <a:lnTo>
                  <a:pt x="109530" y="28564"/>
                </a:lnTo>
                <a:lnTo>
                  <a:pt x="110677" y="29225"/>
                </a:lnTo>
                <a:lnTo>
                  <a:pt x="111823" y="29886"/>
                </a:lnTo>
                <a:lnTo>
                  <a:pt x="113120" y="30478"/>
                </a:lnTo>
                <a:lnTo>
                  <a:pt x="113818" y="30617"/>
                </a:lnTo>
                <a:lnTo>
                  <a:pt x="114765" y="30721"/>
                </a:lnTo>
                <a:lnTo>
                  <a:pt x="116011" y="30861"/>
                </a:lnTo>
                <a:lnTo>
                  <a:pt x="117108" y="31035"/>
                </a:lnTo>
                <a:lnTo>
                  <a:pt x="118005" y="31209"/>
                </a:lnTo>
                <a:lnTo>
                  <a:pt x="118404" y="31417"/>
                </a:lnTo>
                <a:lnTo>
                  <a:pt x="118753" y="31939"/>
                </a:lnTo>
                <a:lnTo>
                  <a:pt x="118953" y="32565"/>
                </a:lnTo>
                <a:lnTo>
                  <a:pt x="119202" y="33157"/>
                </a:lnTo>
                <a:lnTo>
                  <a:pt x="119800" y="34375"/>
                </a:lnTo>
                <a:lnTo>
                  <a:pt x="120000" y="35523"/>
                </a:lnTo>
                <a:lnTo>
                  <a:pt x="119900" y="36567"/>
                </a:lnTo>
                <a:lnTo>
                  <a:pt x="119451" y="37541"/>
                </a:lnTo>
                <a:lnTo>
                  <a:pt x="118853" y="38445"/>
                </a:lnTo>
                <a:lnTo>
                  <a:pt x="118055" y="39280"/>
                </a:lnTo>
                <a:lnTo>
                  <a:pt x="117108" y="40220"/>
                </a:lnTo>
                <a:lnTo>
                  <a:pt x="114266" y="41542"/>
                </a:lnTo>
                <a:lnTo>
                  <a:pt x="113718" y="42273"/>
                </a:lnTo>
                <a:lnTo>
                  <a:pt x="113269" y="43003"/>
                </a:lnTo>
                <a:lnTo>
                  <a:pt x="112920" y="43804"/>
                </a:lnTo>
                <a:lnTo>
                  <a:pt x="112521" y="44291"/>
                </a:lnTo>
                <a:lnTo>
                  <a:pt x="111973" y="44708"/>
                </a:lnTo>
                <a:lnTo>
                  <a:pt x="111524" y="45195"/>
                </a:lnTo>
                <a:lnTo>
                  <a:pt x="110577" y="45300"/>
                </a:lnTo>
                <a:lnTo>
                  <a:pt x="110427" y="44639"/>
                </a:lnTo>
                <a:lnTo>
                  <a:pt x="110078" y="44639"/>
                </a:lnTo>
                <a:lnTo>
                  <a:pt x="110078" y="45961"/>
                </a:lnTo>
                <a:lnTo>
                  <a:pt x="109630" y="46587"/>
                </a:lnTo>
                <a:lnTo>
                  <a:pt x="109530" y="47318"/>
                </a:lnTo>
                <a:lnTo>
                  <a:pt x="109729" y="48118"/>
                </a:lnTo>
                <a:lnTo>
                  <a:pt x="109879" y="48848"/>
                </a:lnTo>
                <a:lnTo>
                  <a:pt x="110228" y="49544"/>
                </a:lnTo>
                <a:lnTo>
                  <a:pt x="110427" y="50101"/>
                </a:lnTo>
                <a:lnTo>
                  <a:pt x="110427" y="50588"/>
                </a:lnTo>
                <a:lnTo>
                  <a:pt x="110228" y="51006"/>
                </a:lnTo>
                <a:lnTo>
                  <a:pt x="109979" y="51388"/>
                </a:lnTo>
                <a:lnTo>
                  <a:pt x="109829" y="51701"/>
                </a:lnTo>
                <a:lnTo>
                  <a:pt x="110078" y="53998"/>
                </a:lnTo>
                <a:lnTo>
                  <a:pt x="109480" y="54172"/>
                </a:lnTo>
                <a:lnTo>
                  <a:pt x="109031" y="54415"/>
                </a:lnTo>
                <a:lnTo>
                  <a:pt x="108782" y="54728"/>
                </a:lnTo>
                <a:lnTo>
                  <a:pt x="108683" y="55320"/>
                </a:lnTo>
                <a:lnTo>
                  <a:pt x="109131" y="55877"/>
                </a:lnTo>
                <a:lnTo>
                  <a:pt x="109281" y="56538"/>
                </a:lnTo>
                <a:lnTo>
                  <a:pt x="108683" y="56955"/>
                </a:lnTo>
                <a:lnTo>
                  <a:pt x="108483" y="57407"/>
                </a:lnTo>
                <a:lnTo>
                  <a:pt x="108234" y="57825"/>
                </a:lnTo>
                <a:lnTo>
                  <a:pt x="107885" y="58382"/>
                </a:lnTo>
                <a:lnTo>
                  <a:pt x="107536" y="58730"/>
                </a:lnTo>
                <a:lnTo>
                  <a:pt x="107287" y="58973"/>
                </a:lnTo>
                <a:lnTo>
                  <a:pt x="106938" y="59147"/>
                </a:lnTo>
                <a:lnTo>
                  <a:pt x="106738" y="59286"/>
                </a:lnTo>
                <a:lnTo>
                  <a:pt x="106589" y="59460"/>
                </a:lnTo>
                <a:lnTo>
                  <a:pt x="106489" y="59808"/>
                </a:lnTo>
                <a:lnTo>
                  <a:pt x="106489" y="60295"/>
                </a:lnTo>
                <a:lnTo>
                  <a:pt x="106589" y="61026"/>
                </a:lnTo>
                <a:lnTo>
                  <a:pt x="105292" y="61513"/>
                </a:lnTo>
                <a:lnTo>
                  <a:pt x="104046" y="62000"/>
                </a:lnTo>
                <a:lnTo>
                  <a:pt x="104245" y="62139"/>
                </a:lnTo>
                <a:lnTo>
                  <a:pt x="104345" y="62244"/>
                </a:lnTo>
                <a:lnTo>
                  <a:pt x="104345" y="62313"/>
                </a:lnTo>
                <a:lnTo>
                  <a:pt x="104345" y="62452"/>
                </a:lnTo>
                <a:lnTo>
                  <a:pt x="104345" y="62487"/>
                </a:lnTo>
                <a:lnTo>
                  <a:pt x="103448" y="62800"/>
                </a:lnTo>
                <a:lnTo>
                  <a:pt x="102600" y="62731"/>
                </a:lnTo>
                <a:lnTo>
                  <a:pt x="101703" y="62626"/>
                </a:lnTo>
                <a:lnTo>
                  <a:pt x="101005" y="62383"/>
                </a:lnTo>
                <a:lnTo>
                  <a:pt x="100606" y="62626"/>
                </a:lnTo>
                <a:lnTo>
                  <a:pt x="99908" y="62731"/>
                </a:lnTo>
                <a:lnTo>
                  <a:pt x="99110" y="62800"/>
                </a:lnTo>
                <a:lnTo>
                  <a:pt x="98313" y="62870"/>
                </a:lnTo>
                <a:lnTo>
                  <a:pt x="97615" y="62905"/>
                </a:lnTo>
                <a:lnTo>
                  <a:pt x="97465" y="63148"/>
                </a:lnTo>
                <a:lnTo>
                  <a:pt x="97116" y="63461"/>
                </a:lnTo>
                <a:lnTo>
                  <a:pt x="96668" y="63844"/>
                </a:lnTo>
                <a:lnTo>
                  <a:pt x="96219" y="64088"/>
                </a:lnTo>
                <a:lnTo>
                  <a:pt x="95870" y="64262"/>
                </a:lnTo>
                <a:lnTo>
                  <a:pt x="94324" y="64122"/>
                </a:lnTo>
                <a:lnTo>
                  <a:pt x="93776" y="64331"/>
                </a:lnTo>
                <a:lnTo>
                  <a:pt x="93078" y="64610"/>
                </a:lnTo>
                <a:lnTo>
                  <a:pt x="92230" y="65062"/>
                </a:lnTo>
                <a:lnTo>
                  <a:pt x="91383" y="65479"/>
                </a:lnTo>
                <a:lnTo>
                  <a:pt x="90735" y="65827"/>
                </a:lnTo>
                <a:lnTo>
                  <a:pt x="90336" y="66140"/>
                </a:lnTo>
                <a:lnTo>
                  <a:pt x="90137" y="66140"/>
                </a:lnTo>
                <a:lnTo>
                  <a:pt x="89987" y="66941"/>
                </a:lnTo>
                <a:lnTo>
                  <a:pt x="89788" y="66975"/>
                </a:lnTo>
                <a:lnTo>
                  <a:pt x="89638" y="67045"/>
                </a:lnTo>
                <a:lnTo>
                  <a:pt x="89538" y="66975"/>
                </a:lnTo>
                <a:lnTo>
                  <a:pt x="89439" y="66975"/>
                </a:lnTo>
                <a:lnTo>
                  <a:pt x="89339" y="66941"/>
                </a:lnTo>
                <a:lnTo>
                  <a:pt x="89189" y="66941"/>
                </a:lnTo>
                <a:lnTo>
                  <a:pt x="89090" y="66941"/>
                </a:lnTo>
                <a:lnTo>
                  <a:pt x="88940" y="67045"/>
                </a:lnTo>
                <a:lnTo>
                  <a:pt x="88741" y="67184"/>
                </a:lnTo>
                <a:lnTo>
                  <a:pt x="88990" y="67706"/>
                </a:lnTo>
                <a:lnTo>
                  <a:pt x="88940" y="68332"/>
                </a:lnTo>
                <a:lnTo>
                  <a:pt x="88741" y="68889"/>
                </a:lnTo>
                <a:lnTo>
                  <a:pt x="88741" y="69481"/>
                </a:lnTo>
                <a:lnTo>
                  <a:pt x="88940" y="69585"/>
                </a:lnTo>
                <a:lnTo>
                  <a:pt x="89090" y="69794"/>
                </a:lnTo>
                <a:lnTo>
                  <a:pt x="89289" y="69898"/>
                </a:lnTo>
                <a:lnTo>
                  <a:pt x="89439" y="70037"/>
                </a:lnTo>
                <a:lnTo>
                  <a:pt x="89638" y="70142"/>
                </a:lnTo>
                <a:lnTo>
                  <a:pt x="89688" y="70281"/>
                </a:lnTo>
                <a:lnTo>
                  <a:pt x="89339" y="72681"/>
                </a:lnTo>
                <a:lnTo>
                  <a:pt x="88392" y="73238"/>
                </a:lnTo>
                <a:lnTo>
                  <a:pt x="87594" y="73899"/>
                </a:lnTo>
                <a:lnTo>
                  <a:pt x="87095" y="74699"/>
                </a:lnTo>
                <a:lnTo>
                  <a:pt x="86647" y="75569"/>
                </a:lnTo>
                <a:lnTo>
                  <a:pt x="86148" y="76404"/>
                </a:lnTo>
                <a:lnTo>
                  <a:pt x="85550" y="77239"/>
                </a:lnTo>
                <a:lnTo>
                  <a:pt x="85101" y="77622"/>
                </a:lnTo>
                <a:lnTo>
                  <a:pt x="84503" y="77935"/>
                </a:lnTo>
                <a:lnTo>
                  <a:pt x="83955" y="78283"/>
                </a:lnTo>
                <a:lnTo>
                  <a:pt x="83805" y="78283"/>
                </a:lnTo>
                <a:lnTo>
                  <a:pt x="83805" y="77935"/>
                </a:lnTo>
                <a:lnTo>
                  <a:pt x="84653" y="77309"/>
                </a:lnTo>
                <a:lnTo>
                  <a:pt x="85351" y="76509"/>
                </a:lnTo>
                <a:lnTo>
                  <a:pt x="85700" y="75604"/>
                </a:lnTo>
                <a:lnTo>
                  <a:pt x="85550" y="75604"/>
                </a:lnTo>
                <a:lnTo>
                  <a:pt x="85550" y="75500"/>
                </a:lnTo>
                <a:lnTo>
                  <a:pt x="85201" y="75569"/>
                </a:lnTo>
                <a:lnTo>
                  <a:pt x="84752" y="75604"/>
                </a:lnTo>
                <a:lnTo>
                  <a:pt x="84204" y="75604"/>
                </a:lnTo>
                <a:lnTo>
                  <a:pt x="84154" y="76335"/>
                </a:lnTo>
                <a:lnTo>
                  <a:pt x="83855" y="76752"/>
                </a:lnTo>
                <a:lnTo>
                  <a:pt x="83606" y="76996"/>
                </a:lnTo>
                <a:lnTo>
                  <a:pt x="83257" y="77204"/>
                </a:lnTo>
                <a:lnTo>
                  <a:pt x="82908" y="77309"/>
                </a:lnTo>
                <a:lnTo>
                  <a:pt x="82658" y="77622"/>
                </a:lnTo>
                <a:lnTo>
                  <a:pt x="82509" y="78109"/>
                </a:lnTo>
                <a:lnTo>
                  <a:pt x="82509" y="78701"/>
                </a:lnTo>
                <a:lnTo>
                  <a:pt x="82658" y="79327"/>
                </a:lnTo>
                <a:lnTo>
                  <a:pt x="82658" y="79849"/>
                </a:lnTo>
                <a:lnTo>
                  <a:pt x="82509" y="80301"/>
                </a:lnTo>
                <a:lnTo>
                  <a:pt x="82210" y="80788"/>
                </a:lnTo>
                <a:lnTo>
                  <a:pt x="81861" y="81032"/>
                </a:lnTo>
                <a:lnTo>
                  <a:pt x="81512" y="81136"/>
                </a:lnTo>
                <a:lnTo>
                  <a:pt x="81163" y="81275"/>
                </a:lnTo>
                <a:lnTo>
                  <a:pt x="80764" y="81519"/>
                </a:lnTo>
                <a:lnTo>
                  <a:pt x="80764" y="81519"/>
                </a:lnTo>
                <a:lnTo>
                  <a:pt x="80814" y="81623"/>
                </a:lnTo>
                <a:lnTo>
                  <a:pt x="80914" y="81797"/>
                </a:lnTo>
                <a:lnTo>
                  <a:pt x="80914" y="82006"/>
                </a:lnTo>
                <a:lnTo>
                  <a:pt x="80914" y="82180"/>
                </a:lnTo>
                <a:lnTo>
                  <a:pt x="81013" y="82284"/>
                </a:lnTo>
                <a:lnTo>
                  <a:pt x="80914" y="82423"/>
                </a:lnTo>
                <a:lnTo>
                  <a:pt x="80814" y="82597"/>
                </a:lnTo>
                <a:lnTo>
                  <a:pt x="80664" y="82771"/>
                </a:lnTo>
                <a:lnTo>
                  <a:pt x="80465" y="82945"/>
                </a:lnTo>
                <a:lnTo>
                  <a:pt x="80216" y="83154"/>
                </a:lnTo>
                <a:lnTo>
                  <a:pt x="80066" y="83258"/>
                </a:lnTo>
                <a:lnTo>
                  <a:pt x="79767" y="83398"/>
                </a:lnTo>
                <a:lnTo>
                  <a:pt x="78720" y="83815"/>
                </a:lnTo>
                <a:lnTo>
                  <a:pt x="77523" y="83989"/>
                </a:lnTo>
                <a:lnTo>
                  <a:pt x="76227" y="83989"/>
                </a:lnTo>
                <a:lnTo>
                  <a:pt x="74831" y="83815"/>
                </a:lnTo>
                <a:lnTo>
                  <a:pt x="73336" y="83572"/>
                </a:lnTo>
                <a:lnTo>
                  <a:pt x="71890" y="83258"/>
                </a:lnTo>
                <a:lnTo>
                  <a:pt x="70544" y="83015"/>
                </a:lnTo>
                <a:lnTo>
                  <a:pt x="69248" y="82841"/>
                </a:lnTo>
                <a:lnTo>
                  <a:pt x="69248" y="82945"/>
                </a:lnTo>
                <a:lnTo>
                  <a:pt x="69447" y="82945"/>
                </a:lnTo>
                <a:lnTo>
                  <a:pt x="69447" y="83084"/>
                </a:lnTo>
                <a:lnTo>
                  <a:pt x="70294" y="83258"/>
                </a:lnTo>
                <a:lnTo>
                  <a:pt x="71092" y="83502"/>
                </a:lnTo>
                <a:lnTo>
                  <a:pt x="71890" y="83746"/>
                </a:lnTo>
                <a:lnTo>
                  <a:pt x="72488" y="84128"/>
                </a:lnTo>
                <a:lnTo>
                  <a:pt x="72937" y="84615"/>
                </a:lnTo>
                <a:lnTo>
                  <a:pt x="72987" y="84720"/>
                </a:lnTo>
                <a:lnTo>
                  <a:pt x="72987" y="84894"/>
                </a:lnTo>
                <a:lnTo>
                  <a:pt x="72987" y="85033"/>
                </a:lnTo>
                <a:lnTo>
                  <a:pt x="72937" y="85276"/>
                </a:lnTo>
                <a:lnTo>
                  <a:pt x="72937" y="85520"/>
                </a:lnTo>
                <a:lnTo>
                  <a:pt x="73535" y="85694"/>
                </a:lnTo>
                <a:lnTo>
                  <a:pt x="74233" y="86007"/>
                </a:lnTo>
                <a:lnTo>
                  <a:pt x="74831" y="86355"/>
                </a:lnTo>
                <a:lnTo>
                  <a:pt x="75180" y="86738"/>
                </a:lnTo>
                <a:lnTo>
                  <a:pt x="74931" y="87329"/>
                </a:lnTo>
                <a:lnTo>
                  <a:pt x="74582" y="88129"/>
                </a:lnTo>
                <a:lnTo>
                  <a:pt x="74233" y="88930"/>
                </a:lnTo>
                <a:lnTo>
                  <a:pt x="73685" y="89625"/>
                </a:lnTo>
                <a:lnTo>
                  <a:pt x="72837" y="90078"/>
                </a:lnTo>
                <a:lnTo>
                  <a:pt x="71591" y="90426"/>
                </a:lnTo>
                <a:lnTo>
                  <a:pt x="70145" y="90739"/>
                </a:lnTo>
                <a:lnTo>
                  <a:pt x="68450" y="90913"/>
                </a:lnTo>
                <a:lnTo>
                  <a:pt x="66755" y="90982"/>
                </a:lnTo>
                <a:lnTo>
                  <a:pt x="65060" y="90982"/>
                </a:lnTo>
                <a:lnTo>
                  <a:pt x="63514" y="90843"/>
                </a:lnTo>
                <a:lnTo>
                  <a:pt x="63514" y="91087"/>
                </a:lnTo>
                <a:lnTo>
                  <a:pt x="63764" y="91226"/>
                </a:lnTo>
                <a:lnTo>
                  <a:pt x="64013" y="91296"/>
                </a:lnTo>
                <a:lnTo>
                  <a:pt x="64212" y="91330"/>
                </a:lnTo>
                <a:lnTo>
                  <a:pt x="64312" y="91469"/>
                </a:lnTo>
                <a:lnTo>
                  <a:pt x="64362" y="91643"/>
                </a:lnTo>
                <a:lnTo>
                  <a:pt x="64461" y="91957"/>
                </a:lnTo>
                <a:lnTo>
                  <a:pt x="64561" y="92200"/>
                </a:lnTo>
                <a:lnTo>
                  <a:pt x="64461" y="92444"/>
                </a:lnTo>
                <a:lnTo>
                  <a:pt x="64312" y="92687"/>
                </a:lnTo>
                <a:lnTo>
                  <a:pt x="64212" y="92931"/>
                </a:lnTo>
                <a:lnTo>
                  <a:pt x="64312" y="93209"/>
                </a:lnTo>
                <a:lnTo>
                  <a:pt x="64461" y="93453"/>
                </a:lnTo>
                <a:lnTo>
                  <a:pt x="64711" y="93661"/>
                </a:lnTo>
                <a:lnTo>
                  <a:pt x="64910" y="93905"/>
                </a:lnTo>
                <a:lnTo>
                  <a:pt x="65060" y="94322"/>
                </a:lnTo>
                <a:lnTo>
                  <a:pt x="64212" y="94566"/>
                </a:lnTo>
                <a:lnTo>
                  <a:pt x="63365" y="94740"/>
                </a:lnTo>
                <a:lnTo>
                  <a:pt x="62318" y="94879"/>
                </a:lnTo>
                <a:lnTo>
                  <a:pt x="60972" y="94879"/>
                </a:lnTo>
                <a:lnTo>
                  <a:pt x="60573" y="94636"/>
                </a:lnTo>
                <a:lnTo>
                  <a:pt x="59925" y="94427"/>
                </a:lnTo>
                <a:lnTo>
                  <a:pt x="59177" y="94322"/>
                </a:lnTo>
                <a:lnTo>
                  <a:pt x="58579" y="94183"/>
                </a:lnTo>
                <a:lnTo>
                  <a:pt x="58579" y="94427"/>
                </a:lnTo>
                <a:lnTo>
                  <a:pt x="59177" y="94984"/>
                </a:lnTo>
                <a:lnTo>
                  <a:pt x="59675" y="95645"/>
                </a:lnTo>
                <a:lnTo>
                  <a:pt x="59675" y="96201"/>
                </a:lnTo>
                <a:lnTo>
                  <a:pt x="59875" y="96306"/>
                </a:lnTo>
                <a:lnTo>
                  <a:pt x="60024" y="96375"/>
                </a:lnTo>
                <a:lnTo>
                  <a:pt x="60224" y="96445"/>
                </a:lnTo>
                <a:lnTo>
                  <a:pt x="60373" y="96445"/>
                </a:lnTo>
                <a:lnTo>
                  <a:pt x="60473" y="96445"/>
                </a:lnTo>
                <a:lnTo>
                  <a:pt x="60623" y="96445"/>
                </a:lnTo>
                <a:lnTo>
                  <a:pt x="60722" y="96514"/>
                </a:lnTo>
                <a:lnTo>
                  <a:pt x="60822" y="96619"/>
                </a:lnTo>
                <a:lnTo>
                  <a:pt x="60972" y="96758"/>
                </a:lnTo>
                <a:lnTo>
                  <a:pt x="60972" y="97002"/>
                </a:lnTo>
                <a:lnTo>
                  <a:pt x="60922" y="97106"/>
                </a:lnTo>
                <a:lnTo>
                  <a:pt x="60922" y="97175"/>
                </a:lnTo>
                <a:lnTo>
                  <a:pt x="60922" y="97245"/>
                </a:lnTo>
                <a:lnTo>
                  <a:pt x="60922" y="97280"/>
                </a:lnTo>
                <a:lnTo>
                  <a:pt x="60972" y="97419"/>
                </a:lnTo>
                <a:lnTo>
                  <a:pt x="60972" y="97523"/>
                </a:lnTo>
                <a:lnTo>
                  <a:pt x="61620" y="97523"/>
                </a:lnTo>
                <a:lnTo>
                  <a:pt x="61520" y="98011"/>
                </a:lnTo>
                <a:lnTo>
                  <a:pt x="61271" y="98324"/>
                </a:lnTo>
                <a:lnTo>
                  <a:pt x="60972" y="98567"/>
                </a:lnTo>
                <a:lnTo>
                  <a:pt x="60822" y="98880"/>
                </a:lnTo>
                <a:lnTo>
                  <a:pt x="60922" y="99124"/>
                </a:lnTo>
                <a:lnTo>
                  <a:pt x="61171" y="99402"/>
                </a:lnTo>
                <a:lnTo>
                  <a:pt x="61420" y="99646"/>
                </a:lnTo>
                <a:lnTo>
                  <a:pt x="61620" y="99889"/>
                </a:lnTo>
                <a:lnTo>
                  <a:pt x="61620" y="100133"/>
                </a:lnTo>
                <a:lnTo>
                  <a:pt x="61620" y="100272"/>
                </a:lnTo>
                <a:lnTo>
                  <a:pt x="61520" y="100376"/>
                </a:lnTo>
                <a:lnTo>
                  <a:pt x="61420" y="100516"/>
                </a:lnTo>
                <a:lnTo>
                  <a:pt x="61321" y="100585"/>
                </a:lnTo>
                <a:lnTo>
                  <a:pt x="61271" y="100690"/>
                </a:lnTo>
                <a:lnTo>
                  <a:pt x="61271" y="100759"/>
                </a:lnTo>
                <a:lnTo>
                  <a:pt x="61271" y="100864"/>
                </a:lnTo>
                <a:lnTo>
                  <a:pt x="61271" y="100933"/>
                </a:lnTo>
                <a:lnTo>
                  <a:pt x="61321" y="101072"/>
                </a:lnTo>
                <a:lnTo>
                  <a:pt x="61420" y="101107"/>
                </a:lnTo>
                <a:lnTo>
                  <a:pt x="61520" y="101246"/>
                </a:lnTo>
                <a:lnTo>
                  <a:pt x="61620" y="101420"/>
                </a:lnTo>
                <a:lnTo>
                  <a:pt x="59925" y="101733"/>
                </a:lnTo>
                <a:lnTo>
                  <a:pt x="58579" y="102220"/>
                </a:lnTo>
                <a:lnTo>
                  <a:pt x="58479" y="102394"/>
                </a:lnTo>
                <a:lnTo>
                  <a:pt x="58379" y="102534"/>
                </a:lnTo>
                <a:lnTo>
                  <a:pt x="58280" y="102708"/>
                </a:lnTo>
                <a:lnTo>
                  <a:pt x="58230" y="102812"/>
                </a:lnTo>
                <a:lnTo>
                  <a:pt x="58130" y="102951"/>
                </a:lnTo>
                <a:lnTo>
                  <a:pt x="58130" y="102986"/>
                </a:lnTo>
                <a:lnTo>
                  <a:pt x="58628" y="103612"/>
                </a:lnTo>
                <a:lnTo>
                  <a:pt x="59326" y="104030"/>
                </a:lnTo>
                <a:lnTo>
                  <a:pt x="60274" y="104343"/>
                </a:lnTo>
                <a:lnTo>
                  <a:pt x="61420" y="104586"/>
                </a:lnTo>
                <a:lnTo>
                  <a:pt x="62567" y="104760"/>
                </a:lnTo>
                <a:lnTo>
                  <a:pt x="63664" y="104899"/>
                </a:lnTo>
                <a:lnTo>
                  <a:pt x="64113" y="106778"/>
                </a:lnTo>
                <a:lnTo>
                  <a:pt x="63365" y="107057"/>
                </a:lnTo>
                <a:lnTo>
                  <a:pt x="62567" y="107544"/>
                </a:lnTo>
                <a:lnTo>
                  <a:pt x="61969" y="108100"/>
                </a:lnTo>
                <a:lnTo>
                  <a:pt x="61620" y="108761"/>
                </a:lnTo>
                <a:lnTo>
                  <a:pt x="61869" y="109144"/>
                </a:lnTo>
                <a:lnTo>
                  <a:pt x="61969" y="109631"/>
                </a:lnTo>
                <a:lnTo>
                  <a:pt x="61969" y="110223"/>
                </a:lnTo>
                <a:lnTo>
                  <a:pt x="61271" y="110362"/>
                </a:lnTo>
                <a:lnTo>
                  <a:pt x="60722" y="110466"/>
                </a:lnTo>
                <a:lnTo>
                  <a:pt x="60024" y="110640"/>
                </a:lnTo>
                <a:lnTo>
                  <a:pt x="60024" y="111127"/>
                </a:lnTo>
                <a:lnTo>
                  <a:pt x="60473" y="111371"/>
                </a:lnTo>
                <a:lnTo>
                  <a:pt x="60972" y="111754"/>
                </a:lnTo>
                <a:lnTo>
                  <a:pt x="61520" y="112241"/>
                </a:lnTo>
                <a:lnTo>
                  <a:pt x="62118" y="112728"/>
                </a:lnTo>
                <a:lnTo>
                  <a:pt x="62567" y="113145"/>
                </a:lnTo>
                <a:lnTo>
                  <a:pt x="62717" y="113458"/>
                </a:lnTo>
                <a:lnTo>
                  <a:pt x="62467" y="113493"/>
                </a:lnTo>
                <a:lnTo>
                  <a:pt x="62318" y="113493"/>
                </a:lnTo>
                <a:lnTo>
                  <a:pt x="61969" y="113563"/>
                </a:lnTo>
                <a:lnTo>
                  <a:pt x="61620" y="113563"/>
                </a:lnTo>
                <a:lnTo>
                  <a:pt x="61520" y="113946"/>
                </a:lnTo>
                <a:lnTo>
                  <a:pt x="61321" y="114293"/>
                </a:lnTo>
                <a:lnTo>
                  <a:pt x="61271" y="114676"/>
                </a:lnTo>
                <a:lnTo>
                  <a:pt x="60922" y="114711"/>
                </a:lnTo>
                <a:lnTo>
                  <a:pt x="60573" y="114920"/>
                </a:lnTo>
                <a:lnTo>
                  <a:pt x="60274" y="115024"/>
                </a:lnTo>
                <a:lnTo>
                  <a:pt x="60024" y="114955"/>
                </a:lnTo>
                <a:lnTo>
                  <a:pt x="59875" y="114920"/>
                </a:lnTo>
                <a:lnTo>
                  <a:pt x="59775" y="114781"/>
                </a:lnTo>
                <a:lnTo>
                  <a:pt x="59675" y="114711"/>
                </a:lnTo>
                <a:lnTo>
                  <a:pt x="59526" y="114676"/>
                </a:lnTo>
                <a:lnTo>
                  <a:pt x="59526" y="115337"/>
                </a:lnTo>
                <a:lnTo>
                  <a:pt x="59925" y="115685"/>
                </a:lnTo>
                <a:lnTo>
                  <a:pt x="60224" y="116242"/>
                </a:lnTo>
                <a:lnTo>
                  <a:pt x="60274" y="116903"/>
                </a:lnTo>
                <a:lnTo>
                  <a:pt x="59227" y="117077"/>
                </a:lnTo>
                <a:lnTo>
                  <a:pt x="58379" y="117286"/>
                </a:lnTo>
                <a:lnTo>
                  <a:pt x="57432" y="117460"/>
                </a:lnTo>
                <a:lnTo>
                  <a:pt x="57432" y="117146"/>
                </a:lnTo>
                <a:lnTo>
                  <a:pt x="57332" y="117077"/>
                </a:lnTo>
                <a:lnTo>
                  <a:pt x="57233" y="117042"/>
                </a:lnTo>
                <a:lnTo>
                  <a:pt x="57233" y="116973"/>
                </a:lnTo>
                <a:lnTo>
                  <a:pt x="57233" y="116903"/>
                </a:lnTo>
                <a:lnTo>
                  <a:pt x="57183" y="116799"/>
                </a:lnTo>
                <a:lnTo>
                  <a:pt x="56535" y="116799"/>
                </a:lnTo>
                <a:lnTo>
                  <a:pt x="56136" y="116729"/>
                </a:lnTo>
                <a:lnTo>
                  <a:pt x="55687" y="116799"/>
                </a:lnTo>
                <a:lnTo>
                  <a:pt x="55089" y="116799"/>
                </a:lnTo>
                <a:lnTo>
                  <a:pt x="54790" y="116242"/>
                </a:lnTo>
                <a:lnTo>
                  <a:pt x="54391" y="115894"/>
                </a:lnTo>
                <a:lnTo>
                  <a:pt x="53842" y="115581"/>
                </a:lnTo>
                <a:lnTo>
                  <a:pt x="52995" y="115442"/>
                </a:lnTo>
                <a:lnTo>
                  <a:pt x="52995" y="115198"/>
                </a:lnTo>
                <a:lnTo>
                  <a:pt x="52995" y="115094"/>
                </a:lnTo>
                <a:lnTo>
                  <a:pt x="53095" y="114955"/>
                </a:lnTo>
                <a:lnTo>
                  <a:pt x="53095" y="114850"/>
                </a:lnTo>
                <a:lnTo>
                  <a:pt x="52995" y="114781"/>
                </a:lnTo>
                <a:lnTo>
                  <a:pt x="52746" y="114676"/>
                </a:lnTo>
                <a:lnTo>
                  <a:pt x="52447" y="114676"/>
                </a:lnTo>
                <a:lnTo>
                  <a:pt x="52297" y="114607"/>
                </a:lnTo>
                <a:lnTo>
                  <a:pt x="52048" y="114607"/>
                </a:lnTo>
                <a:lnTo>
                  <a:pt x="51848" y="114467"/>
                </a:lnTo>
                <a:lnTo>
                  <a:pt x="51699" y="114363"/>
                </a:lnTo>
                <a:lnTo>
                  <a:pt x="51499" y="114224"/>
                </a:lnTo>
                <a:lnTo>
                  <a:pt x="51499" y="114120"/>
                </a:lnTo>
                <a:lnTo>
                  <a:pt x="51499" y="114050"/>
                </a:lnTo>
                <a:lnTo>
                  <a:pt x="51499" y="113946"/>
                </a:lnTo>
                <a:lnTo>
                  <a:pt x="51499" y="113876"/>
                </a:lnTo>
                <a:lnTo>
                  <a:pt x="51499" y="113806"/>
                </a:lnTo>
                <a:lnTo>
                  <a:pt x="51400" y="113737"/>
                </a:lnTo>
                <a:lnTo>
                  <a:pt x="51250" y="113702"/>
                </a:lnTo>
                <a:lnTo>
                  <a:pt x="51051" y="113737"/>
                </a:lnTo>
                <a:lnTo>
                  <a:pt x="50801" y="113737"/>
                </a:lnTo>
                <a:lnTo>
                  <a:pt x="50652" y="113737"/>
                </a:lnTo>
                <a:lnTo>
                  <a:pt x="50452" y="113702"/>
                </a:lnTo>
                <a:lnTo>
                  <a:pt x="50203" y="113632"/>
                </a:lnTo>
                <a:lnTo>
                  <a:pt x="49954" y="113563"/>
                </a:lnTo>
                <a:lnTo>
                  <a:pt x="49954" y="113145"/>
                </a:lnTo>
                <a:lnTo>
                  <a:pt x="49306" y="113145"/>
                </a:lnTo>
                <a:lnTo>
                  <a:pt x="49405" y="112728"/>
                </a:lnTo>
                <a:lnTo>
                  <a:pt x="49605" y="112484"/>
                </a:lnTo>
                <a:lnTo>
                  <a:pt x="49854" y="112241"/>
                </a:lnTo>
                <a:lnTo>
                  <a:pt x="50103" y="111928"/>
                </a:lnTo>
                <a:lnTo>
                  <a:pt x="49156" y="111928"/>
                </a:lnTo>
                <a:lnTo>
                  <a:pt x="49156" y="111823"/>
                </a:lnTo>
                <a:lnTo>
                  <a:pt x="49007" y="111823"/>
                </a:lnTo>
                <a:lnTo>
                  <a:pt x="49007" y="111997"/>
                </a:lnTo>
                <a:lnTo>
                  <a:pt x="48907" y="112102"/>
                </a:lnTo>
                <a:lnTo>
                  <a:pt x="48907" y="112171"/>
                </a:lnTo>
                <a:lnTo>
                  <a:pt x="48907" y="112241"/>
                </a:lnTo>
                <a:lnTo>
                  <a:pt x="48807" y="112241"/>
                </a:lnTo>
                <a:lnTo>
                  <a:pt x="48707" y="112310"/>
                </a:lnTo>
                <a:lnTo>
                  <a:pt x="48558" y="112345"/>
                </a:lnTo>
                <a:lnTo>
                  <a:pt x="47960" y="112589"/>
                </a:lnTo>
                <a:lnTo>
                  <a:pt x="47062" y="112763"/>
                </a:lnTo>
                <a:lnTo>
                  <a:pt x="47262" y="111580"/>
                </a:lnTo>
                <a:lnTo>
                  <a:pt x="47062" y="111267"/>
                </a:lnTo>
                <a:lnTo>
                  <a:pt x="46913" y="111127"/>
                </a:lnTo>
                <a:lnTo>
                  <a:pt x="46813" y="111093"/>
                </a:lnTo>
                <a:lnTo>
                  <a:pt x="46813" y="110953"/>
                </a:lnTo>
                <a:lnTo>
                  <a:pt x="46913" y="110779"/>
                </a:lnTo>
                <a:lnTo>
                  <a:pt x="47062" y="110362"/>
                </a:lnTo>
                <a:lnTo>
                  <a:pt x="46713" y="110223"/>
                </a:lnTo>
                <a:lnTo>
                  <a:pt x="46464" y="110118"/>
                </a:lnTo>
                <a:lnTo>
                  <a:pt x="46215" y="109910"/>
                </a:lnTo>
                <a:lnTo>
                  <a:pt x="45916" y="109805"/>
                </a:lnTo>
                <a:lnTo>
                  <a:pt x="45666" y="109666"/>
                </a:lnTo>
                <a:lnTo>
                  <a:pt x="44021" y="109562"/>
                </a:lnTo>
                <a:lnTo>
                  <a:pt x="44021" y="109249"/>
                </a:lnTo>
                <a:lnTo>
                  <a:pt x="43772" y="108970"/>
                </a:lnTo>
                <a:lnTo>
                  <a:pt x="43672" y="108657"/>
                </a:lnTo>
                <a:lnTo>
                  <a:pt x="43872" y="108344"/>
                </a:lnTo>
                <a:lnTo>
                  <a:pt x="44021" y="108031"/>
                </a:lnTo>
                <a:lnTo>
                  <a:pt x="44221" y="107683"/>
                </a:lnTo>
                <a:lnTo>
                  <a:pt x="42625" y="107787"/>
                </a:lnTo>
                <a:lnTo>
                  <a:pt x="42476" y="107439"/>
                </a:lnTo>
                <a:lnTo>
                  <a:pt x="42127" y="106883"/>
                </a:lnTo>
                <a:lnTo>
                  <a:pt x="42127" y="106291"/>
                </a:lnTo>
                <a:lnTo>
                  <a:pt x="42276" y="105665"/>
                </a:lnTo>
                <a:lnTo>
                  <a:pt x="42525" y="105734"/>
                </a:lnTo>
                <a:lnTo>
                  <a:pt x="42825" y="105734"/>
                </a:lnTo>
                <a:lnTo>
                  <a:pt x="42974" y="105804"/>
                </a:lnTo>
                <a:lnTo>
                  <a:pt x="43174" y="105874"/>
                </a:lnTo>
                <a:lnTo>
                  <a:pt x="43423" y="105978"/>
                </a:lnTo>
                <a:lnTo>
                  <a:pt x="43423" y="105143"/>
                </a:lnTo>
                <a:lnTo>
                  <a:pt x="43223" y="105073"/>
                </a:lnTo>
                <a:lnTo>
                  <a:pt x="43174" y="104934"/>
                </a:lnTo>
                <a:lnTo>
                  <a:pt x="42974" y="104899"/>
                </a:lnTo>
                <a:lnTo>
                  <a:pt x="42874" y="104830"/>
                </a:lnTo>
                <a:lnTo>
                  <a:pt x="42625" y="104760"/>
                </a:lnTo>
                <a:lnTo>
                  <a:pt x="42376" y="104656"/>
                </a:lnTo>
                <a:lnTo>
                  <a:pt x="42027" y="104517"/>
                </a:lnTo>
                <a:lnTo>
                  <a:pt x="41678" y="104447"/>
                </a:lnTo>
                <a:lnTo>
                  <a:pt x="41329" y="104343"/>
                </a:lnTo>
                <a:lnTo>
                  <a:pt x="41080" y="104656"/>
                </a:lnTo>
                <a:lnTo>
                  <a:pt x="40731" y="104691"/>
                </a:lnTo>
                <a:lnTo>
                  <a:pt x="40382" y="104691"/>
                </a:lnTo>
                <a:lnTo>
                  <a:pt x="39734" y="104586"/>
                </a:lnTo>
                <a:lnTo>
                  <a:pt x="39734" y="103786"/>
                </a:lnTo>
                <a:lnTo>
                  <a:pt x="40033" y="103717"/>
                </a:lnTo>
                <a:lnTo>
                  <a:pt x="40282" y="103612"/>
                </a:lnTo>
                <a:lnTo>
                  <a:pt x="40432" y="103473"/>
                </a:lnTo>
                <a:lnTo>
                  <a:pt x="40631" y="103369"/>
                </a:lnTo>
                <a:lnTo>
                  <a:pt x="40731" y="103125"/>
                </a:lnTo>
                <a:lnTo>
                  <a:pt x="40531" y="102742"/>
                </a:lnTo>
                <a:lnTo>
                  <a:pt x="40631" y="102325"/>
                </a:lnTo>
                <a:lnTo>
                  <a:pt x="40781" y="101803"/>
                </a:lnTo>
                <a:lnTo>
                  <a:pt x="40880" y="101107"/>
                </a:lnTo>
                <a:lnTo>
                  <a:pt x="40631" y="101107"/>
                </a:lnTo>
                <a:lnTo>
                  <a:pt x="40282" y="101072"/>
                </a:lnTo>
                <a:lnTo>
                  <a:pt x="40083" y="101003"/>
                </a:lnTo>
                <a:lnTo>
                  <a:pt x="39933" y="100864"/>
                </a:lnTo>
                <a:lnTo>
                  <a:pt x="39734" y="100759"/>
                </a:lnTo>
                <a:lnTo>
                  <a:pt x="39684" y="100585"/>
                </a:lnTo>
                <a:lnTo>
                  <a:pt x="39584" y="100342"/>
                </a:lnTo>
                <a:lnTo>
                  <a:pt x="39734" y="100272"/>
                </a:lnTo>
                <a:lnTo>
                  <a:pt x="39933" y="100202"/>
                </a:lnTo>
                <a:lnTo>
                  <a:pt x="40033" y="100202"/>
                </a:lnTo>
                <a:lnTo>
                  <a:pt x="40083" y="100133"/>
                </a:lnTo>
                <a:lnTo>
                  <a:pt x="40282" y="100098"/>
                </a:lnTo>
                <a:lnTo>
                  <a:pt x="40531" y="100098"/>
                </a:lnTo>
                <a:lnTo>
                  <a:pt x="40531" y="99541"/>
                </a:lnTo>
                <a:lnTo>
                  <a:pt x="41479" y="99541"/>
                </a:lnTo>
                <a:lnTo>
                  <a:pt x="41479" y="99646"/>
                </a:lnTo>
                <a:lnTo>
                  <a:pt x="41678" y="99646"/>
                </a:lnTo>
                <a:lnTo>
                  <a:pt x="41678" y="99855"/>
                </a:lnTo>
                <a:lnTo>
                  <a:pt x="41678" y="99959"/>
                </a:lnTo>
                <a:lnTo>
                  <a:pt x="41678" y="100028"/>
                </a:lnTo>
                <a:lnTo>
                  <a:pt x="41578" y="100098"/>
                </a:lnTo>
                <a:lnTo>
                  <a:pt x="41678" y="100133"/>
                </a:lnTo>
                <a:lnTo>
                  <a:pt x="41678" y="100202"/>
                </a:lnTo>
                <a:lnTo>
                  <a:pt x="41828" y="100342"/>
                </a:lnTo>
                <a:lnTo>
                  <a:pt x="42027" y="100376"/>
                </a:lnTo>
                <a:lnTo>
                  <a:pt x="42176" y="100376"/>
                </a:lnTo>
                <a:lnTo>
                  <a:pt x="42376" y="100446"/>
                </a:lnTo>
                <a:lnTo>
                  <a:pt x="42625" y="100446"/>
                </a:lnTo>
                <a:lnTo>
                  <a:pt x="42625" y="100202"/>
                </a:lnTo>
                <a:lnTo>
                  <a:pt x="42625" y="99889"/>
                </a:lnTo>
                <a:lnTo>
                  <a:pt x="42476" y="99367"/>
                </a:lnTo>
                <a:lnTo>
                  <a:pt x="42176" y="98706"/>
                </a:lnTo>
                <a:lnTo>
                  <a:pt x="41828" y="97976"/>
                </a:lnTo>
                <a:lnTo>
                  <a:pt x="41479" y="97245"/>
                </a:lnTo>
                <a:lnTo>
                  <a:pt x="41130" y="96514"/>
                </a:lnTo>
                <a:lnTo>
                  <a:pt x="40781" y="96027"/>
                </a:lnTo>
                <a:lnTo>
                  <a:pt x="40531" y="95645"/>
                </a:lnTo>
                <a:lnTo>
                  <a:pt x="40531" y="95888"/>
                </a:lnTo>
                <a:lnTo>
                  <a:pt x="40282" y="96132"/>
                </a:lnTo>
                <a:lnTo>
                  <a:pt x="40033" y="96514"/>
                </a:lnTo>
                <a:lnTo>
                  <a:pt x="39933" y="96793"/>
                </a:lnTo>
                <a:lnTo>
                  <a:pt x="39933" y="97002"/>
                </a:lnTo>
                <a:lnTo>
                  <a:pt x="40382" y="97280"/>
                </a:lnTo>
                <a:lnTo>
                  <a:pt x="40631" y="97523"/>
                </a:lnTo>
                <a:lnTo>
                  <a:pt x="40880" y="97906"/>
                </a:lnTo>
                <a:lnTo>
                  <a:pt x="40880" y="98463"/>
                </a:lnTo>
                <a:lnTo>
                  <a:pt x="40531" y="98463"/>
                </a:lnTo>
                <a:lnTo>
                  <a:pt x="40083" y="98567"/>
                </a:lnTo>
                <a:lnTo>
                  <a:pt x="39584" y="98637"/>
                </a:lnTo>
                <a:lnTo>
                  <a:pt x="38986" y="98637"/>
                </a:lnTo>
                <a:lnTo>
                  <a:pt x="38886" y="98254"/>
                </a:lnTo>
                <a:lnTo>
                  <a:pt x="38786" y="97976"/>
                </a:lnTo>
                <a:lnTo>
                  <a:pt x="38637" y="97523"/>
                </a:lnTo>
                <a:lnTo>
                  <a:pt x="38537" y="97419"/>
                </a:lnTo>
                <a:lnTo>
                  <a:pt x="38388" y="97280"/>
                </a:lnTo>
                <a:lnTo>
                  <a:pt x="38088" y="97106"/>
                </a:lnTo>
                <a:lnTo>
                  <a:pt x="37939" y="97002"/>
                </a:lnTo>
                <a:lnTo>
                  <a:pt x="37839" y="96862"/>
                </a:lnTo>
                <a:lnTo>
                  <a:pt x="37939" y="96514"/>
                </a:lnTo>
                <a:lnTo>
                  <a:pt x="38088" y="96132"/>
                </a:lnTo>
                <a:lnTo>
                  <a:pt x="38039" y="95645"/>
                </a:lnTo>
                <a:lnTo>
                  <a:pt x="37939" y="95540"/>
                </a:lnTo>
                <a:lnTo>
                  <a:pt x="37739" y="95401"/>
                </a:lnTo>
                <a:lnTo>
                  <a:pt x="37590" y="95366"/>
                </a:lnTo>
                <a:lnTo>
                  <a:pt x="37390" y="95297"/>
                </a:lnTo>
                <a:lnTo>
                  <a:pt x="37241" y="95227"/>
                </a:lnTo>
                <a:lnTo>
                  <a:pt x="37041" y="95123"/>
                </a:lnTo>
                <a:lnTo>
                  <a:pt x="37041" y="93661"/>
                </a:lnTo>
                <a:lnTo>
                  <a:pt x="36692" y="93522"/>
                </a:lnTo>
                <a:lnTo>
                  <a:pt x="36892" y="91643"/>
                </a:lnTo>
                <a:lnTo>
                  <a:pt x="36792" y="91469"/>
                </a:lnTo>
                <a:lnTo>
                  <a:pt x="36543" y="91296"/>
                </a:lnTo>
                <a:lnTo>
                  <a:pt x="36343" y="91156"/>
                </a:lnTo>
                <a:lnTo>
                  <a:pt x="36094" y="90982"/>
                </a:lnTo>
                <a:lnTo>
                  <a:pt x="35945" y="90843"/>
                </a:lnTo>
                <a:lnTo>
                  <a:pt x="35297" y="90182"/>
                </a:lnTo>
                <a:lnTo>
                  <a:pt x="34798" y="89347"/>
                </a:lnTo>
                <a:lnTo>
                  <a:pt x="34349" y="88443"/>
                </a:lnTo>
                <a:lnTo>
                  <a:pt x="34200" y="87503"/>
                </a:lnTo>
                <a:lnTo>
                  <a:pt x="34948" y="87503"/>
                </a:lnTo>
                <a:lnTo>
                  <a:pt x="35147" y="86912"/>
                </a:lnTo>
                <a:lnTo>
                  <a:pt x="35247" y="86111"/>
                </a:lnTo>
                <a:lnTo>
                  <a:pt x="35247" y="85346"/>
                </a:lnTo>
                <a:lnTo>
                  <a:pt x="35147" y="84615"/>
                </a:lnTo>
                <a:lnTo>
                  <a:pt x="35596" y="83989"/>
                </a:lnTo>
                <a:lnTo>
                  <a:pt x="35745" y="83328"/>
                </a:lnTo>
                <a:lnTo>
                  <a:pt x="35745" y="82597"/>
                </a:lnTo>
                <a:lnTo>
                  <a:pt x="35646" y="81867"/>
                </a:lnTo>
                <a:lnTo>
                  <a:pt x="35596" y="81136"/>
                </a:lnTo>
                <a:lnTo>
                  <a:pt x="35596" y="80579"/>
                </a:lnTo>
                <a:lnTo>
                  <a:pt x="35646" y="80231"/>
                </a:lnTo>
                <a:lnTo>
                  <a:pt x="35845" y="79849"/>
                </a:lnTo>
                <a:lnTo>
                  <a:pt x="35745" y="79501"/>
                </a:lnTo>
                <a:lnTo>
                  <a:pt x="35047" y="78422"/>
                </a:lnTo>
                <a:lnTo>
                  <a:pt x="34299" y="77309"/>
                </a:lnTo>
                <a:lnTo>
                  <a:pt x="33651" y="76161"/>
                </a:lnTo>
                <a:lnTo>
                  <a:pt x="33601" y="75674"/>
                </a:lnTo>
                <a:lnTo>
                  <a:pt x="33751" y="75360"/>
                </a:lnTo>
                <a:lnTo>
                  <a:pt x="34000" y="75082"/>
                </a:lnTo>
                <a:lnTo>
                  <a:pt x="34100" y="74699"/>
                </a:lnTo>
                <a:lnTo>
                  <a:pt x="34000" y="74282"/>
                </a:lnTo>
                <a:lnTo>
                  <a:pt x="33851" y="74038"/>
                </a:lnTo>
                <a:lnTo>
                  <a:pt x="33502" y="73864"/>
                </a:lnTo>
                <a:lnTo>
                  <a:pt x="33253" y="73621"/>
                </a:lnTo>
                <a:lnTo>
                  <a:pt x="33053" y="73377"/>
                </a:lnTo>
                <a:lnTo>
                  <a:pt x="33053" y="72925"/>
                </a:lnTo>
                <a:lnTo>
                  <a:pt x="33153" y="72890"/>
                </a:lnTo>
                <a:lnTo>
                  <a:pt x="33253" y="72751"/>
                </a:lnTo>
                <a:lnTo>
                  <a:pt x="33302" y="72681"/>
                </a:lnTo>
                <a:lnTo>
                  <a:pt x="33502" y="72577"/>
                </a:lnTo>
                <a:lnTo>
                  <a:pt x="33601" y="72473"/>
                </a:lnTo>
                <a:lnTo>
                  <a:pt x="33651" y="72403"/>
                </a:lnTo>
                <a:lnTo>
                  <a:pt x="33851" y="68158"/>
                </a:lnTo>
                <a:lnTo>
                  <a:pt x="33651" y="67845"/>
                </a:lnTo>
                <a:lnTo>
                  <a:pt x="33402" y="67463"/>
                </a:lnTo>
                <a:lnTo>
                  <a:pt x="33502" y="66941"/>
                </a:lnTo>
                <a:lnTo>
                  <a:pt x="33502" y="66871"/>
                </a:lnTo>
                <a:lnTo>
                  <a:pt x="33601" y="66801"/>
                </a:lnTo>
                <a:lnTo>
                  <a:pt x="33651" y="66801"/>
                </a:lnTo>
                <a:lnTo>
                  <a:pt x="33751" y="66732"/>
                </a:lnTo>
                <a:lnTo>
                  <a:pt x="33851" y="66697"/>
                </a:lnTo>
                <a:lnTo>
                  <a:pt x="33851" y="66558"/>
                </a:lnTo>
                <a:lnTo>
                  <a:pt x="33851" y="66384"/>
                </a:lnTo>
                <a:lnTo>
                  <a:pt x="33751" y="66314"/>
                </a:lnTo>
                <a:lnTo>
                  <a:pt x="33651" y="66245"/>
                </a:lnTo>
                <a:lnTo>
                  <a:pt x="33601" y="66140"/>
                </a:lnTo>
                <a:lnTo>
                  <a:pt x="33402" y="66001"/>
                </a:lnTo>
                <a:lnTo>
                  <a:pt x="33302" y="65966"/>
                </a:lnTo>
                <a:lnTo>
                  <a:pt x="33253" y="65897"/>
                </a:lnTo>
                <a:lnTo>
                  <a:pt x="33253" y="63879"/>
                </a:lnTo>
                <a:lnTo>
                  <a:pt x="32953" y="63601"/>
                </a:lnTo>
                <a:lnTo>
                  <a:pt x="32704" y="63287"/>
                </a:lnTo>
                <a:lnTo>
                  <a:pt x="32555" y="62800"/>
                </a:lnTo>
                <a:lnTo>
                  <a:pt x="32953" y="62487"/>
                </a:lnTo>
                <a:lnTo>
                  <a:pt x="33253" y="62070"/>
                </a:lnTo>
                <a:lnTo>
                  <a:pt x="33302" y="61513"/>
                </a:lnTo>
                <a:lnTo>
                  <a:pt x="33302" y="60922"/>
                </a:lnTo>
                <a:lnTo>
                  <a:pt x="33302" y="60295"/>
                </a:lnTo>
                <a:lnTo>
                  <a:pt x="33253" y="59704"/>
                </a:lnTo>
                <a:lnTo>
                  <a:pt x="33053" y="59460"/>
                </a:lnTo>
                <a:lnTo>
                  <a:pt x="32904" y="58869"/>
                </a:lnTo>
                <a:lnTo>
                  <a:pt x="32604" y="58138"/>
                </a:lnTo>
                <a:lnTo>
                  <a:pt x="32255" y="57199"/>
                </a:lnTo>
                <a:lnTo>
                  <a:pt x="32006" y="56364"/>
                </a:lnTo>
                <a:lnTo>
                  <a:pt x="31857" y="55563"/>
                </a:lnTo>
                <a:lnTo>
                  <a:pt x="31657" y="54902"/>
                </a:lnTo>
                <a:lnTo>
                  <a:pt x="31557" y="54554"/>
                </a:lnTo>
                <a:lnTo>
                  <a:pt x="30461" y="54102"/>
                </a:lnTo>
                <a:lnTo>
                  <a:pt x="29513" y="53580"/>
                </a:lnTo>
                <a:lnTo>
                  <a:pt x="28716" y="53093"/>
                </a:lnTo>
                <a:lnTo>
                  <a:pt x="27818" y="52536"/>
                </a:lnTo>
                <a:lnTo>
                  <a:pt x="26971" y="52119"/>
                </a:lnTo>
                <a:lnTo>
                  <a:pt x="25724" y="51736"/>
                </a:lnTo>
                <a:lnTo>
                  <a:pt x="24428" y="51493"/>
                </a:lnTo>
                <a:lnTo>
                  <a:pt x="23032" y="51249"/>
                </a:lnTo>
                <a:lnTo>
                  <a:pt x="21985" y="50901"/>
                </a:lnTo>
                <a:lnTo>
                  <a:pt x="21736" y="50762"/>
                </a:lnTo>
                <a:lnTo>
                  <a:pt x="21587" y="50588"/>
                </a:lnTo>
                <a:lnTo>
                  <a:pt x="21287" y="50414"/>
                </a:lnTo>
                <a:lnTo>
                  <a:pt x="21038" y="50240"/>
                </a:lnTo>
                <a:lnTo>
                  <a:pt x="20789" y="50101"/>
                </a:lnTo>
                <a:lnTo>
                  <a:pt x="20191" y="49927"/>
                </a:lnTo>
                <a:lnTo>
                  <a:pt x="19592" y="49857"/>
                </a:lnTo>
                <a:lnTo>
                  <a:pt x="18894" y="49753"/>
                </a:lnTo>
                <a:lnTo>
                  <a:pt x="18346" y="49544"/>
                </a:lnTo>
                <a:lnTo>
                  <a:pt x="18196" y="49022"/>
                </a:lnTo>
                <a:lnTo>
                  <a:pt x="17399" y="48605"/>
                </a:lnTo>
                <a:lnTo>
                  <a:pt x="16601" y="48118"/>
                </a:lnTo>
                <a:lnTo>
                  <a:pt x="15056" y="47178"/>
                </a:lnTo>
                <a:lnTo>
                  <a:pt x="14856" y="45543"/>
                </a:lnTo>
                <a:lnTo>
                  <a:pt x="14457" y="45056"/>
                </a:lnTo>
                <a:lnTo>
                  <a:pt x="13809" y="44639"/>
                </a:lnTo>
                <a:lnTo>
                  <a:pt x="13111" y="44221"/>
                </a:lnTo>
                <a:lnTo>
                  <a:pt x="12613" y="43804"/>
                </a:lnTo>
                <a:lnTo>
                  <a:pt x="12413" y="43490"/>
                </a:lnTo>
                <a:lnTo>
                  <a:pt x="12363" y="43108"/>
                </a:lnTo>
                <a:lnTo>
                  <a:pt x="12164" y="42760"/>
                </a:lnTo>
                <a:lnTo>
                  <a:pt x="12064" y="42621"/>
                </a:lnTo>
                <a:lnTo>
                  <a:pt x="11915" y="42516"/>
                </a:lnTo>
                <a:lnTo>
                  <a:pt x="11665" y="42447"/>
                </a:lnTo>
                <a:lnTo>
                  <a:pt x="11366" y="42412"/>
                </a:lnTo>
                <a:lnTo>
                  <a:pt x="11217" y="42342"/>
                </a:lnTo>
                <a:lnTo>
                  <a:pt x="11017" y="42203"/>
                </a:lnTo>
                <a:lnTo>
                  <a:pt x="10868" y="42029"/>
                </a:lnTo>
                <a:lnTo>
                  <a:pt x="10768" y="41855"/>
                </a:lnTo>
                <a:lnTo>
                  <a:pt x="10718" y="41681"/>
                </a:lnTo>
                <a:lnTo>
                  <a:pt x="10619" y="41472"/>
                </a:lnTo>
                <a:lnTo>
                  <a:pt x="10519" y="41298"/>
                </a:lnTo>
                <a:lnTo>
                  <a:pt x="9921" y="41124"/>
                </a:lnTo>
                <a:lnTo>
                  <a:pt x="9721" y="40324"/>
                </a:lnTo>
                <a:lnTo>
                  <a:pt x="9223" y="39733"/>
                </a:lnTo>
                <a:lnTo>
                  <a:pt x="8525" y="39106"/>
                </a:lnTo>
                <a:lnTo>
                  <a:pt x="7976" y="38515"/>
                </a:lnTo>
                <a:lnTo>
                  <a:pt x="7827" y="38097"/>
                </a:lnTo>
                <a:lnTo>
                  <a:pt x="7827" y="37784"/>
                </a:lnTo>
                <a:lnTo>
                  <a:pt x="7627" y="37402"/>
                </a:lnTo>
                <a:lnTo>
                  <a:pt x="6929" y="36880"/>
                </a:lnTo>
                <a:lnTo>
                  <a:pt x="6181" y="36427"/>
                </a:lnTo>
                <a:lnTo>
                  <a:pt x="5484" y="35940"/>
                </a:lnTo>
                <a:lnTo>
                  <a:pt x="5035" y="35418"/>
                </a:lnTo>
                <a:lnTo>
                  <a:pt x="4586" y="34792"/>
                </a:lnTo>
                <a:lnTo>
                  <a:pt x="3988" y="34201"/>
                </a:lnTo>
                <a:lnTo>
                  <a:pt x="3390" y="33818"/>
                </a:lnTo>
                <a:lnTo>
                  <a:pt x="2791" y="33574"/>
                </a:lnTo>
                <a:lnTo>
                  <a:pt x="2243" y="33470"/>
                </a:lnTo>
                <a:lnTo>
                  <a:pt x="1744" y="33331"/>
                </a:lnTo>
                <a:lnTo>
                  <a:pt x="1296" y="33087"/>
                </a:lnTo>
                <a:lnTo>
                  <a:pt x="947" y="32809"/>
                </a:lnTo>
                <a:lnTo>
                  <a:pt x="697" y="32322"/>
                </a:lnTo>
                <a:lnTo>
                  <a:pt x="947" y="31939"/>
                </a:lnTo>
                <a:lnTo>
                  <a:pt x="797" y="31591"/>
                </a:lnTo>
                <a:lnTo>
                  <a:pt x="448" y="31174"/>
                </a:lnTo>
                <a:lnTo>
                  <a:pt x="99" y="30687"/>
                </a:lnTo>
                <a:lnTo>
                  <a:pt x="0" y="30200"/>
                </a:lnTo>
                <a:lnTo>
                  <a:pt x="149" y="29643"/>
                </a:lnTo>
                <a:lnTo>
                  <a:pt x="697" y="28982"/>
                </a:lnTo>
                <a:lnTo>
                  <a:pt x="1445" y="28356"/>
                </a:lnTo>
                <a:lnTo>
                  <a:pt x="2492" y="27868"/>
                </a:lnTo>
                <a:lnTo>
                  <a:pt x="3539" y="27521"/>
                </a:lnTo>
                <a:lnTo>
                  <a:pt x="3838" y="26859"/>
                </a:lnTo>
                <a:lnTo>
                  <a:pt x="3190" y="26859"/>
                </a:lnTo>
                <a:lnTo>
                  <a:pt x="2592" y="27033"/>
                </a:lnTo>
                <a:lnTo>
                  <a:pt x="2093" y="26964"/>
                </a:lnTo>
                <a:lnTo>
                  <a:pt x="1545" y="26790"/>
                </a:lnTo>
                <a:lnTo>
                  <a:pt x="1046" y="26616"/>
                </a:lnTo>
                <a:lnTo>
                  <a:pt x="498" y="26477"/>
                </a:lnTo>
                <a:lnTo>
                  <a:pt x="498" y="25503"/>
                </a:lnTo>
                <a:lnTo>
                  <a:pt x="797" y="25503"/>
                </a:lnTo>
                <a:lnTo>
                  <a:pt x="8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947" y="25468"/>
                </a:lnTo>
                <a:lnTo>
                  <a:pt x="1046" y="25398"/>
                </a:lnTo>
                <a:lnTo>
                  <a:pt x="1146" y="25259"/>
                </a:lnTo>
                <a:lnTo>
                  <a:pt x="847" y="24841"/>
                </a:lnTo>
                <a:lnTo>
                  <a:pt x="697" y="24285"/>
                </a:lnTo>
                <a:lnTo>
                  <a:pt x="697" y="23624"/>
                </a:lnTo>
                <a:lnTo>
                  <a:pt x="1046" y="23450"/>
                </a:lnTo>
                <a:lnTo>
                  <a:pt x="1445" y="23067"/>
                </a:lnTo>
                <a:lnTo>
                  <a:pt x="1994" y="22650"/>
                </a:lnTo>
                <a:lnTo>
                  <a:pt x="2442" y="22162"/>
                </a:lnTo>
                <a:lnTo>
                  <a:pt x="2841" y="21745"/>
                </a:lnTo>
                <a:lnTo>
                  <a:pt x="3041" y="21501"/>
                </a:lnTo>
                <a:lnTo>
                  <a:pt x="3140" y="21014"/>
                </a:lnTo>
                <a:lnTo>
                  <a:pt x="3190" y="20666"/>
                </a:lnTo>
                <a:lnTo>
                  <a:pt x="3390" y="20284"/>
                </a:lnTo>
                <a:lnTo>
                  <a:pt x="3988" y="20110"/>
                </a:lnTo>
                <a:lnTo>
                  <a:pt x="4586" y="19971"/>
                </a:lnTo>
                <a:lnTo>
                  <a:pt x="5284" y="19866"/>
                </a:lnTo>
                <a:lnTo>
                  <a:pt x="5932" y="19623"/>
                </a:lnTo>
                <a:lnTo>
                  <a:pt x="6181" y="19309"/>
                </a:lnTo>
                <a:lnTo>
                  <a:pt x="6530" y="18892"/>
                </a:lnTo>
                <a:lnTo>
                  <a:pt x="6929" y="18405"/>
                </a:lnTo>
                <a:lnTo>
                  <a:pt x="7278" y="17987"/>
                </a:lnTo>
                <a:lnTo>
                  <a:pt x="7627" y="17744"/>
                </a:lnTo>
                <a:lnTo>
                  <a:pt x="8325" y="17570"/>
                </a:lnTo>
                <a:lnTo>
                  <a:pt x="9322" y="17500"/>
                </a:lnTo>
                <a:lnTo>
                  <a:pt x="9721" y="16770"/>
                </a:lnTo>
                <a:lnTo>
                  <a:pt x="10270" y="16109"/>
                </a:lnTo>
                <a:lnTo>
                  <a:pt x="10868" y="15482"/>
                </a:lnTo>
                <a:lnTo>
                  <a:pt x="10519" y="15065"/>
                </a:lnTo>
                <a:lnTo>
                  <a:pt x="10369" y="14404"/>
                </a:lnTo>
                <a:lnTo>
                  <a:pt x="10270" y="13603"/>
                </a:lnTo>
                <a:lnTo>
                  <a:pt x="10270" y="12768"/>
                </a:lnTo>
                <a:lnTo>
                  <a:pt x="10270" y="12038"/>
                </a:lnTo>
                <a:lnTo>
                  <a:pt x="10519" y="12038"/>
                </a:lnTo>
                <a:lnTo>
                  <a:pt x="10619" y="11968"/>
                </a:lnTo>
                <a:lnTo>
                  <a:pt x="10718" y="11968"/>
                </a:lnTo>
                <a:lnTo>
                  <a:pt x="10768" y="11899"/>
                </a:lnTo>
                <a:lnTo>
                  <a:pt x="10868" y="11899"/>
                </a:lnTo>
                <a:lnTo>
                  <a:pt x="10419" y="11551"/>
                </a:lnTo>
                <a:lnTo>
                  <a:pt x="10369" y="11238"/>
                </a:lnTo>
                <a:lnTo>
                  <a:pt x="10519" y="11064"/>
                </a:lnTo>
                <a:lnTo>
                  <a:pt x="10619" y="10890"/>
                </a:lnTo>
                <a:lnTo>
                  <a:pt x="10718" y="10681"/>
                </a:lnTo>
                <a:lnTo>
                  <a:pt x="10419" y="10333"/>
                </a:lnTo>
                <a:lnTo>
                  <a:pt x="10070" y="10020"/>
                </a:lnTo>
                <a:lnTo>
                  <a:pt x="9721" y="9672"/>
                </a:lnTo>
                <a:lnTo>
                  <a:pt x="9572" y="9220"/>
                </a:lnTo>
                <a:lnTo>
                  <a:pt x="10619" y="8628"/>
                </a:lnTo>
                <a:lnTo>
                  <a:pt x="11466" y="7897"/>
                </a:lnTo>
                <a:lnTo>
                  <a:pt x="11217" y="7828"/>
                </a:lnTo>
                <a:lnTo>
                  <a:pt x="11117" y="7793"/>
                </a:lnTo>
                <a:lnTo>
                  <a:pt x="11017" y="7793"/>
                </a:lnTo>
                <a:lnTo>
                  <a:pt x="10968" y="7723"/>
                </a:lnTo>
                <a:lnTo>
                  <a:pt x="10968" y="7654"/>
                </a:lnTo>
                <a:lnTo>
                  <a:pt x="10968" y="7550"/>
                </a:lnTo>
                <a:lnTo>
                  <a:pt x="10868" y="7341"/>
                </a:lnTo>
                <a:lnTo>
                  <a:pt x="10968" y="7236"/>
                </a:lnTo>
                <a:lnTo>
                  <a:pt x="11117" y="7062"/>
                </a:lnTo>
                <a:lnTo>
                  <a:pt x="11217" y="6923"/>
                </a:lnTo>
                <a:lnTo>
                  <a:pt x="11366" y="6923"/>
                </a:lnTo>
                <a:lnTo>
                  <a:pt x="11366" y="6854"/>
                </a:lnTo>
                <a:lnTo>
                  <a:pt x="11466" y="6854"/>
                </a:lnTo>
                <a:lnTo>
                  <a:pt x="11665" y="6854"/>
                </a:lnTo>
                <a:lnTo>
                  <a:pt x="11815" y="6819"/>
                </a:lnTo>
                <a:lnTo>
                  <a:pt x="11915" y="6993"/>
                </a:lnTo>
                <a:lnTo>
                  <a:pt x="12014" y="7097"/>
                </a:lnTo>
                <a:lnTo>
                  <a:pt x="12064" y="7306"/>
                </a:lnTo>
                <a:lnTo>
                  <a:pt x="12164" y="7480"/>
                </a:lnTo>
                <a:lnTo>
                  <a:pt x="12413" y="7480"/>
                </a:lnTo>
                <a:lnTo>
                  <a:pt x="12164" y="6819"/>
                </a:lnTo>
                <a:lnTo>
                  <a:pt x="12762" y="6819"/>
                </a:lnTo>
                <a:lnTo>
                  <a:pt x="12762" y="6367"/>
                </a:lnTo>
                <a:lnTo>
                  <a:pt x="13560" y="6367"/>
                </a:lnTo>
                <a:lnTo>
                  <a:pt x="13809" y="5949"/>
                </a:lnTo>
                <a:lnTo>
                  <a:pt x="14258" y="5671"/>
                </a:lnTo>
                <a:lnTo>
                  <a:pt x="14707" y="5358"/>
                </a:lnTo>
                <a:lnTo>
                  <a:pt x="15504" y="5358"/>
                </a:lnTo>
                <a:lnTo>
                  <a:pt x="15554" y="4801"/>
                </a:lnTo>
                <a:lnTo>
                  <a:pt x="15654" y="4383"/>
                </a:lnTo>
                <a:lnTo>
                  <a:pt x="15754" y="4001"/>
                </a:lnTo>
                <a:lnTo>
                  <a:pt x="15803" y="3479"/>
                </a:lnTo>
                <a:lnTo>
                  <a:pt x="16352" y="3166"/>
                </a:lnTo>
                <a:lnTo>
                  <a:pt x="16800" y="2853"/>
                </a:lnTo>
                <a:lnTo>
                  <a:pt x="17299" y="2609"/>
                </a:lnTo>
                <a:lnTo>
                  <a:pt x="17897" y="2505"/>
                </a:lnTo>
                <a:lnTo>
                  <a:pt x="18894" y="2365"/>
                </a:lnTo>
                <a:lnTo>
                  <a:pt x="18944" y="2539"/>
                </a:lnTo>
                <a:lnTo>
                  <a:pt x="18944" y="2609"/>
                </a:lnTo>
                <a:lnTo>
                  <a:pt x="18944" y="2679"/>
                </a:lnTo>
                <a:lnTo>
                  <a:pt x="19044" y="2748"/>
                </a:lnTo>
                <a:lnTo>
                  <a:pt x="19144" y="2783"/>
                </a:lnTo>
                <a:lnTo>
                  <a:pt x="19144" y="2679"/>
                </a:lnTo>
                <a:lnTo>
                  <a:pt x="19393" y="2365"/>
                </a:lnTo>
                <a:lnTo>
                  <a:pt x="19592" y="2122"/>
                </a:lnTo>
                <a:lnTo>
                  <a:pt x="19742" y="2017"/>
                </a:lnTo>
                <a:lnTo>
                  <a:pt x="20091" y="1878"/>
                </a:lnTo>
                <a:lnTo>
                  <a:pt x="20789" y="1878"/>
                </a:lnTo>
                <a:lnTo>
                  <a:pt x="21238" y="1878"/>
                </a:lnTo>
                <a:lnTo>
                  <a:pt x="21936" y="1774"/>
                </a:lnTo>
                <a:lnTo>
                  <a:pt x="22683" y="1600"/>
                </a:lnTo>
                <a:lnTo>
                  <a:pt x="23481" y="1356"/>
                </a:lnTo>
                <a:lnTo>
                  <a:pt x="24079" y="1113"/>
                </a:lnTo>
                <a:lnTo>
                  <a:pt x="24428" y="904"/>
                </a:lnTo>
                <a:lnTo>
                  <a:pt x="24528" y="800"/>
                </a:lnTo>
                <a:lnTo>
                  <a:pt x="24628" y="661"/>
                </a:lnTo>
                <a:lnTo>
                  <a:pt x="24628" y="487"/>
                </a:lnTo>
                <a:lnTo>
                  <a:pt x="24727" y="382"/>
                </a:lnTo>
                <a:lnTo>
                  <a:pt x="24877" y="243"/>
                </a:lnTo>
                <a:lnTo>
                  <a:pt x="25475" y="69"/>
                </a:lnTo>
                <a:lnTo>
                  <a:pt x="26273" y="0"/>
                </a:lnTo>
                <a:close/>
              </a:path>
            </a:pathLst>
          </a:custGeom>
          <a:solidFill>
            <a:srgbClr val="E79F05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17" name="Google Shape;617;p41"/>
          <p:cNvGrpSpPr/>
          <p:nvPr/>
        </p:nvGrpSpPr>
        <p:grpSpPr>
          <a:xfrm>
            <a:off x="360103" y="1128698"/>
            <a:ext cx="2152130" cy="3603292"/>
            <a:chOff x="4240535" y="-395288"/>
            <a:chExt cx="4165278" cy="6973889"/>
          </a:xfrm>
        </p:grpSpPr>
        <p:grpSp>
          <p:nvGrpSpPr>
            <p:cNvPr id="618" name="Google Shape;618;p41"/>
            <p:cNvGrpSpPr/>
            <p:nvPr/>
          </p:nvGrpSpPr>
          <p:grpSpPr>
            <a:xfrm>
              <a:off x="5026025" y="-395288"/>
              <a:ext cx="3379788" cy="6973889"/>
              <a:chOff x="5026025" y="-395288"/>
              <a:chExt cx="3379788" cy="6973889"/>
            </a:xfrm>
          </p:grpSpPr>
          <p:sp>
            <p:nvSpPr>
              <p:cNvPr id="619" name="Google Shape;619;p41"/>
              <p:cNvSpPr/>
              <p:nvPr/>
            </p:nvSpPr>
            <p:spPr>
              <a:xfrm>
                <a:off x="5026025" y="1058863"/>
                <a:ext cx="3379788" cy="5519738"/>
              </a:xfrm>
              <a:custGeom>
                <a:rect b="b" l="l" r="r" t="t"/>
                <a:pathLst>
                  <a:path extrusionOk="0" h="120000" w="120000">
                    <a:moveTo>
                      <a:pt x="71244" y="118861"/>
                    </a:moveTo>
                    <a:lnTo>
                      <a:pt x="74175" y="118999"/>
                    </a:lnTo>
                    <a:lnTo>
                      <a:pt x="74175" y="120000"/>
                    </a:lnTo>
                    <a:lnTo>
                      <a:pt x="71413" y="119861"/>
                    </a:lnTo>
                    <a:lnTo>
                      <a:pt x="71244" y="118861"/>
                    </a:lnTo>
                    <a:close/>
                    <a:moveTo>
                      <a:pt x="68031" y="116100"/>
                    </a:moveTo>
                    <a:lnTo>
                      <a:pt x="68031" y="117100"/>
                    </a:lnTo>
                    <a:lnTo>
                      <a:pt x="66510" y="117100"/>
                    </a:lnTo>
                    <a:lnTo>
                      <a:pt x="66510" y="116548"/>
                    </a:lnTo>
                    <a:lnTo>
                      <a:pt x="66791" y="116410"/>
                    </a:lnTo>
                    <a:lnTo>
                      <a:pt x="67017" y="116341"/>
                    </a:lnTo>
                    <a:lnTo>
                      <a:pt x="67242" y="116272"/>
                    </a:lnTo>
                    <a:lnTo>
                      <a:pt x="67411" y="116238"/>
                    </a:lnTo>
                    <a:lnTo>
                      <a:pt x="67750" y="116169"/>
                    </a:lnTo>
                    <a:lnTo>
                      <a:pt x="68031" y="116100"/>
                    </a:lnTo>
                    <a:close/>
                    <a:moveTo>
                      <a:pt x="82292" y="101604"/>
                    </a:moveTo>
                    <a:lnTo>
                      <a:pt x="84152" y="101604"/>
                    </a:lnTo>
                    <a:lnTo>
                      <a:pt x="84321" y="101777"/>
                    </a:lnTo>
                    <a:lnTo>
                      <a:pt x="84546" y="101846"/>
                    </a:lnTo>
                    <a:lnTo>
                      <a:pt x="84772" y="101915"/>
                    </a:lnTo>
                    <a:lnTo>
                      <a:pt x="84941" y="101984"/>
                    </a:lnTo>
                    <a:lnTo>
                      <a:pt x="85166" y="102088"/>
                    </a:lnTo>
                    <a:lnTo>
                      <a:pt x="85279" y="102226"/>
                    </a:lnTo>
                    <a:lnTo>
                      <a:pt x="85448" y="102433"/>
                    </a:lnTo>
                    <a:lnTo>
                      <a:pt x="85674" y="102433"/>
                    </a:lnTo>
                    <a:lnTo>
                      <a:pt x="85674" y="102847"/>
                    </a:lnTo>
                    <a:lnTo>
                      <a:pt x="85279" y="102916"/>
                    </a:lnTo>
                    <a:lnTo>
                      <a:pt x="84941" y="102985"/>
                    </a:lnTo>
                    <a:lnTo>
                      <a:pt x="84772" y="103054"/>
                    </a:lnTo>
                    <a:lnTo>
                      <a:pt x="84659" y="103157"/>
                    </a:lnTo>
                    <a:lnTo>
                      <a:pt x="84546" y="103433"/>
                    </a:lnTo>
                    <a:lnTo>
                      <a:pt x="84546" y="103675"/>
                    </a:lnTo>
                    <a:lnTo>
                      <a:pt x="82292" y="103813"/>
                    </a:lnTo>
                    <a:lnTo>
                      <a:pt x="81784" y="103468"/>
                    </a:lnTo>
                    <a:lnTo>
                      <a:pt x="81164" y="103226"/>
                    </a:lnTo>
                    <a:lnTo>
                      <a:pt x="80657" y="102985"/>
                    </a:lnTo>
                    <a:lnTo>
                      <a:pt x="80263" y="102605"/>
                    </a:lnTo>
                    <a:lnTo>
                      <a:pt x="80037" y="102605"/>
                    </a:lnTo>
                    <a:lnTo>
                      <a:pt x="80037" y="102157"/>
                    </a:lnTo>
                    <a:lnTo>
                      <a:pt x="81277" y="101984"/>
                    </a:lnTo>
                    <a:lnTo>
                      <a:pt x="82292" y="101742"/>
                    </a:lnTo>
                    <a:lnTo>
                      <a:pt x="82292" y="101604"/>
                    </a:lnTo>
                    <a:close/>
                    <a:moveTo>
                      <a:pt x="106472" y="93805"/>
                    </a:moveTo>
                    <a:lnTo>
                      <a:pt x="106247" y="93805"/>
                    </a:lnTo>
                    <a:lnTo>
                      <a:pt x="106077" y="93805"/>
                    </a:lnTo>
                    <a:lnTo>
                      <a:pt x="105739" y="93874"/>
                    </a:lnTo>
                    <a:lnTo>
                      <a:pt x="105739" y="94150"/>
                    </a:lnTo>
                    <a:lnTo>
                      <a:pt x="107317" y="94150"/>
                    </a:lnTo>
                    <a:lnTo>
                      <a:pt x="107317" y="93874"/>
                    </a:lnTo>
                    <a:lnTo>
                      <a:pt x="106979" y="93874"/>
                    </a:lnTo>
                    <a:lnTo>
                      <a:pt x="106697" y="93805"/>
                    </a:lnTo>
                    <a:lnTo>
                      <a:pt x="106585" y="93805"/>
                    </a:lnTo>
                    <a:lnTo>
                      <a:pt x="106472" y="93805"/>
                    </a:lnTo>
                    <a:close/>
                    <a:moveTo>
                      <a:pt x="38327" y="90560"/>
                    </a:moveTo>
                    <a:lnTo>
                      <a:pt x="38440" y="90629"/>
                    </a:lnTo>
                    <a:lnTo>
                      <a:pt x="38440" y="90629"/>
                    </a:lnTo>
                    <a:lnTo>
                      <a:pt x="38440" y="90698"/>
                    </a:lnTo>
                    <a:lnTo>
                      <a:pt x="38553" y="90698"/>
                    </a:lnTo>
                    <a:lnTo>
                      <a:pt x="38609" y="90698"/>
                    </a:lnTo>
                    <a:lnTo>
                      <a:pt x="38722" y="90698"/>
                    </a:lnTo>
                    <a:lnTo>
                      <a:pt x="38722" y="90629"/>
                    </a:lnTo>
                    <a:lnTo>
                      <a:pt x="38609" y="90629"/>
                    </a:lnTo>
                    <a:lnTo>
                      <a:pt x="38609" y="90629"/>
                    </a:lnTo>
                    <a:lnTo>
                      <a:pt x="38609" y="90629"/>
                    </a:lnTo>
                    <a:lnTo>
                      <a:pt x="38553" y="90629"/>
                    </a:lnTo>
                    <a:lnTo>
                      <a:pt x="38327" y="90560"/>
                    </a:lnTo>
                    <a:close/>
                    <a:moveTo>
                      <a:pt x="107317" y="90181"/>
                    </a:moveTo>
                    <a:lnTo>
                      <a:pt x="107374" y="90319"/>
                    </a:lnTo>
                    <a:lnTo>
                      <a:pt x="107599" y="90422"/>
                    </a:lnTo>
                    <a:lnTo>
                      <a:pt x="107825" y="90560"/>
                    </a:lnTo>
                    <a:lnTo>
                      <a:pt x="107937" y="90422"/>
                    </a:lnTo>
                    <a:lnTo>
                      <a:pt x="108107" y="90353"/>
                    </a:lnTo>
                    <a:lnTo>
                      <a:pt x="108332" y="90319"/>
                    </a:lnTo>
                    <a:lnTo>
                      <a:pt x="108614" y="90319"/>
                    </a:lnTo>
                    <a:lnTo>
                      <a:pt x="108614" y="90181"/>
                    </a:lnTo>
                    <a:lnTo>
                      <a:pt x="107317" y="90181"/>
                    </a:lnTo>
                    <a:close/>
                    <a:moveTo>
                      <a:pt x="63353" y="70854"/>
                    </a:moveTo>
                    <a:lnTo>
                      <a:pt x="63522" y="70992"/>
                    </a:lnTo>
                    <a:lnTo>
                      <a:pt x="63748" y="71095"/>
                    </a:lnTo>
                    <a:lnTo>
                      <a:pt x="63973" y="71164"/>
                    </a:lnTo>
                    <a:lnTo>
                      <a:pt x="64142" y="71164"/>
                    </a:lnTo>
                    <a:lnTo>
                      <a:pt x="64480" y="71095"/>
                    </a:lnTo>
                    <a:lnTo>
                      <a:pt x="64650" y="70992"/>
                    </a:lnTo>
                    <a:lnTo>
                      <a:pt x="63353" y="70854"/>
                    </a:lnTo>
                    <a:close/>
                    <a:moveTo>
                      <a:pt x="62395" y="70094"/>
                    </a:moveTo>
                    <a:lnTo>
                      <a:pt x="62620" y="70301"/>
                    </a:lnTo>
                    <a:lnTo>
                      <a:pt x="62846" y="70336"/>
                    </a:lnTo>
                    <a:lnTo>
                      <a:pt x="62846" y="70405"/>
                    </a:lnTo>
                    <a:lnTo>
                      <a:pt x="62902" y="70405"/>
                    </a:lnTo>
                    <a:lnTo>
                      <a:pt x="62902" y="70405"/>
                    </a:lnTo>
                    <a:lnTo>
                      <a:pt x="62902" y="70336"/>
                    </a:lnTo>
                    <a:lnTo>
                      <a:pt x="62846" y="70301"/>
                    </a:lnTo>
                    <a:lnTo>
                      <a:pt x="62733" y="70232"/>
                    </a:lnTo>
                    <a:lnTo>
                      <a:pt x="62508" y="70163"/>
                    </a:lnTo>
                    <a:lnTo>
                      <a:pt x="62395" y="70094"/>
                    </a:lnTo>
                    <a:close/>
                    <a:moveTo>
                      <a:pt x="91535" y="65953"/>
                    </a:moveTo>
                    <a:lnTo>
                      <a:pt x="91705" y="66160"/>
                    </a:lnTo>
                    <a:lnTo>
                      <a:pt x="91817" y="66194"/>
                    </a:lnTo>
                    <a:lnTo>
                      <a:pt x="92043" y="66264"/>
                    </a:lnTo>
                    <a:lnTo>
                      <a:pt x="92212" y="66402"/>
                    </a:lnTo>
                    <a:lnTo>
                      <a:pt x="92325" y="66333"/>
                    </a:lnTo>
                    <a:lnTo>
                      <a:pt x="92550" y="66264"/>
                    </a:lnTo>
                    <a:lnTo>
                      <a:pt x="92663" y="66160"/>
                    </a:lnTo>
                    <a:lnTo>
                      <a:pt x="92663" y="66160"/>
                    </a:lnTo>
                    <a:lnTo>
                      <a:pt x="93565" y="66160"/>
                    </a:lnTo>
                    <a:lnTo>
                      <a:pt x="93565" y="65953"/>
                    </a:lnTo>
                    <a:lnTo>
                      <a:pt x="91535" y="65953"/>
                    </a:lnTo>
                    <a:close/>
                    <a:moveTo>
                      <a:pt x="93790" y="65849"/>
                    </a:moveTo>
                    <a:lnTo>
                      <a:pt x="93790" y="65953"/>
                    </a:lnTo>
                    <a:lnTo>
                      <a:pt x="95086" y="65953"/>
                    </a:lnTo>
                    <a:lnTo>
                      <a:pt x="95086" y="65849"/>
                    </a:lnTo>
                    <a:lnTo>
                      <a:pt x="93790" y="65849"/>
                    </a:lnTo>
                    <a:close/>
                    <a:moveTo>
                      <a:pt x="44697" y="57187"/>
                    </a:moveTo>
                    <a:lnTo>
                      <a:pt x="45486" y="57187"/>
                    </a:lnTo>
                    <a:lnTo>
                      <a:pt x="45598" y="57221"/>
                    </a:lnTo>
                    <a:lnTo>
                      <a:pt x="45711" y="57221"/>
                    </a:lnTo>
                    <a:lnTo>
                      <a:pt x="45711" y="57221"/>
                    </a:lnTo>
                    <a:lnTo>
                      <a:pt x="45711" y="57221"/>
                    </a:lnTo>
                    <a:lnTo>
                      <a:pt x="45824" y="57221"/>
                    </a:lnTo>
                    <a:lnTo>
                      <a:pt x="45993" y="57290"/>
                    </a:lnTo>
                    <a:lnTo>
                      <a:pt x="45993" y="57877"/>
                    </a:lnTo>
                    <a:lnTo>
                      <a:pt x="46218" y="58257"/>
                    </a:lnTo>
                    <a:lnTo>
                      <a:pt x="46331" y="58602"/>
                    </a:lnTo>
                    <a:lnTo>
                      <a:pt x="46444" y="59119"/>
                    </a:lnTo>
                    <a:lnTo>
                      <a:pt x="46218" y="59257"/>
                    </a:lnTo>
                    <a:lnTo>
                      <a:pt x="45993" y="59292"/>
                    </a:lnTo>
                    <a:lnTo>
                      <a:pt x="45937" y="59430"/>
                    </a:lnTo>
                    <a:lnTo>
                      <a:pt x="45937" y="59499"/>
                    </a:lnTo>
                    <a:lnTo>
                      <a:pt x="45937" y="59568"/>
                    </a:lnTo>
                    <a:lnTo>
                      <a:pt x="45937" y="59672"/>
                    </a:lnTo>
                    <a:lnTo>
                      <a:pt x="45937" y="59810"/>
                    </a:lnTo>
                    <a:lnTo>
                      <a:pt x="45937" y="59948"/>
                    </a:lnTo>
                    <a:lnTo>
                      <a:pt x="45824" y="60051"/>
                    </a:lnTo>
                    <a:lnTo>
                      <a:pt x="45486" y="60051"/>
                    </a:lnTo>
                    <a:lnTo>
                      <a:pt x="44189" y="61018"/>
                    </a:lnTo>
                    <a:lnTo>
                      <a:pt x="43738" y="61018"/>
                    </a:lnTo>
                    <a:lnTo>
                      <a:pt x="42837" y="61708"/>
                    </a:lnTo>
                    <a:lnTo>
                      <a:pt x="41709" y="61708"/>
                    </a:lnTo>
                    <a:lnTo>
                      <a:pt x="41709" y="61570"/>
                    </a:lnTo>
                    <a:lnTo>
                      <a:pt x="40976" y="61570"/>
                    </a:lnTo>
                    <a:lnTo>
                      <a:pt x="40976" y="61432"/>
                    </a:lnTo>
                    <a:lnTo>
                      <a:pt x="40807" y="61432"/>
                    </a:lnTo>
                    <a:lnTo>
                      <a:pt x="40807" y="60880"/>
                    </a:lnTo>
                    <a:lnTo>
                      <a:pt x="40976" y="60880"/>
                    </a:lnTo>
                    <a:lnTo>
                      <a:pt x="40976" y="59948"/>
                    </a:lnTo>
                    <a:lnTo>
                      <a:pt x="42611" y="59257"/>
                    </a:lnTo>
                    <a:lnTo>
                      <a:pt x="42611" y="58947"/>
                    </a:lnTo>
                    <a:lnTo>
                      <a:pt x="43062" y="58809"/>
                    </a:lnTo>
                    <a:lnTo>
                      <a:pt x="43062" y="58567"/>
                    </a:lnTo>
                    <a:lnTo>
                      <a:pt x="43231" y="58567"/>
                    </a:lnTo>
                    <a:lnTo>
                      <a:pt x="43231" y="58257"/>
                    </a:lnTo>
                    <a:lnTo>
                      <a:pt x="44697" y="57187"/>
                    </a:lnTo>
                    <a:close/>
                    <a:moveTo>
                      <a:pt x="30042" y="55358"/>
                    </a:moveTo>
                    <a:lnTo>
                      <a:pt x="30042" y="56048"/>
                    </a:lnTo>
                    <a:lnTo>
                      <a:pt x="30324" y="56427"/>
                    </a:lnTo>
                    <a:lnTo>
                      <a:pt x="30436" y="56807"/>
                    </a:lnTo>
                    <a:lnTo>
                      <a:pt x="30324" y="57290"/>
                    </a:lnTo>
                    <a:lnTo>
                      <a:pt x="30211" y="57670"/>
                    </a:lnTo>
                    <a:lnTo>
                      <a:pt x="31338" y="57670"/>
                    </a:lnTo>
                    <a:lnTo>
                      <a:pt x="31282" y="57601"/>
                    </a:lnTo>
                    <a:lnTo>
                      <a:pt x="31169" y="57497"/>
                    </a:lnTo>
                    <a:lnTo>
                      <a:pt x="31056" y="57359"/>
                    </a:lnTo>
                    <a:lnTo>
                      <a:pt x="31056" y="57187"/>
                    </a:lnTo>
                    <a:lnTo>
                      <a:pt x="31169" y="57049"/>
                    </a:lnTo>
                    <a:lnTo>
                      <a:pt x="31564" y="56876"/>
                    </a:lnTo>
                    <a:lnTo>
                      <a:pt x="31676" y="56496"/>
                    </a:lnTo>
                    <a:lnTo>
                      <a:pt x="31451" y="56117"/>
                    </a:lnTo>
                    <a:lnTo>
                      <a:pt x="31338" y="55806"/>
                    </a:lnTo>
                    <a:lnTo>
                      <a:pt x="30042" y="55358"/>
                    </a:lnTo>
                    <a:close/>
                    <a:moveTo>
                      <a:pt x="60873" y="50146"/>
                    </a:moveTo>
                    <a:lnTo>
                      <a:pt x="60873" y="50284"/>
                    </a:lnTo>
                    <a:lnTo>
                      <a:pt x="60140" y="50284"/>
                    </a:lnTo>
                    <a:lnTo>
                      <a:pt x="60140" y="50388"/>
                    </a:lnTo>
                    <a:lnTo>
                      <a:pt x="59971" y="50388"/>
                    </a:lnTo>
                    <a:lnTo>
                      <a:pt x="60028" y="50457"/>
                    </a:lnTo>
                    <a:lnTo>
                      <a:pt x="60028" y="50457"/>
                    </a:lnTo>
                    <a:lnTo>
                      <a:pt x="60140" y="50457"/>
                    </a:lnTo>
                    <a:lnTo>
                      <a:pt x="60140" y="50457"/>
                    </a:lnTo>
                    <a:lnTo>
                      <a:pt x="60253" y="50526"/>
                    </a:lnTo>
                    <a:lnTo>
                      <a:pt x="60479" y="50526"/>
                    </a:lnTo>
                    <a:lnTo>
                      <a:pt x="60479" y="50664"/>
                    </a:lnTo>
                    <a:lnTo>
                      <a:pt x="61099" y="50526"/>
                    </a:lnTo>
                    <a:lnTo>
                      <a:pt x="61099" y="50146"/>
                    </a:lnTo>
                    <a:lnTo>
                      <a:pt x="60873" y="50146"/>
                    </a:lnTo>
                    <a:close/>
                    <a:moveTo>
                      <a:pt x="37426" y="50146"/>
                    </a:moveTo>
                    <a:lnTo>
                      <a:pt x="37595" y="50664"/>
                    </a:lnTo>
                    <a:lnTo>
                      <a:pt x="37933" y="50664"/>
                    </a:lnTo>
                    <a:lnTo>
                      <a:pt x="37820" y="50457"/>
                    </a:lnTo>
                    <a:lnTo>
                      <a:pt x="37707" y="50319"/>
                    </a:lnTo>
                    <a:lnTo>
                      <a:pt x="37595" y="50215"/>
                    </a:lnTo>
                    <a:lnTo>
                      <a:pt x="37426" y="50146"/>
                    </a:lnTo>
                    <a:close/>
                    <a:moveTo>
                      <a:pt x="20065" y="46384"/>
                    </a:moveTo>
                    <a:lnTo>
                      <a:pt x="20685" y="46384"/>
                    </a:lnTo>
                    <a:lnTo>
                      <a:pt x="21531" y="46522"/>
                    </a:lnTo>
                    <a:lnTo>
                      <a:pt x="22433" y="46695"/>
                    </a:lnTo>
                    <a:lnTo>
                      <a:pt x="22940" y="46833"/>
                    </a:lnTo>
                    <a:lnTo>
                      <a:pt x="22940" y="46937"/>
                    </a:lnTo>
                    <a:lnTo>
                      <a:pt x="23560" y="46937"/>
                    </a:lnTo>
                    <a:lnTo>
                      <a:pt x="24180" y="46764"/>
                    </a:lnTo>
                    <a:lnTo>
                      <a:pt x="24800" y="46695"/>
                    </a:lnTo>
                    <a:lnTo>
                      <a:pt x="25194" y="47006"/>
                    </a:lnTo>
                    <a:lnTo>
                      <a:pt x="25533" y="47247"/>
                    </a:lnTo>
                    <a:lnTo>
                      <a:pt x="25702" y="47523"/>
                    </a:lnTo>
                    <a:lnTo>
                      <a:pt x="25814" y="47903"/>
                    </a:lnTo>
                    <a:lnTo>
                      <a:pt x="25927" y="48455"/>
                    </a:lnTo>
                    <a:lnTo>
                      <a:pt x="25702" y="48455"/>
                    </a:lnTo>
                    <a:lnTo>
                      <a:pt x="25702" y="48904"/>
                    </a:lnTo>
                    <a:lnTo>
                      <a:pt x="26322" y="48904"/>
                    </a:lnTo>
                    <a:lnTo>
                      <a:pt x="26547" y="49387"/>
                    </a:lnTo>
                    <a:lnTo>
                      <a:pt x="26660" y="49974"/>
                    </a:lnTo>
                    <a:lnTo>
                      <a:pt x="27956" y="50526"/>
                    </a:lnTo>
                    <a:lnTo>
                      <a:pt x="27956" y="50767"/>
                    </a:lnTo>
                    <a:lnTo>
                      <a:pt x="28182" y="50767"/>
                    </a:lnTo>
                    <a:lnTo>
                      <a:pt x="28294" y="50905"/>
                    </a:lnTo>
                    <a:lnTo>
                      <a:pt x="28407" y="51009"/>
                    </a:lnTo>
                    <a:lnTo>
                      <a:pt x="28464" y="51078"/>
                    </a:lnTo>
                    <a:lnTo>
                      <a:pt x="28576" y="51216"/>
                    </a:lnTo>
                    <a:lnTo>
                      <a:pt x="28576" y="52044"/>
                    </a:lnTo>
                    <a:lnTo>
                      <a:pt x="29084" y="52148"/>
                    </a:lnTo>
                    <a:lnTo>
                      <a:pt x="29422" y="52286"/>
                    </a:lnTo>
                    <a:lnTo>
                      <a:pt x="29704" y="52459"/>
                    </a:lnTo>
                    <a:lnTo>
                      <a:pt x="29929" y="52735"/>
                    </a:lnTo>
                    <a:lnTo>
                      <a:pt x="30042" y="53045"/>
                    </a:lnTo>
                    <a:lnTo>
                      <a:pt x="28182" y="53528"/>
                    </a:lnTo>
                    <a:lnTo>
                      <a:pt x="27956" y="53839"/>
                    </a:lnTo>
                    <a:lnTo>
                      <a:pt x="27787" y="53839"/>
                    </a:lnTo>
                    <a:lnTo>
                      <a:pt x="27787" y="54115"/>
                    </a:lnTo>
                    <a:lnTo>
                      <a:pt x="27449" y="54115"/>
                    </a:lnTo>
                    <a:lnTo>
                      <a:pt x="27449" y="54426"/>
                    </a:lnTo>
                    <a:lnTo>
                      <a:pt x="27787" y="54426"/>
                    </a:lnTo>
                    <a:lnTo>
                      <a:pt x="28294" y="54046"/>
                    </a:lnTo>
                    <a:lnTo>
                      <a:pt x="29196" y="53839"/>
                    </a:lnTo>
                    <a:lnTo>
                      <a:pt x="30211" y="53735"/>
                    </a:lnTo>
                    <a:lnTo>
                      <a:pt x="31338" y="53735"/>
                    </a:lnTo>
                    <a:lnTo>
                      <a:pt x="31845" y="54460"/>
                    </a:lnTo>
                    <a:lnTo>
                      <a:pt x="32409" y="55289"/>
                    </a:lnTo>
                    <a:lnTo>
                      <a:pt x="32804" y="56186"/>
                    </a:lnTo>
                    <a:lnTo>
                      <a:pt x="32804" y="57049"/>
                    </a:lnTo>
                    <a:lnTo>
                      <a:pt x="32465" y="57981"/>
                    </a:lnTo>
                    <a:lnTo>
                      <a:pt x="31789" y="58119"/>
                    </a:lnTo>
                    <a:lnTo>
                      <a:pt x="31789" y="58809"/>
                    </a:lnTo>
                    <a:lnTo>
                      <a:pt x="30436" y="59499"/>
                    </a:lnTo>
                    <a:lnTo>
                      <a:pt x="29534" y="59499"/>
                    </a:lnTo>
                    <a:lnTo>
                      <a:pt x="29534" y="59361"/>
                    </a:lnTo>
                    <a:lnTo>
                      <a:pt x="29422" y="59361"/>
                    </a:lnTo>
                    <a:lnTo>
                      <a:pt x="29309" y="59361"/>
                    </a:lnTo>
                    <a:lnTo>
                      <a:pt x="29084" y="59430"/>
                    </a:lnTo>
                    <a:lnTo>
                      <a:pt x="28914" y="59499"/>
                    </a:lnTo>
                    <a:lnTo>
                      <a:pt x="28689" y="59499"/>
                    </a:lnTo>
                    <a:lnTo>
                      <a:pt x="28464" y="59499"/>
                    </a:lnTo>
                    <a:lnTo>
                      <a:pt x="28294" y="59499"/>
                    </a:lnTo>
                    <a:lnTo>
                      <a:pt x="28182" y="59430"/>
                    </a:lnTo>
                    <a:lnTo>
                      <a:pt x="28182" y="59361"/>
                    </a:lnTo>
                    <a:lnTo>
                      <a:pt x="27956" y="59361"/>
                    </a:lnTo>
                    <a:lnTo>
                      <a:pt x="27956" y="59637"/>
                    </a:lnTo>
                    <a:lnTo>
                      <a:pt x="27562" y="60051"/>
                    </a:lnTo>
                    <a:lnTo>
                      <a:pt x="27449" y="60500"/>
                    </a:lnTo>
                    <a:lnTo>
                      <a:pt x="27336" y="61018"/>
                    </a:lnTo>
                    <a:lnTo>
                      <a:pt x="27054" y="61432"/>
                    </a:lnTo>
                    <a:lnTo>
                      <a:pt x="26322" y="61880"/>
                    </a:lnTo>
                    <a:lnTo>
                      <a:pt x="26322" y="62018"/>
                    </a:lnTo>
                    <a:lnTo>
                      <a:pt x="24800" y="62122"/>
                    </a:lnTo>
                    <a:lnTo>
                      <a:pt x="24800" y="61708"/>
                    </a:lnTo>
                    <a:lnTo>
                      <a:pt x="24574" y="61708"/>
                    </a:lnTo>
                    <a:lnTo>
                      <a:pt x="23898" y="61432"/>
                    </a:lnTo>
                    <a:lnTo>
                      <a:pt x="23053" y="61259"/>
                    </a:lnTo>
                    <a:lnTo>
                      <a:pt x="22151" y="61190"/>
                    </a:lnTo>
                    <a:lnTo>
                      <a:pt x="21925" y="61363"/>
                    </a:lnTo>
                    <a:lnTo>
                      <a:pt x="21813" y="61570"/>
                    </a:lnTo>
                    <a:lnTo>
                      <a:pt x="21531" y="61708"/>
                    </a:lnTo>
                    <a:lnTo>
                      <a:pt x="21193" y="61811"/>
                    </a:lnTo>
                    <a:lnTo>
                      <a:pt x="20685" y="61880"/>
                    </a:lnTo>
                    <a:lnTo>
                      <a:pt x="20685" y="61708"/>
                    </a:lnTo>
                    <a:lnTo>
                      <a:pt x="18036" y="62018"/>
                    </a:lnTo>
                    <a:lnTo>
                      <a:pt x="18262" y="60327"/>
                    </a:lnTo>
                    <a:lnTo>
                      <a:pt x="17811" y="60189"/>
                    </a:lnTo>
                    <a:lnTo>
                      <a:pt x="17811" y="60051"/>
                    </a:lnTo>
                    <a:lnTo>
                      <a:pt x="17642" y="60120"/>
                    </a:lnTo>
                    <a:lnTo>
                      <a:pt x="17416" y="60189"/>
                    </a:lnTo>
                    <a:lnTo>
                      <a:pt x="17191" y="60189"/>
                    </a:lnTo>
                    <a:lnTo>
                      <a:pt x="16909" y="60258"/>
                    </a:lnTo>
                    <a:lnTo>
                      <a:pt x="16683" y="60189"/>
                    </a:lnTo>
                    <a:lnTo>
                      <a:pt x="16683" y="60051"/>
                    </a:lnTo>
                    <a:lnTo>
                      <a:pt x="16514" y="60051"/>
                    </a:lnTo>
                    <a:lnTo>
                      <a:pt x="16176" y="59361"/>
                    </a:lnTo>
                    <a:lnTo>
                      <a:pt x="16007" y="59361"/>
                    </a:lnTo>
                    <a:lnTo>
                      <a:pt x="16007" y="59119"/>
                    </a:lnTo>
                    <a:lnTo>
                      <a:pt x="15782" y="59119"/>
                    </a:lnTo>
                    <a:lnTo>
                      <a:pt x="15782" y="58671"/>
                    </a:lnTo>
                    <a:lnTo>
                      <a:pt x="15556" y="58671"/>
                    </a:lnTo>
                    <a:lnTo>
                      <a:pt x="15556" y="58360"/>
                    </a:lnTo>
                    <a:lnTo>
                      <a:pt x="15387" y="58360"/>
                    </a:lnTo>
                    <a:lnTo>
                      <a:pt x="15049" y="58050"/>
                    </a:lnTo>
                    <a:lnTo>
                      <a:pt x="14654" y="57739"/>
                    </a:lnTo>
                    <a:lnTo>
                      <a:pt x="14260" y="57566"/>
                    </a:lnTo>
                    <a:lnTo>
                      <a:pt x="13527" y="57428"/>
                    </a:lnTo>
                    <a:lnTo>
                      <a:pt x="13302" y="57601"/>
                    </a:lnTo>
                    <a:lnTo>
                      <a:pt x="13245" y="57739"/>
                    </a:lnTo>
                    <a:lnTo>
                      <a:pt x="13132" y="57877"/>
                    </a:lnTo>
                    <a:lnTo>
                      <a:pt x="12907" y="58050"/>
                    </a:lnTo>
                    <a:lnTo>
                      <a:pt x="12794" y="58257"/>
                    </a:lnTo>
                    <a:lnTo>
                      <a:pt x="12174" y="58257"/>
                    </a:lnTo>
                    <a:lnTo>
                      <a:pt x="12174" y="58360"/>
                    </a:lnTo>
                    <a:lnTo>
                      <a:pt x="12005" y="58360"/>
                    </a:lnTo>
                    <a:lnTo>
                      <a:pt x="12005" y="58809"/>
                    </a:lnTo>
                    <a:lnTo>
                      <a:pt x="12287" y="59050"/>
                    </a:lnTo>
                    <a:lnTo>
                      <a:pt x="12400" y="59430"/>
                    </a:lnTo>
                    <a:lnTo>
                      <a:pt x="12400" y="59948"/>
                    </a:lnTo>
                    <a:lnTo>
                      <a:pt x="11498" y="59948"/>
                    </a:lnTo>
                    <a:lnTo>
                      <a:pt x="11385" y="60051"/>
                    </a:lnTo>
                    <a:lnTo>
                      <a:pt x="11272" y="60258"/>
                    </a:lnTo>
                    <a:lnTo>
                      <a:pt x="11160" y="60362"/>
                    </a:lnTo>
                    <a:lnTo>
                      <a:pt x="11047" y="60638"/>
                    </a:lnTo>
                    <a:lnTo>
                      <a:pt x="10991" y="60638"/>
                    </a:lnTo>
                    <a:lnTo>
                      <a:pt x="10878" y="60672"/>
                    </a:lnTo>
                    <a:lnTo>
                      <a:pt x="10765" y="60811"/>
                    </a:lnTo>
                    <a:lnTo>
                      <a:pt x="10652" y="60880"/>
                    </a:lnTo>
                    <a:lnTo>
                      <a:pt x="10540" y="60880"/>
                    </a:lnTo>
                    <a:lnTo>
                      <a:pt x="10540" y="60949"/>
                    </a:lnTo>
                    <a:lnTo>
                      <a:pt x="10427" y="61018"/>
                    </a:lnTo>
                    <a:lnTo>
                      <a:pt x="10371" y="61052"/>
                    </a:lnTo>
                    <a:lnTo>
                      <a:pt x="10258" y="61052"/>
                    </a:lnTo>
                    <a:lnTo>
                      <a:pt x="10145" y="61190"/>
                    </a:lnTo>
                    <a:lnTo>
                      <a:pt x="9751" y="61121"/>
                    </a:lnTo>
                    <a:lnTo>
                      <a:pt x="9525" y="61121"/>
                    </a:lnTo>
                    <a:lnTo>
                      <a:pt x="9300" y="61052"/>
                    </a:lnTo>
                    <a:lnTo>
                      <a:pt x="9243" y="61052"/>
                    </a:lnTo>
                    <a:lnTo>
                      <a:pt x="9018" y="60949"/>
                    </a:lnTo>
                    <a:lnTo>
                      <a:pt x="8792" y="60880"/>
                    </a:lnTo>
                    <a:lnTo>
                      <a:pt x="8792" y="60742"/>
                    </a:lnTo>
                    <a:lnTo>
                      <a:pt x="8285" y="60811"/>
                    </a:lnTo>
                    <a:lnTo>
                      <a:pt x="7609" y="60880"/>
                    </a:lnTo>
                    <a:lnTo>
                      <a:pt x="6876" y="60880"/>
                    </a:lnTo>
                    <a:lnTo>
                      <a:pt x="6369" y="60742"/>
                    </a:lnTo>
                    <a:lnTo>
                      <a:pt x="6031" y="60327"/>
                    </a:lnTo>
                    <a:lnTo>
                      <a:pt x="5861" y="60327"/>
                    </a:lnTo>
                    <a:lnTo>
                      <a:pt x="5410" y="59948"/>
                    </a:lnTo>
                    <a:lnTo>
                      <a:pt x="4790" y="60051"/>
                    </a:lnTo>
                    <a:lnTo>
                      <a:pt x="4283" y="60051"/>
                    </a:lnTo>
                    <a:lnTo>
                      <a:pt x="3889" y="59982"/>
                    </a:lnTo>
                    <a:lnTo>
                      <a:pt x="3607" y="59637"/>
                    </a:lnTo>
                    <a:lnTo>
                      <a:pt x="3381" y="59637"/>
                    </a:lnTo>
                    <a:lnTo>
                      <a:pt x="3381" y="58947"/>
                    </a:lnTo>
                    <a:lnTo>
                      <a:pt x="2649" y="58947"/>
                    </a:lnTo>
                    <a:lnTo>
                      <a:pt x="2649" y="58809"/>
                    </a:lnTo>
                    <a:lnTo>
                      <a:pt x="901" y="57566"/>
                    </a:lnTo>
                    <a:lnTo>
                      <a:pt x="225" y="57290"/>
                    </a:lnTo>
                    <a:lnTo>
                      <a:pt x="0" y="56496"/>
                    </a:lnTo>
                    <a:lnTo>
                      <a:pt x="1127" y="56048"/>
                    </a:lnTo>
                    <a:lnTo>
                      <a:pt x="1127" y="55806"/>
                    </a:lnTo>
                    <a:lnTo>
                      <a:pt x="1352" y="55806"/>
                    </a:lnTo>
                    <a:lnTo>
                      <a:pt x="1521" y="55496"/>
                    </a:lnTo>
                    <a:lnTo>
                      <a:pt x="2987" y="55496"/>
                    </a:lnTo>
                    <a:lnTo>
                      <a:pt x="2987" y="55599"/>
                    </a:lnTo>
                    <a:lnTo>
                      <a:pt x="3607" y="55599"/>
                    </a:lnTo>
                    <a:lnTo>
                      <a:pt x="3776" y="55496"/>
                    </a:lnTo>
                    <a:lnTo>
                      <a:pt x="4001" y="55358"/>
                    </a:lnTo>
                    <a:lnTo>
                      <a:pt x="4227" y="55289"/>
                    </a:lnTo>
                    <a:lnTo>
                      <a:pt x="4396" y="55150"/>
                    </a:lnTo>
                    <a:lnTo>
                      <a:pt x="4621" y="55047"/>
                    </a:lnTo>
                    <a:lnTo>
                      <a:pt x="4734" y="54805"/>
                    </a:lnTo>
                    <a:lnTo>
                      <a:pt x="4903" y="54805"/>
                    </a:lnTo>
                    <a:lnTo>
                      <a:pt x="4903" y="54667"/>
                    </a:lnTo>
                    <a:lnTo>
                      <a:pt x="4283" y="54598"/>
                    </a:lnTo>
                    <a:lnTo>
                      <a:pt x="3776" y="54529"/>
                    </a:lnTo>
                    <a:lnTo>
                      <a:pt x="3381" y="54288"/>
                    </a:lnTo>
                    <a:lnTo>
                      <a:pt x="3156" y="53977"/>
                    </a:lnTo>
                    <a:lnTo>
                      <a:pt x="2987" y="53977"/>
                    </a:lnTo>
                    <a:lnTo>
                      <a:pt x="2987" y="53425"/>
                    </a:lnTo>
                    <a:lnTo>
                      <a:pt x="3156" y="53356"/>
                    </a:lnTo>
                    <a:lnTo>
                      <a:pt x="3381" y="53287"/>
                    </a:lnTo>
                    <a:lnTo>
                      <a:pt x="3607" y="53149"/>
                    </a:lnTo>
                    <a:lnTo>
                      <a:pt x="3889" y="53080"/>
                    </a:lnTo>
                    <a:lnTo>
                      <a:pt x="4114" y="53045"/>
                    </a:lnTo>
                    <a:lnTo>
                      <a:pt x="4509" y="53045"/>
                    </a:lnTo>
                    <a:lnTo>
                      <a:pt x="4734" y="53287"/>
                    </a:lnTo>
                    <a:lnTo>
                      <a:pt x="5523" y="53080"/>
                    </a:lnTo>
                    <a:lnTo>
                      <a:pt x="6369" y="52907"/>
                    </a:lnTo>
                    <a:lnTo>
                      <a:pt x="7158" y="52838"/>
                    </a:lnTo>
                    <a:lnTo>
                      <a:pt x="7271" y="52355"/>
                    </a:lnTo>
                    <a:lnTo>
                      <a:pt x="7496" y="52044"/>
                    </a:lnTo>
                    <a:lnTo>
                      <a:pt x="7665" y="51768"/>
                    </a:lnTo>
                    <a:lnTo>
                      <a:pt x="8116" y="51527"/>
                    </a:lnTo>
                    <a:lnTo>
                      <a:pt x="8623" y="51354"/>
                    </a:lnTo>
                    <a:lnTo>
                      <a:pt x="8398" y="50974"/>
                    </a:lnTo>
                    <a:lnTo>
                      <a:pt x="8398" y="50698"/>
                    </a:lnTo>
                    <a:lnTo>
                      <a:pt x="8736" y="50526"/>
                    </a:lnTo>
                    <a:lnTo>
                      <a:pt x="9018" y="50284"/>
                    </a:lnTo>
                    <a:lnTo>
                      <a:pt x="8792" y="50284"/>
                    </a:lnTo>
                    <a:lnTo>
                      <a:pt x="9018" y="49698"/>
                    </a:lnTo>
                    <a:lnTo>
                      <a:pt x="9243" y="49145"/>
                    </a:lnTo>
                    <a:lnTo>
                      <a:pt x="9412" y="49145"/>
                    </a:lnTo>
                    <a:lnTo>
                      <a:pt x="9412" y="49007"/>
                    </a:lnTo>
                    <a:lnTo>
                      <a:pt x="11272" y="49007"/>
                    </a:lnTo>
                    <a:lnTo>
                      <a:pt x="11892" y="48904"/>
                    </a:lnTo>
                    <a:lnTo>
                      <a:pt x="12625" y="48904"/>
                    </a:lnTo>
                    <a:lnTo>
                      <a:pt x="13302" y="49007"/>
                    </a:lnTo>
                    <a:lnTo>
                      <a:pt x="13640" y="48455"/>
                    </a:lnTo>
                    <a:lnTo>
                      <a:pt x="13922" y="47937"/>
                    </a:lnTo>
                    <a:lnTo>
                      <a:pt x="14260" y="47385"/>
                    </a:lnTo>
                    <a:lnTo>
                      <a:pt x="17134" y="47385"/>
                    </a:lnTo>
                    <a:lnTo>
                      <a:pt x="17134" y="47213"/>
                    </a:lnTo>
                    <a:lnTo>
                      <a:pt x="18431" y="46937"/>
                    </a:lnTo>
                    <a:lnTo>
                      <a:pt x="18431" y="46833"/>
                    </a:lnTo>
                    <a:lnTo>
                      <a:pt x="18938" y="46833"/>
                    </a:lnTo>
                    <a:lnTo>
                      <a:pt x="18938" y="46695"/>
                    </a:lnTo>
                    <a:lnTo>
                      <a:pt x="19389" y="46695"/>
                    </a:lnTo>
                    <a:lnTo>
                      <a:pt x="19389" y="46522"/>
                    </a:lnTo>
                    <a:lnTo>
                      <a:pt x="20065" y="46522"/>
                    </a:lnTo>
                    <a:lnTo>
                      <a:pt x="20065" y="46384"/>
                    </a:lnTo>
                    <a:close/>
                    <a:moveTo>
                      <a:pt x="35678" y="40310"/>
                    </a:moveTo>
                    <a:lnTo>
                      <a:pt x="36806" y="41691"/>
                    </a:lnTo>
                    <a:lnTo>
                      <a:pt x="36975" y="43071"/>
                    </a:lnTo>
                    <a:lnTo>
                      <a:pt x="37200" y="43071"/>
                    </a:lnTo>
                    <a:lnTo>
                      <a:pt x="37426" y="44072"/>
                    </a:lnTo>
                    <a:lnTo>
                      <a:pt x="36355" y="44072"/>
                    </a:lnTo>
                    <a:lnTo>
                      <a:pt x="35453" y="44106"/>
                    </a:lnTo>
                    <a:lnTo>
                      <a:pt x="34551" y="44072"/>
                    </a:lnTo>
                    <a:lnTo>
                      <a:pt x="34213" y="43623"/>
                    </a:lnTo>
                    <a:lnTo>
                      <a:pt x="33818" y="43485"/>
                    </a:lnTo>
                    <a:lnTo>
                      <a:pt x="33818" y="43071"/>
                    </a:lnTo>
                    <a:lnTo>
                      <a:pt x="33593" y="42691"/>
                    </a:lnTo>
                    <a:lnTo>
                      <a:pt x="33424" y="42174"/>
                    </a:lnTo>
                    <a:lnTo>
                      <a:pt x="33311" y="41622"/>
                    </a:lnTo>
                    <a:lnTo>
                      <a:pt x="33536" y="41104"/>
                    </a:lnTo>
                    <a:lnTo>
                      <a:pt x="33818" y="40724"/>
                    </a:lnTo>
                    <a:lnTo>
                      <a:pt x="34213" y="40483"/>
                    </a:lnTo>
                    <a:lnTo>
                      <a:pt x="34833" y="40345"/>
                    </a:lnTo>
                    <a:lnTo>
                      <a:pt x="35678" y="40310"/>
                    </a:lnTo>
                    <a:close/>
                    <a:moveTo>
                      <a:pt x="22151" y="39620"/>
                    </a:moveTo>
                    <a:lnTo>
                      <a:pt x="21813" y="40034"/>
                    </a:lnTo>
                    <a:lnTo>
                      <a:pt x="22151" y="40034"/>
                    </a:lnTo>
                    <a:lnTo>
                      <a:pt x="22151" y="39930"/>
                    </a:lnTo>
                    <a:lnTo>
                      <a:pt x="22151" y="39861"/>
                    </a:lnTo>
                    <a:lnTo>
                      <a:pt x="22263" y="39861"/>
                    </a:lnTo>
                    <a:lnTo>
                      <a:pt x="22320" y="39861"/>
                    </a:lnTo>
                    <a:lnTo>
                      <a:pt x="22320" y="39792"/>
                    </a:lnTo>
                    <a:lnTo>
                      <a:pt x="22320" y="39723"/>
                    </a:lnTo>
                    <a:lnTo>
                      <a:pt x="22320" y="39620"/>
                    </a:lnTo>
                    <a:lnTo>
                      <a:pt x="22151" y="39620"/>
                    </a:lnTo>
                    <a:close/>
                    <a:moveTo>
                      <a:pt x="36975" y="37963"/>
                    </a:moveTo>
                    <a:lnTo>
                      <a:pt x="36975" y="38101"/>
                    </a:lnTo>
                    <a:lnTo>
                      <a:pt x="37200" y="38101"/>
                    </a:lnTo>
                    <a:lnTo>
                      <a:pt x="37200" y="38239"/>
                    </a:lnTo>
                    <a:lnTo>
                      <a:pt x="37426" y="38239"/>
                    </a:lnTo>
                    <a:lnTo>
                      <a:pt x="37426" y="37963"/>
                    </a:lnTo>
                    <a:lnTo>
                      <a:pt x="36975" y="37963"/>
                    </a:lnTo>
                    <a:close/>
                    <a:moveTo>
                      <a:pt x="53715" y="36031"/>
                    </a:moveTo>
                    <a:lnTo>
                      <a:pt x="54335" y="36272"/>
                    </a:lnTo>
                    <a:lnTo>
                      <a:pt x="55237" y="36410"/>
                    </a:lnTo>
                    <a:lnTo>
                      <a:pt x="56139" y="36479"/>
                    </a:lnTo>
                    <a:lnTo>
                      <a:pt x="56139" y="36272"/>
                    </a:lnTo>
                    <a:lnTo>
                      <a:pt x="55462" y="36169"/>
                    </a:lnTo>
                    <a:lnTo>
                      <a:pt x="55462" y="36031"/>
                    </a:lnTo>
                    <a:lnTo>
                      <a:pt x="53715" y="36031"/>
                    </a:lnTo>
                    <a:close/>
                    <a:moveTo>
                      <a:pt x="34551" y="35651"/>
                    </a:moveTo>
                    <a:lnTo>
                      <a:pt x="34213" y="36031"/>
                    </a:lnTo>
                    <a:lnTo>
                      <a:pt x="34551" y="36031"/>
                    </a:lnTo>
                    <a:lnTo>
                      <a:pt x="34551" y="35789"/>
                    </a:lnTo>
                    <a:lnTo>
                      <a:pt x="34720" y="35789"/>
                    </a:lnTo>
                    <a:lnTo>
                      <a:pt x="34720" y="35651"/>
                    </a:lnTo>
                    <a:lnTo>
                      <a:pt x="34551" y="35651"/>
                    </a:lnTo>
                    <a:close/>
                    <a:moveTo>
                      <a:pt x="30042" y="34788"/>
                    </a:moveTo>
                    <a:lnTo>
                      <a:pt x="30042" y="35651"/>
                    </a:lnTo>
                    <a:lnTo>
                      <a:pt x="29534" y="35789"/>
                    </a:lnTo>
                    <a:lnTo>
                      <a:pt x="29534" y="36031"/>
                    </a:lnTo>
                    <a:lnTo>
                      <a:pt x="29084" y="36169"/>
                    </a:lnTo>
                    <a:lnTo>
                      <a:pt x="29084" y="36479"/>
                    </a:lnTo>
                    <a:lnTo>
                      <a:pt x="28914" y="36479"/>
                    </a:lnTo>
                    <a:lnTo>
                      <a:pt x="28576" y="37169"/>
                    </a:lnTo>
                    <a:lnTo>
                      <a:pt x="28407" y="37169"/>
                    </a:lnTo>
                    <a:lnTo>
                      <a:pt x="28407" y="37411"/>
                    </a:lnTo>
                    <a:lnTo>
                      <a:pt x="28182" y="37411"/>
                    </a:lnTo>
                    <a:lnTo>
                      <a:pt x="28182" y="37722"/>
                    </a:lnTo>
                    <a:lnTo>
                      <a:pt x="27956" y="37722"/>
                    </a:lnTo>
                    <a:lnTo>
                      <a:pt x="27956" y="37963"/>
                    </a:lnTo>
                    <a:lnTo>
                      <a:pt x="27787" y="37963"/>
                    </a:lnTo>
                    <a:lnTo>
                      <a:pt x="27787" y="38239"/>
                    </a:lnTo>
                    <a:lnTo>
                      <a:pt x="27336" y="38584"/>
                    </a:lnTo>
                    <a:lnTo>
                      <a:pt x="26829" y="38930"/>
                    </a:lnTo>
                    <a:lnTo>
                      <a:pt x="26322" y="39240"/>
                    </a:lnTo>
                    <a:lnTo>
                      <a:pt x="26153" y="39482"/>
                    </a:lnTo>
                    <a:lnTo>
                      <a:pt x="25533" y="39482"/>
                    </a:lnTo>
                    <a:lnTo>
                      <a:pt x="25702" y="40103"/>
                    </a:lnTo>
                    <a:lnTo>
                      <a:pt x="25814" y="40552"/>
                    </a:lnTo>
                    <a:lnTo>
                      <a:pt x="25702" y="41104"/>
                    </a:lnTo>
                    <a:lnTo>
                      <a:pt x="25533" y="41242"/>
                    </a:lnTo>
                    <a:lnTo>
                      <a:pt x="25420" y="41345"/>
                    </a:lnTo>
                    <a:lnTo>
                      <a:pt x="25194" y="41415"/>
                    </a:lnTo>
                    <a:lnTo>
                      <a:pt x="24800" y="41415"/>
                    </a:lnTo>
                    <a:lnTo>
                      <a:pt x="24574" y="41691"/>
                    </a:lnTo>
                    <a:lnTo>
                      <a:pt x="23673" y="41794"/>
                    </a:lnTo>
                    <a:lnTo>
                      <a:pt x="23673" y="42001"/>
                    </a:lnTo>
                    <a:lnTo>
                      <a:pt x="23447" y="42105"/>
                    </a:lnTo>
                    <a:lnTo>
                      <a:pt x="23278" y="42174"/>
                    </a:lnTo>
                    <a:lnTo>
                      <a:pt x="23053" y="42243"/>
                    </a:lnTo>
                    <a:lnTo>
                      <a:pt x="22827" y="42312"/>
                    </a:lnTo>
                    <a:lnTo>
                      <a:pt x="22545" y="42381"/>
                    </a:lnTo>
                    <a:lnTo>
                      <a:pt x="22151" y="42381"/>
                    </a:lnTo>
                    <a:lnTo>
                      <a:pt x="22038" y="42243"/>
                    </a:lnTo>
                    <a:lnTo>
                      <a:pt x="21925" y="42036"/>
                    </a:lnTo>
                    <a:lnTo>
                      <a:pt x="21925" y="41794"/>
                    </a:lnTo>
                    <a:lnTo>
                      <a:pt x="21813" y="41553"/>
                    </a:lnTo>
                    <a:lnTo>
                      <a:pt x="22151" y="41415"/>
                    </a:lnTo>
                    <a:lnTo>
                      <a:pt x="22433" y="41311"/>
                    </a:lnTo>
                    <a:lnTo>
                      <a:pt x="22545" y="41173"/>
                    </a:lnTo>
                    <a:lnTo>
                      <a:pt x="22658" y="41000"/>
                    </a:lnTo>
                    <a:lnTo>
                      <a:pt x="22545" y="40862"/>
                    </a:lnTo>
                    <a:lnTo>
                      <a:pt x="22320" y="40655"/>
                    </a:lnTo>
                    <a:lnTo>
                      <a:pt x="22151" y="40483"/>
                    </a:lnTo>
                    <a:lnTo>
                      <a:pt x="21813" y="40310"/>
                    </a:lnTo>
                    <a:lnTo>
                      <a:pt x="21643" y="40172"/>
                    </a:lnTo>
                    <a:lnTo>
                      <a:pt x="21643" y="40310"/>
                    </a:lnTo>
                    <a:lnTo>
                      <a:pt x="21193" y="40552"/>
                    </a:lnTo>
                    <a:lnTo>
                      <a:pt x="20911" y="40793"/>
                    </a:lnTo>
                    <a:lnTo>
                      <a:pt x="20516" y="41035"/>
                    </a:lnTo>
                    <a:lnTo>
                      <a:pt x="19896" y="41104"/>
                    </a:lnTo>
                    <a:lnTo>
                      <a:pt x="20065" y="39930"/>
                    </a:lnTo>
                    <a:lnTo>
                      <a:pt x="20291" y="39930"/>
                    </a:lnTo>
                    <a:lnTo>
                      <a:pt x="20065" y="39033"/>
                    </a:lnTo>
                    <a:lnTo>
                      <a:pt x="20516" y="38792"/>
                    </a:lnTo>
                    <a:lnTo>
                      <a:pt x="20911" y="38584"/>
                    </a:lnTo>
                    <a:lnTo>
                      <a:pt x="21305" y="38343"/>
                    </a:lnTo>
                    <a:lnTo>
                      <a:pt x="22151" y="38239"/>
                    </a:lnTo>
                    <a:lnTo>
                      <a:pt x="22151" y="38550"/>
                    </a:lnTo>
                    <a:lnTo>
                      <a:pt x="22320" y="38550"/>
                    </a:lnTo>
                    <a:lnTo>
                      <a:pt x="22320" y="38343"/>
                    </a:lnTo>
                    <a:lnTo>
                      <a:pt x="22771" y="38170"/>
                    </a:lnTo>
                    <a:lnTo>
                      <a:pt x="22940" y="37963"/>
                    </a:lnTo>
                    <a:lnTo>
                      <a:pt x="23278" y="37791"/>
                    </a:lnTo>
                    <a:lnTo>
                      <a:pt x="23673" y="37584"/>
                    </a:lnTo>
                    <a:lnTo>
                      <a:pt x="24405" y="37549"/>
                    </a:lnTo>
                    <a:lnTo>
                      <a:pt x="24518" y="37653"/>
                    </a:lnTo>
                    <a:lnTo>
                      <a:pt x="24687" y="37722"/>
                    </a:lnTo>
                    <a:lnTo>
                      <a:pt x="24800" y="37791"/>
                    </a:lnTo>
                    <a:lnTo>
                      <a:pt x="25025" y="37860"/>
                    </a:lnTo>
                    <a:lnTo>
                      <a:pt x="25025" y="37722"/>
                    </a:lnTo>
                    <a:lnTo>
                      <a:pt x="25194" y="37584"/>
                    </a:lnTo>
                    <a:lnTo>
                      <a:pt x="25420" y="37549"/>
                    </a:lnTo>
                    <a:lnTo>
                      <a:pt x="25533" y="37411"/>
                    </a:lnTo>
                    <a:lnTo>
                      <a:pt x="25645" y="37342"/>
                    </a:lnTo>
                    <a:lnTo>
                      <a:pt x="25702" y="37273"/>
                    </a:lnTo>
                    <a:lnTo>
                      <a:pt x="26660" y="37273"/>
                    </a:lnTo>
                    <a:lnTo>
                      <a:pt x="26660" y="37169"/>
                    </a:lnTo>
                    <a:lnTo>
                      <a:pt x="26322" y="37100"/>
                    </a:lnTo>
                    <a:lnTo>
                      <a:pt x="26153" y="37031"/>
                    </a:lnTo>
                    <a:lnTo>
                      <a:pt x="26040" y="36962"/>
                    </a:lnTo>
                    <a:lnTo>
                      <a:pt x="26040" y="36893"/>
                    </a:lnTo>
                    <a:lnTo>
                      <a:pt x="25927" y="36790"/>
                    </a:lnTo>
                    <a:lnTo>
                      <a:pt x="25927" y="36583"/>
                    </a:lnTo>
                    <a:lnTo>
                      <a:pt x="26773" y="36203"/>
                    </a:lnTo>
                    <a:lnTo>
                      <a:pt x="27336" y="35789"/>
                    </a:lnTo>
                    <a:lnTo>
                      <a:pt x="28069" y="35340"/>
                    </a:lnTo>
                    <a:lnTo>
                      <a:pt x="28914" y="34961"/>
                    </a:lnTo>
                    <a:lnTo>
                      <a:pt x="30042" y="34788"/>
                    </a:lnTo>
                    <a:close/>
                    <a:moveTo>
                      <a:pt x="37595" y="33511"/>
                    </a:moveTo>
                    <a:lnTo>
                      <a:pt x="37426" y="33822"/>
                    </a:lnTo>
                    <a:lnTo>
                      <a:pt x="37482" y="33822"/>
                    </a:lnTo>
                    <a:lnTo>
                      <a:pt x="37595" y="33753"/>
                    </a:lnTo>
                    <a:lnTo>
                      <a:pt x="37707" y="33718"/>
                    </a:lnTo>
                    <a:lnTo>
                      <a:pt x="37820" y="33649"/>
                    </a:lnTo>
                    <a:lnTo>
                      <a:pt x="37933" y="33580"/>
                    </a:lnTo>
                    <a:lnTo>
                      <a:pt x="37933" y="33511"/>
                    </a:lnTo>
                    <a:lnTo>
                      <a:pt x="37595" y="33511"/>
                    </a:lnTo>
                    <a:close/>
                    <a:moveTo>
                      <a:pt x="61606" y="30819"/>
                    </a:moveTo>
                    <a:lnTo>
                      <a:pt x="61099" y="31199"/>
                    </a:lnTo>
                    <a:lnTo>
                      <a:pt x="61268" y="31199"/>
                    </a:lnTo>
                    <a:lnTo>
                      <a:pt x="61493" y="31061"/>
                    </a:lnTo>
                    <a:lnTo>
                      <a:pt x="61719" y="30992"/>
                    </a:lnTo>
                    <a:lnTo>
                      <a:pt x="61888" y="30992"/>
                    </a:lnTo>
                    <a:lnTo>
                      <a:pt x="62113" y="30992"/>
                    </a:lnTo>
                    <a:lnTo>
                      <a:pt x="62226" y="30992"/>
                    </a:lnTo>
                    <a:lnTo>
                      <a:pt x="62395" y="30957"/>
                    </a:lnTo>
                    <a:lnTo>
                      <a:pt x="62395" y="30819"/>
                    </a:lnTo>
                    <a:lnTo>
                      <a:pt x="61606" y="30819"/>
                    </a:lnTo>
                    <a:close/>
                    <a:moveTo>
                      <a:pt x="62733" y="30647"/>
                    </a:moveTo>
                    <a:lnTo>
                      <a:pt x="62733" y="30681"/>
                    </a:lnTo>
                    <a:lnTo>
                      <a:pt x="62846" y="30750"/>
                    </a:lnTo>
                    <a:lnTo>
                      <a:pt x="62846" y="30750"/>
                    </a:lnTo>
                    <a:lnTo>
                      <a:pt x="62846" y="30750"/>
                    </a:lnTo>
                    <a:lnTo>
                      <a:pt x="62902" y="30750"/>
                    </a:lnTo>
                    <a:lnTo>
                      <a:pt x="63128" y="30819"/>
                    </a:lnTo>
                    <a:lnTo>
                      <a:pt x="63015" y="30750"/>
                    </a:lnTo>
                    <a:lnTo>
                      <a:pt x="63015" y="30681"/>
                    </a:lnTo>
                    <a:lnTo>
                      <a:pt x="63015" y="30681"/>
                    </a:lnTo>
                    <a:lnTo>
                      <a:pt x="62902" y="30681"/>
                    </a:lnTo>
                    <a:lnTo>
                      <a:pt x="62846" y="30681"/>
                    </a:lnTo>
                    <a:lnTo>
                      <a:pt x="62733" y="30647"/>
                    </a:lnTo>
                    <a:close/>
                    <a:moveTo>
                      <a:pt x="16514" y="29370"/>
                    </a:moveTo>
                    <a:lnTo>
                      <a:pt x="16514" y="30267"/>
                    </a:lnTo>
                    <a:lnTo>
                      <a:pt x="15782" y="30267"/>
                    </a:lnTo>
                    <a:lnTo>
                      <a:pt x="15782" y="30371"/>
                    </a:lnTo>
                    <a:lnTo>
                      <a:pt x="15556" y="30509"/>
                    </a:lnTo>
                    <a:lnTo>
                      <a:pt x="15500" y="30578"/>
                    </a:lnTo>
                    <a:lnTo>
                      <a:pt x="15387" y="30681"/>
                    </a:lnTo>
                    <a:lnTo>
                      <a:pt x="15162" y="30750"/>
                    </a:lnTo>
                    <a:lnTo>
                      <a:pt x="15049" y="30819"/>
                    </a:lnTo>
                    <a:lnTo>
                      <a:pt x="14767" y="30888"/>
                    </a:lnTo>
                    <a:lnTo>
                      <a:pt x="14429" y="30957"/>
                    </a:lnTo>
                    <a:lnTo>
                      <a:pt x="13922" y="29680"/>
                    </a:lnTo>
                    <a:lnTo>
                      <a:pt x="16514" y="29370"/>
                    </a:lnTo>
                    <a:close/>
                    <a:moveTo>
                      <a:pt x="26322" y="29128"/>
                    </a:moveTo>
                    <a:lnTo>
                      <a:pt x="26547" y="29301"/>
                    </a:lnTo>
                    <a:lnTo>
                      <a:pt x="26660" y="29508"/>
                    </a:lnTo>
                    <a:lnTo>
                      <a:pt x="26829" y="29577"/>
                    </a:lnTo>
                    <a:lnTo>
                      <a:pt x="27167" y="29611"/>
                    </a:lnTo>
                    <a:lnTo>
                      <a:pt x="27449" y="29680"/>
                    </a:lnTo>
                    <a:lnTo>
                      <a:pt x="27956" y="29680"/>
                    </a:lnTo>
                    <a:lnTo>
                      <a:pt x="27956" y="29577"/>
                    </a:lnTo>
                    <a:lnTo>
                      <a:pt x="27449" y="29439"/>
                    </a:lnTo>
                    <a:lnTo>
                      <a:pt x="27167" y="29370"/>
                    </a:lnTo>
                    <a:lnTo>
                      <a:pt x="26773" y="29266"/>
                    </a:lnTo>
                    <a:lnTo>
                      <a:pt x="26322" y="29128"/>
                    </a:lnTo>
                    <a:close/>
                    <a:moveTo>
                      <a:pt x="19896" y="27506"/>
                    </a:moveTo>
                    <a:lnTo>
                      <a:pt x="20685" y="27506"/>
                    </a:lnTo>
                    <a:lnTo>
                      <a:pt x="20685" y="28058"/>
                    </a:lnTo>
                    <a:lnTo>
                      <a:pt x="20516" y="28127"/>
                    </a:lnTo>
                    <a:lnTo>
                      <a:pt x="20291" y="28300"/>
                    </a:lnTo>
                    <a:lnTo>
                      <a:pt x="20065" y="28438"/>
                    </a:lnTo>
                    <a:lnTo>
                      <a:pt x="20009" y="28576"/>
                    </a:lnTo>
                    <a:lnTo>
                      <a:pt x="19783" y="28679"/>
                    </a:lnTo>
                    <a:lnTo>
                      <a:pt x="19445" y="28748"/>
                    </a:lnTo>
                    <a:lnTo>
                      <a:pt x="19163" y="28886"/>
                    </a:lnTo>
                    <a:lnTo>
                      <a:pt x="19163" y="28990"/>
                    </a:lnTo>
                    <a:lnTo>
                      <a:pt x="18262" y="28990"/>
                    </a:lnTo>
                    <a:lnTo>
                      <a:pt x="18262" y="28300"/>
                    </a:lnTo>
                    <a:lnTo>
                      <a:pt x="19896" y="27506"/>
                    </a:lnTo>
                    <a:close/>
                    <a:moveTo>
                      <a:pt x="35171" y="27195"/>
                    </a:moveTo>
                    <a:lnTo>
                      <a:pt x="34720" y="27299"/>
                    </a:lnTo>
                    <a:lnTo>
                      <a:pt x="34551" y="27748"/>
                    </a:lnTo>
                    <a:lnTo>
                      <a:pt x="34720" y="27748"/>
                    </a:lnTo>
                    <a:lnTo>
                      <a:pt x="34833" y="27679"/>
                    </a:lnTo>
                    <a:lnTo>
                      <a:pt x="34945" y="27610"/>
                    </a:lnTo>
                    <a:lnTo>
                      <a:pt x="34945" y="27610"/>
                    </a:lnTo>
                    <a:lnTo>
                      <a:pt x="36073" y="27610"/>
                    </a:lnTo>
                    <a:lnTo>
                      <a:pt x="36073" y="27506"/>
                    </a:lnTo>
                    <a:lnTo>
                      <a:pt x="35171" y="27506"/>
                    </a:lnTo>
                    <a:lnTo>
                      <a:pt x="35171" y="27195"/>
                    </a:lnTo>
                    <a:close/>
                    <a:moveTo>
                      <a:pt x="7891" y="22916"/>
                    </a:moveTo>
                    <a:lnTo>
                      <a:pt x="9018" y="23054"/>
                    </a:lnTo>
                    <a:lnTo>
                      <a:pt x="9131" y="23226"/>
                    </a:lnTo>
                    <a:lnTo>
                      <a:pt x="9243" y="23364"/>
                    </a:lnTo>
                    <a:lnTo>
                      <a:pt x="9243" y="23537"/>
                    </a:lnTo>
                    <a:lnTo>
                      <a:pt x="9243" y="23744"/>
                    </a:lnTo>
                    <a:lnTo>
                      <a:pt x="9018" y="23848"/>
                    </a:lnTo>
                    <a:lnTo>
                      <a:pt x="8905" y="23917"/>
                    </a:lnTo>
                    <a:lnTo>
                      <a:pt x="8736" y="23986"/>
                    </a:lnTo>
                    <a:lnTo>
                      <a:pt x="8623" y="24055"/>
                    </a:lnTo>
                    <a:lnTo>
                      <a:pt x="8511" y="24089"/>
                    </a:lnTo>
                    <a:lnTo>
                      <a:pt x="8172" y="24089"/>
                    </a:lnTo>
                    <a:lnTo>
                      <a:pt x="7891" y="24158"/>
                    </a:lnTo>
                    <a:lnTo>
                      <a:pt x="7891" y="24055"/>
                    </a:lnTo>
                    <a:lnTo>
                      <a:pt x="7158" y="24055"/>
                    </a:lnTo>
                    <a:lnTo>
                      <a:pt x="7383" y="23606"/>
                    </a:lnTo>
                    <a:lnTo>
                      <a:pt x="7665" y="23295"/>
                    </a:lnTo>
                    <a:lnTo>
                      <a:pt x="7891" y="22916"/>
                    </a:lnTo>
                    <a:close/>
                    <a:moveTo>
                      <a:pt x="22771" y="22536"/>
                    </a:moveTo>
                    <a:lnTo>
                      <a:pt x="22827" y="22536"/>
                    </a:lnTo>
                    <a:lnTo>
                      <a:pt x="22827" y="22605"/>
                    </a:lnTo>
                    <a:lnTo>
                      <a:pt x="22940" y="22605"/>
                    </a:lnTo>
                    <a:lnTo>
                      <a:pt x="22940" y="22605"/>
                    </a:lnTo>
                    <a:lnTo>
                      <a:pt x="23053" y="22605"/>
                    </a:lnTo>
                    <a:lnTo>
                      <a:pt x="23278" y="22674"/>
                    </a:lnTo>
                    <a:lnTo>
                      <a:pt x="23278" y="24055"/>
                    </a:lnTo>
                    <a:lnTo>
                      <a:pt x="22545" y="24158"/>
                    </a:lnTo>
                    <a:lnTo>
                      <a:pt x="22545" y="24296"/>
                    </a:lnTo>
                    <a:lnTo>
                      <a:pt x="21813" y="24296"/>
                    </a:lnTo>
                    <a:lnTo>
                      <a:pt x="21531" y="23986"/>
                    </a:lnTo>
                    <a:lnTo>
                      <a:pt x="21136" y="23744"/>
                    </a:lnTo>
                    <a:lnTo>
                      <a:pt x="20911" y="23399"/>
                    </a:lnTo>
                    <a:lnTo>
                      <a:pt x="20685" y="22916"/>
                    </a:lnTo>
                    <a:lnTo>
                      <a:pt x="20798" y="22847"/>
                    </a:lnTo>
                    <a:lnTo>
                      <a:pt x="20911" y="22847"/>
                    </a:lnTo>
                    <a:lnTo>
                      <a:pt x="20911" y="22847"/>
                    </a:lnTo>
                    <a:lnTo>
                      <a:pt x="20911" y="22778"/>
                    </a:lnTo>
                    <a:lnTo>
                      <a:pt x="20911" y="22709"/>
                    </a:lnTo>
                    <a:lnTo>
                      <a:pt x="21023" y="22674"/>
                    </a:lnTo>
                    <a:lnTo>
                      <a:pt x="21700" y="22536"/>
                    </a:lnTo>
                    <a:lnTo>
                      <a:pt x="22771" y="22536"/>
                    </a:lnTo>
                    <a:close/>
                    <a:moveTo>
                      <a:pt x="31958" y="21777"/>
                    </a:moveTo>
                    <a:lnTo>
                      <a:pt x="32071" y="21846"/>
                    </a:lnTo>
                    <a:lnTo>
                      <a:pt x="32184" y="21915"/>
                    </a:lnTo>
                    <a:lnTo>
                      <a:pt x="32184" y="21915"/>
                    </a:lnTo>
                    <a:lnTo>
                      <a:pt x="32184" y="21915"/>
                    </a:lnTo>
                    <a:lnTo>
                      <a:pt x="32296" y="21915"/>
                    </a:lnTo>
                    <a:lnTo>
                      <a:pt x="32465" y="21984"/>
                    </a:lnTo>
                    <a:lnTo>
                      <a:pt x="32409" y="21915"/>
                    </a:lnTo>
                    <a:lnTo>
                      <a:pt x="32409" y="21846"/>
                    </a:lnTo>
                    <a:lnTo>
                      <a:pt x="32296" y="21846"/>
                    </a:lnTo>
                    <a:lnTo>
                      <a:pt x="32296" y="21846"/>
                    </a:lnTo>
                    <a:lnTo>
                      <a:pt x="32184" y="21846"/>
                    </a:lnTo>
                    <a:lnTo>
                      <a:pt x="31958" y="21777"/>
                    </a:lnTo>
                    <a:close/>
                    <a:moveTo>
                      <a:pt x="30436" y="19603"/>
                    </a:moveTo>
                    <a:lnTo>
                      <a:pt x="30436" y="19913"/>
                    </a:lnTo>
                    <a:lnTo>
                      <a:pt x="30549" y="19844"/>
                    </a:lnTo>
                    <a:lnTo>
                      <a:pt x="30549" y="19844"/>
                    </a:lnTo>
                    <a:lnTo>
                      <a:pt x="30549" y="19844"/>
                    </a:lnTo>
                    <a:lnTo>
                      <a:pt x="30549" y="19844"/>
                    </a:lnTo>
                    <a:lnTo>
                      <a:pt x="30662" y="19775"/>
                    </a:lnTo>
                    <a:lnTo>
                      <a:pt x="30662" y="19706"/>
                    </a:lnTo>
                    <a:lnTo>
                      <a:pt x="30831" y="19706"/>
                    </a:lnTo>
                    <a:lnTo>
                      <a:pt x="30831" y="19706"/>
                    </a:lnTo>
                    <a:lnTo>
                      <a:pt x="30718" y="19637"/>
                    </a:lnTo>
                    <a:lnTo>
                      <a:pt x="30718" y="19637"/>
                    </a:lnTo>
                    <a:lnTo>
                      <a:pt x="30718" y="19637"/>
                    </a:lnTo>
                    <a:lnTo>
                      <a:pt x="30662" y="19637"/>
                    </a:lnTo>
                    <a:lnTo>
                      <a:pt x="30436" y="19603"/>
                    </a:lnTo>
                    <a:close/>
                    <a:moveTo>
                      <a:pt x="9243" y="16566"/>
                    </a:moveTo>
                    <a:lnTo>
                      <a:pt x="9920" y="16635"/>
                    </a:lnTo>
                    <a:lnTo>
                      <a:pt x="10427" y="16773"/>
                    </a:lnTo>
                    <a:lnTo>
                      <a:pt x="11047" y="16842"/>
                    </a:lnTo>
                    <a:lnTo>
                      <a:pt x="11047" y="17256"/>
                    </a:lnTo>
                    <a:lnTo>
                      <a:pt x="11667" y="17394"/>
                    </a:lnTo>
                    <a:lnTo>
                      <a:pt x="11667" y="17842"/>
                    </a:lnTo>
                    <a:lnTo>
                      <a:pt x="11047" y="17842"/>
                    </a:lnTo>
                    <a:lnTo>
                      <a:pt x="11047" y="17946"/>
                    </a:lnTo>
                    <a:lnTo>
                      <a:pt x="10878" y="17946"/>
                    </a:lnTo>
                    <a:lnTo>
                      <a:pt x="10878" y="18774"/>
                    </a:lnTo>
                    <a:lnTo>
                      <a:pt x="11385" y="19085"/>
                    </a:lnTo>
                    <a:lnTo>
                      <a:pt x="11498" y="19465"/>
                    </a:lnTo>
                    <a:lnTo>
                      <a:pt x="11272" y="19844"/>
                    </a:lnTo>
                    <a:lnTo>
                      <a:pt x="11047" y="20293"/>
                    </a:lnTo>
                    <a:lnTo>
                      <a:pt x="10878" y="20293"/>
                    </a:lnTo>
                    <a:lnTo>
                      <a:pt x="10878" y="20465"/>
                    </a:lnTo>
                    <a:lnTo>
                      <a:pt x="11047" y="20465"/>
                    </a:lnTo>
                    <a:lnTo>
                      <a:pt x="11047" y="21397"/>
                    </a:lnTo>
                    <a:lnTo>
                      <a:pt x="10765" y="21397"/>
                    </a:lnTo>
                    <a:lnTo>
                      <a:pt x="10540" y="21328"/>
                    </a:lnTo>
                    <a:lnTo>
                      <a:pt x="10371" y="21328"/>
                    </a:lnTo>
                    <a:lnTo>
                      <a:pt x="10145" y="21294"/>
                    </a:lnTo>
                    <a:lnTo>
                      <a:pt x="10145" y="21984"/>
                    </a:lnTo>
                    <a:lnTo>
                      <a:pt x="9243" y="21984"/>
                    </a:lnTo>
                    <a:lnTo>
                      <a:pt x="9018" y="21535"/>
                    </a:lnTo>
                    <a:lnTo>
                      <a:pt x="8792" y="21535"/>
                    </a:lnTo>
                    <a:lnTo>
                      <a:pt x="8792" y="21156"/>
                    </a:lnTo>
                    <a:lnTo>
                      <a:pt x="8623" y="21156"/>
                    </a:lnTo>
                    <a:lnTo>
                      <a:pt x="8792" y="17842"/>
                    </a:lnTo>
                    <a:lnTo>
                      <a:pt x="9751" y="17842"/>
                    </a:lnTo>
                    <a:lnTo>
                      <a:pt x="9751" y="17704"/>
                    </a:lnTo>
                    <a:lnTo>
                      <a:pt x="9300" y="17394"/>
                    </a:lnTo>
                    <a:lnTo>
                      <a:pt x="9243" y="17083"/>
                    </a:lnTo>
                    <a:lnTo>
                      <a:pt x="9243" y="16566"/>
                    </a:lnTo>
                    <a:close/>
                    <a:moveTo>
                      <a:pt x="45486" y="16462"/>
                    </a:moveTo>
                    <a:lnTo>
                      <a:pt x="45598" y="16462"/>
                    </a:lnTo>
                    <a:lnTo>
                      <a:pt x="45711" y="16496"/>
                    </a:lnTo>
                    <a:lnTo>
                      <a:pt x="45824" y="16566"/>
                    </a:lnTo>
                    <a:lnTo>
                      <a:pt x="45993" y="16566"/>
                    </a:lnTo>
                    <a:lnTo>
                      <a:pt x="46218" y="16566"/>
                    </a:lnTo>
                    <a:lnTo>
                      <a:pt x="46218" y="16462"/>
                    </a:lnTo>
                    <a:lnTo>
                      <a:pt x="45486" y="16462"/>
                    </a:lnTo>
                    <a:close/>
                    <a:moveTo>
                      <a:pt x="11667" y="13943"/>
                    </a:moveTo>
                    <a:lnTo>
                      <a:pt x="11892" y="14081"/>
                    </a:lnTo>
                    <a:lnTo>
                      <a:pt x="12005" y="14115"/>
                    </a:lnTo>
                    <a:lnTo>
                      <a:pt x="12118" y="14253"/>
                    </a:lnTo>
                    <a:lnTo>
                      <a:pt x="12174" y="14322"/>
                    </a:lnTo>
                    <a:lnTo>
                      <a:pt x="12287" y="14426"/>
                    </a:lnTo>
                    <a:lnTo>
                      <a:pt x="12400" y="14564"/>
                    </a:lnTo>
                    <a:lnTo>
                      <a:pt x="12400" y="14771"/>
                    </a:lnTo>
                    <a:lnTo>
                      <a:pt x="12174" y="14771"/>
                    </a:lnTo>
                    <a:lnTo>
                      <a:pt x="12174" y="14874"/>
                    </a:lnTo>
                    <a:lnTo>
                      <a:pt x="12400" y="14874"/>
                    </a:lnTo>
                    <a:lnTo>
                      <a:pt x="12400" y="15185"/>
                    </a:lnTo>
                    <a:lnTo>
                      <a:pt x="12625" y="15185"/>
                    </a:lnTo>
                    <a:lnTo>
                      <a:pt x="12682" y="15323"/>
                    </a:lnTo>
                    <a:lnTo>
                      <a:pt x="12794" y="15461"/>
                    </a:lnTo>
                    <a:lnTo>
                      <a:pt x="12794" y="15565"/>
                    </a:lnTo>
                    <a:lnTo>
                      <a:pt x="12794" y="15772"/>
                    </a:lnTo>
                    <a:lnTo>
                      <a:pt x="11498" y="15772"/>
                    </a:lnTo>
                    <a:lnTo>
                      <a:pt x="11667" y="16462"/>
                    </a:lnTo>
                    <a:lnTo>
                      <a:pt x="9920" y="16462"/>
                    </a:lnTo>
                    <a:lnTo>
                      <a:pt x="9638" y="15944"/>
                    </a:lnTo>
                    <a:lnTo>
                      <a:pt x="9243" y="15703"/>
                    </a:lnTo>
                    <a:lnTo>
                      <a:pt x="8736" y="15634"/>
                    </a:lnTo>
                    <a:lnTo>
                      <a:pt x="8172" y="15461"/>
                    </a:lnTo>
                    <a:lnTo>
                      <a:pt x="7665" y="15185"/>
                    </a:lnTo>
                    <a:lnTo>
                      <a:pt x="7496" y="15185"/>
                    </a:lnTo>
                    <a:lnTo>
                      <a:pt x="7496" y="14771"/>
                    </a:lnTo>
                    <a:lnTo>
                      <a:pt x="7891" y="14633"/>
                    </a:lnTo>
                    <a:lnTo>
                      <a:pt x="8398" y="14426"/>
                    </a:lnTo>
                    <a:lnTo>
                      <a:pt x="9131" y="14391"/>
                    </a:lnTo>
                    <a:lnTo>
                      <a:pt x="9920" y="14391"/>
                    </a:lnTo>
                    <a:lnTo>
                      <a:pt x="10878" y="14391"/>
                    </a:lnTo>
                    <a:lnTo>
                      <a:pt x="10878" y="14184"/>
                    </a:lnTo>
                    <a:lnTo>
                      <a:pt x="10991" y="14081"/>
                    </a:lnTo>
                    <a:lnTo>
                      <a:pt x="11047" y="14012"/>
                    </a:lnTo>
                    <a:lnTo>
                      <a:pt x="11160" y="14012"/>
                    </a:lnTo>
                    <a:lnTo>
                      <a:pt x="11385" y="13943"/>
                    </a:lnTo>
                    <a:lnTo>
                      <a:pt x="11667" y="13943"/>
                    </a:lnTo>
                    <a:close/>
                    <a:moveTo>
                      <a:pt x="49600" y="13563"/>
                    </a:moveTo>
                    <a:lnTo>
                      <a:pt x="48248" y="13805"/>
                    </a:lnTo>
                    <a:lnTo>
                      <a:pt x="48248" y="14081"/>
                    </a:lnTo>
                    <a:lnTo>
                      <a:pt x="49600" y="13943"/>
                    </a:lnTo>
                    <a:lnTo>
                      <a:pt x="49600" y="13563"/>
                    </a:lnTo>
                    <a:close/>
                    <a:moveTo>
                      <a:pt x="23447" y="2346"/>
                    </a:moveTo>
                    <a:lnTo>
                      <a:pt x="23673" y="2657"/>
                    </a:lnTo>
                    <a:lnTo>
                      <a:pt x="23898" y="2899"/>
                    </a:lnTo>
                    <a:lnTo>
                      <a:pt x="24067" y="3140"/>
                    </a:lnTo>
                    <a:lnTo>
                      <a:pt x="24067" y="3589"/>
                    </a:lnTo>
                    <a:lnTo>
                      <a:pt x="23898" y="3968"/>
                    </a:lnTo>
                    <a:lnTo>
                      <a:pt x="23954" y="4417"/>
                    </a:lnTo>
                    <a:lnTo>
                      <a:pt x="23954" y="4831"/>
                    </a:lnTo>
                    <a:lnTo>
                      <a:pt x="23898" y="5211"/>
                    </a:lnTo>
                    <a:lnTo>
                      <a:pt x="23447" y="5418"/>
                    </a:lnTo>
                    <a:lnTo>
                      <a:pt x="22827" y="5798"/>
                    </a:lnTo>
                    <a:lnTo>
                      <a:pt x="22433" y="6212"/>
                    </a:lnTo>
                    <a:lnTo>
                      <a:pt x="22151" y="6798"/>
                    </a:lnTo>
                    <a:lnTo>
                      <a:pt x="21643" y="6798"/>
                    </a:lnTo>
                    <a:lnTo>
                      <a:pt x="21813" y="7592"/>
                    </a:lnTo>
                    <a:lnTo>
                      <a:pt x="20685" y="7730"/>
                    </a:lnTo>
                    <a:lnTo>
                      <a:pt x="20685" y="8179"/>
                    </a:lnTo>
                    <a:lnTo>
                      <a:pt x="21418" y="8179"/>
                    </a:lnTo>
                    <a:lnTo>
                      <a:pt x="21418" y="8283"/>
                    </a:lnTo>
                    <a:lnTo>
                      <a:pt x="21643" y="8593"/>
                    </a:lnTo>
                    <a:lnTo>
                      <a:pt x="21813" y="9111"/>
                    </a:lnTo>
                    <a:lnTo>
                      <a:pt x="21813" y="9559"/>
                    </a:lnTo>
                    <a:lnTo>
                      <a:pt x="20685" y="9559"/>
                    </a:lnTo>
                    <a:lnTo>
                      <a:pt x="20685" y="9801"/>
                    </a:lnTo>
                    <a:lnTo>
                      <a:pt x="20685" y="9974"/>
                    </a:lnTo>
                    <a:lnTo>
                      <a:pt x="20573" y="10112"/>
                    </a:lnTo>
                    <a:lnTo>
                      <a:pt x="20573" y="10284"/>
                    </a:lnTo>
                    <a:lnTo>
                      <a:pt x="20516" y="10491"/>
                    </a:lnTo>
                    <a:lnTo>
                      <a:pt x="19896" y="10560"/>
                    </a:lnTo>
                    <a:lnTo>
                      <a:pt x="19558" y="10629"/>
                    </a:lnTo>
                    <a:lnTo>
                      <a:pt x="19276" y="10664"/>
                    </a:lnTo>
                    <a:lnTo>
                      <a:pt x="18769" y="10802"/>
                    </a:lnTo>
                    <a:lnTo>
                      <a:pt x="18769" y="10353"/>
                    </a:lnTo>
                    <a:lnTo>
                      <a:pt x="18431" y="10353"/>
                    </a:lnTo>
                    <a:lnTo>
                      <a:pt x="18431" y="10629"/>
                    </a:lnTo>
                    <a:lnTo>
                      <a:pt x="18036" y="10629"/>
                    </a:lnTo>
                    <a:lnTo>
                      <a:pt x="18036" y="11320"/>
                    </a:lnTo>
                    <a:lnTo>
                      <a:pt x="16909" y="11320"/>
                    </a:lnTo>
                    <a:lnTo>
                      <a:pt x="17134" y="12010"/>
                    </a:lnTo>
                    <a:lnTo>
                      <a:pt x="16402" y="12113"/>
                    </a:lnTo>
                    <a:lnTo>
                      <a:pt x="15782" y="12320"/>
                    </a:lnTo>
                    <a:lnTo>
                      <a:pt x="15387" y="12562"/>
                    </a:lnTo>
                    <a:lnTo>
                      <a:pt x="15274" y="12700"/>
                    </a:lnTo>
                    <a:lnTo>
                      <a:pt x="15162" y="12873"/>
                    </a:lnTo>
                    <a:lnTo>
                      <a:pt x="15049" y="13011"/>
                    </a:lnTo>
                    <a:lnTo>
                      <a:pt x="14936" y="13183"/>
                    </a:lnTo>
                    <a:lnTo>
                      <a:pt x="14880" y="13252"/>
                    </a:lnTo>
                    <a:lnTo>
                      <a:pt x="13922" y="13252"/>
                    </a:lnTo>
                    <a:lnTo>
                      <a:pt x="13640" y="12942"/>
                    </a:lnTo>
                    <a:lnTo>
                      <a:pt x="13302" y="12735"/>
                    </a:lnTo>
                    <a:lnTo>
                      <a:pt x="13020" y="12424"/>
                    </a:lnTo>
                    <a:lnTo>
                      <a:pt x="12794" y="12010"/>
                    </a:lnTo>
                    <a:lnTo>
                      <a:pt x="14654" y="11320"/>
                    </a:lnTo>
                    <a:lnTo>
                      <a:pt x="14542" y="11182"/>
                    </a:lnTo>
                    <a:lnTo>
                      <a:pt x="14542" y="11113"/>
                    </a:lnTo>
                    <a:lnTo>
                      <a:pt x="14429" y="10974"/>
                    </a:lnTo>
                    <a:lnTo>
                      <a:pt x="14429" y="10802"/>
                    </a:lnTo>
                    <a:lnTo>
                      <a:pt x="15782" y="10802"/>
                    </a:lnTo>
                    <a:lnTo>
                      <a:pt x="15782" y="10629"/>
                    </a:lnTo>
                    <a:lnTo>
                      <a:pt x="14767" y="10560"/>
                    </a:lnTo>
                    <a:lnTo>
                      <a:pt x="13922" y="10353"/>
                    </a:lnTo>
                    <a:lnTo>
                      <a:pt x="13132" y="10250"/>
                    </a:lnTo>
                    <a:lnTo>
                      <a:pt x="13020" y="10043"/>
                    </a:lnTo>
                    <a:lnTo>
                      <a:pt x="12907" y="9870"/>
                    </a:lnTo>
                    <a:lnTo>
                      <a:pt x="12907" y="9663"/>
                    </a:lnTo>
                    <a:lnTo>
                      <a:pt x="12907" y="9490"/>
                    </a:lnTo>
                    <a:lnTo>
                      <a:pt x="12794" y="9249"/>
                    </a:lnTo>
                    <a:lnTo>
                      <a:pt x="13752" y="9111"/>
                    </a:lnTo>
                    <a:lnTo>
                      <a:pt x="13752" y="8869"/>
                    </a:lnTo>
                    <a:lnTo>
                      <a:pt x="13527" y="8800"/>
                    </a:lnTo>
                    <a:lnTo>
                      <a:pt x="13302" y="8731"/>
                    </a:lnTo>
                    <a:lnTo>
                      <a:pt x="13020" y="8731"/>
                    </a:lnTo>
                    <a:lnTo>
                      <a:pt x="12625" y="8731"/>
                    </a:lnTo>
                    <a:lnTo>
                      <a:pt x="12625" y="6902"/>
                    </a:lnTo>
                    <a:lnTo>
                      <a:pt x="13527" y="6902"/>
                    </a:lnTo>
                    <a:lnTo>
                      <a:pt x="13527" y="6798"/>
                    </a:lnTo>
                    <a:lnTo>
                      <a:pt x="13302" y="6798"/>
                    </a:lnTo>
                    <a:lnTo>
                      <a:pt x="13302" y="6350"/>
                    </a:lnTo>
                    <a:lnTo>
                      <a:pt x="14880" y="6350"/>
                    </a:lnTo>
                    <a:lnTo>
                      <a:pt x="14880" y="6902"/>
                    </a:lnTo>
                    <a:lnTo>
                      <a:pt x="16683" y="6798"/>
                    </a:lnTo>
                    <a:lnTo>
                      <a:pt x="16514" y="6350"/>
                    </a:lnTo>
                    <a:lnTo>
                      <a:pt x="16402" y="6039"/>
                    </a:lnTo>
                    <a:lnTo>
                      <a:pt x="16289" y="5660"/>
                    </a:lnTo>
                    <a:lnTo>
                      <a:pt x="16176" y="5107"/>
                    </a:lnTo>
                    <a:lnTo>
                      <a:pt x="17529" y="4831"/>
                    </a:lnTo>
                    <a:lnTo>
                      <a:pt x="18543" y="4452"/>
                    </a:lnTo>
                    <a:lnTo>
                      <a:pt x="19558" y="4037"/>
                    </a:lnTo>
                    <a:lnTo>
                      <a:pt x="20516" y="3589"/>
                    </a:lnTo>
                    <a:lnTo>
                      <a:pt x="20685" y="3347"/>
                    </a:lnTo>
                    <a:lnTo>
                      <a:pt x="21531" y="2899"/>
                    </a:lnTo>
                    <a:lnTo>
                      <a:pt x="22320" y="2588"/>
                    </a:lnTo>
                    <a:lnTo>
                      <a:pt x="23447" y="2346"/>
                    </a:lnTo>
                    <a:close/>
                    <a:moveTo>
                      <a:pt x="57266" y="0"/>
                    </a:moveTo>
                    <a:lnTo>
                      <a:pt x="57604" y="0"/>
                    </a:lnTo>
                    <a:lnTo>
                      <a:pt x="57886" y="0"/>
                    </a:lnTo>
                    <a:lnTo>
                      <a:pt x="58111" y="69"/>
                    </a:lnTo>
                    <a:lnTo>
                      <a:pt x="58393" y="138"/>
                    </a:lnTo>
                    <a:lnTo>
                      <a:pt x="58393" y="276"/>
                    </a:lnTo>
                    <a:lnTo>
                      <a:pt x="59013" y="276"/>
                    </a:lnTo>
                    <a:lnTo>
                      <a:pt x="59013" y="379"/>
                    </a:lnTo>
                    <a:lnTo>
                      <a:pt x="62000" y="379"/>
                    </a:lnTo>
                    <a:lnTo>
                      <a:pt x="62000" y="1138"/>
                    </a:lnTo>
                    <a:lnTo>
                      <a:pt x="61775" y="1138"/>
                    </a:lnTo>
                    <a:lnTo>
                      <a:pt x="61775" y="1518"/>
                    </a:lnTo>
                    <a:lnTo>
                      <a:pt x="61606" y="1518"/>
                    </a:lnTo>
                    <a:lnTo>
                      <a:pt x="60873" y="2657"/>
                    </a:lnTo>
                    <a:lnTo>
                      <a:pt x="61099" y="2657"/>
                    </a:lnTo>
                    <a:lnTo>
                      <a:pt x="61099" y="2761"/>
                    </a:lnTo>
                    <a:lnTo>
                      <a:pt x="61775" y="2761"/>
                    </a:lnTo>
                    <a:lnTo>
                      <a:pt x="61719" y="3451"/>
                    </a:lnTo>
                    <a:lnTo>
                      <a:pt x="61380" y="4072"/>
                    </a:lnTo>
                    <a:lnTo>
                      <a:pt x="61099" y="4728"/>
                    </a:lnTo>
                    <a:lnTo>
                      <a:pt x="60873" y="4762"/>
                    </a:lnTo>
                    <a:lnTo>
                      <a:pt x="60760" y="4900"/>
                    </a:lnTo>
                    <a:lnTo>
                      <a:pt x="60648" y="4969"/>
                    </a:lnTo>
                    <a:lnTo>
                      <a:pt x="60140" y="4969"/>
                    </a:lnTo>
                    <a:lnTo>
                      <a:pt x="60140" y="5107"/>
                    </a:lnTo>
                    <a:lnTo>
                      <a:pt x="59746" y="5107"/>
                    </a:lnTo>
                    <a:lnTo>
                      <a:pt x="59520" y="5418"/>
                    </a:lnTo>
                    <a:lnTo>
                      <a:pt x="59013" y="5418"/>
                    </a:lnTo>
                    <a:lnTo>
                      <a:pt x="59013" y="5522"/>
                    </a:lnTo>
                    <a:lnTo>
                      <a:pt x="58619" y="5522"/>
                    </a:lnTo>
                    <a:lnTo>
                      <a:pt x="58393" y="5798"/>
                    </a:lnTo>
                    <a:lnTo>
                      <a:pt x="57886" y="5798"/>
                    </a:lnTo>
                    <a:lnTo>
                      <a:pt x="57886" y="5970"/>
                    </a:lnTo>
                    <a:lnTo>
                      <a:pt x="57097" y="6350"/>
                    </a:lnTo>
                    <a:lnTo>
                      <a:pt x="56589" y="7178"/>
                    </a:lnTo>
                    <a:lnTo>
                      <a:pt x="56139" y="7282"/>
                    </a:lnTo>
                    <a:lnTo>
                      <a:pt x="56139" y="7592"/>
                    </a:lnTo>
                    <a:lnTo>
                      <a:pt x="55462" y="7730"/>
                    </a:lnTo>
                    <a:lnTo>
                      <a:pt x="55237" y="8041"/>
                    </a:lnTo>
                    <a:lnTo>
                      <a:pt x="54335" y="8179"/>
                    </a:lnTo>
                    <a:lnTo>
                      <a:pt x="53997" y="8283"/>
                    </a:lnTo>
                    <a:lnTo>
                      <a:pt x="53828" y="8421"/>
                    </a:lnTo>
                    <a:lnTo>
                      <a:pt x="53489" y="8559"/>
                    </a:lnTo>
                    <a:lnTo>
                      <a:pt x="53208" y="8593"/>
                    </a:lnTo>
                    <a:lnTo>
                      <a:pt x="52757" y="8731"/>
                    </a:lnTo>
                    <a:lnTo>
                      <a:pt x="52588" y="9111"/>
                    </a:lnTo>
                    <a:lnTo>
                      <a:pt x="52362" y="9559"/>
                    </a:lnTo>
                    <a:lnTo>
                      <a:pt x="52080" y="9801"/>
                    </a:lnTo>
                    <a:lnTo>
                      <a:pt x="51122" y="9939"/>
                    </a:lnTo>
                    <a:lnTo>
                      <a:pt x="51122" y="10043"/>
                    </a:lnTo>
                    <a:lnTo>
                      <a:pt x="50728" y="10043"/>
                    </a:lnTo>
                    <a:lnTo>
                      <a:pt x="50728" y="10250"/>
                    </a:lnTo>
                    <a:lnTo>
                      <a:pt x="49826" y="10250"/>
                    </a:lnTo>
                    <a:lnTo>
                      <a:pt x="49826" y="10353"/>
                    </a:lnTo>
                    <a:lnTo>
                      <a:pt x="50108" y="10491"/>
                    </a:lnTo>
                    <a:lnTo>
                      <a:pt x="50333" y="10560"/>
                    </a:lnTo>
                    <a:lnTo>
                      <a:pt x="50446" y="10733"/>
                    </a:lnTo>
                    <a:lnTo>
                      <a:pt x="50502" y="10940"/>
                    </a:lnTo>
                    <a:lnTo>
                      <a:pt x="50502" y="11182"/>
                    </a:lnTo>
                    <a:lnTo>
                      <a:pt x="50333" y="11251"/>
                    </a:lnTo>
                    <a:lnTo>
                      <a:pt x="50220" y="11354"/>
                    </a:lnTo>
                    <a:lnTo>
                      <a:pt x="50108" y="11423"/>
                    </a:lnTo>
                    <a:lnTo>
                      <a:pt x="49995" y="11492"/>
                    </a:lnTo>
                    <a:lnTo>
                      <a:pt x="49600" y="11492"/>
                    </a:lnTo>
                    <a:lnTo>
                      <a:pt x="49600" y="11630"/>
                    </a:lnTo>
                    <a:lnTo>
                      <a:pt x="48473" y="11630"/>
                    </a:lnTo>
                    <a:lnTo>
                      <a:pt x="48473" y="11734"/>
                    </a:lnTo>
                    <a:lnTo>
                      <a:pt x="48868" y="11734"/>
                    </a:lnTo>
                    <a:lnTo>
                      <a:pt x="48868" y="11872"/>
                    </a:lnTo>
                    <a:lnTo>
                      <a:pt x="49206" y="11941"/>
                    </a:lnTo>
                    <a:lnTo>
                      <a:pt x="49375" y="11941"/>
                    </a:lnTo>
                    <a:lnTo>
                      <a:pt x="49713" y="11941"/>
                    </a:lnTo>
                    <a:lnTo>
                      <a:pt x="49882" y="11941"/>
                    </a:lnTo>
                    <a:lnTo>
                      <a:pt x="49995" y="11872"/>
                    </a:lnTo>
                    <a:lnTo>
                      <a:pt x="49995" y="11734"/>
                    </a:lnTo>
                    <a:lnTo>
                      <a:pt x="50502" y="11734"/>
                    </a:lnTo>
                    <a:lnTo>
                      <a:pt x="50502" y="11630"/>
                    </a:lnTo>
                    <a:lnTo>
                      <a:pt x="51122" y="11630"/>
                    </a:lnTo>
                    <a:lnTo>
                      <a:pt x="51122" y="11872"/>
                    </a:lnTo>
                    <a:lnTo>
                      <a:pt x="51742" y="11665"/>
                    </a:lnTo>
                    <a:lnTo>
                      <a:pt x="52249" y="11561"/>
                    </a:lnTo>
                    <a:lnTo>
                      <a:pt x="52982" y="11492"/>
                    </a:lnTo>
                    <a:lnTo>
                      <a:pt x="52982" y="12010"/>
                    </a:lnTo>
                    <a:lnTo>
                      <a:pt x="52757" y="12010"/>
                    </a:lnTo>
                    <a:lnTo>
                      <a:pt x="52249" y="12631"/>
                    </a:lnTo>
                    <a:lnTo>
                      <a:pt x="51573" y="13252"/>
                    </a:lnTo>
                    <a:lnTo>
                      <a:pt x="50728" y="13701"/>
                    </a:lnTo>
                    <a:lnTo>
                      <a:pt x="50728" y="13805"/>
                    </a:lnTo>
                    <a:lnTo>
                      <a:pt x="50333" y="13805"/>
                    </a:lnTo>
                    <a:lnTo>
                      <a:pt x="50333" y="14495"/>
                    </a:lnTo>
                    <a:lnTo>
                      <a:pt x="47740" y="15875"/>
                    </a:lnTo>
                    <a:lnTo>
                      <a:pt x="47740" y="16566"/>
                    </a:lnTo>
                    <a:lnTo>
                      <a:pt x="48078" y="16566"/>
                    </a:lnTo>
                    <a:lnTo>
                      <a:pt x="48360" y="16324"/>
                    </a:lnTo>
                    <a:lnTo>
                      <a:pt x="48698" y="16082"/>
                    </a:lnTo>
                    <a:lnTo>
                      <a:pt x="49206" y="15875"/>
                    </a:lnTo>
                    <a:lnTo>
                      <a:pt x="49600" y="15772"/>
                    </a:lnTo>
                    <a:lnTo>
                      <a:pt x="49488" y="15565"/>
                    </a:lnTo>
                    <a:lnTo>
                      <a:pt x="49488" y="15461"/>
                    </a:lnTo>
                    <a:lnTo>
                      <a:pt x="49375" y="15254"/>
                    </a:lnTo>
                    <a:lnTo>
                      <a:pt x="49375" y="15081"/>
                    </a:lnTo>
                    <a:lnTo>
                      <a:pt x="50502" y="15081"/>
                    </a:lnTo>
                    <a:lnTo>
                      <a:pt x="51460" y="15116"/>
                    </a:lnTo>
                    <a:lnTo>
                      <a:pt x="52249" y="15081"/>
                    </a:lnTo>
                    <a:lnTo>
                      <a:pt x="52249" y="14874"/>
                    </a:lnTo>
                    <a:lnTo>
                      <a:pt x="52757" y="14874"/>
                    </a:lnTo>
                    <a:lnTo>
                      <a:pt x="52757" y="14771"/>
                    </a:lnTo>
                    <a:lnTo>
                      <a:pt x="53208" y="14564"/>
                    </a:lnTo>
                    <a:lnTo>
                      <a:pt x="53489" y="14391"/>
                    </a:lnTo>
                    <a:lnTo>
                      <a:pt x="53884" y="14322"/>
                    </a:lnTo>
                    <a:lnTo>
                      <a:pt x="54504" y="14184"/>
                    </a:lnTo>
                    <a:lnTo>
                      <a:pt x="54729" y="14322"/>
                    </a:lnTo>
                    <a:lnTo>
                      <a:pt x="54955" y="14426"/>
                    </a:lnTo>
                    <a:lnTo>
                      <a:pt x="55237" y="14495"/>
                    </a:lnTo>
                    <a:lnTo>
                      <a:pt x="55744" y="13943"/>
                    </a:lnTo>
                    <a:lnTo>
                      <a:pt x="56589" y="13563"/>
                    </a:lnTo>
                    <a:lnTo>
                      <a:pt x="57773" y="13321"/>
                    </a:lnTo>
                    <a:lnTo>
                      <a:pt x="59013" y="13252"/>
                    </a:lnTo>
                    <a:lnTo>
                      <a:pt x="59464" y="13494"/>
                    </a:lnTo>
                    <a:lnTo>
                      <a:pt x="60028" y="13735"/>
                    </a:lnTo>
                    <a:lnTo>
                      <a:pt x="60873" y="14012"/>
                    </a:lnTo>
                    <a:lnTo>
                      <a:pt x="61719" y="14115"/>
                    </a:lnTo>
                    <a:lnTo>
                      <a:pt x="62395" y="14081"/>
                    </a:lnTo>
                    <a:lnTo>
                      <a:pt x="62902" y="13701"/>
                    </a:lnTo>
                    <a:lnTo>
                      <a:pt x="63410" y="13563"/>
                    </a:lnTo>
                    <a:lnTo>
                      <a:pt x="64255" y="13494"/>
                    </a:lnTo>
                    <a:lnTo>
                      <a:pt x="64988" y="13563"/>
                    </a:lnTo>
                    <a:lnTo>
                      <a:pt x="65890" y="13735"/>
                    </a:lnTo>
                    <a:lnTo>
                      <a:pt x="67130" y="14012"/>
                    </a:lnTo>
                    <a:lnTo>
                      <a:pt x="68370" y="14115"/>
                    </a:lnTo>
                    <a:lnTo>
                      <a:pt x="69666" y="14081"/>
                    </a:lnTo>
                    <a:lnTo>
                      <a:pt x="69666" y="13943"/>
                    </a:lnTo>
                    <a:lnTo>
                      <a:pt x="72541" y="13943"/>
                    </a:lnTo>
                    <a:lnTo>
                      <a:pt x="72541" y="13805"/>
                    </a:lnTo>
                    <a:lnTo>
                      <a:pt x="73386" y="13735"/>
                    </a:lnTo>
                    <a:lnTo>
                      <a:pt x="74288" y="13701"/>
                    </a:lnTo>
                    <a:lnTo>
                      <a:pt x="75133" y="13805"/>
                    </a:lnTo>
                    <a:lnTo>
                      <a:pt x="75302" y="14081"/>
                    </a:lnTo>
                    <a:lnTo>
                      <a:pt x="75753" y="14081"/>
                    </a:lnTo>
                    <a:lnTo>
                      <a:pt x="75753" y="14184"/>
                    </a:lnTo>
                    <a:lnTo>
                      <a:pt x="75922" y="14322"/>
                    </a:lnTo>
                    <a:lnTo>
                      <a:pt x="75922" y="14322"/>
                    </a:lnTo>
                    <a:lnTo>
                      <a:pt x="76035" y="14391"/>
                    </a:lnTo>
                    <a:lnTo>
                      <a:pt x="76148" y="14426"/>
                    </a:lnTo>
                    <a:lnTo>
                      <a:pt x="76148" y="14495"/>
                    </a:lnTo>
                    <a:lnTo>
                      <a:pt x="76261" y="14633"/>
                    </a:lnTo>
                    <a:lnTo>
                      <a:pt x="76430" y="14771"/>
                    </a:lnTo>
                    <a:lnTo>
                      <a:pt x="76542" y="14874"/>
                    </a:lnTo>
                    <a:lnTo>
                      <a:pt x="76542" y="15012"/>
                    </a:lnTo>
                    <a:lnTo>
                      <a:pt x="76542" y="15116"/>
                    </a:lnTo>
                    <a:lnTo>
                      <a:pt x="76542" y="15254"/>
                    </a:lnTo>
                    <a:lnTo>
                      <a:pt x="76542" y="15392"/>
                    </a:lnTo>
                    <a:lnTo>
                      <a:pt x="76655" y="15634"/>
                    </a:lnTo>
                    <a:lnTo>
                      <a:pt x="76881" y="15634"/>
                    </a:lnTo>
                    <a:lnTo>
                      <a:pt x="76881" y="15875"/>
                    </a:lnTo>
                    <a:lnTo>
                      <a:pt x="77050" y="15875"/>
                    </a:lnTo>
                    <a:lnTo>
                      <a:pt x="77050" y="17256"/>
                    </a:lnTo>
                    <a:lnTo>
                      <a:pt x="76937" y="17394"/>
                    </a:lnTo>
                    <a:lnTo>
                      <a:pt x="76881" y="17463"/>
                    </a:lnTo>
                    <a:lnTo>
                      <a:pt x="76881" y="17532"/>
                    </a:lnTo>
                    <a:lnTo>
                      <a:pt x="76768" y="17635"/>
                    </a:lnTo>
                    <a:lnTo>
                      <a:pt x="76768" y="17704"/>
                    </a:lnTo>
                    <a:lnTo>
                      <a:pt x="76655" y="17842"/>
                    </a:lnTo>
                    <a:lnTo>
                      <a:pt x="75753" y="18222"/>
                    </a:lnTo>
                    <a:lnTo>
                      <a:pt x="75753" y="18533"/>
                    </a:lnTo>
                    <a:lnTo>
                      <a:pt x="74626" y="19016"/>
                    </a:lnTo>
                    <a:lnTo>
                      <a:pt x="74626" y="19327"/>
                    </a:lnTo>
                    <a:lnTo>
                      <a:pt x="74401" y="19327"/>
                    </a:lnTo>
                    <a:lnTo>
                      <a:pt x="74175" y="19913"/>
                    </a:lnTo>
                    <a:lnTo>
                      <a:pt x="74006" y="19913"/>
                    </a:lnTo>
                    <a:lnTo>
                      <a:pt x="74006" y="20465"/>
                    </a:lnTo>
                    <a:lnTo>
                      <a:pt x="73668" y="20465"/>
                    </a:lnTo>
                    <a:lnTo>
                      <a:pt x="74006" y="22088"/>
                    </a:lnTo>
                    <a:lnTo>
                      <a:pt x="73668" y="22088"/>
                    </a:lnTo>
                    <a:lnTo>
                      <a:pt x="73668" y="22364"/>
                    </a:lnTo>
                    <a:lnTo>
                      <a:pt x="73273" y="22536"/>
                    </a:lnTo>
                    <a:lnTo>
                      <a:pt x="73273" y="22778"/>
                    </a:lnTo>
                    <a:lnTo>
                      <a:pt x="72879" y="22916"/>
                    </a:lnTo>
                    <a:lnTo>
                      <a:pt x="72879" y="23226"/>
                    </a:lnTo>
                    <a:lnTo>
                      <a:pt x="72372" y="23364"/>
                    </a:lnTo>
                    <a:lnTo>
                      <a:pt x="71921" y="25435"/>
                    </a:lnTo>
                    <a:lnTo>
                      <a:pt x="71413" y="25539"/>
                    </a:lnTo>
                    <a:lnTo>
                      <a:pt x="71019" y="25987"/>
                    </a:lnTo>
                    <a:lnTo>
                      <a:pt x="70624" y="25987"/>
                    </a:lnTo>
                    <a:lnTo>
                      <a:pt x="70286" y="26229"/>
                    </a:lnTo>
                    <a:lnTo>
                      <a:pt x="69891" y="26229"/>
                    </a:lnTo>
                    <a:lnTo>
                      <a:pt x="69891" y="26367"/>
                    </a:lnTo>
                    <a:lnTo>
                      <a:pt x="69666" y="26436"/>
                    </a:lnTo>
                    <a:lnTo>
                      <a:pt x="69610" y="26505"/>
                    </a:lnTo>
                    <a:lnTo>
                      <a:pt x="69610" y="26540"/>
                    </a:lnTo>
                    <a:lnTo>
                      <a:pt x="69610" y="26540"/>
                    </a:lnTo>
                    <a:lnTo>
                      <a:pt x="69610" y="26540"/>
                    </a:lnTo>
                    <a:lnTo>
                      <a:pt x="69610" y="26540"/>
                    </a:lnTo>
                    <a:lnTo>
                      <a:pt x="69610" y="26609"/>
                    </a:lnTo>
                    <a:lnTo>
                      <a:pt x="69610" y="26678"/>
                    </a:lnTo>
                    <a:lnTo>
                      <a:pt x="69497" y="26816"/>
                    </a:lnTo>
                    <a:lnTo>
                      <a:pt x="69159" y="26816"/>
                    </a:lnTo>
                    <a:lnTo>
                      <a:pt x="69159" y="27195"/>
                    </a:lnTo>
                    <a:lnTo>
                      <a:pt x="68990" y="27195"/>
                    </a:lnTo>
                    <a:lnTo>
                      <a:pt x="68990" y="27299"/>
                    </a:lnTo>
                    <a:lnTo>
                      <a:pt x="69046" y="27368"/>
                    </a:lnTo>
                    <a:lnTo>
                      <a:pt x="69046" y="27437"/>
                    </a:lnTo>
                    <a:lnTo>
                      <a:pt x="69159" y="27506"/>
                    </a:lnTo>
                    <a:lnTo>
                      <a:pt x="69271" y="27610"/>
                    </a:lnTo>
                    <a:lnTo>
                      <a:pt x="69159" y="27748"/>
                    </a:lnTo>
                    <a:lnTo>
                      <a:pt x="68539" y="28058"/>
                    </a:lnTo>
                    <a:lnTo>
                      <a:pt x="68539" y="28886"/>
                    </a:lnTo>
                    <a:lnTo>
                      <a:pt x="67637" y="29266"/>
                    </a:lnTo>
                    <a:lnTo>
                      <a:pt x="67130" y="29680"/>
                    </a:lnTo>
                    <a:lnTo>
                      <a:pt x="66510" y="30129"/>
                    </a:lnTo>
                    <a:lnTo>
                      <a:pt x="65777" y="30440"/>
                    </a:lnTo>
                    <a:lnTo>
                      <a:pt x="64988" y="30647"/>
                    </a:lnTo>
                    <a:lnTo>
                      <a:pt x="64988" y="30509"/>
                    </a:lnTo>
                    <a:lnTo>
                      <a:pt x="64030" y="30509"/>
                    </a:lnTo>
                    <a:lnTo>
                      <a:pt x="64030" y="30647"/>
                    </a:lnTo>
                    <a:lnTo>
                      <a:pt x="64255" y="30647"/>
                    </a:lnTo>
                    <a:lnTo>
                      <a:pt x="64480" y="30750"/>
                    </a:lnTo>
                    <a:lnTo>
                      <a:pt x="64537" y="30819"/>
                    </a:lnTo>
                    <a:lnTo>
                      <a:pt x="64650" y="30888"/>
                    </a:lnTo>
                    <a:lnTo>
                      <a:pt x="64762" y="30888"/>
                    </a:lnTo>
                    <a:lnTo>
                      <a:pt x="64875" y="30992"/>
                    </a:lnTo>
                    <a:lnTo>
                      <a:pt x="64875" y="31130"/>
                    </a:lnTo>
                    <a:lnTo>
                      <a:pt x="64988" y="31337"/>
                    </a:lnTo>
                    <a:lnTo>
                      <a:pt x="64762" y="31371"/>
                    </a:lnTo>
                    <a:lnTo>
                      <a:pt x="64650" y="31509"/>
                    </a:lnTo>
                    <a:lnTo>
                      <a:pt x="64537" y="31647"/>
                    </a:lnTo>
                    <a:lnTo>
                      <a:pt x="64480" y="31751"/>
                    </a:lnTo>
                    <a:lnTo>
                      <a:pt x="64480" y="31889"/>
                    </a:lnTo>
                    <a:lnTo>
                      <a:pt x="64650" y="31889"/>
                    </a:lnTo>
                    <a:lnTo>
                      <a:pt x="64650" y="32027"/>
                    </a:lnTo>
                    <a:lnTo>
                      <a:pt x="65608" y="32027"/>
                    </a:lnTo>
                    <a:lnTo>
                      <a:pt x="65608" y="32131"/>
                    </a:lnTo>
                    <a:lnTo>
                      <a:pt x="66284" y="32338"/>
                    </a:lnTo>
                    <a:lnTo>
                      <a:pt x="66791" y="32510"/>
                    </a:lnTo>
                    <a:lnTo>
                      <a:pt x="67242" y="32821"/>
                    </a:lnTo>
                    <a:lnTo>
                      <a:pt x="67411" y="33270"/>
                    </a:lnTo>
                    <a:lnTo>
                      <a:pt x="66735" y="33580"/>
                    </a:lnTo>
                    <a:lnTo>
                      <a:pt x="66228" y="33822"/>
                    </a:lnTo>
                    <a:lnTo>
                      <a:pt x="65608" y="34098"/>
                    </a:lnTo>
                    <a:lnTo>
                      <a:pt x="64875" y="34270"/>
                    </a:lnTo>
                    <a:lnTo>
                      <a:pt x="63860" y="34408"/>
                    </a:lnTo>
                    <a:lnTo>
                      <a:pt x="63635" y="34201"/>
                    </a:lnTo>
                    <a:lnTo>
                      <a:pt x="63410" y="34132"/>
                    </a:lnTo>
                    <a:lnTo>
                      <a:pt x="63240" y="34098"/>
                    </a:lnTo>
                    <a:lnTo>
                      <a:pt x="62902" y="33960"/>
                    </a:lnTo>
                    <a:lnTo>
                      <a:pt x="62902" y="34098"/>
                    </a:lnTo>
                    <a:lnTo>
                      <a:pt x="61606" y="34788"/>
                    </a:lnTo>
                    <a:lnTo>
                      <a:pt x="61606" y="35099"/>
                    </a:lnTo>
                    <a:lnTo>
                      <a:pt x="60479" y="35651"/>
                    </a:lnTo>
                    <a:lnTo>
                      <a:pt x="60140" y="36031"/>
                    </a:lnTo>
                    <a:lnTo>
                      <a:pt x="59520" y="36031"/>
                    </a:lnTo>
                    <a:lnTo>
                      <a:pt x="59520" y="36169"/>
                    </a:lnTo>
                    <a:lnTo>
                      <a:pt x="59013" y="36169"/>
                    </a:lnTo>
                    <a:lnTo>
                      <a:pt x="59013" y="36272"/>
                    </a:lnTo>
                    <a:lnTo>
                      <a:pt x="58619" y="36272"/>
                    </a:lnTo>
                    <a:lnTo>
                      <a:pt x="58619" y="36479"/>
                    </a:lnTo>
                    <a:lnTo>
                      <a:pt x="57491" y="36583"/>
                    </a:lnTo>
                    <a:lnTo>
                      <a:pt x="57491" y="36721"/>
                    </a:lnTo>
                    <a:lnTo>
                      <a:pt x="61099" y="36859"/>
                    </a:lnTo>
                    <a:lnTo>
                      <a:pt x="61268" y="37169"/>
                    </a:lnTo>
                    <a:lnTo>
                      <a:pt x="61775" y="37169"/>
                    </a:lnTo>
                    <a:lnTo>
                      <a:pt x="61775" y="37273"/>
                    </a:lnTo>
                    <a:lnTo>
                      <a:pt x="63353" y="37031"/>
                    </a:lnTo>
                    <a:lnTo>
                      <a:pt x="63635" y="36514"/>
                    </a:lnTo>
                    <a:lnTo>
                      <a:pt x="64030" y="36169"/>
                    </a:lnTo>
                    <a:lnTo>
                      <a:pt x="64650" y="35893"/>
                    </a:lnTo>
                    <a:lnTo>
                      <a:pt x="65270" y="35789"/>
                    </a:lnTo>
                    <a:lnTo>
                      <a:pt x="66115" y="35720"/>
                    </a:lnTo>
                    <a:lnTo>
                      <a:pt x="66904" y="35789"/>
                    </a:lnTo>
                    <a:lnTo>
                      <a:pt x="67130" y="35893"/>
                    </a:lnTo>
                    <a:lnTo>
                      <a:pt x="67242" y="36100"/>
                    </a:lnTo>
                    <a:lnTo>
                      <a:pt x="67411" y="36203"/>
                    </a:lnTo>
                    <a:lnTo>
                      <a:pt x="67524" y="36341"/>
                    </a:lnTo>
                    <a:lnTo>
                      <a:pt x="67637" y="36583"/>
                    </a:lnTo>
                    <a:lnTo>
                      <a:pt x="68990" y="36652"/>
                    </a:lnTo>
                    <a:lnTo>
                      <a:pt x="69891" y="36859"/>
                    </a:lnTo>
                    <a:lnTo>
                      <a:pt x="70286" y="37273"/>
                    </a:lnTo>
                    <a:lnTo>
                      <a:pt x="73273" y="37549"/>
                    </a:lnTo>
                    <a:lnTo>
                      <a:pt x="73386" y="37653"/>
                    </a:lnTo>
                    <a:lnTo>
                      <a:pt x="73499" y="37722"/>
                    </a:lnTo>
                    <a:lnTo>
                      <a:pt x="73668" y="37791"/>
                    </a:lnTo>
                    <a:lnTo>
                      <a:pt x="73668" y="37860"/>
                    </a:lnTo>
                    <a:lnTo>
                      <a:pt x="73668" y="38101"/>
                    </a:lnTo>
                    <a:lnTo>
                      <a:pt x="74175" y="38239"/>
                    </a:lnTo>
                    <a:lnTo>
                      <a:pt x="74401" y="38930"/>
                    </a:lnTo>
                    <a:lnTo>
                      <a:pt x="74795" y="39033"/>
                    </a:lnTo>
                    <a:lnTo>
                      <a:pt x="75021" y="39413"/>
                    </a:lnTo>
                    <a:lnTo>
                      <a:pt x="75133" y="39861"/>
                    </a:lnTo>
                    <a:lnTo>
                      <a:pt x="75302" y="40172"/>
                    </a:lnTo>
                    <a:lnTo>
                      <a:pt x="75753" y="40310"/>
                    </a:lnTo>
                    <a:lnTo>
                      <a:pt x="75753" y="40621"/>
                    </a:lnTo>
                    <a:lnTo>
                      <a:pt x="75922" y="40621"/>
                    </a:lnTo>
                    <a:lnTo>
                      <a:pt x="75922" y="40862"/>
                    </a:lnTo>
                    <a:lnTo>
                      <a:pt x="76261" y="40862"/>
                    </a:lnTo>
                    <a:lnTo>
                      <a:pt x="76430" y="41311"/>
                    </a:lnTo>
                    <a:lnTo>
                      <a:pt x="77388" y="41311"/>
                    </a:lnTo>
                    <a:lnTo>
                      <a:pt x="77388" y="41691"/>
                    </a:lnTo>
                    <a:lnTo>
                      <a:pt x="78515" y="41794"/>
                    </a:lnTo>
                    <a:lnTo>
                      <a:pt x="78797" y="42243"/>
                    </a:lnTo>
                    <a:lnTo>
                      <a:pt x="79192" y="42726"/>
                    </a:lnTo>
                    <a:lnTo>
                      <a:pt x="79530" y="43382"/>
                    </a:lnTo>
                    <a:lnTo>
                      <a:pt x="79755" y="44003"/>
                    </a:lnTo>
                    <a:lnTo>
                      <a:pt x="79643" y="44624"/>
                    </a:lnTo>
                    <a:lnTo>
                      <a:pt x="79530" y="44624"/>
                    </a:lnTo>
                    <a:lnTo>
                      <a:pt x="79417" y="44624"/>
                    </a:lnTo>
                    <a:lnTo>
                      <a:pt x="79192" y="44762"/>
                    </a:lnTo>
                    <a:lnTo>
                      <a:pt x="79135" y="44866"/>
                    </a:lnTo>
                    <a:lnTo>
                      <a:pt x="80037" y="45314"/>
                    </a:lnTo>
                    <a:lnTo>
                      <a:pt x="80150" y="45452"/>
                    </a:lnTo>
                    <a:lnTo>
                      <a:pt x="80150" y="45625"/>
                    </a:lnTo>
                    <a:lnTo>
                      <a:pt x="80037" y="45832"/>
                    </a:lnTo>
                    <a:lnTo>
                      <a:pt x="79924" y="46005"/>
                    </a:lnTo>
                    <a:lnTo>
                      <a:pt x="79812" y="46143"/>
                    </a:lnTo>
                    <a:lnTo>
                      <a:pt x="79812" y="46246"/>
                    </a:lnTo>
                    <a:lnTo>
                      <a:pt x="80037" y="46246"/>
                    </a:lnTo>
                    <a:lnTo>
                      <a:pt x="80037" y="46522"/>
                    </a:lnTo>
                    <a:lnTo>
                      <a:pt x="80432" y="46695"/>
                    </a:lnTo>
                    <a:lnTo>
                      <a:pt x="80432" y="46937"/>
                    </a:lnTo>
                    <a:lnTo>
                      <a:pt x="80770" y="46937"/>
                    </a:lnTo>
                    <a:lnTo>
                      <a:pt x="80770" y="47316"/>
                    </a:lnTo>
                    <a:lnTo>
                      <a:pt x="80657" y="47627"/>
                    </a:lnTo>
                    <a:lnTo>
                      <a:pt x="80657" y="47937"/>
                    </a:lnTo>
                    <a:lnTo>
                      <a:pt x="80770" y="48317"/>
                    </a:lnTo>
                    <a:lnTo>
                      <a:pt x="80939" y="48317"/>
                    </a:lnTo>
                    <a:lnTo>
                      <a:pt x="80939" y="48697"/>
                    </a:lnTo>
                    <a:lnTo>
                      <a:pt x="81164" y="48697"/>
                    </a:lnTo>
                    <a:lnTo>
                      <a:pt x="81164" y="49145"/>
                    </a:lnTo>
                    <a:lnTo>
                      <a:pt x="81390" y="49145"/>
                    </a:lnTo>
                    <a:lnTo>
                      <a:pt x="81390" y="49594"/>
                    </a:lnTo>
                    <a:lnTo>
                      <a:pt x="82292" y="49974"/>
                    </a:lnTo>
                    <a:lnTo>
                      <a:pt x="82404" y="50457"/>
                    </a:lnTo>
                    <a:lnTo>
                      <a:pt x="82404" y="51009"/>
                    </a:lnTo>
                    <a:lnTo>
                      <a:pt x="82404" y="51596"/>
                    </a:lnTo>
                    <a:lnTo>
                      <a:pt x="82517" y="52044"/>
                    </a:lnTo>
                    <a:lnTo>
                      <a:pt x="83024" y="52217"/>
                    </a:lnTo>
                    <a:lnTo>
                      <a:pt x="83024" y="52459"/>
                    </a:lnTo>
                    <a:lnTo>
                      <a:pt x="83644" y="52735"/>
                    </a:lnTo>
                    <a:lnTo>
                      <a:pt x="84152" y="53218"/>
                    </a:lnTo>
                    <a:lnTo>
                      <a:pt x="84434" y="53770"/>
                    </a:lnTo>
                    <a:lnTo>
                      <a:pt x="84546" y="54529"/>
                    </a:lnTo>
                    <a:lnTo>
                      <a:pt x="86068" y="54598"/>
                    </a:lnTo>
                    <a:lnTo>
                      <a:pt x="87534" y="54805"/>
                    </a:lnTo>
                    <a:lnTo>
                      <a:pt x="87534" y="54978"/>
                    </a:lnTo>
                    <a:lnTo>
                      <a:pt x="87928" y="54978"/>
                    </a:lnTo>
                    <a:lnTo>
                      <a:pt x="87928" y="55116"/>
                    </a:lnTo>
                    <a:lnTo>
                      <a:pt x="89957" y="55496"/>
                    </a:lnTo>
                    <a:lnTo>
                      <a:pt x="90183" y="55806"/>
                    </a:lnTo>
                    <a:lnTo>
                      <a:pt x="90577" y="55806"/>
                    </a:lnTo>
                    <a:lnTo>
                      <a:pt x="92437" y="56496"/>
                    </a:lnTo>
                    <a:lnTo>
                      <a:pt x="94297" y="59119"/>
                    </a:lnTo>
                    <a:lnTo>
                      <a:pt x="94692" y="59257"/>
                    </a:lnTo>
                    <a:lnTo>
                      <a:pt x="94692" y="59499"/>
                    </a:lnTo>
                    <a:lnTo>
                      <a:pt x="95086" y="59637"/>
                    </a:lnTo>
                    <a:lnTo>
                      <a:pt x="96045" y="60327"/>
                    </a:lnTo>
                    <a:lnTo>
                      <a:pt x="96214" y="60362"/>
                    </a:lnTo>
                    <a:lnTo>
                      <a:pt x="96552" y="60431"/>
                    </a:lnTo>
                    <a:lnTo>
                      <a:pt x="96721" y="60500"/>
                    </a:lnTo>
                    <a:lnTo>
                      <a:pt x="97059" y="60500"/>
                    </a:lnTo>
                    <a:lnTo>
                      <a:pt x="97172" y="60638"/>
                    </a:lnTo>
                    <a:lnTo>
                      <a:pt x="97172" y="61190"/>
                    </a:lnTo>
                    <a:lnTo>
                      <a:pt x="96552" y="61432"/>
                    </a:lnTo>
                    <a:lnTo>
                      <a:pt x="96214" y="61811"/>
                    </a:lnTo>
                    <a:lnTo>
                      <a:pt x="96045" y="62398"/>
                    </a:lnTo>
                    <a:lnTo>
                      <a:pt x="96214" y="62502"/>
                    </a:lnTo>
                    <a:lnTo>
                      <a:pt x="96326" y="62640"/>
                    </a:lnTo>
                    <a:lnTo>
                      <a:pt x="96326" y="62709"/>
                    </a:lnTo>
                    <a:lnTo>
                      <a:pt x="96439" y="62812"/>
                    </a:lnTo>
                    <a:lnTo>
                      <a:pt x="96439" y="62881"/>
                    </a:lnTo>
                    <a:lnTo>
                      <a:pt x="96439" y="63088"/>
                    </a:lnTo>
                    <a:lnTo>
                      <a:pt x="96552" y="63192"/>
                    </a:lnTo>
                    <a:lnTo>
                      <a:pt x="96721" y="63192"/>
                    </a:lnTo>
                    <a:lnTo>
                      <a:pt x="96721" y="63779"/>
                    </a:lnTo>
                    <a:lnTo>
                      <a:pt x="96946" y="63779"/>
                    </a:lnTo>
                    <a:lnTo>
                      <a:pt x="96946" y="64089"/>
                    </a:lnTo>
                    <a:lnTo>
                      <a:pt x="97341" y="64193"/>
                    </a:lnTo>
                    <a:lnTo>
                      <a:pt x="97341" y="64469"/>
                    </a:lnTo>
                    <a:lnTo>
                      <a:pt x="98074" y="64779"/>
                    </a:lnTo>
                    <a:lnTo>
                      <a:pt x="98074" y="65021"/>
                    </a:lnTo>
                    <a:lnTo>
                      <a:pt x="98806" y="65263"/>
                    </a:lnTo>
                    <a:lnTo>
                      <a:pt x="99314" y="65780"/>
                    </a:lnTo>
                    <a:lnTo>
                      <a:pt x="99821" y="66333"/>
                    </a:lnTo>
                    <a:lnTo>
                      <a:pt x="100103" y="66954"/>
                    </a:lnTo>
                    <a:lnTo>
                      <a:pt x="99201" y="67092"/>
                    </a:lnTo>
                    <a:lnTo>
                      <a:pt x="98074" y="67092"/>
                    </a:lnTo>
                    <a:lnTo>
                      <a:pt x="98074" y="67230"/>
                    </a:lnTo>
                    <a:lnTo>
                      <a:pt x="97172" y="67230"/>
                    </a:lnTo>
                    <a:lnTo>
                      <a:pt x="96834" y="66954"/>
                    </a:lnTo>
                    <a:lnTo>
                      <a:pt x="96439" y="66712"/>
                    </a:lnTo>
                    <a:lnTo>
                      <a:pt x="96045" y="66471"/>
                    </a:lnTo>
                    <a:lnTo>
                      <a:pt x="95594" y="66264"/>
                    </a:lnTo>
                    <a:lnTo>
                      <a:pt x="95594" y="66402"/>
                    </a:lnTo>
                    <a:lnTo>
                      <a:pt x="95932" y="66574"/>
                    </a:lnTo>
                    <a:lnTo>
                      <a:pt x="96101" y="66781"/>
                    </a:lnTo>
                    <a:lnTo>
                      <a:pt x="96439" y="66954"/>
                    </a:lnTo>
                    <a:lnTo>
                      <a:pt x="96665" y="67230"/>
                    </a:lnTo>
                    <a:lnTo>
                      <a:pt x="96946" y="67333"/>
                    </a:lnTo>
                    <a:lnTo>
                      <a:pt x="97059" y="67402"/>
                    </a:lnTo>
                    <a:lnTo>
                      <a:pt x="97228" y="67471"/>
                    </a:lnTo>
                    <a:lnTo>
                      <a:pt x="97566" y="67575"/>
                    </a:lnTo>
                    <a:lnTo>
                      <a:pt x="97792" y="67644"/>
                    </a:lnTo>
                    <a:lnTo>
                      <a:pt x="98074" y="67713"/>
                    </a:lnTo>
                    <a:lnTo>
                      <a:pt x="98299" y="67851"/>
                    </a:lnTo>
                    <a:lnTo>
                      <a:pt x="98468" y="67920"/>
                    </a:lnTo>
                    <a:lnTo>
                      <a:pt x="98468" y="67920"/>
                    </a:lnTo>
                    <a:lnTo>
                      <a:pt x="98468" y="68472"/>
                    </a:lnTo>
                    <a:lnTo>
                      <a:pt x="100723" y="68921"/>
                    </a:lnTo>
                    <a:lnTo>
                      <a:pt x="101174" y="69715"/>
                    </a:lnTo>
                    <a:lnTo>
                      <a:pt x="101737" y="70474"/>
                    </a:lnTo>
                    <a:lnTo>
                      <a:pt x="102357" y="71233"/>
                    </a:lnTo>
                    <a:lnTo>
                      <a:pt x="102583" y="71233"/>
                    </a:lnTo>
                    <a:lnTo>
                      <a:pt x="102583" y="71544"/>
                    </a:lnTo>
                    <a:lnTo>
                      <a:pt x="102808" y="71544"/>
                    </a:lnTo>
                    <a:lnTo>
                      <a:pt x="102808" y="71924"/>
                    </a:lnTo>
                    <a:lnTo>
                      <a:pt x="102977" y="71924"/>
                    </a:lnTo>
                    <a:lnTo>
                      <a:pt x="102808" y="73856"/>
                    </a:lnTo>
                    <a:lnTo>
                      <a:pt x="101963" y="74132"/>
                    </a:lnTo>
                    <a:lnTo>
                      <a:pt x="101343" y="74443"/>
                    </a:lnTo>
                    <a:lnTo>
                      <a:pt x="100723" y="74823"/>
                    </a:lnTo>
                    <a:lnTo>
                      <a:pt x="100328" y="74926"/>
                    </a:lnTo>
                    <a:lnTo>
                      <a:pt x="100103" y="75168"/>
                    </a:lnTo>
                    <a:lnTo>
                      <a:pt x="100046" y="75306"/>
                    </a:lnTo>
                    <a:lnTo>
                      <a:pt x="99934" y="75513"/>
                    </a:lnTo>
                    <a:lnTo>
                      <a:pt x="99708" y="75616"/>
                    </a:lnTo>
                    <a:lnTo>
                      <a:pt x="99426" y="75823"/>
                    </a:lnTo>
                    <a:lnTo>
                      <a:pt x="99426" y="75927"/>
                    </a:lnTo>
                    <a:lnTo>
                      <a:pt x="100328" y="76203"/>
                    </a:lnTo>
                    <a:lnTo>
                      <a:pt x="101174" y="76548"/>
                    </a:lnTo>
                    <a:lnTo>
                      <a:pt x="101681" y="76997"/>
                    </a:lnTo>
                    <a:lnTo>
                      <a:pt x="101963" y="76997"/>
                    </a:lnTo>
                    <a:lnTo>
                      <a:pt x="102076" y="76928"/>
                    </a:lnTo>
                    <a:lnTo>
                      <a:pt x="102301" y="76928"/>
                    </a:lnTo>
                    <a:lnTo>
                      <a:pt x="102357" y="76928"/>
                    </a:lnTo>
                    <a:lnTo>
                      <a:pt x="102583" y="76928"/>
                    </a:lnTo>
                    <a:lnTo>
                      <a:pt x="102808" y="76997"/>
                    </a:lnTo>
                    <a:lnTo>
                      <a:pt x="102808" y="76893"/>
                    </a:lnTo>
                    <a:lnTo>
                      <a:pt x="103428" y="76548"/>
                    </a:lnTo>
                    <a:lnTo>
                      <a:pt x="103710" y="76134"/>
                    </a:lnTo>
                    <a:lnTo>
                      <a:pt x="104105" y="75685"/>
                    </a:lnTo>
                    <a:lnTo>
                      <a:pt x="104612" y="75375"/>
                    </a:lnTo>
                    <a:lnTo>
                      <a:pt x="105063" y="75237"/>
                    </a:lnTo>
                    <a:lnTo>
                      <a:pt x="105965" y="75133"/>
                    </a:lnTo>
                    <a:lnTo>
                      <a:pt x="107092" y="75064"/>
                    </a:lnTo>
                    <a:lnTo>
                      <a:pt x="108219" y="74995"/>
                    </a:lnTo>
                    <a:lnTo>
                      <a:pt x="109234" y="75064"/>
                    </a:lnTo>
                    <a:lnTo>
                      <a:pt x="110079" y="75133"/>
                    </a:lnTo>
                    <a:lnTo>
                      <a:pt x="110079" y="75237"/>
                    </a:lnTo>
                    <a:lnTo>
                      <a:pt x="111376" y="75237"/>
                    </a:lnTo>
                    <a:lnTo>
                      <a:pt x="111376" y="75375"/>
                    </a:lnTo>
                    <a:lnTo>
                      <a:pt x="114758" y="75513"/>
                    </a:lnTo>
                    <a:lnTo>
                      <a:pt x="114758" y="75616"/>
                    </a:lnTo>
                    <a:lnTo>
                      <a:pt x="115209" y="75616"/>
                    </a:lnTo>
                    <a:lnTo>
                      <a:pt x="115378" y="75927"/>
                    </a:lnTo>
                    <a:lnTo>
                      <a:pt x="115885" y="75927"/>
                    </a:lnTo>
                    <a:lnTo>
                      <a:pt x="116336" y="76376"/>
                    </a:lnTo>
                    <a:lnTo>
                      <a:pt x="116843" y="76376"/>
                    </a:lnTo>
                    <a:lnTo>
                      <a:pt x="118139" y="77308"/>
                    </a:lnTo>
                    <a:lnTo>
                      <a:pt x="118590" y="77446"/>
                    </a:lnTo>
                    <a:lnTo>
                      <a:pt x="118590" y="77687"/>
                    </a:lnTo>
                    <a:lnTo>
                      <a:pt x="119267" y="77998"/>
                    </a:lnTo>
                    <a:lnTo>
                      <a:pt x="119267" y="78274"/>
                    </a:lnTo>
                    <a:lnTo>
                      <a:pt x="119492" y="78274"/>
                    </a:lnTo>
                    <a:lnTo>
                      <a:pt x="119492" y="78688"/>
                    </a:lnTo>
                    <a:lnTo>
                      <a:pt x="119718" y="78688"/>
                    </a:lnTo>
                    <a:lnTo>
                      <a:pt x="119718" y="80759"/>
                    </a:lnTo>
                    <a:lnTo>
                      <a:pt x="119887" y="81138"/>
                    </a:lnTo>
                    <a:lnTo>
                      <a:pt x="119999" y="81656"/>
                    </a:lnTo>
                    <a:lnTo>
                      <a:pt x="119887" y="82139"/>
                    </a:lnTo>
                    <a:lnTo>
                      <a:pt x="119718" y="82139"/>
                    </a:lnTo>
                    <a:lnTo>
                      <a:pt x="119492" y="82968"/>
                    </a:lnTo>
                    <a:lnTo>
                      <a:pt x="119267" y="82968"/>
                    </a:lnTo>
                    <a:lnTo>
                      <a:pt x="119098" y="83520"/>
                    </a:lnTo>
                    <a:lnTo>
                      <a:pt x="118759" y="83520"/>
                    </a:lnTo>
                    <a:lnTo>
                      <a:pt x="118759" y="83968"/>
                    </a:lnTo>
                    <a:lnTo>
                      <a:pt x="118252" y="84969"/>
                    </a:lnTo>
                    <a:lnTo>
                      <a:pt x="117970" y="86177"/>
                    </a:lnTo>
                    <a:lnTo>
                      <a:pt x="117125" y="86350"/>
                    </a:lnTo>
                    <a:lnTo>
                      <a:pt x="116618" y="86591"/>
                    </a:lnTo>
                    <a:lnTo>
                      <a:pt x="116110" y="86902"/>
                    </a:lnTo>
                    <a:lnTo>
                      <a:pt x="115378" y="87109"/>
                    </a:lnTo>
                    <a:lnTo>
                      <a:pt x="115378" y="87558"/>
                    </a:lnTo>
                    <a:lnTo>
                      <a:pt x="115209" y="87558"/>
                    </a:lnTo>
                    <a:lnTo>
                      <a:pt x="115209" y="87661"/>
                    </a:lnTo>
                    <a:lnTo>
                      <a:pt x="114250" y="87661"/>
                    </a:lnTo>
                    <a:lnTo>
                      <a:pt x="114138" y="87558"/>
                    </a:lnTo>
                    <a:lnTo>
                      <a:pt x="114081" y="87489"/>
                    </a:lnTo>
                    <a:lnTo>
                      <a:pt x="114081" y="87351"/>
                    </a:lnTo>
                    <a:lnTo>
                      <a:pt x="113968" y="87282"/>
                    </a:lnTo>
                    <a:lnTo>
                      <a:pt x="113856" y="87109"/>
                    </a:lnTo>
                    <a:lnTo>
                      <a:pt x="113461" y="87109"/>
                    </a:lnTo>
                    <a:lnTo>
                      <a:pt x="113461" y="87351"/>
                    </a:lnTo>
                    <a:lnTo>
                      <a:pt x="112954" y="87351"/>
                    </a:lnTo>
                    <a:lnTo>
                      <a:pt x="112954" y="87558"/>
                    </a:lnTo>
                    <a:lnTo>
                      <a:pt x="114081" y="87661"/>
                    </a:lnTo>
                    <a:lnTo>
                      <a:pt x="114081" y="88110"/>
                    </a:lnTo>
                    <a:lnTo>
                      <a:pt x="113630" y="88248"/>
                    </a:lnTo>
                    <a:lnTo>
                      <a:pt x="113630" y="88352"/>
                    </a:lnTo>
                    <a:lnTo>
                      <a:pt x="114081" y="88352"/>
                    </a:lnTo>
                    <a:lnTo>
                      <a:pt x="114081" y="89042"/>
                    </a:lnTo>
                    <a:lnTo>
                      <a:pt x="113461" y="89318"/>
                    </a:lnTo>
                    <a:lnTo>
                      <a:pt x="112954" y="89559"/>
                    </a:lnTo>
                    <a:lnTo>
                      <a:pt x="112221" y="89732"/>
                    </a:lnTo>
                    <a:lnTo>
                      <a:pt x="111376" y="89870"/>
                    </a:lnTo>
                    <a:lnTo>
                      <a:pt x="111207" y="89732"/>
                    </a:lnTo>
                    <a:lnTo>
                      <a:pt x="111094" y="89628"/>
                    </a:lnTo>
                    <a:lnTo>
                      <a:pt x="110981" y="89559"/>
                    </a:lnTo>
                    <a:lnTo>
                      <a:pt x="110756" y="89490"/>
                    </a:lnTo>
                    <a:lnTo>
                      <a:pt x="110474" y="89421"/>
                    </a:lnTo>
                    <a:lnTo>
                      <a:pt x="110474" y="89042"/>
                    </a:lnTo>
                    <a:lnTo>
                      <a:pt x="110248" y="89042"/>
                    </a:lnTo>
                    <a:lnTo>
                      <a:pt x="110079" y="89249"/>
                    </a:lnTo>
                    <a:lnTo>
                      <a:pt x="109854" y="89421"/>
                    </a:lnTo>
                    <a:lnTo>
                      <a:pt x="109572" y="89490"/>
                    </a:lnTo>
                    <a:lnTo>
                      <a:pt x="109121" y="89628"/>
                    </a:lnTo>
                    <a:lnTo>
                      <a:pt x="109121" y="90181"/>
                    </a:lnTo>
                    <a:lnTo>
                      <a:pt x="109741" y="90181"/>
                    </a:lnTo>
                    <a:lnTo>
                      <a:pt x="109741" y="90319"/>
                    </a:lnTo>
                    <a:lnTo>
                      <a:pt x="109967" y="90629"/>
                    </a:lnTo>
                    <a:lnTo>
                      <a:pt x="110079" y="91044"/>
                    </a:lnTo>
                    <a:lnTo>
                      <a:pt x="110079" y="91492"/>
                    </a:lnTo>
                    <a:lnTo>
                      <a:pt x="110079" y="91941"/>
                    </a:lnTo>
                    <a:lnTo>
                      <a:pt x="109459" y="92182"/>
                    </a:lnTo>
                    <a:lnTo>
                      <a:pt x="109065" y="92389"/>
                    </a:lnTo>
                    <a:lnTo>
                      <a:pt x="108501" y="92562"/>
                    </a:lnTo>
                    <a:lnTo>
                      <a:pt x="107994" y="92700"/>
                    </a:lnTo>
                    <a:lnTo>
                      <a:pt x="107092" y="92769"/>
                    </a:lnTo>
                    <a:lnTo>
                      <a:pt x="107092" y="92631"/>
                    </a:lnTo>
                    <a:lnTo>
                      <a:pt x="105739" y="92631"/>
                    </a:lnTo>
                    <a:lnTo>
                      <a:pt x="105739" y="92493"/>
                    </a:lnTo>
                    <a:lnTo>
                      <a:pt x="105570" y="92493"/>
                    </a:lnTo>
                    <a:lnTo>
                      <a:pt x="105570" y="92942"/>
                    </a:lnTo>
                    <a:lnTo>
                      <a:pt x="104837" y="92942"/>
                    </a:lnTo>
                    <a:lnTo>
                      <a:pt x="104837" y="92769"/>
                    </a:lnTo>
                    <a:lnTo>
                      <a:pt x="104725" y="92700"/>
                    </a:lnTo>
                    <a:lnTo>
                      <a:pt x="104725" y="92700"/>
                    </a:lnTo>
                    <a:lnTo>
                      <a:pt x="104612" y="92769"/>
                    </a:lnTo>
                    <a:lnTo>
                      <a:pt x="104612" y="92873"/>
                    </a:lnTo>
                    <a:lnTo>
                      <a:pt x="104612" y="92942"/>
                    </a:lnTo>
                    <a:lnTo>
                      <a:pt x="104612" y="93011"/>
                    </a:lnTo>
                    <a:lnTo>
                      <a:pt x="104612" y="93080"/>
                    </a:lnTo>
                    <a:lnTo>
                      <a:pt x="105852" y="93080"/>
                    </a:lnTo>
                    <a:lnTo>
                      <a:pt x="106697" y="93183"/>
                    </a:lnTo>
                    <a:lnTo>
                      <a:pt x="107374" y="93390"/>
                    </a:lnTo>
                    <a:lnTo>
                      <a:pt x="108219" y="93632"/>
                    </a:lnTo>
                    <a:lnTo>
                      <a:pt x="108501" y="93632"/>
                    </a:lnTo>
                    <a:lnTo>
                      <a:pt x="108727" y="93701"/>
                    </a:lnTo>
                    <a:lnTo>
                      <a:pt x="108952" y="93701"/>
                    </a:lnTo>
                    <a:lnTo>
                      <a:pt x="109121" y="93701"/>
                    </a:lnTo>
                    <a:lnTo>
                      <a:pt x="109234" y="93770"/>
                    </a:lnTo>
                    <a:lnTo>
                      <a:pt x="109459" y="93770"/>
                    </a:lnTo>
                    <a:lnTo>
                      <a:pt x="109572" y="93874"/>
                    </a:lnTo>
                    <a:lnTo>
                      <a:pt x="109741" y="94012"/>
                    </a:lnTo>
                    <a:lnTo>
                      <a:pt x="110079" y="94012"/>
                    </a:lnTo>
                    <a:lnTo>
                      <a:pt x="110079" y="94702"/>
                    </a:lnTo>
                    <a:lnTo>
                      <a:pt x="116110" y="94150"/>
                    </a:lnTo>
                    <a:lnTo>
                      <a:pt x="116110" y="95012"/>
                    </a:lnTo>
                    <a:lnTo>
                      <a:pt x="115998" y="95012"/>
                    </a:lnTo>
                    <a:lnTo>
                      <a:pt x="115998" y="95012"/>
                    </a:lnTo>
                    <a:lnTo>
                      <a:pt x="115998" y="95012"/>
                    </a:lnTo>
                    <a:lnTo>
                      <a:pt x="115998" y="95012"/>
                    </a:lnTo>
                    <a:lnTo>
                      <a:pt x="115885" y="95081"/>
                    </a:lnTo>
                    <a:lnTo>
                      <a:pt x="115885" y="95150"/>
                    </a:lnTo>
                    <a:lnTo>
                      <a:pt x="115209" y="95150"/>
                    </a:lnTo>
                    <a:lnTo>
                      <a:pt x="115378" y="95772"/>
                    </a:lnTo>
                    <a:lnTo>
                      <a:pt x="115603" y="96393"/>
                    </a:lnTo>
                    <a:lnTo>
                      <a:pt x="115716" y="97221"/>
                    </a:lnTo>
                    <a:lnTo>
                      <a:pt x="113461" y="97773"/>
                    </a:lnTo>
                    <a:lnTo>
                      <a:pt x="113461" y="97911"/>
                    </a:lnTo>
                    <a:lnTo>
                      <a:pt x="112728" y="97911"/>
                    </a:lnTo>
                    <a:lnTo>
                      <a:pt x="112728" y="98015"/>
                    </a:lnTo>
                    <a:lnTo>
                      <a:pt x="112334" y="98015"/>
                    </a:lnTo>
                    <a:lnTo>
                      <a:pt x="112334" y="98153"/>
                    </a:lnTo>
                    <a:lnTo>
                      <a:pt x="111996" y="98291"/>
                    </a:lnTo>
                    <a:lnTo>
                      <a:pt x="111714" y="98326"/>
                    </a:lnTo>
                    <a:lnTo>
                      <a:pt x="111376" y="98395"/>
                    </a:lnTo>
                    <a:lnTo>
                      <a:pt x="111207" y="98533"/>
                    </a:lnTo>
                    <a:lnTo>
                      <a:pt x="110981" y="98602"/>
                    </a:lnTo>
                    <a:lnTo>
                      <a:pt x="110756" y="98774"/>
                    </a:lnTo>
                    <a:lnTo>
                      <a:pt x="110699" y="98981"/>
                    </a:lnTo>
                    <a:lnTo>
                      <a:pt x="110474" y="98981"/>
                    </a:lnTo>
                    <a:lnTo>
                      <a:pt x="110474" y="99982"/>
                    </a:lnTo>
                    <a:lnTo>
                      <a:pt x="107487" y="99844"/>
                    </a:lnTo>
                    <a:lnTo>
                      <a:pt x="106979" y="100396"/>
                    </a:lnTo>
                    <a:lnTo>
                      <a:pt x="106359" y="100672"/>
                    </a:lnTo>
                    <a:lnTo>
                      <a:pt x="105739" y="100707"/>
                    </a:lnTo>
                    <a:lnTo>
                      <a:pt x="105063" y="100707"/>
                    </a:lnTo>
                    <a:lnTo>
                      <a:pt x="104217" y="100707"/>
                    </a:lnTo>
                    <a:lnTo>
                      <a:pt x="103316" y="100914"/>
                    </a:lnTo>
                    <a:lnTo>
                      <a:pt x="103316" y="101052"/>
                    </a:lnTo>
                    <a:lnTo>
                      <a:pt x="102808" y="101052"/>
                    </a:lnTo>
                    <a:lnTo>
                      <a:pt x="102583" y="101466"/>
                    </a:lnTo>
                    <a:lnTo>
                      <a:pt x="102188" y="101604"/>
                    </a:lnTo>
                    <a:lnTo>
                      <a:pt x="101963" y="101742"/>
                    </a:lnTo>
                    <a:lnTo>
                      <a:pt x="101737" y="101846"/>
                    </a:lnTo>
                    <a:lnTo>
                      <a:pt x="101681" y="101915"/>
                    </a:lnTo>
                    <a:lnTo>
                      <a:pt x="101568" y="101984"/>
                    </a:lnTo>
                    <a:lnTo>
                      <a:pt x="101343" y="101984"/>
                    </a:lnTo>
                    <a:lnTo>
                      <a:pt x="101061" y="102053"/>
                    </a:lnTo>
                    <a:lnTo>
                      <a:pt x="100554" y="102053"/>
                    </a:lnTo>
                    <a:lnTo>
                      <a:pt x="100046" y="101742"/>
                    </a:lnTo>
                    <a:lnTo>
                      <a:pt x="99314" y="101604"/>
                    </a:lnTo>
                    <a:lnTo>
                      <a:pt x="98468" y="101466"/>
                    </a:lnTo>
                    <a:lnTo>
                      <a:pt x="98468" y="101363"/>
                    </a:lnTo>
                    <a:lnTo>
                      <a:pt x="97848" y="101363"/>
                    </a:lnTo>
                    <a:lnTo>
                      <a:pt x="97848" y="101156"/>
                    </a:lnTo>
                    <a:lnTo>
                      <a:pt x="97172" y="101156"/>
                    </a:lnTo>
                    <a:lnTo>
                      <a:pt x="97172" y="101052"/>
                    </a:lnTo>
                    <a:lnTo>
                      <a:pt x="96214" y="101052"/>
                    </a:lnTo>
                    <a:lnTo>
                      <a:pt x="96214" y="100914"/>
                    </a:lnTo>
                    <a:lnTo>
                      <a:pt x="95537" y="100914"/>
                    </a:lnTo>
                    <a:lnTo>
                      <a:pt x="94466" y="100983"/>
                    </a:lnTo>
                    <a:lnTo>
                      <a:pt x="93339" y="101156"/>
                    </a:lnTo>
                    <a:lnTo>
                      <a:pt x="92437" y="101363"/>
                    </a:lnTo>
                    <a:lnTo>
                      <a:pt x="91705" y="101466"/>
                    </a:lnTo>
                    <a:lnTo>
                      <a:pt x="90915" y="101466"/>
                    </a:lnTo>
                    <a:lnTo>
                      <a:pt x="90915" y="101604"/>
                    </a:lnTo>
                    <a:lnTo>
                      <a:pt x="89957" y="101742"/>
                    </a:lnTo>
                    <a:lnTo>
                      <a:pt x="89788" y="102053"/>
                    </a:lnTo>
                    <a:lnTo>
                      <a:pt x="88661" y="102157"/>
                    </a:lnTo>
                    <a:lnTo>
                      <a:pt x="87928" y="101604"/>
                    </a:lnTo>
                    <a:lnTo>
                      <a:pt x="87703" y="101604"/>
                    </a:lnTo>
                    <a:lnTo>
                      <a:pt x="87646" y="101466"/>
                    </a:lnTo>
                    <a:lnTo>
                      <a:pt x="87703" y="101363"/>
                    </a:lnTo>
                    <a:lnTo>
                      <a:pt x="87703" y="101225"/>
                    </a:lnTo>
                    <a:lnTo>
                      <a:pt x="87815" y="101156"/>
                    </a:lnTo>
                    <a:lnTo>
                      <a:pt x="87928" y="101052"/>
                    </a:lnTo>
                    <a:lnTo>
                      <a:pt x="87703" y="101052"/>
                    </a:lnTo>
                    <a:lnTo>
                      <a:pt x="87703" y="100914"/>
                    </a:lnTo>
                    <a:lnTo>
                      <a:pt x="86406" y="100776"/>
                    </a:lnTo>
                    <a:lnTo>
                      <a:pt x="86068" y="101466"/>
                    </a:lnTo>
                    <a:lnTo>
                      <a:pt x="84941" y="101466"/>
                    </a:lnTo>
                    <a:lnTo>
                      <a:pt x="84941" y="101225"/>
                    </a:lnTo>
                    <a:lnTo>
                      <a:pt x="84941" y="101087"/>
                    </a:lnTo>
                    <a:lnTo>
                      <a:pt x="84828" y="100914"/>
                    </a:lnTo>
                    <a:lnTo>
                      <a:pt x="84772" y="100776"/>
                    </a:lnTo>
                    <a:lnTo>
                      <a:pt x="84546" y="100776"/>
                    </a:lnTo>
                    <a:lnTo>
                      <a:pt x="84546" y="101363"/>
                    </a:lnTo>
                    <a:lnTo>
                      <a:pt x="83813" y="101363"/>
                    </a:lnTo>
                    <a:lnTo>
                      <a:pt x="83813" y="101156"/>
                    </a:lnTo>
                    <a:lnTo>
                      <a:pt x="83137" y="100983"/>
                    </a:lnTo>
                    <a:lnTo>
                      <a:pt x="82573" y="100672"/>
                    </a:lnTo>
                    <a:lnTo>
                      <a:pt x="82010" y="100293"/>
                    </a:lnTo>
                    <a:lnTo>
                      <a:pt x="81390" y="99982"/>
                    </a:lnTo>
                    <a:lnTo>
                      <a:pt x="81390" y="100086"/>
                    </a:lnTo>
                    <a:lnTo>
                      <a:pt x="82010" y="100362"/>
                    </a:lnTo>
                    <a:lnTo>
                      <a:pt x="82517" y="100707"/>
                    </a:lnTo>
                    <a:lnTo>
                      <a:pt x="82686" y="101156"/>
                    </a:lnTo>
                    <a:lnTo>
                      <a:pt x="82573" y="101225"/>
                    </a:lnTo>
                    <a:lnTo>
                      <a:pt x="82573" y="101294"/>
                    </a:lnTo>
                    <a:lnTo>
                      <a:pt x="82573" y="101294"/>
                    </a:lnTo>
                    <a:lnTo>
                      <a:pt x="82573" y="101294"/>
                    </a:lnTo>
                    <a:lnTo>
                      <a:pt x="82573" y="101363"/>
                    </a:lnTo>
                    <a:lnTo>
                      <a:pt x="82517" y="101466"/>
                    </a:lnTo>
                    <a:lnTo>
                      <a:pt x="81390" y="101363"/>
                    </a:lnTo>
                    <a:lnTo>
                      <a:pt x="81390" y="101466"/>
                    </a:lnTo>
                    <a:lnTo>
                      <a:pt x="81277" y="101535"/>
                    </a:lnTo>
                    <a:lnTo>
                      <a:pt x="81277" y="101604"/>
                    </a:lnTo>
                    <a:lnTo>
                      <a:pt x="81164" y="101673"/>
                    </a:lnTo>
                    <a:lnTo>
                      <a:pt x="81052" y="101673"/>
                    </a:lnTo>
                    <a:lnTo>
                      <a:pt x="80939" y="101742"/>
                    </a:lnTo>
                    <a:lnTo>
                      <a:pt x="80939" y="101846"/>
                    </a:lnTo>
                    <a:lnTo>
                      <a:pt x="79643" y="102053"/>
                    </a:lnTo>
                    <a:lnTo>
                      <a:pt x="79643" y="102157"/>
                    </a:lnTo>
                    <a:lnTo>
                      <a:pt x="78515" y="102157"/>
                    </a:lnTo>
                    <a:lnTo>
                      <a:pt x="78403" y="102088"/>
                    </a:lnTo>
                    <a:lnTo>
                      <a:pt x="78403" y="102053"/>
                    </a:lnTo>
                    <a:lnTo>
                      <a:pt x="78290" y="101984"/>
                    </a:lnTo>
                    <a:lnTo>
                      <a:pt x="78177" y="101915"/>
                    </a:lnTo>
                    <a:lnTo>
                      <a:pt x="78064" y="101846"/>
                    </a:lnTo>
                    <a:lnTo>
                      <a:pt x="78008" y="101846"/>
                    </a:lnTo>
                    <a:lnTo>
                      <a:pt x="77782" y="102295"/>
                    </a:lnTo>
                    <a:lnTo>
                      <a:pt x="74006" y="102295"/>
                    </a:lnTo>
                    <a:lnTo>
                      <a:pt x="74006" y="102433"/>
                    </a:lnTo>
                    <a:lnTo>
                      <a:pt x="74175" y="102433"/>
                    </a:lnTo>
                    <a:lnTo>
                      <a:pt x="74401" y="102536"/>
                    </a:lnTo>
                    <a:lnTo>
                      <a:pt x="74626" y="102605"/>
                    </a:lnTo>
                    <a:lnTo>
                      <a:pt x="74795" y="102674"/>
                    </a:lnTo>
                    <a:lnTo>
                      <a:pt x="74908" y="102743"/>
                    </a:lnTo>
                    <a:lnTo>
                      <a:pt x="75021" y="102778"/>
                    </a:lnTo>
                    <a:lnTo>
                      <a:pt x="75133" y="102847"/>
                    </a:lnTo>
                    <a:lnTo>
                      <a:pt x="75246" y="103054"/>
                    </a:lnTo>
                    <a:lnTo>
                      <a:pt x="75302" y="103295"/>
                    </a:lnTo>
                    <a:lnTo>
                      <a:pt x="75133" y="103295"/>
                    </a:lnTo>
                    <a:lnTo>
                      <a:pt x="75133" y="103675"/>
                    </a:lnTo>
                    <a:lnTo>
                      <a:pt x="73555" y="103606"/>
                    </a:lnTo>
                    <a:lnTo>
                      <a:pt x="72259" y="103468"/>
                    </a:lnTo>
                    <a:lnTo>
                      <a:pt x="71019" y="103364"/>
                    </a:lnTo>
                    <a:lnTo>
                      <a:pt x="69666" y="103295"/>
                    </a:lnTo>
                    <a:lnTo>
                      <a:pt x="69666" y="103123"/>
                    </a:lnTo>
                    <a:lnTo>
                      <a:pt x="69497" y="103123"/>
                    </a:lnTo>
                    <a:lnTo>
                      <a:pt x="69271" y="103226"/>
                    </a:lnTo>
                    <a:lnTo>
                      <a:pt x="69159" y="103295"/>
                    </a:lnTo>
                    <a:lnTo>
                      <a:pt x="69046" y="103364"/>
                    </a:lnTo>
                    <a:lnTo>
                      <a:pt x="68990" y="103468"/>
                    </a:lnTo>
                    <a:lnTo>
                      <a:pt x="68877" y="103537"/>
                    </a:lnTo>
                    <a:lnTo>
                      <a:pt x="68764" y="103606"/>
                    </a:lnTo>
                    <a:lnTo>
                      <a:pt x="68482" y="103606"/>
                    </a:lnTo>
                    <a:lnTo>
                      <a:pt x="68031" y="103675"/>
                    </a:lnTo>
                    <a:lnTo>
                      <a:pt x="66904" y="102847"/>
                    </a:lnTo>
                    <a:lnTo>
                      <a:pt x="66510" y="102847"/>
                    </a:lnTo>
                    <a:lnTo>
                      <a:pt x="66284" y="102605"/>
                    </a:lnTo>
                    <a:lnTo>
                      <a:pt x="65157" y="102364"/>
                    </a:lnTo>
                    <a:lnTo>
                      <a:pt x="63748" y="102295"/>
                    </a:lnTo>
                    <a:lnTo>
                      <a:pt x="62282" y="102364"/>
                    </a:lnTo>
                    <a:lnTo>
                      <a:pt x="60873" y="102467"/>
                    </a:lnTo>
                    <a:lnTo>
                      <a:pt x="59520" y="102605"/>
                    </a:lnTo>
                    <a:lnTo>
                      <a:pt x="59013" y="103054"/>
                    </a:lnTo>
                    <a:lnTo>
                      <a:pt x="58337" y="103364"/>
                    </a:lnTo>
                    <a:lnTo>
                      <a:pt x="57266" y="103537"/>
                    </a:lnTo>
                    <a:lnTo>
                      <a:pt x="57266" y="103295"/>
                    </a:lnTo>
                    <a:lnTo>
                      <a:pt x="57097" y="103295"/>
                    </a:lnTo>
                    <a:lnTo>
                      <a:pt x="56759" y="103917"/>
                    </a:lnTo>
                    <a:lnTo>
                      <a:pt x="56364" y="104124"/>
                    </a:lnTo>
                    <a:lnTo>
                      <a:pt x="56364" y="105194"/>
                    </a:lnTo>
                    <a:lnTo>
                      <a:pt x="55631" y="105504"/>
                    </a:lnTo>
                    <a:lnTo>
                      <a:pt x="55631" y="105746"/>
                    </a:lnTo>
                    <a:lnTo>
                      <a:pt x="55237" y="105884"/>
                    </a:lnTo>
                    <a:lnTo>
                      <a:pt x="55237" y="105987"/>
                    </a:lnTo>
                    <a:lnTo>
                      <a:pt x="55349" y="106194"/>
                    </a:lnTo>
                    <a:lnTo>
                      <a:pt x="55462" y="106298"/>
                    </a:lnTo>
                    <a:lnTo>
                      <a:pt x="55519" y="106505"/>
                    </a:lnTo>
                    <a:lnTo>
                      <a:pt x="55519" y="106678"/>
                    </a:lnTo>
                    <a:lnTo>
                      <a:pt x="55462" y="106885"/>
                    </a:lnTo>
                    <a:lnTo>
                      <a:pt x="54504" y="107264"/>
                    </a:lnTo>
                    <a:lnTo>
                      <a:pt x="54335" y="107955"/>
                    </a:lnTo>
                    <a:lnTo>
                      <a:pt x="53208" y="107955"/>
                    </a:lnTo>
                    <a:lnTo>
                      <a:pt x="53208" y="107575"/>
                    </a:lnTo>
                    <a:lnTo>
                      <a:pt x="52982" y="107575"/>
                    </a:lnTo>
                    <a:lnTo>
                      <a:pt x="52982" y="108127"/>
                    </a:lnTo>
                    <a:lnTo>
                      <a:pt x="52249" y="108127"/>
                    </a:lnTo>
                    <a:lnTo>
                      <a:pt x="52249" y="107955"/>
                    </a:lnTo>
                    <a:lnTo>
                      <a:pt x="52137" y="107886"/>
                    </a:lnTo>
                    <a:lnTo>
                      <a:pt x="52137" y="107886"/>
                    </a:lnTo>
                    <a:lnTo>
                      <a:pt x="52137" y="107886"/>
                    </a:lnTo>
                    <a:lnTo>
                      <a:pt x="52137" y="107817"/>
                    </a:lnTo>
                    <a:lnTo>
                      <a:pt x="52137" y="107817"/>
                    </a:lnTo>
                    <a:lnTo>
                      <a:pt x="52080" y="107679"/>
                    </a:lnTo>
                    <a:lnTo>
                      <a:pt x="51855" y="107679"/>
                    </a:lnTo>
                    <a:lnTo>
                      <a:pt x="51855" y="107126"/>
                    </a:lnTo>
                    <a:lnTo>
                      <a:pt x="50953" y="107057"/>
                    </a:lnTo>
                    <a:lnTo>
                      <a:pt x="49995" y="106816"/>
                    </a:lnTo>
                    <a:lnTo>
                      <a:pt x="49375" y="106574"/>
                    </a:lnTo>
                    <a:lnTo>
                      <a:pt x="49206" y="106194"/>
                    </a:lnTo>
                    <a:lnTo>
                      <a:pt x="48078" y="106194"/>
                    </a:lnTo>
                    <a:lnTo>
                      <a:pt x="47740" y="105884"/>
                    </a:lnTo>
                    <a:lnTo>
                      <a:pt x="47740" y="105884"/>
                    </a:lnTo>
                    <a:lnTo>
                      <a:pt x="47571" y="105918"/>
                    </a:lnTo>
                    <a:lnTo>
                      <a:pt x="47346" y="105987"/>
                    </a:lnTo>
                    <a:lnTo>
                      <a:pt x="47120" y="105987"/>
                    </a:lnTo>
                    <a:lnTo>
                      <a:pt x="46951" y="105987"/>
                    </a:lnTo>
                    <a:lnTo>
                      <a:pt x="46951" y="106436"/>
                    </a:lnTo>
                    <a:lnTo>
                      <a:pt x="45317" y="106298"/>
                    </a:lnTo>
                    <a:lnTo>
                      <a:pt x="45317" y="106436"/>
                    </a:lnTo>
                    <a:lnTo>
                      <a:pt x="42611" y="106678"/>
                    </a:lnTo>
                    <a:lnTo>
                      <a:pt x="42611" y="106194"/>
                    </a:lnTo>
                    <a:lnTo>
                      <a:pt x="42442" y="106194"/>
                    </a:lnTo>
                    <a:lnTo>
                      <a:pt x="42217" y="106367"/>
                    </a:lnTo>
                    <a:lnTo>
                      <a:pt x="42104" y="106505"/>
                    </a:lnTo>
                    <a:lnTo>
                      <a:pt x="41991" y="106574"/>
                    </a:lnTo>
                    <a:lnTo>
                      <a:pt x="41822" y="106609"/>
                    </a:lnTo>
                    <a:lnTo>
                      <a:pt x="41596" y="106609"/>
                    </a:lnTo>
                    <a:lnTo>
                      <a:pt x="41315" y="106678"/>
                    </a:lnTo>
                    <a:lnTo>
                      <a:pt x="40976" y="107817"/>
                    </a:lnTo>
                    <a:lnTo>
                      <a:pt x="39060" y="108127"/>
                    </a:lnTo>
                    <a:lnTo>
                      <a:pt x="38947" y="108127"/>
                    </a:lnTo>
                    <a:lnTo>
                      <a:pt x="38835" y="108265"/>
                    </a:lnTo>
                    <a:lnTo>
                      <a:pt x="38722" y="108300"/>
                    </a:lnTo>
                    <a:lnTo>
                      <a:pt x="38609" y="108369"/>
                    </a:lnTo>
                    <a:lnTo>
                      <a:pt x="38553" y="108507"/>
                    </a:lnTo>
                    <a:lnTo>
                      <a:pt x="38327" y="108507"/>
                    </a:lnTo>
                    <a:lnTo>
                      <a:pt x="38102" y="108576"/>
                    </a:lnTo>
                    <a:lnTo>
                      <a:pt x="37933" y="108507"/>
                    </a:lnTo>
                    <a:lnTo>
                      <a:pt x="37933" y="108369"/>
                    </a:lnTo>
                    <a:lnTo>
                      <a:pt x="37426" y="108265"/>
                    </a:lnTo>
                    <a:lnTo>
                      <a:pt x="37426" y="109197"/>
                    </a:lnTo>
                    <a:lnTo>
                      <a:pt x="37313" y="109439"/>
                    </a:lnTo>
                    <a:lnTo>
                      <a:pt x="37426" y="109818"/>
                    </a:lnTo>
                    <a:lnTo>
                      <a:pt x="37426" y="110336"/>
                    </a:lnTo>
                    <a:lnTo>
                      <a:pt x="36693" y="110509"/>
                    </a:lnTo>
                    <a:lnTo>
                      <a:pt x="36073" y="110716"/>
                    </a:lnTo>
                    <a:lnTo>
                      <a:pt x="35171" y="110819"/>
                    </a:lnTo>
                    <a:lnTo>
                      <a:pt x="34720" y="109887"/>
                    </a:lnTo>
                    <a:lnTo>
                      <a:pt x="34551" y="109818"/>
                    </a:lnTo>
                    <a:lnTo>
                      <a:pt x="34438" y="109749"/>
                    </a:lnTo>
                    <a:lnTo>
                      <a:pt x="34325" y="109680"/>
                    </a:lnTo>
                    <a:lnTo>
                      <a:pt x="34213" y="109646"/>
                    </a:lnTo>
                    <a:lnTo>
                      <a:pt x="33818" y="109646"/>
                    </a:lnTo>
                    <a:lnTo>
                      <a:pt x="33593" y="109335"/>
                    </a:lnTo>
                    <a:lnTo>
                      <a:pt x="32916" y="109335"/>
                    </a:lnTo>
                    <a:lnTo>
                      <a:pt x="32916" y="109197"/>
                    </a:lnTo>
                    <a:lnTo>
                      <a:pt x="32578" y="109128"/>
                    </a:lnTo>
                    <a:lnTo>
                      <a:pt x="32296" y="109128"/>
                    </a:lnTo>
                    <a:lnTo>
                      <a:pt x="31958" y="109059"/>
                    </a:lnTo>
                    <a:lnTo>
                      <a:pt x="31958" y="109335"/>
                    </a:lnTo>
                    <a:lnTo>
                      <a:pt x="31789" y="109335"/>
                    </a:lnTo>
                    <a:lnTo>
                      <a:pt x="31789" y="109887"/>
                    </a:lnTo>
                    <a:lnTo>
                      <a:pt x="29704" y="110025"/>
                    </a:lnTo>
                    <a:lnTo>
                      <a:pt x="29591" y="109646"/>
                    </a:lnTo>
                    <a:lnTo>
                      <a:pt x="29591" y="109197"/>
                    </a:lnTo>
                    <a:lnTo>
                      <a:pt x="29591" y="108817"/>
                    </a:lnTo>
                    <a:lnTo>
                      <a:pt x="30042" y="108507"/>
                    </a:lnTo>
                    <a:lnTo>
                      <a:pt x="30155" y="108438"/>
                    </a:lnTo>
                    <a:lnTo>
                      <a:pt x="30211" y="108369"/>
                    </a:lnTo>
                    <a:lnTo>
                      <a:pt x="30436" y="108300"/>
                    </a:lnTo>
                    <a:lnTo>
                      <a:pt x="30549" y="108300"/>
                    </a:lnTo>
                    <a:lnTo>
                      <a:pt x="30662" y="108300"/>
                    </a:lnTo>
                    <a:lnTo>
                      <a:pt x="30831" y="108265"/>
                    </a:lnTo>
                    <a:lnTo>
                      <a:pt x="30831" y="108127"/>
                    </a:lnTo>
                    <a:lnTo>
                      <a:pt x="31338" y="108127"/>
                    </a:lnTo>
                    <a:lnTo>
                      <a:pt x="31564" y="107817"/>
                    </a:lnTo>
                    <a:lnTo>
                      <a:pt x="32296" y="107817"/>
                    </a:lnTo>
                    <a:lnTo>
                      <a:pt x="32409" y="107955"/>
                    </a:lnTo>
                    <a:lnTo>
                      <a:pt x="32578" y="107989"/>
                    </a:lnTo>
                    <a:lnTo>
                      <a:pt x="32804" y="108058"/>
                    </a:lnTo>
                    <a:lnTo>
                      <a:pt x="33085" y="108127"/>
                    </a:lnTo>
                    <a:lnTo>
                      <a:pt x="33536" y="107610"/>
                    </a:lnTo>
                    <a:lnTo>
                      <a:pt x="34100" y="107299"/>
                    </a:lnTo>
                    <a:lnTo>
                      <a:pt x="34833" y="107126"/>
                    </a:lnTo>
                    <a:lnTo>
                      <a:pt x="35678" y="106885"/>
                    </a:lnTo>
                    <a:lnTo>
                      <a:pt x="35847" y="106574"/>
                    </a:lnTo>
                    <a:lnTo>
                      <a:pt x="36298" y="106436"/>
                    </a:lnTo>
                    <a:lnTo>
                      <a:pt x="36298" y="105987"/>
                    </a:lnTo>
                    <a:lnTo>
                      <a:pt x="36355" y="105815"/>
                    </a:lnTo>
                    <a:lnTo>
                      <a:pt x="36580" y="105677"/>
                    </a:lnTo>
                    <a:lnTo>
                      <a:pt x="36806" y="105539"/>
                    </a:lnTo>
                    <a:lnTo>
                      <a:pt x="36975" y="105435"/>
                    </a:lnTo>
                    <a:lnTo>
                      <a:pt x="37313" y="105366"/>
                    </a:lnTo>
                    <a:lnTo>
                      <a:pt x="37595" y="105366"/>
                    </a:lnTo>
                    <a:lnTo>
                      <a:pt x="38102" y="104124"/>
                    </a:lnTo>
                    <a:lnTo>
                      <a:pt x="38553" y="104124"/>
                    </a:lnTo>
                    <a:lnTo>
                      <a:pt x="38553" y="103917"/>
                    </a:lnTo>
                    <a:lnTo>
                      <a:pt x="39229" y="103917"/>
                    </a:lnTo>
                    <a:lnTo>
                      <a:pt x="39229" y="103537"/>
                    </a:lnTo>
                    <a:lnTo>
                      <a:pt x="39455" y="103537"/>
                    </a:lnTo>
                    <a:lnTo>
                      <a:pt x="39680" y="103433"/>
                    </a:lnTo>
                    <a:lnTo>
                      <a:pt x="39736" y="103364"/>
                    </a:lnTo>
                    <a:lnTo>
                      <a:pt x="39849" y="103364"/>
                    </a:lnTo>
                    <a:lnTo>
                      <a:pt x="40075" y="103364"/>
                    </a:lnTo>
                    <a:lnTo>
                      <a:pt x="40187" y="103295"/>
                    </a:lnTo>
                    <a:lnTo>
                      <a:pt x="40356" y="103295"/>
                    </a:lnTo>
                    <a:lnTo>
                      <a:pt x="40807" y="102847"/>
                    </a:lnTo>
                    <a:lnTo>
                      <a:pt x="42442" y="102053"/>
                    </a:lnTo>
                    <a:lnTo>
                      <a:pt x="42442" y="101742"/>
                    </a:lnTo>
                    <a:lnTo>
                      <a:pt x="43062" y="101466"/>
                    </a:lnTo>
                    <a:lnTo>
                      <a:pt x="43344" y="101087"/>
                    </a:lnTo>
                    <a:lnTo>
                      <a:pt x="43457" y="100465"/>
                    </a:lnTo>
                    <a:lnTo>
                      <a:pt x="43682" y="99775"/>
                    </a:lnTo>
                    <a:lnTo>
                      <a:pt x="43682" y="99085"/>
                    </a:lnTo>
                    <a:lnTo>
                      <a:pt x="43738" y="98602"/>
                    </a:lnTo>
                    <a:lnTo>
                      <a:pt x="44246" y="98602"/>
                    </a:lnTo>
                    <a:lnTo>
                      <a:pt x="44866" y="98636"/>
                    </a:lnTo>
                    <a:lnTo>
                      <a:pt x="45598" y="98774"/>
                    </a:lnTo>
                    <a:lnTo>
                      <a:pt x="46218" y="98843"/>
                    </a:lnTo>
                    <a:lnTo>
                      <a:pt x="46444" y="98843"/>
                    </a:lnTo>
                    <a:lnTo>
                      <a:pt x="46444" y="98705"/>
                    </a:lnTo>
                    <a:lnTo>
                      <a:pt x="46613" y="98602"/>
                    </a:lnTo>
                    <a:lnTo>
                      <a:pt x="46726" y="98464"/>
                    </a:lnTo>
                    <a:lnTo>
                      <a:pt x="46726" y="98395"/>
                    </a:lnTo>
                    <a:lnTo>
                      <a:pt x="46951" y="98291"/>
                    </a:lnTo>
                    <a:lnTo>
                      <a:pt x="47346" y="98291"/>
                    </a:lnTo>
                    <a:lnTo>
                      <a:pt x="47571" y="97911"/>
                    </a:lnTo>
                    <a:lnTo>
                      <a:pt x="47346" y="97601"/>
                    </a:lnTo>
                    <a:lnTo>
                      <a:pt x="47346" y="97152"/>
                    </a:lnTo>
                    <a:lnTo>
                      <a:pt x="47458" y="96704"/>
                    </a:lnTo>
                    <a:lnTo>
                      <a:pt x="47571" y="96324"/>
                    </a:lnTo>
                    <a:lnTo>
                      <a:pt x="53884" y="95944"/>
                    </a:lnTo>
                    <a:lnTo>
                      <a:pt x="56364" y="95944"/>
                    </a:lnTo>
                    <a:lnTo>
                      <a:pt x="56364" y="96082"/>
                    </a:lnTo>
                    <a:lnTo>
                      <a:pt x="56646" y="96220"/>
                    </a:lnTo>
                    <a:lnTo>
                      <a:pt x="56871" y="96324"/>
                    </a:lnTo>
                    <a:lnTo>
                      <a:pt x="56984" y="96462"/>
                    </a:lnTo>
                    <a:lnTo>
                      <a:pt x="57266" y="96531"/>
                    </a:lnTo>
                    <a:lnTo>
                      <a:pt x="57604" y="96566"/>
                    </a:lnTo>
                    <a:lnTo>
                      <a:pt x="57886" y="96635"/>
                    </a:lnTo>
                    <a:lnTo>
                      <a:pt x="57886" y="96773"/>
                    </a:lnTo>
                    <a:lnTo>
                      <a:pt x="59746" y="96324"/>
                    </a:lnTo>
                    <a:lnTo>
                      <a:pt x="59746" y="96220"/>
                    </a:lnTo>
                    <a:lnTo>
                      <a:pt x="60591" y="96220"/>
                    </a:lnTo>
                    <a:lnTo>
                      <a:pt x="61268" y="96324"/>
                    </a:lnTo>
                    <a:lnTo>
                      <a:pt x="61775" y="96531"/>
                    </a:lnTo>
                    <a:lnTo>
                      <a:pt x="62113" y="95254"/>
                    </a:lnTo>
                    <a:lnTo>
                      <a:pt x="62395" y="94150"/>
                    </a:lnTo>
                    <a:lnTo>
                      <a:pt x="62733" y="94081"/>
                    </a:lnTo>
                    <a:lnTo>
                      <a:pt x="62902" y="94081"/>
                    </a:lnTo>
                    <a:lnTo>
                      <a:pt x="63240" y="94012"/>
                    </a:lnTo>
                    <a:lnTo>
                      <a:pt x="63522" y="94012"/>
                    </a:lnTo>
                    <a:lnTo>
                      <a:pt x="63860" y="93632"/>
                    </a:lnTo>
                    <a:lnTo>
                      <a:pt x="64142" y="93321"/>
                    </a:lnTo>
                    <a:lnTo>
                      <a:pt x="64480" y="92942"/>
                    </a:lnTo>
                    <a:lnTo>
                      <a:pt x="65608" y="92942"/>
                    </a:lnTo>
                    <a:lnTo>
                      <a:pt x="66115" y="92320"/>
                    </a:lnTo>
                    <a:lnTo>
                      <a:pt x="66510" y="91699"/>
                    </a:lnTo>
                    <a:lnTo>
                      <a:pt x="66284" y="91699"/>
                    </a:lnTo>
                    <a:lnTo>
                      <a:pt x="65664" y="92079"/>
                    </a:lnTo>
                    <a:lnTo>
                      <a:pt x="64875" y="92320"/>
                    </a:lnTo>
                    <a:lnTo>
                      <a:pt x="63860" y="92493"/>
                    </a:lnTo>
                    <a:lnTo>
                      <a:pt x="62902" y="92631"/>
                    </a:lnTo>
                    <a:lnTo>
                      <a:pt x="62000" y="92804"/>
                    </a:lnTo>
                    <a:lnTo>
                      <a:pt x="61268" y="93080"/>
                    </a:lnTo>
                    <a:lnTo>
                      <a:pt x="60873" y="93459"/>
                    </a:lnTo>
                    <a:lnTo>
                      <a:pt x="60648" y="93563"/>
                    </a:lnTo>
                    <a:lnTo>
                      <a:pt x="60591" y="93770"/>
                    </a:lnTo>
                    <a:lnTo>
                      <a:pt x="60479" y="93874"/>
                    </a:lnTo>
                    <a:lnTo>
                      <a:pt x="60479" y="94150"/>
                    </a:lnTo>
                    <a:lnTo>
                      <a:pt x="55462" y="94253"/>
                    </a:lnTo>
                    <a:lnTo>
                      <a:pt x="55124" y="93943"/>
                    </a:lnTo>
                    <a:lnTo>
                      <a:pt x="54617" y="93701"/>
                    </a:lnTo>
                    <a:lnTo>
                      <a:pt x="54109" y="93459"/>
                    </a:lnTo>
                    <a:lnTo>
                      <a:pt x="53715" y="93459"/>
                    </a:lnTo>
                    <a:lnTo>
                      <a:pt x="53208" y="93080"/>
                    </a:lnTo>
                    <a:lnTo>
                      <a:pt x="52757" y="92942"/>
                    </a:lnTo>
                    <a:lnTo>
                      <a:pt x="52757" y="92493"/>
                    </a:lnTo>
                    <a:lnTo>
                      <a:pt x="52588" y="92493"/>
                    </a:lnTo>
                    <a:lnTo>
                      <a:pt x="52588" y="92079"/>
                    </a:lnTo>
                    <a:lnTo>
                      <a:pt x="52249" y="92079"/>
                    </a:lnTo>
                    <a:lnTo>
                      <a:pt x="52080" y="91699"/>
                    </a:lnTo>
                    <a:lnTo>
                      <a:pt x="50728" y="91941"/>
                    </a:lnTo>
                    <a:lnTo>
                      <a:pt x="50728" y="92079"/>
                    </a:lnTo>
                    <a:lnTo>
                      <a:pt x="49995" y="92079"/>
                    </a:lnTo>
                    <a:lnTo>
                      <a:pt x="49995" y="92182"/>
                    </a:lnTo>
                    <a:lnTo>
                      <a:pt x="49093" y="92389"/>
                    </a:lnTo>
                    <a:lnTo>
                      <a:pt x="47966" y="92424"/>
                    </a:lnTo>
                    <a:lnTo>
                      <a:pt x="46951" y="92493"/>
                    </a:lnTo>
                    <a:lnTo>
                      <a:pt x="46726" y="92389"/>
                    </a:lnTo>
                    <a:lnTo>
                      <a:pt x="46613" y="92251"/>
                    </a:lnTo>
                    <a:lnTo>
                      <a:pt x="46500" y="92182"/>
                    </a:lnTo>
                    <a:lnTo>
                      <a:pt x="46500" y="92079"/>
                    </a:lnTo>
                    <a:lnTo>
                      <a:pt x="46500" y="91941"/>
                    </a:lnTo>
                    <a:lnTo>
                      <a:pt x="46444" y="91803"/>
                    </a:lnTo>
                    <a:lnTo>
                      <a:pt x="46444" y="91492"/>
                    </a:lnTo>
                    <a:lnTo>
                      <a:pt x="46613" y="91492"/>
                    </a:lnTo>
                    <a:lnTo>
                      <a:pt x="46613" y="91389"/>
                    </a:lnTo>
                    <a:lnTo>
                      <a:pt x="48248" y="91251"/>
                    </a:lnTo>
                    <a:lnTo>
                      <a:pt x="48248" y="91113"/>
                    </a:lnTo>
                    <a:lnTo>
                      <a:pt x="47571" y="91009"/>
                    </a:lnTo>
                    <a:lnTo>
                      <a:pt x="46951" y="90871"/>
                    </a:lnTo>
                    <a:lnTo>
                      <a:pt x="45993" y="90871"/>
                    </a:lnTo>
                    <a:lnTo>
                      <a:pt x="45824" y="90008"/>
                    </a:lnTo>
                    <a:lnTo>
                      <a:pt x="45091" y="90008"/>
                    </a:lnTo>
                    <a:lnTo>
                      <a:pt x="45091" y="90319"/>
                    </a:lnTo>
                    <a:lnTo>
                      <a:pt x="44246" y="90250"/>
                    </a:lnTo>
                    <a:lnTo>
                      <a:pt x="43569" y="90181"/>
                    </a:lnTo>
                    <a:lnTo>
                      <a:pt x="42949" y="90250"/>
                    </a:lnTo>
                    <a:lnTo>
                      <a:pt x="42442" y="90422"/>
                    </a:lnTo>
                    <a:lnTo>
                      <a:pt x="42104" y="90422"/>
                    </a:lnTo>
                    <a:lnTo>
                      <a:pt x="41935" y="91113"/>
                    </a:lnTo>
                    <a:lnTo>
                      <a:pt x="40976" y="91251"/>
                    </a:lnTo>
                    <a:lnTo>
                      <a:pt x="40976" y="91389"/>
                    </a:lnTo>
                    <a:lnTo>
                      <a:pt x="39849" y="91251"/>
                    </a:lnTo>
                    <a:lnTo>
                      <a:pt x="39680" y="91492"/>
                    </a:lnTo>
                    <a:lnTo>
                      <a:pt x="39455" y="91699"/>
                    </a:lnTo>
                    <a:lnTo>
                      <a:pt x="39173" y="91734"/>
                    </a:lnTo>
                    <a:lnTo>
                      <a:pt x="38835" y="91803"/>
                    </a:lnTo>
                    <a:lnTo>
                      <a:pt x="38553" y="91872"/>
                    </a:lnTo>
                    <a:lnTo>
                      <a:pt x="38102" y="91941"/>
                    </a:lnTo>
                    <a:lnTo>
                      <a:pt x="38046" y="91872"/>
                    </a:lnTo>
                    <a:lnTo>
                      <a:pt x="38046" y="91872"/>
                    </a:lnTo>
                    <a:lnTo>
                      <a:pt x="37933" y="91872"/>
                    </a:lnTo>
                    <a:lnTo>
                      <a:pt x="37933" y="91872"/>
                    </a:lnTo>
                    <a:lnTo>
                      <a:pt x="37820" y="91803"/>
                    </a:lnTo>
                    <a:lnTo>
                      <a:pt x="37595" y="91803"/>
                    </a:lnTo>
                    <a:lnTo>
                      <a:pt x="37482" y="91423"/>
                    </a:lnTo>
                    <a:lnTo>
                      <a:pt x="37313" y="91182"/>
                    </a:lnTo>
                    <a:lnTo>
                      <a:pt x="37313" y="90940"/>
                    </a:lnTo>
                    <a:lnTo>
                      <a:pt x="37426" y="90560"/>
                    </a:lnTo>
                    <a:lnTo>
                      <a:pt x="35847" y="90560"/>
                    </a:lnTo>
                    <a:lnTo>
                      <a:pt x="35847" y="90422"/>
                    </a:lnTo>
                    <a:lnTo>
                      <a:pt x="35678" y="90422"/>
                    </a:lnTo>
                    <a:lnTo>
                      <a:pt x="35678" y="89732"/>
                    </a:lnTo>
                    <a:lnTo>
                      <a:pt x="36806" y="89628"/>
                    </a:lnTo>
                    <a:lnTo>
                      <a:pt x="36467" y="88938"/>
                    </a:lnTo>
                    <a:lnTo>
                      <a:pt x="34213" y="88490"/>
                    </a:lnTo>
                    <a:lnTo>
                      <a:pt x="34213" y="88110"/>
                    </a:lnTo>
                    <a:lnTo>
                      <a:pt x="34551" y="88110"/>
                    </a:lnTo>
                    <a:lnTo>
                      <a:pt x="34551" y="87937"/>
                    </a:lnTo>
                    <a:lnTo>
                      <a:pt x="35171" y="87937"/>
                    </a:lnTo>
                    <a:lnTo>
                      <a:pt x="35171" y="87799"/>
                    </a:lnTo>
                    <a:lnTo>
                      <a:pt x="35453" y="87730"/>
                    </a:lnTo>
                    <a:lnTo>
                      <a:pt x="35791" y="87592"/>
                    </a:lnTo>
                    <a:lnTo>
                      <a:pt x="36073" y="87558"/>
                    </a:lnTo>
                    <a:lnTo>
                      <a:pt x="36298" y="87489"/>
                    </a:lnTo>
                    <a:lnTo>
                      <a:pt x="36467" y="87351"/>
                    </a:lnTo>
                    <a:lnTo>
                      <a:pt x="36580" y="87178"/>
                    </a:lnTo>
                    <a:lnTo>
                      <a:pt x="36806" y="86971"/>
                    </a:lnTo>
                    <a:lnTo>
                      <a:pt x="36975" y="86971"/>
                    </a:lnTo>
                    <a:lnTo>
                      <a:pt x="36975" y="86557"/>
                    </a:lnTo>
                    <a:lnTo>
                      <a:pt x="38102" y="86557"/>
                    </a:lnTo>
                    <a:lnTo>
                      <a:pt x="38327" y="86867"/>
                    </a:lnTo>
                    <a:lnTo>
                      <a:pt x="38440" y="86867"/>
                    </a:lnTo>
                    <a:lnTo>
                      <a:pt x="38553" y="86798"/>
                    </a:lnTo>
                    <a:lnTo>
                      <a:pt x="38835" y="86798"/>
                    </a:lnTo>
                    <a:lnTo>
                      <a:pt x="39173" y="86729"/>
                    </a:lnTo>
                    <a:lnTo>
                      <a:pt x="39455" y="86729"/>
                    </a:lnTo>
                    <a:lnTo>
                      <a:pt x="39680" y="86729"/>
                    </a:lnTo>
                    <a:lnTo>
                      <a:pt x="39849" y="86660"/>
                    </a:lnTo>
                    <a:lnTo>
                      <a:pt x="39849" y="86419"/>
                    </a:lnTo>
                    <a:lnTo>
                      <a:pt x="40187" y="86419"/>
                    </a:lnTo>
                    <a:lnTo>
                      <a:pt x="41315" y="85591"/>
                    </a:lnTo>
                    <a:lnTo>
                      <a:pt x="41709" y="85591"/>
                    </a:lnTo>
                    <a:lnTo>
                      <a:pt x="41709" y="85280"/>
                    </a:lnTo>
                    <a:lnTo>
                      <a:pt x="43738" y="85107"/>
                    </a:lnTo>
                    <a:lnTo>
                      <a:pt x="45598" y="84590"/>
                    </a:lnTo>
                    <a:lnTo>
                      <a:pt x="47120" y="83899"/>
                    </a:lnTo>
                    <a:lnTo>
                      <a:pt x="48248" y="82899"/>
                    </a:lnTo>
                    <a:lnTo>
                      <a:pt x="49093" y="81760"/>
                    </a:lnTo>
                    <a:lnTo>
                      <a:pt x="49375" y="80448"/>
                    </a:lnTo>
                    <a:lnTo>
                      <a:pt x="48868" y="80207"/>
                    </a:lnTo>
                    <a:lnTo>
                      <a:pt x="48586" y="79827"/>
                    </a:lnTo>
                    <a:lnTo>
                      <a:pt x="48473" y="79275"/>
                    </a:lnTo>
                    <a:lnTo>
                      <a:pt x="49600" y="78274"/>
                    </a:lnTo>
                    <a:lnTo>
                      <a:pt x="48980" y="78067"/>
                    </a:lnTo>
                    <a:lnTo>
                      <a:pt x="48698" y="77687"/>
                    </a:lnTo>
                    <a:lnTo>
                      <a:pt x="48473" y="77204"/>
                    </a:lnTo>
                    <a:lnTo>
                      <a:pt x="48473" y="76686"/>
                    </a:lnTo>
                    <a:lnTo>
                      <a:pt x="48473" y="76065"/>
                    </a:lnTo>
                    <a:lnTo>
                      <a:pt x="45317" y="76203"/>
                    </a:lnTo>
                    <a:lnTo>
                      <a:pt x="44189" y="77446"/>
                    </a:lnTo>
                    <a:lnTo>
                      <a:pt x="43231" y="77446"/>
                    </a:lnTo>
                    <a:lnTo>
                      <a:pt x="43062" y="77204"/>
                    </a:lnTo>
                    <a:lnTo>
                      <a:pt x="40976" y="77446"/>
                    </a:lnTo>
                    <a:lnTo>
                      <a:pt x="40976" y="76893"/>
                    </a:lnTo>
                    <a:lnTo>
                      <a:pt x="41202" y="76824"/>
                    </a:lnTo>
                    <a:lnTo>
                      <a:pt x="41315" y="76755"/>
                    </a:lnTo>
                    <a:lnTo>
                      <a:pt x="41315" y="76755"/>
                    </a:lnTo>
                    <a:lnTo>
                      <a:pt x="41315" y="76686"/>
                    </a:lnTo>
                    <a:lnTo>
                      <a:pt x="41427" y="76686"/>
                    </a:lnTo>
                    <a:lnTo>
                      <a:pt x="41427" y="76548"/>
                    </a:lnTo>
                    <a:lnTo>
                      <a:pt x="41484" y="76514"/>
                    </a:lnTo>
                    <a:lnTo>
                      <a:pt x="41709" y="76514"/>
                    </a:lnTo>
                    <a:lnTo>
                      <a:pt x="41709" y="76203"/>
                    </a:lnTo>
                    <a:lnTo>
                      <a:pt x="43569" y="75375"/>
                    </a:lnTo>
                    <a:lnTo>
                      <a:pt x="43964" y="75375"/>
                    </a:lnTo>
                    <a:lnTo>
                      <a:pt x="44189" y="75133"/>
                    </a:lnTo>
                    <a:lnTo>
                      <a:pt x="44697" y="75133"/>
                    </a:lnTo>
                    <a:lnTo>
                      <a:pt x="44697" y="74926"/>
                    </a:lnTo>
                    <a:lnTo>
                      <a:pt x="45317" y="74823"/>
                    </a:lnTo>
                    <a:lnTo>
                      <a:pt x="45486" y="74443"/>
                    </a:lnTo>
                    <a:lnTo>
                      <a:pt x="45824" y="74443"/>
                    </a:lnTo>
                    <a:lnTo>
                      <a:pt x="46106" y="73856"/>
                    </a:lnTo>
                    <a:lnTo>
                      <a:pt x="46218" y="73166"/>
                    </a:lnTo>
                    <a:lnTo>
                      <a:pt x="44697" y="73062"/>
                    </a:lnTo>
                    <a:lnTo>
                      <a:pt x="44697" y="72855"/>
                    </a:lnTo>
                    <a:lnTo>
                      <a:pt x="43964" y="72372"/>
                    </a:lnTo>
                    <a:lnTo>
                      <a:pt x="43569" y="71544"/>
                    </a:lnTo>
                    <a:lnTo>
                      <a:pt x="43344" y="70681"/>
                    </a:lnTo>
                    <a:lnTo>
                      <a:pt x="43231" y="69715"/>
                    </a:lnTo>
                    <a:lnTo>
                      <a:pt x="47120" y="69715"/>
                    </a:lnTo>
                    <a:lnTo>
                      <a:pt x="47740" y="71095"/>
                    </a:lnTo>
                    <a:lnTo>
                      <a:pt x="48586" y="70992"/>
                    </a:lnTo>
                    <a:lnTo>
                      <a:pt x="49600" y="70992"/>
                    </a:lnTo>
                    <a:lnTo>
                      <a:pt x="49600" y="71164"/>
                    </a:lnTo>
                    <a:lnTo>
                      <a:pt x="49600" y="71302"/>
                    </a:lnTo>
                    <a:lnTo>
                      <a:pt x="49488" y="71406"/>
                    </a:lnTo>
                    <a:lnTo>
                      <a:pt x="49375" y="71475"/>
                    </a:lnTo>
                    <a:lnTo>
                      <a:pt x="49375" y="71544"/>
                    </a:lnTo>
                    <a:lnTo>
                      <a:pt x="49318" y="71682"/>
                    </a:lnTo>
                    <a:lnTo>
                      <a:pt x="49206" y="71786"/>
                    </a:lnTo>
                    <a:lnTo>
                      <a:pt x="49375" y="71786"/>
                    </a:lnTo>
                    <a:lnTo>
                      <a:pt x="50108" y="71475"/>
                    </a:lnTo>
                    <a:lnTo>
                      <a:pt x="51122" y="71233"/>
                    </a:lnTo>
                    <a:lnTo>
                      <a:pt x="52080" y="71095"/>
                    </a:lnTo>
                    <a:lnTo>
                      <a:pt x="52080" y="70681"/>
                    </a:lnTo>
                    <a:lnTo>
                      <a:pt x="52475" y="70716"/>
                    </a:lnTo>
                    <a:lnTo>
                      <a:pt x="52757" y="70716"/>
                    </a:lnTo>
                    <a:lnTo>
                      <a:pt x="52982" y="70785"/>
                    </a:lnTo>
                    <a:lnTo>
                      <a:pt x="53208" y="70854"/>
                    </a:lnTo>
                    <a:lnTo>
                      <a:pt x="53377" y="70992"/>
                    </a:lnTo>
                    <a:lnTo>
                      <a:pt x="53377" y="71095"/>
                    </a:lnTo>
                    <a:lnTo>
                      <a:pt x="54109" y="71095"/>
                    </a:lnTo>
                    <a:lnTo>
                      <a:pt x="54109" y="71233"/>
                    </a:lnTo>
                    <a:lnTo>
                      <a:pt x="56139" y="71095"/>
                    </a:lnTo>
                    <a:lnTo>
                      <a:pt x="56139" y="70681"/>
                    </a:lnTo>
                    <a:lnTo>
                      <a:pt x="58619" y="70405"/>
                    </a:lnTo>
                    <a:lnTo>
                      <a:pt x="59351" y="70992"/>
                    </a:lnTo>
                    <a:lnTo>
                      <a:pt x="59746" y="70992"/>
                    </a:lnTo>
                    <a:lnTo>
                      <a:pt x="60140" y="71371"/>
                    </a:lnTo>
                    <a:lnTo>
                      <a:pt x="60648" y="71371"/>
                    </a:lnTo>
                    <a:lnTo>
                      <a:pt x="60648" y="71544"/>
                    </a:lnTo>
                    <a:lnTo>
                      <a:pt x="60873" y="71682"/>
                    </a:lnTo>
                    <a:lnTo>
                      <a:pt x="61155" y="71716"/>
                    </a:lnTo>
                    <a:lnTo>
                      <a:pt x="61380" y="71855"/>
                    </a:lnTo>
                    <a:lnTo>
                      <a:pt x="61775" y="71924"/>
                    </a:lnTo>
                    <a:lnTo>
                      <a:pt x="61775" y="71786"/>
                    </a:lnTo>
                    <a:lnTo>
                      <a:pt x="61099" y="71682"/>
                    </a:lnTo>
                    <a:lnTo>
                      <a:pt x="60986" y="71475"/>
                    </a:lnTo>
                    <a:lnTo>
                      <a:pt x="60873" y="71371"/>
                    </a:lnTo>
                    <a:lnTo>
                      <a:pt x="60760" y="71233"/>
                    </a:lnTo>
                    <a:lnTo>
                      <a:pt x="60648" y="71095"/>
                    </a:lnTo>
                    <a:lnTo>
                      <a:pt x="60479" y="71095"/>
                    </a:lnTo>
                    <a:lnTo>
                      <a:pt x="60028" y="70543"/>
                    </a:lnTo>
                    <a:lnTo>
                      <a:pt x="59971" y="69853"/>
                    </a:lnTo>
                    <a:lnTo>
                      <a:pt x="60591" y="69715"/>
                    </a:lnTo>
                    <a:lnTo>
                      <a:pt x="61155" y="69646"/>
                    </a:lnTo>
                    <a:lnTo>
                      <a:pt x="62000" y="69611"/>
                    </a:lnTo>
                    <a:lnTo>
                      <a:pt x="62000" y="69473"/>
                    </a:lnTo>
                    <a:lnTo>
                      <a:pt x="61493" y="68955"/>
                    </a:lnTo>
                    <a:lnTo>
                      <a:pt x="61099" y="68334"/>
                    </a:lnTo>
                    <a:lnTo>
                      <a:pt x="60873" y="67644"/>
                    </a:lnTo>
                    <a:lnTo>
                      <a:pt x="61719" y="67230"/>
                    </a:lnTo>
                    <a:lnTo>
                      <a:pt x="62282" y="66540"/>
                    </a:lnTo>
                    <a:lnTo>
                      <a:pt x="62733" y="65849"/>
                    </a:lnTo>
                    <a:lnTo>
                      <a:pt x="61606" y="65711"/>
                    </a:lnTo>
                    <a:lnTo>
                      <a:pt x="61606" y="63399"/>
                    </a:lnTo>
                    <a:lnTo>
                      <a:pt x="62395" y="63399"/>
                    </a:lnTo>
                    <a:lnTo>
                      <a:pt x="62395" y="63088"/>
                    </a:lnTo>
                    <a:lnTo>
                      <a:pt x="63522" y="63088"/>
                    </a:lnTo>
                    <a:lnTo>
                      <a:pt x="63860" y="62709"/>
                    </a:lnTo>
                    <a:lnTo>
                      <a:pt x="63410" y="62433"/>
                    </a:lnTo>
                    <a:lnTo>
                      <a:pt x="63353" y="62053"/>
                    </a:lnTo>
                    <a:lnTo>
                      <a:pt x="63353" y="61570"/>
                    </a:lnTo>
                    <a:lnTo>
                      <a:pt x="63748" y="61432"/>
                    </a:lnTo>
                    <a:lnTo>
                      <a:pt x="64030" y="61259"/>
                    </a:lnTo>
                    <a:lnTo>
                      <a:pt x="64368" y="61018"/>
                    </a:lnTo>
                    <a:lnTo>
                      <a:pt x="64480" y="60742"/>
                    </a:lnTo>
                    <a:lnTo>
                      <a:pt x="64255" y="60742"/>
                    </a:lnTo>
                    <a:lnTo>
                      <a:pt x="64142" y="60569"/>
                    </a:lnTo>
                    <a:lnTo>
                      <a:pt x="64142" y="60431"/>
                    </a:lnTo>
                    <a:lnTo>
                      <a:pt x="64030" y="60362"/>
                    </a:lnTo>
                    <a:lnTo>
                      <a:pt x="63860" y="60362"/>
                    </a:lnTo>
                    <a:lnTo>
                      <a:pt x="63635" y="60362"/>
                    </a:lnTo>
                    <a:lnTo>
                      <a:pt x="63353" y="60327"/>
                    </a:lnTo>
                    <a:lnTo>
                      <a:pt x="63128" y="60431"/>
                    </a:lnTo>
                    <a:lnTo>
                      <a:pt x="62902" y="60569"/>
                    </a:lnTo>
                    <a:lnTo>
                      <a:pt x="62620" y="60569"/>
                    </a:lnTo>
                    <a:lnTo>
                      <a:pt x="62226" y="60638"/>
                    </a:lnTo>
                    <a:lnTo>
                      <a:pt x="62000" y="59948"/>
                    </a:lnTo>
                    <a:lnTo>
                      <a:pt x="61775" y="59948"/>
                    </a:lnTo>
                    <a:lnTo>
                      <a:pt x="61606" y="60327"/>
                    </a:lnTo>
                    <a:lnTo>
                      <a:pt x="61380" y="60742"/>
                    </a:lnTo>
                    <a:lnTo>
                      <a:pt x="60986" y="61190"/>
                    </a:lnTo>
                    <a:lnTo>
                      <a:pt x="60648" y="61432"/>
                    </a:lnTo>
                    <a:lnTo>
                      <a:pt x="59746" y="61432"/>
                    </a:lnTo>
                    <a:lnTo>
                      <a:pt x="59520" y="61018"/>
                    </a:lnTo>
                    <a:lnTo>
                      <a:pt x="59351" y="61018"/>
                    </a:lnTo>
                    <a:lnTo>
                      <a:pt x="59351" y="60189"/>
                    </a:lnTo>
                    <a:lnTo>
                      <a:pt x="58224" y="60189"/>
                    </a:lnTo>
                    <a:lnTo>
                      <a:pt x="57999" y="59948"/>
                    </a:lnTo>
                    <a:lnTo>
                      <a:pt x="57886" y="59741"/>
                    </a:lnTo>
                    <a:lnTo>
                      <a:pt x="57717" y="59568"/>
                    </a:lnTo>
                    <a:lnTo>
                      <a:pt x="57491" y="59361"/>
                    </a:lnTo>
                    <a:lnTo>
                      <a:pt x="57097" y="59257"/>
                    </a:lnTo>
                    <a:lnTo>
                      <a:pt x="57266" y="57981"/>
                    </a:lnTo>
                    <a:lnTo>
                      <a:pt x="56251" y="57670"/>
                    </a:lnTo>
                    <a:lnTo>
                      <a:pt x="55462" y="57049"/>
                    </a:lnTo>
                    <a:lnTo>
                      <a:pt x="54842" y="56289"/>
                    </a:lnTo>
                    <a:lnTo>
                      <a:pt x="54504" y="55496"/>
                    </a:lnTo>
                    <a:lnTo>
                      <a:pt x="54955" y="55289"/>
                    </a:lnTo>
                    <a:lnTo>
                      <a:pt x="54955" y="55047"/>
                    </a:lnTo>
                    <a:lnTo>
                      <a:pt x="54955" y="54805"/>
                    </a:lnTo>
                    <a:lnTo>
                      <a:pt x="55011" y="54426"/>
                    </a:lnTo>
                    <a:lnTo>
                      <a:pt x="55237" y="54426"/>
                    </a:lnTo>
                    <a:lnTo>
                      <a:pt x="55237" y="53977"/>
                    </a:lnTo>
                    <a:lnTo>
                      <a:pt x="55631" y="53839"/>
                    </a:lnTo>
                    <a:lnTo>
                      <a:pt x="55631" y="53528"/>
                    </a:lnTo>
                    <a:lnTo>
                      <a:pt x="56759" y="53045"/>
                    </a:lnTo>
                    <a:lnTo>
                      <a:pt x="57266" y="51078"/>
                    </a:lnTo>
                    <a:lnTo>
                      <a:pt x="58619" y="51078"/>
                    </a:lnTo>
                    <a:lnTo>
                      <a:pt x="58619" y="50974"/>
                    </a:lnTo>
                    <a:lnTo>
                      <a:pt x="58224" y="50974"/>
                    </a:lnTo>
                    <a:lnTo>
                      <a:pt x="58224" y="50526"/>
                    </a:lnTo>
                    <a:lnTo>
                      <a:pt x="59351" y="50388"/>
                    </a:lnTo>
                    <a:lnTo>
                      <a:pt x="59351" y="50284"/>
                    </a:lnTo>
                    <a:lnTo>
                      <a:pt x="58619" y="50215"/>
                    </a:lnTo>
                    <a:lnTo>
                      <a:pt x="57999" y="50077"/>
                    </a:lnTo>
                    <a:lnTo>
                      <a:pt x="57379" y="50008"/>
                    </a:lnTo>
                    <a:lnTo>
                      <a:pt x="57097" y="49974"/>
                    </a:lnTo>
                    <a:lnTo>
                      <a:pt x="56759" y="50284"/>
                    </a:lnTo>
                    <a:lnTo>
                      <a:pt x="55462" y="50284"/>
                    </a:lnTo>
                    <a:lnTo>
                      <a:pt x="55631" y="51354"/>
                    </a:lnTo>
                    <a:lnTo>
                      <a:pt x="55462" y="51389"/>
                    </a:lnTo>
                    <a:lnTo>
                      <a:pt x="55124" y="51458"/>
                    </a:lnTo>
                    <a:lnTo>
                      <a:pt x="54729" y="51458"/>
                    </a:lnTo>
                    <a:lnTo>
                      <a:pt x="54335" y="51527"/>
                    </a:lnTo>
                    <a:lnTo>
                      <a:pt x="54335" y="51665"/>
                    </a:lnTo>
                    <a:lnTo>
                      <a:pt x="52757" y="51665"/>
                    </a:lnTo>
                    <a:lnTo>
                      <a:pt x="52700" y="51975"/>
                    </a:lnTo>
                    <a:lnTo>
                      <a:pt x="52475" y="52217"/>
                    </a:lnTo>
                    <a:lnTo>
                      <a:pt x="52249" y="52389"/>
                    </a:lnTo>
                    <a:lnTo>
                      <a:pt x="51855" y="52597"/>
                    </a:lnTo>
                    <a:lnTo>
                      <a:pt x="51235" y="52769"/>
                    </a:lnTo>
                    <a:lnTo>
                      <a:pt x="50502" y="52838"/>
                    </a:lnTo>
                    <a:lnTo>
                      <a:pt x="49600" y="52838"/>
                    </a:lnTo>
                    <a:lnTo>
                      <a:pt x="49600" y="52459"/>
                    </a:lnTo>
                    <a:lnTo>
                      <a:pt x="49375" y="52459"/>
                    </a:lnTo>
                    <a:lnTo>
                      <a:pt x="49206" y="52597"/>
                    </a:lnTo>
                    <a:lnTo>
                      <a:pt x="48980" y="52735"/>
                    </a:lnTo>
                    <a:lnTo>
                      <a:pt x="48755" y="52735"/>
                    </a:lnTo>
                    <a:lnTo>
                      <a:pt x="48473" y="52735"/>
                    </a:lnTo>
                    <a:lnTo>
                      <a:pt x="48078" y="52735"/>
                    </a:lnTo>
                    <a:lnTo>
                      <a:pt x="47571" y="51906"/>
                    </a:lnTo>
                    <a:lnTo>
                      <a:pt x="46613" y="51837"/>
                    </a:lnTo>
                    <a:lnTo>
                      <a:pt x="45824" y="51768"/>
                    </a:lnTo>
                    <a:lnTo>
                      <a:pt x="45486" y="51078"/>
                    </a:lnTo>
                    <a:lnTo>
                      <a:pt x="45317" y="51078"/>
                    </a:lnTo>
                    <a:lnTo>
                      <a:pt x="45317" y="51285"/>
                    </a:lnTo>
                    <a:lnTo>
                      <a:pt x="45317" y="51389"/>
                    </a:lnTo>
                    <a:lnTo>
                      <a:pt x="45204" y="51527"/>
                    </a:lnTo>
                    <a:lnTo>
                      <a:pt x="45091" y="51665"/>
                    </a:lnTo>
                    <a:lnTo>
                      <a:pt x="45317" y="51665"/>
                    </a:lnTo>
                    <a:lnTo>
                      <a:pt x="45486" y="51768"/>
                    </a:lnTo>
                    <a:lnTo>
                      <a:pt x="45598" y="51837"/>
                    </a:lnTo>
                    <a:lnTo>
                      <a:pt x="45711" y="51837"/>
                    </a:lnTo>
                    <a:lnTo>
                      <a:pt x="45711" y="51837"/>
                    </a:lnTo>
                    <a:lnTo>
                      <a:pt x="45824" y="51837"/>
                    </a:lnTo>
                    <a:lnTo>
                      <a:pt x="45937" y="51837"/>
                    </a:lnTo>
                    <a:lnTo>
                      <a:pt x="45993" y="51906"/>
                    </a:lnTo>
                    <a:lnTo>
                      <a:pt x="46218" y="52217"/>
                    </a:lnTo>
                    <a:lnTo>
                      <a:pt x="46218" y="52597"/>
                    </a:lnTo>
                    <a:lnTo>
                      <a:pt x="46218" y="53045"/>
                    </a:lnTo>
                    <a:lnTo>
                      <a:pt x="45993" y="53045"/>
                    </a:lnTo>
                    <a:lnTo>
                      <a:pt x="45993" y="53977"/>
                    </a:lnTo>
                    <a:lnTo>
                      <a:pt x="44809" y="53839"/>
                    </a:lnTo>
                    <a:lnTo>
                      <a:pt x="43682" y="53459"/>
                    </a:lnTo>
                    <a:lnTo>
                      <a:pt x="42837" y="53045"/>
                    </a:lnTo>
                    <a:lnTo>
                      <a:pt x="41991" y="52528"/>
                    </a:lnTo>
                    <a:lnTo>
                      <a:pt x="41315" y="52044"/>
                    </a:lnTo>
                    <a:lnTo>
                      <a:pt x="40976" y="51975"/>
                    </a:lnTo>
                    <a:lnTo>
                      <a:pt x="40807" y="51837"/>
                    </a:lnTo>
                    <a:lnTo>
                      <a:pt x="40582" y="51768"/>
                    </a:lnTo>
                    <a:lnTo>
                      <a:pt x="40356" y="51665"/>
                    </a:lnTo>
                    <a:lnTo>
                      <a:pt x="39680" y="51768"/>
                    </a:lnTo>
                    <a:lnTo>
                      <a:pt x="39680" y="51906"/>
                    </a:lnTo>
                    <a:lnTo>
                      <a:pt x="39229" y="51906"/>
                    </a:lnTo>
                    <a:lnTo>
                      <a:pt x="39173" y="52044"/>
                    </a:lnTo>
                    <a:lnTo>
                      <a:pt x="39060" y="52148"/>
                    </a:lnTo>
                    <a:lnTo>
                      <a:pt x="39060" y="52286"/>
                    </a:lnTo>
                    <a:lnTo>
                      <a:pt x="39060" y="52459"/>
                    </a:lnTo>
                    <a:lnTo>
                      <a:pt x="39455" y="52769"/>
                    </a:lnTo>
                    <a:lnTo>
                      <a:pt x="39680" y="53218"/>
                    </a:lnTo>
                    <a:lnTo>
                      <a:pt x="39680" y="53770"/>
                    </a:lnTo>
                    <a:lnTo>
                      <a:pt x="39680" y="54426"/>
                    </a:lnTo>
                    <a:lnTo>
                      <a:pt x="38722" y="54426"/>
                    </a:lnTo>
                    <a:lnTo>
                      <a:pt x="38609" y="54150"/>
                    </a:lnTo>
                    <a:lnTo>
                      <a:pt x="38440" y="53908"/>
                    </a:lnTo>
                    <a:lnTo>
                      <a:pt x="38215" y="53666"/>
                    </a:lnTo>
                    <a:lnTo>
                      <a:pt x="38102" y="53425"/>
                    </a:lnTo>
                    <a:lnTo>
                      <a:pt x="38046" y="53218"/>
                    </a:lnTo>
                    <a:lnTo>
                      <a:pt x="38046" y="53045"/>
                    </a:lnTo>
                    <a:lnTo>
                      <a:pt x="38046" y="52838"/>
                    </a:lnTo>
                    <a:lnTo>
                      <a:pt x="38046" y="52666"/>
                    </a:lnTo>
                    <a:lnTo>
                      <a:pt x="37933" y="52459"/>
                    </a:lnTo>
                    <a:lnTo>
                      <a:pt x="36298" y="51665"/>
                    </a:lnTo>
                    <a:lnTo>
                      <a:pt x="35960" y="51078"/>
                    </a:lnTo>
                    <a:lnTo>
                      <a:pt x="35847" y="50319"/>
                    </a:lnTo>
                    <a:lnTo>
                      <a:pt x="35847" y="49594"/>
                    </a:lnTo>
                    <a:lnTo>
                      <a:pt x="36073" y="49525"/>
                    </a:lnTo>
                    <a:lnTo>
                      <a:pt x="36298" y="49456"/>
                    </a:lnTo>
                    <a:lnTo>
                      <a:pt x="36580" y="49456"/>
                    </a:lnTo>
                    <a:lnTo>
                      <a:pt x="36975" y="49456"/>
                    </a:lnTo>
                    <a:lnTo>
                      <a:pt x="37087" y="49525"/>
                    </a:lnTo>
                    <a:lnTo>
                      <a:pt x="37200" y="49594"/>
                    </a:lnTo>
                    <a:lnTo>
                      <a:pt x="37313" y="49628"/>
                    </a:lnTo>
                    <a:lnTo>
                      <a:pt x="37426" y="49698"/>
                    </a:lnTo>
                    <a:lnTo>
                      <a:pt x="37426" y="49594"/>
                    </a:lnTo>
                    <a:lnTo>
                      <a:pt x="37200" y="49594"/>
                    </a:lnTo>
                    <a:lnTo>
                      <a:pt x="37087" y="49387"/>
                    </a:lnTo>
                    <a:lnTo>
                      <a:pt x="37087" y="49214"/>
                    </a:lnTo>
                    <a:lnTo>
                      <a:pt x="37200" y="49076"/>
                    </a:lnTo>
                    <a:lnTo>
                      <a:pt x="37313" y="48938"/>
                    </a:lnTo>
                    <a:lnTo>
                      <a:pt x="37426" y="48835"/>
                    </a:lnTo>
                    <a:lnTo>
                      <a:pt x="37595" y="48766"/>
                    </a:lnTo>
                    <a:lnTo>
                      <a:pt x="37820" y="48628"/>
                    </a:lnTo>
                    <a:lnTo>
                      <a:pt x="37933" y="48593"/>
                    </a:lnTo>
                    <a:lnTo>
                      <a:pt x="37933" y="48317"/>
                    </a:lnTo>
                    <a:lnTo>
                      <a:pt x="38327" y="48213"/>
                    </a:lnTo>
                    <a:lnTo>
                      <a:pt x="38327" y="47903"/>
                    </a:lnTo>
                    <a:lnTo>
                      <a:pt x="38553" y="47903"/>
                    </a:lnTo>
                    <a:lnTo>
                      <a:pt x="38553" y="47627"/>
                    </a:lnTo>
                    <a:lnTo>
                      <a:pt x="39060" y="47523"/>
                    </a:lnTo>
                    <a:lnTo>
                      <a:pt x="39060" y="47213"/>
                    </a:lnTo>
                    <a:lnTo>
                      <a:pt x="39229" y="47213"/>
                    </a:lnTo>
                    <a:lnTo>
                      <a:pt x="39680" y="46384"/>
                    </a:lnTo>
                    <a:lnTo>
                      <a:pt x="39849" y="46384"/>
                    </a:lnTo>
                    <a:lnTo>
                      <a:pt x="39849" y="45314"/>
                    </a:lnTo>
                    <a:lnTo>
                      <a:pt x="40807" y="45004"/>
                    </a:lnTo>
                    <a:lnTo>
                      <a:pt x="40807" y="44176"/>
                    </a:lnTo>
                    <a:lnTo>
                      <a:pt x="40976" y="44176"/>
                    </a:lnTo>
                    <a:lnTo>
                      <a:pt x="41315" y="44072"/>
                    </a:lnTo>
                    <a:lnTo>
                      <a:pt x="41484" y="43934"/>
                    </a:lnTo>
                    <a:lnTo>
                      <a:pt x="41596" y="43865"/>
                    </a:lnTo>
                    <a:lnTo>
                      <a:pt x="41935" y="43796"/>
                    </a:lnTo>
                    <a:lnTo>
                      <a:pt x="41991" y="43761"/>
                    </a:lnTo>
                    <a:lnTo>
                      <a:pt x="42217" y="43623"/>
                    </a:lnTo>
                    <a:lnTo>
                      <a:pt x="42329" y="43485"/>
                    </a:lnTo>
                    <a:lnTo>
                      <a:pt x="42442" y="43175"/>
                    </a:lnTo>
                    <a:lnTo>
                      <a:pt x="42442" y="43106"/>
                    </a:lnTo>
                    <a:lnTo>
                      <a:pt x="42555" y="43106"/>
                    </a:lnTo>
                    <a:lnTo>
                      <a:pt x="42611" y="43175"/>
                    </a:lnTo>
                    <a:lnTo>
                      <a:pt x="42611" y="43106"/>
                    </a:lnTo>
                    <a:lnTo>
                      <a:pt x="42611" y="43071"/>
                    </a:lnTo>
                    <a:lnTo>
                      <a:pt x="42104" y="42933"/>
                    </a:lnTo>
                    <a:lnTo>
                      <a:pt x="41709" y="41691"/>
                    </a:lnTo>
                    <a:lnTo>
                      <a:pt x="40864" y="41622"/>
                    </a:lnTo>
                    <a:lnTo>
                      <a:pt x="40356" y="41415"/>
                    </a:lnTo>
                    <a:lnTo>
                      <a:pt x="39962" y="41242"/>
                    </a:lnTo>
                    <a:lnTo>
                      <a:pt x="39680" y="41000"/>
                    </a:lnTo>
                    <a:lnTo>
                      <a:pt x="39229" y="40724"/>
                    </a:lnTo>
                    <a:lnTo>
                      <a:pt x="39680" y="37273"/>
                    </a:lnTo>
                    <a:lnTo>
                      <a:pt x="40582" y="37204"/>
                    </a:lnTo>
                    <a:lnTo>
                      <a:pt x="41089" y="37204"/>
                    </a:lnTo>
                    <a:lnTo>
                      <a:pt x="41596" y="37273"/>
                    </a:lnTo>
                    <a:lnTo>
                      <a:pt x="42442" y="37411"/>
                    </a:lnTo>
                    <a:lnTo>
                      <a:pt x="42442" y="37273"/>
                    </a:lnTo>
                    <a:lnTo>
                      <a:pt x="41596" y="37031"/>
                    </a:lnTo>
                    <a:lnTo>
                      <a:pt x="40864" y="36721"/>
                    </a:lnTo>
                    <a:lnTo>
                      <a:pt x="40300" y="36272"/>
                    </a:lnTo>
                    <a:lnTo>
                      <a:pt x="39849" y="35789"/>
                    </a:lnTo>
                    <a:lnTo>
                      <a:pt x="39680" y="35789"/>
                    </a:lnTo>
                    <a:lnTo>
                      <a:pt x="39680" y="36341"/>
                    </a:lnTo>
                    <a:lnTo>
                      <a:pt x="39455" y="37031"/>
                    </a:lnTo>
                    <a:lnTo>
                      <a:pt x="39229" y="37653"/>
                    </a:lnTo>
                    <a:lnTo>
                      <a:pt x="39060" y="38101"/>
                    </a:lnTo>
                    <a:lnTo>
                      <a:pt x="38722" y="38101"/>
                    </a:lnTo>
                    <a:lnTo>
                      <a:pt x="38327" y="38550"/>
                    </a:lnTo>
                    <a:lnTo>
                      <a:pt x="37595" y="38550"/>
                    </a:lnTo>
                    <a:lnTo>
                      <a:pt x="37595" y="38654"/>
                    </a:lnTo>
                    <a:lnTo>
                      <a:pt x="38046" y="38964"/>
                    </a:lnTo>
                    <a:lnTo>
                      <a:pt x="38215" y="39413"/>
                    </a:lnTo>
                    <a:lnTo>
                      <a:pt x="38327" y="39930"/>
                    </a:lnTo>
                    <a:lnTo>
                      <a:pt x="38215" y="39965"/>
                    </a:lnTo>
                    <a:lnTo>
                      <a:pt x="38215" y="39965"/>
                    </a:lnTo>
                    <a:lnTo>
                      <a:pt x="38102" y="39965"/>
                    </a:lnTo>
                    <a:lnTo>
                      <a:pt x="38102" y="40034"/>
                    </a:lnTo>
                    <a:lnTo>
                      <a:pt x="38102" y="40034"/>
                    </a:lnTo>
                    <a:lnTo>
                      <a:pt x="38102" y="40172"/>
                    </a:lnTo>
                    <a:lnTo>
                      <a:pt x="37200" y="40172"/>
                    </a:lnTo>
                    <a:lnTo>
                      <a:pt x="36693" y="39620"/>
                    </a:lnTo>
                    <a:lnTo>
                      <a:pt x="36186" y="39102"/>
                    </a:lnTo>
                    <a:lnTo>
                      <a:pt x="35847" y="38550"/>
                    </a:lnTo>
                    <a:lnTo>
                      <a:pt x="34551" y="38654"/>
                    </a:lnTo>
                    <a:lnTo>
                      <a:pt x="34438" y="38584"/>
                    </a:lnTo>
                    <a:lnTo>
                      <a:pt x="34213" y="38481"/>
                    </a:lnTo>
                    <a:lnTo>
                      <a:pt x="34100" y="38412"/>
                    </a:lnTo>
                    <a:lnTo>
                      <a:pt x="33931" y="38343"/>
                    </a:lnTo>
                    <a:lnTo>
                      <a:pt x="33818" y="38274"/>
                    </a:lnTo>
                    <a:lnTo>
                      <a:pt x="33818" y="38239"/>
                    </a:lnTo>
                    <a:lnTo>
                      <a:pt x="33818" y="36583"/>
                    </a:lnTo>
                    <a:lnTo>
                      <a:pt x="32916" y="36583"/>
                    </a:lnTo>
                    <a:lnTo>
                      <a:pt x="32973" y="36962"/>
                    </a:lnTo>
                    <a:lnTo>
                      <a:pt x="33085" y="37204"/>
                    </a:lnTo>
                    <a:lnTo>
                      <a:pt x="33198" y="37411"/>
                    </a:lnTo>
                    <a:lnTo>
                      <a:pt x="33424" y="37722"/>
                    </a:lnTo>
                    <a:lnTo>
                      <a:pt x="33424" y="38343"/>
                    </a:lnTo>
                    <a:lnTo>
                      <a:pt x="34044" y="38654"/>
                    </a:lnTo>
                    <a:lnTo>
                      <a:pt x="34438" y="39240"/>
                    </a:lnTo>
                    <a:lnTo>
                      <a:pt x="34551" y="39930"/>
                    </a:lnTo>
                    <a:lnTo>
                      <a:pt x="33818" y="40034"/>
                    </a:lnTo>
                    <a:lnTo>
                      <a:pt x="33705" y="40103"/>
                    </a:lnTo>
                    <a:lnTo>
                      <a:pt x="33705" y="40103"/>
                    </a:lnTo>
                    <a:lnTo>
                      <a:pt x="33705" y="40103"/>
                    </a:lnTo>
                    <a:lnTo>
                      <a:pt x="33593" y="40103"/>
                    </a:lnTo>
                    <a:lnTo>
                      <a:pt x="33536" y="40172"/>
                    </a:lnTo>
                    <a:lnTo>
                      <a:pt x="33424" y="40172"/>
                    </a:lnTo>
                    <a:lnTo>
                      <a:pt x="33311" y="40345"/>
                    </a:lnTo>
                    <a:lnTo>
                      <a:pt x="33198" y="40414"/>
                    </a:lnTo>
                    <a:lnTo>
                      <a:pt x="33085" y="40483"/>
                    </a:lnTo>
                    <a:lnTo>
                      <a:pt x="32973" y="40552"/>
                    </a:lnTo>
                    <a:lnTo>
                      <a:pt x="32973" y="40552"/>
                    </a:lnTo>
                    <a:lnTo>
                      <a:pt x="32916" y="40621"/>
                    </a:lnTo>
                    <a:lnTo>
                      <a:pt x="32916" y="41104"/>
                    </a:lnTo>
                    <a:lnTo>
                      <a:pt x="32691" y="41104"/>
                    </a:lnTo>
                    <a:lnTo>
                      <a:pt x="32691" y="42691"/>
                    </a:lnTo>
                    <a:lnTo>
                      <a:pt x="32465" y="42691"/>
                    </a:lnTo>
                    <a:lnTo>
                      <a:pt x="32296" y="43485"/>
                    </a:lnTo>
                    <a:lnTo>
                      <a:pt x="31958" y="43485"/>
                    </a:lnTo>
                    <a:lnTo>
                      <a:pt x="31958" y="43761"/>
                    </a:lnTo>
                    <a:lnTo>
                      <a:pt x="31564" y="43865"/>
                    </a:lnTo>
                    <a:lnTo>
                      <a:pt x="31338" y="44314"/>
                    </a:lnTo>
                    <a:lnTo>
                      <a:pt x="31564" y="44314"/>
                    </a:lnTo>
                    <a:lnTo>
                      <a:pt x="31676" y="44383"/>
                    </a:lnTo>
                    <a:lnTo>
                      <a:pt x="31676" y="44383"/>
                    </a:lnTo>
                    <a:lnTo>
                      <a:pt x="31676" y="44452"/>
                    </a:lnTo>
                    <a:lnTo>
                      <a:pt x="31789" y="44452"/>
                    </a:lnTo>
                    <a:lnTo>
                      <a:pt x="31845" y="44452"/>
                    </a:lnTo>
                    <a:lnTo>
                      <a:pt x="31958" y="44452"/>
                    </a:lnTo>
                    <a:lnTo>
                      <a:pt x="31958" y="45452"/>
                    </a:lnTo>
                    <a:lnTo>
                      <a:pt x="31282" y="45694"/>
                    </a:lnTo>
                    <a:lnTo>
                      <a:pt x="30436" y="45867"/>
                    </a:lnTo>
                    <a:lnTo>
                      <a:pt x="29591" y="46074"/>
                    </a:lnTo>
                    <a:lnTo>
                      <a:pt x="28407" y="46143"/>
                    </a:lnTo>
                    <a:lnTo>
                      <a:pt x="28407" y="44314"/>
                    </a:lnTo>
                    <a:lnTo>
                      <a:pt x="28914" y="44176"/>
                    </a:lnTo>
                    <a:lnTo>
                      <a:pt x="29309" y="44003"/>
                    </a:lnTo>
                    <a:lnTo>
                      <a:pt x="29534" y="43692"/>
                    </a:lnTo>
                    <a:lnTo>
                      <a:pt x="29534" y="43175"/>
                    </a:lnTo>
                    <a:lnTo>
                      <a:pt x="29422" y="43002"/>
                    </a:lnTo>
                    <a:lnTo>
                      <a:pt x="29196" y="42622"/>
                    </a:lnTo>
                    <a:lnTo>
                      <a:pt x="29196" y="42174"/>
                    </a:lnTo>
                    <a:lnTo>
                      <a:pt x="29309" y="41794"/>
                    </a:lnTo>
                    <a:lnTo>
                      <a:pt x="31169" y="39620"/>
                    </a:lnTo>
                    <a:lnTo>
                      <a:pt x="30662" y="39620"/>
                    </a:lnTo>
                    <a:lnTo>
                      <a:pt x="30324" y="39551"/>
                    </a:lnTo>
                    <a:lnTo>
                      <a:pt x="30042" y="39482"/>
                    </a:lnTo>
                    <a:lnTo>
                      <a:pt x="29929" y="39275"/>
                    </a:lnTo>
                    <a:lnTo>
                      <a:pt x="29816" y="39102"/>
                    </a:lnTo>
                    <a:lnTo>
                      <a:pt x="29704" y="38792"/>
                    </a:lnTo>
                    <a:lnTo>
                      <a:pt x="30155" y="38584"/>
                    </a:lnTo>
                    <a:lnTo>
                      <a:pt x="30324" y="38412"/>
                    </a:lnTo>
                    <a:lnTo>
                      <a:pt x="30549" y="38101"/>
                    </a:lnTo>
                    <a:lnTo>
                      <a:pt x="30662" y="37860"/>
                    </a:lnTo>
                    <a:lnTo>
                      <a:pt x="30042" y="37860"/>
                    </a:lnTo>
                    <a:lnTo>
                      <a:pt x="30042" y="37722"/>
                    </a:lnTo>
                    <a:lnTo>
                      <a:pt x="29704" y="37722"/>
                    </a:lnTo>
                    <a:lnTo>
                      <a:pt x="29704" y="37273"/>
                    </a:lnTo>
                    <a:lnTo>
                      <a:pt x="30155" y="37100"/>
                    </a:lnTo>
                    <a:lnTo>
                      <a:pt x="30436" y="36859"/>
                    </a:lnTo>
                    <a:lnTo>
                      <a:pt x="30662" y="36583"/>
                    </a:lnTo>
                    <a:lnTo>
                      <a:pt x="30831" y="36272"/>
                    </a:lnTo>
                    <a:lnTo>
                      <a:pt x="30211" y="36272"/>
                    </a:lnTo>
                    <a:lnTo>
                      <a:pt x="30211" y="36100"/>
                    </a:lnTo>
                    <a:lnTo>
                      <a:pt x="30324" y="35962"/>
                    </a:lnTo>
                    <a:lnTo>
                      <a:pt x="30436" y="35823"/>
                    </a:lnTo>
                    <a:lnTo>
                      <a:pt x="30549" y="35789"/>
                    </a:lnTo>
                    <a:lnTo>
                      <a:pt x="30549" y="35651"/>
                    </a:lnTo>
                    <a:lnTo>
                      <a:pt x="30662" y="35478"/>
                    </a:lnTo>
                    <a:lnTo>
                      <a:pt x="31564" y="35478"/>
                    </a:lnTo>
                    <a:lnTo>
                      <a:pt x="31564" y="35340"/>
                    </a:lnTo>
                    <a:lnTo>
                      <a:pt x="31338" y="35340"/>
                    </a:lnTo>
                    <a:lnTo>
                      <a:pt x="31338" y="34650"/>
                    </a:lnTo>
                    <a:lnTo>
                      <a:pt x="30831" y="34650"/>
                    </a:lnTo>
                    <a:lnTo>
                      <a:pt x="30944" y="34201"/>
                    </a:lnTo>
                    <a:lnTo>
                      <a:pt x="31169" y="33960"/>
                    </a:lnTo>
                    <a:lnTo>
                      <a:pt x="31338" y="33718"/>
                    </a:lnTo>
                    <a:lnTo>
                      <a:pt x="31564" y="33408"/>
                    </a:lnTo>
                    <a:lnTo>
                      <a:pt x="31789" y="33408"/>
                    </a:lnTo>
                    <a:lnTo>
                      <a:pt x="31789" y="33270"/>
                    </a:lnTo>
                    <a:lnTo>
                      <a:pt x="31564" y="33270"/>
                    </a:lnTo>
                    <a:lnTo>
                      <a:pt x="31564" y="33132"/>
                    </a:lnTo>
                    <a:lnTo>
                      <a:pt x="30831" y="33028"/>
                    </a:lnTo>
                    <a:lnTo>
                      <a:pt x="30831" y="32131"/>
                    </a:lnTo>
                    <a:lnTo>
                      <a:pt x="31958" y="32027"/>
                    </a:lnTo>
                    <a:lnTo>
                      <a:pt x="31958" y="31889"/>
                    </a:lnTo>
                    <a:lnTo>
                      <a:pt x="31789" y="31889"/>
                    </a:lnTo>
                    <a:lnTo>
                      <a:pt x="31958" y="31061"/>
                    </a:lnTo>
                    <a:lnTo>
                      <a:pt x="32296" y="31061"/>
                    </a:lnTo>
                    <a:lnTo>
                      <a:pt x="32296" y="30647"/>
                    </a:lnTo>
                    <a:lnTo>
                      <a:pt x="33085" y="30647"/>
                    </a:lnTo>
                    <a:lnTo>
                      <a:pt x="33085" y="30509"/>
                    </a:lnTo>
                    <a:lnTo>
                      <a:pt x="32916" y="30509"/>
                    </a:lnTo>
                    <a:lnTo>
                      <a:pt x="32691" y="29680"/>
                    </a:lnTo>
                    <a:lnTo>
                      <a:pt x="33424" y="29680"/>
                    </a:lnTo>
                    <a:lnTo>
                      <a:pt x="33198" y="29439"/>
                    </a:lnTo>
                    <a:lnTo>
                      <a:pt x="33198" y="29301"/>
                    </a:lnTo>
                    <a:lnTo>
                      <a:pt x="33198" y="29128"/>
                    </a:lnTo>
                    <a:lnTo>
                      <a:pt x="33198" y="28990"/>
                    </a:lnTo>
                    <a:lnTo>
                      <a:pt x="33424" y="28886"/>
                    </a:lnTo>
                    <a:lnTo>
                      <a:pt x="33593" y="28679"/>
                    </a:lnTo>
                    <a:lnTo>
                      <a:pt x="33818" y="28679"/>
                    </a:lnTo>
                    <a:lnTo>
                      <a:pt x="34213" y="27886"/>
                    </a:lnTo>
                    <a:lnTo>
                      <a:pt x="34044" y="27886"/>
                    </a:lnTo>
                    <a:lnTo>
                      <a:pt x="33593" y="28231"/>
                    </a:lnTo>
                    <a:lnTo>
                      <a:pt x="33085" y="28507"/>
                    </a:lnTo>
                    <a:lnTo>
                      <a:pt x="32296" y="28576"/>
                    </a:lnTo>
                    <a:lnTo>
                      <a:pt x="31958" y="29370"/>
                    </a:lnTo>
                    <a:lnTo>
                      <a:pt x="30436" y="30129"/>
                    </a:lnTo>
                    <a:lnTo>
                      <a:pt x="29534" y="30129"/>
                    </a:lnTo>
                    <a:lnTo>
                      <a:pt x="29534" y="30267"/>
                    </a:lnTo>
                    <a:lnTo>
                      <a:pt x="30042" y="30509"/>
                    </a:lnTo>
                    <a:lnTo>
                      <a:pt x="30211" y="30819"/>
                    </a:lnTo>
                    <a:lnTo>
                      <a:pt x="30211" y="31337"/>
                    </a:lnTo>
                    <a:lnTo>
                      <a:pt x="29929" y="31371"/>
                    </a:lnTo>
                    <a:lnTo>
                      <a:pt x="29704" y="31440"/>
                    </a:lnTo>
                    <a:lnTo>
                      <a:pt x="29591" y="31509"/>
                    </a:lnTo>
                    <a:lnTo>
                      <a:pt x="29422" y="31647"/>
                    </a:lnTo>
                    <a:lnTo>
                      <a:pt x="29309" y="31751"/>
                    </a:lnTo>
                    <a:lnTo>
                      <a:pt x="29084" y="31751"/>
                    </a:lnTo>
                    <a:lnTo>
                      <a:pt x="29084" y="31820"/>
                    </a:lnTo>
                    <a:lnTo>
                      <a:pt x="29084" y="31889"/>
                    </a:lnTo>
                    <a:lnTo>
                      <a:pt x="29196" y="31958"/>
                    </a:lnTo>
                    <a:lnTo>
                      <a:pt x="29309" y="32062"/>
                    </a:lnTo>
                    <a:lnTo>
                      <a:pt x="29422" y="32200"/>
                    </a:lnTo>
                    <a:lnTo>
                      <a:pt x="29309" y="32338"/>
                    </a:lnTo>
                    <a:lnTo>
                      <a:pt x="28802" y="32579"/>
                    </a:lnTo>
                    <a:lnTo>
                      <a:pt x="28069" y="32717"/>
                    </a:lnTo>
                    <a:lnTo>
                      <a:pt x="27280" y="32717"/>
                    </a:lnTo>
                    <a:lnTo>
                      <a:pt x="27280" y="32338"/>
                    </a:lnTo>
                    <a:lnTo>
                      <a:pt x="27054" y="32338"/>
                    </a:lnTo>
                    <a:lnTo>
                      <a:pt x="26434" y="32648"/>
                    </a:lnTo>
                    <a:lnTo>
                      <a:pt x="25533" y="32890"/>
                    </a:lnTo>
                    <a:lnTo>
                      <a:pt x="24405" y="33062"/>
                    </a:lnTo>
                    <a:lnTo>
                      <a:pt x="23053" y="33132"/>
                    </a:lnTo>
                    <a:lnTo>
                      <a:pt x="21813" y="33132"/>
                    </a:lnTo>
                    <a:lnTo>
                      <a:pt x="21700" y="32890"/>
                    </a:lnTo>
                    <a:lnTo>
                      <a:pt x="21700" y="32752"/>
                    </a:lnTo>
                    <a:lnTo>
                      <a:pt x="21643" y="32579"/>
                    </a:lnTo>
                    <a:lnTo>
                      <a:pt x="21531" y="32372"/>
                    </a:lnTo>
                    <a:lnTo>
                      <a:pt x="21418" y="32131"/>
                    </a:lnTo>
                    <a:lnTo>
                      <a:pt x="21643" y="32131"/>
                    </a:lnTo>
                    <a:lnTo>
                      <a:pt x="21925" y="32062"/>
                    </a:lnTo>
                    <a:lnTo>
                      <a:pt x="22151" y="32062"/>
                    </a:lnTo>
                    <a:lnTo>
                      <a:pt x="22545" y="32027"/>
                    </a:lnTo>
                    <a:lnTo>
                      <a:pt x="22771" y="32200"/>
                    </a:lnTo>
                    <a:lnTo>
                      <a:pt x="22827" y="32269"/>
                    </a:lnTo>
                    <a:lnTo>
                      <a:pt x="23053" y="32338"/>
                    </a:lnTo>
                    <a:lnTo>
                      <a:pt x="23165" y="32338"/>
                    </a:lnTo>
                    <a:lnTo>
                      <a:pt x="23391" y="32269"/>
                    </a:lnTo>
                    <a:lnTo>
                      <a:pt x="23560" y="32200"/>
                    </a:lnTo>
                    <a:lnTo>
                      <a:pt x="23898" y="32131"/>
                    </a:lnTo>
                    <a:lnTo>
                      <a:pt x="23898" y="32027"/>
                    </a:lnTo>
                    <a:lnTo>
                      <a:pt x="23447" y="32027"/>
                    </a:lnTo>
                    <a:lnTo>
                      <a:pt x="23560" y="31578"/>
                    </a:lnTo>
                    <a:lnTo>
                      <a:pt x="23673" y="31268"/>
                    </a:lnTo>
                    <a:lnTo>
                      <a:pt x="23954" y="30992"/>
                    </a:lnTo>
                    <a:lnTo>
                      <a:pt x="24067" y="30647"/>
                    </a:lnTo>
                    <a:lnTo>
                      <a:pt x="25025" y="30647"/>
                    </a:lnTo>
                    <a:lnTo>
                      <a:pt x="25025" y="30509"/>
                    </a:lnTo>
                    <a:lnTo>
                      <a:pt x="24574" y="30509"/>
                    </a:lnTo>
                    <a:lnTo>
                      <a:pt x="24293" y="30440"/>
                    </a:lnTo>
                    <a:lnTo>
                      <a:pt x="24180" y="30440"/>
                    </a:lnTo>
                    <a:lnTo>
                      <a:pt x="24067" y="30371"/>
                    </a:lnTo>
                    <a:lnTo>
                      <a:pt x="23954" y="30301"/>
                    </a:lnTo>
                    <a:lnTo>
                      <a:pt x="23954" y="30267"/>
                    </a:lnTo>
                    <a:lnTo>
                      <a:pt x="23954" y="30198"/>
                    </a:lnTo>
                    <a:lnTo>
                      <a:pt x="23954" y="30129"/>
                    </a:lnTo>
                    <a:lnTo>
                      <a:pt x="23898" y="30060"/>
                    </a:lnTo>
                    <a:lnTo>
                      <a:pt x="23673" y="29956"/>
                    </a:lnTo>
                    <a:lnTo>
                      <a:pt x="21813" y="29818"/>
                    </a:lnTo>
                    <a:lnTo>
                      <a:pt x="22151" y="28576"/>
                    </a:lnTo>
                    <a:lnTo>
                      <a:pt x="22771" y="28438"/>
                    </a:lnTo>
                    <a:lnTo>
                      <a:pt x="23278" y="28231"/>
                    </a:lnTo>
                    <a:lnTo>
                      <a:pt x="23673" y="28127"/>
                    </a:lnTo>
                    <a:lnTo>
                      <a:pt x="24293" y="27920"/>
                    </a:lnTo>
                    <a:lnTo>
                      <a:pt x="25194" y="27886"/>
                    </a:lnTo>
                    <a:lnTo>
                      <a:pt x="25420" y="28058"/>
                    </a:lnTo>
                    <a:lnTo>
                      <a:pt x="25645" y="28300"/>
                    </a:lnTo>
                    <a:lnTo>
                      <a:pt x="25927" y="28438"/>
                    </a:lnTo>
                    <a:lnTo>
                      <a:pt x="25927" y="27886"/>
                    </a:lnTo>
                    <a:lnTo>
                      <a:pt x="26434" y="27886"/>
                    </a:lnTo>
                    <a:lnTo>
                      <a:pt x="26829" y="27920"/>
                    </a:lnTo>
                    <a:lnTo>
                      <a:pt x="27167" y="27920"/>
                    </a:lnTo>
                    <a:lnTo>
                      <a:pt x="27449" y="28058"/>
                    </a:lnTo>
                    <a:lnTo>
                      <a:pt x="27449" y="27748"/>
                    </a:lnTo>
                    <a:lnTo>
                      <a:pt x="23447" y="27610"/>
                    </a:lnTo>
                    <a:lnTo>
                      <a:pt x="23278" y="26919"/>
                    </a:lnTo>
                    <a:lnTo>
                      <a:pt x="23447" y="26816"/>
                    </a:lnTo>
                    <a:lnTo>
                      <a:pt x="23785" y="26678"/>
                    </a:lnTo>
                    <a:lnTo>
                      <a:pt x="24067" y="26505"/>
                    </a:lnTo>
                    <a:lnTo>
                      <a:pt x="24405" y="26367"/>
                    </a:lnTo>
                    <a:lnTo>
                      <a:pt x="24913" y="26367"/>
                    </a:lnTo>
                    <a:lnTo>
                      <a:pt x="25533" y="26298"/>
                    </a:lnTo>
                    <a:lnTo>
                      <a:pt x="26322" y="26229"/>
                    </a:lnTo>
                    <a:lnTo>
                      <a:pt x="26942" y="26229"/>
                    </a:lnTo>
                    <a:lnTo>
                      <a:pt x="27449" y="26298"/>
                    </a:lnTo>
                    <a:lnTo>
                      <a:pt x="27787" y="26505"/>
                    </a:lnTo>
                    <a:lnTo>
                      <a:pt x="27787" y="26229"/>
                    </a:lnTo>
                    <a:lnTo>
                      <a:pt x="28182" y="26229"/>
                    </a:lnTo>
                    <a:lnTo>
                      <a:pt x="27956" y="26125"/>
                    </a:lnTo>
                    <a:lnTo>
                      <a:pt x="27900" y="26056"/>
                    </a:lnTo>
                    <a:lnTo>
                      <a:pt x="27787" y="25987"/>
                    </a:lnTo>
                    <a:lnTo>
                      <a:pt x="27674" y="25987"/>
                    </a:lnTo>
                    <a:lnTo>
                      <a:pt x="27562" y="25918"/>
                    </a:lnTo>
                    <a:lnTo>
                      <a:pt x="27562" y="25746"/>
                    </a:lnTo>
                    <a:lnTo>
                      <a:pt x="27449" y="25539"/>
                    </a:lnTo>
                    <a:lnTo>
                      <a:pt x="28294" y="25470"/>
                    </a:lnTo>
                    <a:lnTo>
                      <a:pt x="28914" y="25297"/>
                    </a:lnTo>
                    <a:lnTo>
                      <a:pt x="29534" y="25125"/>
                    </a:lnTo>
                    <a:lnTo>
                      <a:pt x="29534" y="24987"/>
                    </a:lnTo>
                    <a:lnTo>
                      <a:pt x="28407" y="24918"/>
                    </a:lnTo>
                    <a:lnTo>
                      <a:pt x="27449" y="24849"/>
                    </a:lnTo>
                    <a:lnTo>
                      <a:pt x="27562" y="24434"/>
                    </a:lnTo>
                    <a:lnTo>
                      <a:pt x="27674" y="23848"/>
                    </a:lnTo>
                    <a:lnTo>
                      <a:pt x="27900" y="23364"/>
                    </a:lnTo>
                    <a:lnTo>
                      <a:pt x="28182" y="23054"/>
                    </a:lnTo>
                    <a:lnTo>
                      <a:pt x="28182" y="22916"/>
                    </a:lnTo>
                    <a:lnTo>
                      <a:pt x="28914" y="22916"/>
                    </a:lnTo>
                    <a:lnTo>
                      <a:pt x="28914" y="23054"/>
                    </a:lnTo>
                    <a:lnTo>
                      <a:pt x="29534" y="23054"/>
                    </a:lnTo>
                    <a:lnTo>
                      <a:pt x="29534" y="23226"/>
                    </a:lnTo>
                    <a:lnTo>
                      <a:pt x="29704" y="23226"/>
                    </a:lnTo>
                    <a:lnTo>
                      <a:pt x="29704" y="22916"/>
                    </a:lnTo>
                    <a:lnTo>
                      <a:pt x="29534" y="22847"/>
                    </a:lnTo>
                    <a:lnTo>
                      <a:pt x="29196" y="22847"/>
                    </a:lnTo>
                    <a:lnTo>
                      <a:pt x="28802" y="22778"/>
                    </a:lnTo>
                    <a:lnTo>
                      <a:pt x="28407" y="22778"/>
                    </a:lnTo>
                    <a:lnTo>
                      <a:pt x="28407" y="22088"/>
                    </a:lnTo>
                    <a:lnTo>
                      <a:pt x="29027" y="21846"/>
                    </a:lnTo>
                    <a:lnTo>
                      <a:pt x="29534" y="21673"/>
                    </a:lnTo>
                    <a:lnTo>
                      <a:pt x="30211" y="21535"/>
                    </a:lnTo>
                    <a:lnTo>
                      <a:pt x="30042" y="21466"/>
                    </a:lnTo>
                    <a:lnTo>
                      <a:pt x="29929" y="21397"/>
                    </a:lnTo>
                    <a:lnTo>
                      <a:pt x="29816" y="21328"/>
                    </a:lnTo>
                    <a:lnTo>
                      <a:pt x="29704" y="21294"/>
                    </a:lnTo>
                    <a:lnTo>
                      <a:pt x="29704" y="21294"/>
                    </a:lnTo>
                    <a:lnTo>
                      <a:pt x="29591" y="21156"/>
                    </a:lnTo>
                    <a:lnTo>
                      <a:pt x="29534" y="20983"/>
                    </a:lnTo>
                    <a:lnTo>
                      <a:pt x="28576" y="21156"/>
                    </a:lnTo>
                    <a:lnTo>
                      <a:pt x="28576" y="21777"/>
                    </a:lnTo>
                    <a:lnTo>
                      <a:pt x="27956" y="22157"/>
                    </a:lnTo>
                    <a:lnTo>
                      <a:pt x="27449" y="22536"/>
                    </a:lnTo>
                    <a:lnTo>
                      <a:pt x="26773" y="22847"/>
                    </a:lnTo>
                    <a:lnTo>
                      <a:pt x="25927" y="23054"/>
                    </a:lnTo>
                    <a:lnTo>
                      <a:pt x="25814" y="22916"/>
                    </a:lnTo>
                    <a:lnTo>
                      <a:pt x="25702" y="22778"/>
                    </a:lnTo>
                    <a:lnTo>
                      <a:pt x="25645" y="22709"/>
                    </a:lnTo>
                    <a:lnTo>
                      <a:pt x="25533" y="22605"/>
                    </a:lnTo>
                    <a:lnTo>
                      <a:pt x="25533" y="22467"/>
                    </a:lnTo>
                    <a:lnTo>
                      <a:pt x="25533" y="22226"/>
                    </a:lnTo>
                    <a:lnTo>
                      <a:pt x="25927" y="21915"/>
                    </a:lnTo>
                    <a:lnTo>
                      <a:pt x="26434" y="21535"/>
                    </a:lnTo>
                    <a:lnTo>
                      <a:pt x="26829" y="21156"/>
                    </a:lnTo>
                    <a:lnTo>
                      <a:pt x="25927" y="21156"/>
                    </a:lnTo>
                    <a:lnTo>
                      <a:pt x="25927" y="20707"/>
                    </a:lnTo>
                    <a:lnTo>
                      <a:pt x="25702" y="20707"/>
                    </a:lnTo>
                    <a:lnTo>
                      <a:pt x="25702" y="20983"/>
                    </a:lnTo>
                    <a:lnTo>
                      <a:pt x="25645" y="21156"/>
                    </a:lnTo>
                    <a:lnTo>
                      <a:pt x="25533" y="21294"/>
                    </a:lnTo>
                    <a:lnTo>
                      <a:pt x="25307" y="21328"/>
                    </a:lnTo>
                    <a:lnTo>
                      <a:pt x="25025" y="21397"/>
                    </a:lnTo>
                    <a:lnTo>
                      <a:pt x="24574" y="21397"/>
                    </a:lnTo>
                    <a:lnTo>
                      <a:pt x="24574" y="20845"/>
                    </a:lnTo>
                    <a:lnTo>
                      <a:pt x="24405" y="20845"/>
                    </a:lnTo>
                    <a:lnTo>
                      <a:pt x="24405" y="20983"/>
                    </a:lnTo>
                    <a:lnTo>
                      <a:pt x="22320" y="21294"/>
                    </a:lnTo>
                    <a:lnTo>
                      <a:pt x="22320" y="20845"/>
                    </a:lnTo>
                    <a:lnTo>
                      <a:pt x="21643" y="20845"/>
                    </a:lnTo>
                    <a:lnTo>
                      <a:pt x="20065" y="19465"/>
                    </a:lnTo>
                    <a:lnTo>
                      <a:pt x="20065" y="18912"/>
                    </a:lnTo>
                    <a:lnTo>
                      <a:pt x="20685" y="18912"/>
                    </a:lnTo>
                    <a:lnTo>
                      <a:pt x="20685" y="18774"/>
                    </a:lnTo>
                    <a:lnTo>
                      <a:pt x="20798" y="18705"/>
                    </a:lnTo>
                    <a:lnTo>
                      <a:pt x="20911" y="18705"/>
                    </a:lnTo>
                    <a:lnTo>
                      <a:pt x="20911" y="18705"/>
                    </a:lnTo>
                    <a:lnTo>
                      <a:pt x="20911" y="18705"/>
                    </a:lnTo>
                    <a:lnTo>
                      <a:pt x="20911" y="18705"/>
                    </a:lnTo>
                    <a:lnTo>
                      <a:pt x="21023" y="18636"/>
                    </a:lnTo>
                    <a:lnTo>
                      <a:pt x="20685" y="18533"/>
                    </a:lnTo>
                    <a:lnTo>
                      <a:pt x="20516" y="18395"/>
                    </a:lnTo>
                    <a:lnTo>
                      <a:pt x="20291" y="18257"/>
                    </a:lnTo>
                    <a:lnTo>
                      <a:pt x="20009" y="18153"/>
                    </a:lnTo>
                    <a:lnTo>
                      <a:pt x="19558" y="18084"/>
                    </a:lnTo>
                    <a:lnTo>
                      <a:pt x="19558" y="18222"/>
                    </a:lnTo>
                    <a:lnTo>
                      <a:pt x="19389" y="18222"/>
                    </a:lnTo>
                    <a:lnTo>
                      <a:pt x="19389" y="18774"/>
                    </a:lnTo>
                    <a:lnTo>
                      <a:pt x="17303" y="18533"/>
                    </a:lnTo>
                    <a:lnTo>
                      <a:pt x="17022" y="18015"/>
                    </a:lnTo>
                    <a:lnTo>
                      <a:pt x="16683" y="17566"/>
                    </a:lnTo>
                    <a:lnTo>
                      <a:pt x="16514" y="16945"/>
                    </a:lnTo>
                    <a:lnTo>
                      <a:pt x="16909" y="16945"/>
                    </a:lnTo>
                    <a:lnTo>
                      <a:pt x="16909" y="16324"/>
                    </a:lnTo>
                    <a:lnTo>
                      <a:pt x="17811" y="16324"/>
                    </a:lnTo>
                    <a:lnTo>
                      <a:pt x="17923" y="16462"/>
                    </a:lnTo>
                    <a:lnTo>
                      <a:pt x="18036" y="16635"/>
                    </a:lnTo>
                    <a:lnTo>
                      <a:pt x="18149" y="16773"/>
                    </a:lnTo>
                    <a:lnTo>
                      <a:pt x="18262" y="16945"/>
                    </a:lnTo>
                    <a:lnTo>
                      <a:pt x="18431" y="16945"/>
                    </a:lnTo>
                    <a:lnTo>
                      <a:pt x="18431" y="16462"/>
                    </a:lnTo>
                    <a:lnTo>
                      <a:pt x="18769" y="16462"/>
                    </a:lnTo>
                    <a:lnTo>
                      <a:pt x="18769" y="16255"/>
                    </a:lnTo>
                    <a:lnTo>
                      <a:pt x="18769" y="16151"/>
                    </a:lnTo>
                    <a:lnTo>
                      <a:pt x="18656" y="16082"/>
                    </a:lnTo>
                    <a:lnTo>
                      <a:pt x="18543" y="15944"/>
                    </a:lnTo>
                    <a:lnTo>
                      <a:pt x="18431" y="15875"/>
                    </a:lnTo>
                    <a:lnTo>
                      <a:pt x="18262" y="15875"/>
                    </a:lnTo>
                    <a:lnTo>
                      <a:pt x="18262" y="15081"/>
                    </a:lnTo>
                    <a:lnTo>
                      <a:pt x="19163" y="15081"/>
                    </a:lnTo>
                    <a:lnTo>
                      <a:pt x="19163" y="15323"/>
                    </a:lnTo>
                    <a:lnTo>
                      <a:pt x="19389" y="15461"/>
                    </a:lnTo>
                    <a:lnTo>
                      <a:pt x="19445" y="15565"/>
                    </a:lnTo>
                    <a:lnTo>
                      <a:pt x="19671" y="15772"/>
                    </a:lnTo>
                    <a:lnTo>
                      <a:pt x="19896" y="15875"/>
                    </a:lnTo>
                    <a:lnTo>
                      <a:pt x="20516" y="16151"/>
                    </a:lnTo>
                    <a:lnTo>
                      <a:pt x="20516" y="16462"/>
                    </a:lnTo>
                    <a:lnTo>
                      <a:pt x="20685" y="16462"/>
                    </a:lnTo>
                    <a:lnTo>
                      <a:pt x="20685" y="16324"/>
                    </a:lnTo>
                    <a:lnTo>
                      <a:pt x="21418" y="16324"/>
                    </a:lnTo>
                    <a:lnTo>
                      <a:pt x="20685" y="14391"/>
                    </a:lnTo>
                    <a:lnTo>
                      <a:pt x="21643" y="13943"/>
                    </a:lnTo>
                    <a:lnTo>
                      <a:pt x="21813" y="13563"/>
                    </a:lnTo>
                    <a:lnTo>
                      <a:pt x="22545" y="13563"/>
                    </a:lnTo>
                    <a:lnTo>
                      <a:pt x="22771" y="13735"/>
                    </a:lnTo>
                    <a:lnTo>
                      <a:pt x="22940" y="13874"/>
                    </a:lnTo>
                    <a:lnTo>
                      <a:pt x="23165" y="14081"/>
                    </a:lnTo>
                    <a:lnTo>
                      <a:pt x="23391" y="14253"/>
                    </a:lnTo>
                    <a:lnTo>
                      <a:pt x="23447" y="14495"/>
                    </a:lnTo>
                    <a:lnTo>
                      <a:pt x="24067" y="14495"/>
                    </a:lnTo>
                    <a:lnTo>
                      <a:pt x="24574" y="16704"/>
                    </a:lnTo>
                    <a:lnTo>
                      <a:pt x="24405" y="16704"/>
                    </a:lnTo>
                    <a:lnTo>
                      <a:pt x="24293" y="16876"/>
                    </a:lnTo>
                    <a:lnTo>
                      <a:pt x="24293" y="17014"/>
                    </a:lnTo>
                    <a:lnTo>
                      <a:pt x="24405" y="17187"/>
                    </a:lnTo>
                    <a:lnTo>
                      <a:pt x="24405" y="17325"/>
                    </a:lnTo>
                    <a:lnTo>
                      <a:pt x="24293" y="17463"/>
                    </a:lnTo>
                    <a:lnTo>
                      <a:pt x="24067" y="17532"/>
                    </a:lnTo>
                    <a:lnTo>
                      <a:pt x="24067" y="17704"/>
                    </a:lnTo>
                    <a:lnTo>
                      <a:pt x="24800" y="17842"/>
                    </a:lnTo>
                    <a:lnTo>
                      <a:pt x="24800" y="18912"/>
                    </a:lnTo>
                    <a:lnTo>
                      <a:pt x="25533" y="18912"/>
                    </a:lnTo>
                    <a:lnTo>
                      <a:pt x="25533" y="19016"/>
                    </a:lnTo>
                    <a:lnTo>
                      <a:pt x="25702" y="19016"/>
                    </a:lnTo>
                    <a:lnTo>
                      <a:pt x="25702" y="19465"/>
                    </a:lnTo>
                    <a:lnTo>
                      <a:pt x="27449" y="19603"/>
                    </a:lnTo>
                    <a:lnTo>
                      <a:pt x="27449" y="19913"/>
                    </a:lnTo>
                    <a:lnTo>
                      <a:pt x="27956" y="19706"/>
                    </a:lnTo>
                    <a:lnTo>
                      <a:pt x="28576" y="19637"/>
                    </a:lnTo>
                    <a:lnTo>
                      <a:pt x="29309" y="19603"/>
                    </a:lnTo>
                    <a:lnTo>
                      <a:pt x="29309" y="18912"/>
                    </a:lnTo>
                    <a:lnTo>
                      <a:pt x="30042" y="18774"/>
                    </a:lnTo>
                    <a:lnTo>
                      <a:pt x="30042" y="18636"/>
                    </a:lnTo>
                    <a:lnTo>
                      <a:pt x="30211" y="18567"/>
                    </a:lnTo>
                    <a:lnTo>
                      <a:pt x="30436" y="18567"/>
                    </a:lnTo>
                    <a:lnTo>
                      <a:pt x="30549" y="18567"/>
                    </a:lnTo>
                    <a:lnTo>
                      <a:pt x="30662" y="18533"/>
                    </a:lnTo>
                    <a:lnTo>
                      <a:pt x="30831" y="18533"/>
                    </a:lnTo>
                    <a:lnTo>
                      <a:pt x="30944" y="18464"/>
                    </a:lnTo>
                    <a:lnTo>
                      <a:pt x="31169" y="18395"/>
                    </a:lnTo>
                    <a:lnTo>
                      <a:pt x="30944" y="18257"/>
                    </a:lnTo>
                    <a:lnTo>
                      <a:pt x="30718" y="18153"/>
                    </a:lnTo>
                    <a:lnTo>
                      <a:pt x="30662" y="18084"/>
                    </a:lnTo>
                    <a:lnTo>
                      <a:pt x="30436" y="17946"/>
                    </a:lnTo>
                    <a:lnTo>
                      <a:pt x="30436" y="18084"/>
                    </a:lnTo>
                    <a:lnTo>
                      <a:pt x="30042" y="18257"/>
                    </a:lnTo>
                    <a:lnTo>
                      <a:pt x="29704" y="18464"/>
                    </a:lnTo>
                    <a:lnTo>
                      <a:pt x="29309" y="18567"/>
                    </a:lnTo>
                    <a:lnTo>
                      <a:pt x="28576" y="18636"/>
                    </a:lnTo>
                    <a:lnTo>
                      <a:pt x="28407" y="18326"/>
                    </a:lnTo>
                    <a:lnTo>
                      <a:pt x="28182" y="17946"/>
                    </a:lnTo>
                    <a:lnTo>
                      <a:pt x="28182" y="17394"/>
                    </a:lnTo>
                    <a:lnTo>
                      <a:pt x="27449" y="17394"/>
                    </a:lnTo>
                    <a:lnTo>
                      <a:pt x="27787" y="15323"/>
                    </a:lnTo>
                    <a:lnTo>
                      <a:pt x="28464" y="15392"/>
                    </a:lnTo>
                    <a:lnTo>
                      <a:pt x="29027" y="15565"/>
                    </a:lnTo>
                    <a:lnTo>
                      <a:pt x="29534" y="15772"/>
                    </a:lnTo>
                    <a:lnTo>
                      <a:pt x="29084" y="15323"/>
                    </a:lnTo>
                    <a:lnTo>
                      <a:pt x="28689" y="14874"/>
                    </a:lnTo>
                    <a:lnTo>
                      <a:pt x="28407" y="14426"/>
                    </a:lnTo>
                    <a:lnTo>
                      <a:pt x="28182" y="13805"/>
                    </a:lnTo>
                    <a:lnTo>
                      <a:pt x="28407" y="13735"/>
                    </a:lnTo>
                    <a:lnTo>
                      <a:pt x="28576" y="13701"/>
                    </a:lnTo>
                    <a:lnTo>
                      <a:pt x="28689" y="13632"/>
                    </a:lnTo>
                    <a:lnTo>
                      <a:pt x="28914" y="13563"/>
                    </a:lnTo>
                    <a:lnTo>
                      <a:pt x="29084" y="13563"/>
                    </a:lnTo>
                    <a:lnTo>
                      <a:pt x="29534" y="13563"/>
                    </a:lnTo>
                    <a:lnTo>
                      <a:pt x="29534" y="13701"/>
                    </a:lnTo>
                    <a:lnTo>
                      <a:pt x="29704" y="13701"/>
                    </a:lnTo>
                    <a:lnTo>
                      <a:pt x="29591" y="13563"/>
                    </a:lnTo>
                    <a:lnTo>
                      <a:pt x="29534" y="13494"/>
                    </a:lnTo>
                    <a:lnTo>
                      <a:pt x="29422" y="13425"/>
                    </a:lnTo>
                    <a:lnTo>
                      <a:pt x="29309" y="13425"/>
                    </a:lnTo>
                    <a:lnTo>
                      <a:pt x="29309" y="13425"/>
                    </a:lnTo>
                    <a:lnTo>
                      <a:pt x="29196" y="13425"/>
                    </a:lnTo>
                    <a:lnTo>
                      <a:pt x="29027" y="13425"/>
                    </a:lnTo>
                    <a:lnTo>
                      <a:pt x="28914" y="13390"/>
                    </a:lnTo>
                    <a:lnTo>
                      <a:pt x="28914" y="13252"/>
                    </a:lnTo>
                    <a:lnTo>
                      <a:pt x="28182" y="13011"/>
                    </a:lnTo>
                    <a:lnTo>
                      <a:pt x="28182" y="11492"/>
                    </a:lnTo>
                    <a:lnTo>
                      <a:pt x="29027" y="11354"/>
                    </a:lnTo>
                    <a:lnTo>
                      <a:pt x="30042" y="11320"/>
                    </a:lnTo>
                    <a:lnTo>
                      <a:pt x="30211" y="12320"/>
                    </a:lnTo>
                    <a:lnTo>
                      <a:pt x="30831" y="12562"/>
                    </a:lnTo>
                    <a:lnTo>
                      <a:pt x="30549" y="12010"/>
                    </a:lnTo>
                    <a:lnTo>
                      <a:pt x="30324" y="11354"/>
                    </a:lnTo>
                    <a:lnTo>
                      <a:pt x="30211" y="10629"/>
                    </a:lnTo>
                    <a:lnTo>
                      <a:pt x="31169" y="10629"/>
                    </a:lnTo>
                    <a:lnTo>
                      <a:pt x="31338" y="10871"/>
                    </a:lnTo>
                    <a:lnTo>
                      <a:pt x="31676" y="11044"/>
                    </a:lnTo>
                    <a:lnTo>
                      <a:pt x="31958" y="11251"/>
                    </a:lnTo>
                    <a:lnTo>
                      <a:pt x="32465" y="11320"/>
                    </a:lnTo>
                    <a:lnTo>
                      <a:pt x="32578" y="11113"/>
                    </a:lnTo>
                    <a:lnTo>
                      <a:pt x="32804" y="10974"/>
                    </a:lnTo>
                    <a:lnTo>
                      <a:pt x="32973" y="10871"/>
                    </a:lnTo>
                    <a:lnTo>
                      <a:pt x="33198" y="10802"/>
                    </a:lnTo>
                    <a:lnTo>
                      <a:pt x="33424" y="10871"/>
                    </a:lnTo>
                    <a:lnTo>
                      <a:pt x="33818" y="10940"/>
                    </a:lnTo>
                    <a:lnTo>
                      <a:pt x="33818" y="10629"/>
                    </a:lnTo>
                    <a:lnTo>
                      <a:pt x="35340" y="10629"/>
                    </a:lnTo>
                    <a:lnTo>
                      <a:pt x="35678" y="10250"/>
                    </a:lnTo>
                    <a:lnTo>
                      <a:pt x="34945" y="10250"/>
                    </a:lnTo>
                    <a:lnTo>
                      <a:pt x="34720" y="9939"/>
                    </a:lnTo>
                    <a:lnTo>
                      <a:pt x="34213" y="9939"/>
                    </a:lnTo>
                    <a:lnTo>
                      <a:pt x="34044" y="9663"/>
                    </a:lnTo>
                    <a:lnTo>
                      <a:pt x="33818" y="9663"/>
                    </a:lnTo>
                    <a:lnTo>
                      <a:pt x="33593" y="9249"/>
                    </a:lnTo>
                    <a:lnTo>
                      <a:pt x="32916" y="9249"/>
                    </a:lnTo>
                    <a:lnTo>
                      <a:pt x="32804" y="9042"/>
                    </a:lnTo>
                    <a:lnTo>
                      <a:pt x="32691" y="8869"/>
                    </a:lnTo>
                    <a:lnTo>
                      <a:pt x="32578" y="8731"/>
                    </a:lnTo>
                    <a:lnTo>
                      <a:pt x="32465" y="8559"/>
                    </a:lnTo>
                    <a:lnTo>
                      <a:pt x="32465" y="8283"/>
                    </a:lnTo>
                    <a:lnTo>
                      <a:pt x="32691" y="8213"/>
                    </a:lnTo>
                    <a:lnTo>
                      <a:pt x="32916" y="8213"/>
                    </a:lnTo>
                    <a:lnTo>
                      <a:pt x="33085" y="8179"/>
                    </a:lnTo>
                    <a:lnTo>
                      <a:pt x="33424" y="8179"/>
                    </a:lnTo>
                    <a:lnTo>
                      <a:pt x="33593" y="8283"/>
                    </a:lnTo>
                    <a:lnTo>
                      <a:pt x="33818" y="8352"/>
                    </a:lnTo>
                    <a:lnTo>
                      <a:pt x="34100" y="8421"/>
                    </a:lnTo>
                    <a:lnTo>
                      <a:pt x="34551" y="8421"/>
                    </a:lnTo>
                    <a:lnTo>
                      <a:pt x="34664" y="8179"/>
                    </a:lnTo>
                    <a:lnTo>
                      <a:pt x="34720" y="7868"/>
                    </a:lnTo>
                    <a:lnTo>
                      <a:pt x="34720" y="7489"/>
                    </a:lnTo>
                    <a:lnTo>
                      <a:pt x="33931" y="7178"/>
                    </a:lnTo>
                    <a:lnTo>
                      <a:pt x="33424" y="6591"/>
                    </a:lnTo>
                    <a:lnTo>
                      <a:pt x="33085" y="5970"/>
                    </a:lnTo>
                    <a:lnTo>
                      <a:pt x="33311" y="5901"/>
                    </a:lnTo>
                    <a:lnTo>
                      <a:pt x="33536" y="5832"/>
                    </a:lnTo>
                    <a:lnTo>
                      <a:pt x="33705" y="5832"/>
                    </a:lnTo>
                    <a:lnTo>
                      <a:pt x="34044" y="5798"/>
                    </a:lnTo>
                    <a:lnTo>
                      <a:pt x="34213" y="5901"/>
                    </a:lnTo>
                    <a:lnTo>
                      <a:pt x="34213" y="5901"/>
                    </a:lnTo>
                    <a:lnTo>
                      <a:pt x="34325" y="5901"/>
                    </a:lnTo>
                    <a:lnTo>
                      <a:pt x="34325" y="5901"/>
                    </a:lnTo>
                    <a:lnTo>
                      <a:pt x="34438" y="5901"/>
                    </a:lnTo>
                    <a:lnTo>
                      <a:pt x="34551" y="5901"/>
                    </a:lnTo>
                    <a:lnTo>
                      <a:pt x="34720" y="5970"/>
                    </a:lnTo>
                    <a:lnTo>
                      <a:pt x="34720" y="6108"/>
                    </a:lnTo>
                    <a:lnTo>
                      <a:pt x="36975" y="5970"/>
                    </a:lnTo>
                    <a:lnTo>
                      <a:pt x="36975" y="5798"/>
                    </a:lnTo>
                    <a:lnTo>
                      <a:pt x="36467" y="5798"/>
                    </a:lnTo>
                    <a:lnTo>
                      <a:pt x="36298" y="5142"/>
                    </a:lnTo>
                    <a:lnTo>
                      <a:pt x="36186" y="4521"/>
                    </a:lnTo>
                    <a:lnTo>
                      <a:pt x="36073" y="3727"/>
                    </a:lnTo>
                    <a:lnTo>
                      <a:pt x="36806" y="3727"/>
                    </a:lnTo>
                    <a:lnTo>
                      <a:pt x="36806" y="3520"/>
                    </a:lnTo>
                    <a:lnTo>
                      <a:pt x="36918" y="3382"/>
                    </a:lnTo>
                    <a:lnTo>
                      <a:pt x="36918" y="3347"/>
                    </a:lnTo>
                    <a:lnTo>
                      <a:pt x="36975" y="3278"/>
                    </a:lnTo>
                    <a:lnTo>
                      <a:pt x="37087" y="3209"/>
                    </a:lnTo>
                    <a:lnTo>
                      <a:pt x="37087" y="3140"/>
                    </a:lnTo>
                    <a:lnTo>
                      <a:pt x="37200" y="3037"/>
                    </a:lnTo>
                    <a:lnTo>
                      <a:pt x="36975" y="3037"/>
                    </a:lnTo>
                    <a:lnTo>
                      <a:pt x="36806" y="2899"/>
                    </a:lnTo>
                    <a:lnTo>
                      <a:pt x="36693" y="2761"/>
                    </a:lnTo>
                    <a:lnTo>
                      <a:pt x="36693" y="2691"/>
                    </a:lnTo>
                    <a:lnTo>
                      <a:pt x="36580" y="2657"/>
                    </a:lnTo>
                    <a:lnTo>
                      <a:pt x="36580" y="2519"/>
                    </a:lnTo>
                    <a:lnTo>
                      <a:pt x="36580" y="2346"/>
                    </a:lnTo>
                    <a:lnTo>
                      <a:pt x="36467" y="2070"/>
                    </a:lnTo>
                    <a:lnTo>
                      <a:pt x="37087" y="1691"/>
                    </a:lnTo>
                    <a:lnTo>
                      <a:pt x="37707" y="1207"/>
                    </a:lnTo>
                    <a:lnTo>
                      <a:pt x="38102" y="690"/>
                    </a:lnTo>
                    <a:lnTo>
                      <a:pt x="40356" y="966"/>
                    </a:lnTo>
                    <a:lnTo>
                      <a:pt x="40356" y="1380"/>
                    </a:lnTo>
                    <a:lnTo>
                      <a:pt x="41709" y="1380"/>
                    </a:lnTo>
                    <a:lnTo>
                      <a:pt x="41709" y="1518"/>
                    </a:lnTo>
                    <a:lnTo>
                      <a:pt x="42104" y="1656"/>
                    </a:lnTo>
                    <a:lnTo>
                      <a:pt x="42442" y="2070"/>
                    </a:lnTo>
                    <a:lnTo>
                      <a:pt x="42837" y="2070"/>
                    </a:lnTo>
                    <a:lnTo>
                      <a:pt x="42837" y="1380"/>
                    </a:lnTo>
                    <a:lnTo>
                      <a:pt x="44697" y="1380"/>
                    </a:lnTo>
                    <a:lnTo>
                      <a:pt x="44809" y="1587"/>
                    </a:lnTo>
                    <a:lnTo>
                      <a:pt x="44978" y="1829"/>
                    </a:lnTo>
                    <a:lnTo>
                      <a:pt x="45317" y="2001"/>
                    </a:lnTo>
                    <a:lnTo>
                      <a:pt x="45486" y="2208"/>
                    </a:lnTo>
                    <a:lnTo>
                      <a:pt x="45993" y="1829"/>
                    </a:lnTo>
                    <a:lnTo>
                      <a:pt x="47571" y="1967"/>
                    </a:lnTo>
                    <a:lnTo>
                      <a:pt x="47571" y="1829"/>
                    </a:lnTo>
                    <a:lnTo>
                      <a:pt x="48078" y="1829"/>
                    </a:lnTo>
                    <a:lnTo>
                      <a:pt x="48078" y="1656"/>
                    </a:lnTo>
                    <a:lnTo>
                      <a:pt x="49375" y="1656"/>
                    </a:lnTo>
                    <a:lnTo>
                      <a:pt x="49375" y="1276"/>
                    </a:lnTo>
                    <a:lnTo>
                      <a:pt x="50502" y="1276"/>
                    </a:lnTo>
                    <a:lnTo>
                      <a:pt x="50502" y="1380"/>
                    </a:lnTo>
                    <a:lnTo>
                      <a:pt x="52249" y="1656"/>
                    </a:lnTo>
                    <a:lnTo>
                      <a:pt x="52249" y="1518"/>
                    </a:lnTo>
                    <a:lnTo>
                      <a:pt x="52982" y="1518"/>
                    </a:lnTo>
                    <a:lnTo>
                      <a:pt x="53715" y="828"/>
                    </a:lnTo>
                    <a:lnTo>
                      <a:pt x="54617" y="621"/>
                    </a:lnTo>
                    <a:lnTo>
                      <a:pt x="55744" y="690"/>
                    </a:lnTo>
                    <a:lnTo>
                      <a:pt x="56759" y="828"/>
                    </a:lnTo>
                    <a:lnTo>
                      <a:pt x="57717" y="966"/>
                    </a:lnTo>
                    <a:lnTo>
                      <a:pt x="57717" y="828"/>
                    </a:lnTo>
                    <a:lnTo>
                      <a:pt x="57491" y="690"/>
                    </a:lnTo>
                    <a:lnTo>
                      <a:pt x="57379" y="517"/>
                    </a:lnTo>
                    <a:lnTo>
                      <a:pt x="57266" y="310"/>
                    </a:lnTo>
                    <a:lnTo>
                      <a:pt x="57266" y="0"/>
                    </a:lnTo>
                    <a:close/>
                  </a:path>
                </a:pathLst>
              </a:custGeom>
              <a:solidFill>
                <a:srgbClr val="E79F05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0" name="Google Shape;620;p41"/>
              <p:cNvSpPr/>
              <p:nvPr/>
            </p:nvSpPr>
            <p:spPr>
              <a:xfrm>
                <a:off x="6638925" y="-395288"/>
                <a:ext cx="895350" cy="1417638"/>
              </a:xfrm>
              <a:custGeom>
                <a:rect b="b" l="l" r="r" t="t"/>
                <a:pathLst>
                  <a:path extrusionOk="0" h="120000" w="120000">
                    <a:moveTo>
                      <a:pt x="18723" y="114624"/>
                    </a:moveTo>
                    <a:lnTo>
                      <a:pt x="23617" y="114624"/>
                    </a:lnTo>
                    <a:lnTo>
                      <a:pt x="23617" y="117312"/>
                    </a:lnTo>
                    <a:lnTo>
                      <a:pt x="22978" y="117312"/>
                    </a:lnTo>
                    <a:lnTo>
                      <a:pt x="22978" y="117715"/>
                    </a:lnTo>
                    <a:lnTo>
                      <a:pt x="23617" y="117715"/>
                    </a:lnTo>
                    <a:lnTo>
                      <a:pt x="23617" y="120000"/>
                    </a:lnTo>
                    <a:lnTo>
                      <a:pt x="18723" y="120000"/>
                    </a:lnTo>
                    <a:lnTo>
                      <a:pt x="18723" y="114624"/>
                    </a:lnTo>
                    <a:close/>
                    <a:moveTo>
                      <a:pt x="1702" y="108712"/>
                    </a:moveTo>
                    <a:lnTo>
                      <a:pt x="4255" y="108712"/>
                    </a:lnTo>
                    <a:lnTo>
                      <a:pt x="4680" y="108980"/>
                    </a:lnTo>
                    <a:lnTo>
                      <a:pt x="5106" y="109249"/>
                    </a:lnTo>
                    <a:lnTo>
                      <a:pt x="5531" y="109384"/>
                    </a:lnTo>
                    <a:lnTo>
                      <a:pt x="5531" y="109384"/>
                    </a:lnTo>
                    <a:lnTo>
                      <a:pt x="5957" y="109384"/>
                    </a:lnTo>
                    <a:lnTo>
                      <a:pt x="5957" y="109384"/>
                    </a:lnTo>
                    <a:lnTo>
                      <a:pt x="6170" y="109384"/>
                    </a:lnTo>
                    <a:lnTo>
                      <a:pt x="6595" y="109652"/>
                    </a:lnTo>
                    <a:lnTo>
                      <a:pt x="7872" y="110727"/>
                    </a:lnTo>
                    <a:lnTo>
                      <a:pt x="9361" y="111399"/>
                    </a:lnTo>
                    <a:lnTo>
                      <a:pt x="10212" y="112609"/>
                    </a:lnTo>
                    <a:lnTo>
                      <a:pt x="10212" y="114356"/>
                    </a:lnTo>
                    <a:lnTo>
                      <a:pt x="10212" y="116103"/>
                    </a:lnTo>
                    <a:lnTo>
                      <a:pt x="9361" y="116237"/>
                    </a:lnTo>
                    <a:lnTo>
                      <a:pt x="8936" y="116506"/>
                    </a:lnTo>
                    <a:lnTo>
                      <a:pt x="8510" y="116774"/>
                    </a:lnTo>
                    <a:lnTo>
                      <a:pt x="7872" y="117043"/>
                    </a:lnTo>
                    <a:lnTo>
                      <a:pt x="6595" y="117312"/>
                    </a:lnTo>
                    <a:lnTo>
                      <a:pt x="6595" y="117715"/>
                    </a:lnTo>
                    <a:lnTo>
                      <a:pt x="4255" y="117715"/>
                    </a:lnTo>
                    <a:lnTo>
                      <a:pt x="3191" y="116237"/>
                    </a:lnTo>
                    <a:lnTo>
                      <a:pt x="1276" y="114624"/>
                    </a:lnTo>
                    <a:lnTo>
                      <a:pt x="0" y="112877"/>
                    </a:lnTo>
                    <a:lnTo>
                      <a:pt x="0" y="110727"/>
                    </a:lnTo>
                    <a:lnTo>
                      <a:pt x="851" y="110727"/>
                    </a:lnTo>
                    <a:lnTo>
                      <a:pt x="851" y="109249"/>
                    </a:lnTo>
                    <a:lnTo>
                      <a:pt x="1702" y="109249"/>
                    </a:lnTo>
                    <a:lnTo>
                      <a:pt x="1702" y="108712"/>
                    </a:lnTo>
                    <a:close/>
                    <a:moveTo>
                      <a:pt x="7872" y="104815"/>
                    </a:moveTo>
                    <a:lnTo>
                      <a:pt x="6595" y="105755"/>
                    </a:lnTo>
                    <a:lnTo>
                      <a:pt x="7021" y="105755"/>
                    </a:lnTo>
                    <a:lnTo>
                      <a:pt x="7446" y="105755"/>
                    </a:lnTo>
                    <a:lnTo>
                      <a:pt x="7872" y="105487"/>
                    </a:lnTo>
                    <a:lnTo>
                      <a:pt x="8510" y="105352"/>
                    </a:lnTo>
                    <a:lnTo>
                      <a:pt x="8510" y="105083"/>
                    </a:lnTo>
                    <a:lnTo>
                      <a:pt x="8510" y="104815"/>
                    </a:lnTo>
                    <a:lnTo>
                      <a:pt x="7872" y="104815"/>
                    </a:lnTo>
                    <a:close/>
                    <a:moveTo>
                      <a:pt x="13617" y="94064"/>
                    </a:moveTo>
                    <a:lnTo>
                      <a:pt x="21276" y="94602"/>
                    </a:lnTo>
                    <a:lnTo>
                      <a:pt x="21276" y="98499"/>
                    </a:lnTo>
                    <a:lnTo>
                      <a:pt x="16382" y="98499"/>
                    </a:lnTo>
                    <a:lnTo>
                      <a:pt x="16382" y="98902"/>
                    </a:lnTo>
                    <a:lnTo>
                      <a:pt x="18297" y="99977"/>
                    </a:lnTo>
                    <a:lnTo>
                      <a:pt x="18936" y="101187"/>
                    </a:lnTo>
                    <a:lnTo>
                      <a:pt x="19361" y="103068"/>
                    </a:lnTo>
                    <a:lnTo>
                      <a:pt x="17021" y="103068"/>
                    </a:lnTo>
                    <a:lnTo>
                      <a:pt x="17021" y="103874"/>
                    </a:lnTo>
                    <a:lnTo>
                      <a:pt x="16382" y="104277"/>
                    </a:lnTo>
                    <a:lnTo>
                      <a:pt x="15957" y="104815"/>
                    </a:lnTo>
                    <a:lnTo>
                      <a:pt x="15106" y="105352"/>
                    </a:lnTo>
                    <a:lnTo>
                      <a:pt x="16382" y="105352"/>
                    </a:lnTo>
                    <a:lnTo>
                      <a:pt x="17872" y="104546"/>
                    </a:lnTo>
                    <a:lnTo>
                      <a:pt x="19361" y="104546"/>
                    </a:lnTo>
                    <a:lnTo>
                      <a:pt x="21276" y="105083"/>
                    </a:lnTo>
                    <a:lnTo>
                      <a:pt x="23617" y="105352"/>
                    </a:lnTo>
                    <a:lnTo>
                      <a:pt x="23617" y="107502"/>
                    </a:lnTo>
                    <a:lnTo>
                      <a:pt x="26382" y="107502"/>
                    </a:lnTo>
                    <a:lnTo>
                      <a:pt x="27446" y="108712"/>
                    </a:lnTo>
                    <a:lnTo>
                      <a:pt x="28297" y="110190"/>
                    </a:lnTo>
                    <a:lnTo>
                      <a:pt x="29148" y="111937"/>
                    </a:lnTo>
                    <a:lnTo>
                      <a:pt x="28297" y="112071"/>
                    </a:lnTo>
                    <a:lnTo>
                      <a:pt x="27446" y="112071"/>
                    </a:lnTo>
                    <a:lnTo>
                      <a:pt x="26808" y="112340"/>
                    </a:lnTo>
                    <a:lnTo>
                      <a:pt x="25531" y="112340"/>
                    </a:lnTo>
                    <a:lnTo>
                      <a:pt x="25531" y="111937"/>
                    </a:lnTo>
                    <a:lnTo>
                      <a:pt x="21276" y="111399"/>
                    </a:lnTo>
                    <a:lnTo>
                      <a:pt x="21276" y="110190"/>
                    </a:lnTo>
                    <a:lnTo>
                      <a:pt x="20638" y="109921"/>
                    </a:lnTo>
                    <a:lnTo>
                      <a:pt x="19787" y="109384"/>
                    </a:lnTo>
                    <a:lnTo>
                      <a:pt x="19361" y="108980"/>
                    </a:lnTo>
                    <a:lnTo>
                      <a:pt x="18723" y="108712"/>
                    </a:lnTo>
                    <a:lnTo>
                      <a:pt x="16382" y="109652"/>
                    </a:lnTo>
                    <a:lnTo>
                      <a:pt x="12765" y="110190"/>
                    </a:lnTo>
                    <a:lnTo>
                      <a:pt x="8510" y="110190"/>
                    </a:lnTo>
                    <a:lnTo>
                      <a:pt x="7872" y="107502"/>
                    </a:lnTo>
                    <a:lnTo>
                      <a:pt x="6595" y="107502"/>
                    </a:lnTo>
                    <a:lnTo>
                      <a:pt x="6595" y="108040"/>
                    </a:lnTo>
                    <a:lnTo>
                      <a:pt x="5957" y="108174"/>
                    </a:lnTo>
                    <a:lnTo>
                      <a:pt x="4680" y="108174"/>
                    </a:lnTo>
                    <a:lnTo>
                      <a:pt x="4042" y="108174"/>
                    </a:lnTo>
                    <a:lnTo>
                      <a:pt x="3617" y="107771"/>
                    </a:lnTo>
                    <a:lnTo>
                      <a:pt x="3191" y="107234"/>
                    </a:lnTo>
                    <a:lnTo>
                      <a:pt x="2765" y="106965"/>
                    </a:lnTo>
                    <a:lnTo>
                      <a:pt x="2340" y="106562"/>
                    </a:lnTo>
                    <a:lnTo>
                      <a:pt x="1702" y="105352"/>
                    </a:lnTo>
                    <a:lnTo>
                      <a:pt x="1702" y="103605"/>
                    </a:lnTo>
                    <a:lnTo>
                      <a:pt x="1914" y="101858"/>
                    </a:lnTo>
                    <a:lnTo>
                      <a:pt x="2340" y="99977"/>
                    </a:lnTo>
                    <a:lnTo>
                      <a:pt x="2340" y="98499"/>
                    </a:lnTo>
                    <a:lnTo>
                      <a:pt x="4255" y="97693"/>
                    </a:lnTo>
                    <a:lnTo>
                      <a:pt x="6595" y="96752"/>
                    </a:lnTo>
                    <a:lnTo>
                      <a:pt x="9361" y="95946"/>
                    </a:lnTo>
                    <a:lnTo>
                      <a:pt x="12127" y="96215"/>
                    </a:lnTo>
                    <a:lnTo>
                      <a:pt x="12127" y="96215"/>
                    </a:lnTo>
                    <a:lnTo>
                      <a:pt x="12553" y="96483"/>
                    </a:lnTo>
                    <a:lnTo>
                      <a:pt x="12765" y="97021"/>
                    </a:lnTo>
                    <a:lnTo>
                      <a:pt x="13617" y="97290"/>
                    </a:lnTo>
                    <a:lnTo>
                      <a:pt x="14042" y="97693"/>
                    </a:lnTo>
                    <a:lnTo>
                      <a:pt x="14468" y="97693"/>
                    </a:lnTo>
                    <a:lnTo>
                      <a:pt x="14468" y="96752"/>
                    </a:lnTo>
                    <a:lnTo>
                      <a:pt x="13617" y="96752"/>
                    </a:lnTo>
                    <a:lnTo>
                      <a:pt x="13617" y="94064"/>
                    </a:lnTo>
                    <a:close/>
                    <a:moveTo>
                      <a:pt x="94468" y="12900"/>
                    </a:moveTo>
                    <a:lnTo>
                      <a:pt x="95319" y="15319"/>
                    </a:lnTo>
                    <a:lnTo>
                      <a:pt x="95319" y="18544"/>
                    </a:lnTo>
                    <a:lnTo>
                      <a:pt x="95319" y="21500"/>
                    </a:lnTo>
                    <a:lnTo>
                      <a:pt x="94893" y="21769"/>
                    </a:lnTo>
                    <a:lnTo>
                      <a:pt x="94893" y="21769"/>
                    </a:lnTo>
                    <a:lnTo>
                      <a:pt x="94893" y="22038"/>
                    </a:lnTo>
                    <a:lnTo>
                      <a:pt x="94893" y="22038"/>
                    </a:lnTo>
                    <a:lnTo>
                      <a:pt x="94468" y="22172"/>
                    </a:lnTo>
                    <a:lnTo>
                      <a:pt x="94468" y="22441"/>
                    </a:lnTo>
                    <a:lnTo>
                      <a:pt x="97234" y="22441"/>
                    </a:lnTo>
                    <a:lnTo>
                      <a:pt x="97234" y="20559"/>
                    </a:lnTo>
                    <a:lnTo>
                      <a:pt x="97872" y="20291"/>
                    </a:lnTo>
                    <a:lnTo>
                      <a:pt x="98723" y="20022"/>
                    </a:lnTo>
                    <a:lnTo>
                      <a:pt x="99787" y="20022"/>
                    </a:lnTo>
                    <a:lnTo>
                      <a:pt x="101489" y="19753"/>
                    </a:lnTo>
                    <a:lnTo>
                      <a:pt x="101489" y="24725"/>
                    </a:lnTo>
                    <a:lnTo>
                      <a:pt x="103829" y="25397"/>
                    </a:lnTo>
                    <a:lnTo>
                      <a:pt x="103829" y="25935"/>
                    </a:lnTo>
                    <a:lnTo>
                      <a:pt x="104893" y="26069"/>
                    </a:lnTo>
                    <a:lnTo>
                      <a:pt x="105319" y="26069"/>
                    </a:lnTo>
                    <a:lnTo>
                      <a:pt x="106170" y="26069"/>
                    </a:lnTo>
                    <a:lnTo>
                      <a:pt x="106382" y="26069"/>
                    </a:lnTo>
                    <a:lnTo>
                      <a:pt x="106382" y="26069"/>
                    </a:lnTo>
                    <a:lnTo>
                      <a:pt x="106808" y="26338"/>
                    </a:lnTo>
                    <a:lnTo>
                      <a:pt x="106808" y="26606"/>
                    </a:lnTo>
                    <a:lnTo>
                      <a:pt x="107234" y="27144"/>
                    </a:lnTo>
                    <a:lnTo>
                      <a:pt x="107234" y="27816"/>
                    </a:lnTo>
                    <a:lnTo>
                      <a:pt x="103829" y="29025"/>
                    </a:lnTo>
                    <a:lnTo>
                      <a:pt x="104042" y="29563"/>
                    </a:lnTo>
                    <a:lnTo>
                      <a:pt x="104893" y="30100"/>
                    </a:lnTo>
                    <a:lnTo>
                      <a:pt x="104893" y="30235"/>
                    </a:lnTo>
                    <a:lnTo>
                      <a:pt x="105319" y="30772"/>
                    </a:lnTo>
                    <a:lnTo>
                      <a:pt x="105744" y="31713"/>
                    </a:lnTo>
                    <a:lnTo>
                      <a:pt x="103404" y="32519"/>
                    </a:lnTo>
                    <a:lnTo>
                      <a:pt x="102127" y="33729"/>
                    </a:lnTo>
                    <a:lnTo>
                      <a:pt x="101489" y="34938"/>
                    </a:lnTo>
                    <a:lnTo>
                      <a:pt x="101489" y="37088"/>
                    </a:lnTo>
                    <a:lnTo>
                      <a:pt x="101914" y="37357"/>
                    </a:lnTo>
                    <a:lnTo>
                      <a:pt x="102553" y="37894"/>
                    </a:lnTo>
                    <a:lnTo>
                      <a:pt x="102978" y="38297"/>
                    </a:lnTo>
                    <a:lnTo>
                      <a:pt x="103829" y="39104"/>
                    </a:lnTo>
                    <a:lnTo>
                      <a:pt x="103829" y="39776"/>
                    </a:lnTo>
                    <a:lnTo>
                      <a:pt x="103829" y="40313"/>
                    </a:lnTo>
                    <a:lnTo>
                      <a:pt x="102127" y="40851"/>
                    </a:lnTo>
                    <a:lnTo>
                      <a:pt x="102127" y="42060"/>
                    </a:lnTo>
                    <a:lnTo>
                      <a:pt x="100212" y="42463"/>
                    </a:lnTo>
                    <a:lnTo>
                      <a:pt x="100212" y="49316"/>
                    </a:lnTo>
                    <a:lnTo>
                      <a:pt x="97872" y="50123"/>
                    </a:lnTo>
                    <a:lnTo>
                      <a:pt x="98723" y="54288"/>
                    </a:lnTo>
                    <a:lnTo>
                      <a:pt x="97872" y="54692"/>
                    </a:lnTo>
                    <a:lnTo>
                      <a:pt x="97234" y="54960"/>
                    </a:lnTo>
                    <a:lnTo>
                      <a:pt x="96808" y="54960"/>
                    </a:lnTo>
                    <a:lnTo>
                      <a:pt x="95531" y="55229"/>
                    </a:lnTo>
                    <a:lnTo>
                      <a:pt x="94468" y="55498"/>
                    </a:lnTo>
                    <a:lnTo>
                      <a:pt x="94042" y="54692"/>
                    </a:lnTo>
                    <a:lnTo>
                      <a:pt x="93617" y="54423"/>
                    </a:lnTo>
                    <a:lnTo>
                      <a:pt x="93404" y="54020"/>
                    </a:lnTo>
                    <a:lnTo>
                      <a:pt x="92978" y="53751"/>
                    </a:lnTo>
                    <a:lnTo>
                      <a:pt x="92978" y="52945"/>
                    </a:lnTo>
                    <a:lnTo>
                      <a:pt x="92978" y="52273"/>
                    </a:lnTo>
                    <a:lnTo>
                      <a:pt x="94042" y="50526"/>
                    </a:lnTo>
                    <a:lnTo>
                      <a:pt x="95319" y="48107"/>
                    </a:lnTo>
                    <a:lnTo>
                      <a:pt x="95531" y="45419"/>
                    </a:lnTo>
                    <a:lnTo>
                      <a:pt x="95957" y="42194"/>
                    </a:lnTo>
                    <a:lnTo>
                      <a:pt x="95957" y="39104"/>
                    </a:lnTo>
                    <a:lnTo>
                      <a:pt x="95957" y="36685"/>
                    </a:lnTo>
                    <a:lnTo>
                      <a:pt x="93617" y="36147"/>
                    </a:lnTo>
                    <a:lnTo>
                      <a:pt x="93617" y="35475"/>
                    </a:lnTo>
                    <a:lnTo>
                      <a:pt x="92978" y="35475"/>
                    </a:lnTo>
                    <a:lnTo>
                      <a:pt x="91702" y="38566"/>
                    </a:lnTo>
                    <a:lnTo>
                      <a:pt x="86808" y="38566"/>
                    </a:lnTo>
                    <a:lnTo>
                      <a:pt x="86808" y="36147"/>
                    </a:lnTo>
                    <a:lnTo>
                      <a:pt x="84042" y="36147"/>
                    </a:lnTo>
                    <a:lnTo>
                      <a:pt x="81702" y="36147"/>
                    </a:lnTo>
                    <a:lnTo>
                      <a:pt x="78936" y="36147"/>
                    </a:lnTo>
                    <a:lnTo>
                      <a:pt x="78297" y="34400"/>
                    </a:lnTo>
                    <a:lnTo>
                      <a:pt x="77446" y="34400"/>
                    </a:lnTo>
                    <a:lnTo>
                      <a:pt x="77446" y="30503"/>
                    </a:lnTo>
                    <a:lnTo>
                      <a:pt x="87446" y="30100"/>
                    </a:lnTo>
                    <a:lnTo>
                      <a:pt x="87446" y="31310"/>
                    </a:lnTo>
                    <a:lnTo>
                      <a:pt x="88723" y="31041"/>
                    </a:lnTo>
                    <a:lnTo>
                      <a:pt x="89361" y="30772"/>
                    </a:lnTo>
                    <a:lnTo>
                      <a:pt x="89787" y="30503"/>
                    </a:lnTo>
                    <a:lnTo>
                      <a:pt x="90638" y="30503"/>
                    </a:lnTo>
                    <a:lnTo>
                      <a:pt x="91276" y="30235"/>
                    </a:lnTo>
                    <a:lnTo>
                      <a:pt x="92978" y="30100"/>
                    </a:lnTo>
                    <a:lnTo>
                      <a:pt x="92978" y="28622"/>
                    </a:lnTo>
                    <a:lnTo>
                      <a:pt x="93617" y="28622"/>
                    </a:lnTo>
                    <a:lnTo>
                      <a:pt x="93617" y="27816"/>
                    </a:lnTo>
                    <a:lnTo>
                      <a:pt x="95957" y="27816"/>
                    </a:lnTo>
                    <a:lnTo>
                      <a:pt x="95957" y="27413"/>
                    </a:lnTo>
                    <a:lnTo>
                      <a:pt x="95319" y="27413"/>
                    </a:lnTo>
                    <a:lnTo>
                      <a:pt x="94468" y="27144"/>
                    </a:lnTo>
                    <a:lnTo>
                      <a:pt x="94042" y="26875"/>
                    </a:lnTo>
                    <a:lnTo>
                      <a:pt x="93617" y="26606"/>
                    </a:lnTo>
                    <a:lnTo>
                      <a:pt x="93617" y="26069"/>
                    </a:lnTo>
                    <a:lnTo>
                      <a:pt x="93617" y="25397"/>
                    </a:lnTo>
                    <a:lnTo>
                      <a:pt x="90212" y="25397"/>
                    </a:lnTo>
                    <a:lnTo>
                      <a:pt x="89361" y="24188"/>
                    </a:lnTo>
                    <a:lnTo>
                      <a:pt x="88723" y="22978"/>
                    </a:lnTo>
                    <a:lnTo>
                      <a:pt x="88723" y="20963"/>
                    </a:lnTo>
                    <a:lnTo>
                      <a:pt x="83191" y="20963"/>
                    </a:lnTo>
                    <a:lnTo>
                      <a:pt x="83191" y="16662"/>
                    </a:lnTo>
                    <a:lnTo>
                      <a:pt x="86808" y="16662"/>
                    </a:lnTo>
                    <a:lnTo>
                      <a:pt x="87872" y="15319"/>
                    </a:lnTo>
                    <a:lnTo>
                      <a:pt x="89361" y="14109"/>
                    </a:lnTo>
                    <a:lnTo>
                      <a:pt x="91702" y="13437"/>
                    </a:lnTo>
                    <a:lnTo>
                      <a:pt x="94468" y="12900"/>
                    </a:lnTo>
                    <a:close/>
                    <a:moveTo>
                      <a:pt x="120000" y="0"/>
                    </a:moveTo>
                    <a:lnTo>
                      <a:pt x="119574" y="2687"/>
                    </a:lnTo>
                    <a:lnTo>
                      <a:pt x="119148" y="4837"/>
                    </a:lnTo>
                    <a:lnTo>
                      <a:pt x="117234" y="4837"/>
                    </a:lnTo>
                    <a:lnTo>
                      <a:pt x="117234" y="9809"/>
                    </a:lnTo>
                    <a:lnTo>
                      <a:pt x="114680" y="9540"/>
                    </a:lnTo>
                    <a:lnTo>
                      <a:pt x="112553" y="9272"/>
                    </a:lnTo>
                    <a:lnTo>
                      <a:pt x="110638" y="8600"/>
                    </a:lnTo>
                    <a:lnTo>
                      <a:pt x="110638" y="11690"/>
                    </a:lnTo>
                    <a:lnTo>
                      <a:pt x="108723" y="11690"/>
                    </a:lnTo>
                    <a:lnTo>
                      <a:pt x="108723" y="12497"/>
                    </a:lnTo>
                    <a:lnTo>
                      <a:pt x="108723" y="12900"/>
                    </a:lnTo>
                    <a:lnTo>
                      <a:pt x="108297" y="13437"/>
                    </a:lnTo>
                    <a:lnTo>
                      <a:pt x="108085" y="13975"/>
                    </a:lnTo>
                    <a:lnTo>
                      <a:pt x="108085" y="13975"/>
                    </a:lnTo>
                    <a:lnTo>
                      <a:pt x="108723" y="13975"/>
                    </a:lnTo>
                    <a:lnTo>
                      <a:pt x="108723" y="15184"/>
                    </a:lnTo>
                    <a:lnTo>
                      <a:pt x="110000" y="15184"/>
                    </a:lnTo>
                    <a:lnTo>
                      <a:pt x="110000" y="16797"/>
                    </a:lnTo>
                    <a:lnTo>
                      <a:pt x="109148" y="18275"/>
                    </a:lnTo>
                    <a:lnTo>
                      <a:pt x="108085" y="19350"/>
                    </a:lnTo>
                    <a:lnTo>
                      <a:pt x="108085" y="19753"/>
                    </a:lnTo>
                    <a:lnTo>
                      <a:pt x="102978" y="19753"/>
                    </a:lnTo>
                    <a:lnTo>
                      <a:pt x="102553" y="19350"/>
                    </a:lnTo>
                    <a:lnTo>
                      <a:pt x="102127" y="18812"/>
                    </a:lnTo>
                    <a:lnTo>
                      <a:pt x="101914" y="18544"/>
                    </a:lnTo>
                    <a:lnTo>
                      <a:pt x="101489" y="18275"/>
                    </a:lnTo>
                    <a:lnTo>
                      <a:pt x="101489" y="17872"/>
                    </a:lnTo>
                    <a:lnTo>
                      <a:pt x="101489" y="17066"/>
                    </a:lnTo>
                    <a:lnTo>
                      <a:pt x="101489" y="16125"/>
                    </a:lnTo>
                    <a:lnTo>
                      <a:pt x="100212" y="16125"/>
                    </a:lnTo>
                    <a:lnTo>
                      <a:pt x="100212" y="11690"/>
                    </a:lnTo>
                    <a:lnTo>
                      <a:pt x="102978" y="11690"/>
                    </a:lnTo>
                    <a:lnTo>
                      <a:pt x="103829" y="5912"/>
                    </a:lnTo>
                    <a:lnTo>
                      <a:pt x="110000" y="5912"/>
                    </a:lnTo>
                    <a:lnTo>
                      <a:pt x="110000" y="8062"/>
                    </a:lnTo>
                    <a:lnTo>
                      <a:pt x="110638" y="8062"/>
                    </a:lnTo>
                    <a:lnTo>
                      <a:pt x="111489" y="4837"/>
                    </a:lnTo>
                    <a:lnTo>
                      <a:pt x="112340" y="4837"/>
                    </a:lnTo>
                    <a:lnTo>
                      <a:pt x="112340" y="537"/>
                    </a:lnTo>
                    <a:lnTo>
                      <a:pt x="120000" y="0"/>
                    </a:lnTo>
                    <a:close/>
                  </a:path>
                </a:pathLst>
              </a:custGeom>
              <a:solidFill>
                <a:srgbClr val="E79F05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621" name="Google Shape;621;p41"/>
            <p:cNvSpPr/>
            <p:nvPr/>
          </p:nvSpPr>
          <p:spPr>
            <a:xfrm>
              <a:off x="4240535" y="3121918"/>
              <a:ext cx="1524000" cy="2243138"/>
            </a:xfrm>
            <a:custGeom>
              <a:rect b="b" l="l" r="r" t="t"/>
              <a:pathLst>
                <a:path extrusionOk="0" h="120000" w="120000">
                  <a:moveTo>
                    <a:pt x="12000" y="33715"/>
                  </a:moveTo>
                  <a:lnTo>
                    <a:pt x="13625" y="33715"/>
                  </a:lnTo>
                  <a:lnTo>
                    <a:pt x="14000" y="34649"/>
                  </a:lnTo>
                  <a:lnTo>
                    <a:pt x="14500" y="34649"/>
                  </a:lnTo>
                  <a:lnTo>
                    <a:pt x="14500" y="35668"/>
                  </a:lnTo>
                  <a:lnTo>
                    <a:pt x="13375" y="36348"/>
                  </a:lnTo>
                  <a:lnTo>
                    <a:pt x="12250" y="36772"/>
                  </a:lnTo>
                  <a:lnTo>
                    <a:pt x="10375" y="37112"/>
                  </a:lnTo>
                  <a:lnTo>
                    <a:pt x="10375" y="34309"/>
                  </a:lnTo>
                  <a:lnTo>
                    <a:pt x="12000" y="33970"/>
                  </a:lnTo>
                  <a:lnTo>
                    <a:pt x="12000" y="33715"/>
                  </a:lnTo>
                  <a:close/>
                  <a:moveTo>
                    <a:pt x="79500" y="8237"/>
                  </a:moveTo>
                  <a:lnTo>
                    <a:pt x="79500" y="8662"/>
                  </a:lnTo>
                  <a:lnTo>
                    <a:pt x="79500" y="9002"/>
                  </a:lnTo>
                  <a:lnTo>
                    <a:pt x="79250" y="9256"/>
                  </a:lnTo>
                  <a:lnTo>
                    <a:pt x="79000" y="9426"/>
                  </a:lnTo>
                  <a:lnTo>
                    <a:pt x="77875" y="9426"/>
                  </a:lnTo>
                  <a:lnTo>
                    <a:pt x="77875" y="9936"/>
                  </a:lnTo>
                  <a:lnTo>
                    <a:pt x="76500" y="10191"/>
                  </a:lnTo>
                  <a:lnTo>
                    <a:pt x="77000" y="11889"/>
                  </a:lnTo>
                  <a:lnTo>
                    <a:pt x="77500" y="11889"/>
                  </a:lnTo>
                  <a:lnTo>
                    <a:pt x="77875" y="11464"/>
                  </a:lnTo>
                  <a:lnTo>
                    <a:pt x="78375" y="11125"/>
                  </a:lnTo>
                  <a:lnTo>
                    <a:pt x="78875" y="10870"/>
                  </a:lnTo>
                  <a:lnTo>
                    <a:pt x="79250" y="10530"/>
                  </a:lnTo>
                  <a:lnTo>
                    <a:pt x="79750" y="10021"/>
                  </a:lnTo>
                  <a:lnTo>
                    <a:pt x="80000" y="9426"/>
                  </a:lnTo>
                  <a:lnTo>
                    <a:pt x="80375" y="9426"/>
                  </a:lnTo>
                  <a:lnTo>
                    <a:pt x="80625" y="9256"/>
                  </a:lnTo>
                  <a:lnTo>
                    <a:pt x="80375" y="9256"/>
                  </a:lnTo>
                  <a:lnTo>
                    <a:pt x="80375" y="9256"/>
                  </a:lnTo>
                  <a:lnTo>
                    <a:pt x="80125" y="9426"/>
                  </a:lnTo>
                  <a:lnTo>
                    <a:pt x="80125" y="9256"/>
                  </a:lnTo>
                  <a:lnTo>
                    <a:pt x="80000" y="9171"/>
                  </a:lnTo>
                  <a:lnTo>
                    <a:pt x="80000" y="8237"/>
                  </a:lnTo>
                  <a:lnTo>
                    <a:pt x="79500" y="8237"/>
                  </a:lnTo>
                  <a:close/>
                  <a:moveTo>
                    <a:pt x="73625" y="5774"/>
                  </a:moveTo>
                  <a:lnTo>
                    <a:pt x="73625" y="6539"/>
                  </a:lnTo>
                  <a:lnTo>
                    <a:pt x="74500" y="6539"/>
                  </a:lnTo>
                  <a:lnTo>
                    <a:pt x="74500" y="6199"/>
                  </a:lnTo>
                  <a:lnTo>
                    <a:pt x="74000" y="6199"/>
                  </a:lnTo>
                  <a:lnTo>
                    <a:pt x="74000" y="5774"/>
                  </a:lnTo>
                  <a:lnTo>
                    <a:pt x="73625" y="5774"/>
                  </a:lnTo>
                  <a:close/>
                  <a:moveTo>
                    <a:pt x="86500" y="0"/>
                  </a:moveTo>
                  <a:lnTo>
                    <a:pt x="87875" y="1104"/>
                  </a:lnTo>
                  <a:lnTo>
                    <a:pt x="90000" y="2208"/>
                  </a:lnTo>
                  <a:lnTo>
                    <a:pt x="92000" y="3142"/>
                  </a:lnTo>
                  <a:lnTo>
                    <a:pt x="92500" y="3227"/>
                  </a:lnTo>
                  <a:lnTo>
                    <a:pt x="93125" y="3397"/>
                  </a:lnTo>
                  <a:lnTo>
                    <a:pt x="93875" y="3566"/>
                  </a:lnTo>
                  <a:lnTo>
                    <a:pt x="94750" y="3736"/>
                  </a:lnTo>
                  <a:lnTo>
                    <a:pt x="95125" y="3906"/>
                  </a:lnTo>
                  <a:lnTo>
                    <a:pt x="95375" y="4076"/>
                  </a:lnTo>
                  <a:lnTo>
                    <a:pt x="95375" y="5095"/>
                  </a:lnTo>
                  <a:lnTo>
                    <a:pt x="95125" y="5265"/>
                  </a:lnTo>
                  <a:lnTo>
                    <a:pt x="95000" y="5435"/>
                  </a:lnTo>
                  <a:lnTo>
                    <a:pt x="94750" y="5774"/>
                  </a:lnTo>
                  <a:lnTo>
                    <a:pt x="94500" y="5774"/>
                  </a:lnTo>
                  <a:lnTo>
                    <a:pt x="93625" y="5774"/>
                  </a:lnTo>
                  <a:lnTo>
                    <a:pt x="93625" y="6199"/>
                  </a:lnTo>
                  <a:lnTo>
                    <a:pt x="92000" y="6199"/>
                  </a:lnTo>
                  <a:lnTo>
                    <a:pt x="92000" y="6539"/>
                  </a:lnTo>
                  <a:lnTo>
                    <a:pt x="90000" y="6794"/>
                  </a:lnTo>
                  <a:lnTo>
                    <a:pt x="89500" y="7473"/>
                  </a:lnTo>
                  <a:lnTo>
                    <a:pt x="88625" y="7473"/>
                  </a:lnTo>
                  <a:lnTo>
                    <a:pt x="87875" y="8067"/>
                  </a:lnTo>
                  <a:lnTo>
                    <a:pt x="87500" y="8832"/>
                  </a:lnTo>
                  <a:lnTo>
                    <a:pt x="86750" y="9766"/>
                  </a:lnTo>
                  <a:lnTo>
                    <a:pt x="86500" y="10530"/>
                  </a:lnTo>
                  <a:lnTo>
                    <a:pt x="83625" y="11295"/>
                  </a:lnTo>
                  <a:lnTo>
                    <a:pt x="81500" y="13927"/>
                  </a:lnTo>
                  <a:lnTo>
                    <a:pt x="80875" y="15286"/>
                  </a:lnTo>
                  <a:lnTo>
                    <a:pt x="80625" y="16560"/>
                  </a:lnTo>
                  <a:lnTo>
                    <a:pt x="80375" y="17664"/>
                  </a:lnTo>
                  <a:lnTo>
                    <a:pt x="79500" y="18513"/>
                  </a:lnTo>
                  <a:lnTo>
                    <a:pt x="77875" y="19363"/>
                  </a:lnTo>
                  <a:lnTo>
                    <a:pt x="77875" y="19617"/>
                  </a:lnTo>
                  <a:lnTo>
                    <a:pt x="75375" y="20127"/>
                  </a:lnTo>
                  <a:lnTo>
                    <a:pt x="75375" y="21061"/>
                  </a:lnTo>
                  <a:lnTo>
                    <a:pt x="70375" y="20721"/>
                  </a:lnTo>
                  <a:lnTo>
                    <a:pt x="70000" y="21316"/>
                  </a:lnTo>
                  <a:lnTo>
                    <a:pt x="69000" y="21316"/>
                  </a:lnTo>
                  <a:lnTo>
                    <a:pt x="69000" y="22080"/>
                  </a:lnTo>
                  <a:lnTo>
                    <a:pt x="73625" y="23779"/>
                  </a:lnTo>
                  <a:lnTo>
                    <a:pt x="73625" y="25222"/>
                  </a:lnTo>
                  <a:lnTo>
                    <a:pt x="71500" y="26157"/>
                  </a:lnTo>
                  <a:lnTo>
                    <a:pt x="71500" y="26411"/>
                  </a:lnTo>
                  <a:lnTo>
                    <a:pt x="66500" y="26411"/>
                  </a:lnTo>
                  <a:lnTo>
                    <a:pt x="64000" y="28874"/>
                  </a:lnTo>
                  <a:lnTo>
                    <a:pt x="62500" y="28874"/>
                  </a:lnTo>
                  <a:lnTo>
                    <a:pt x="62500" y="29214"/>
                  </a:lnTo>
                  <a:lnTo>
                    <a:pt x="64000" y="29978"/>
                  </a:lnTo>
                  <a:lnTo>
                    <a:pt x="64000" y="30573"/>
                  </a:lnTo>
                  <a:lnTo>
                    <a:pt x="66125" y="31507"/>
                  </a:lnTo>
                  <a:lnTo>
                    <a:pt x="66125" y="32271"/>
                  </a:lnTo>
                  <a:lnTo>
                    <a:pt x="66500" y="32271"/>
                  </a:lnTo>
                  <a:lnTo>
                    <a:pt x="67250" y="32781"/>
                  </a:lnTo>
                  <a:lnTo>
                    <a:pt x="67625" y="33036"/>
                  </a:lnTo>
                  <a:lnTo>
                    <a:pt x="68375" y="33375"/>
                  </a:lnTo>
                  <a:lnTo>
                    <a:pt x="69000" y="33715"/>
                  </a:lnTo>
                  <a:lnTo>
                    <a:pt x="70000" y="33970"/>
                  </a:lnTo>
                  <a:lnTo>
                    <a:pt x="70125" y="34904"/>
                  </a:lnTo>
                  <a:lnTo>
                    <a:pt x="70625" y="35838"/>
                  </a:lnTo>
                  <a:lnTo>
                    <a:pt x="71125" y="36772"/>
                  </a:lnTo>
                  <a:lnTo>
                    <a:pt x="76125" y="37112"/>
                  </a:lnTo>
                  <a:lnTo>
                    <a:pt x="76375" y="37197"/>
                  </a:lnTo>
                  <a:lnTo>
                    <a:pt x="76500" y="37537"/>
                  </a:lnTo>
                  <a:lnTo>
                    <a:pt x="76750" y="38046"/>
                  </a:lnTo>
                  <a:lnTo>
                    <a:pt x="76750" y="38471"/>
                  </a:lnTo>
                  <a:lnTo>
                    <a:pt x="77000" y="38811"/>
                  </a:lnTo>
                  <a:lnTo>
                    <a:pt x="82875" y="38811"/>
                  </a:lnTo>
                  <a:lnTo>
                    <a:pt x="82875" y="39065"/>
                  </a:lnTo>
                  <a:lnTo>
                    <a:pt x="85000" y="39405"/>
                  </a:lnTo>
                  <a:lnTo>
                    <a:pt x="85625" y="38046"/>
                  </a:lnTo>
                  <a:lnTo>
                    <a:pt x="86375" y="37112"/>
                  </a:lnTo>
                  <a:lnTo>
                    <a:pt x="87250" y="36433"/>
                  </a:lnTo>
                  <a:lnTo>
                    <a:pt x="88125" y="35838"/>
                  </a:lnTo>
                  <a:lnTo>
                    <a:pt x="89000" y="35074"/>
                  </a:lnTo>
                  <a:lnTo>
                    <a:pt x="88375" y="34649"/>
                  </a:lnTo>
                  <a:lnTo>
                    <a:pt x="87875" y="34309"/>
                  </a:lnTo>
                  <a:lnTo>
                    <a:pt x="87625" y="33715"/>
                  </a:lnTo>
                  <a:lnTo>
                    <a:pt x="87500" y="32951"/>
                  </a:lnTo>
                  <a:lnTo>
                    <a:pt x="88875" y="32271"/>
                  </a:lnTo>
                  <a:lnTo>
                    <a:pt x="89750" y="31507"/>
                  </a:lnTo>
                  <a:lnTo>
                    <a:pt x="90625" y="30912"/>
                  </a:lnTo>
                  <a:lnTo>
                    <a:pt x="92000" y="30403"/>
                  </a:lnTo>
                  <a:lnTo>
                    <a:pt x="94000" y="30318"/>
                  </a:lnTo>
                  <a:lnTo>
                    <a:pt x="94250" y="30573"/>
                  </a:lnTo>
                  <a:lnTo>
                    <a:pt x="94750" y="30743"/>
                  </a:lnTo>
                  <a:lnTo>
                    <a:pt x="95000" y="30912"/>
                  </a:lnTo>
                  <a:lnTo>
                    <a:pt x="95000" y="31507"/>
                  </a:lnTo>
                  <a:lnTo>
                    <a:pt x="95375" y="31507"/>
                  </a:lnTo>
                  <a:lnTo>
                    <a:pt x="95375" y="32271"/>
                  </a:lnTo>
                  <a:lnTo>
                    <a:pt x="96500" y="32611"/>
                  </a:lnTo>
                  <a:lnTo>
                    <a:pt x="96500" y="33205"/>
                  </a:lnTo>
                  <a:lnTo>
                    <a:pt x="97000" y="33205"/>
                  </a:lnTo>
                  <a:lnTo>
                    <a:pt x="97000" y="33970"/>
                  </a:lnTo>
                  <a:lnTo>
                    <a:pt x="97500" y="33970"/>
                  </a:lnTo>
                  <a:lnTo>
                    <a:pt x="97500" y="34649"/>
                  </a:lnTo>
                  <a:lnTo>
                    <a:pt x="97875" y="34649"/>
                  </a:lnTo>
                  <a:lnTo>
                    <a:pt x="97875" y="35414"/>
                  </a:lnTo>
                  <a:lnTo>
                    <a:pt x="98625" y="35414"/>
                  </a:lnTo>
                  <a:lnTo>
                    <a:pt x="98625" y="36008"/>
                  </a:lnTo>
                  <a:lnTo>
                    <a:pt x="99500" y="36433"/>
                  </a:lnTo>
                  <a:lnTo>
                    <a:pt x="100625" y="36602"/>
                  </a:lnTo>
                  <a:lnTo>
                    <a:pt x="101750" y="36772"/>
                  </a:lnTo>
                  <a:lnTo>
                    <a:pt x="102500" y="37112"/>
                  </a:lnTo>
                  <a:lnTo>
                    <a:pt x="102500" y="37707"/>
                  </a:lnTo>
                  <a:lnTo>
                    <a:pt x="102875" y="38471"/>
                  </a:lnTo>
                  <a:lnTo>
                    <a:pt x="102875" y="39405"/>
                  </a:lnTo>
                  <a:lnTo>
                    <a:pt x="102625" y="40509"/>
                  </a:lnTo>
                  <a:lnTo>
                    <a:pt x="102500" y="41443"/>
                  </a:lnTo>
                  <a:lnTo>
                    <a:pt x="107875" y="41443"/>
                  </a:lnTo>
                  <a:lnTo>
                    <a:pt x="107875" y="41104"/>
                  </a:lnTo>
                  <a:lnTo>
                    <a:pt x="109000" y="41104"/>
                  </a:lnTo>
                  <a:lnTo>
                    <a:pt x="110000" y="40169"/>
                  </a:lnTo>
                  <a:lnTo>
                    <a:pt x="112875" y="39745"/>
                  </a:lnTo>
                  <a:lnTo>
                    <a:pt x="114000" y="40594"/>
                  </a:lnTo>
                  <a:lnTo>
                    <a:pt x="115375" y="41443"/>
                  </a:lnTo>
                  <a:lnTo>
                    <a:pt x="116375" y="42292"/>
                  </a:lnTo>
                  <a:lnTo>
                    <a:pt x="117000" y="43397"/>
                  </a:lnTo>
                  <a:lnTo>
                    <a:pt x="116500" y="43736"/>
                  </a:lnTo>
                  <a:lnTo>
                    <a:pt x="116125" y="43906"/>
                  </a:lnTo>
                  <a:lnTo>
                    <a:pt x="115875" y="43991"/>
                  </a:lnTo>
                  <a:lnTo>
                    <a:pt x="115375" y="43991"/>
                  </a:lnTo>
                  <a:lnTo>
                    <a:pt x="115000" y="44161"/>
                  </a:lnTo>
                  <a:lnTo>
                    <a:pt x="114000" y="44161"/>
                  </a:lnTo>
                  <a:lnTo>
                    <a:pt x="113375" y="43736"/>
                  </a:lnTo>
                  <a:lnTo>
                    <a:pt x="112500" y="43397"/>
                  </a:lnTo>
                  <a:lnTo>
                    <a:pt x="111500" y="43227"/>
                  </a:lnTo>
                  <a:lnTo>
                    <a:pt x="110375" y="43142"/>
                  </a:lnTo>
                  <a:lnTo>
                    <a:pt x="110375" y="45859"/>
                  </a:lnTo>
                  <a:lnTo>
                    <a:pt x="111125" y="46029"/>
                  </a:lnTo>
                  <a:lnTo>
                    <a:pt x="111500" y="46369"/>
                  </a:lnTo>
                  <a:lnTo>
                    <a:pt x="112000" y="46539"/>
                  </a:lnTo>
                  <a:lnTo>
                    <a:pt x="112625" y="46624"/>
                  </a:lnTo>
                  <a:lnTo>
                    <a:pt x="113625" y="46963"/>
                  </a:lnTo>
                  <a:lnTo>
                    <a:pt x="113375" y="48492"/>
                  </a:lnTo>
                  <a:lnTo>
                    <a:pt x="113375" y="50360"/>
                  </a:lnTo>
                  <a:lnTo>
                    <a:pt x="113375" y="52059"/>
                  </a:lnTo>
                  <a:lnTo>
                    <a:pt x="113875" y="53588"/>
                  </a:lnTo>
                  <a:lnTo>
                    <a:pt x="114500" y="54692"/>
                  </a:lnTo>
                  <a:lnTo>
                    <a:pt x="115000" y="54692"/>
                  </a:lnTo>
                  <a:lnTo>
                    <a:pt x="115375" y="55286"/>
                  </a:lnTo>
                  <a:lnTo>
                    <a:pt x="116500" y="55286"/>
                  </a:lnTo>
                  <a:lnTo>
                    <a:pt x="116750" y="55626"/>
                  </a:lnTo>
                  <a:lnTo>
                    <a:pt x="117250" y="56050"/>
                  </a:lnTo>
                  <a:lnTo>
                    <a:pt x="117625" y="56390"/>
                  </a:lnTo>
                  <a:lnTo>
                    <a:pt x="117875" y="56730"/>
                  </a:lnTo>
                  <a:lnTo>
                    <a:pt x="117875" y="57749"/>
                  </a:lnTo>
                  <a:lnTo>
                    <a:pt x="117500" y="58513"/>
                  </a:lnTo>
                  <a:lnTo>
                    <a:pt x="117000" y="59447"/>
                  </a:lnTo>
                  <a:lnTo>
                    <a:pt x="116500" y="59447"/>
                  </a:lnTo>
                  <a:lnTo>
                    <a:pt x="116500" y="59787"/>
                  </a:lnTo>
                  <a:lnTo>
                    <a:pt x="116500" y="59957"/>
                  </a:lnTo>
                  <a:lnTo>
                    <a:pt x="116750" y="60127"/>
                  </a:lnTo>
                  <a:lnTo>
                    <a:pt x="117000" y="60127"/>
                  </a:lnTo>
                  <a:lnTo>
                    <a:pt x="117000" y="60127"/>
                  </a:lnTo>
                  <a:lnTo>
                    <a:pt x="117000" y="61486"/>
                  </a:lnTo>
                  <a:lnTo>
                    <a:pt x="116500" y="61486"/>
                  </a:lnTo>
                  <a:lnTo>
                    <a:pt x="116500" y="62590"/>
                  </a:lnTo>
                  <a:lnTo>
                    <a:pt x="114500" y="63184"/>
                  </a:lnTo>
                  <a:lnTo>
                    <a:pt x="115000" y="63949"/>
                  </a:lnTo>
                  <a:lnTo>
                    <a:pt x="115625" y="64118"/>
                  </a:lnTo>
                  <a:lnTo>
                    <a:pt x="116125" y="64288"/>
                  </a:lnTo>
                  <a:lnTo>
                    <a:pt x="116750" y="64373"/>
                  </a:lnTo>
                  <a:lnTo>
                    <a:pt x="117500" y="64543"/>
                  </a:lnTo>
                  <a:lnTo>
                    <a:pt x="117500" y="67685"/>
                  </a:lnTo>
                  <a:lnTo>
                    <a:pt x="117875" y="67685"/>
                  </a:lnTo>
                  <a:lnTo>
                    <a:pt x="119000" y="69639"/>
                  </a:lnTo>
                  <a:lnTo>
                    <a:pt x="119500" y="69639"/>
                  </a:lnTo>
                  <a:lnTo>
                    <a:pt x="119000" y="73970"/>
                  </a:lnTo>
                  <a:lnTo>
                    <a:pt x="120000" y="74479"/>
                  </a:lnTo>
                  <a:lnTo>
                    <a:pt x="120000" y="76433"/>
                  </a:lnTo>
                  <a:lnTo>
                    <a:pt x="119500" y="76433"/>
                  </a:lnTo>
                  <a:lnTo>
                    <a:pt x="119500" y="77112"/>
                  </a:lnTo>
                  <a:lnTo>
                    <a:pt x="118625" y="77537"/>
                  </a:lnTo>
                  <a:lnTo>
                    <a:pt x="118625" y="78131"/>
                  </a:lnTo>
                  <a:lnTo>
                    <a:pt x="117000" y="78811"/>
                  </a:lnTo>
                  <a:lnTo>
                    <a:pt x="117000" y="79575"/>
                  </a:lnTo>
                  <a:lnTo>
                    <a:pt x="116500" y="79575"/>
                  </a:lnTo>
                  <a:lnTo>
                    <a:pt x="116125" y="83227"/>
                  </a:lnTo>
                  <a:lnTo>
                    <a:pt x="114000" y="84331"/>
                  </a:lnTo>
                  <a:lnTo>
                    <a:pt x="114000" y="85095"/>
                  </a:lnTo>
                  <a:lnTo>
                    <a:pt x="114500" y="86029"/>
                  </a:lnTo>
                  <a:lnTo>
                    <a:pt x="115125" y="86963"/>
                  </a:lnTo>
                  <a:lnTo>
                    <a:pt x="115000" y="88067"/>
                  </a:lnTo>
                  <a:lnTo>
                    <a:pt x="114500" y="88067"/>
                  </a:lnTo>
                  <a:lnTo>
                    <a:pt x="114500" y="88662"/>
                  </a:lnTo>
                  <a:lnTo>
                    <a:pt x="113625" y="89002"/>
                  </a:lnTo>
                  <a:lnTo>
                    <a:pt x="113625" y="89766"/>
                  </a:lnTo>
                  <a:lnTo>
                    <a:pt x="111125" y="90955"/>
                  </a:lnTo>
                  <a:lnTo>
                    <a:pt x="111125" y="91719"/>
                  </a:lnTo>
                  <a:lnTo>
                    <a:pt x="110000" y="92059"/>
                  </a:lnTo>
                  <a:lnTo>
                    <a:pt x="109750" y="92399"/>
                  </a:lnTo>
                  <a:lnTo>
                    <a:pt x="109250" y="92823"/>
                  </a:lnTo>
                  <a:lnTo>
                    <a:pt x="109000" y="93163"/>
                  </a:lnTo>
                  <a:lnTo>
                    <a:pt x="108625" y="93418"/>
                  </a:lnTo>
                  <a:lnTo>
                    <a:pt x="109000" y="94352"/>
                  </a:lnTo>
                  <a:lnTo>
                    <a:pt x="109750" y="94946"/>
                  </a:lnTo>
                  <a:lnTo>
                    <a:pt x="110625" y="95626"/>
                  </a:lnTo>
                  <a:lnTo>
                    <a:pt x="111125" y="96560"/>
                  </a:lnTo>
                  <a:lnTo>
                    <a:pt x="111500" y="97749"/>
                  </a:lnTo>
                  <a:lnTo>
                    <a:pt x="111375" y="97919"/>
                  </a:lnTo>
                  <a:lnTo>
                    <a:pt x="111125" y="98089"/>
                  </a:lnTo>
                  <a:lnTo>
                    <a:pt x="111125" y="98089"/>
                  </a:lnTo>
                  <a:lnTo>
                    <a:pt x="111125" y="98089"/>
                  </a:lnTo>
                  <a:lnTo>
                    <a:pt x="111125" y="98259"/>
                  </a:lnTo>
                  <a:lnTo>
                    <a:pt x="111125" y="98513"/>
                  </a:lnTo>
                  <a:lnTo>
                    <a:pt x="102875" y="98513"/>
                  </a:lnTo>
                  <a:lnTo>
                    <a:pt x="102625" y="98089"/>
                  </a:lnTo>
                  <a:lnTo>
                    <a:pt x="102250" y="97579"/>
                  </a:lnTo>
                  <a:lnTo>
                    <a:pt x="102000" y="97494"/>
                  </a:lnTo>
                  <a:lnTo>
                    <a:pt x="101375" y="97324"/>
                  </a:lnTo>
                  <a:lnTo>
                    <a:pt x="100625" y="97154"/>
                  </a:lnTo>
                  <a:lnTo>
                    <a:pt x="99500" y="97154"/>
                  </a:lnTo>
                  <a:lnTo>
                    <a:pt x="99500" y="96560"/>
                  </a:lnTo>
                  <a:lnTo>
                    <a:pt x="99000" y="96560"/>
                  </a:lnTo>
                  <a:lnTo>
                    <a:pt x="99000" y="96815"/>
                  </a:lnTo>
                  <a:lnTo>
                    <a:pt x="98375" y="97154"/>
                  </a:lnTo>
                  <a:lnTo>
                    <a:pt x="97875" y="97749"/>
                  </a:lnTo>
                  <a:lnTo>
                    <a:pt x="97500" y="98259"/>
                  </a:lnTo>
                  <a:lnTo>
                    <a:pt x="97000" y="98853"/>
                  </a:lnTo>
                  <a:lnTo>
                    <a:pt x="95375" y="98853"/>
                  </a:lnTo>
                  <a:lnTo>
                    <a:pt x="95375" y="98343"/>
                  </a:lnTo>
                  <a:lnTo>
                    <a:pt x="95125" y="97919"/>
                  </a:lnTo>
                  <a:lnTo>
                    <a:pt x="94750" y="97579"/>
                  </a:lnTo>
                  <a:lnTo>
                    <a:pt x="94500" y="97154"/>
                  </a:lnTo>
                  <a:lnTo>
                    <a:pt x="94000" y="97154"/>
                  </a:lnTo>
                  <a:lnTo>
                    <a:pt x="94000" y="97919"/>
                  </a:lnTo>
                  <a:lnTo>
                    <a:pt x="94000" y="98343"/>
                  </a:lnTo>
                  <a:lnTo>
                    <a:pt x="94000" y="98853"/>
                  </a:lnTo>
                  <a:lnTo>
                    <a:pt x="93875" y="99193"/>
                  </a:lnTo>
                  <a:lnTo>
                    <a:pt x="93375" y="99278"/>
                  </a:lnTo>
                  <a:lnTo>
                    <a:pt x="92500" y="99447"/>
                  </a:lnTo>
                  <a:lnTo>
                    <a:pt x="92500" y="99957"/>
                  </a:lnTo>
                  <a:lnTo>
                    <a:pt x="90375" y="99957"/>
                  </a:lnTo>
                  <a:lnTo>
                    <a:pt x="90000" y="98853"/>
                  </a:lnTo>
                  <a:lnTo>
                    <a:pt x="82500" y="100552"/>
                  </a:lnTo>
                  <a:lnTo>
                    <a:pt x="80000" y="100552"/>
                  </a:lnTo>
                  <a:lnTo>
                    <a:pt x="80000" y="100891"/>
                  </a:lnTo>
                  <a:lnTo>
                    <a:pt x="76500" y="101316"/>
                  </a:lnTo>
                  <a:lnTo>
                    <a:pt x="76500" y="101656"/>
                  </a:lnTo>
                  <a:lnTo>
                    <a:pt x="77250" y="101656"/>
                  </a:lnTo>
                  <a:lnTo>
                    <a:pt x="77875" y="101740"/>
                  </a:lnTo>
                  <a:lnTo>
                    <a:pt x="78125" y="101740"/>
                  </a:lnTo>
                  <a:lnTo>
                    <a:pt x="78375" y="102080"/>
                  </a:lnTo>
                  <a:lnTo>
                    <a:pt x="78375" y="102420"/>
                  </a:lnTo>
                  <a:lnTo>
                    <a:pt x="78625" y="102845"/>
                  </a:lnTo>
                  <a:lnTo>
                    <a:pt x="78375" y="103014"/>
                  </a:lnTo>
                  <a:lnTo>
                    <a:pt x="78125" y="103184"/>
                  </a:lnTo>
                  <a:lnTo>
                    <a:pt x="78125" y="103184"/>
                  </a:lnTo>
                  <a:lnTo>
                    <a:pt x="78125" y="103184"/>
                  </a:lnTo>
                  <a:lnTo>
                    <a:pt x="78125" y="103354"/>
                  </a:lnTo>
                  <a:lnTo>
                    <a:pt x="77875" y="103609"/>
                  </a:lnTo>
                  <a:lnTo>
                    <a:pt x="76500" y="104288"/>
                  </a:lnTo>
                  <a:lnTo>
                    <a:pt x="76500" y="104543"/>
                  </a:lnTo>
                  <a:lnTo>
                    <a:pt x="75375" y="104543"/>
                  </a:lnTo>
                  <a:lnTo>
                    <a:pt x="75375" y="105053"/>
                  </a:lnTo>
                  <a:lnTo>
                    <a:pt x="74000" y="105053"/>
                  </a:lnTo>
                  <a:lnTo>
                    <a:pt x="74000" y="105307"/>
                  </a:lnTo>
                  <a:lnTo>
                    <a:pt x="72000" y="105307"/>
                  </a:lnTo>
                  <a:lnTo>
                    <a:pt x="72000" y="105647"/>
                  </a:lnTo>
                  <a:lnTo>
                    <a:pt x="71125" y="105647"/>
                  </a:lnTo>
                  <a:lnTo>
                    <a:pt x="71125" y="105987"/>
                  </a:lnTo>
                  <a:lnTo>
                    <a:pt x="70000" y="105987"/>
                  </a:lnTo>
                  <a:lnTo>
                    <a:pt x="69750" y="106242"/>
                  </a:lnTo>
                  <a:lnTo>
                    <a:pt x="69500" y="106751"/>
                  </a:lnTo>
                  <a:lnTo>
                    <a:pt x="69500" y="107176"/>
                  </a:lnTo>
                  <a:lnTo>
                    <a:pt x="69500" y="107685"/>
                  </a:lnTo>
                  <a:lnTo>
                    <a:pt x="66500" y="108450"/>
                  </a:lnTo>
                  <a:lnTo>
                    <a:pt x="66500" y="108704"/>
                  </a:lnTo>
                  <a:lnTo>
                    <a:pt x="65375" y="108704"/>
                  </a:lnTo>
                  <a:lnTo>
                    <a:pt x="65000" y="109384"/>
                  </a:lnTo>
                  <a:lnTo>
                    <a:pt x="64000" y="109384"/>
                  </a:lnTo>
                  <a:lnTo>
                    <a:pt x="64000" y="109639"/>
                  </a:lnTo>
                  <a:lnTo>
                    <a:pt x="59500" y="109639"/>
                  </a:lnTo>
                  <a:lnTo>
                    <a:pt x="59500" y="109214"/>
                  </a:lnTo>
                  <a:lnTo>
                    <a:pt x="59750" y="108704"/>
                  </a:lnTo>
                  <a:lnTo>
                    <a:pt x="59750" y="108450"/>
                  </a:lnTo>
                  <a:lnTo>
                    <a:pt x="60000" y="108110"/>
                  </a:lnTo>
                  <a:lnTo>
                    <a:pt x="59000" y="108110"/>
                  </a:lnTo>
                  <a:lnTo>
                    <a:pt x="58625" y="108280"/>
                  </a:lnTo>
                  <a:lnTo>
                    <a:pt x="58375" y="108450"/>
                  </a:lnTo>
                  <a:lnTo>
                    <a:pt x="57875" y="108704"/>
                  </a:lnTo>
                  <a:lnTo>
                    <a:pt x="58875" y="109469"/>
                  </a:lnTo>
                  <a:lnTo>
                    <a:pt x="58875" y="110403"/>
                  </a:lnTo>
                  <a:lnTo>
                    <a:pt x="58625" y="111507"/>
                  </a:lnTo>
                  <a:lnTo>
                    <a:pt x="57000" y="112101"/>
                  </a:lnTo>
                  <a:lnTo>
                    <a:pt x="57000" y="112441"/>
                  </a:lnTo>
                  <a:lnTo>
                    <a:pt x="56125" y="112441"/>
                  </a:lnTo>
                  <a:lnTo>
                    <a:pt x="55375" y="113205"/>
                  </a:lnTo>
                  <a:lnTo>
                    <a:pt x="52500" y="113205"/>
                  </a:lnTo>
                  <a:lnTo>
                    <a:pt x="51500" y="114479"/>
                  </a:lnTo>
                  <a:lnTo>
                    <a:pt x="50375" y="114564"/>
                  </a:lnTo>
                  <a:lnTo>
                    <a:pt x="49000" y="114479"/>
                  </a:lnTo>
                  <a:lnTo>
                    <a:pt x="47875" y="114309"/>
                  </a:lnTo>
                  <a:lnTo>
                    <a:pt x="47500" y="114140"/>
                  </a:lnTo>
                  <a:lnTo>
                    <a:pt x="47500" y="116178"/>
                  </a:lnTo>
                  <a:lnTo>
                    <a:pt x="45625" y="116178"/>
                  </a:lnTo>
                  <a:lnTo>
                    <a:pt x="44500" y="115838"/>
                  </a:lnTo>
                  <a:lnTo>
                    <a:pt x="42875" y="115498"/>
                  </a:lnTo>
                  <a:lnTo>
                    <a:pt x="42875" y="116942"/>
                  </a:lnTo>
                  <a:lnTo>
                    <a:pt x="42500" y="116942"/>
                  </a:lnTo>
                  <a:lnTo>
                    <a:pt x="41750" y="117027"/>
                  </a:lnTo>
                  <a:lnTo>
                    <a:pt x="41125" y="117197"/>
                  </a:lnTo>
                  <a:lnTo>
                    <a:pt x="40375" y="117367"/>
                  </a:lnTo>
                  <a:lnTo>
                    <a:pt x="39500" y="117197"/>
                  </a:lnTo>
                  <a:lnTo>
                    <a:pt x="39500" y="116942"/>
                  </a:lnTo>
                  <a:lnTo>
                    <a:pt x="38625" y="116772"/>
                  </a:lnTo>
                  <a:lnTo>
                    <a:pt x="37875" y="116602"/>
                  </a:lnTo>
                  <a:lnTo>
                    <a:pt x="37000" y="116602"/>
                  </a:lnTo>
                  <a:lnTo>
                    <a:pt x="36125" y="116433"/>
                  </a:lnTo>
                  <a:lnTo>
                    <a:pt x="34500" y="118641"/>
                  </a:lnTo>
                  <a:lnTo>
                    <a:pt x="29500" y="119235"/>
                  </a:lnTo>
                  <a:lnTo>
                    <a:pt x="29500" y="118301"/>
                  </a:lnTo>
                  <a:lnTo>
                    <a:pt x="27875" y="118301"/>
                  </a:lnTo>
                  <a:lnTo>
                    <a:pt x="27875" y="117197"/>
                  </a:lnTo>
                  <a:lnTo>
                    <a:pt x="26500" y="117537"/>
                  </a:lnTo>
                  <a:lnTo>
                    <a:pt x="26500" y="117876"/>
                  </a:lnTo>
                  <a:lnTo>
                    <a:pt x="25375" y="117876"/>
                  </a:lnTo>
                  <a:lnTo>
                    <a:pt x="25375" y="118301"/>
                  </a:lnTo>
                  <a:lnTo>
                    <a:pt x="21500" y="118301"/>
                  </a:lnTo>
                  <a:lnTo>
                    <a:pt x="20875" y="119235"/>
                  </a:lnTo>
                  <a:lnTo>
                    <a:pt x="19500" y="119660"/>
                  </a:lnTo>
                  <a:lnTo>
                    <a:pt x="17500" y="120000"/>
                  </a:lnTo>
                  <a:lnTo>
                    <a:pt x="17500" y="118641"/>
                  </a:lnTo>
                  <a:lnTo>
                    <a:pt x="17875" y="118641"/>
                  </a:lnTo>
                  <a:lnTo>
                    <a:pt x="17875" y="118301"/>
                  </a:lnTo>
                  <a:lnTo>
                    <a:pt x="19500" y="118301"/>
                  </a:lnTo>
                  <a:lnTo>
                    <a:pt x="19500" y="117537"/>
                  </a:lnTo>
                  <a:lnTo>
                    <a:pt x="21125" y="117197"/>
                  </a:lnTo>
                  <a:lnTo>
                    <a:pt x="22500" y="115838"/>
                  </a:lnTo>
                  <a:lnTo>
                    <a:pt x="20375" y="115838"/>
                  </a:lnTo>
                  <a:lnTo>
                    <a:pt x="20375" y="114734"/>
                  </a:lnTo>
                  <a:lnTo>
                    <a:pt x="26500" y="112781"/>
                  </a:lnTo>
                  <a:lnTo>
                    <a:pt x="26500" y="112101"/>
                  </a:lnTo>
                  <a:lnTo>
                    <a:pt x="27000" y="112101"/>
                  </a:lnTo>
                  <a:lnTo>
                    <a:pt x="27000" y="111847"/>
                  </a:lnTo>
                  <a:lnTo>
                    <a:pt x="24500" y="111847"/>
                  </a:lnTo>
                  <a:lnTo>
                    <a:pt x="24250" y="112271"/>
                  </a:lnTo>
                  <a:lnTo>
                    <a:pt x="24000" y="112781"/>
                  </a:lnTo>
                  <a:lnTo>
                    <a:pt x="23875" y="113036"/>
                  </a:lnTo>
                  <a:lnTo>
                    <a:pt x="23625" y="113545"/>
                  </a:lnTo>
                  <a:lnTo>
                    <a:pt x="22500" y="113375"/>
                  </a:lnTo>
                  <a:lnTo>
                    <a:pt x="21750" y="113375"/>
                  </a:lnTo>
                  <a:lnTo>
                    <a:pt x="21125" y="113375"/>
                  </a:lnTo>
                  <a:lnTo>
                    <a:pt x="20625" y="113375"/>
                  </a:lnTo>
                  <a:lnTo>
                    <a:pt x="20125" y="113545"/>
                  </a:lnTo>
                  <a:lnTo>
                    <a:pt x="20000" y="113800"/>
                  </a:lnTo>
                  <a:lnTo>
                    <a:pt x="15000" y="114140"/>
                  </a:lnTo>
                  <a:lnTo>
                    <a:pt x="14500" y="114904"/>
                  </a:lnTo>
                  <a:lnTo>
                    <a:pt x="13875" y="115498"/>
                  </a:lnTo>
                  <a:lnTo>
                    <a:pt x="12625" y="115838"/>
                  </a:lnTo>
                  <a:lnTo>
                    <a:pt x="11125" y="115838"/>
                  </a:lnTo>
                  <a:lnTo>
                    <a:pt x="10625" y="114904"/>
                  </a:lnTo>
                  <a:lnTo>
                    <a:pt x="10125" y="114140"/>
                  </a:lnTo>
                  <a:lnTo>
                    <a:pt x="10000" y="113205"/>
                  </a:lnTo>
                  <a:lnTo>
                    <a:pt x="12500" y="112781"/>
                  </a:lnTo>
                  <a:lnTo>
                    <a:pt x="12875" y="112271"/>
                  </a:lnTo>
                  <a:lnTo>
                    <a:pt x="13375" y="111847"/>
                  </a:lnTo>
                  <a:lnTo>
                    <a:pt x="13625" y="111337"/>
                  </a:lnTo>
                  <a:lnTo>
                    <a:pt x="14000" y="110743"/>
                  </a:lnTo>
                  <a:lnTo>
                    <a:pt x="16125" y="110573"/>
                  </a:lnTo>
                  <a:lnTo>
                    <a:pt x="17875" y="110403"/>
                  </a:lnTo>
                  <a:lnTo>
                    <a:pt x="18125" y="110148"/>
                  </a:lnTo>
                  <a:lnTo>
                    <a:pt x="18375" y="109808"/>
                  </a:lnTo>
                  <a:lnTo>
                    <a:pt x="18375" y="109469"/>
                  </a:lnTo>
                  <a:lnTo>
                    <a:pt x="18625" y="109044"/>
                  </a:lnTo>
                  <a:lnTo>
                    <a:pt x="17875" y="109044"/>
                  </a:lnTo>
                  <a:lnTo>
                    <a:pt x="17875" y="109384"/>
                  </a:lnTo>
                  <a:lnTo>
                    <a:pt x="17500" y="109469"/>
                  </a:lnTo>
                  <a:lnTo>
                    <a:pt x="16750" y="109469"/>
                  </a:lnTo>
                  <a:lnTo>
                    <a:pt x="16375" y="109384"/>
                  </a:lnTo>
                  <a:lnTo>
                    <a:pt x="15875" y="109214"/>
                  </a:lnTo>
                  <a:lnTo>
                    <a:pt x="15375" y="109214"/>
                  </a:lnTo>
                  <a:lnTo>
                    <a:pt x="15000" y="109044"/>
                  </a:lnTo>
                  <a:lnTo>
                    <a:pt x="14500" y="109639"/>
                  </a:lnTo>
                  <a:lnTo>
                    <a:pt x="13625" y="109639"/>
                  </a:lnTo>
                  <a:lnTo>
                    <a:pt x="12500" y="110743"/>
                  </a:lnTo>
                  <a:lnTo>
                    <a:pt x="11375" y="111082"/>
                  </a:lnTo>
                  <a:lnTo>
                    <a:pt x="9750" y="111082"/>
                  </a:lnTo>
                  <a:lnTo>
                    <a:pt x="7875" y="111082"/>
                  </a:lnTo>
                  <a:lnTo>
                    <a:pt x="7625" y="110912"/>
                  </a:lnTo>
                  <a:lnTo>
                    <a:pt x="7625" y="110743"/>
                  </a:lnTo>
                  <a:lnTo>
                    <a:pt x="7500" y="110573"/>
                  </a:lnTo>
                  <a:lnTo>
                    <a:pt x="7000" y="110403"/>
                  </a:lnTo>
                  <a:lnTo>
                    <a:pt x="7000" y="108704"/>
                  </a:lnTo>
                  <a:lnTo>
                    <a:pt x="6375" y="108874"/>
                  </a:lnTo>
                  <a:lnTo>
                    <a:pt x="5875" y="109044"/>
                  </a:lnTo>
                  <a:lnTo>
                    <a:pt x="5625" y="109214"/>
                  </a:lnTo>
                  <a:lnTo>
                    <a:pt x="5125" y="109384"/>
                  </a:lnTo>
                  <a:lnTo>
                    <a:pt x="4750" y="109469"/>
                  </a:lnTo>
                  <a:lnTo>
                    <a:pt x="4250" y="109639"/>
                  </a:lnTo>
                  <a:lnTo>
                    <a:pt x="3625" y="109639"/>
                  </a:lnTo>
                  <a:lnTo>
                    <a:pt x="2875" y="108874"/>
                  </a:lnTo>
                  <a:lnTo>
                    <a:pt x="2500" y="108110"/>
                  </a:lnTo>
                  <a:lnTo>
                    <a:pt x="2000" y="107006"/>
                  </a:lnTo>
                  <a:lnTo>
                    <a:pt x="2500" y="107006"/>
                  </a:lnTo>
                  <a:lnTo>
                    <a:pt x="2500" y="106751"/>
                  </a:lnTo>
                  <a:lnTo>
                    <a:pt x="5375" y="106411"/>
                  </a:lnTo>
                  <a:lnTo>
                    <a:pt x="5375" y="105053"/>
                  </a:lnTo>
                  <a:lnTo>
                    <a:pt x="7000" y="104543"/>
                  </a:lnTo>
                  <a:lnTo>
                    <a:pt x="6750" y="104288"/>
                  </a:lnTo>
                  <a:lnTo>
                    <a:pt x="6750" y="104118"/>
                  </a:lnTo>
                  <a:lnTo>
                    <a:pt x="6500" y="103779"/>
                  </a:lnTo>
                  <a:lnTo>
                    <a:pt x="6500" y="103354"/>
                  </a:lnTo>
                  <a:lnTo>
                    <a:pt x="9000" y="102845"/>
                  </a:lnTo>
                  <a:lnTo>
                    <a:pt x="11750" y="102250"/>
                  </a:lnTo>
                  <a:lnTo>
                    <a:pt x="14000" y="101656"/>
                  </a:lnTo>
                  <a:lnTo>
                    <a:pt x="15000" y="100212"/>
                  </a:lnTo>
                  <a:lnTo>
                    <a:pt x="17500" y="99957"/>
                  </a:lnTo>
                  <a:lnTo>
                    <a:pt x="17500" y="99447"/>
                  </a:lnTo>
                  <a:lnTo>
                    <a:pt x="17000" y="99447"/>
                  </a:lnTo>
                  <a:lnTo>
                    <a:pt x="17000" y="99193"/>
                  </a:lnTo>
                  <a:lnTo>
                    <a:pt x="15000" y="99447"/>
                  </a:lnTo>
                  <a:lnTo>
                    <a:pt x="15000" y="99957"/>
                  </a:lnTo>
                  <a:lnTo>
                    <a:pt x="5000" y="100552"/>
                  </a:lnTo>
                  <a:lnTo>
                    <a:pt x="5000" y="99957"/>
                  </a:lnTo>
                  <a:lnTo>
                    <a:pt x="3875" y="100042"/>
                  </a:lnTo>
                  <a:lnTo>
                    <a:pt x="2625" y="100382"/>
                  </a:lnTo>
                  <a:lnTo>
                    <a:pt x="1500" y="100721"/>
                  </a:lnTo>
                  <a:lnTo>
                    <a:pt x="0" y="100891"/>
                  </a:lnTo>
                  <a:lnTo>
                    <a:pt x="125" y="99193"/>
                  </a:lnTo>
                  <a:lnTo>
                    <a:pt x="375" y="97749"/>
                  </a:lnTo>
                  <a:lnTo>
                    <a:pt x="1375" y="97919"/>
                  </a:lnTo>
                  <a:lnTo>
                    <a:pt x="1500" y="97919"/>
                  </a:lnTo>
                  <a:lnTo>
                    <a:pt x="2000" y="98089"/>
                  </a:lnTo>
                  <a:lnTo>
                    <a:pt x="2500" y="98259"/>
                  </a:lnTo>
                  <a:lnTo>
                    <a:pt x="2500" y="96560"/>
                  </a:lnTo>
                  <a:lnTo>
                    <a:pt x="2875" y="96560"/>
                  </a:lnTo>
                  <a:lnTo>
                    <a:pt x="3625" y="96220"/>
                  </a:lnTo>
                  <a:lnTo>
                    <a:pt x="4750" y="95796"/>
                  </a:lnTo>
                  <a:lnTo>
                    <a:pt x="6125" y="95286"/>
                  </a:lnTo>
                  <a:lnTo>
                    <a:pt x="7500" y="94946"/>
                  </a:lnTo>
                  <a:lnTo>
                    <a:pt x="8625" y="95116"/>
                  </a:lnTo>
                  <a:lnTo>
                    <a:pt x="9000" y="96220"/>
                  </a:lnTo>
                  <a:lnTo>
                    <a:pt x="9500" y="96220"/>
                  </a:lnTo>
                  <a:lnTo>
                    <a:pt x="9500" y="95796"/>
                  </a:lnTo>
                  <a:lnTo>
                    <a:pt x="12500" y="95796"/>
                  </a:lnTo>
                  <a:lnTo>
                    <a:pt x="12500" y="96220"/>
                  </a:lnTo>
                  <a:lnTo>
                    <a:pt x="13625" y="96220"/>
                  </a:lnTo>
                  <a:lnTo>
                    <a:pt x="13625" y="96560"/>
                  </a:lnTo>
                  <a:lnTo>
                    <a:pt x="14750" y="96560"/>
                  </a:lnTo>
                  <a:lnTo>
                    <a:pt x="16125" y="96390"/>
                  </a:lnTo>
                  <a:lnTo>
                    <a:pt x="17250" y="96050"/>
                  </a:lnTo>
                  <a:lnTo>
                    <a:pt x="17875" y="95796"/>
                  </a:lnTo>
                  <a:lnTo>
                    <a:pt x="17250" y="95626"/>
                  </a:lnTo>
                  <a:lnTo>
                    <a:pt x="17000" y="95626"/>
                  </a:lnTo>
                  <a:lnTo>
                    <a:pt x="16750" y="95286"/>
                  </a:lnTo>
                  <a:lnTo>
                    <a:pt x="16500" y="94946"/>
                  </a:lnTo>
                  <a:lnTo>
                    <a:pt x="16500" y="94692"/>
                  </a:lnTo>
                  <a:lnTo>
                    <a:pt x="16500" y="94097"/>
                  </a:lnTo>
                  <a:lnTo>
                    <a:pt x="17000" y="94097"/>
                  </a:lnTo>
                  <a:lnTo>
                    <a:pt x="16500" y="92059"/>
                  </a:lnTo>
                  <a:lnTo>
                    <a:pt x="16125" y="92059"/>
                  </a:lnTo>
                  <a:lnTo>
                    <a:pt x="16125" y="90700"/>
                  </a:lnTo>
                  <a:lnTo>
                    <a:pt x="18125" y="90360"/>
                  </a:lnTo>
                  <a:lnTo>
                    <a:pt x="19500" y="89596"/>
                  </a:lnTo>
                  <a:lnTo>
                    <a:pt x="20375" y="88322"/>
                  </a:lnTo>
                  <a:lnTo>
                    <a:pt x="21125" y="88322"/>
                  </a:lnTo>
                  <a:lnTo>
                    <a:pt x="21125" y="86963"/>
                  </a:lnTo>
                  <a:lnTo>
                    <a:pt x="20625" y="86794"/>
                  </a:lnTo>
                  <a:lnTo>
                    <a:pt x="20125" y="86794"/>
                  </a:lnTo>
                  <a:lnTo>
                    <a:pt x="19750" y="86624"/>
                  </a:lnTo>
                  <a:lnTo>
                    <a:pt x="19000" y="86624"/>
                  </a:lnTo>
                  <a:lnTo>
                    <a:pt x="19000" y="86963"/>
                  </a:lnTo>
                  <a:lnTo>
                    <a:pt x="15375" y="87303"/>
                  </a:lnTo>
                  <a:lnTo>
                    <a:pt x="15375" y="85859"/>
                  </a:lnTo>
                  <a:lnTo>
                    <a:pt x="17000" y="85605"/>
                  </a:lnTo>
                  <a:lnTo>
                    <a:pt x="17000" y="85265"/>
                  </a:lnTo>
                  <a:lnTo>
                    <a:pt x="17875" y="85265"/>
                  </a:lnTo>
                  <a:lnTo>
                    <a:pt x="20000" y="83566"/>
                  </a:lnTo>
                  <a:lnTo>
                    <a:pt x="21125" y="83566"/>
                  </a:lnTo>
                  <a:lnTo>
                    <a:pt x="22875" y="81868"/>
                  </a:lnTo>
                  <a:lnTo>
                    <a:pt x="24000" y="81868"/>
                  </a:lnTo>
                  <a:lnTo>
                    <a:pt x="24000" y="81528"/>
                  </a:lnTo>
                  <a:lnTo>
                    <a:pt x="25375" y="81273"/>
                  </a:lnTo>
                  <a:lnTo>
                    <a:pt x="25375" y="80764"/>
                  </a:lnTo>
                  <a:lnTo>
                    <a:pt x="26125" y="80764"/>
                  </a:lnTo>
                  <a:lnTo>
                    <a:pt x="26500" y="79065"/>
                  </a:lnTo>
                  <a:lnTo>
                    <a:pt x="27500" y="78131"/>
                  </a:lnTo>
                  <a:lnTo>
                    <a:pt x="28375" y="77197"/>
                  </a:lnTo>
                  <a:lnTo>
                    <a:pt x="29000" y="76178"/>
                  </a:lnTo>
                  <a:lnTo>
                    <a:pt x="27000" y="76178"/>
                  </a:lnTo>
                  <a:lnTo>
                    <a:pt x="27000" y="74479"/>
                  </a:lnTo>
                  <a:lnTo>
                    <a:pt x="27875" y="73970"/>
                  </a:lnTo>
                  <a:lnTo>
                    <a:pt x="27875" y="73375"/>
                  </a:lnTo>
                  <a:lnTo>
                    <a:pt x="28625" y="73375"/>
                  </a:lnTo>
                  <a:lnTo>
                    <a:pt x="28625" y="72781"/>
                  </a:lnTo>
                  <a:lnTo>
                    <a:pt x="29000" y="72781"/>
                  </a:lnTo>
                  <a:lnTo>
                    <a:pt x="29750" y="71677"/>
                  </a:lnTo>
                  <a:lnTo>
                    <a:pt x="30125" y="70912"/>
                  </a:lnTo>
                  <a:lnTo>
                    <a:pt x="30875" y="70148"/>
                  </a:lnTo>
                  <a:lnTo>
                    <a:pt x="32000" y="69384"/>
                  </a:lnTo>
                  <a:lnTo>
                    <a:pt x="32000" y="68874"/>
                  </a:lnTo>
                  <a:lnTo>
                    <a:pt x="34000" y="68874"/>
                  </a:lnTo>
                  <a:lnTo>
                    <a:pt x="34500" y="69639"/>
                  </a:lnTo>
                  <a:lnTo>
                    <a:pt x="41125" y="69384"/>
                  </a:lnTo>
                  <a:lnTo>
                    <a:pt x="40875" y="68280"/>
                  </a:lnTo>
                  <a:lnTo>
                    <a:pt x="40375" y="67346"/>
                  </a:lnTo>
                  <a:lnTo>
                    <a:pt x="40125" y="66581"/>
                  </a:lnTo>
                  <a:lnTo>
                    <a:pt x="40375" y="65987"/>
                  </a:lnTo>
                  <a:lnTo>
                    <a:pt x="37875" y="65987"/>
                  </a:lnTo>
                  <a:lnTo>
                    <a:pt x="36375" y="66411"/>
                  </a:lnTo>
                  <a:lnTo>
                    <a:pt x="33625" y="66921"/>
                  </a:lnTo>
                  <a:lnTo>
                    <a:pt x="30625" y="67176"/>
                  </a:lnTo>
                  <a:lnTo>
                    <a:pt x="27500" y="67176"/>
                  </a:lnTo>
                  <a:lnTo>
                    <a:pt x="25000" y="67176"/>
                  </a:lnTo>
                  <a:lnTo>
                    <a:pt x="25000" y="67176"/>
                  </a:lnTo>
                  <a:lnTo>
                    <a:pt x="24750" y="67006"/>
                  </a:lnTo>
                  <a:lnTo>
                    <a:pt x="24750" y="67006"/>
                  </a:lnTo>
                  <a:lnTo>
                    <a:pt x="24750" y="67006"/>
                  </a:lnTo>
                  <a:lnTo>
                    <a:pt x="24750" y="67006"/>
                  </a:lnTo>
                  <a:lnTo>
                    <a:pt x="24500" y="66921"/>
                  </a:lnTo>
                  <a:lnTo>
                    <a:pt x="24000" y="64883"/>
                  </a:lnTo>
                  <a:lnTo>
                    <a:pt x="23625" y="64883"/>
                  </a:lnTo>
                  <a:lnTo>
                    <a:pt x="23375" y="64543"/>
                  </a:lnTo>
                  <a:lnTo>
                    <a:pt x="23625" y="64288"/>
                  </a:lnTo>
                  <a:lnTo>
                    <a:pt x="23875" y="64118"/>
                  </a:lnTo>
                  <a:lnTo>
                    <a:pt x="23875" y="63949"/>
                  </a:lnTo>
                  <a:lnTo>
                    <a:pt x="24000" y="63949"/>
                  </a:lnTo>
                  <a:lnTo>
                    <a:pt x="23625" y="62080"/>
                  </a:lnTo>
                  <a:lnTo>
                    <a:pt x="21500" y="62590"/>
                  </a:lnTo>
                  <a:lnTo>
                    <a:pt x="21125" y="63524"/>
                  </a:lnTo>
                  <a:lnTo>
                    <a:pt x="20375" y="63524"/>
                  </a:lnTo>
                  <a:lnTo>
                    <a:pt x="20375" y="64288"/>
                  </a:lnTo>
                  <a:lnTo>
                    <a:pt x="20000" y="64288"/>
                  </a:lnTo>
                  <a:lnTo>
                    <a:pt x="19750" y="64373"/>
                  </a:lnTo>
                  <a:lnTo>
                    <a:pt x="19500" y="64543"/>
                  </a:lnTo>
                  <a:lnTo>
                    <a:pt x="19250" y="64713"/>
                  </a:lnTo>
                  <a:lnTo>
                    <a:pt x="19000" y="64713"/>
                  </a:lnTo>
                  <a:lnTo>
                    <a:pt x="18625" y="64883"/>
                  </a:lnTo>
                  <a:lnTo>
                    <a:pt x="17875" y="64883"/>
                  </a:lnTo>
                  <a:lnTo>
                    <a:pt x="17500" y="64543"/>
                  </a:lnTo>
                  <a:lnTo>
                    <a:pt x="17000" y="64373"/>
                  </a:lnTo>
                  <a:lnTo>
                    <a:pt x="16375" y="64288"/>
                  </a:lnTo>
                  <a:lnTo>
                    <a:pt x="15375" y="64288"/>
                  </a:lnTo>
                  <a:lnTo>
                    <a:pt x="15375" y="62845"/>
                  </a:lnTo>
                  <a:lnTo>
                    <a:pt x="16125" y="62845"/>
                  </a:lnTo>
                  <a:lnTo>
                    <a:pt x="16375" y="62590"/>
                  </a:lnTo>
                  <a:lnTo>
                    <a:pt x="16750" y="62250"/>
                  </a:lnTo>
                  <a:lnTo>
                    <a:pt x="17000" y="61910"/>
                  </a:lnTo>
                  <a:lnTo>
                    <a:pt x="17250" y="61656"/>
                  </a:lnTo>
                  <a:lnTo>
                    <a:pt x="17500" y="61146"/>
                  </a:lnTo>
                  <a:lnTo>
                    <a:pt x="15000" y="61486"/>
                  </a:lnTo>
                  <a:lnTo>
                    <a:pt x="15000" y="62590"/>
                  </a:lnTo>
                  <a:lnTo>
                    <a:pt x="12000" y="62590"/>
                  </a:lnTo>
                  <a:lnTo>
                    <a:pt x="11375" y="61910"/>
                  </a:lnTo>
                  <a:lnTo>
                    <a:pt x="10875" y="61486"/>
                  </a:lnTo>
                  <a:lnTo>
                    <a:pt x="10625" y="60891"/>
                  </a:lnTo>
                  <a:lnTo>
                    <a:pt x="10375" y="59787"/>
                  </a:lnTo>
                  <a:lnTo>
                    <a:pt x="11125" y="59787"/>
                  </a:lnTo>
                  <a:lnTo>
                    <a:pt x="11125" y="58428"/>
                  </a:lnTo>
                  <a:lnTo>
                    <a:pt x="8625" y="58089"/>
                  </a:lnTo>
                  <a:lnTo>
                    <a:pt x="8625" y="56730"/>
                  </a:lnTo>
                  <a:lnTo>
                    <a:pt x="10000" y="56390"/>
                  </a:lnTo>
                  <a:lnTo>
                    <a:pt x="10000" y="56050"/>
                  </a:lnTo>
                  <a:lnTo>
                    <a:pt x="12000" y="56050"/>
                  </a:lnTo>
                  <a:lnTo>
                    <a:pt x="12500" y="55031"/>
                  </a:lnTo>
                  <a:lnTo>
                    <a:pt x="16125" y="55031"/>
                  </a:lnTo>
                  <a:lnTo>
                    <a:pt x="16125" y="54692"/>
                  </a:lnTo>
                  <a:lnTo>
                    <a:pt x="15375" y="53927"/>
                  </a:lnTo>
                  <a:lnTo>
                    <a:pt x="15125" y="52823"/>
                  </a:lnTo>
                  <a:lnTo>
                    <a:pt x="15000" y="51634"/>
                  </a:lnTo>
                  <a:lnTo>
                    <a:pt x="15000" y="50191"/>
                  </a:lnTo>
                  <a:lnTo>
                    <a:pt x="19000" y="50021"/>
                  </a:lnTo>
                  <a:lnTo>
                    <a:pt x="23625" y="49936"/>
                  </a:lnTo>
                  <a:lnTo>
                    <a:pt x="24000" y="49256"/>
                  </a:lnTo>
                  <a:lnTo>
                    <a:pt x="23625" y="49087"/>
                  </a:lnTo>
                  <a:lnTo>
                    <a:pt x="23375" y="49002"/>
                  </a:lnTo>
                  <a:lnTo>
                    <a:pt x="23125" y="48832"/>
                  </a:lnTo>
                  <a:lnTo>
                    <a:pt x="23125" y="48662"/>
                  </a:lnTo>
                  <a:lnTo>
                    <a:pt x="23125" y="48322"/>
                  </a:lnTo>
                  <a:lnTo>
                    <a:pt x="22875" y="47898"/>
                  </a:lnTo>
                  <a:lnTo>
                    <a:pt x="24500" y="47558"/>
                  </a:lnTo>
                  <a:lnTo>
                    <a:pt x="24000" y="46539"/>
                  </a:lnTo>
                  <a:lnTo>
                    <a:pt x="17875" y="46539"/>
                  </a:lnTo>
                  <a:lnTo>
                    <a:pt x="17000" y="47303"/>
                  </a:lnTo>
                  <a:lnTo>
                    <a:pt x="15875" y="47388"/>
                  </a:lnTo>
                  <a:lnTo>
                    <a:pt x="14500" y="47388"/>
                  </a:lnTo>
                  <a:lnTo>
                    <a:pt x="12875" y="47303"/>
                  </a:lnTo>
                  <a:lnTo>
                    <a:pt x="10375" y="44161"/>
                  </a:lnTo>
                  <a:lnTo>
                    <a:pt x="9750" y="44161"/>
                  </a:lnTo>
                  <a:lnTo>
                    <a:pt x="9250" y="44331"/>
                  </a:lnTo>
                  <a:lnTo>
                    <a:pt x="8625" y="44501"/>
                  </a:lnTo>
                  <a:lnTo>
                    <a:pt x="7875" y="44501"/>
                  </a:lnTo>
                  <a:lnTo>
                    <a:pt x="7000" y="44501"/>
                  </a:lnTo>
                  <a:lnTo>
                    <a:pt x="7000" y="43142"/>
                  </a:lnTo>
                  <a:lnTo>
                    <a:pt x="7500" y="43142"/>
                  </a:lnTo>
                  <a:lnTo>
                    <a:pt x="7500" y="42802"/>
                  </a:lnTo>
                  <a:lnTo>
                    <a:pt x="10000" y="42802"/>
                  </a:lnTo>
                  <a:lnTo>
                    <a:pt x="10375" y="42208"/>
                  </a:lnTo>
                  <a:lnTo>
                    <a:pt x="14000" y="42462"/>
                  </a:lnTo>
                  <a:lnTo>
                    <a:pt x="14000" y="42802"/>
                  </a:lnTo>
                  <a:lnTo>
                    <a:pt x="14500" y="42802"/>
                  </a:lnTo>
                  <a:lnTo>
                    <a:pt x="14500" y="44161"/>
                  </a:lnTo>
                  <a:lnTo>
                    <a:pt x="14000" y="44161"/>
                  </a:lnTo>
                  <a:lnTo>
                    <a:pt x="14000" y="44501"/>
                  </a:lnTo>
                  <a:lnTo>
                    <a:pt x="14000" y="44840"/>
                  </a:lnTo>
                  <a:lnTo>
                    <a:pt x="14250" y="45095"/>
                  </a:lnTo>
                  <a:lnTo>
                    <a:pt x="14250" y="45265"/>
                  </a:lnTo>
                  <a:lnTo>
                    <a:pt x="14500" y="45605"/>
                  </a:lnTo>
                  <a:lnTo>
                    <a:pt x="15000" y="45605"/>
                  </a:lnTo>
                  <a:lnTo>
                    <a:pt x="15125" y="44925"/>
                  </a:lnTo>
                  <a:lnTo>
                    <a:pt x="15125" y="44670"/>
                  </a:lnTo>
                  <a:lnTo>
                    <a:pt x="15375" y="44501"/>
                  </a:lnTo>
                  <a:lnTo>
                    <a:pt x="15625" y="44331"/>
                  </a:lnTo>
                  <a:lnTo>
                    <a:pt x="16375" y="44161"/>
                  </a:lnTo>
                  <a:lnTo>
                    <a:pt x="17000" y="44161"/>
                  </a:lnTo>
                  <a:lnTo>
                    <a:pt x="17250" y="44331"/>
                  </a:lnTo>
                  <a:lnTo>
                    <a:pt x="17250" y="44331"/>
                  </a:lnTo>
                  <a:lnTo>
                    <a:pt x="17250" y="44331"/>
                  </a:lnTo>
                  <a:lnTo>
                    <a:pt x="17250" y="44331"/>
                  </a:lnTo>
                  <a:lnTo>
                    <a:pt x="17250" y="44331"/>
                  </a:lnTo>
                  <a:lnTo>
                    <a:pt x="17500" y="44501"/>
                  </a:lnTo>
                  <a:lnTo>
                    <a:pt x="17000" y="43397"/>
                  </a:lnTo>
                  <a:lnTo>
                    <a:pt x="16500" y="43397"/>
                  </a:lnTo>
                  <a:lnTo>
                    <a:pt x="16500" y="42802"/>
                  </a:lnTo>
                  <a:lnTo>
                    <a:pt x="15375" y="42462"/>
                  </a:lnTo>
                  <a:lnTo>
                    <a:pt x="14750" y="41868"/>
                  </a:lnTo>
                  <a:lnTo>
                    <a:pt x="14000" y="41273"/>
                  </a:lnTo>
                  <a:lnTo>
                    <a:pt x="13625" y="40509"/>
                  </a:lnTo>
                  <a:lnTo>
                    <a:pt x="13625" y="39405"/>
                  </a:lnTo>
                  <a:lnTo>
                    <a:pt x="14250" y="38641"/>
                  </a:lnTo>
                  <a:lnTo>
                    <a:pt x="14250" y="37876"/>
                  </a:lnTo>
                  <a:lnTo>
                    <a:pt x="14250" y="37112"/>
                  </a:lnTo>
                  <a:lnTo>
                    <a:pt x="14500" y="36348"/>
                  </a:lnTo>
                  <a:lnTo>
                    <a:pt x="15000" y="36348"/>
                  </a:lnTo>
                  <a:lnTo>
                    <a:pt x="15125" y="36178"/>
                  </a:lnTo>
                  <a:lnTo>
                    <a:pt x="15125" y="36178"/>
                  </a:lnTo>
                  <a:lnTo>
                    <a:pt x="15375" y="36178"/>
                  </a:lnTo>
                  <a:lnTo>
                    <a:pt x="15375" y="36178"/>
                  </a:lnTo>
                  <a:lnTo>
                    <a:pt x="15625" y="36178"/>
                  </a:lnTo>
                  <a:lnTo>
                    <a:pt x="16125" y="36008"/>
                  </a:lnTo>
                  <a:lnTo>
                    <a:pt x="16125" y="34309"/>
                  </a:lnTo>
                  <a:lnTo>
                    <a:pt x="17875" y="34309"/>
                  </a:lnTo>
                  <a:lnTo>
                    <a:pt x="17875" y="33970"/>
                  </a:lnTo>
                  <a:lnTo>
                    <a:pt x="17500" y="33800"/>
                  </a:lnTo>
                  <a:lnTo>
                    <a:pt x="17000" y="33800"/>
                  </a:lnTo>
                  <a:lnTo>
                    <a:pt x="16750" y="33715"/>
                  </a:lnTo>
                  <a:lnTo>
                    <a:pt x="16500" y="33375"/>
                  </a:lnTo>
                  <a:lnTo>
                    <a:pt x="16500" y="33036"/>
                  </a:lnTo>
                  <a:lnTo>
                    <a:pt x="16500" y="32611"/>
                  </a:lnTo>
                  <a:lnTo>
                    <a:pt x="20375" y="32781"/>
                  </a:lnTo>
                  <a:lnTo>
                    <a:pt x="24000" y="33036"/>
                  </a:lnTo>
                  <a:lnTo>
                    <a:pt x="27500" y="33715"/>
                  </a:lnTo>
                  <a:lnTo>
                    <a:pt x="32875" y="33205"/>
                  </a:lnTo>
                  <a:lnTo>
                    <a:pt x="32875" y="33970"/>
                  </a:lnTo>
                  <a:lnTo>
                    <a:pt x="34000" y="33970"/>
                  </a:lnTo>
                  <a:lnTo>
                    <a:pt x="34000" y="34649"/>
                  </a:lnTo>
                  <a:lnTo>
                    <a:pt x="33875" y="35074"/>
                  </a:lnTo>
                  <a:lnTo>
                    <a:pt x="33875" y="35498"/>
                  </a:lnTo>
                  <a:lnTo>
                    <a:pt x="33625" y="36008"/>
                  </a:lnTo>
                  <a:lnTo>
                    <a:pt x="34000" y="36178"/>
                  </a:lnTo>
                  <a:lnTo>
                    <a:pt x="34500" y="36348"/>
                  </a:lnTo>
                  <a:lnTo>
                    <a:pt x="35000" y="36433"/>
                  </a:lnTo>
                  <a:lnTo>
                    <a:pt x="35125" y="36772"/>
                  </a:lnTo>
                  <a:lnTo>
                    <a:pt x="35375" y="37112"/>
                  </a:lnTo>
                  <a:lnTo>
                    <a:pt x="36125" y="37112"/>
                  </a:lnTo>
                  <a:lnTo>
                    <a:pt x="36375" y="36348"/>
                  </a:lnTo>
                  <a:lnTo>
                    <a:pt x="36750" y="35244"/>
                  </a:lnTo>
                  <a:lnTo>
                    <a:pt x="37500" y="34140"/>
                  </a:lnTo>
                  <a:lnTo>
                    <a:pt x="37875" y="33715"/>
                  </a:lnTo>
                  <a:lnTo>
                    <a:pt x="40000" y="33715"/>
                  </a:lnTo>
                  <a:lnTo>
                    <a:pt x="41125" y="33970"/>
                  </a:lnTo>
                  <a:lnTo>
                    <a:pt x="42625" y="34309"/>
                  </a:lnTo>
                  <a:lnTo>
                    <a:pt x="44500" y="34649"/>
                  </a:lnTo>
                  <a:lnTo>
                    <a:pt x="46125" y="34649"/>
                  </a:lnTo>
                  <a:lnTo>
                    <a:pt x="49000" y="34649"/>
                  </a:lnTo>
                  <a:lnTo>
                    <a:pt x="49000" y="35074"/>
                  </a:lnTo>
                  <a:lnTo>
                    <a:pt x="49500" y="35244"/>
                  </a:lnTo>
                  <a:lnTo>
                    <a:pt x="49750" y="35498"/>
                  </a:lnTo>
                  <a:lnTo>
                    <a:pt x="50000" y="35668"/>
                  </a:lnTo>
                  <a:lnTo>
                    <a:pt x="50375" y="36008"/>
                  </a:lnTo>
                  <a:lnTo>
                    <a:pt x="50625" y="36178"/>
                  </a:lnTo>
                  <a:lnTo>
                    <a:pt x="51375" y="36348"/>
                  </a:lnTo>
                  <a:lnTo>
                    <a:pt x="52000" y="36348"/>
                  </a:lnTo>
                  <a:lnTo>
                    <a:pt x="52000" y="36008"/>
                  </a:lnTo>
                  <a:lnTo>
                    <a:pt x="51500" y="36008"/>
                  </a:lnTo>
                  <a:lnTo>
                    <a:pt x="51500" y="34309"/>
                  </a:lnTo>
                  <a:lnTo>
                    <a:pt x="52500" y="34309"/>
                  </a:lnTo>
                  <a:lnTo>
                    <a:pt x="52000" y="33205"/>
                  </a:lnTo>
                  <a:lnTo>
                    <a:pt x="50125" y="33036"/>
                  </a:lnTo>
                  <a:lnTo>
                    <a:pt x="47875" y="32951"/>
                  </a:lnTo>
                  <a:lnTo>
                    <a:pt x="47875" y="31507"/>
                  </a:lnTo>
                  <a:lnTo>
                    <a:pt x="50875" y="30573"/>
                  </a:lnTo>
                  <a:lnTo>
                    <a:pt x="53375" y="29554"/>
                  </a:lnTo>
                  <a:lnTo>
                    <a:pt x="56125" y="28619"/>
                  </a:lnTo>
                  <a:lnTo>
                    <a:pt x="59000" y="27855"/>
                  </a:lnTo>
                  <a:lnTo>
                    <a:pt x="59250" y="26751"/>
                  </a:lnTo>
                  <a:lnTo>
                    <a:pt x="59500" y="25987"/>
                  </a:lnTo>
                  <a:lnTo>
                    <a:pt x="60000" y="25222"/>
                  </a:lnTo>
                  <a:lnTo>
                    <a:pt x="60625" y="24883"/>
                  </a:lnTo>
                  <a:lnTo>
                    <a:pt x="61125" y="24713"/>
                  </a:lnTo>
                  <a:lnTo>
                    <a:pt x="61500" y="24458"/>
                  </a:lnTo>
                  <a:lnTo>
                    <a:pt x="62250" y="24288"/>
                  </a:lnTo>
                  <a:lnTo>
                    <a:pt x="62875" y="24118"/>
                  </a:lnTo>
                  <a:lnTo>
                    <a:pt x="62875" y="23184"/>
                  </a:lnTo>
                  <a:lnTo>
                    <a:pt x="62500" y="23184"/>
                  </a:lnTo>
                  <a:lnTo>
                    <a:pt x="61375" y="23779"/>
                  </a:lnTo>
                  <a:lnTo>
                    <a:pt x="60000" y="24288"/>
                  </a:lnTo>
                  <a:lnTo>
                    <a:pt x="57875" y="24458"/>
                  </a:lnTo>
                  <a:lnTo>
                    <a:pt x="57875" y="23524"/>
                  </a:lnTo>
                  <a:lnTo>
                    <a:pt x="57500" y="23524"/>
                  </a:lnTo>
                  <a:lnTo>
                    <a:pt x="57500" y="23779"/>
                  </a:lnTo>
                  <a:lnTo>
                    <a:pt x="54500" y="23779"/>
                  </a:lnTo>
                  <a:lnTo>
                    <a:pt x="54000" y="24458"/>
                  </a:lnTo>
                  <a:lnTo>
                    <a:pt x="47500" y="23779"/>
                  </a:lnTo>
                  <a:lnTo>
                    <a:pt x="47500" y="23524"/>
                  </a:lnTo>
                  <a:lnTo>
                    <a:pt x="46500" y="23184"/>
                  </a:lnTo>
                  <a:lnTo>
                    <a:pt x="45625" y="22845"/>
                  </a:lnTo>
                  <a:lnTo>
                    <a:pt x="45125" y="22420"/>
                  </a:lnTo>
                  <a:lnTo>
                    <a:pt x="44750" y="21825"/>
                  </a:lnTo>
                  <a:lnTo>
                    <a:pt x="44500" y="21061"/>
                  </a:lnTo>
                  <a:lnTo>
                    <a:pt x="46125" y="21061"/>
                  </a:lnTo>
                  <a:lnTo>
                    <a:pt x="46375" y="20382"/>
                  </a:lnTo>
                  <a:lnTo>
                    <a:pt x="46500" y="20127"/>
                  </a:lnTo>
                  <a:lnTo>
                    <a:pt x="47000" y="19617"/>
                  </a:lnTo>
                  <a:lnTo>
                    <a:pt x="47500" y="19363"/>
                  </a:lnTo>
                  <a:lnTo>
                    <a:pt x="48125" y="19023"/>
                  </a:lnTo>
                  <a:lnTo>
                    <a:pt x="49500" y="18683"/>
                  </a:lnTo>
                  <a:lnTo>
                    <a:pt x="50875" y="18513"/>
                  </a:lnTo>
                  <a:lnTo>
                    <a:pt x="52000" y="18683"/>
                  </a:lnTo>
                  <a:lnTo>
                    <a:pt x="52500" y="19363"/>
                  </a:lnTo>
                  <a:lnTo>
                    <a:pt x="54500" y="19363"/>
                  </a:lnTo>
                  <a:lnTo>
                    <a:pt x="54500" y="19023"/>
                  </a:lnTo>
                  <a:lnTo>
                    <a:pt x="53875" y="18853"/>
                  </a:lnTo>
                  <a:lnTo>
                    <a:pt x="53125" y="18513"/>
                  </a:lnTo>
                  <a:lnTo>
                    <a:pt x="52625" y="18428"/>
                  </a:lnTo>
                  <a:lnTo>
                    <a:pt x="52500" y="18089"/>
                  </a:lnTo>
                  <a:lnTo>
                    <a:pt x="52250" y="17664"/>
                  </a:lnTo>
                  <a:lnTo>
                    <a:pt x="52000" y="16985"/>
                  </a:lnTo>
                  <a:lnTo>
                    <a:pt x="52625" y="16815"/>
                  </a:lnTo>
                  <a:lnTo>
                    <a:pt x="53375" y="16815"/>
                  </a:lnTo>
                  <a:lnTo>
                    <a:pt x="53875" y="16730"/>
                  </a:lnTo>
                  <a:lnTo>
                    <a:pt x="54750" y="16730"/>
                  </a:lnTo>
                  <a:lnTo>
                    <a:pt x="55375" y="16730"/>
                  </a:lnTo>
                  <a:lnTo>
                    <a:pt x="55375" y="15626"/>
                  </a:lnTo>
                  <a:lnTo>
                    <a:pt x="57000" y="15626"/>
                  </a:lnTo>
                  <a:lnTo>
                    <a:pt x="57000" y="15286"/>
                  </a:lnTo>
                  <a:lnTo>
                    <a:pt x="56125" y="15286"/>
                  </a:lnTo>
                  <a:lnTo>
                    <a:pt x="55125" y="15116"/>
                  </a:lnTo>
                  <a:lnTo>
                    <a:pt x="54750" y="15116"/>
                  </a:lnTo>
                  <a:lnTo>
                    <a:pt x="54000" y="15031"/>
                  </a:lnTo>
                  <a:lnTo>
                    <a:pt x="54000" y="13927"/>
                  </a:lnTo>
                  <a:lnTo>
                    <a:pt x="55375" y="13588"/>
                  </a:lnTo>
                  <a:lnTo>
                    <a:pt x="55125" y="13333"/>
                  </a:lnTo>
                  <a:lnTo>
                    <a:pt x="54750" y="13163"/>
                  </a:lnTo>
                  <a:lnTo>
                    <a:pt x="54500" y="12993"/>
                  </a:lnTo>
                  <a:lnTo>
                    <a:pt x="54500" y="12993"/>
                  </a:lnTo>
                  <a:lnTo>
                    <a:pt x="54250" y="12823"/>
                  </a:lnTo>
                  <a:lnTo>
                    <a:pt x="54000" y="12399"/>
                  </a:lnTo>
                  <a:lnTo>
                    <a:pt x="54000" y="11889"/>
                  </a:lnTo>
                  <a:lnTo>
                    <a:pt x="56125" y="10700"/>
                  </a:lnTo>
                  <a:lnTo>
                    <a:pt x="57500" y="9002"/>
                  </a:lnTo>
                  <a:lnTo>
                    <a:pt x="57875" y="6794"/>
                  </a:lnTo>
                  <a:lnTo>
                    <a:pt x="59750" y="6963"/>
                  </a:lnTo>
                  <a:lnTo>
                    <a:pt x="61125" y="7133"/>
                  </a:lnTo>
                  <a:lnTo>
                    <a:pt x="62500" y="7473"/>
                  </a:lnTo>
                  <a:lnTo>
                    <a:pt x="62500" y="6794"/>
                  </a:lnTo>
                  <a:lnTo>
                    <a:pt x="65000" y="6539"/>
                  </a:lnTo>
                  <a:lnTo>
                    <a:pt x="65000" y="6199"/>
                  </a:lnTo>
                  <a:lnTo>
                    <a:pt x="65375" y="6199"/>
                  </a:lnTo>
                  <a:lnTo>
                    <a:pt x="65375" y="4840"/>
                  </a:lnTo>
                  <a:lnTo>
                    <a:pt x="67500" y="4840"/>
                  </a:lnTo>
                  <a:lnTo>
                    <a:pt x="67875" y="5774"/>
                  </a:lnTo>
                  <a:lnTo>
                    <a:pt x="69500" y="6199"/>
                  </a:lnTo>
                  <a:lnTo>
                    <a:pt x="69500" y="7473"/>
                  </a:lnTo>
                  <a:lnTo>
                    <a:pt x="70000" y="7473"/>
                  </a:lnTo>
                  <a:lnTo>
                    <a:pt x="70000" y="6963"/>
                  </a:lnTo>
                  <a:lnTo>
                    <a:pt x="70125" y="6794"/>
                  </a:lnTo>
                  <a:lnTo>
                    <a:pt x="70125" y="6624"/>
                  </a:lnTo>
                  <a:lnTo>
                    <a:pt x="70125" y="6539"/>
                  </a:lnTo>
                  <a:lnTo>
                    <a:pt x="70375" y="6539"/>
                  </a:lnTo>
                  <a:lnTo>
                    <a:pt x="70625" y="6369"/>
                  </a:lnTo>
                  <a:lnTo>
                    <a:pt x="71125" y="6199"/>
                  </a:lnTo>
                  <a:lnTo>
                    <a:pt x="71125" y="5774"/>
                  </a:lnTo>
                  <a:lnTo>
                    <a:pt x="72000" y="5774"/>
                  </a:lnTo>
                  <a:lnTo>
                    <a:pt x="72000" y="5774"/>
                  </a:lnTo>
                  <a:lnTo>
                    <a:pt x="71750" y="5435"/>
                  </a:lnTo>
                  <a:lnTo>
                    <a:pt x="71500" y="5265"/>
                  </a:lnTo>
                  <a:lnTo>
                    <a:pt x="71500" y="4925"/>
                  </a:lnTo>
                  <a:lnTo>
                    <a:pt x="71375" y="4670"/>
                  </a:lnTo>
                  <a:lnTo>
                    <a:pt x="71500" y="4501"/>
                  </a:lnTo>
                  <a:lnTo>
                    <a:pt x="72000" y="4501"/>
                  </a:lnTo>
                  <a:lnTo>
                    <a:pt x="72500" y="4161"/>
                  </a:lnTo>
                  <a:lnTo>
                    <a:pt x="72625" y="4076"/>
                  </a:lnTo>
                  <a:lnTo>
                    <a:pt x="72625" y="3906"/>
                  </a:lnTo>
                  <a:lnTo>
                    <a:pt x="72875" y="3906"/>
                  </a:lnTo>
                  <a:lnTo>
                    <a:pt x="72875" y="3906"/>
                  </a:lnTo>
                  <a:lnTo>
                    <a:pt x="73125" y="3906"/>
                  </a:lnTo>
                  <a:lnTo>
                    <a:pt x="73625" y="3906"/>
                  </a:lnTo>
                  <a:lnTo>
                    <a:pt x="74000" y="3736"/>
                  </a:lnTo>
                  <a:lnTo>
                    <a:pt x="74500" y="3142"/>
                  </a:lnTo>
                  <a:lnTo>
                    <a:pt x="76500" y="3142"/>
                  </a:lnTo>
                  <a:lnTo>
                    <a:pt x="76750" y="3906"/>
                  </a:lnTo>
                  <a:lnTo>
                    <a:pt x="76750" y="4501"/>
                  </a:lnTo>
                  <a:lnTo>
                    <a:pt x="76750" y="4925"/>
                  </a:lnTo>
                  <a:lnTo>
                    <a:pt x="76500" y="5774"/>
                  </a:lnTo>
                  <a:lnTo>
                    <a:pt x="77250" y="5859"/>
                  </a:lnTo>
                  <a:lnTo>
                    <a:pt x="77625" y="6199"/>
                  </a:lnTo>
                  <a:lnTo>
                    <a:pt x="78125" y="6369"/>
                  </a:lnTo>
                  <a:lnTo>
                    <a:pt x="78375" y="6539"/>
                  </a:lnTo>
                  <a:lnTo>
                    <a:pt x="79000" y="6794"/>
                  </a:lnTo>
                  <a:lnTo>
                    <a:pt x="78625" y="6029"/>
                  </a:lnTo>
                  <a:lnTo>
                    <a:pt x="78125" y="5265"/>
                  </a:lnTo>
                  <a:lnTo>
                    <a:pt x="77875" y="4076"/>
                  </a:lnTo>
                  <a:lnTo>
                    <a:pt x="78625" y="4076"/>
                  </a:lnTo>
                  <a:lnTo>
                    <a:pt x="78625" y="3397"/>
                  </a:lnTo>
                  <a:lnTo>
                    <a:pt x="80000" y="2632"/>
                  </a:lnTo>
                  <a:lnTo>
                    <a:pt x="81500" y="2377"/>
                  </a:lnTo>
                  <a:lnTo>
                    <a:pt x="84000" y="2377"/>
                  </a:lnTo>
                  <a:lnTo>
                    <a:pt x="84000" y="2632"/>
                  </a:lnTo>
                  <a:lnTo>
                    <a:pt x="84500" y="2632"/>
                  </a:lnTo>
                  <a:lnTo>
                    <a:pt x="84250" y="2377"/>
                  </a:lnTo>
                  <a:lnTo>
                    <a:pt x="83875" y="2038"/>
                  </a:lnTo>
                  <a:lnTo>
                    <a:pt x="83625" y="1698"/>
                  </a:lnTo>
                  <a:lnTo>
                    <a:pt x="83375" y="1443"/>
                  </a:lnTo>
                  <a:lnTo>
                    <a:pt x="83125" y="934"/>
                  </a:lnTo>
                  <a:lnTo>
                    <a:pt x="82875" y="339"/>
                  </a:lnTo>
                  <a:lnTo>
                    <a:pt x="84000" y="169"/>
                  </a:lnTo>
                  <a:lnTo>
                    <a:pt x="85125" y="0"/>
                  </a:lnTo>
                  <a:lnTo>
                    <a:pt x="86500" y="0"/>
                  </a:lnTo>
                  <a:close/>
                </a:path>
              </a:pathLst>
            </a:custGeom>
            <a:solidFill>
              <a:srgbClr val="E79F05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2" name="Google Shape;622;p41"/>
          <p:cNvGrpSpPr/>
          <p:nvPr/>
        </p:nvGrpSpPr>
        <p:grpSpPr>
          <a:xfrm>
            <a:off x="2512233" y="1451718"/>
            <a:ext cx="2024334" cy="1048024"/>
            <a:chOff x="803640" y="3362835"/>
            <a:chExt cx="2059657" cy="1048024"/>
          </a:xfrm>
        </p:grpSpPr>
        <p:sp>
          <p:nvSpPr>
            <p:cNvPr id="623" name="Google Shape;623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4" name="Google Shape;624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5" name="Google Shape;625;p41"/>
          <p:cNvGrpSpPr/>
          <p:nvPr/>
        </p:nvGrpSpPr>
        <p:grpSpPr>
          <a:xfrm>
            <a:off x="6840823" y="1451718"/>
            <a:ext cx="2024334" cy="1048024"/>
            <a:chOff x="803640" y="3362835"/>
            <a:chExt cx="2059657" cy="1048024"/>
          </a:xfrm>
        </p:grpSpPr>
        <p:sp>
          <p:nvSpPr>
            <p:cNvPr id="626" name="Google Shape;626;p4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" name="Google Shape;627;p4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8" name="Google Shape;628;p41"/>
          <p:cNvGrpSpPr/>
          <p:nvPr/>
        </p:nvGrpSpPr>
        <p:grpSpPr>
          <a:xfrm>
            <a:off x="2670532" y="3112902"/>
            <a:ext cx="1224000" cy="1217696"/>
            <a:chOff x="1619944" y="3583352"/>
            <a:chExt cx="2448000" cy="898494"/>
          </a:xfrm>
        </p:grpSpPr>
        <p:sp>
          <p:nvSpPr>
            <p:cNvPr id="629" name="Google Shape;629;p41"/>
            <p:cNvSpPr/>
            <p:nvPr/>
          </p:nvSpPr>
          <p:spPr>
            <a:xfrm>
              <a:off x="1619944" y="3583352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0" name="Google Shape;630;p41"/>
            <p:cNvSpPr/>
            <p:nvPr/>
          </p:nvSpPr>
          <p:spPr>
            <a:xfrm>
              <a:off x="1619944" y="3846850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1" name="Google Shape;631;p41"/>
            <p:cNvSpPr/>
            <p:nvPr/>
          </p:nvSpPr>
          <p:spPr>
            <a:xfrm>
              <a:off x="1619944" y="4110348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2" name="Google Shape;632;p41"/>
            <p:cNvSpPr/>
            <p:nvPr/>
          </p:nvSpPr>
          <p:spPr>
            <a:xfrm>
              <a:off x="1619944" y="4373846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3" name="Google Shape;633;p41"/>
            <p:cNvSpPr/>
            <p:nvPr/>
          </p:nvSpPr>
          <p:spPr>
            <a:xfrm>
              <a:off x="1619944" y="3583352"/>
              <a:ext cx="1037372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4" name="Google Shape;634;p41"/>
            <p:cNvSpPr/>
            <p:nvPr/>
          </p:nvSpPr>
          <p:spPr>
            <a:xfrm>
              <a:off x="1619944" y="3846850"/>
              <a:ext cx="2074744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5" name="Google Shape;635;p41"/>
            <p:cNvSpPr/>
            <p:nvPr/>
          </p:nvSpPr>
          <p:spPr>
            <a:xfrm>
              <a:off x="1619944" y="4110348"/>
              <a:ext cx="1498680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1619944" y="4373846"/>
              <a:ext cx="1224000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7" name="Google Shape;637;p41"/>
          <p:cNvSpPr txBox="1"/>
          <p:nvPr/>
        </p:nvSpPr>
        <p:spPr>
          <a:xfrm>
            <a:off x="3923928" y="3036902"/>
            <a:ext cx="648072" cy="30778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8" name="Google Shape;638;p41"/>
          <p:cNvSpPr txBox="1"/>
          <p:nvPr/>
        </p:nvSpPr>
        <p:spPr>
          <a:xfrm>
            <a:off x="3923928" y="3394511"/>
            <a:ext cx="648072" cy="30777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9" name="Google Shape;639;p41"/>
          <p:cNvSpPr txBox="1"/>
          <p:nvPr/>
        </p:nvSpPr>
        <p:spPr>
          <a:xfrm>
            <a:off x="3923928" y="3752104"/>
            <a:ext cx="648072" cy="30777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0" name="Google Shape;640;p41"/>
          <p:cNvSpPr txBox="1"/>
          <p:nvPr/>
        </p:nvSpPr>
        <p:spPr>
          <a:xfrm>
            <a:off x="3923928" y="4109696"/>
            <a:ext cx="648072" cy="30778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41" name="Google Shape;641;p41"/>
          <p:cNvGrpSpPr/>
          <p:nvPr/>
        </p:nvGrpSpPr>
        <p:grpSpPr>
          <a:xfrm>
            <a:off x="6925354" y="3112902"/>
            <a:ext cx="1224000" cy="1217696"/>
            <a:chOff x="1619944" y="3583352"/>
            <a:chExt cx="2448000" cy="898494"/>
          </a:xfrm>
        </p:grpSpPr>
        <p:sp>
          <p:nvSpPr>
            <p:cNvPr id="642" name="Google Shape;642;p41"/>
            <p:cNvSpPr/>
            <p:nvPr/>
          </p:nvSpPr>
          <p:spPr>
            <a:xfrm>
              <a:off x="1619944" y="3583352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3" name="Google Shape;643;p41"/>
            <p:cNvSpPr/>
            <p:nvPr/>
          </p:nvSpPr>
          <p:spPr>
            <a:xfrm>
              <a:off x="1619944" y="3846850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4" name="Google Shape;644;p41"/>
            <p:cNvSpPr/>
            <p:nvPr/>
          </p:nvSpPr>
          <p:spPr>
            <a:xfrm>
              <a:off x="1619944" y="4110348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5" name="Google Shape;645;p41"/>
            <p:cNvSpPr/>
            <p:nvPr/>
          </p:nvSpPr>
          <p:spPr>
            <a:xfrm>
              <a:off x="1619944" y="4373846"/>
              <a:ext cx="2448000" cy="108000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6" name="Google Shape;646;p41"/>
            <p:cNvSpPr/>
            <p:nvPr/>
          </p:nvSpPr>
          <p:spPr>
            <a:xfrm>
              <a:off x="1619944" y="3583352"/>
              <a:ext cx="1037372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" name="Google Shape;647;p41"/>
            <p:cNvSpPr/>
            <p:nvPr/>
          </p:nvSpPr>
          <p:spPr>
            <a:xfrm>
              <a:off x="1619944" y="3846850"/>
              <a:ext cx="2074744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8" name="Google Shape;648;p41"/>
            <p:cNvSpPr/>
            <p:nvPr/>
          </p:nvSpPr>
          <p:spPr>
            <a:xfrm>
              <a:off x="1619944" y="4110348"/>
              <a:ext cx="1498680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9" name="Google Shape;649;p41"/>
            <p:cNvSpPr/>
            <p:nvPr/>
          </p:nvSpPr>
          <p:spPr>
            <a:xfrm>
              <a:off x="1619944" y="4373846"/>
              <a:ext cx="1224000" cy="108000"/>
            </a:xfrm>
            <a:prstGeom prst="rect">
              <a:avLst/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1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50" name="Google Shape;650;p41"/>
          <p:cNvSpPr txBox="1"/>
          <p:nvPr/>
        </p:nvSpPr>
        <p:spPr>
          <a:xfrm>
            <a:off x="8178750" y="3036902"/>
            <a:ext cx="648072" cy="30778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1" name="Google Shape;651;p41"/>
          <p:cNvSpPr txBox="1"/>
          <p:nvPr/>
        </p:nvSpPr>
        <p:spPr>
          <a:xfrm>
            <a:off x="8178750" y="3394511"/>
            <a:ext cx="648072" cy="30777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2" name="Google Shape;652;p41"/>
          <p:cNvSpPr txBox="1"/>
          <p:nvPr/>
        </p:nvSpPr>
        <p:spPr>
          <a:xfrm>
            <a:off x="8178750" y="3752104"/>
            <a:ext cx="648072" cy="30777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3" name="Google Shape;653;p41"/>
          <p:cNvSpPr txBox="1"/>
          <p:nvPr/>
        </p:nvSpPr>
        <p:spPr>
          <a:xfrm>
            <a:off x="8178750" y="4109696"/>
            <a:ext cx="648072" cy="307786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1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4" name="Google Shape;654;p41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Worldmap Style</a:t>
            </a:r>
            <a:endParaRPr/>
          </a:p>
        </p:txBody>
      </p:sp>
      <p:sp>
        <p:nvSpPr>
          <p:cNvPr id="655" name="Google Shape;655;p41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9" name="Shape 6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60" name="Google Shape;660;p4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0"/>
            <a:ext cx="45720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661" name="Google Shape;661;p42"/>
          <p:cNvSpPr/>
          <p:nvPr/>
        </p:nvSpPr>
        <p:spPr>
          <a:xfrm>
            <a:off x="3779912" y="1714395"/>
            <a:ext cx="1584176" cy="1714711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2" name="Google Shape;662;p42"/>
          <p:cNvSpPr/>
          <p:nvPr/>
        </p:nvSpPr>
        <p:spPr>
          <a:xfrm>
            <a:off x="3972333" y="2248585"/>
            <a:ext cx="1247739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Portfolio Designed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3" name="Google Shape;663;p42"/>
          <p:cNvSpPr txBox="1"/>
          <p:nvPr/>
        </p:nvSpPr>
        <p:spPr>
          <a:xfrm>
            <a:off x="5543537" y="1879252"/>
            <a:ext cx="3312368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 </a:t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7" name="Shape 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68" name="Google Shape;668;p43"/>
          <p:cNvGraphicFramePr/>
          <p:nvPr/>
        </p:nvGraphicFramePr>
        <p:xfrm>
          <a:off x="707421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{0F541F39-53B4-43AF-8D39-0A3D6F5921B5}</a:tableStyleId>
              </a:tblPr>
              <a:tblGrid>
                <a:gridCol w="1823875"/>
              </a:tblGrid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F07624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F07624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9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425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69" name="Google Shape;669;p43"/>
          <p:cNvGraphicFramePr/>
          <p:nvPr/>
        </p:nvGraphicFramePr>
        <p:xfrm>
          <a:off x="2672705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{0F541F39-53B4-43AF-8D39-0A3D6F5921B5}</a:tableStyleId>
              </a:tblPr>
              <a:tblGrid>
                <a:gridCol w="1823875"/>
              </a:tblGrid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  <a:tr h="599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  <a:tr h="1425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70" name="Google Shape;670;p43"/>
          <p:cNvGraphicFramePr/>
          <p:nvPr/>
        </p:nvGraphicFramePr>
        <p:xfrm>
          <a:off x="4637989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{0F541F39-53B4-43AF-8D39-0A3D6F5921B5}</a:tableStyleId>
              </a:tblPr>
              <a:tblGrid>
                <a:gridCol w="1823875"/>
              </a:tblGrid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F07624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F07624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9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425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71" name="Google Shape;671;p43"/>
          <p:cNvGraphicFramePr/>
          <p:nvPr/>
        </p:nvGraphicFramePr>
        <p:xfrm>
          <a:off x="6603274" y="1347614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{0F541F39-53B4-43AF-8D39-0A3D6F5921B5}</a:tableStyleId>
              </a:tblPr>
              <a:tblGrid>
                <a:gridCol w="1823875"/>
              </a:tblGrid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 u="none" cap="none" strike="noStrike">
                          <a:solidFill>
                            <a:srgbClr val="F07624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Content</a:t>
                      </a:r>
                      <a:endParaRPr b="1" sz="1400" u="none" cap="none" strike="noStrike">
                        <a:solidFill>
                          <a:srgbClr val="F07624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993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425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</a:endParaRPr>
                    </a:p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Get a modern PowerPoint  Presentation that is beautifully designed. Easy to change colors, photos and Text</a:t>
                      </a:r>
                      <a:endParaRPr/>
                    </a:p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710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lt1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8480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84807"/>
                    </a:solidFill>
                  </a:tcPr>
                </a:tc>
              </a:tr>
            </a:tbl>
          </a:graphicData>
        </a:graphic>
      </p:graphicFrame>
      <p:sp>
        <p:nvSpPr>
          <p:cNvPr id="672" name="Google Shape;672;p43"/>
          <p:cNvSpPr/>
          <p:nvPr/>
        </p:nvSpPr>
        <p:spPr>
          <a:xfrm>
            <a:off x="1525358" y="1851670"/>
            <a:ext cx="316229" cy="296018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3"/>
          <p:cNvSpPr/>
          <p:nvPr/>
        </p:nvSpPr>
        <p:spPr>
          <a:xfrm>
            <a:off x="3434801" y="1803241"/>
            <a:ext cx="371451" cy="37447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" name="Google Shape;674;p43"/>
          <p:cNvSpPr/>
          <p:nvPr/>
        </p:nvSpPr>
        <p:spPr>
          <a:xfrm>
            <a:off x="5364087" y="1851670"/>
            <a:ext cx="351849" cy="270267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" name="Google Shape;675;p43"/>
          <p:cNvSpPr/>
          <p:nvPr/>
        </p:nvSpPr>
        <p:spPr>
          <a:xfrm>
            <a:off x="7380312" y="1827661"/>
            <a:ext cx="377333" cy="325633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" name="Google Shape;676;p43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Table Style</a:t>
            </a:r>
            <a:endParaRPr/>
          </a:p>
        </p:txBody>
      </p:sp>
      <p:sp>
        <p:nvSpPr>
          <p:cNvPr id="677" name="Google Shape;677;p43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1" name="Shape 6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2" name="Google Shape;682;p44"/>
          <p:cNvSpPr txBox="1"/>
          <p:nvPr/>
        </p:nvSpPr>
        <p:spPr>
          <a:xfrm>
            <a:off x="3202868" y="3690259"/>
            <a:ext cx="800920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3" name="Google Shape;683;p44"/>
          <p:cNvSpPr txBox="1"/>
          <p:nvPr/>
        </p:nvSpPr>
        <p:spPr>
          <a:xfrm>
            <a:off x="5125971" y="3690259"/>
            <a:ext cx="800920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4" name="Google Shape;684;p44"/>
          <p:cNvSpPr/>
          <p:nvPr/>
        </p:nvSpPr>
        <p:spPr>
          <a:xfrm flipH="1">
            <a:off x="3326749" y="1428408"/>
            <a:ext cx="553159" cy="1456883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" name="Google Shape;685;p44"/>
          <p:cNvSpPr/>
          <p:nvPr/>
        </p:nvSpPr>
        <p:spPr>
          <a:xfrm rot="10800000">
            <a:off x="5194111" y="1441278"/>
            <a:ext cx="664641" cy="1417810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686" name="Google Shape;686;p44"/>
          <p:cNvGrpSpPr/>
          <p:nvPr/>
        </p:nvGrpSpPr>
        <p:grpSpPr>
          <a:xfrm>
            <a:off x="899592" y="3166166"/>
            <a:ext cx="1793106" cy="673514"/>
            <a:chOff x="2113657" y="4283314"/>
            <a:chExt cx="3647460" cy="673514"/>
          </a:xfrm>
        </p:grpSpPr>
        <p:sp>
          <p:nvSpPr>
            <p:cNvPr id="687" name="Google Shape;687;p44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" name="Google Shape;688;p44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9" name="Google Shape;689;p44"/>
          <p:cNvGrpSpPr/>
          <p:nvPr/>
        </p:nvGrpSpPr>
        <p:grpSpPr>
          <a:xfrm>
            <a:off x="899592" y="3918640"/>
            <a:ext cx="1793106" cy="673514"/>
            <a:chOff x="2113657" y="4283314"/>
            <a:chExt cx="3647460" cy="673514"/>
          </a:xfrm>
        </p:grpSpPr>
        <p:sp>
          <p:nvSpPr>
            <p:cNvPr id="690" name="Google Shape;690;p44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1" name="Google Shape;691;p44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2" name="Google Shape;692;p44"/>
          <p:cNvGrpSpPr/>
          <p:nvPr/>
        </p:nvGrpSpPr>
        <p:grpSpPr>
          <a:xfrm>
            <a:off x="6811342" y="3166166"/>
            <a:ext cx="1793106" cy="673514"/>
            <a:chOff x="2113657" y="4283314"/>
            <a:chExt cx="3647460" cy="673514"/>
          </a:xfrm>
        </p:grpSpPr>
        <p:sp>
          <p:nvSpPr>
            <p:cNvPr id="693" name="Google Shape;693;p44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4" name="Google Shape;694;p44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5" name="Google Shape;695;p44"/>
          <p:cNvGrpSpPr/>
          <p:nvPr/>
        </p:nvGrpSpPr>
        <p:grpSpPr>
          <a:xfrm>
            <a:off x="6811342" y="3918640"/>
            <a:ext cx="1793106" cy="673514"/>
            <a:chOff x="2113657" y="4283314"/>
            <a:chExt cx="3647460" cy="673514"/>
          </a:xfrm>
        </p:grpSpPr>
        <p:sp>
          <p:nvSpPr>
            <p:cNvPr id="696" name="Google Shape;696;p44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7" name="Google Shape;697;p44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98" name="Google Shape;698;p44"/>
          <p:cNvSpPr/>
          <p:nvPr/>
        </p:nvSpPr>
        <p:spPr>
          <a:xfrm>
            <a:off x="520763" y="3329411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9" name="Google Shape;699;p44"/>
          <p:cNvSpPr/>
          <p:nvPr/>
        </p:nvSpPr>
        <p:spPr>
          <a:xfrm>
            <a:off x="520763" y="4081885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0" name="Google Shape;700;p44"/>
          <p:cNvSpPr/>
          <p:nvPr/>
        </p:nvSpPr>
        <p:spPr>
          <a:xfrm>
            <a:off x="6372200" y="3329411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1" name="Google Shape;701;p44"/>
          <p:cNvSpPr/>
          <p:nvPr/>
        </p:nvSpPr>
        <p:spPr>
          <a:xfrm>
            <a:off x="6372200" y="4081885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E79F0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02" name="Google Shape;702;p44"/>
          <p:cNvGrpSpPr/>
          <p:nvPr/>
        </p:nvGrpSpPr>
        <p:grpSpPr>
          <a:xfrm>
            <a:off x="300361" y="1376682"/>
            <a:ext cx="2936827" cy="1482407"/>
            <a:chOff x="300361" y="1376682"/>
            <a:chExt cx="2936827" cy="1482407"/>
          </a:xfrm>
        </p:grpSpPr>
        <p:sp>
          <p:nvSpPr>
            <p:cNvPr id="703" name="Google Shape;703;p44"/>
            <p:cNvSpPr txBox="1"/>
            <p:nvPr/>
          </p:nvSpPr>
          <p:spPr>
            <a:xfrm>
              <a:off x="300361" y="1658760"/>
              <a:ext cx="293682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4" name="Google Shape;704;p44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5" name="Google Shape;705;p44"/>
          <p:cNvGrpSpPr/>
          <p:nvPr/>
        </p:nvGrpSpPr>
        <p:grpSpPr>
          <a:xfrm>
            <a:off x="5949238" y="1376682"/>
            <a:ext cx="2936827" cy="1482407"/>
            <a:chOff x="300361" y="1376682"/>
            <a:chExt cx="2936827" cy="1482407"/>
          </a:xfrm>
        </p:grpSpPr>
        <p:sp>
          <p:nvSpPr>
            <p:cNvPr id="706" name="Google Shape;706;p44"/>
            <p:cNvSpPr txBox="1"/>
            <p:nvPr/>
          </p:nvSpPr>
          <p:spPr>
            <a:xfrm>
              <a:off x="300361" y="1658760"/>
              <a:ext cx="293682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Get a modern PowerPoint  Presentation that is beautifully designed.  Easy to change colors, photos and Text. You can simply impress your audience and add a unique zing and appeal to your Presentations.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7" name="Google Shape;707;p44"/>
            <p:cNvSpPr txBox="1"/>
            <p:nvPr/>
          </p:nvSpPr>
          <p:spPr>
            <a:xfrm>
              <a:off x="300361" y="1376682"/>
              <a:ext cx="293682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8" name="Google Shape;708;p44"/>
          <p:cNvGrpSpPr/>
          <p:nvPr/>
        </p:nvGrpSpPr>
        <p:grpSpPr>
          <a:xfrm>
            <a:off x="2914941" y="3252372"/>
            <a:ext cx="1356327" cy="1356325"/>
            <a:chOff x="459531" y="262945"/>
            <a:chExt cx="864001" cy="864000"/>
          </a:xfrm>
        </p:grpSpPr>
        <p:sp>
          <p:nvSpPr>
            <p:cNvPr id="709" name="Google Shape;709;p44"/>
            <p:cNvSpPr/>
            <p:nvPr/>
          </p:nvSpPr>
          <p:spPr>
            <a:xfrm>
              <a:off x="459532" y="262945"/>
              <a:ext cx="864000" cy="864000"/>
            </a:xfrm>
            <a:prstGeom prst="donut">
              <a:avLst>
                <a:gd fmla="val 10817" name="adj"/>
              </a:avLst>
            </a:prstGeom>
            <a:solidFill>
              <a:srgbClr val="984807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0" name="Google Shape;710;p44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11875427" name="adj2"/>
                <a:gd fmla="val 10446" name="adj3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1" name="Google Shape;711;p44"/>
          <p:cNvGrpSpPr/>
          <p:nvPr/>
        </p:nvGrpSpPr>
        <p:grpSpPr>
          <a:xfrm>
            <a:off x="4848267" y="3252372"/>
            <a:ext cx="1356327" cy="1356325"/>
            <a:chOff x="459531" y="262945"/>
            <a:chExt cx="864001" cy="864000"/>
          </a:xfrm>
        </p:grpSpPr>
        <p:sp>
          <p:nvSpPr>
            <p:cNvPr id="712" name="Google Shape;712;p44"/>
            <p:cNvSpPr/>
            <p:nvPr/>
          </p:nvSpPr>
          <p:spPr>
            <a:xfrm>
              <a:off x="459532" y="262945"/>
              <a:ext cx="864000" cy="864000"/>
            </a:xfrm>
            <a:prstGeom prst="donut">
              <a:avLst>
                <a:gd fmla="val 10817" name="adj"/>
              </a:avLst>
            </a:prstGeom>
            <a:solidFill>
              <a:srgbClr val="E79F05">
                <a:alpha val="400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3" name="Google Shape;713;p44"/>
            <p:cNvSpPr/>
            <p:nvPr/>
          </p:nvSpPr>
          <p:spPr>
            <a:xfrm>
              <a:off x="459531" y="262945"/>
              <a:ext cx="864000" cy="864000"/>
            </a:xfrm>
            <a:prstGeom prst="blockArc">
              <a:avLst>
                <a:gd fmla="val 16196677" name="adj1"/>
                <a:gd fmla="val 9048474" name="adj2"/>
                <a:gd fmla="val 10645" name="adj3"/>
              </a:avLst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4" name="Google Shape;714;p44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4000"/>
              <a:t>Chart Style</a:t>
            </a:r>
            <a:endParaRPr/>
          </a:p>
        </p:txBody>
      </p:sp>
      <p:sp>
        <p:nvSpPr>
          <p:cNvPr id="715" name="Google Shape;715;p44"/>
          <p:cNvSpPr txBox="1"/>
          <p:nvPr>
            <p:ph idx="1" type="subTitle"/>
          </p:nvPr>
        </p:nvSpPr>
        <p:spPr>
          <a:xfrm>
            <a:off x="0" y="687957"/>
            <a:ext cx="9144000" cy="27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/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9" name="Shape 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0" name="Google Shape;720;p45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Infographic Style</a:t>
            </a:r>
            <a:endParaRPr b="0" i="0" sz="40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1" name="Google Shape;721;p45"/>
          <p:cNvSpPr txBox="1"/>
          <p:nvPr>
            <p:ph idx="2" type="body"/>
          </p:nvPr>
        </p:nvSpPr>
        <p:spPr>
          <a:xfrm>
            <a:off x="0" y="699542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2" name="Google Shape;722;p45"/>
          <p:cNvGrpSpPr/>
          <p:nvPr/>
        </p:nvGrpSpPr>
        <p:grpSpPr>
          <a:xfrm>
            <a:off x="403949" y="2157331"/>
            <a:ext cx="1939051" cy="2977700"/>
            <a:chOff x="850903" y="2114330"/>
            <a:chExt cx="1939051" cy="2977700"/>
          </a:xfrm>
        </p:grpSpPr>
        <p:sp>
          <p:nvSpPr>
            <p:cNvPr id="723" name="Google Shape;723;p45"/>
            <p:cNvSpPr/>
            <p:nvPr/>
          </p:nvSpPr>
          <p:spPr>
            <a:xfrm>
              <a:off x="1760079" y="3795886"/>
              <a:ext cx="120698" cy="1296144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4" name="Google Shape;724;p45"/>
            <p:cNvSpPr/>
            <p:nvPr/>
          </p:nvSpPr>
          <p:spPr>
            <a:xfrm rot="-2700000">
              <a:off x="1073144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5" name="Google Shape;725;p45"/>
            <p:cNvSpPr/>
            <p:nvPr/>
          </p:nvSpPr>
          <p:spPr>
            <a:xfrm flipH="1" rot="2700000">
              <a:off x="1193842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6" name="Google Shape;726;p45"/>
          <p:cNvGrpSpPr/>
          <p:nvPr/>
        </p:nvGrpSpPr>
        <p:grpSpPr>
          <a:xfrm>
            <a:off x="2006127" y="2157331"/>
            <a:ext cx="1939051" cy="2977700"/>
            <a:chOff x="850903" y="2114330"/>
            <a:chExt cx="1939051" cy="2977700"/>
          </a:xfrm>
        </p:grpSpPr>
        <p:sp>
          <p:nvSpPr>
            <p:cNvPr id="727" name="Google Shape;727;p45"/>
            <p:cNvSpPr/>
            <p:nvPr/>
          </p:nvSpPr>
          <p:spPr>
            <a:xfrm>
              <a:off x="1760079" y="3795886"/>
              <a:ext cx="120698" cy="1296144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8" name="Google Shape;728;p45"/>
            <p:cNvSpPr/>
            <p:nvPr/>
          </p:nvSpPr>
          <p:spPr>
            <a:xfrm rot="-2700000">
              <a:off x="1073144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45"/>
            <p:cNvSpPr/>
            <p:nvPr/>
          </p:nvSpPr>
          <p:spPr>
            <a:xfrm flipH="1" rot="2700000">
              <a:off x="1193842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0" name="Google Shape;730;p45"/>
          <p:cNvGrpSpPr/>
          <p:nvPr/>
        </p:nvGrpSpPr>
        <p:grpSpPr>
          <a:xfrm>
            <a:off x="3608305" y="2157331"/>
            <a:ext cx="1939051" cy="2977700"/>
            <a:chOff x="850903" y="2114330"/>
            <a:chExt cx="1939051" cy="2977700"/>
          </a:xfrm>
        </p:grpSpPr>
        <p:sp>
          <p:nvSpPr>
            <p:cNvPr id="731" name="Google Shape;731;p45"/>
            <p:cNvSpPr/>
            <p:nvPr/>
          </p:nvSpPr>
          <p:spPr>
            <a:xfrm>
              <a:off x="1760079" y="3795886"/>
              <a:ext cx="120698" cy="1296144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45"/>
            <p:cNvSpPr/>
            <p:nvPr/>
          </p:nvSpPr>
          <p:spPr>
            <a:xfrm rot="-2700000">
              <a:off x="1073144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3" name="Google Shape;733;p45"/>
            <p:cNvSpPr/>
            <p:nvPr/>
          </p:nvSpPr>
          <p:spPr>
            <a:xfrm flipH="1" rot="2700000">
              <a:off x="1193842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4" name="Google Shape;734;p45"/>
          <p:cNvGrpSpPr/>
          <p:nvPr/>
        </p:nvGrpSpPr>
        <p:grpSpPr>
          <a:xfrm>
            <a:off x="5210483" y="2157331"/>
            <a:ext cx="1939051" cy="2977700"/>
            <a:chOff x="850903" y="2114330"/>
            <a:chExt cx="1939051" cy="2977700"/>
          </a:xfrm>
        </p:grpSpPr>
        <p:sp>
          <p:nvSpPr>
            <p:cNvPr id="735" name="Google Shape;735;p45"/>
            <p:cNvSpPr/>
            <p:nvPr/>
          </p:nvSpPr>
          <p:spPr>
            <a:xfrm>
              <a:off x="1760079" y="3795886"/>
              <a:ext cx="120698" cy="1296144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6" name="Google Shape;736;p45"/>
            <p:cNvSpPr/>
            <p:nvPr/>
          </p:nvSpPr>
          <p:spPr>
            <a:xfrm rot="-2700000">
              <a:off x="1073144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7" name="Google Shape;737;p45"/>
            <p:cNvSpPr/>
            <p:nvPr/>
          </p:nvSpPr>
          <p:spPr>
            <a:xfrm flipH="1" rot="2700000">
              <a:off x="1193842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8" name="Google Shape;738;p45"/>
          <p:cNvGrpSpPr/>
          <p:nvPr/>
        </p:nvGrpSpPr>
        <p:grpSpPr>
          <a:xfrm>
            <a:off x="6812660" y="2157331"/>
            <a:ext cx="1939051" cy="2977700"/>
            <a:chOff x="850903" y="2114330"/>
            <a:chExt cx="1939051" cy="2977700"/>
          </a:xfrm>
        </p:grpSpPr>
        <p:sp>
          <p:nvSpPr>
            <p:cNvPr id="739" name="Google Shape;739;p45"/>
            <p:cNvSpPr/>
            <p:nvPr/>
          </p:nvSpPr>
          <p:spPr>
            <a:xfrm>
              <a:off x="1760079" y="3795886"/>
              <a:ext cx="120698" cy="1296144"/>
            </a:xfrm>
            <a:prstGeom prst="rect">
              <a:avLst/>
            </a:prstGeom>
            <a:solidFill>
              <a:srgbClr val="E79F0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0" name="Google Shape;740;p45"/>
            <p:cNvSpPr/>
            <p:nvPr/>
          </p:nvSpPr>
          <p:spPr>
            <a:xfrm rot="-2700000">
              <a:off x="1073144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1" name="Google Shape;741;p45"/>
            <p:cNvSpPr/>
            <p:nvPr/>
          </p:nvSpPr>
          <p:spPr>
            <a:xfrm flipH="1" rot="2700000">
              <a:off x="1193842" y="2424672"/>
              <a:ext cx="1373870" cy="1197669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5390" y="120000"/>
                  </a:lnTo>
                  <a:cubicBezTo>
                    <a:pt x="5881" y="109092"/>
                    <a:pt x="0" y="94023"/>
                    <a:pt x="0" y="77378"/>
                  </a:cubicBezTo>
                  <a:lnTo>
                    <a:pt x="0" y="77378"/>
                  </a:lnTo>
                  <a:cubicBezTo>
                    <a:pt x="0" y="44089"/>
                    <a:pt x="25425" y="28950"/>
                    <a:pt x="52545" y="17102"/>
                  </a:cubicBezTo>
                  <a:cubicBezTo>
                    <a:pt x="78644" y="5700"/>
                    <a:pt x="93900" y="7255"/>
                    <a:pt x="120000" y="0"/>
                  </a:cubicBezTo>
                  <a:close/>
                </a:path>
              </a:pathLst>
            </a:custGeom>
            <a:solidFill>
              <a:srgbClr val="E79F05">
                <a:alpha val="69803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42" name="Google Shape;742;p45"/>
          <p:cNvSpPr/>
          <p:nvPr/>
        </p:nvSpPr>
        <p:spPr>
          <a:xfrm>
            <a:off x="4416502" y="3006298"/>
            <a:ext cx="322655" cy="30203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" name="Google Shape;743;p45"/>
          <p:cNvSpPr/>
          <p:nvPr/>
        </p:nvSpPr>
        <p:spPr>
          <a:xfrm rot="2700000">
            <a:off x="6057783" y="2964549"/>
            <a:ext cx="244448" cy="438249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" name="Google Shape;744;p45"/>
          <p:cNvSpPr/>
          <p:nvPr/>
        </p:nvSpPr>
        <p:spPr>
          <a:xfrm rot="-5400000">
            <a:off x="2798275" y="2991672"/>
            <a:ext cx="354753" cy="384007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" name="Google Shape;745;p45"/>
          <p:cNvSpPr/>
          <p:nvPr/>
        </p:nvSpPr>
        <p:spPr>
          <a:xfrm>
            <a:off x="7602207" y="3035998"/>
            <a:ext cx="359957" cy="362963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6" name="Google Shape;746;p45"/>
          <p:cNvSpPr/>
          <p:nvPr/>
        </p:nvSpPr>
        <p:spPr>
          <a:xfrm>
            <a:off x="1240780" y="3115553"/>
            <a:ext cx="265388" cy="203854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47" name="Google Shape;747;p45"/>
          <p:cNvGrpSpPr/>
          <p:nvPr/>
        </p:nvGrpSpPr>
        <p:grpSpPr>
          <a:xfrm>
            <a:off x="657891" y="1163686"/>
            <a:ext cx="1431165" cy="1048024"/>
            <a:chOff x="803640" y="3362835"/>
            <a:chExt cx="2059657" cy="1048024"/>
          </a:xfrm>
        </p:grpSpPr>
        <p:sp>
          <p:nvSpPr>
            <p:cNvPr id="748" name="Google Shape;748;p4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9" name="Google Shape;749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0" name="Google Shape;750;p45"/>
          <p:cNvGrpSpPr/>
          <p:nvPr/>
        </p:nvGrpSpPr>
        <p:grpSpPr>
          <a:xfrm>
            <a:off x="2244982" y="1163686"/>
            <a:ext cx="1431165" cy="1048024"/>
            <a:chOff x="803640" y="3362835"/>
            <a:chExt cx="2059657" cy="1048024"/>
          </a:xfrm>
        </p:grpSpPr>
        <p:sp>
          <p:nvSpPr>
            <p:cNvPr id="751" name="Google Shape;751;p4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2" name="Google Shape;752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3" name="Google Shape;753;p45"/>
          <p:cNvGrpSpPr/>
          <p:nvPr/>
        </p:nvGrpSpPr>
        <p:grpSpPr>
          <a:xfrm>
            <a:off x="3832073" y="1163686"/>
            <a:ext cx="1431165" cy="1048024"/>
            <a:chOff x="803640" y="3362835"/>
            <a:chExt cx="2059657" cy="1048024"/>
          </a:xfrm>
        </p:grpSpPr>
        <p:sp>
          <p:nvSpPr>
            <p:cNvPr id="754" name="Google Shape;754;p4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5" name="Google Shape;755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6" name="Google Shape;756;p45"/>
          <p:cNvGrpSpPr/>
          <p:nvPr/>
        </p:nvGrpSpPr>
        <p:grpSpPr>
          <a:xfrm>
            <a:off x="5419164" y="1163686"/>
            <a:ext cx="1431165" cy="1048024"/>
            <a:chOff x="803640" y="3362835"/>
            <a:chExt cx="2059657" cy="1048024"/>
          </a:xfrm>
        </p:grpSpPr>
        <p:sp>
          <p:nvSpPr>
            <p:cNvPr id="757" name="Google Shape;757;p4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8" name="Google Shape;758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59" name="Google Shape;759;p45"/>
          <p:cNvGrpSpPr/>
          <p:nvPr/>
        </p:nvGrpSpPr>
        <p:grpSpPr>
          <a:xfrm>
            <a:off x="7006254" y="1163686"/>
            <a:ext cx="1431165" cy="1048024"/>
            <a:chOff x="803640" y="3362835"/>
            <a:chExt cx="2059657" cy="1048024"/>
          </a:xfrm>
        </p:grpSpPr>
        <p:sp>
          <p:nvSpPr>
            <p:cNvPr id="760" name="Google Shape;760;p4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1" name="Google Shape;761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pic>
        <p:nvPicPr>
          <p:cNvPr descr="D:\Fullppt\PNG이미지\skyline-1751179.png" id="762" name="Google Shape;762;p4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3907505"/>
            <a:ext cx="3419872" cy="170993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PNG이미지\skyline-1751179.png" id="763" name="Google Shape;763;p4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400666" y="3907505"/>
            <a:ext cx="3419872" cy="170993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D:\Fullppt\PNG이미지\skyline-1751179.png" id="764" name="Google Shape;764;p4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5724128" y="3907505"/>
            <a:ext cx="3419872" cy="170993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8" name="Shape 7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69" name="Google Shape;769;p46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9182" l="0" r="0" t="9191"/>
          <a:stretch/>
        </p:blipFill>
        <p:spPr>
          <a:xfrm>
            <a:off x="0" y="1521683"/>
            <a:ext cx="9144000" cy="21000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770" name="Google Shape;770;p46"/>
          <p:cNvGrpSpPr/>
          <p:nvPr/>
        </p:nvGrpSpPr>
        <p:grpSpPr>
          <a:xfrm>
            <a:off x="5364088" y="339502"/>
            <a:ext cx="3024336" cy="863358"/>
            <a:chOff x="803640" y="3362835"/>
            <a:chExt cx="2059657" cy="863358"/>
          </a:xfrm>
        </p:grpSpPr>
        <p:sp>
          <p:nvSpPr>
            <p:cNvPr id="771" name="Google Shape;771;p4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2" name="Google Shape;772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3" name="Google Shape;773;p46"/>
          <p:cNvGrpSpPr/>
          <p:nvPr/>
        </p:nvGrpSpPr>
        <p:grpSpPr>
          <a:xfrm>
            <a:off x="755576" y="4011910"/>
            <a:ext cx="3024336" cy="863358"/>
            <a:chOff x="803640" y="3362835"/>
            <a:chExt cx="2059657" cy="863358"/>
          </a:xfrm>
        </p:grpSpPr>
        <p:sp>
          <p:nvSpPr>
            <p:cNvPr id="774" name="Google Shape;774;p46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5" name="Google Shape;775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9" name="Shape 7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0" name="Google Shape;780;p4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Infographic Style</a:t>
            </a:r>
            <a:endParaRPr b="0" i="0" sz="40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1" name="Google Shape;781;p47"/>
          <p:cNvSpPr txBox="1"/>
          <p:nvPr>
            <p:ph idx="2" type="body"/>
          </p:nvPr>
        </p:nvSpPr>
        <p:spPr>
          <a:xfrm>
            <a:off x="0" y="699542"/>
            <a:ext cx="9144000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82" name="Google Shape;782;p47"/>
          <p:cNvGrpSpPr/>
          <p:nvPr/>
        </p:nvGrpSpPr>
        <p:grpSpPr>
          <a:xfrm>
            <a:off x="1137561" y="2054777"/>
            <a:ext cx="1587057" cy="1368152"/>
            <a:chOff x="1619671" y="2175012"/>
            <a:chExt cx="1587057" cy="1368152"/>
          </a:xfrm>
        </p:grpSpPr>
        <p:sp>
          <p:nvSpPr>
            <p:cNvPr id="783" name="Google Shape;783;p47"/>
            <p:cNvSpPr/>
            <p:nvPr/>
          </p:nvSpPr>
          <p:spPr>
            <a:xfrm>
              <a:off x="1619671" y="2175012"/>
              <a:ext cx="1587057" cy="1368152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4" name="Google Shape;784;p47"/>
            <p:cNvSpPr/>
            <p:nvPr/>
          </p:nvSpPr>
          <p:spPr>
            <a:xfrm>
              <a:off x="1737066" y="2276215"/>
              <a:ext cx="1352266" cy="1165746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5" name="Google Shape;785;p47"/>
          <p:cNvGrpSpPr/>
          <p:nvPr/>
        </p:nvGrpSpPr>
        <p:grpSpPr>
          <a:xfrm>
            <a:off x="2457289" y="1319496"/>
            <a:ext cx="1587057" cy="1368152"/>
            <a:chOff x="1619671" y="2175012"/>
            <a:chExt cx="1587057" cy="1368152"/>
          </a:xfrm>
        </p:grpSpPr>
        <p:sp>
          <p:nvSpPr>
            <p:cNvPr id="786" name="Google Shape;786;p47"/>
            <p:cNvSpPr/>
            <p:nvPr/>
          </p:nvSpPr>
          <p:spPr>
            <a:xfrm>
              <a:off x="1619671" y="2175012"/>
              <a:ext cx="1587057" cy="1368152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7" name="Google Shape;787;p47"/>
            <p:cNvSpPr/>
            <p:nvPr/>
          </p:nvSpPr>
          <p:spPr>
            <a:xfrm>
              <a:off x="1737066" y="2276215"/>
              <a:ext cx="1352266" cy="1165746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8" name="Google Shape;788;p47"/>
          <p:cNvGrpSpPr/>
          <p:nvPr/>
        </p:nvGrpSpPr>
        <p:grpSpPr>
          <a:xfrm>
            <a:off x="3777017" y="2054777"/>
            <a:ext cx="1587057" cy="1368152"/>
            <a:chOff x="1619671" y="2175012"/>
            <a:chExt cx="1587057" cy="1368152"/>
          </a:xfrm>
        </p:grpSpPr>
        <p:sp>
          <p:nvSpPr>
            <p:cNvPr id="789" name="Google Shape;789;p47"/>
            <p:cNvSpPr/>
            <p:nvPr/>
          </p:nvSpPr>
          <p:spPr>
            <a:xfrm>
              <a:off x="1619671" y="2175012"/>
              <a:ext cx="1587057" cy="1368152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0" name="Google Shape;790;p47"/>
            <p:cNvSpPr/>
            <p:nvPr/>
          </p:nvSpPr>
          <p:spPr>
            <a:xfrm>
              <a:off x="1737066" y="2276215"/>
              <a:ext cx="1352266" cy="1165746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1" name="Google Shape;791;p47"/>
          <p:cNvGrpSpPr/>
          <p:nvPr/>
        </p:nvGrpSpPr>
        <p:grpSpPr>
          <a:xfrm>
            <a:off x="5096745" y="1319496"/>
            <a:ext cx="1587057" cy="1368152"/>
            <a:chOff x="1619671" y="2175012"/>
            <a:chExt cx="1587057" cy="1368152"/>
          </a:xfrm>
        </p:grpSpPr>
        <p:sp>
          <p:nvSpPr>
            <p:cNvPr id="792" name="Google Shape;792;p47"/>
            <p:cNvSpPr/>
            <p:nvPr/>
          </p:nvSpPr>
          <p:spPr>
            <a:xfrm>
              <a:off x="1619671" y="2175012"/>
              <a:ext cx="1587057" cy="1368152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3" name="Google Shape;793;p47"/>
            <p:cNvSpPr/>
            <p:nvPr/>
          </p:nvSpPr>
          <p:spPr>
            <a:xfrm>
              <a:off x="1737066" y="2276215"/>
              <a:ext cx="1352266" cy="1165746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4" name="Google Shape;794;p47"/>
          <p:cNvGrpSpPr/>
          <p:nvPr/>
        </p:nvGrpSpPr>
        <p:grpSpPr>
          <a:xfrm>
            <a:off x="6416471" y="2054777"/>
            <a:ext cx="1587057" cy="1368152"/>
            <a:chOff x="1619671" y="2175012"/>
            <a:chExt cx="1587057" cy="1368152"/>
          </a:xfrm>
        </p:grpSpPr>
        <p:sp>
          <p:nvSpPr>
            <p:cNvPr id="795" name="Google Shape;795;p47"/>
            <p:cNvSpPr/>
            <p:nvPr/>
          </p:nvSpPr>
          <p:spPr>
            <a:xfrm>
              <a:off x="1619671" y="2175012"/>
              <a:ext cx="1587057" cy="1368152"/>
            </a:xfrm>
            <a:prstGeom prst="hexagon">
              <a:avLst>
                <a:gd fmla="val 25000" name="adj"/>
                <a:gd fmla="val 115470" name="vf"/>
              </a:avLst>
            </a:prstGeom>
            <a:noFill/>
            <a:ln cap="flat" cmpd="sng" w="25400">
              <a:solidFill>
                <a:srgbClr val="98480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6" name="Google Shape;796;p47"/>
            <p:cNvSpPr/>
            <p:nvPr/>
          </p:nvSpPr>
          <p:spPr>
            <a:xfrm>
              <a:off x="1737066" y="2276215"/>
              <a:ext cx="1352266" cy="1165746"/>
            </a:xfrm>
            <a:prstGeom prst="hexagon">
              <a:avLst>
                <a:gd fmla="val 25000" name="adj"/>
                <a:gd fmla="val 115470" name="vf"/>
              </a:avLst>
            </a:prstGeom>
            <a:solidFill>
              <a:srgbClr val="98480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97" name="Google Shape;797;p47"/>
          <p:cNvSpPr/>
          <p:nvPr/>
        </p:nvSpPr>
        <p:spPr>
          <a:xfrm>
            <a:off x="6993975" y="2521024"/>
            <a:ext cx="432048" cy="435657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47"/>
          <p:cNvSpPr/>
          <p:nvPr/>
        </p:nvSpPr>
        <p:spPr>
          <a:xfrm>
            <a:off x="4425847" y="2602041"/>
            <a:ext cx="292306" cy="273624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47"/>
          <p:cNvSpPr/>
          <p:nvPr/>
        </p:nvSpPr>
        <p:spPr>
          <a:xfrm>
            <a:off x="5718598" y="1830500"/>
            <a:ext cx="343349" cy="34614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0" name="Google Shape;800;p47"/>
          <p:cNvSpPr/>
          <p:nvPr/>
        </p:nvSpPr>
        <p:spPr>
          <a:xfrm>
            <a:off x="3088202" y="1878662"/>
            <a:ext cx="325230" cy="24982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1" name="Google Shape;801;p47"/>
          <p:cNvSpPr/>
          <p:nvPr/>
        </p:nvSpPr>
        <p:spPr>
          <a:xfrm>
            <a:off x="1756696" y="2588354"/>
            <a:ext cx="348786" cy="30099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2" name="Google Shape;802;p47"/>
          <p:cNvGrpSpPr/>
          <p:nvPr/>
        </p:nvGrpSpPr>
        <p:grpSpPr>
          <a:xfrm>
            <a:off x="1319231" y="3579862"/>
            <a:ext cx="1223716" cy="1232690"/>
            <a:chOff x="803640" y="3362835"/>
            <a:chExt cx="2059657" cy="1232690"/>
          </a:xfrm>
        </p:grpSpPr>
        <p:sp>
          <p:nvSpPr>
            <p:cNvPr id="803" name="Google Shape;803;p47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5" name="Google Shape;805;p47"/>
          <p:cNvGrpSpPr/>
          <p:nvPr/>
        </p:nvGrpSpPr>
        <p:grpSpPr>
          <a:xfrm>
            <a:off x="2638959" y="2872223"/>
            <a:ext cx="1223716" cy="1232690"/>
            <a:chOff x="803640" y="3362835"/>
            <a:chExt cx="2059657" cy="1232690"/>
          </a:xfrm>
        </p:grpSpPr>
        <p:sp>
          <p:nvSpPr>
            <p:cNvPr id="806" name="Google Shape;806;p47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7" name="Google Shape;807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8" name="Google Shape;808;p47"/>
          <p:cNvGrpSpPr/>
          <p:nvPr/>
        </p:nvGrpSpPr>
        <p:grpSpPr>
          <a:xfrm>
            <a:off x="3958687" y="3579862"/>
            <a:ext cx="1223716" cy="1232690"/>
            <a:chOff x="803640" y="3362835"/>
            <a:chExt cx="2059657" cy="1232690"/>
          </a:xfrm>
        </p:grpSpPr>
        <p:sp>
          <p:nvSpPr>
            <p:cNvPr id="809" name="Google Shape;809;p47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0" name="Google Shape;810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1" name="Google Shape;811;p47"/>
          <p:cNvGrpSpPr/>
          <p:nvPr/>
        </p:nvGrpSpPr>
        <p:grpSpPr>
          <a:xfrm>
            <a:off x="5278415" y="2872223"/>
            <a:ext cx="1223716" cy="1232690"/>
            <a:chOff x="803640" y="3362835"/>
            <a:chExt cx="2059657" cy="1232690"/>
          </a:xfrm>
        </p:grpSpPr>
        <p:sp>
          <p:nvSpPr>
            <p:cNvPr id="812" name="Google Shape;812;p47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3" name="Google Shape;813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4" name="Google Shape;814;p47"/>
          <p:cNvGrpSpPr/>
          <p:nvPr/>
        </p:nvGrpSpPr>
        <p:grpSpPr>
          <a:xfrm>
            <a:off x="6598141" y="3569105"/>
            <a:ext cx="1223716" cy="1232690"/>
            <a:chOff x="803640" y="3362835"/>
            <a:chExt cx="2059657" cy="1232690"/>
          </a:xfrm>
        </p:grpSpPr>
        <p:sp>
          <p:nvSpPr>
            <p:cNvPr id="815" name="Google Shape;815;p47"/>
            <p:cNvSpPr txBox="1"/>
            <p:nvPr/>
          </p:nvSpPr>
          <p:spPr>
            <a:xfrm>
              <a:off x="803640" y="3579862"/>
              <a:ext cx="2059657" cy="101566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6" name="Google Shape;816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0" name="Shape 8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1" name="Google Shape;821;p48"/>
          <p:cNvSpPr txBox="1"/>
          <p:nvPr/>
        </p:nvSpPr>
        <p:spPr>
          <a:xfrm>
            <a:off x="2015716" y="267494"/>
            <a:ext cx="673274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3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Columns Style</a:t>
            </a:r>
            <a:endParaRPr sz="36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2" name="Google Shape;822;p48"/>
          <p:cNvSpPr/>
          <p:nvPr/>
        </p:nvSpPr>
        <p:spPr>
          <a:xfrm>
            <a:off x="2267744" y="1528914"/>
            <a:ext cx="5976000" cy="72000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3" name="Google Shape;823;p48"/>
          <p:cNvSpPr/>
          <p:nvPr/>
        </p:nvSpPr>
        <p:spPr>
          <a:xfrm>
            <a:off x="2267744" y="4371950"/>
            <a:ext cx="5976000" cy="72000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4" name="Google Shape;824;p48"/>
          <p:cNvSpPr txBox="1"/>
          <p:nvPr/>
        </p:nvSpPr>
        <p:spPr>
          <a:xfrm>
            <a:off x="2275177" y="1199771"/>
            <a:ext cx="2296823" cy="276999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25" name="Google Shape;825;p48"/>
          <p:cNvSpPr txBox="1"/>
          <p:nvPr/>
        </p:nvSpPr>
        <p:spPr>
          <a:xfrm>
            <a:off x="2339752" y="1650062"/>
            <a:ext cx="5903992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Easy to change colors, photos and Text.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Easy to change colors, photos and Text. I hope and I believe that this Template will your Time, Money and Reputation. You can simply impress your audience and add a unique zing and appeal to your Presentations. You can simply impress your audience and add a unique zing and appeal to your Presentations. Easy to change colors, photos and Text. 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 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9" name="Shape 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0" name="Google Shape;830;p49"/>
          <p:cNvSpPr txBox="1"/>
          <p:nvPr/>
        </p:nvSpPr>
        <p:spPr>
          <a:xfrm>
            <a:off x="2015716" y="267494"/>
            <a:ext cx="673274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lang="en" sz="36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Columns Style</a:t>
            </a:r>
            <a:endParaRPr sz="36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1" name="Google Shape;831;p49"/>
          <p:cNvSpPr/>
          <p:nvPr/>
        </p:nvSpPr>
        <p:spPr>
          <a:xfrm>
            <a:off x="2267744" y="1528914"/>
            <a:ext cx="5976000" cy="72000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2" name="Google Shape;832;p49"/>
          <p:cNvSpPr/>
          <p:nvPr/>
        </p:nvSpPr>
        <p:spPr>
          <a:xfrm>
            <a:off x="2267744" y="4371950"/>
            <a:ext cx="5976000" cy="72000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3" name="Google Shape;833;p49"/>
          <p:cNvSpPr txBox="1"/>
          <p:nvPr/>
        </p:nvSpPr>
        <p:spPr>
          <a:xfrm>
            <a:off x="2275177" y="1199771"/>
            <a:ext cx="2296823" cy="276999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4" name="Google Shape;834;p49"/>
          <p:cNvSpPr txBox="1"/>
          <p:nvPr/>
        </p:nvSpPr>
        <p:spPr>
          <a:xfrm>
            <a:off x="2339752" y="1650062"/>
            <a:ext cx="2736304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  <p:sp>
        <p:nvSpPr>
          <p:cNvPr id="835" name="Google Shape;835;p49"/>
          <p:cNvSpPr txBox="1"/>
          <p:nvPr/>
        </p:nvSpPr>
        <p:spPr>
          <a:xfrm>
            <a:off x="5291748" y="1199770"/>
            <a:ext cx="2296823" cy="276999"/>
          </a:xfrm>
          <a:prstGeom prst="rect">
            <a:avLst/>
          </a:prstGeom>
          <a:solidFill>
            <a:srgbClr val="984807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Your 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36" name="Google Shape;836;p49"/>
          <p:cNvSpPr txBox="1"/>
          <p:nvPr/>
        </p:nvSpPr>
        <p:spPr>
          <a:xfrm>
            <a:off x="5291748" y="1701009"/>
            <a:ext cx="2736304" cy="267765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 and appeal to your Presentations. Easy to change colors, photos and Text. 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0" name="Shape 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1" name="Google Shape;841;p50"/>
          <p:cNvSpPr txBox="1"/>
          <p:nvPr/>
        </p:nvSpPr>
        <p:spPr>
          <a:xfrm>
            <a:off x="1619672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2" name="Google Shape;842;p50"/>
          <p:cNvSpPr txBox="1"/>
          <p:nvPr/>
        </p:nvSpPr>
        <p:spPr>
          <a:xfrm>
            <a:off x="1619672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3" name="Google Shape;843;p50"/>
          <p:cNvSpPr txBox="1"/>
          <p:nvPr/>
        </p:nvSpPr>
        <p:spPr>
          <a:xfrm>
            <a:off x="1619672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4" name="Google Shape;844;p50"/>
          <p:cNvSpPr txBox="1"/>
          <p:nvPr/>
        </p:nvSpPr>
        <p:spPr>
          <a:xfrm>
            <a:off x="1619672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5" name="Google Shape;845;p50"/>
          <p:cNvSpPr txBox="1"/>
          <p:nvPr/>
        </p:nvSpPr>
        <p:spPr>
          <a:xfrm>
            <a:off x="1619672" y="339502"/>
            <a:ext cx="6984776" cy="64807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984807"/>
              </a:buClr>
              <a:buFont typeface="Arial"/>
              <a:buNone/>
            </a:pPr>
            <a:r>
              <a:rPr b="1" lang="en" sz="4000">
                <a:solidFill>
                  <a:srgbClr val="984807"/>
                </a:solidFill>
                <a:latin typeface="Arial"/>
                <a:ea typeface="Arial"/>
                <a:cs typeface="Arial"/>
                <a:sym typeface="Arial"/>
              </a:rPr>
              <a:t>Credits</a:t>
            </a:r>
            <a:endParaRPr b="1" sz="4000">
              <a:solidFill>
                <a:srgbClr val="984807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6" name="Google Shape;846;p50"/>
          <p:cNvSpPr txBox="1"/>
          <p:nvPr/>
        </p:nvSpPr>
        <p:spPr>
          <a:xfrm>
            <a:off x="2210748" y="4507566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47" name="Google Shape;847;p50"/>
          <p:cNvSpPr txBox="1"/>
          <p:nvPr/>
        </p:nvSpPr>
        <p:spPr>
          <a:xfrm>
            <a:off x="1640187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p51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3" name="Google Shape;853;p51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4" name="Google Shape;854;p51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51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56" name="Google Shape;856;p51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857" name="Google Shape;857;p51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8" name="Google Shape;858;p51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9" name="Google Shape;859;p51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0" name="Google Shape;860;p51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61" name="Google Shape;861;p51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2" name="Google Shape;862;p51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3" name="Google Shape;863;p51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4" name="Google Shape;864;p51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5" name="Google Shape;865;p51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6" name="Google Shape;866;p51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7" name="Google Shape;867;p51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8" name="Google Shape;868;p51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9" name="Google Shape;869;p51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70" name="Google Shape;870;p51"/>
          <p:cNvGrpSpPr/>
          <p:nvPr/>
        </p:nvGrpSpPr>
        <p:grpSpPr>
          <a:xfrm>
            <a:off x="8247631" y="3453573"/>
            <a:ext cx="326600" cy="388879"/>
            <a:chOff x="4660600" y="73527"/>
            <a:chExt cx="2721114" cy="3240000"/>
          </a:xfrm>
        </p:grpSpPr>
        <p:sp>
          <p:nvSpPr>
            <p:cNvPr id="871" name="Google Shape;871;p51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51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3" name="Google Shape;873;p51"/>
          <p:cNvGrpSpPr/>
          <p:nvPr/>
        </p:nvGrpSpPr>
        <p:grpSpPr>
          <a:xfrm>
            <a:off x="6483902" y="3455042"/>
            <a:ext cx="326600" cy="388879"/>
            <a:chOff x="4660600" y="73527"/>
            <a:chExt cx="2721114" cy="3240000"/>
          </a:xfrm>
        </p:grpSpPr>
        <p:sp>
          <p:nvSpPr>
            <p:cNvPr id="874" name="Google Shape;874;p51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51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6" name="Google Shape;876;p51"/>
          <p:cNvGrpSpPr/>
          <p:nvPr/>
        </p:nvGrpSpPr>
        <p:grpSpPr>
          <a:xfrm>
            <a:off x="7659720" y="3455042"/>
            <a:ext cx="326600" cy="388879"/>
            <a:chOff x="4660600" y="73527"/>
            <a:chExt cx="2721114" cy="3240000"/>
          </a:xfrm>
        </p:grpSpPr>
        <p:sp>
          <p:nvSpPr>
            <p:cNvPr id="877" name="Google Shape;877;p51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8" name="Google Shape;878;p51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79" name="Google Shape;879;p51"/>
          <p:cNvGrpSpPr/>
          <p:nvPr/>
        </p:nvGrpSpPr>
        <p:grpSpPr>
          <a:xfrm>
            <a:off x="7071811" y="3455042"/>
            <a:ext cx="326600" cy="388879"/>
            <a:chOff x="4660600" y="73527"/>
            <a:chExt cx="2721114" cy="3240000"/>
          </a:xfrm>
        </p:grpSpPr>
        <p:sp>
          <p:nvSpPr>
            <p:cNvPr id="880" name="Google Shape;880;p51"/>
            <p:cNvSpPr/>
            <p:nvPr/>
          </p:nvSpPr>
          <p:spPr>
            <a:xfrm>
              <a:off x="4660600" y="73527"/>
              <a:ext cx="2287664" cy="3240000"/>
            </a:xfrm>
            <a:custGeom>
              <a:rect b="b" l="l" r="r" t="t"/>
              <a:pathLst>
                <a:path extrusionOk="0" h="120000" w="120000">
                  <a:moveTo>
                    <a:pt x="82676" y="630"/>
                  </a:moveTo>
                  <a:lnTo>
                    <a:pt x="119426" y="630"/>
                  </a:lnTo>
                  <a:lnTo>
                    <a:pt x="119426" y="630"/>
                  </a:lnTo>
                  <a:lnTo>
                    <a:pt x="82676" y="630"/>
                  </a:lnTo>
                  <a:close/>
                  <a:moveTo>
                    <a:pt x="0" y="630"/>
                  </a:moveTo>
                  <a:lnTo>
                    <a:pt x="69339" y="630"/>
                  </a:lnTo>
                  <a:lnTo>
                    <a:pt x="69339" y="36893"/>
                  </a:lnTo>
                  <a:lnTo>
                    <a:pt x="119426" y="36893"/>
                  </a:lnTo>
                  <a:lnTo>
                    <a:pt x="119426" y="80006"/>
                  </a:lnTo>
                  <a:cubicBezTo>
                    <a:pt x="103827" y="80037"/>
                    <a:pt x="91197" y="88977"/>
                    <a:pt x="91197" y="100000"/>
                  </a:cubicBezTo>
                  <a:cubicBezTo>
                    <a:pt x="91197" y="111022"/>
                    <a:pt x="103827" y="119962"/>
                    <a:pt x="119426" y="119993"/>
                  </a:cubicBezTo>
                  <a:lnTo>
                    <a:pt x="119426" y="120000"/>
                  </a:lnTo>
                  <a:lnTo>
                    <a:pt x="0" y="120000"/>
                  </a:lnTo>
                  <a:close/>
                  <a:moveTo>
                    <a:pt x="75330" y="0"/>
                  </a:moveTo>
                  <a:lnTo>
                    <a:pt x="120000" y="32918"/>
                  </a:lnTo>
                  <a:lnTo>
                    <a:pt x="75330" y="32918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1" name="Google Shape;881;p51"/>
            <p:cNvSpPr/>
            <p:nvPr/>
          </p:nvSpPr>
          <p:spPr>
            <a:xfrm>
              <a:off x="6467314" y="2312497"/>
              <a:ext cx="914400" cy="9144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2" name="Google Shape;882;p51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1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1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51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51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51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51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51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51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51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51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51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51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51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1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1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1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1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1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51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51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3" name="Google Shape;903;p51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4" name="Google Shape;904;p51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5" name="Google Shape;905;p51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6" name="Google Shape;906;p51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7" name="Google Shape;907;p51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8" name="Google Shape;908;p51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9" name="Google Shape;909;p51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3" name="Shape 9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4" name="Google Shape;914;p52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52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6" name="Google Shape;916;p52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7" name="Google Shape;917;p52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8" name="Google Shape;918;p52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2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2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2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2" name="Google Shape;922;p52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3" name="Google Shape;923;p52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4" name="Google Shape;924;p52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2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2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2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8" name="Google Shape;928;p52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9" name="Google Shape;929;p52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0" name="Google Shape;930;p52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1" name="Google Shape;931;p52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2" name="Google Shape;932;p52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3" name="Google Shape;933;p52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4" name="Google Shape;934;p52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2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2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7" name="Google Shape;937;p52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8" name="Google Shape;938;p52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9" name="Google Shape;939;p52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0" name="Google Shape;940;p52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1" name="Google Shape;941;p52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2" name="Google Shape;942;p52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3" name="Google Shape;943;p52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4" name="Google Shape;944;p52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5" name="Google Shape;945;p52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6" name="Google Shape;946;p52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7" name="Google Shape;947;p52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8" name="Google Shape;948;p52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49" name="Google Shape;949;p52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950" name="Google Shape;950;p52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1" name="Google Shape;951;p52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52" name="Google Shape;952;p52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953" name="Google Shape;953;p52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4" name="Google Shape;954;p52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5" name="Google Shape;955;p52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56" name="Google Shape;956;p52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7" name="Google Shape;957;p52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8" name="Google Shape;958;p52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59" name="Google Shape;959;p52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0" name="Google Shape;960;p52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1" name="Google Shape;961;p52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2" name="Google Shape;962;p52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3" name="Google Shape;963;p52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64" name="Google Shape;964;p52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8" name="Shape 9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9" name="Google Shape;969;p53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0" name="Google Shape;970;p53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1" name="Google Shape;971;p53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2" name="Google Shape;972;p53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3" name="Google Shape;973;p53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4" name="Google Shape;974;p53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5" name="Google Shape;975;p53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6" name="Google Shape;976;p53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7" name="Google Shape;977;p53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8" name="Google Shape;978;p53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79" name="Google Shape;979;p53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80" name="Google Shape;980;p53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981" name="Google Shape;981;p53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2" name="Google Shape;982;p53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3" name="Google Shape;983;p53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4" name="Google Shape;984;p53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85" name="Google Shape;985;p53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3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3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88" name="Google Shape;988;p53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989" name="Google Shape;989;p53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0" name="Google Shape;990;p53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91" name="Google Shape;991;p53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53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3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3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3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53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53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8" name="Google Shape;998;p53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9" name="Google Shape;999;p53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0" name="Google Shape;1000;p53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1" name="Google Shape;1001;p53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2" name="Google Shape;1002;p53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3" name="Google Shape;1003;p53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4" name="Google Shape;1004;p53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5" name="Google Shape;1005;p53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53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3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3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53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53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53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53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53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4" name="Google Shape;1014;p53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5" name="Google Shape;1015;p53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6" name="Google Shape;1016;p53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7" name="Google Shape;1017;p53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8" name="Google Shape;1018;p53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53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53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4" name="Shape 10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25" name="Google Shape;1025;p54"/>
          <p:cNvGrpSpPr/>
          <p:nvPr/>
        </p:nvGrpSpPr>
        <p:grpSpPr>
          <a:xfrm>
            <a:off x="3170075" y="1923678"/>
            <a:ext cx="1174643" cy="2013391"/>
            <a:chOff x="930084" y="2610003"/>
            <a:chExt cx="1174643" cy="2013391"/>
          </a:xfrm>
        </p:grpSpPr>
        <p:sp>
          <p:nvSpPr>
            <p:cNvPr id="1026" name="Google Shape;1026;p54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974806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7" name="Google Shape;1027;p54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152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72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7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28" name="Google Shape;1028;p54"/>
          <p:cNvGrpSpPr/>
          <p:nvPr/>
        </p:nvGrpSpPr>
        <p:grpSpPr>
          <a:xfrm>
            <a:off x="4765509" y="1923678"/>
            <a:ext cx="1174643" cy="2013391"/>
            <a:chOff x="930084" y="2610003"/>
            <a:chExt cx="1174643" cy="2013391"/>
          </a:xfrm>
        </p:grpSpPr>
        <p:sp>
          <p:nvSpPr>
            <p:cNvPr id="1029" name="Google Shape;1029;p54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E79F05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0" name="Google Shape;1030;p54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231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159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5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31" name="Google Shape;1031;p54"/>
          <p:cNvSpPr txBox="1"/>
          <p:nvPr>
            <p:ph type="title"/>
          </p:nvPr>
        </p:nvSpPr>
        <p:spPr>
          <a:xfrm>
            <a:off x="0" y="143325"/>
            <a:ext cx="9144000" cy="56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31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F3F3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