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5143500" cx="9144000"/>
  <p:notesSz cx="6858000" cy="9144000"/>
  <p:embeddedFontLst>
    <p:embeddedFont>
      <p:font typeface="EB Garamond"/>
      <p:regular r:id="rId32"/>
      <p:bold r:id="rId33"/>
      <p:italic r:id="rId34"/>
      <p:boldItalic r:id="rId35"/>
    </p:embeddedFont>
    <p:embeddedFont>
      <p:font typeface="Sintony"/>
      <p:regular r:id="rId36"/>
      <p:bold r:id="rId37"/>
    </p:embeddedFont>
    <p:embeddedFont>
      <p:font typeface="Bree Serif"/>
      <p:regular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6871BBB5-5A90-4B89-A6C3-F280A6815581}">
  <a:tblStyle styleId="{6871BBB5-5A90-4B89-A6C3-F280A6815581}"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EBGaramond-bold.fntdata"/><Relationship Id="rId10" Type="http://schemas.openxmlformats.org/officeDocument/2006/relationships/slide" Target="slides/slide5.xml"/><Relationship Id="rId32" Type="http://schemas.openxmlformats.org/officeDocument/2006/relationships/font" Target="fonts/EBGaramond-regular.fntdata"/><Relationship Id="rId13" Type="http://schemas.openxmlformats.org/officeDocument/2006/relationships/slide" Target="slides/slide8.xml"/><Relationship Id="rId35" Type="http://schemas.openxmlformats.org/officeDocument/2006/relationships/font" Target="fonts/EBGaramond-boldItalic.fntdata"/><Relationship Id="rId12" Type="http://schemas.openxmlformats.org/officeDocument/2006/relationships/slide" Target="slides/slide7.xml"/><Relationship Id="rId34" Type="http://schemas.openxmlformats.org/officeDocument/2006/relationships/font" Target="fonts/EBGaramond-italic.fntdata"/><Relationship Id="rId15" Type="http://schemas.openxmlformats.org/officeDocument/2006/relationships/slide" Target="slides/slide10.xml"/><Relationship Id="rId37" Type="http://schemas.openxmlformats.org/officeDocument/2006/relationships/font" Target="fonts/Sintony-bold.fntdata"/><Relationship Id="rId14" Type="http://schemas.openxmlformats.org/officeDocument/2006/relationships/slide" Target="slides/slide9.xml"/><Relationship Id="rId36" Type="http://schemas.openxmlformats.org/officeDocument/2006/relationships/font" Target="fonts/Sintony-regular.fntdata"/><Relationship Id="rId17" Type="http://schemas.openxmlformats.org/officeDocument/2006/relationships/slide" Target="slides/slide12.xml"/><Relationship Id="rId16" Type="http://schemas.openxmlformats.org/officeDocument/2006/relationships/slide" Target="slides/slide11.xml"/><Relationship Id="rId38" Type="http://schemas.openxmlformats.org/officeDocument/2006/relationships/font" Target="fonts/BreeSerif-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 name="Shape 50"/>
        <p:cNvGrpSpPr/>
        <p:nvPr/>
      </p:nvGrpSpPr>
      <p:grpSpPr>
        <a:xfrm>
          <a:off x="0" y="0"/>
          <a:ext cx="0" cy="0"/>
          <a:chOff x="0" y="0"/>
          <a:chExt cx="0" cy="0"/>
        </a:xfrm>
      </p:grpSpPr>
      <p:sp>
        <p:nvSpPr>
          <p:cNvPr id="51" name="Google Shape;51;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2" name="Google Shape;52;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 name="Shape 57"/>
        <p:cNvGrpSpPr/>
        <p:nvPr/>
      </p:nvGrpSpPr>
      <p:grpSpPr>
        <a:xfrm>
          <a:off x="0" y="0"/>
          <a:ext cx="0" cy="0"/>
          <a:chOff x="0" y="0"/>
          <a:chExt cx="0" cy="0"/>
        </a:xfrm>
      </p:grpSpPr>
      <p:sp>
        <p:nvSpPr>
          <p:cNvPr id="58" name="Google Shape;58;g34b21284a1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 name="Google Shape;59;g34b21284a1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 name="Shape 68"/>
        <p:cNvGrpSpPr/>
        <p:nvPr/>
      </p:nvGrpSpPr>
      <p:grpSpPr>
        <a:xfrm>
          <a:off x="0" y="0"/>
          <a:ext cx="0" cy="0"/>
          <a:chOff x="0" y="0"/>
          <a:chExt cx="0" cy="0"/>
        </a:xfrm>
      </p:grpSpPr>
      <p:sp>
        <p:nvSpPr>
          <p:cNvPr id="69" name="Google Shape;69;g34b21284a1_0_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 name="Google Shape;70;g34b21284a1_0_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 name="Shape 80"/>
        <p:cNvGrpSpPr/>
        <p:nvPr/>
      </p:nvGrpSpPr>
      <p:grpSpPr>
        <a:xfrm>
          <a:off x="0" y="0"/>
          <a:ext cx="0" cy="0"/>
          <a:chOff x="0" y="0"/>
          <a:chExt cx="0" cy="0"/>
        </a:xfrm>
      </p:grpSpPr>
      <p:sp>
        <p:nvSpPr>
          <p:cNvPr id="81" name="Google Shape;81;g34b21284a1_0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 name="Google Shape;82;g34b21284a1_0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 name="Shape 87"/>
        <p:cNvGrpSpPr/>
        <p:nvPr/>
      </p:nvGrpSpPr>
      <p:grpSpPr>
        <a:xfrm>
          <a:off x="0" y="0"/>
          <a:ext cx="0" cy="0"/>
          <a:chOff x="0" y="0"/>
          <a:chExt cx="0" cy="0"/>
        </a:xfrm>
      </p:grpSpPr>
      <p:sp>
        <p:nvSpPr>
          <p:cNvPr id="88" name="Google Shape;88;g34b21284a1_0_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 name="Google Shape;89;g34b21284a1_0_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 name="Shape 93"/>
        <p:cNvGrpSpPr/>
        <p:nvPr/>
      </p:nvGrpSpPr>
      <p:grpSpPr>
        <a:xfrm>
          <a:off x="0" y="0"/>
          <a:ext cx="0" cy="0"/>
          <a:chOff x="0" y="0"/>
          <a:chExt cx="0" cy="0"/>
        </a:xfrm>
      </p:grpSpPr>
      <p:sp>
        <p:nvSpPr>
          <p:cNvPr id="94" name="Google Shape;94;g34b21284a1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5" name="Google Shape;95;g34b21284a1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 name="Shape 101"/>
        <p:cNvGrpSpPr/>
        <p:nvPr/>
      </p:nvGrpSpPr>
      <p:grpSpPr>
        <a:xfrm>
          <a:off x="0" y="0"/>
          <a:ext cx="0" cy="0"/>
          <a:chOff x="0" y="0"/>
          <a:chExt cx="0" cy="0"/>
        </a:xfrm>
      </p:grpSpPr>
      <p:sp>
        <p:nvSpPr>
          <p:cNvPr id="102" name="Google Shape;102;g34b21284a1_0_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3" name="Google Shape;103;g34b21284a1_0_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 name="Shape 108"/>
        <p:cNvGrpSpPr/>
        <p:nvPr/>
      </p:nvGrpSpPr>
      <p:grpSpPr>
        <a:xfrm>
          <a:off x="0" y="0"/>
          <a:ext cx="0" cy="0"/>
          <a:chOff x="0" y="0"/>
          <a:chExt cx="0" cy="0"/>
        </a:xfrm>
      </p:grpSpPr>
      <p:sp>
        <p:nvSpPr>
          <p:cNvPr id="109" name="Google Shape;109;g34b21284a1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 name="Google Shape;110;g34b21284a1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 name="Shape 115"/>
        <p:cNvGrpSpPr/>
        <p:nvPr/>
      </p:nvGrpSpPr>
      <p:grpSpPr>
        <a:xfrm>
          <a:off x="0" y="0"/>
          <a:ext cx="0" cy="0"/>
          <a:chOff x="0" y="0"/>
          <a:chExt cx="0" cy="0"/>
        </a:xfrm>
      </p:grpSpPr>
      <p:sp>
        <p:nvSpPr>
          <p:cNvPr id="116" name="Google Shape;116;g34b21284a1_0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7" name="Google Shape;117;g34b21284a1_0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3" name="Shape 123"/>
        <p:cNvGrpSpPr/>
        <p:nvPr/>
      </p:nvGrpSpPr>
      <p:grpSpPr>
        <a:xfrm>
          <a:off x="0" y="0"/>
          <a:ext cx="0" cy="0"/>
          <a:chOff x="0" y="0"/>
          <a:chExt cx="0" cy="0"/>
        </a:xfrm>
      </p:grpSpPr>
      <p:sp>
        <p:nvSpPr>
          <p:cNvPr id="124" name="Google Shape;124;g34b21284a1_0_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 name="Google Shape;125;g34b21284a1_0_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g34b21284a1_0_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 name="Google Shape;134;g34b21284a1_0_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 name="Shape 141"/>
        <p:cNvGrpSpPr/>
        <p:nvPr/>
      </p:nvGrpSpPr>
      <p:grpSpPr>
        <a:xfrm>
          <a:off x="0" y="0"/>
          <a:ext cx="0" cy="0"/>
          <a:chOff x="0" y="0"/>
          <a:chExt cx="0" cy="0"/>
        </a:xfrm>
      </p:grpSpPr>
      <p:sp>
        <p:nvSpPr>
          <p:cNvPr id="142" name="Google Shape;142;g34b21284a1_0_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 name="Google Shape;143;g34b21284a1_0_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 name="Shape 148"/>
        <p:cNvGrpSpPr/>
        <p:nvPr/>
      </p:nvGrpSpPr>
      <p:grpSpPr>
        <a:xfrm>
          <a:off x="0" y="0"/>
          <a:ext cx="0" cy="0"/>
          <a:chOff x="0" y="0"/>
          <a:chExt cx="0" cy="0"/>
        </a:xfrm>
      </p:grpSpPr>
      <p:sp>
        <p:nvSpPr>
          <p:cNvPr id="149" name="Google Shape;149;g34b21284a1_0_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 name="Google Shape;150;g34b21284a1_0_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 name="Shape 154"/>
        <p:cNvGrpSpPr/>
        <p:nvPr/>
      </p:nvGrpSpPr>
      <p:grpSpPr>
        <a:xfrm>
          <a:off x="0" y="0"/>
          <a:ext cx="0" cy="0"/>
          <a:chOff x="0" y="0"/>
          <a:chExt cx="0" cy="0"/>
        </a:xfrm>
      </p:grpSpPr>
      <p:sp>
        <p:nvSpPr>
          <p:cNvPr id="155" name="Google Shape;155;g34b21284a1_0_30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 name="Google Shape;156;g34b21284a1_0_30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 name="Shape 162"/>
        <p:cNvGrpSpPr/>
        <p:nvPr/>
      </p:nvGrpSpPr>
      <p:grpSpPr>
        <a:xfrm>
          <a:off x="0" y="0"/>
          <a:ext cx="0" cy="0"/>
          <a:chOff x="0" y="0"/>
          <a:chExt cx="0" cy="0"/>
        </a:xfrm>
      </p:grpSpPr>
      <p:sp>
        <p:nvSpPr>
          <p:cNvPr id="163" name="Google Shape;163;g34b21284a1_0_3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 name="Google Shape;164;g34b21284a1_0_3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 name="Shape 171"/>
        <p:cNvGrpSpPr/>
        <p:nvPr/>
      </p:nvGrpSpPr>
      <p:grpSpPr>
        <a:xfrm>
          <a:off x="0" y="0"/>
          <a:ext cx="0" cy="0"/>
          <a:chOff x="0" y="0"/>
          <a:chExt cx="0" cy="0"/>
        </a:xfrm>
      </p:grpSpPr>
      <p:sp>
        <p:nvSpPr>
          <p:cNvPr id="172" name="Google Shape;172;g34b21284a1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 name="Google Shape;173;g34b21284a1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9" name="Shape 189"/>
        <p:cNvGrpSpPr/>
        <p:nvPr/>
      </p:nvGrpSpPr>
      <p:grpSpPr>
        <a:xfrm>
          <a:off x="0" y="0"/>
          <a:ext cx="0" cy="0"/>
          <a:chOff x="0" y="0"/>
          <a:chExt cx="0" cy="0"/>
        </a:xfrm>
      </p:grpSpPr>
      <p:sp>
        <p:nvSpPr>
          <p:cNvPr id="190" name="Google Shape;190;g34b21284a1_0_3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1" name="Google Shape;191;g34b21284a1_0_3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6" name="Shape 196"/>
        <p:cNvGrpSpPr/>
        <p:nvPr/>
      </p:nvGrpSpPr>
      <p:grpSpPr>
        <a:xfrm>
          <a:off x="0" y="0"/>
          <a:ext cx="0" cy="0"/>
          <a:chOff x="0" y="0"/>
          <a:chExt cx="0" cy="0"/>
        </a:xfrm>
      </p:grpSpPr>
      <p:sp>
        <p:nvSpPr>
          <p:cNvPr id="197" name="Google Shape;197;g34b21284a1_0_3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8" name="Google Shape;198;g34b21284a1_0_3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 name="Shape 205"/>
        <p:cNvGrpSpPr/>
        <p:nvPr/>
      </p:nvGrpSpPr>
      <p:grpSpPr>
        <a:xfrm>
          <a:off x="0" y="0"/>
          <a:ext cx="0" cy="0"/>
          <a:chOff x="0" y="0"/>
          <a:chExt cx="0" cy="0"/>
        </a:xfrm>
      </p:grpSpPr>
      <p:sp>
        <p:nvSpPr>
          <p:cNvPr id="206" name="Google Shape;206;g34b21284a1_0_3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 name="Google Shape;207;g34b21284a1_0_3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2" name="Shape 212"/>
        <p:cNvGrpSpPr/>
        <p:nvPr/>
      </p:nvGrpSpPr>
      <p:grpSpPr>
        <a:xfrm>
          <a:off x="0" y="0"/>
          <a:ext cx="0" cy="0"/>
          <a:chOff x="0" y="0"/>
          <a:chExt cx="0" cy="0"/>
        </a:xfrm>
      </p:grpSpPr>
      <p:sp>
        <p:nvSpPr>
          <p:cNvPr id="213" name="Google Shape;213;g34b21284a1_0_3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4" name="Google Shape;214;g34b21284a1_0_3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1" name="Shape 221"/>
        <p:cNvGrpSpPr/>
        <p:nvPr/>
      </p:nvGrpSpPr>
      <p:grpSpPr>
        <a:xfrm>
          <a:off x="0" y="0"/>
          <a:ext cx="0" cy="0"/>
          <a:chOff x="0" y="0"/>
          <a:chExt cx="0" cy="0"/>
        </a:xfrm>
      </p:grpSpPr>
      <p:sp>
        <p:nvSpPr>
          <p:cNvPr id="222" name="Google Shape;222;g34b21284a1_0_4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3" name="Google Shape;223;g34b21284a1_0_4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 name="Shape 230"/>
        <p:cNvGrpSpPr/>
        <p:nvPr/>
      </p:nvGrpSpPr>
      <p:grpSpPr>
        <a:xfrm>
          <a:off x="0" y="0"/>
          <a:ext cx="0" cy="0"/>
          <a:chOff x="0" y="0"/>
          <a:chExt cx="0" cy="0"/>
        </a:xfrm>
      </p:grpSpPr>
      <p:sp>
        <p:nvSpPr>
          <p:cNvPr id="231" name="Google Shape;231;g34b21284a1_0_4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 name="Google Shape;232;g34b21284a1_0_4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 name="Shape 238"/>
        <p:cNvGrpSpPr/>
        <p:nvPr/>
      </p:nvGrpSpPr>
      <p:grpSpPr>
        <a:xfrm>
          <a:off x="0" y="0"/>
          <a:ext cx="0" cy="0"/>
          <a:chOff x="0" y="0"/>
          <a:chExt cx="0" cy="0"/>
        </a:xfrm>
      </p:grpSpPr>
      <p:sp>
        <p:nvSpPr>
          <p:cNvPr id="239" name="Google Shape;239;g34b21284a1_0_4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0" name="Google Shape;240;g34b21284a1_0_4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4" name="Shape 244"/>
        <p:cNvGrpSpPr/>
        <p:nvPr/>
      </p:nvGrpSpPr>
      <p:grpSpPr>
        <a:xfrm>
          <a:off x="0" y="0"/>
          <a:ext cx="0" cy="0"/>
          <a:chOff x="0" y="0"/>
          <a:chExt cx="0" cy="0"/>
        </a:xfrm>
      </p:grpSpPr>
      <p:sp>
        <p:nvSpPr>
          <p:cNvPr id="245" name="Google Shape;245;g34b21284a1_0_4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6" name="Google Shape;246;g34b21284a1_0_4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1" name="Shape 251"/>
        <p:cNvGrpSpPr/>
        <p:nvPr/>
      </p:nvGrpSpPr>
      <p:grpSpPr>
        <a:xfrm>
          <a:off x="0" y="0"/>
          <a:ext cx="0" cy="0"/>
          <a:chOff x="0" y="0"/>
          <a:chExt cx="0" cy="0"/>
        </a:xfrm>
      </p:grpSpPr>
      <p:sp>
        <p:nvSpPr>
          <p:cNvPr id="252" name="Google Shape;252;g34b21284a1_0_4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3" name="Google Shape;253;g34b21284a1_0_4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8" name="Shape 258"/>
        <p:cNvGrpSpPr/>
        <p:nvPr/>
      </p:nvGrpSpPr>
      <p:grpSpPr>
        <a:xfrm>
          <a:off x="0" y="0"/>
          <a:ext cx="0" cy="0"/>
          <a:chOff x="0" y="0"/>
          <a:chExt cx="0" cy="0"/>
        </a:xfrm>
      </p:grpSpPr>
      <p:sp>
        <p:nvSpPr>
          <p:cNvPr id="259" name="Google Shape;259;g34b21284a1_0_4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0" name="Google Shape;260;g34b21284a1_0_4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9" name="Shape 9"/>
        <p:cNvGrpSpPr/>
        <p:nvPr/>
      </p:nvGrpSpPr>
      <p:grpSpPr>
        <a:xfrm>
          <a:off x="0" y="0"/>
          <a:ext cx="0" cy="0"/>
          <a:chOff x="0" y="0"/>
          <a:chExt cx="0" cy="0"/>
        </a:xfrm>
      </p:grpSpPr>
      <p:sp>
        <p:nvSpPr>
          <p:cNvPr id="10" name="Google Shape;10;p2"/>
          <p:cNvSpPr txBox="1"/>
          <p:nvPr>
            <p:ph type="ctrTitle"/>
          </p:nvPr>
        </p:nvSpPr>
        <p:spPr>
          <a:xfrm>
            <a:off x="311708" y="744575"/>
            <a:ext cx="8520600" cy="2052600"/>
          </a:xfrm>
          <a:prstGeom prst="rect">
            <a:avLst/>
          </a:prstGeom>
        </p:spPr>
        <p:txBody>
          <a:bodyPr anchorCtr="0" anchor="b" bIns="91425" lIns="91425" spcFirstLastPara="1" rIns="91425" wrap="square" tIns="91425">
            <a:noAutofit/>
          </a:bodyPr>
          <a:lstStyle>
            <a:lvl1pPr lvl="0" algn="ctr">
              <a:spcBef>
                <a:spcPts val="0"/>
              </a:spcBef>
              <a:spcAft>
                <a:spcPts val="0"/>
              </a:spcAft>
              <a:buSzPts val="5200"/>
              <a:buNone/>
              <a:defRPr sz="52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11700" y="2834125"/>
            <a:ext cx="8520600" cy="792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3" name="Shape 13"/>
        <p:cNvGrpSpPr/>
        <p:nvPr/>
      </p:nvGrpSpPr>
      <p:grpSpPr>
        <a:xfrm>
          <a:off x="0" y="0"/>
          <a:ext cx="0" cy="0"/>
          <a:chOff x="0" y="0"/>
          <a:chExt cx="0" cy="0"/>
        </a:xfrm>
      </p:grpSpPr>
      <p:sp>
        <p:nvSpPr>
          <p:cNvPr id="14" name="Google Shape;14;p3"/>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5" name="Google Shape;15;p3"/>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6" name="Shape 16"/>
        <p:cNvGrpSpPr/>
        <p:nvPr/>
      </p:nvGrpSpPr>
      <p:grpSpPr>
        <a:xfrm>
          <a:off x="0" y="0"/>
          <a:ext cx="0" cy="0"/>
          <a:chOff x="0" y="0"/>
          <a:chExt cx="0" cy="0"/>
        </a:xfrm>
      </p:grpSpPr>
      <p:sp>
        <p:nvSpPr>
          <p:cNvPr id="17" name="Google Shape;17;p4"/>
          <p:cNvSpPr txBox="1"/>
          <p:nvPr>
            <p:ph type="title"/>
          </p:nvPr>
        </p:nvSpPr>
        <p:spPr>
          <a:xfrm>
            <a:off x="578075" y="445025"/>
            <a:ext cx="82542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18" name="Google Shape;18;p4"/>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19" name="Google Shape;19;p4"/>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0" name="Shape 20"/>
        <p:cNvGrpSpPr/>
        <p:nvPr/>
      </p:nvGrpSpPr>
      <p:grpSpPr>
        <a:xfrm>
          <a:off x="0" y="0"/>
          <a:ext cx="0" cy="0"/>
          <a:chOff x="0" y="0"/>
          <a:chExt cx="0" cy="0"/>
        </a:xfrm>
      </p:grpSpPr>
      <p:sp>
        <p:nvSpPr>
          <p:cNvPr id="21" name="Google Shape;21;p5"/>
          <p:cNvSpPr txBox="1"/>
          <p:nvPr>
            <p:ph type="title"/>
          </p:nvPr>
        </p:nvSpPr>
        <p:spPr>
          <a:xfrm>
            <a:off x="534275" y="445025"/>
            <a:ext cx="82980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2" name="Google Shape;22;p5"/>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3" name="Google Shape;23;p5"/>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24" name="Google Shape;24;p5"/>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5" name="Shape 25"/>
        <p:cNvGrpSpPr/>
        <p:nvPr/>
      </p:nvGrpSpPr>
      <p:grpSpPr>
        <a:xfrm>
          <a:off x="0" y="0"/>
          <a:ext cx="0" cy="0"/>
          <a:chOff x="0" y="0"/>
          <a:chExt cx="0" cy="0"/>
        </a:xfrm>
      </p:grpSpPr>
      <p:sp>
        <p:nvSpPr>
          <p:cNvPr id="26" name="Google Shape;26;p6"/>
          <p:cNvSpPr txBox="1"/>
          <p:nvPr>
            <p:ph type="title"/>
          </p:nvPr>
        </p:nvSpPr>
        <p:spPr>
          <a:xfrm>
            <a:off x="569300" y="445025"/>
            <a:ext cx="82629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7" name="Google Shape;27;p6"/>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28" name="Shape 28"/>
        <p:cNvGrpSpPr/>
        <p:nvPr/>
      </p:nvGrpSpPr>
      <p:grpSpPr>
        <a:xfrm>
          <a:off x="0" y="0"/>
          <a:ext cx="0" cy="0"/>
          <a:chOff x="0" y="0"/>
          <a:chExt cx="0" cy="0"/>
        </a:xfrm>
      </p:grpSpPr>
      <p:sp>
        <p:nvSpPr>
          <p:cNvPr id="29" name="Google Shape;29;p7"/>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30" name="Google Shape;30;p7"/>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1" name="Google Shape;31;p7"/>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32" name="Shape 32"/>
        <p:cNvGrpSpPr/>
        <p:nvPr/>
      </p:nvGrpSpPr>
      <p:grpSpPr>
        <a:xfrm>
          <a:off x="0" y="0"/>
          <a:ext cx="0" cy="0"/>
          <a:chOff x="0" y="0"/>
          <a:chExt cx="0" cy="0"/>
        </a:xfrm>
      </p:grpSpPr>
      <p:sp>
        <p:nvSpPr>
          <p:cNvPr id="33" name="Google Shape;33;p8"/>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34" name="Google Shape;34;p8"/>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5" name="Shape 35"/>
        <p:cNvGrpSpPr/>
        <p:nvPr/>
      </p:nvGrpSpPr>
      <p:grpSpPr>
        <a:xfrm>
          <a:off x="0" y="0"/>
          <a:ext cx="0" cy="0"/>
          <a:chOff x="0" y="0"/>
          <a:chExt cx="0" cy="0"/>
        </a:xfrm>
      </p:grpSpPr>
      <p:sp>
        <p:nvSpPr>
          <p:cNvPr id="36" name="Google Shape;36;p9"/>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38" name="Google Shape;38;p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39" name="Google Shape;39;p9"/>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40" name="Google Shape;40;p9"/>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41" name="Shape 41"/>
        <p:cNvGrpSpPr/>
        <p:nvPr/>
      </p:nvGrpSpPr>
      <p:grpSpPr>
        <a:xfrm>
          <a:off x="0" y="0"/>
          <a:ext cx="0" cy="0"/>
          <a:chOff x="0" y="0"/>
          <a:chExt cx="0" cy="0"/>
        </a:xfrm>
      </p:grpSpPr>
      <p:sp>
        <p:nvSpPr>
          <p:cNvPr id="42" name="Google Shape;42;p10"/>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43" name="Google Shape;43;p10"/>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44" name="Shape 44"/>
        <p:cNvGrpSpPr/>
        <p:nvPr/>
      </p:nvGrpSpPr>
      <p:grpSpPr>
        <a:xfrm>
          <a:off x="0" y="0"/>
          <a:ext cx="0" cy="0"/>
          <a:chOff x="0" y="0"/>
          <a:chExt cx="0" cy="0"/>
        </a:xfrm>
      </p:grpSpPr>
      <p:sp>
        <p:nvSpPr>
          <p:cNvPr id="45" name="Google Shape;45;p11"/>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6" name="Google Shape;46;p11"/>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47" name="Google Shape;47;p11"/>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48" name="Shape 48"/>
        <p:cNvGrpSpPr/>
        <p:nvPr/>
      </p:nvGrpSpPr>
      <p:grpSpPr>
        <a:xfrm>
          <a:off x="0" y="0"/>
          <a:ext cx="0" cy="0"/>
          <a:chOff x="0" y="0"/>
          <a:chExt cx="0" cy="0"/>
        </a:xfrm>
      </p:grpSpPr>
      <p:sp>
        <p:nvSpPr>
          <p:cNvPr id="49" name="Google Shape;49;p12"/>
          <p:cNvSpPr txBox="1"/>
          <p:nvPr>
            <p:ph idx="12" type="sldNum"/>
          </p:nvPr>
        </p:nvSpPr>
        <p:spPr>
          <a:xfrm>
            <a:off x="8465908" y="46135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C9DAF8"/>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65908" y="46135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rgbClr val="FFFFFF"/>
                </a:solidFill>
                <a:latin typeface="Sintony"/>
                <a:ea typeface="Sintony"/>
                <a:cs typeface="Sintony"/>
                <a:sym typeface="Sintony"/>
              </a:defRPr>
            </a:lvl1pPr>
            <a:lvl2pPr lvl="1" algn="r">
              <a:buNone/>
              <a:defRPr sz="1000">
                <a:solidFill>
                  <a:srgbClr val="FFFFFF"/>
                </a:solidFill>
                <a:latin typeface="Sintony"/>
                <a:ea typeface="Sintony"/>
                <a:cs typeface="Sintony"/>
                <a:sym typeface="Sintony"/>
              </a:defRPr>
            </a:lvl2pPr>
            <a:lvl3pPr lvl="2" algn="r">
              <a:buNone/>
              <a:defRPr sz="1000">
                <a:solidFill>
                  <a:srgbClr val="FFFFFF"/>
                </a:solidFill>
                <a:latin typeface="Sintony"/>
                <a:ea typeface="Sintony"/>
                <a:cs typeface="Sintony"/>
                <a:sym typeface="Sintony"/>
              </a:defRPr>
            </a:lvl3pPr>
            <a:lvl4pPr lvl="3" algn="r">
              <a:buNone/>
              <a:defRPr sz="1000">
                <a:solidFill>
                  <a:srgbClr val="FFFFFF"/>
                </a:solidFill>
                <a:latin typeface="Sintony"/>
                <a:ea typeface="Sintony"/>
                <a:cs typeface="Sintony"/>
                <a:sym typeface="Sintony"/>
              </a:defRPr>
            </a:lvl4pPr>
            <a:lvl5pPr lvl="4" algn="r">
              <a:buNone/>
              <a:defRPr sz="1000">
                <a:solidFill>
                  <a:srgbClr val="FFFFFF"/>
                </a:solidFill>
                <a:latin typeface="Sintony"/>
                <a:ea typeface="Sintony"/>
                <a:cs typeface="Sintony"/>
                <a:sym typeface="Sintony"/>
              </a:defRPr>
            </a:lvl5pPr>
            <a:lvl6pPr lvl="5" algn="r">
              <a:buNone/>
              <a:defRPr sz="1000">
                <a:solidFill>
                  <a:srgbClr val="FFFFFF"/>
                </a:solidFill>
                <a:latin typeface="Sintony"/>
                <a:ea typeface="Sintony"/>
                <a:cs typeface="Sintony"/>
                <a:sym typeface="Sintony"/>
              </a:defRPr>
            </a:lvl6pPr>
            <a:lvl7pPr lvl="6" algn="r">
              <a:buNone/>
              <a:defRPr sz="1000">
                <a:solidFill>
                  <a:srgbClr val="FFFFFF"/>
                </a:solidFill>
                <a:latin typeface="Sintony"/>
                <a:ea typeface="Sintony"/>
                <a:cs typeface="Sintony"/>
                <a:sym typeface="Sintony"/>
              </a:defRPr>
            </a:lvl7pPr>
            <a:lvl8pPr lvl="7" algn="r">
              <a:buNone/>
              <a:defRPr sz="1000">
                <a:solidFill>
                  <a:srgbClr val="FFFFFF"/>
                </a:solidFill>
                <a:latin typeface="Sintony"/>
                <a:ea typeface="Sintony"/>
                <a:cs typeface="Sintony"/>
                <a:sym typeface="Sintony"/>
              </a:defRPr>
            </a:lvl8pPr>
            <a:lvl9pPr lvl="8" algn="r">
              <a:buNone/>
              <a:defRPr sz="1000">
                <a:solidFill>
                  <a:srgbClr val="FFFFFF"/>
                </a:solidFill>
                <a:latin typeface="Sintony"/>
                <a:ea typeface="Sintony"/>
                <a:cs typeface="Sintony"/>
                <a:sym typeface="Sintony"/>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3.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9.jpg"/><Relationship Id="rId4" Type="http://schemas.openxmlformats.org/officeDocument/2006/relationships/image" Target="../media/image5.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1.png"/><Relationship Id="rId4" Type="http://schemas.openxmlformats.org/officeDocument/2006/relationships/image" Target="../media/image7.png"/><Relationship Id="rId9" Type="http://schemas.openxmlformats.org/officeDocument/2006/relationships/image" Target="../media/image18.png"/><Relationship Id="rId5" Type="http://schemas.openxmlformats.org/officeDocument/2006/relationships/image" Target="../media/image15.png"/><Relationship Id="rId6" Type="http://schemas.openxmlformats.org/officeDocument/2006/relationships/image" Target="../media/image17.png"/><Relationship Id="rId7" Type="http://schemas.openxmlformats.org/officeDocument/2006/relationships/image" Target="../media/image20.png"/><Relationship Id="rId8" Type="http://schemas.openxmlformats.org/officeDocument/2006/relationships/image" Target="../media/image25.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image" Target="../media/image2.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11.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10.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image" Target="../media/image6.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4.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29.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image" Target="../media/image2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 Id="rId3" Type="http://schemas.openxmlformats.org/officeDocument/2006/relationships/image" Target="../media/image21.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8.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16.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19.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5.xml"/><Relationship Id="rId3" Type="http://schemas.openxmlformats.org/officeDocument/2006/relationships/image" Target="../media/image43.jpg"/><Relationship Id="rId4" Type="http://schemas.openxmlformats.org/officeDocument/2006/relationships/image" Target="../media/image12.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 Id="rId3" Type="http://schemas.openxmlformats.org/officeDocument/2006/relationships/image" Target="../media/image13.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7.xml"/><Relationship Id="rId3" Type="http://schemas.openxmlformats.org/officeDocument/2006/relationships/image" Target="../media/image14.png"/><Relationship Id="rId4" Type="http://schemas.openxmlformats.org/officeDocument/2006/relationships/image" Target="../media/image2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8.xml"/><Relationship Id="rId3" Type="http://schemas.openxmlformats.org/officeDocument/2006/relationships/image" Target="../media/image24.jpg"/><Relationship Id="rId4" Type="http://schemas.openxmlformats.org/officeDocument/2006/relationships/image" Target="../media/image22.png"/><Relationship Id="rId5" Type="http://schemas.openxmlformats.org/officeDocument/2006/relationships/image" Target="../media/image23.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9.xml"/><Relationship Id="rId3" Type="http://schemas.openxmlformats.org/officeDocument/2006/relationships/image" Target="../media/image30.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0.xml"/><Relationship Id="rId3" Type="http://schemas.openxmlformats.org/officeDocument/2006/relationships/image" Target="../media/image26.png"/><Relationship Id="rId4" Type="http://schemas.openxmlformats.org/officeDocument/2006/relationships/image" Target="../media/image42.jpg"/><Relationship Id="rId5" Type="http://schemas.openxmlformats.org/officeDocument/2006/relationships/image" Target="../media/image41.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1.xml"/><Relationship Id="rId3" Type="http://schemas.openxmlformats.org/officeDocument/2006/relationships/image" Target="../media/image34.png"/><Relationship Id="rId4" Type="http://schemas.openxmlformats.org/officeDocument/2006/relationships/image" Target="../media/image32.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2.xml"/><Relationship Id="rId3" Type="http://schemas.openxmlformats.org/officeDocument/2006/relationships/image" Target="../media/image33.jp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 Id="rId3" Type="http://schemas.openxmlformats.org/officeDocument/2006/relationships/image" Target="../media/image36.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 Id="rId3" Type="http://schemas.openxmlformats.org/officeDocument/2006/relationships/image" Target="../media/image31.jp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5.xml"/><Relationship Id="rId3" Type="http://schemas.openxmlformats.org/officeDocument/2006/relationships/image" Target="../media/image44.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6.xml"/><Relationship Id="rId3" Type="http://schemas.openxmlformats.org/officeDocument/2006/relationships/image" Target="../media/image45.png"/><Relationship Id="rId4" Type="http://schemas.openxmlformats.org/officeDocument/2006/relationships/image" Target="../media/image35.png"/><Relationship Id="rId5" Type="http://schemas.openxmlformats.org/officeDocument/2006/relationships/image" Target="../media/image38.png"/><Relationship Id="rId6" Type="http://schemas.openxmlformats.org/officeDocument/2006/relationships/image" Target="../media/image39.png"/><Relationship Id="rId7" Type="http://schemas.openxmlformats.org/officeDocument/2006/relationships/image" Target="../media/image37.png"/><Relationship Id="rId8" Type="http://schemas.openxmlformats.org/officeDocument/2006/relationships/image" Target="../media/image40.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 name="Shape 53"/>
        <p:cNvGrpSpPr/>
        <p:nvPr/>
      </p:nvGrpSpPr>
      <p:grpSpPr>
        <a:xfrm>
          <a:off x="0" y="0"/>
          <a:ext cx="0" cy="0"/>
          <a:chOff x="0" y="0"/>
          <a:chExt cx="0" cy="0"/>
        </a:xfrm>
      </p:grpSpPr>
      <p:pic>
        <p:nvPicPr>
          <p:cNvPr descr="US flags under clear sky" id="54" name="Google Shape;54;p13"/>
          <p:cNvPicPr preferRelativeResize="0"/>
          <p:nvPr/>
        </p:nvPicPr>
        <p:blipFill rotWithShape="1">
          <a:blip r:embed="rId3">
            <a:alphaModFix/>
          </a:blip>
          <a:srcRect b="13427" l="0" r="0" t="0"/>
          <a:stretch/>
        </p:blipFill>
        <p:spPr>
          <a:xfrm>
            <a:off x="0" y="0"/>
            <a:ext cx="9144000" cy="5238751"/>
          </a:xfrm>
          <a:prstGeom prst="rect">
            <a:avLst/>
          </a:prstGeom>
          <a:noFill/>
          <a:ln>
            <a:noFill/>
          </a:ln>
        </p:spPr>
      </p:pic>
      <p:sp>
        <p:nvSpPr>
          <p:cNvPr id="55" name="Google Shape;55;p13"/>
          <p:cNvSpPr txBox="1"/>
          <p:nvPr>
            <p:ph idx="4294967295" type="title"/>
          </p:nvPr>
        </p:nvSpPr>
        <p:spPr>
          <a:xfrm>
            <a:off x="4133700" y="1592100"/>
            <a:ext cx="5010300" cy="1020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sz="3600">
                <a:solidFill>
                  <a:srgbClr val="000000"/>
                </a:solidFill>
                <a:latin typeface="EB Garamond"/>
                <a:ea typeface="EB Garamond"/>
                <a:cs typeface="EB Garamond"/>
                <a:sym typeface="EB Garamond"/>
              </a:rPr>
              <a:t>the Fourth of July</a:t>
            </a:r>
            <a:endParaRPr sz="3600">
              <a:solidFill>
                <a:srgbClr val="000000"/>
              </a:solidFill>
              <a:latin typeface="EB Garamond"/>
              <a:ea typeface="EB Garamond"/>
              <a:cs typeface="EB Garamond"/>
              <a:sym typeface="EB Garamond"/>
            </a:endParaRPr>
          </a:p>
        </p:txBody>
      </p:sp>
      <p:sp>
        <p:nvSpPr>
          <p:cNvPr id="56" name="Google Shape;56;p13"/>
          <p:cNvSpPr txBox="1"/>
          <p:nvPr>
            <p:ph idx="4294967295" type="title"/>
          </p:nvPr>
        </p:nvSpPr>
        <p:spPr>
          <a:xfrm>
            <a:off x="0" y="0"/>
            <a:ext cx="9144000" cy="1592100"/>
          </a:xfrm>
          <a:prstGeom prst="rect">
            <a:avLst/>
          </a:prstGeom>
        </p:spPr>
        <p:txBody>
          <a:bodyPr anchorCtr="0" anchor="ctr" bIns="91425" lIns="91425" spcFirstLastPara="1" rIns="91425" wrap="square" tIns="91425">
            <a:noAutofit/>
          </a:bodyPr>
          <a:lstStyle/>
          <a:p>
            <a:pPr indent="0" lvl="0" marL="457200" rtl="0" algn="r">
              <a:spcBef>
                <a:spcPts val="0"/>
              </a:spcBef>
              <a:spcAft>
                <a:spcPts val="0"/>
              </a:spcAft>
              <a:buClr>
                <a:schemeClr val="dk1"/>
              </a:buClr>
              <a:buSzPts val="1100"/>
              <a:buFont typeface="Arial"/>
              <a:buNone/>
            </a:pPr>
            <a:r>
              <a:rPr b="1" lang="en" sz="4800">
                <a:solidFill>
                  <a:srgbClr val="000000"/>
                </a:solidFill>
                <a:latin typeface="EB Garamond"/>
                <a:ea typeface="EB Garamond"/>
                <a:cs typeface="EB Garamond"/>
                <a:sym typeface="EB Garamond"/>
              </a:rPr>
              <a:t>INDEPENDENCE</a:t>
            </a:r>
            <a:endParaRPr b="1" sz="4800">
              <a:solidFill>
                <a:srgbClr val="000000"/>
              </a:solidFill>
              <a:latin typeface="EB Garamond"/>
              <a:ea typeface="EB Garamond"/>
              <a:cs typeface="EB Garamond"/>
              <a:sym typeface="EB Garamond"/>
            </a:endParaRPr>
          </a:p>
          <a:p>
            <a:pPr indent="0" lvl="0" marL="457200" rtl="0" algn="r">
              <a:spcBef>
                <a:spcPts val="0"/>
              </a:spcBef>
              <a:spcAft>
                <a:spcPts val="0"/>
              </a:spcAft>
              <a:buClr>
                <a:schemeClr val="dk1"/>
              </a:buClr>
              <a:buSzPts val="1100"/>
              <a:buFont typeface="Arial"/>
              <a:buNone/>
            </a:pPr>
            <a:r>
              <a:rPr b="1" lang="en" sz="4800">
                <a:solidFill>
                  <a:srgbClr val="000000"/>
                </a:solidFill>
                <a:latin typeface="EB Garamond"/>
                <a:ea typeface="EB Garamond"/>
                <a:cs typeface="EB Garamond"/>
                <a:sym typeface="EB Garamond"/>
              </a:rPr>
              <a:t>DAY</a:t>
            </a:r>
            <a:endParaRPr sz="4800">
              <a:solidFill>
                <a:srgbClr val="000000"/>
              </a:solidFill>
              <a:latin typeface="EB Garamond"/>
              <a:ea typeface="EB Garamond"/>
              <a:cs typeface="EB Garamond"/>
              <a:sym typeface="EB Garamond"/>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 name="Shape 60"/>
        <p:cNvGrpSpPr/>
        <p:nvPr/>
      </p:nvGrpSpPr>
      <p:grpSpPr>
        <a:xfrm>
          <a:off x="0" y="0"/>
          <a:ext cx="0" cy="0"/>
          <a:chOff x="0" y="0"/>
          <a:chExt cx="0" cy="0"/>
        </a:xfrm>
      </p:grpSpPr>
      <p:pic>
        <p:nvPicPr>
          <p:cNvPr descr="showing American flag" id="61" name="Google Shape;61;p14"/>
          <p:cNvPicPr preferRelativeResize="0"/>
          <p:nvPr/>
        </p:nvPicPr>
        <p:blipFill rotWithShape="1">
          <a:blip r:embed="rId3">
            <a:alphaModFix/>
          </a:blip>
          <a:srcRect b="0" l="13993" r="6767" t="0"/>
          <a:stretch/>
        </p:blipFill>
        <p:spPr>
          <a:xfrm>
            <a:off x="0" y="0"/>
            <a:ext cx="2717075" cy="5143500"/>
          </a:xfrm>
          <a:prstGeom prst="rect">
            <a:avLst/>
          </a:prstGeom>
          <a:noFill/>
          <a:ln>
            <a:noFill/>
          </a:ln>
        </p:spPr>
      </p:pic>
      <p:sp>
        <p:nvSpPr>
          <p:cNvPr id="62" name="Google Shape;62;p14"/>
          <p:cNvSpPr txBox="1"/>
          <p:nvPr>
            <p:ph type="title"/>
          </p:nvPr>
        </p:nvSpPr>
        <p:spPr>
          <a:xfrm>
            <a:off x="2851250" y="190400"/>
            <a:ext cx="59742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3600">
                <a:solidFill>
                  <a:srgbClr val="000000"/>
                </a:solidFill>
                <a:latin typeface="EB Garamond"/>
                <a:ea typeface="EB Garamond"/>
                <a:cs typeface="EB Garamond"/>
                <a:sym typeface="EB Garamond"/>
              </a:rPr>
              <a:t>INSTRUCTIONS FOR USE</a:t>
            </a:r>
            <a:endParaRPr b="1" sz="3600">
              <a:solidFill>
                <a:srgbClr val="000000"/>
              </a:solidFill>
              <a:latin typeface="EB Garamond"/>
              <a:ea typeface="EB Garamond"/>
              <a:cs typeface="EB Garamond"/>
              <a:sym typeface="EB Garamond"/>
            </a:endParaRPr>
          </a:p>
          <a:p>
            <a:pPr indent="0" lvl="0" marL="0" rtl="0" algn="l">
              <a:spcBef>
                <a:spcPts val="0"/>
              </a:spcBef>
              <a:spcAft>
                <a:spcPts val="0"/>
              </a:spcAft>
              <a:buNone/>
            </a:pPr>
            <a:r>
              <a:t/>
            </a:r>
            <a:endParaRPr>
              <a:solidFill>
                <a:srgbClr val="000000"/>
              </a:solidFill>
              <a:latin typeface="EB Garamond"/>
              <a:ea typeface="EB Garamond"/>
              <a:cs typeface="EB Garamond"/>
              <a:sym typeface="EB Garamond"/>
            </a:endParaRPr>
          </a:p>
        </p:txBody>
      </p:sp>
      <p:sp>
        <p:nvSpPr>
          <p:cNvPr id="63" name="Google Shape;63;p14"/>
          <p:cNvSpPr txBox="1"/>
          <p:nvPr>
            <p:ph idx="1" type="body"/>
          </p:nvPr>
        </p:nvSpPr>
        <p:spPr>
          <a:xfrm>
            <a:off x="6830975" y="2207200"/>
            <a:ext cx="2004300" cy="1985100"/>
          </a:xfrm>
          <a:prstGeom prst="rect">
            <a:avLst/>
          </a:prstGeom>
        </p:spPr>
        <p:txBody>
          <a:bodyPr anchorCtr="0" anchor="t" bIns="91425" lIns="91425" spcFirstLastPara="1" rIns="91425" wrap="square" tIns="91425">
            <a:noAutofit/>
          </a:bodyPr>
          <a:lstStyle/>
          <a:p>
            <a:pPr indent="0" lvl="0" marL="0" rtl="0" algn="l">
              <a:lnSpc>
                <a:spcPct val="90000"/>
              </a:lnSpc>
              <a:spcBef>
                <a:spcPts val="360"/>
              </a:spcBef>
              <a:spcAft>
                <a:spcPts val="0"/>
              </a:spcAft>
              <a:buClr>
                <a:schemeClr val="dk1"/>
              </a:buClr>
              <a:buSzPts val="1100"/>
              <a:buFont typeface="Arial"/>
              <a:buNone/>
            </a:pPr>
            <a:r>
              <a:rPr b="1" lang="en" sz="1100">
                <a:solidFill>
                  <a:srgbClr val="000000"/>
                </a:solidFill>
                <a:latin typeface="EB Garamond"/>
                <a:ea typeface="EB Garamond"/>
                <a:cs typeface="EB Garamond"/>
                <a:sym typeface="EB Garamond"/>
              </a:rPr>
              <a:t>EDIT IN GOOGLE SLIDES</a:t>
            </a:r>
            <a:endParaRPr b="1" sz="1100">
              <a:solidFill>
                <a:srgbClr val="000000"/>
              </a:solidFill>
              <a:latin typeface="EB Garamond"/>
              <a:ea typeface="EB Garamond"/>
              <a:cs typeface="EB Garamond"/>
              <a:sym typeface="EB Garamond"/>
            </a:endParaRPr>
          </a:p>
          <a:p>
            <a:pPr indent="0" lvl="0" marL="0" rtl="0" algn="l">
              <a:lnSpc>
                <a:spcPct val="90000"/>
              </a:lnSpc>
              <a:spcBef>
                <a:spcPts val="360"/>
              </a:spcBef>
              <a:spcAft>
                <a:spcPts val="0"/>
              </a:spcAft>
              <a:buClr>
                <a:schemeClr val="dk1"/>
              </a:buClr>
              <a:buSzPts val="1100"/>
              <a:buFont typeface="Arial"/>
              <a:buNone/>
            </a:pPr>
            <a:r>
              <a:t/>
            </a:r>
            <a:endParaRPr b="1" sz="1100">
              <a:solidFill>
                <a:srgbClr val="000000"/>
              </a:solidFill>
              <a:latin typeface="EB Garamond"/>
              <a:ea typeface="EB Garamond"/>
              <a:cs typeface="EB Garamond"/>
              <a:sym typeface="EB Garamond"/>
            </a:endParaRPr>
          </a:p>
          <a:p>
            <a:pPr indent="0" lvl="0" marL="0" rtl="0" algn="l">
              <a:lnSpc>
                <a:spcPct val="90000"/>
              </a:lnSpc>
              <a:spcBef>
                <a:spcPts val="360"/>
              </a:spcBef>
              <a:spcAft>
                <a:spcPts val="0"/>
              </a:spcAft>
              <a:buClr>
                <a:schemeClr val="dk1"/>
              </a:buClr>
              <a:buSzPts val="1100"/>
              <a:buFont typeface="Arial"/>
              <a:buNone/>
            </a:pPr>
            <a:r>
              <a:rPr lang="en" sz="1100">
                <a:solidFill>
                  <a:srgbClr val="000000"/>
                </a:solidFill>
                <a:latin typeface="EB Garamond"/>
                <a:ea typeface="EB Garamond"/>
                <a:cs typeface="EB Garamond"/>
                <a:sym typeface="EB Garamond"/>
              </a:rPr>
              <a:t>Go to File menu and choose Make a copy.</a:t>
            </a:r>
            <a:endParaRPr sz="1100">
              <a:solidFill>
                <a:srgbClr val="000000"/>
              </a:solidFill>
              <a:latin typeface="EB Garamond"/>
              <a:ea typeface="EB Garamond"/>
              <a:cs typeface="EB Garamond"/>
              <a:sym typeface="EB Garamond"/>
            </a:endParaRPr>
          </a:p>
          <a:p>
            <a:pPr indent="0" lvl="0" marL="0" rtl="0" algn="l">
              <a:lnSpc>
                <a:spcPct val="90000"/>
              </a:lnSpc>
              <a:spcBef>
                <a:spcPts val="360"/>
              </a:spcBef>
              <a:spcAft>
                <a:spcPts val="0"/>
              </a:spcAft>
              <a:buClr>
                <a:schemeClr val="dk1"/>
              </a:buClr>
              <a:buSzPts val="1100"/>
              <a:buFont typeface="Arial"/>
              <a:buNone/>
            </a:pPr>
            <a:r>
              <a:rPr lang="en" sz="1100">
                <a:solidFill>
                  <a:srgbClr val="000000"/>
                </a:solidFill>
                <a:latin typeface="EB Garamond"/>
                <a:ea typeface="EB Garamond"/>
                <a:cs typeface="EB Garamond"/>
                <a:sym typeface="EB Garamond"/>
              </a:rPr>
              <a:t>It will be open a copy of this template in your Google Drive where you can edit, add or delete slides.</a:t>
            </a:r>
            <a:endParaRPr sz="1100">
              <a:solidFill>
                <a:srgbClr val="000000"/>
              </a:solidFill>
              <a:latin typeface="EB Garamond"/>
              <a:ea typeface="EB Garamond"/>
              <a:cs typeface="EB Garamond"/>
              <a:sym typeface="EB Garamond"/>
            </a:endParaRPr>
          </a:p>
        </p:txBody>
      </p:sp>
      <p:sp>
        <p:nvSpPr>
          <p:cNvPr id="64" name="Google Shape;64;p14"/>
          <p:cNvSpPr txBox="1"/>
          <p:nvPr/>
        </p:nvSpPr>
        <p:spPr>
          <a:xfrm>
            <a:off x="2791425" y="1044375"/>
            <a:ext cx="6352500" cy="572700"/>
          </a:xfrm>
          <a:prstGeom prst="rect">
            <a:avLst/>
          </a:prstGeom>
          <a:noFill/>
          <a:ln>
            <a:noFill/>
          </a:ln>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
                <a:solidFill>
                  <a:schemeClr val="dk1"/>
                </a:solidFill>
                <a:latin typeface="EB Garamond"/>
                <a:ea typeface="EB Garamond"/>
                <a:cs typeface="EB Garamond"/>
                <a:sym typeface="EB Garamond"/>
              </a:rPr>
              <a:t>Open this file in Google Slides or click in the button below “use this template”. To do it you must be logged with your Google account.</a:t>
            </a:r>
            <a:endParaRPr>
              <a:solidFill>
                <a:schemeClr val="dk1"/>
              </a:solidFill>
              <a:latin typeface="EB Garamond"/>
              <a:ea typeface="EB Garamond"/>
              <a:cs typeface="EB Garamond"/>
              <a:sym typeface="EB Garamond"/>
            </a:endParaRPr>
          </a:p>
        </p:txBody>
      </p:sp>
      <p:sp>
        <p:nvSpPr>
          <p:cNvPr id="65" name="Google Shape;65;p14"/>
          <p:cNvSpPr txBox="1"/>
          <p:nvPr/>
        </p:nvSpPr>
        <p:spPr>
          <a:xfrm>
            <a:off x="4304000" y="4782425"/>
            <a:ext cx="3387300" cy="331200"/>
          </a:xfrm>
          <a:prstGeom prst="rect">
            <a:avLst/>
          </a:prstGeom>
          <a:noFill/>
          <a:ln>
            <a:noFill/>
          </a:ln>
        </p:spPr>
        <p:txBody>
          <a:bodyPr anchorCtr="0" anchor="ctr" bIns="91425" lIns="91425" spcFirstLastPara="1" rIns="91425" wrap="square" tIns="91425">
            <a:noAutofit/>
          </a:bodyPr>
          <a:lstStyle/>
          <a:p>
            <a:pPr indent="0" lvl="0" marL="0" rtl="0" algn="l">
              <a:lnSpc>
                <a:spcPct val="90000"/>
              </a:lnSpc>
              <a:spcBef>
                <a:spcPts val="360"/>
              </a:spcBef>
              <a:spcAft>
                <a:spcPts val="1600"/>
              </a:spcAft>
              <a:buNone/>
            </a:pPr>
            <a:r>
              <a:rPr lang="en" sz="1000">
                <a:solidFill>
                  <a:schemeClr val="dk1"/>
                </a:solidFill>
                <a:latin typeface="EB Garamond"/>
                <a:ea typeface="EB Garamond"/>
                <a:cs typeface="EB Garamond"/>
                <a:sym typeface="EB Garamond"/>
              </a:rPr>
              <a:t>For further more information, go to www.slidespower.com</a:t>
            </a:r>
            <a:endParaRPr sz="1000">
              <a:latin typeface="EB Garamond"/>
              <a:ea typeface="EB Garamond"/>
              <a:cs typeface="EB Garamond"/>
              <a:sym typeface="EB Garamond"/>
            </a:endParaRPr>
          </a:p>
        </p:txBody>
      </p:sp>
      <p:sp>
        <p:nvSpPr>
          <p:cNvPr id="66" name="Google Shape;66;p14"/>
          <p:cNvSpPr txBox="1"/>
          <p:nvPr/>
        </p:nvSpPr>
        <p:spPr>
          <a:xfrm>
            <a:off x="3100075" y="2207200"/>
            <a:ext cx="2004300" cy="1985100"/>
          </a:xfrm>
          <a:prstGeom prst="rect">
            <a:avLst/>
          </a:prstGeom>
          <a:noFill/>
          <a:ln>
            <a:noFill/>
          </a:ln>
        </p:spPr>
        <p:txBody>
          <a:bodyPr anchorCtr="0" anchor="t" bIns="91425" lIns="91425" spcFirstLastPara="1" rIns="91425" wrap="square" tIns="91425">
            <a:noAutofit/>
          </a:bodyPr>
          <a:lstStyle/>
          <a:p>
            <a:pPr indent="0" lvl="0" marL="0" rtl="0" algn="l">
              <a:lnSpc>
                <a:spcPct val="90000"/>
              </a:lnSpc>
              <a:spcBef>
                <a:spcPts val="400"/>
              </a:spcBef>
              <a:spcAft>
                <a:spcPts val="0"/>
              </a:spcAft>
              <a:buClr>
                <a:schemeClr val="dk1"/>
              </a:buClr>
              <a:buSzPts val="1100"/>
              <a:buFont typeface="Arial"/>
              <a:buNone/>
            </a:pPr>
            <a:r>
              <a:rPr b="1" lang="en" sz="1100">
                <a:solidFill>
                  <a:schemeClr val="dk1"/>
                </a:solidFill>
                <a:latin typeface="EB Garamond"/>
                <a:ea typeface="EB Garamond"/>
                <a:cs typeface="EB Garamond"/>
                <a:sym typeface="EB Garamond"/>
              </a:rPr>
              <a:t>EDIT IN POWERPOINT</a:t>
            </a:r>
            <a:endParaRPr b="1" sz="1100">
              <a:solidFill>
                <a:schemeClr val="dk1"/>
              </a:solidFill>
              <a:latin typeface="EB Garamond"/>
              <a:ea typeface="EB Garamond"/>
              <a:cs typeface="EB Garamond"/>
              <a:sym typeface="EB Garamond"/>
            </a:endParaRPr>
          </a:p>
          <a:p>
            <a:pPr indent="0" lvl="0" marL="0" rtl="0" algn="l">
              <a:lnSpc>
                <a:spcPct val="90000"/>
              </a:lnSpc>
              <a:spcBef>
                <a:spcPts val="400"/>
              </a:spcBef>
              <a:spcAft>
                <a:spcPts val="0"/>
              </a:spcAft>
              <a:buClr>
                <a:schemeClr val="dk1"/>
              </a:buClr>
              <a:buSzPts val="1100"/>
              <a:buFont typeface="Arial"/>
              <a:buNone/>
            </a:pPr>
            <a:r>
              <a:t/>
            </a:r>
            <a:endParaRPr b="1" sz="1100">
              <a:solidFill>
                <a:schemeClr val="dk1"/>
              </a:solidFill>
              <a:latin typeface="EB Garamond"/>
              <a:ea typeface="EB Garamond"/>
              <a:cs typeface="EB Garamond"/>
              <a:sym typeface="EB Garamond"/>
            </a:endParaRPr>
          </a:p>
          <a:p>
            <a:pPr indent="0" lvl="0" marL="0" rtl="0" algn="l">
              <a:lnSpc>
                <a:spcPct val="90000"/>
              </a:lnSpc>
              <a:spcBef>
                <a:spcPts val="400"/>
              </a:spcBef>
              <a:spcAft>
                <a:spcPts val="0"/>
              </a:spcAft>
              <a:buNone/>
            </a:pPr>
            <a:r>
              <a:rPr lang="en" sz="1100">
                <a:solidFill>
                  <a:schemeClr val="dk1"/>
                </a:solidFill>
                <a:latin typeface="EB Garamond"/>
                <a:ea typeface="EB Garamond"/>
                <a:cs typeface="EB Garamond"/>
                <a:sym typeface="EB Garamond"/>
              </a:rPr>
              <a:t>Go to File menu and choose Download as Microsoft Powerpoint. You will download a pptx file that can edit in Powerpoint.</a:t>
            </a:r>
            <a:endParaRPr sz="1100">
              <a:solidFill>
                <a:schemeClr val="dk1"/>
              </a:solidFill>
              <a:latin typeface="EB Garamond"/>
              <a:ea typeface="EB Garamond"/>
              <a:cs typeface="EB Garamond"/>
              <a:sym typeface="EB Garamond"/>
            </a:endParaRPr>
          </a:p>
        </p:txBody>
      </p:sp>
      <p:pic>
        <p:nvPicPr>
          <p:cNvPr descr="states, united icon" id="67" name="Google Shape;67;p14"/>
          <p:cNvPicPr preferRelativeResize="0"/>
          <p:nvPr/>
        </p:nvPicPr>
        <p:blipFill>
          <a:blip r:embed="rId4">
            <a:alphaModFix/>
          </a:blip>
          <a:stretch>
            <a:fillRect/>
          </a:stretch>
        </p:blipFill>
        <p:spPr>
          <a:xfrm>
            <a:off x="5513925" y="2847400"/>
            <a:ext cx="704700" cy="7047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 name="Shape 71"/>
        <p:cNvGrpSpPr/>
        <p:nvPr/>
      </p:nvGrpSpPr>
      <p:grpSpPr>
        <a:xfrm>
          <a:off x="0" y="0"/>
          <a:ext cx="0" cy="0"/>
          <a:chOff x="0" y="0"/>
          <a:chExt cx="0" cy="0"/>
        </a:xfrm>
      </p:grpSpPr>
      <p:sp>
        <p:nvSpPr>
          <p:cNvPr id="72" name="Google Shape;72;p15"/>
          <p:cNvSpPr txBox="1"/>
          <p:nvPr/>
        </p:nvSpPr>
        <p:spPr>
          <a:xfrm>
            <a:off x="1928100" y="1031300"/>
            <a:ext cx="5287800" cy="2642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000">
                <a:latin typeface="EB Garamond"/>
                <a:ea typeface="EB Garamond"/>
                <a:cs typeface="EB Garamond"/>
                <a:sym typeface="EB Garamond"/>
              </a:rPr>
              <a:t>Hello!</a:t>
            </a:r>
            <a:endParaRPr b="1" sz="2400">
              <a:latin typeface="EB Garamond"/>
              <a:ea typeface="EB Garamond"/>
              <a:cs typeface="EB Garamond"/>
              <a:sym typeface="EB Garamond"/>
            </a:endParaRPr>
          </a:p>
          <a:p>
            <a:pPr indent="0" lvl="0" marL="0" rtl="0" algn="ctr">
              <a:spcBef>
                <a:spcPts val="640"/>
              </a:spcBef>
              <a:spcAft>
                <a:spcPts val="0"/>
              </a:spcAft>
              <a:buClr>
                <a:schemeClr val="dk1"/>
              </a:buClr>
              <a:buSzPts val="1100"/>
              <a:buFont typeface="Arial"/>
              <a:buNone/>
            </a:pPr>
            <a:r>
              <a:rPr lang="en" sz="2400">
                <a:latin typeface="EB Garamond"/>
                <a:ea typeface="EB Garamond"/>
                <a:cs typeface="EB Garamond"/>
                <a:sym typeface="EB Garamond"/>
              </a:rPr>
              <a:t>My name: Name and surname</a:t>
            </a:r>
            <a:endParaRPr sz="2400">
              <a:latin typeface="EB Garamond"/>
              <a:ea typeface="EB Garamond"/>
              <a:cs typeface="EB Garamond"/>
              <a:sym typeface="EB Garamond"/>
            </a:endParaRPr>
          </a:p>
          <a:p>
            <a:pPr indent="0" lvl="0" marL="0" rtl="0" algn="ctr">
              <a:spcBef>
                <a:spcPts val="640"/>
              </a:spcBef>
              <a:spcAft>
                <a:spcPts val="0"/>
              </a:spcAft>
              <a:buClr>
                <a:schemeClr val="dk1"/>
              </a:buClr>
              <a:buSzPts val="1100"/>
              <a:buFont typeface="Arial"/>
              <a:buNone/>
            </a:pPr>
            <a:r>
              <a:rPr lang="en" sz="2400">
                <a:latin typeface="EB Garamond"/>
                <a:ea typeface="EB Garamond"/>
                <a:cs typeface="EB Garamond"/>
                <a:sym typeface="EB Garamond"/>
              </a:rPr>
              <a:t>My e-mail: slidespower@gmail.com</a:t>
            </a:r>
            <a:endParaRPr sz="2400">
              <a:latin typeface="EB Garamond"/>
              <a:ea typeface="EB Garamond"/>
              <a:cs typeface="EB Garamond"/>
              <a:sym typeface="EB Garamond"/>
            </a:endParaRPr>
          </a:p>
          <a:p>
            <a:pPr indent="0" lvl="0" marL="0" rtl="0" algn="ctr">
              <a:spcBef>
                <a:spcPts val="640"/>
              </a:spcBef>
              <a:spcAft>
                <a:spcPts val="0"/>
              </a:spcAft>
              <a:buNone/>
            </a:pPr>
            <a:r>
              <a:rPr lang="en" sz="2400">
                <a:latin typeface="EB Garamond"/>
                <a:ea typeface="EB Garamond"/>
                <a:cs typeface="EB Garamond"/>
                <a:sym typeface="EB Garamond"/>
              </a:rPr>
              <a:t>Telephone: (1) 123456789</a:t>
            </a:r>
            <a:endParaRPr sz="2400">
              <a:latin typeface="EB Garamond"/>
              <a:ea typeface="EB Garamond"/>
              <a:cs typeface="EB Garamond"/>
              <a:sym typeface="EB Garamond"/>
            </a:endParaRPr>
          </a:p>
        </p:txBody>
      </p:sp>
      <p:pic>
        <p:nvPicPr>
          <p:cNvPr descr="networks, read, social, socialmedia, tweet, twitter icon" id="73" name="Google Shape;73;p15"/>
          <p:cNvPicPr preferRelativeResize="0"/>
          <p:nvPr/>
        </p:nvPicPr>
        <p:blipFill>
          <a:blip r:embed="rId3">
            <a:alphaModFix/>
          </a:blip>
          <a:stretch>
            <a:fillRect/>
          </a:stretch>
        </p:blipFill>
        <p:spPr>
          <a:xfrm>
            <a:off x="660075" y="1706314"/>
            <a:ext cx="675028" cy="675036"/>
          </a:xfrm>
          <a:prstGeom prst="rect">
            <a:avLst/>
          </a:prstGeom>
          <a:noFill/>
          <a:ln>
            <a:noFill/>
          </a:ln>
        </p:spPr>
      </p:pic>
      <p:pic>
        <p:nvPicPr>
          <p:cNvPr descr="google, networks, plus, search, social, socialnetwork icon" id="74" name="Google Shape;74;p15"/>
          <p:cNvPicPr preferRelativeResize="0"/>
          <p:nvPr/>
        </p:nvPicPr>
        <p:blipFill>
          <a:blip r:embed="rId4">
            <a:alphaModFix/>
          </a:blip>
          <a:stretch>
            <a:fillRect/>
          </a:stretch>
        </p:blipFill>
        <p:spPr>
          <a:xfrm>
            <a:off x="4234486" y="356264"/>
            <a:ext cx="675028" cy="675036"/>
          </a:xfrm>
          <a:prstGeom prst="rect">
            <a:avLst/>
          </a:prstGeom>
          <a:noFill/>
          <a:ln>
            <a:noFill/>
          </a:ln>
        </p:spPr>
      </p:pic>
      <p:pic>
        <p:nvPicPr>
          <p:cNvPr descr="facebook, friends, like, networks, share, social, socialmedia icon" id="75" name="Google Shape;75;p15"/>
          <p:cNvPicPr preferRelativeResize="0"/>
          <p:nvPr/>
        </p:nvPicPr>
        <p:blipFill>
          <a:blip r:embed="rId5">
            <a:alphaModFix/>
          </a:blip>
          <a:stretch>
            <a:fillRect/>
          </a:stretch>
        </p:blipFill>
        <p:spPr>
          <a:xfrm>
            <a:off x="2470936" y="1031300"/>
            <a:ext cx="675028" cy="675036"/>
          </a:xfrm>
          <a:prstGeom prst="rect">
            <a:avLst/>
          </a:prstGeom>
          <a:noFill/>
          <a:ln>
            <a:noFill/>
          </a:ln>
        </p:spPr>
      </p:pic>
      <p:pic>
        <p:nvPicPr>
          <p:cNvPr descr="instagram, networks, photos, pictures, share, social, socialmedia icon" id="76" name="Google Shape;76;p15"/>
          <p:cNvPicPr preferRelativeResize="0"/>
          <p:nvPr/>
        </p:nvPicPr>
        <p:blipFill>
          <a:blip r:embed="rId6">
            <a:alphaModFix/>
          </a:blip>
          <a:stretch>
            <a:fillRect/>
          </a:stretch>
        </p:blipFill>
        <p:spPr>
          <a:xfrm>
            <a:off x="5977736" y="1031300"/>
            <a:ext cx="675028" cy="675036"/>
          </a:xfrm>
          <a:prstGeom prst="rect">
            <a:avLst/>
          </a:prstGeom>
          <a:noFill/>
          <a:ln>
            <a:noFill/>
          </a:ln>
        </p:spPr>
      </p:pic>
      <p:pic>
        <p:nvPicPr>
          <p:cNvPr descr="clip, networks, social, socialmedia, video, watch, youtube icon" id="77" name="Google Shape;77;p15"/>
          <p:cNvPicPr preferRelativeResize="0"/>
          <p:nvPr/>
        </p:nvPicPr>
        <p:blipFill>
          <a:blip r:embed="rId7">
            <a:alphaModFix/>
          </a:blip>
          <a:stretch>
            <a:fillRect/>
          </a:stretch>
        </p:blipFill>
        <p:spPr>
          <a:xfrm>
            <a:off x="7531747" y="1706314"/>
            <a:ext cx="675028" cy="675036"/>
          </a:xfrm>
          <a:prstGeom prst="rect">
            <a:avLst/>
          </a:prstGeom>
          <a:noFill/>
          <a:ln>
            <a:noFill/>
          </a:ln>
        </p:spPr>
      </p:pic>
      <p:pic>
        <p:nvPicPr>
          <p:cNvPr descr="Bandera, América, Estados Unidos, Estados" id="78" name="Google Shape;78;p15"/>
          <p:cNvPicPr preferRelativeResize="0"/>
          <p:nvPr/>
        </p:nvPicPr>
        <p:blipFill rotWithShape="1">
          <a:blip r:embed="rId8">
            <a:alphaModFix/>
          </a:blip>
          <a:srcRect b="54198" l="0" r="0" t="31026"/>
          <a:stretch/>
        </p:blipFill>
        <p:spPr>
          <a:xfrm>
            <a:off x="0" y="4197250"/>
            <a:ext cx="9144000" cy="946250"/>
          </a:xfrm>
          <a:prstGeom prst="rect">
            <a:avLst/>
          </a:prstGeom>
          <a:noFill/>
          <a:ln>
            <a:noFill/>
          </a:ln>
        </p:spPr>
      </p:pic>
      <p:pic>
        <p:nvPicPr>
          <p:cNvPr descr="flag, of, states, united icon" id="79" name="Google Shape;79;p15"/>
          <p:cNvPicPr preferRelativeResize="0"/>
          <p:nvPr/>
        </p:nvPicPr>
        <p:blipFill>
          <a:blip r:embed="rId9">
            <a:alphaModFix/>
          </a:blip>
          <a:stretch>
            <a:fillRect/>
          </a:stretch>
        </p:blipFill>
        <p:spPr>
          <a:xfrm>
            <a:off x="4234475" y="3441100"/>
            <a:ext cx="675050" cy="675050"/>
          </a:xfrm>
          <a:prstGeom prst="rect">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 name="Shape 83"/>
        <p:cNvGrpSpPr/>
        <p:nvPr/>
      </p:nvGrpSpPr>
      <p:grpSpPr>
        <a:xfrm>
          <a:off x="0" y="0"/>
          <a:ext cx="0" cy="0"/>
          <a:chOff x="0" y="0"/>
          <a:chExt cx="0" cy="0"/>
        </a:xfrm>
      </p:grpSpPr>
      <p:pic>
        <p:nvPicPr>
          <p:cNvPr descr="Bandera, América, Ee Uu, Estados Unidos" id="84" name="Google Shape;84;p16"/>
          <p:cNvPicPr preferRelativeResize="0"/>
          <p:nvPr/>
        </p:nvPicPr>
        <p:blipFill rotWithShape="1">
          <a:blip r:embed="rId3">
            <a:alphaModFix/>
          </a:blip>
          <a:srcRect b="10433" l="0" r="0" t="4256"/>
          <a:stretch/>
        </p:blipFill>
        <p:spPr>
          <a:xfrm flipH="1">
            <a:off x="0" y="0"/>
            <a:ext cx="9144000" cy="5143500"/>
          </a:xfrm>
          <a:prstGeom prst="rect">
            <a:avLst/>
          </a:prstGeom>
          <a:noFill/>
          <a:ln>
            <a:noFill/>
          </a:ln>
        </p:spPr>
      </p:pic>
      <p:sp>
        <p:nvSpPr>
          <p:cNvPr id="85" name="Google Shape;85;p16"/>
          <p:cNvSpPr txBox="1"/>
          <p:nvPr>
            <p:ph type="title"/>
          </p:nvPr>
        </p:nvSpPr>
        <p:spPr>
          <a:xfrm>
            <a:off x="680400" y="3943200"/>
            <a:ext cx="7783200" cy="1200300"/>
          </a:xfrm>
          <a:prstGeom prst="rect">
            <a:avLst/>
          </a:prstGeom>
          <a:noFill/>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3600">
                <a:solidFill>
                  <a:srgbClr val="000000"/>
                </a:solidFill>
                <a:latin typeface="EB Garamond"/>
                <a:ea typeface="EB Garamond"/>
                <a:cs typeface="EB Garamond"/>
                <a:sym typeface="EB Garamond"/>
              </a:rPr>
              <a:t>TITLE TO INTRODUCE THE NEXT SLIDES</a:t>
            </a:r>
            <a:endParaRPr sz="3600">
              <a:solidFill>
                <a:srgbClr val="000000"/>
              </a:solidFill>
              <a:latin typeface="EB Garamond"/>
              <a:ea typeface="EB Garamond"/>
              <a:cs typeface="EB Garamond"/>
              <a:sym typeface="EB Garamond"/>
            </a:endParaRPr>
          </a:p>
        </p:txBody>
      </p:sp>
      <p:sp>
        <p:nvSpPr>
          <p:cNvPr id="86" name="Google Shape;86;p16"/>
          <p:cNvSpPr txBox="1"/>
          <p:nvPr/>
        </p:nvSpPr>
        <p:spPr>
          <a:xfrm>
            <a:off x="118350" y="104175"/>
            <a:ext cx="1733700" cy="1390500"/>
          </a:xfrm>
          <a:prstGeom prst="rect">
            <a:avLst/>
          </a:prstGeom>
          <a:noFill/>
          <a:ln>
            <a:noFill/>
          </a:ln>
        </p:spPr>
        <p:txBody>
          <a:bodyPr anchorCtr="0" anchor="ctr" bIns="91425" lIns="91425" spcFirstLastPara="1" rIns="91425" wrap="square" tIns="91425">
            <a:noAutofit/>
          </a:bodyPr>
          <a:lstStyle/>
          <a:p>
            <a:pPr indent="0" lvl="0" marL="0" rtl="0" algn="ctr">
              <a:spcBef>
                <a:spcPts val="640"/>
              </a:spcBef>
              <a:spcAft>
                <a:spcPts val="0"/>
              </a:spcAft>
              <a:buNone/>
            </a:pPr>
            <a:r>
              <a:rPr lang="en" sz="1800">
                <a:latin typeface="EB Garamond"/>
                <a:ea typeface="EB Garamond"/>
                <a:cs typeface="EB Garamond"/>
                <a:sym typeface="EB Garamond"/>
              </a:rPr>
              <a:t>“How to do a good presentation“</a:t>
            </a:r>
            <a:endParaRPr sz="1800">
              <a:latin typeface="EB Garamond"/>
              <a:ea typeface="EB Garamond"/>
              <a:cs typeface="EB Garamond"/>
              <a:sym typeface="EB Garamon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 name="Shape 90"/>
        <p:cNvGrpSpPr/>
        <p:nvPr/>
      </p:nvGrpSpPr>
      <p:grpSpPr>
        <a:xfrm>
          <a:off x="0" y="0"/>
          <a:ext cx="0" cy="0"/>
          <a:chOff x="0" y="0"/>
          <a:chExt cx="0" cy="0"/>
        </a:xfrm>
      </p:grpSpPr>
      <p:sp>
        <p:nvSpPr>
          <p:cNvPr id="91" name="Google Shape;91;p17"/>
          <p:cNvSpPr txBox="1"/>
          <p:nvPr>
            <p:ph idx="1" type="body"/>
          </p:nvPr>
        </p:nvSpPr>
        <p:spPr>
          <a:xfrm>
            <a:off x="4372900" y="1500300"/>
            <a:ext cx="4260300" cy="2142900"/>
          </a:xfrm>
          <a:prstGeom prst="rect">
            <a:avLst/>
          </a:prstGeom>
          <a:noFill/>
        </p:spPr>
        <p:txBody>
          <a:bodyPr anchorCtr="0" anchor="t" bIns="91425" lIns="91425" spcFirstLastPara="1" rIns="91425" wrap="square" tIns="91425">
            <a:noAutofit/>
          </a:bodyPr>
          <a:lstStyle/>
          <a:p>
            <a:pPr indent="0" lvl="0" marL="0" rtl="0" algn="ctr">
              <a:lnSpc>
                <a:spcPct val="150000"/>
              </a:lnSpc>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It is essential to make a good design of your slides in a presentation to transmit our message with simplicity and clarity and thus guarantee the success of our exhibition.</a:t>
            </a:r>
            <a:endParaRPr>
              <a:solidFill>
                <a:srgbClr val="000000"/>
              </a:solidFill>
              <a:latin typeface="EB Garamond"/>
              <a:ea typeface="EB Garamond"/>
              <a:cs typeface="EB Garamond"/>
              <a:sym typeface="EB Garamond"/>
            </a:endParaRPr>
          </a:p>
        </p:txBody>
      </p:sp>
      <p:pic>
        <p:nvPicPr>
          <p:cNvPr descr="Statue of Liberty in front USA flag under blue sky" id="92" name="Google Shape;92;p17"/>
          <p:cNvPicPr preferRelativeResize="0"/>
          <p:nvPr/>
        </p:nvPicPr>
        <p:blipFill>
          <a:blip r:embed="rId3">
            <a:alphaModFix/>
          </a:blip>
          <a:stretch>
            <a:fillRect/>
          </a:stretch>
        </p:blipFill>
        <p:spPr>
          <a:xfrm>
            <a:off x="513700" y="496775"/>
            <a:ext cx="2966450" cy="4149950"/>
          </a:xfrm>
          <a:prstGeom prst="rect">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 name="Shape 96"/>
        <p:cNvGrpSpPr/>
        <p:nvPr/>
      </p:nvGrpSpPr>
      <p:grpSpPr>
        <a:xfrm>
          <a:off x="0" y="0"/>
          <a:ext cx="0" cy="0"/>
          <a:chOff x="0" y="0"/>
          <a:chExt cx="0" cy="0"/>
        </a:xfrm>
      </p:grpSpPr>
      <p:sp>
        <p:nvSpPr>
          <p:cNvPr id="97" name="Google Shape;97;p18"/>
          <p:cNvSpPr txBox="1"/>
          <p:nvPr>
            <p:ph idx="1" type="body"/>
          </p:nvPr>
        </p:nvSpPr>
        <p:spPr>
          <a:xfrm>
            <a:off x="2450838" y="1113925"/>
            <a:ext cx="4149600" cy="3713700"/>
          </a:xfrm>
          <a:prstGeom prst="rect">
            <a:avLst/>
          </a:prstGeom>
        </p:spPr>
        <p:txBody>
          <a:bodyPr anchorCtr="0" anchor="t" bIns="91425" lIns="91425" spcFirstLastPara="1" rIns="91425" wrap="square" tIns="91425">
            <a:noAutofit/>
          </a:bodyPr>
          <a:lstStyle/>
          <a:p>
            <a:pPr indent="-228600" lvl="0" marL="342900" rtl="0" algn="l">
              <a:lnSpc>
                <a:spcPct val="150000"/>
              </a:lnSpc>
              <a:spcBef>
                <a:spcPts val="64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Choose clean backgrounds for your presentations so as not to distract.</a:t>
            </a:r>
            <a:endParaRPr sz="1400">
              <a:solidFill>
                <a:srgbClr val="000000"/>
              </a:solidFill>
              <a:latin typeface="EB Garamond"/>
              <a:ea typeface="EB Garamond"/>
              <a:cs typeface="EB Garamond"/>
              <a:sym typeface="EB Garamond"/>
            </a:endParaRPr>
          </a:p>
          <a:p>
            <a:pPr indent="-228600" lvl="0" marL="342900" rtl="0" algn="l">
              <a:lnSpc>
                <a:spcPct val="150000"/>
              </a:lnSpc>
              <a:spcBef>
                <a:spcPts val="160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Transmite only one idea in each slide.</a:t>
            </a:r>
            <a:endParaRPr sz="1400">
              <a:solidFill>
                <a:srgbClr val="000000"/>
              </a:solidFill>
              <a:latin typeface="EB Garamond"/>
              <a:ea typeface="EB Garamond"/>
              <a:cs typeface="EB Garamond"/>
              <a:sym typeface="EB Garamond"/>
            </a:endParaRPr>
          </a:p>
          <a:p>
            <a:pPr indent="-228600" lvl="0" marL="342900" rtl="0" algn="l">
              <a:lnSpc>
                <a:spcPct val="150000"/>
              </a:lnSpc>
              <a:spcBef>
                <a:spcPts val="160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Do not overcharging the slides of 6 or 7 lines of text. .</a:t>
            </a:r>
            <a:endParaRPr sz="1400">
              <a:solidFill>
                <a:srgbClr val="000000"/>
              </a:solidFill>
              <a:latin typeface="EB Garamond"/>
              <a:ea typeface="EB Garamond"/>
              <a:cs typeface="EB Garamond"/>
              <a:sym typeface="EB Garamond"/>
            </a:endParaRPr>
          </a:p>
          <a:p>
            <a:pPr indent="-228600" lvl="0" marL="342900" rtl="0" algn="l">
              <a:lnSpc>
                <a:spcPct val="150000"/>
              </a:lnSpc>
              <a:spcBef>
                <a:spcPts val="160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Each line of text must not have more than 7 words. </a:t>
            </a:r>
            <a:endParaRPr sz="1400">
              <a:solidFill>
                <a:srgbClr val="000000"/>
              </a:solidFill>
              <a:latin typeface="EB Garamond"/>
              <a:ea typeface="EB Garamond"/>
              <a:cs typeface="EB Garamond"/>
              <a:sym typeface="EB Garamond"/>
            </a:endParaRPr>
          </a:p>
          <a:p>
            <a:pPr indent="-228600" lvl="0" marL="342900" rtl="0" algn="l">
              <a:lnSpc>
                <a:spcPct val="150000"/>
              </a:lnSpc>
              <a:spcBef>
                <a:spcPts val="1600"/>
              </a:spcBef>
              <a:spcAft>
                <a:spcPts val="1600"/>
              </a:spcAft>
              <a:buClr>
                <a:srgbClr val="000000"/>
              </a:buClr>
              <a:buSzPts val="1400"/>
              <a:buFont typeface="EB Garamond"/>
              <a:buChar char="•"/>
            </a:pPr>
            <a:r>
              <a:rPr lang="en" sz="1400">
                <a:solidFill>
                  <a:srgbClr val="000000"/>
                </a:solidFill>
                <a:latin typeface="EB Garamond"/>
                <a:ea typeface="EB Garamond"/>
                <a:cs typeface="EB Garamond"/>
                <a:sym typeface="EB Garamond"/>
              </a:rPr>
              <a:t>It is preferable that the audience listen to you than they dedicate themselves to read the presentation.</a:t>
            </a:r>
            <a:endParaRPr sz="1400">
              <a:solidFill>
                <a:srgbClr val="000000"/>
              </a:solidFill>
              <a:latin typeface="EB Garamond"/>
              <a:ea typeface="EB Garamond"/>
              <a:cs typeface="EB Garamond"/>
              <a:sym typeface="EB Garamond"/>
            </a:endParaRPr>
          </a:p>
        </p:txBody>
      </p:sp>
      <p:sp>
        <p:nvSpPr>
          <p:cNvPr id="98" name="Google Shape;98;p18"/>
          <p:cNvSpPr txBox="1"/>
          <p:nvPr>
            <p:ph type="title"/>
          </p:nvPr>
        </p:nvSpPr>
        <p:spPr>
          <a:xfrm>
            <a:off x="2784450" y="202150"/>
            <a:ext cx="3575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POINTS TO DISCUSS</a:t>
            </a:r>
            <a:endParaRPr>
              <a:solidFill>
                <a:srgbClr val="000000"/>
              </a:solidFill>
              <a:latin typeface="EB Garamond"/>
              <a:ea typeface="EB Garamond"/>
              <a:cs typeface="EB Garamond"/>
              <a:sym typeface="EB Garamond"/>
            </a:endParaRPr>
          </a:p>
        </p:txBody>
      </p:sp>
      <p:pic>
        <p:nvPicPr>
          <p:cNvPr descr="U.S. American flags under clear sky" id="99" name="Google Shape;99;p18"/>
          <p:cNvPicPr preferRelativeResize="0"/>
          <p:nvPr/>
        </p:nvPicPr>
        <p:blipFill rotWithShape="1">
          <a:blip r:embed="rId3">
            <a:alphaModFix/>
          </a:blip>
          <a:srcRect b="0" l="8080" r="49746" t="0"/>
          <a:stretch/>
        </p:blipFill>
        <p:spPr>
          <a:xfrm>
            <a:off x="0" y="774850"/>
            <a:ext cx="2278863" cy="4052776"/>
          </a:xfrm>
          <a:prstGeom prst="rect">
            <a:avLst/>
          </a:prstGeom>
          <a:noFill/>
          <a:ln>
            <a:noFill/>
          </a:ln>
        </p:spPr>
      </p:pic>
      <p:pic>
        <p:nvPicPr>
          <p:cNvPr descr="U.S. American flags under clear sky" id="100" name="Google Shape;100;p18"/>
          <p:cNvPicPr preferRelativeResize="0"/>
          <p:nvPr/>
        </p:nvPicPr>
        <p:blipFill rotWithShape="1">
          <a:blip r:embed="rId3">
            <a:alphaModFix/>
          </a:blip>
          <a:srcRect b="0" l="49747" r="6363" t="0"/>
          <a:stretch/>
        </p:blipFill>
        <p:spPr>
          <a:xfrm>
            <a:off x="6772399" y="774850"/>
            <a:ext cx="2371601" cy="4052776"/>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 name="Shape 104"/>
        <p:cNvGrpSpPr/>
        <p:nvPr/>
      </p:nvGrpSpPr>
      <p:grpSpPr>
        <a:xfrm>
          <a:off x="0" y="0"/>
          <a:ext cx="0" cy="0"/>
          <a:chOff x="0" y="0"/>
          <a:chExt cx="0" cy="0"/>
        </a:xfrm>
      </p:grpSpPr>
      <p:pic>
        <p:nvPicPr>
          <p:cNvPr descr="Banderas, American, Patriotismo, Nacional, Estados" id="105" name="Google Shape;105;p19"/>
          <p:cNvPicPr preferRelativeResize="0"/>
          <p:nvPr/>
        </p:nvPicPr>
        <p:blipFill rotWithShape="1">
          <a:blip r:embed="rId3">
            <a:alphaModFix amt="61000"/>
          </a:blip>
          <a:srcRect b="0" l="0" r="0" t="16624"/>
          <a:stretch/>
        </p:blipFill>
        <p:spPr>
          <a:xfrm>
            <a:off x="0" y="0"/>
            <a:ext cx="9144001" cy="5082674"/>
          </a:xfrm>
          <a:prstGeom prst="rect">
            <a:avLst/>
          </a:prstGeom>
          <a:noFill/>
          <a:ln>
            <a:noFill/>
          </a:ln>
        </p:spPr>
      </p:pic>
      <p:sp>
        <p:nvSpPr>
          <p:cNvPr id="106" name="Google Shape;106;p19"/>
          <p:cNvSpPr txBox="1"/>
          <p:nvPr>
            <p:ph type="title"/>
          </p:nvPr>
        </p:nvSpPr>
        <p:spPr>
          <a:xfrm>
            <a:off x="3216450" y="601250"/>
            <a:ext cx="27111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THE MARKET</a:t>
            </a:r>
            <a:endParaRPr>
              <a:solidFill>
                <a:srgbClr val="000000"/>
              </a:solidFill>
              <a:latin typeface="EB Garamond"/>
              <a:ea typeface="EB Garamond"/>
              <a:cs typeface="EB Garamond"/>
              <a:sym typeface="EB Garamond"/>
            </a:endParaRPr>
          </a:p>
        </p:txBody>
      </p:sp>
      <p:sp>
        <p:nvSpPr>
          <p:cNvPr id="107" name="Google Shape;107;p19"/>
          <p:cNvSpPr txBox="1"/>
          <p:nvPr>
            <p:ph idx="1" type="body"/>
          </p:nvPr>
        </p:nvSpPr>
        <p:spPr>
          <a:xfrm>
            <a:off x="1609650" y="1573175"/>
            <a:ext cx="5924700" cy="3028800"/>
          </a:xfrm>
          <a:prstGeom prst="rect">
            <a:avLst/>
          </a:prstGeom>
          <a:noFill/>
        </p:spPr>
        <p:txBody>
          <a:bodyPr anchorCtr="0" anchor="t" bIns="91425" lIns="91425" spcFirstLastPara="1" rIns="91425" wrap="square" tIns="91425">
            <a:noAutofit/>
          </a:bodyPr>
          <a:lstStyle/>
          <a:p>
            <a:pPr indent="-139700" lvl="0" marL="342900" rtl="0" algn="ctr">
              <a:lnSpc>
                <a:spcPct val="100000"/>
              </a:lnSpc>
              <a:spcBef>
                <a:spcPts val="640"/>
              </a:spcBef>
              <a:spcAft>
                <a:spcPts val="0"/>
              </a:spcAft>
              <a:buClr>
                <a:schemeClr val="dk1"/>
              </a:buClr>
              <a:buSzPts val="1100"/>
              <a:buFont typeface="Arial"/>
              <a:buNone/>
            </a:pPr>
            <a:r>
              <a:rPr b="1" lang="en" sz="3000">
                <a:solidFill>
                  <a:srgbClr val="1155CC"/>
                </a:solidFill>
                <a:latin typeface="EB Garamond"/>
                <a:ea typeface="EB Garamond"/>
                <a:cs typeface="EB Garamond"/>
                <a:sym typeface="EB Garamond"/>
              </a:rPr>
              <a:t>132.000.000 INHABITANTS</a:t>
            </a:r>
            <a:endParaRPr b="1" sz="3000">
              <a:solidFill>
                <a:srgbClr val="1155CC"/>
              </a:solidFill>
              <a:latin typeface="EB Garamond"/>
              <a:ea typeface="EB Garamond"/>
              <a:cs typeface="EB Garamond"/>
              <a:sym typeface="EB Garamond"/>
            </a:endParaRPr>
          </a:p>
          <a:p>
            <a:pPr indent="-139700" lvl="0" marL="342900" rtl="0" algn="ctr">
              <a:lnSpc>
                <a:spcPct val="100000"/>
              </a:lnSpc>
              <a:spcBef>
                <a:spcPts val="640"/>
              </a:spcBef>
              <a:spcAft>
                <a:spcPts val="0"/>
              </a:spcAft>
              <a:buClr>
                <a:schemeClr val="dk1"/>
              </a:buClr>
              <a:buSzPts val="1100"/>
              <a:buFont typeface="Arial"/>
              <a:buNone/>
            </a:pPr>
            <a:r>
              <a:rPr b="1" lang="en" sz="3000">
                <a:solidFill>
                  <a:srgbClr val="1155CC"/>
                </a:solidFill>
                <a:latin typeface="EB Garamond"/>
                <a:ea typeface="EB Garamond"/>
                <a:cs typeface="EB Garamond"/>
                <a:sym typeface="EB Garamond"/>
              </a:rPr>
              <a:t>80 % MOBILE USERS</a:t>
            </a:r>
            <a:endParaRPr b="1" sz="3000">
              <a:solidFill>
                <a:srgbClr val="1155CC"/>
              </a:solidFill>
              <a:latin typeface="EB Garamond"/>
              <a:ea typeface="EB Garamond"/>
              <a:cs typeface="EB Garamond"/>
              <a:sym typeface="EB Garamond"/>
            </a:endParaRPr>
          </a:p>
          <a:p>
            <a:pPr indent="-139700" lvl="0" marL="342900" rtl="0" algn="ctr">
              <a:lnSpc>
                <a:spcPct val="100000"/>
              </a:lnSpc>
              <a:spcBef>
                <a:spcPts val="640"/>
              </a:spcBef>
              <a:spcAft>
                <a:spcPts val="0"/>
              </a:spcAft>
              <a:buClr>
                <a:schemeClr val="dk1"/>
              </a:buClr>
              <a:buSzPts val="1100"/>
              <a:buFont typeface="Arial"/>
              <a:buNone/>
            </a:pPr>
            <a:r>
              <a:t/>
            </a:r>
            <a:endParaRPr b="1" sz="3000">
              <a:solidFill>
                <a:schemeClr val="dk1"/>
              </a:solidFill>
              <a:latin typeface="EB Garamond"/>
              <a:ea typeface="EB Garamond"/>
              <a:cs typeface="EB Garamond"/>
              <a:sym typeface="EB Garamond"/>
            </a:endParaRPr>
          </a:p>
          <a:p>
            <a:pPr indent="-139700" lvl="0" marL="342900" rtl="0" algn="ctr">
              <a:lnSpc>
                <a:spcPct val="100000"/>
              </a:lnSpc>
              <a:spcBef>
                <a:spcPts val="640"/>
              </a:spcBef>
              <a:spcAft>
                <a:spcPts val="0"/>
              </a:spcAft>
              <a:buClr>
                <a:schemeClr val="dk1"/>
              </a:buClr>
              <a:buSzPts val="1100"/>
              <a:buFont typeface="Arial"/>
              <a:buNone/>
            </a:pPr>
            <a:r>
              <a:rPr b="1" lang="en" sz="3000">
                <a:solidFill>
                  <a:srgbClr val="CC0000"/>
                </a:solidFill>
                <a:latin typeface="EB Garamond"/>
                <a:ea typeface="EB Garamond"/>
                <a:cs typeface="EB Garamond"/>
                <a:sym typeface="EB Garamond"/>
              </a:rPr>
              <a:t> INCOME: 2.640 Million $</a:t>
            </a:r>
            <a:endParaRPr sz="3000">
              <a:solidFill>
                <a:srgbClr val="CC0000"/>
              </a:solidFill>
              <a:latin typeface="EB Garamond"/>
              <a:ea typeface="EB Garamond"/>
              <a:cs typeface="EB Garamond"/>
              <a:sym typeface="EB Garamond"/>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 name="Shape 111"/>
        <p:cNvGrpSpPr/>
        <p:nvPr/>
      </p:nvGrpSpPr>
      <p:grpSpPr>
        <a:xfrm>
          <a:off x="0" y="0"/>
          <a:ext cx="0" cy="0"/>
          <a:chOff x="0" y="0"/>
          <a:chExt cx="0" cy="0"/>
        </a:xfrm>
      </p:grpSpPr>
      <p:pic>
        <p:nvPicPr>
          <p:cNvPr descr="U.S.A. flag" id="112" name="Google Shape;112;p20"/>
          <p:cNvPicPr preferRelativeResize="0"/>
          <p:nvPr/>
        </p:nvPicPr>
        <p:blipFill rotWithShape="1">
          <a:blip r:embed="rId3">
            <a:alphaModFix/>
          </a:blip>
          <a:srcRect b="15626" l="0" r="0" t="0"/>
          <a:stretch/>
        </p:blipFill>
        <p:spPr>
          <a:xfrm>
            <a:off x="0" y="0"/>
            <a:ext cx="9144001" cy="5143500"/>
          </a:xfrm>
          <a:prstGeom prst="rect">
            <a:avLst/>
          </a:prstGeom>
          <a:noFill/>
          <a:ln>
            <a:noFill/>
          </a:ln>
        </p:spPr>
      </p:pic>
      <p:sp>
        <p:nvSpPr>
          <p:cNvPr id="113" name="Google Shape;113;p20"/>
          <p:cNvSpPr txBox="1"/>
          <p:nvPr/>
        </p:nvSpPr>
        <p:spPr>
          <a:xfrm>
            <a:off x="2762100" y="3004850"/>
            <a:ext cx="3619800" cy="1139100"/>
          </a:xfrm>
          <a:prstGeom prst="rect">
            <a:avLst/>
          </a:prstGeom>
          <a:solidFill>
            <a:srgbClr val="C9DAF8"/>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5500">
                <a:latin typeface="EB Garamond"/>
                <a:ea typeface="EB Garamond"/>
                <a:cs typeface="EB Garamond"/>
                <a:sym typeface="EB Garamond"/>
              </a:rPr>
              <a:t>THE</a:t>
            </a:r>
            <a:r>
              <a:rPr b="1" lang="en" sz="5500">
                <a:latin typeface="EB Garamond"/>
                <a:ea typeface="EB Garamond"/>
                <a:cs typeface="EB Garamond"/>
                <a:sym typeface="EB Garamond"/>
              </a:rPr>
              <a:t> IDEA</a:t>
            </a:r>
            <a:endParaRPr>
              <a:latin typeface="EB Garamond"/>
              <a:ea typeface="EB Garamond"/>
              <a:cs typeface="EB Garamond"/>
              <a:sym typeface="EB Garamond"/>
            </a:endParaRPr>
          </a:p>
        </p:txBody>
      </p:sp>
      <p:sp>
        <p:nvSpPr>
          <p:cNvPr id="114" name="Google Shape;114;p20"/>
          <p:cNvSpPr txBox="1"/>
          <p:nvPr>
            <p:ph idx="1" type="body"/>
          </p:nvPr>
        </p:nvSpPr>
        <p:spPr>
          <a:xfrm>
            <a:off x="1270950" y="3941200"/>
            <a:ext cx="6602100" cy="825600"/>
          </a:xfrm>
          <a:prstGeom prst="rect">
            <a:avLst/>
          </a:prstGeom>
          <a:solidFill>
            <a:srgbClr val="C9DAF8"/>
          </a:solidFill>
        </p:spPr>
        <p:txBody>
          <a:bodyPr anchorCtr="0" anchor="t" bIns="91425" lIns="91425" spcFirstLastPara="1" rIns="91425" wrap="square" tIns="91425">
            <a:noAutofit/>
          </a:bodyPr>
          <a:lstStyle/>
          <a:p>
            <a:pPr indent="0" lvl="0" marL="0" rtl="0" algn="ctr">
              <a:spcBef>
                <a:spcPts val="0"/>
              </a:spcBef>
              <a:spcAft>
                <a:spcPts val="1600"/>
              </a:spcAft>
              <a:buClr>
                <a:schemeClr val="dk1"/>
              </a:buClr>
              <a:buSzPts val="1100"/>
              <a:buFont typeface="Arial"/>
              <a:buNone/>
            </a:pPr>
            <a:r>
              <a:rPr lang="en">
                <a:solidFill>
                  <a:srgbClr val="000000"/>
                </a:solidFill>
                <a:latin typeface="EB Garamond"/>
                <a:ea typeface="EB Garamond"/>
                <a:cs typeface="EB Garamond"/>
                <a:sym typeface="EB Garamond"/>
              </a:rPr>
              <a:t>Define the main idea that is going to be the axis of your presentation. Use icons and/or illustrations to attract the attention of your audience.</a:t>
            </a:r>
            <a:endParaRPr>
              <a:solidFill>
                <a:srgbClr val="000000"/>
              </a:solidFill>
              <a:latin typeface="EB Garamond"/>
              <a:ea typeface="EB Garamond"/>
              <a:cs typeface="EB Garamond"/>
              <a:sym typeface="EB Garamon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 name="Shape 118"/>
        <p:cNvGrpSpPr/>
        <p:nvPr/>
      </p:nvGrpSpPr>
      <p:grpSpPr>
        <a:xfrm>
          <a:off x="0" y="0"/>
          <a:ext cx="0" cy="0"/>
          <a:chOff x="0" y="0"/>
          <a:chExt cx="0" cy="0"/>
        </a:xfrm>
      </p:grpSpPr>
      <p:sp>
        <p:nvSpPr>
          <p:cNvPr id="119" name="Google Shape;119;p21"/>
          <p:cNvSpPr txBox="1"/>
          <p:nvPr>
            <p:ph type="title"/>
          </p:nvPr>
        </p:nvSpPr>
        <p:spPr>
          <a:xfrm>
            <a:off x="2487450" y="236975"/>
            <a:ext cx="4169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EB Garamond"/>
                <a:ea typeface="EB Garamond"/>
                <a:cs typeface="EB Garamond"/>
                <a:sym typeface="EB Garamond"/>
              </a:rPr>
              <a:t>TWO COLUMNS TEXT</a:t>
            </a:r>
            <a:endParaRPr sz="3000">
              <a:solidFill>
                <a:srgbClr val="000000"/>
              </a:solidFill>
              <a:latin typeface="EB Garamond"/>
              <a:ea typeface="EB Garamond"/>
              <a:cs typeface="EB Garamond"/>
              <a:sym typeface="EB Garamond"/>
            </a:endParaRPr>
          </a:p>
        </p:txBody>
      </p:sp>
      <p:sp>
        <p:nvSpPr>
          <p:cNvPr id="120" name="Google Shape;120;p21"/>
          <p:cNvSpPr txBox="1"/>
          <p:nvPr/>
        </p:nvSpPr>
        <p:spPr>
          <a:xfrm>
            <a:off x="281150" y="1556000"/>
            <a:ext cx="3121500" cy="3090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800">
                <a:latin typeface="EB Garamond"/>
                <a:ea typeface="EB Garamond"/>
                <a:cs typeface="EB Garamond"/>
                <a:sym typeface="EB Garamond"/>
              </a:rPr>
              <a:t>Text size</a:t>
            </a:r>
            <a:endParaRPr b="1" sz="1800">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t/>
            </a:r>
            <a:endParaRPr b="1" sz="1800">
              <a:latin typeface="EB Garamond"/>
              <a:ea typeface="EB Garamond"/>
              <a:cs typeface="EB Garamond"/>
              <a:sym typeface="EB Garamond"/>
            </a:endParaRPr>
          </a:p>
          <a:p>
            <a:pPr indent="0" lvl="0" marL="0" rtl="0" algn="l">
              <a:lnSpc>
                <a:spcPct val="115000"/>
              </a:lnSpc>
              <a:spcBef>
                <a:spcPts val="0"/>
              </a:spcBef>
              <a:spcAft>
                <a:spcPts val="0"/>
              </a:spcAft>
              <a:buNone/>
            </a:pPr>
            <a:r>
              <a:rPr lang="en" sz="1800">
                <a:latin typeface="EB Garamond"/>
                <a:ea typeface="EB Garamond"/>
                <a:cs typeface="EB Garamond"/>
                <a:sym typeface="EB Garamond"/>
              </a:rPr>
              <a:t>The text must be legible from the end of the auditorium, that is why we choose a well readable type and a minimum size of 24. </a:t>
            </a:r>
            <a:endParaRPr sz="1800">
              <a:latin typeface="EB Garamond"/>
              <a:ea typeface="EB Garamond"/>
              <a:cs typeface="EB Garamond"/>
              <a:sym typeface="EB Garamond"/>
            </a:endParaRPr>
          </a:p>
          <a:p>
            <a:pPr indent="0" lvl="0" marL="0" rtl="0" algn="l">
              <a:spcBef>
                <a:spcPts val="0"/>
              </a:spcBef>
              <a:spcAft>
                <a:spcPts val="0"/>
              </a:spcAft>
              <a:buNone/>
            </a:pPr>
            <a:r>
              <a:t/>
            </a:r>
            <a:endParaRPr b="1" sz="1800">
              <a:latin typeface="EB Garamond"/>
              <a:ea typeface="EB Garamond"/>
              <a:cs typeface="EB Garamond"/>
              <a:sym typeface="EB Garamond"/>
            </a:endParaRPr>
          </a:p>
          <a:p>
            <a:pPr indent="0" lvl="0" marL="0" rtl="0" algn="l">
              <a:lnSpc>
                <a:spcPct val="115000"/>
              </a:lnSpc>
              <a:spcBef>
                <a:spcPts val="0"/>
              </a:spcBef>
              <a:spcAft>
                <a:spcPts val="1600"/>
              </a:spcAft>
              <a:buNone/>
            </a:pPr>
            <a:r>
              <a:t/>
            </a:r>
            <a:endParaRPr sz="1800">
              <a:latin typeface="EB Garamond"/>
              <a:ea typeface="EB Garamond"/>
              <a:cs typeface="EB Garamond"/>
              <a:sym typeface="EB Garamond"/>
            </a:endParaRPr>
          </a:p>
        </p:txBody>
      </p:sp>
      <p:sp>
        <p:nvSpPr>
          <p:cNvPr id="121" name="Google Shape;121;p21"/>
          <p:cNvSpPr txBox="1"/>
          <p:nvPr/>
        </p:nvSpPr>
        <p:spPr>
          <a:xfrm>
            <a:off x="5741300" y="1555900"/>
            <a:ext cx="3171000" cy="3090900"/>
          </a:xfrm>
          <a:prstGeom prst="rect">
            <a:avLst/>
          </a:prstGeom>
          <a:noFill/>
          <a:ln>
            <a:noFill/>
          </a:ln>
        </p:spPr>
        <p:txBody>
          <a:bodyPr anchorCtr="0" anchor="t" bIns="91425" lIns="91425" spcFirstLastPara="1" rIns="91425" wrap="square" tIns="91425">
            <a:noAutofit/>
          </a:bodyPr>
          <a:lstStyle/>
          <a:p>
            <a:pPr indent="-4762" lvl="0" marL="360362" rtl="0" algn="l">
              <a:lnSpc>
                <a:spcPct val="115000"/>
              </a:lnSpc>
              <a:spcBef>
                <a:spcPts val="0"/>
              </a:spcBef>
              <a:spcAft>
                <a:spcPts val="0"/>
              </a:spcAft>
              <a:buNone/>
            </a:pPr>
            <a:r>
              <a:rPr b="1" lang="en" sz="1800">
                <a:latin typeface="EB Garamond"/>
                <a:ea typeface="EB Garamond"/>
                <a:cs typeface="EB Garamond"/>
                <a:sym typeface="EB Garamond"/>
              </a:rPr>
              <a:t>Margins around the text</a:t>
            </a:r>
            <a:endParaRPr b="1" sz="1800">
              <a:latin typeface="EB Garamond"/>
              <a:ea typeface="EB Garamond"/>
              <a:cs typeface="EB Garamond"/>
              <a:sym typeface="EB Garamond"/>
            </a:endParaRPr>
          </a:p>
          <a:p>
            <a:pPr indent="-4762" lvl="0" marL="360362" rtl="0" algn="l">
              <a:lnSpc>
                <a:spcPct val="115000"/>
              </a:lnSpc>
              <a:spcBef>
                <a:spcPts val="0"/>
              </a:spcBef>
              <a:spcAft>
                <a:spcPts val="0"/>
              </a:spcAft>
              <a:buClr>
                <a:schemeClr val="dk1"/>
              </a:buClr>
              <a:buSzPts val="1100"/>
              <a:buFont typeface="Arial"/>
              <a:buNone/>
            </a:pPr>
            <a:r>
              <a:t/>
            </a:r>
            <a:endParaRPr sz="1800">
              <a:latin typeface="EB Garamond"/>
              <a:ea typeface="EB Garamond"/>
              <a:cs typeface="EB Garamond"/>
              <a:sym typeface="EB Garamond"/>
            </a:endParaRPr>
          </a:p>
          <a:p>
            <a:pPr indent="-4762" lvl="0" marL="360362" rtl="0" algn="l">
              <a:lnSpc>
                <a:spcPct val="115000"/>
              </a:lnSpc>
              <a:spcBef>
                <a:spcPts val="0"/>
              </a:spcBef>
              <a:spcAft>
                <a:spcPts val="0"/>
              </a:spcAft>
              <a:buNone/>
            </a:pPr>
            <a:r>
              <a:rPr lang="en" sz="1800">
                <a:latin typeface="EB Garamond"/>
                <a:ea typeface="EB Garamond"/>
                <a:cs typeface="EB Garamond"/>
                <a:sym typeface="EB Garamond"/>
              </a:rPr>
              <a:t>The texts, images or graphics should not be stuck to the edge of the slide. The edges must be broad around the entire text.</a:t>
            </a:r>
            <a:endParaRPr sz="1800">
              <a:latin typeface="EB Garamond"/>
              <a:ea typeface="EB Garamond"/>
              <a:cs typeface="EB Garamond"/>
              <a:sym typeface="EB Garamond"/>
            </a:endParaRPr>
          </a:p>
          <a:p>
            <a:pPr indent="-4762" lvl="0" marL="360362" rtl="0" algn="l">
              <a:spcBef>
                <a:spcPts val="0"/>
              </a:spcBef>
              <a:spcAft>
                <a:spcPts val="0"/>
              </a:spcAft>
              <a:buNone/>
            </a:pPr>
            <a:r>
              <a:t/>
            </a:r>
            <a:endParaRPr b="1" sz="1800">
              <a:latin typeface="EB Garamond"/>
              <a:ea typeface="EB Garamond"/>
              <a:cs typeface="EB Garamond"/>
              <a:sym typeface="EB Garamond"/>
            </a:endParaRPr>
          </a:p>
          <a:p>
            <a:pPr indent="0" lvl="0" marL="0" rtl="0" algn="l">
              <a:lnSpc>
                <a:spcPct val="115000"/>
              </a:lnSpc>
              <a:spcBef>
                <a:spcPts val="0"/>
              </a:spcBef>
              <a:spcAft>
                <a:spcPts val="1600"/>
              </a:spcAft>
              <a:buNone/>
            </a:pPr>
            <a:r>
              <a:t/>
            </a:r>
            <a:endParaRPr sz="1800">
              <a:latin typeface="EB Garamond"/>
              <a:ea typeface="EB Garamond"/>
              <a:cs typeface="EB Garamond"/>
              <a:sym typeface="EB Garamond"/>
            </a:endParaRPr>
          </a:p>
        </p:txBody>
      </p:sp>
      <p:pic>
        <p:nvPicPr>
          <p:cNvPr descr="USA flag hanging on metal tube" id="122" name="Google Shape;122;p21"/>
          <p:cNvPicPr preferRelativeResize="0"/>
          <p:nvPr/>
        </p:nvPicPr>
        <p:blipFill rotWithShape="1">
          <a:blip r:embed="rId3">
            <a:alphaModFix/>
          </a:blip>
          <a:srcRect b="9335" l="18529" r="13271" t="9980"/>
          <a:stretch/>
        </p:blipFill>
        <p:spPr>
          <a:xfrm>
            <a:off x="3402700" y="902300"/>
            <a:ext cx="2338575" cy="4149950"/>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 name="Shape 126"/>
        <p:cNvGrpSpPr/>
        <p:nvPr/>
      </p:nvGrpSpPr>
      <p:grpSpPr>
        <a:xfrm>
          <a:off x="0" y="0"/>
          <a:ext cx="0" cy="0"/>
          <a:chOff x="0" y="0"/>
          <a:chExt cx="0" cy="0"/>
        </a:xfrm>
      </p:grpSpPr>
      <p:pic>
        <p:nvPicPr>
          <p:cNvPr descr="flag of United State of America" id="127" name="Google Shape;127;p22"/>
          <p:cNvPicPr preferRelativeResize="0"/>
          <p:nvPr/>
        </p:nvPicPr>
        <p:blipFill rotWithShape="1">
          <a:blip r:embed="rId3">
            <a:alphaModFix/>
          </a:blip>
          <a:srcRect b="0" l="0" r="61925" t="0"/>
          <a:stretch/>
        </p:blipFill>
        <p:spPr>
          <a:xfrm rot="-5400000">
            <a:off x="3412250" y="-3538775"/>
            <a:ext cx="2319500" cy="9138000"/>
          </a:xfrm>
          <a:prstGeom prst="rect">
            <a:avLst/>
          </a:prstGeom>
          <a:noFill/>
          <a:ln>
            <a:noFill/>
          </a:ln>
        </p:spPr>
      </p:pic>
      <p:sp>
        <p:nvSpPr>
          <p:cNvPr id="128" name="Google Shape;128;p22"/>
          <p:cNvSpPr/>
          <p:nvPr/>
        </p:nvSpPr>
        <p:spPr>
          <a:xfrm>
            <a:off x="3148800" y="1964125"/>
            <a:ext cx="2846400" cy="2653500"/>
          </a:xfrm>
          <a:prstGeom prst="flowChartConnector">
            <a:avLst/>
          </a:prstGeom>
          <a:solidFill>
            <a:srgbClr val="C9DAF8"/>
          </a:solidFill>
          <a:ln cap="flat" cmpd="sng" w="38100">
            <a:solidFill>
              <a:srgbClr val="3C78D8"/>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t/>
            </a:r>
            <a:endParaRPr b="1" sz="2400">
              <a:latin typeface="EB Garamond"/>
              <a:ea typeface="EB Garamond"/>
              <a:cs typeface="EB Garamond"/>
              <a:sym typeface="EB Garamond"/>
            </a:endParaRPr>
          </a:p>
          <a:p>
            <a:pPr indent="0" lvl="0" marL="0" rtl="0" algn="ctr">
              <a:lnSpc>
                <a:spcPct val="115000"/>
              </a:lnSpc>
              <a:spcBef>
                <a:spcPts val="0"/>
              </a:spcBef>
              <a:spcAft>
                <a:spcPts val="0"/>
              </a:spcAft>
              <a:buClr>
                <a:srgbClr val="000000"/>
              </a:buClr>
              <a:buSzPts val="1100"/>
              <a:buFont typeface="Arial"/>
              <a:buNone/>
            </a:pPr>
            <a:r>
              <a:rPr b="1" lang="en" sz="1800">
                <a:latin typeface="EB Garamond"/>
                <a:ea typeface="EB Garamond"/>
                <a:cs typeface="EB Garamond"/>
                <a:sym typeface="EB Garamond"/>
              </a:rPr>
              <a:t>LOREM IPSUM</a:t>
            </a:r>
            <a:endParaRPr b="1" sz="1800">
              <a:latin typeface="EB Garamond"/>
              <a:ea typeface="EB Garamond"/>
              <a:cs typeface="EB Garamond"/>
              <a:sym typeface="EB Garamond"/>
            </a:endParaRPr>
          </a:p>
          <a:p>
            <a:pPr indent="0" lvl="0" marL="0" rtl="0" algn="ctr">
              <a:lnSpc>
                <a:spcPct val="115000"/>
              </a:lnSpc>
              <a:spcBef>
                <a:spcPts val="0"/>
              </a:spcBef>
              <a:spcAft>
                <a:spcPts val="0"/>
              </a:spcAft>
              <a:buClr>
                <a:srgbClr val="000000"/>
              </a:buClr>
              <a:buSzPts val="1100"/>
              <a:buFont typeface="Arial"/>
              <a:buNone/>
            </a:pPr>
            <a:r>
              <a:rPr lang="en" sz="1800">
                <a:latin typeface="EB Garamond"/>
                <a:ea typeface="EB Garamond"/>
                <a:cs typeface="EB Garamond"/>
                <a:sym typeface="EB Garamond"/>
              </a:rPr>
              <a:t>Eodem modo typi, qui nunc nobis videntur parum clari.</a:t>
            </a:r>
            <a:endParaRPr sz="1800">
              <a:latin typeface="EB Garamond"/>
              <a:ea typeface="EB Garamond"/>
              <a:cs typeface="EB Garamond"/>
              <a:sym typeface="EB Garamond"/>
            </a:endParaRPr>
          </a:p>
          <a:p>
            <a:pPr indent="0" lvl="0" marL="0" rtl="0" algn="l">
              <a:spcBef>
                <a:spcPts val="0"/>
              </a:spcBef>
              <a:spcAft>
                <a:spcPts val="0"/>
              </a:spcAft>
              <a:buClr>
                <a:srgbClr val="000000"/>
              </a:buClr>
              <a:buSzPts val="1100"/>
              <a:buFont typeface="Arial"/>
              <a:buNone/>
            </a:pPr>
            <a:r>
              <a:t/>
            </a:r>
            <a:endParaRPr>
              <a:latin typeface="EB Garamond"/>
              <a:ea typeface="EB Garamond"/>
              <a:cs typeface="EB Garamond"/>
              <a:sym typeface="EB Garamond"/>
            </a:endParaRPr>
          </a:p>
          <a:p>
            <a:pPr indent="0" lvl="0" marL="0" rtl="0" algn="l">
              <a:spcBef>
                <a:spcPts val="0"/>
              </a:spcBef>
              <a:spcAft>
                <a:spcPts val="0"/>
              </a:spcAft>
              <a:buNone/>
            </a:pPr>
            <a:r>
              <a:t/>
            </a:r>
            <a:endParaRPr>
              <a:latin typeface="EB Garamond"/>
              <a:ea typeface="EB Garamond"/>
              <a:cs typeface="EB Garamond"/>
              <a:sym typeface="EB Garamond"/>
            </a:endParaRPr>
          </a:p>
        </p:txBody>
      </p:sp>
      <p:sp>
        <p:nvSpPr>
          <p:cNvPr id="129" name="Google Shape;129;p22"/>
          <p:cNvSpPr txBox="1"/>
          <p:nvPr>
            <p:ph type="title"/>
          </p:nvPr>
        </p:nvSpPr>
        <p:spPr>
          <a:xfrm>
            <a:off x="342600" y="4229150"/>
            <a:ext cx="3022500" cy="572700"/>
          </a:xfrm>
          <a:prstGeom prst="rect">
            <a:avLst/>
          </a:prstGeom>
          <a:solidFill>
            <a:srgbClr val="C9DAF8"/>
          </a:solidFill>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3000">
                <a:solidFill>
                  <a:srgbClr val="000000"/>
                </a:solidFill>
                <a:latin typeface="EB Garamond"/>
                <a:ea typeface="EB Garamond"/>
                <a:cs typeface="EB Garamond"/>
                <a:sym typeface="EB Garamond"/>
              </a:rPr>
              <a:t>INFOGRAPHICS</a:t>
            </a:r>
            <a:endParaRPr sz="3000">
              <a:solidFill>
                <a:srgbClr val="000000"/>
              </a:solidFill>
              <a:latin typeface="EB Garamond"/>
              <a:ea typeface="EB Garamond"/>
              <a:cs typeface="EB Garamond"/>
              <a:sym typeface="EB Garamond"/>
            </a:endParaRPr>
          </a:p>
        </p:txBody>
      </p:sp>
      <p:sp>
        <p:nvSpPr>
          <p:cNvPr id="130" name="Google Shape;130;p22"/>
          <p:cNvSpPr/>
          <p:nvPr/>
        </p:nvSpPr>
        <p:spPr>
          <a:xfrm>
            <a:off x="558900" y="1388050"/>
            <a:ext cx="2806200" cy="2653500"/>
          </a:xfrm>
          <a:prstGeom prst="flowChartConnector">
            <a:avLst/>
          </a:prstGeom>
          <a:solidFill>
            <a:srgbClr val="C9DAF8"/>
          </a:solidFill>
          <a:ln cap="flat" cmpd="sng" w="38100">
            <a:solidFill>
              <a:srgbClr val="3C78D8"/>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sz="1800">
                <a:latin typeface="EB Garamond"/>
                <a:ea typeface="EB Garamond"/>
                <a:cs typeface="EB Garamond"/>
                <a:sym typeface="EB Garamond"/>
              </a:rPr>
              <a:t>LOREM IPSUM</a:t>
            </a:r>
            <a:endParaRPr b="1" sz="1800">
              <a:latin typeface="EB Garamond"/>
              <a:ea typeface="EB Garamond"/>
              <a:cs typeface="EB Garamond"/>
              <a:sym typeface="EB Garamond"/>
            </a:endParaRPr>
          </a:p>
          <a:p>
            <a:pPr indent="0" lvl="0" marL="0" rtl="0" algn="ctr">
              <a:lnSpc>
                <a:spcPct val="115000"/>
              </a:lnSpc>
              <a:spcBef>
                <a:spcPts val="0"/>
              </a:spcBef>
              <a:spcAft>
                <a:spcPts val="0"/>
              </a:spcAft>
              <a:buNone/>
            </a:pPr>
            <a:r>
              <a:rPr lang="en" sz="1800">
                <a:latin typeface="EB Garamond"/>
                <a:ea typeface="EB Garamond"/>
                <a:cs typeface="EB Garamond"/>
                <a:sym typeface="EB Garamond"/>
              </a:rPr>
              <a:t>Eodem modo typi, qui nunc nobis videntur parum clari.</a:t>
            </a:r>
            <a:endParaRPr>
              <a:latin typeface="EB Garamond"/>
              <a:ea typeface="EB Garamond"/>
              <a:cs typeface="EB Garamond"/>
              <a:sym typeface="EB Garamond"/>
            </a:endParaRPr>
          </a:p>
        </p:txBody>
      </p:sp>
      <p:sp>
        <p:nvSpPr>
          <p:cNvPr id="131" name="Google Shape;131;p22"/>
          <p:cNvSpPr/>
          <p:nvPr/>
        </p:nvSpPr>
        <p:spPr>
          <a:xfrm>
            <a:off x="5778925" y="1393294"/>
            <a:ext cx="2806200" cy="2643000"/>
          </a:xfrm>
          <a:prstGeom prst="flowChartConnector">
            <a:avLst/>
          </a:prstGeom>
          <a:solidFill>
            <a:srgbClr val="C9DAF8"/>
          </a:solidFill>
          <a:ln cap="flat" cmpd="sng" w="38100">
            <a:solidFill>
              <a:srgbClr val="3C78D8"/>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lang="en" sz="1800">
                <a:latin typeface="EB Garamond"/>
                <a:ea typeface="EB Garamond"/>
                <a:cs typeface="EB Garamond"/>
                <a:sym typeface="EB Garamond"/>
              </a:rPr>
              <a:t>LOREM IPSUM</a:t>
            </a:r>
            <a:endParaRPr b="1" sz="1800">
              <a:latin typeface="EB Garamond"/>
              <a:ea typeface="EB Garamond"/>
              <a:cs typeface="EB Garamond"/>
              <a:sym typeface="EB Garamond"/>
            </a:endParaRPr>
          </a:p>
          <a:p>
            <a:pPr indent="0" lvl="0" marL="0" rtl="0" algn="ctr">
              <a:lnSpc>
                <a:spcPct val="115000"/>
              </a:lnSpc>
              <a:spcBef>
                <a:spcPts val="0"/>
              </a:spcBef>
              <a:spcAft>
                <a:spcPts val="0"/>
              </a:spcAft>
              <a:buNone/>
            </a:pPr>
            <a:r>
              <a:rPr lang="en" sz="1800">
                <a:latin typeface="EB Garamond"/>
                <a:ea typeface="EB Garamond"/>
                <a:cs typeface="EB Garamond"/>
                <a:sym typeface="EB Garamond"/>
              </a:rPr>
              <a:t>Eodem modo typi, qui nunc nobis videntur parum clari.</a:t>
            </a:r>
            <a:endParaRPr sz="1800">
              <a:latin typeface="EB Garamond"/>
              <a:ea typeface="EB Garamond"/>
              <a:cs typeface="EB Garamond"/>
              <a:sym typeface="EB Garamond"/>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 name="Shape 135"/>
        <p:cNvGrpSpPr/>
        <p:nvPr/>
      </p:nvGrpSpPr>
      <p:grpSpPr>
        <a:xfrm>
          <a:off x="0" y="0"/>
          <a:ext cx="0" cy="0"/>
          <a:chOff x="0" y="0"/>
          <a:chExt cx="0" cy="0"/>
        </a:xfrm>
      </p:grpSpPr>
      <p:sp>
        <p:nvSpPr>
          <p:cNvPr id="136" name="Google Shape;136;p23"/>
          <p:cNvSpPr txBox="1"/>
          <p:nvPr/>
        </p:nvSpPr>
        <p:spPr>
          <a:xfrm>
            <a:off x="378400" y="254600"/>
            <a:ext cx="2639700" cy="1773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sz="1500">
                <a:latin typeface="EB Garamond"/>
                <a:ea typeface="EB Garamond"/>
                <a:cs typeface="EB Garamond"/>
                <a:sym typeface="EB Garamond"/>
              </a:rPr>
              <a:t>Less is more.</a:t>
            </a:r>
            <a:endParaRPr b="1" sz="1500">
              <a:latin typeface="EB Garamond"/>
              <a:ea typeface="EB Garamond"/>
              <a:cs typeface="EB Garamond"/>
              <a:sym typeface="EB Garamond"/>
            </a:endParaRPr>
          </a:p>
          <a:p>
            <a:pPr indent="0" lvl="0" marL="0" rtl="0" algn="ctr">
              <a:spcBef>
                <a:spcPts val="0"/>
              </a:spcBef>
              <a:spcAft>
                <a:spcPts val="0"/>
              </a:spcAft>
              <a:buClr>
                <a:schemeClr val="dk1"/>
              </a:buClr>
              <a:buSzPts val="1100"/>
              <a:buFont typeface="Arial"/>
              <a:buNone/>
            </a:pPr>
            <a:r>
              <a:t/>
            </a:r>
            <a:endParaRPr b="1" sz="1500">
              <a:latin typeface="EB Garamond"/>
              <a:ea typeface="EB Garamond"/>
              <a:cs typeface="EB Garamond"/>
              <a:sym typeface="EB Garamond"/>
            </a:endParaRPr>
          </a:p>
          <a:p>
            <a:pPr indent="0" lvl="0" marL="0" rtl="0" algn="ctr">
              <a:spcBef>
                <a:spcPts val="0"/>
              </a:spcBef>
              <a:spcAft>
                <a:spcPts val="0"/>
              </a:spcAft>
              <a:buNone/>
            </a:pPr>
            <a:r>
              <a:rPr lang="en" sz="1500">
                <a:latin typeface="EB Garamond"/>
                <a:ea typeface="EB Garamond"/>
                <a:cs typeface="EB Garamond"/>
                <a:sym typeface="EB Garamond"/>
              </a:rPr>
              <a:t>The less information you give, the best your audience will remember it. Short and concise messages.</a:t>
            </a:r>
            <a:endParaRPr sz="1500">
              <a:latin typeface="EB Garamond"/>
              <a:ea typeface="EB Garamond"/>
              <a:cs typeface="EB Garamond"/>
              <a:sym typeface="EB Garamond"/>
            </a:endParaRPr>
          </a:p>
        </p:txBody>
      </p:sp>
      <p:sp>
        <p:nvSpPr>
          <p:cNvPr id="137" name="Google Shape;137;p23"/>
          <p:cNvSpPr txBox="1"/>
          <p:nvPr/>
        </p:nvSpPr>
        <p:spPr>
          <a:xfrm>
            <a:off x="3118700" y="254500"/>
            <a:ext cx="2648700" cy="1773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sz="1500">
                <a:latin typeface="EB Garamond"/>
                <a:ea typeface="EB Garamond"/>
                <a:cs typeface="EB Garamond"/>
                <a:sym typeface="EB Garamond"/>
              </a:rPr>
              <a:t>Use the contrast. </a:t>
            </a:r>
            <a:endParaRPr b="1" sz="1500">
              <a:latin typeface="EB Garamond"/>
              <a:ea typeface="EB Garamond"/>
              <a:cs typeface="EB Garamond"/>
              <a:sym typeface="EB Garamond"/>
            </a:endParaRPr>
          </a:p>
          <a:p>
            <a:pPr indent="0" lvl="0" marL="0" rtl="0" algn="ctr">
              <a:spcBef>
                <a:spcPts val="0"/>
              </a:spcBef>
              <a:spcAft>
                <a:spcPts val="0"/>
              </a:spcAft>
              <a:buClr>
                <a:schemeClr val="dk1"/>
              </a:buClr>
              <a:buSzPts val="1100"/>
              <a:buFont typeface="Arial"/>
              <a:buNone/>
            </a:pPr>
            <a:r>
              <a:t/>
            </a:r>
            <a:endParaRPr b="1" sz="1500">
              <a:latin typeface="EB Garamond"/>
              <a:ea typeface="EB Garamond"/>
              <a:cs typeface="EB Garamond"/>
              <a:sym typeface="EB Garamond"/>
            </a:endParaRPr>
          </a:p>
          <a:p>
            <a:pPr indent="0" lvl="0" marL="0" rtl="0" algn="ctr">
              <a:spcBef>
                <a:spcPts val="0"/>
              </a:spcBef>
              <a:spcAft>
                <a:spcPts val="0"/>
              </a:spcAft>
              <a:buNone/>
            </a:pPr>
            <a:r>
              <a:rPr lang="en" sz="1500">
                <a:latin typeface="EB Garamond"/>
                <a:ea typeface="EB Garamond"/>
                <a:cs typeface="EB Garamond"/>
                <a:sym typeface="EB Garamond"/>
              </a:rPr>
              <a:t>The contrast gives you the chance to draw attention in that part that you want to highlight. With size, color and the composition.</a:t>
            </a:r>
            <a:endParaRPr b="1" sz="1500">
              <a:latin typeface="EB Garamond"/>
              <a:ea typeface="EB Garamond"/>
              <a:cs typeface="EB Garamond"/>
              <a:sym typeface="EB Garamond"/>
            </a:endParaRPr>
          </a:p>
        </p:txBody>
      </p:sp>
      <p:sp>
        <p:nvSpPr>
          <p:cNvPr id="138" name="Google Shape;138;p23"/>
          <p:cNvSpPr txBox="1"/>
          <p:nvPr/>
        </p:nvSpPr>
        <p:spPr>
          <a:xfrm>
            <a:off x="5868000" y="254600"/>
            <a:ext cx="2767500" cy="1773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sz="1500">
                <a:latin typeface="EB Garamond"/>
                <a:ea typeface="EB Garamond"/>
                <a:cs typeface="EB Garamond"/>
                <a:sym typeface="EB Garamond"/>
              </a:rPr>
              <a:t>Use a good template</a:t>
            </a:r>
            <a:endParaRPr b="1" sz="1500">
              <a:latin typeface="EB Garamond"/>
              <a:ea typeface="EB Garamond"/>
              <a:cs typeface="EB Garamond"/>
              <a:sym typeface="EB Garamond"/>
            </a:endParaRPr>
          </a:p>
          <a:p>
            <a:pPr indent="0" lvl="0" marL="0" rtl="0" algn="ctr">
              <a:spcBef>
                <a:spcPts val="0"/>
              </a:spcBef>
              <a:spcAft>
                <a:spcPts val="0"/>
              </a:spcAft>
              <a:buClr>
                <a:schemeClr val="dk1"/>
              </a:buClr>
              <a:buSzPts val="1100"/>
              <a:buFont typeface="Arial"/>
              <a:buNone/>
            </a:pPr>
            <a:r>
              <a:t/>
            </a:r>
            <a:endParaRPr b="1" sz="1500">
              <a:latin typeface="EB Garamond"/>
              <a:ea typeface="EB Garamond"/>
              <a:cs typeface="EB Garamond"/>
              <a:sym typeface="EB Garamond"/>
            </a:endParaRPr>
          </a:p>
          <a:p>
            <a:pPr indent="0" lvl="0" marL="0" rtl="0" algn="ctr">
              <a:spcBef>
                <a:spcPts val="0"/>
              </a:spcBef>
              <a:spcAft>
                <a:spcPts val="0"/>
              </a:spcAft>
              <a:buClr>
                <a:schemeClr val="dk1"/>
              </a:buClr>
              <a:buSzPts val="1100"/>
              <a:buFont typeface="Arial"/>
              <a:buNone/>
            </a:pPr>
            <a:r>
              <a:rPr lang="en" sz="1500">
                <a:latin typeface="EB Garamond"/>
                <a:ea typeface="EB Garamond"/>
                <a:cs typeface="EB Garamond"/>
                <a:sym typeface="EB Garamond"/>
              </a:rPr>
              <a:t>You should choose a template that adapts to the kind of work you are going to present.</a:t>
            </a:r>
            <a:endParaRPr sz="1500">
              <a:latin typeface="EB Garamond"/>
              <a:ea typeface="EB Garamond"/>
              <a:cs typeface="EB Garamond"/>
              <a:sym typeface="EB Garamond"/>
            </a:endParaRPr>
          </a:p>
          <a:p>
            <a:pPr indent="0" lvl="0" marL="0" rtl="0" algn="ctr">
              <a:spcBef>
                <a:spcPts val="0"/>
              </a:spcBef>
              <a:spcAft>
                <a:spcPts val="0"/>
              </a:spcAft>
              <a:buNone/>
            </a:pPr>
            <a:r>
              <a:rPr lang="en" sz="1500">
                <a:latin typeface="EB Garamond"/>
                <a:ea typeface="EB Garamond"/>
                <a:cs typeface="EB Garamond"/>
                <a:sym typeface="EB Garamond"/>
              </a:rPr>
              <a:t>Choose good background for your presentations. </a:t>
            </a:r>
            <a:endParaRPr b="1" sz="1500">
              <a:latin typeface="EB Garamond"/>
              <a:ea typeface="EB Garamond"/>
              <a:cs typeface="EB Garamond"/>
              <a:sym typeface="EB Garamond"/>
            </a:endParaRPr>
          </a:p>
        </p:txBody>
      </p:sp>
      <p:pic>
        <p:nvPicPr>
          <p:cNvPr descr="short-coated brown dog biting American flag" id="139" name="Google Shape;139;p23"/>
          <p:cNvPicPr preferRelativeResize="0"/>
          <p:nvPr/>
        </p:nvPicPr>
        <p:blipFill rotWithShape="1">
          <a:blip r:embed="rId3">
            <a:alphaModFix/>
          </a:blip>
          <a:srcRect b="0" l="0" r="0" t="42837"/>
          <a:stretch/>
        </p:blipFill>
        <p:spPr>
          <a:xfrm>
            <a:off x="585425" y="2203400"/>
            <a:ext cx="7715250" cy="2940100"/>
          </a:xfrm>
          <a:prstGeom prst="rect">
            <a:avLst/>
          </a:prstGeom>
          <a:noFill/>
          <a:ln>
            <a:noFill/>
          </a:ln>
        </p:spPr>
      </p:pic>
      <p:sp>
        <p:nvSpPr>
          <p:cNvPr id="140" name="Google Shape;140;p23"/>
          <p:cNvSpPr txBox="1"/>
          <p:nvPr>
            <p:ph type="title"/>
          </p:nvPr>
        </p:nvSpPr>
        <p:spPr>
          <a:xfrm>
            <a:off x="2328000" y="4381550"/>
            <a:ext cx="4488000" cy="572700"/>
          </a:xfrm>
          <a:prstGeom prst="rect">
            <a:avLst/>
          </a:prstGeom>
          <a:solidFill>
            <a:srgbClr val="C9DAF8"/>
          </a:solidFill>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rgbClr val="000000"/>
                </a:solidFill>
                <a:latin typeface="EB Garamond"/>
                <a:ea typeface="EB Garamond"/>
                <a:cs typeface="EB Garamond"/>
                <a:sym typeface="EB Garamond"/>
              </a:rPr>
              <a:t>THREE COLUMNS TEXT</a:t>
            </a:r>
            <a:endParaRPr sz="3000">
              <a:solidFill>
                <a:srgbClr val="000000"/>
              </a:solidFill>
              <a:latin typeface="EB Garamond"/>
              <a:ea typeface="EB Garamond"/>
              <a:cs typeface="EB Garamond"/>
              <a:sym typeface="EB Garamon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 name="Shape 144"/>
        <p:cNvGrpSpPr/>
        <p:nvPr/>
      </p:nvGrpSpPr>
      <p:grpSpPr>
        <a:xfrm>
          <a:off x="0" y="0"/>
          <a:ext cx="0" cy="0"/>
          <a:chOff x="0" y="0"/>
          <a:chExt cx="0" cy="0"/>
        </a:xfrm>
      </p:grpSpPr>
      <p:sp>
        <p:nvSpPr>
          <p:cNvPr id="145" name="Google Shape;145;p24"/>
          <p:cNvSpPr txBox="1"/>
          <p:nvPr>
            <p:ph type="title"/>
          </p:nvPr>
        </p:nvSpPr>
        <p:spPr>
          <a:xfrm>
            <a:off x="230600" y="970713"/>
            <a:ext cx="3102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EB Garamond"/>
                <a:ea typeface="EB Garamond"/>
                <a:cs typeface="EB Garamond"/>
                <a:sym typeface="EB Garamond"/>
              </a:rPr>
              <a:t>USE OF IMAGES</a:t>
            </a:r>
            <a:endParaRPr sz="2400">
              <a:solidFill>
                <a:srgbClr val="000000"/>
              </a:solidFill>
              <a:latin typeface="EB Garamond"/>
              <a:ea typeface="EB Garamond"/>
              <a:cs typeface="EB Garamond"/>
              <a:sym typeface="EB Garamond"/>
            </a:endParaRPr>
          </a:p>
          <a:p>
            <a:pPr indent="0" lvl="0" marL="0" rtl="0" algn="l">
              <a:spcBef>
                <a:spcPts val="0"/>
              </a:spcBef>
              <a:spcAft>
                <a:spcPts val="0"/>
              </a:spcAft>
              <a:buNone/>
            </a:pPr>
            <a:r>
              <a:t/>
            </a:r>
            <a:endParaRPr>
              <a:solidFill>
                <a:srgbClr val="000000"/>
              </a:solidFill>
              <a:latin typeface="EB Garamond"/>
              <a:ea typeface="EB Garamond"/>
              <a:cs typeface="EB Garamond"/>
              <a:sym typeface="EB Garamond"/>
            </a:endParaRPr>
          </a:p>
        </p:txBody>
      </p:sp>
      <p:sp>
        <p:nvSpPr>
          <p:cNvPr id="146" name="Google Shape;146;p24"/>
          <p:cNvSpPr txBox="1"/>
          <p:nvPr/>
        </p:nvSpPr>
        <p:spPr>
          <a:xfrm>
            <a:off x="230600" y="1742188"/>
            <a:ext cx="3196500" cy="243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000">
                <a:latin typeface="EB Garamond"/>
                <a:ea typeface="EB Garamond"/>
                <a:cs typeface="EB Garamond"/>
                <a:sym typeface="EB Garamond"/>
              </a:rPr>
              <a:t>A good image in your presentation is worth more than a thousand words. </a:t>
            </a:r>
            <a:endParaRPr sz="2000">
              <a:latin typeface="EB Garamond"/>
              <a:ea typeface="EB Garamond"/>
              <a:cs typeface="EB Garamond"/>
              <a:sym typeface="EB Garamond"/>
            </a:endParaRPr>
          </a:p>
          <a:p>
            <a:pPr indent="0" lvl="0" marL="0" rtl="0" algn="l">
              <a:spcBef>
                <a:spcPts val="0"/>
              </a:spcBef>
              <a:spcAft>
                <a:spcPts val="0"/>
              </a:spcAft>
              <a:buClr>
                <a:schemeClr val="dk1"/>
              </a:buClr>
              <a:buSzPts val="1100"/>
              <a:buFont typeface="Arial"/>
              <a:buNone/>
            </a:pPr>
            <a:r>
              <a:t/>
            </a:r>
            <a:endParaRPr sz="2000">
              <a:latin typeface="EB Garamond"/>
              <a:ea typeface="EB Garamond"/>
              <a:cs typeface="EB Garamond"/>
              <a:sym typeface="EB Garamond"/>
            </a:endParaRPr>
          </a:p>
          <a:p>
            <a:pPr indent="0" lvl="0" marL="0" rtl="0" algn="l">
              <a:spcBef>
                <a:spcPts val="0"/>
              </a:spcBef>
              <a:spcAft>
                <a:spcPts val="0"/>
              </a:spcAft>
              <a:buNone/>
            </a:pPr>
            <a:r>
              <a:rPr lang="en" sz="2000">
                <a:latin typeface="EB Garamond"/>
                <a:ea typeface="EB Garamond"/>
                <a:cs typeface="EB Garamond"/>
                <a:sym typeface="EB Garamond"/>
              </a:rPr>
              <a:t>Use good themes to your presentations.</a:t>
            </a:r>
            <a:endParaRPr sz="2000">
              <a:latin typeface="EB Garamond"/>
              <a:ea typeface="EB Garamond"/>
              <a:cs typeface="EB Garamond"/>
              <a:sym typeface="EB Garamond"/>
            </a:endParaRPr>
          </a:p>
        </p:txBody>
      </p:sp>
      <p:pic>
        <p:nvPicPr>
          <p:cNvPr descr="rows of American flags on a field" id="147" name="Google Shape;147;p24"/>
          <p:cNvPicPr preferRelativeResize="0"/>
          <p:nvPr/>
        </p:nvPicPr>
        <p:blipFill>
          <a:blip r:embed="rId3">
            <a:alphaModFix/>
          </a:blip>
          <a:stretch>
            <a:fillRect/>
          </a:stretch>
        </p:blipFill>
        <p:spPr>
          <a:xfrm>
            <a:off x="3508088" y="765213"/>
            <a:ext cx="5419613" cy="3613075"/>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1" name="Shape 151"/>
        <p:cNvGrpSpPr/>
        <p:nvPr/>
      </p:nvGrpSpPr>
      <p:grpSpPr>
        <a:xfrm>
          <a:off x="0" y="0"/>
          <a:ext cx="0" cy="0"/>
          <a:chOff x="0" y="0"/>
          <a:chExt cx="0" cy="0"/>
        </a:xfrm>
      </p:grpSpPr>
      <p:pic>
        <p:nvPicPr>
          <p:cNvPr descr="low angle of U.S.A flag on pole" id="152" name="Google Shape;152;p25"/>
          <p:cNvPicPr preferRelativeResize="0"/>
          <p:nvPr/>
        </p:nvPicPr>
        <p:blipFill rotWithShape="1">
          <a:blip r:embed="rId3">
            <a:alphaModFix/>
          </a:blip>
          <a:srcRect b="4897" l="0" r="0" t="20100"/>
          <a:stretch/>
        </p:blipFill>
        <p:spPr>
          <a:xfrm>
            <a:off x="0" y="0"/>
            <a:ext cx="9144000" cy="5143500"/>
          </a:xfrm>
          <a:prstGeom prst="rect">
            <a:avLst/>
          </a:prstGeom>
          <a:noFill/>
          <a:ln>
            <a:noFill/>
          </a:ln>
        </p:spPr>
      </p:pic>
      <p:sp>
        <p:nvSpPr>
          <p:cNvPr id="153" name="Google Shape;153;p25"/>
          <p:cNvSpPr txBox="1"/>
          <p:nvPr>
            <p:ph type="title"/>
          </p:nvPr>
        </p:nvSpPr>
        <p:spPr>
          <a:xfrm>
            <a:off x="2784650" y="3725200"/>
            <a:ext cx="6275100" cy="13440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3600">
                <a:solidFill>
                  <a:srgbClr val="000000"/>
                </a:solidFill>
                <a:latin typeface="EB Garamond"/>
                <a:ea typeface="EB Garamond"/>
                <a:cs typeface="EB Garamond"/>
                <a:sym typeface="EB Garamond"/>
              </a:rPr>
              <a:t>A good image impacts our audience</a:t>
            </a:r>
            <a:endParaRPr sz="3600">
              <a:solidFill>
                <a:srgbClr val="000000"/>
              </a:solidFill>
              <a:latin typeface="EB Garamond"/>
              <a:ea typeface="EB Garamond"/>
              <a:cs typeface="EB Garamond"/>
              <a:sym typeface="EB Garamond"/>
            </a:endParaRPr>
          </a:p>
          <a:p>
            <a:pPr indent="0" lvl="0" marL="0" rtl="0" algn="l">
              <a:spcBef>
                <a:spcPts val="0"/>
              </a:spcBef>
              <a:spcAft>
                <a:spcPts val="0"/>
              </a:spcAft>
              <a:buNone/>
            </a:pPr>
            <a:r>
              <a:t/>
            </a:r>
            <a:endParaRPr sz="1800">
              <a:solidFill>
                <a:srgbClr val="000000"/>
              </a:solidFill>
              <a:latin typeface="EB Garamond"/>
              <a:ea typeface="EB Garamond"/>
              <a:cs typeface="EB Garamond"/>
              <a:sym typeface="EB Garamon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 name="Shape 157"/>
        <p:cNvGrpSpPr/>
        <p:nvPr/>
      </p:nvGrpSpPr>
      <p:grpSpPr>
        <a:xfrm>
          <a:off x="0" y="0"/>
          <a:ext cx="0" cy="0"/>
          <a:chOff x="0" y="0"/>
          <a:chExt cx="0" cy="0"/>
        </a:xfrm>
      </p:grpSpPr>
      <p:sp>
        <p:nvSpPr>
          <p:cNvPr id="158" name="Google Shape;158;p26"/>
          <p:cNvSpPr txBox="1"/>
          <p:nvPr>
            <p:ph type="title"/>
          </p:nvPr>
        </p:nvSpPr>
        <p:spPr>
          <a:xfrm>
            <a:off x="606200" y="1141500"/>
            <a:ext cx="2946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USO OF TABLES</a:t>
            </a:r>
            <a:endParaRPr>
              <a:solidFill>
                <a:srgbClr val="000000"/>
              </a:solidFill>
              <a:latin typeface="EB Garamond"/>
              <a:ea typeface="EB Garamond"/>
              <a:cs typeface="EB Garamond"/>
              <a:sym typeface="EB Garamond"/>
            </a:endParaRPr>
          </a:p>
        </p:txBody>
      </p:sp>
      <p:graphicFrame>
        <p:nvGraphicFramePr>
          <p:cNvPr id="159" name="Google Shape;159;p26"/>
          <p:cNvGraphicFramePr/>
          <p:nvPr/>
        </p:nvGraphicFramePr>
        <p:xfrm>
          <a:off x="1229800" y="2989888"/>
          <a:ext cx="3000000" cy="3000000"/>
        </p:xfrm>
        <a:graphic>
          <a:graphicData uri="http://schemas.openxmlformats.org/drawingml/2006/table">
            <a:tbl>
              <a:tblPr>
                <a:noFill/>
                <a:tableStyleId>{6871BBB5-5A90-4B89-A6C3-F280A6815581}</a:tableStyleId>
              </a:tblPr>
              <a:tblGrid>
                <a:gridCol w="1275000"/>
                <a:gridCol w="2202275"/>
                <a:gridCol w="1821050"/>
                <a:gridCol w="1238575"/>
              </a:tblGrid>
              <a:tr h="381000">
                <a:tc>
                  <a:txBody>
                    <a:bodyPr/>
                    <a:lstStyle/>
                    <a:p>
                      <a:pPr indent="0" lvl="0" marL="0" marR="0" rtl="0" algn="ctr">
                        <a:spcBef>
                          <a:spcPts val="0"/>
                        </a:spcBef>
                        <a:spcAft>
                          <a:spcPts val="0"/>
                        </a:spcAft>
                        <a:buNone/>
                      </a:pPr>
                      <a:r>
                        <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b="1" lang="en">
                          <a:latin typeface="EB Garamond"/>
                          <a:ea typeface="EB Garamond"/>
                          <a:cs typeface="EB Garamond"/>
                          <a:sym typeface="EB Garamond"/>
                        </a:rPr>
                        <a:t>CAPITAL</a:t>
                      </a:r>
                      <a:endParaRPr b="1">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lnSpc>
                          <a:spcPct val="100000"/>
                        </a:lnSpc>
                        <a:spcBef>
                          <a:spcPts val="0"/>
                        </a:spcBef>
                        <a:spcAft>
                          <a:spcPts val="0"/>
                        </a:spcAft>
                        <a:buClr>
                          <a:srgbClr val="FFFFFF"/>
                        </a:buClr>
                        <a:buFont typeface="Calibri"/>
                        <a:buNone/>
                      </a:pPr>
                      <a:r>
                        <a:rPr b="1" lang="en">
                          <a:latin typeface="EB Garamond"/>
                          <a:ea typeface="EB Garamond"/>
                          <a:cs typeface="EB Garamond"/>
                          <a:sym typeface="EB Garamond"/>
                        </a:rPr>
                        <a:t>CITIZENS</a:t>
                      </a:r>
                      <a:endParaRPr b="1">
                        <a:latin typeface="EB Garamond"/>
                        <a:ea typeface="EB Garamond"/>
                        <a:cs typeface="EB Garamond"/>
                        <a:sym typeface="EB Garamond"/>
                      </a:endParaRPr>
                    </a:p>
                    <a:p>
                      <a:pPr indent="0" lvl="0" marL="0" marR="0" rtl="0" algn="ctr">
                        <a:lnSpc>
                          <a:spcPct val="100000"/>
                        </a:lnSpc>
                        <a:spcBef>
                          <a:spcPts val="0"/>
                        </a:spcBef>
                        <a:spcAft>
                          <a:spcPts val="0"/>
                        </a:spcAft>
                        <a:buClr>
                          <a:srgbClr val="FFFFFF"/>
                        </a:buClr>
                        <a:buFont typeface="Calibri"/>
                        <a:buNone/>
                      </a:pPr>
                      <a:r>
                        <a:rPr b="1" lang="en">
                          <a:latin typeface="EB Garamond"/>
                          <a:ea typeface="EB Garamond"/>
                          <a:cs typeface="EB Garamond"/>
                          <a:sym typeface="EB Garamond"/>
                        </a:rPr>
                        <a:t>(Millions)</a:t>
                      </a:r>
                      <a:endParaRPr b="1">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lnSpc>
                          <a:spcPct val="100000"/>
                        </a:lnSpc>
                        <a:spcBef>
                          <a:spcPts val="0"/>
                        </a:spcBef>
                        <a:spcAft>
                          <a:spcPts val="0"/>
                        </a:spcAft>
                        <a:buClr>
                          <a:srgbClr val="FFFFFF"/>
                        </a:buClr>
                        <a:buFont typeface="Calibri"/>
                        <a:buNone/>
                      </a:pPr>
                      <a:r>
                        <a:rPr b="1" lang="en">
                          <a:latin typeface="EB Garamond"/>
                          <a:ea typeface="EB Garamond"/>
                          <a:cs typeface="EB Garamond"/>
                          <a:sym typeface="EB Garamond"/>
                        </a:rPr>
                        <a:t>CURRENCY</a:t>
                      </a:r>
                      <a:endParaRPr b="1">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r>
              <a:tr h="381000">
                <a:tc>
                  <a:txBody>
                    <a:bodyPr/>
                    <a:lstStyle/>
                    <a:p>
                      <a:pPr indent="0" lvl="0" marL="0" marR="0" rtl="0" algn="ctr">
                        <a:spcBef>
                          <a:spcPts val="0"/>
                        </a:spcBef>
                        <a:spcAft>
                          <a:spcPts val="0"/>
                        </a:spcAft>
                        <a:buNone/>
                      </a:pPr>
                      <a:r>
                        <a:rPr b="1" lang="en">
                          <a:latin typeface="EB Garamond"/>
                          <a:ea typeface="EB Garamond"/>
                          <a:cs typeface="EB Garamond"/>
                          <a:sym typeface="EB Garamond"/>
                        </a:rPr>
                        <a:t>MÉXICO</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CIUDAD DE MÉXICO</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122 </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PESO</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r>
              <a:tr h="381000">
                <a:tc>
                  <a:txBody>
                    <a:bodyPr/>
                    <a:lstStyle/>
                    <a:p>
                      <a:pPr indent="0" lvl="0" marL="0" marR="0" rtl="0" algn="ctr">
                        <a:spcBef>
                          <a:spcPts val="0"/>
                        </a:spcBef>
                        <a:spcAft>
                          <a:spcPts val="0"/>
                        </a:spcAft>
                        <a:buNone/>
                      </a:pPr>
                      <a:r>
                        <a:rPr b="1" lang="en">
                          <a:latin typeface="EB Garamond"/>
                          <a:ea typeface="EB Garamond"/>
                          <a:cs typeface="EB Garamond"/>
                          <a:sym typeface="EB Garamond"/>
                        </a:rPr>
                        <a:t>USA</a:t>
                      </a:r>
                      <a:endParaRPr b="1">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WASHINGTON</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270</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DOLLAR</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r>
              <a:tr h="381000">
                <a:tc>
                  <a:txBody>
                    <a:bodyPr/>
                    <a:lstStyle/>
                    <a:p>
                      <a:pPr indent="0" lvl="0" marL="0" marR="0" rtl="0" algn="ctr">
                        <a:spcBef>
                          <a:spcPts val="0"/>
                        </a:spcBef>
                        <a:spcAft>
                          <a:spcPts val="0"/>
                        </a:spcAft>
                        <a:buNone/>
                      </a:pPr>
                      <a:r>
                        <a:rPr b="1" lang="en">
                          <a:latin typeface="EB Garamond"/>
                          <a:ea typeface="EB Garamond"/>
                          <a:cs typeface="EB Garamond"/>
                          <a:sym typeface="EB Garamond"/>
                        </a:rPr>
                        <a:t>GERMANY</a:t>
                      </a:r>
                      <a:endParaRPr b="1">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BERLIN</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82</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c>
                  <a:txBody>
                    <a:bodyPr/>
                    <a:lstStyle/>
                    <a:p>
                      <a:pPr indent="0" lvl="0" marL="0" marR="0" rtl="0" algn="ctr">
                        <a:spcBef>
                          <a:spcPts val="0"/>
                        </a:spcBef>
                        <a:spcAft>
                          <a:spcPts val="0"/>
                        </a:spcAft>
                        <a:buNone/>
                      </a:pPr>
                      <a:r>
                        <a:rPr lang="en">
                          <a:latin typeface="EB Garamond"/>
                          <a:ea typeface="EB Garamond"/>
                          <a:cs typeface="EB Garamond"/>
                          <a:sym typeface="EB Garamond"/>
                        </a:rPr>
                        <a:t>EURO</a:t>
                      </a:r>
                      <a:endParaRPr>
                        <a:latin typeface="EB Garamond"/>
                        <a:ea typeface="EB Garamond"/>
                        <a:cs typeface="EB Garamond"/>
                        <a:sym typeface="EB Garamond"/>
                      </a:endParaRPr>
                    </a:p>
                  </a:txBody>
                  <a:tcPr marT="45725" marB="45725" marR="91450" marL="91450">
                    <a:lnL cap="flat" cmpd="sng" w="19050">
                      <a:solidFill>
                        <a:srgbClr val="3C78D8"/>
                      </a:solidFill>
                      <a:prstDash val="solid"/>
                      <a:round/>
                      <a:headEnd len="sm" w="sm" type="none"/>
                      <a:tailEnd len="sm" w="sm" type="none"/>
                    </a:lnL>
                    <a:lnR cap="flat" cmpd="sng" w="19050">
                      <a:solidFill>
                        <a:srgbClr val="3C78D8"/>
                      </a:solidFill>
                      <a:prstDash val="solid"/>
                      <a:round/>
                      <a:headEnd len="sm" w="sm" type="none"/>
                      <a:tailEnd len="sm" w="sm" type="none"/>
                    </a:lnR>
                    <a:lnT cap="flat" cmpd="sng" w="19050">
                      <a:solidFill>
                        <a:srgbClr val="3C78D8"/>
                      </a:solidFill>
                      <a:prstDash val="solid"/>
                      <a:round/>
                      <a:headEnd len="sm" w="sm" type="none"/>
                      <a:tailEnd len="sm" w="sm" type="none"/>
                    </a:lnT>
                    <a:lnB cap="flat" cmpd="sng" w="19050">
                      <a:solidFill>
                        <a:srgbClr val="3C78D8"/>
                      </a:solidFill>
                      <a:prstDash val="solid"/>
                      <a:round/>
                      <a:headEnd len="sm" w="sm" type="none"/>
                      <a:tailEnd len="sm" w="sm" type="none"/>
                    </a:lnB>
                    <a:solidFill>
                      <a:srgbClr val="A4C2F4"/>
                    </a:solidFill>
                  </a:tcPr>
                </a:tc>
              </a:tr>
            </a:tbl>
          </a:graphicData>
        </a:graphic>
      </p:graphicFrame>
      <p:sp>
        <p:nvSpPr>
          <p:cNvPr id="160" name="Google Shape;160;p26"/>
          <p:cNvSpPr txBox="1"/>
          <p:nvPr/>
        </p:nvSpPr>
        <p:spPr>
          <a:xfrm>
            <a:off x="409800" y="2029700"/>
            <a:ext cx="8324400" cy="6447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n" sz="1800">
                <a:latin typeface="EB Garamond"/>
                <a:ea typeface="EB Garamond"/>
                <a:cs typeface="EB Garamond"/>
                <a:sym typeface="EB Garamond"/>
              </a:rPr>
              <a:t>Graphics help to understand relationship between numerical value.</a:t>
            </a:r>
            <a:endParaRPr sz="1800">
              <a:latin typeface="EB Garamond"/>
              <a:ea typeface="EB Garamond"/>
              <a:cs typeface="EB Garamond"/>
              <a:sym typeface="EB Garamond"/>
            </a:endParaRPr>
          </a:p>
        </p:txBody>
      </p:sp>
      <p:pic>
        <p:nvPicPr>
          <p:cNvPr descr="Bandera, Estados Unidos, Am, Bandera Usa, American" id="161" name="Google Shape;161;p26"/>
          <p:cNvPicPr preferRelativeResize="0"/>
          <p:nvPr/>
        </p:nvPicPr>
        <p:blipFill rotWithShape="1">
          <a:blip r:embed="rId3">
            <a:alphaModFix/>
          </a:blip>
          <a:srcRect b="38497" l="0" r="0" t="16561"/>
          <a:stretch/>
        </p:blipFill>
        <p:spPr>
          <a:xfrm>
            <a:off x="3624909" y="0"/>
            <a:ext cx="5519091" cy="1653550"/>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 name="Shape 165"/>
        <p:cNvGrpSpPr/>
        <p:nvPr/>
      </p:nvGrpSpPr>
      <p:grpSpPr>
        <a:xfrm>
          <a:off x="0" y="0"/>
          <a:ext cx="0" cy="0"/>
          <a:chOff x="0" y="0"/>
          <a:chExt cx="0" cy="0"/>
        </a:xfrm>
      </p:grpSpPr>
      <p:pic>
        <p:nvPicPr>
          <p:cNvPr descr="flag of America lot on grass field" id="166" name="Google Shape;166;p27"/>
          <p:cNvPicPr preferRelativeResize="0"/>
          <p:nvPr/>
        </p:nvPicPr>
        <p:blipFill>
          <a:blip r:embed="rId3">
            <a:alphaModFix/>
          </a:blip>
          <a:stretch>
            <a:fillRect/>
          </a:stretch>
        </p:blipFill>
        <p:spPr>
          <a:xfrm>
            <a:off x="5096200" y="0"/>
            <a:ext cx="3429000" cy="5143500"/>
          </a:xfrm>
          <a:prstGeom prst="rect">
            <a:avLst/>
          </a:prstGeom>
          <a:noFill/>
          <a:ln>
            <a:noFill/>
          </a:ln>
        </p:spPr>
      </p:pic>
      <p:sp>
        <p:nvSpPr>
          <p:cNvPr id="167" name="Google Shape;167;p27"/>
          <p:cNvSpPr txBox="1"/>
          <p:nvPr>
            <p:ph type="title"/>
          </p:nvPr>
        </p:nvSpPr>
        <p:spPr>
          <a:xfrm>
            <a:off x="256350" y="324175"/>
            <a:ext cx="3763800" cy="572700"/>
          </a:xfrm>
          <a:prstGeom prst="rect">
            <a:avLst/>
          </a:prstGeom>
          <a:noFill/>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USE OF GRAPHICS</a:t>
            </a:r>
            <a:endParaRPr>
              <a:solidFill>
                <a:srgbClr val="000000"/>
              </a:solidFill>
              <a:latin typeface="EB Garamond"/>
              <a:ea typeface="EB Garamond"/>
              <a:cs typeface="EB Garamond"/>
              <a:sym typeface="EB Garamond"/>
            </a:endParaRPr>
          </a:p>
        </p:txBody>
      </p:sp>
      <p:sp>
        <p:nvSpPr>
          <p:cNvPr id="168" name="Google Shape;168;p27"/>
          <p:cNvSpPr txBox="1"/>
          <p:nvPr>
            <p:ph idx="1" type="body"/>
          </p:nvPr>
        </p:nvSpPr>
        <p:spPr>
          <a:xfrm>
            <a:off x="256350" y="1039000"/>
            <a:ext cx="3763800" cy="1344300"/>
          </a:xfrm>
          <a:prstGeom prst="rect">
            <a:avLst/>
          </a:prstGeom>
        </p:spPr>
        <p:txBody>
          <a:bodyPr anchorCtr="0" anchor="t" bIns="91425" lIns="91425" spcFirstLastPara="1" rIns="91425" wrap="square" tIns="91425">
            <a:noAutofit/>
          </a:bodyPr>
          <a:lstStyle/>
          <a:p>
            <a:pPr indent="0" lvl="0" marL="0" rtl="0" algn="l">
              <a:lnSpc>
                <a:spcPct val="150000"/>
              </a:lnSpc>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Flow diagrams are used to graphically represent the flow or the sequence of simple routines.</a:t>
            </a:r>
            <a:endParaRPr>
              <a:solidFill>
                <a:srgbClr val="000000"/>
              </a:solidFill>
              <a:latin typeface="EB Garamond"/>
              <a:ea typeface="EB Garamond"/>
              <a:cs typeface="EB Garamond"/>
              <a:sym typeface="EB Garamond"/>
            </a:endParaRPr>
          </a:p>
        </p:txBody>
      </p:sp>
      <p:sp>
        <p:nvSpPr>
          <p:cNvPr id="169" name="Google Shape;169;p27"/>
          <p:cNvSpPr txBox="1"/>
          <p:nvPr/>
        </p:nvSpPr>
        <p:spPr>
          <a:xfrm>
            <a:off x="1554100" y="4710573"/>
            <a:ext cx="3542100" cy="43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200">
                <a:latin typeface="EB Garamond"/>
                <a:ea typeface="EB Garamond"/>
                <a:cs typeface="EB Garamond"/>
                <a:sym typeface="EB Garamond"/>
              </a:rPr>
              <a:t>You can add graphics from Google Sheets</a:t>
            </a:r>
            <a:endParaRPr sz="1200">
              <a:latin typeface="EB Garamond"/>
              <a:ea typeface="EB Garamond"/>
              <a:cs typeface="EB Garamond"/>
              <a:sym typeface="EB Garamond"/>
            </a:endParaRPr>
          </a:p>
        </p:txBody>
      </p:sp>
      <p:pic>
        <p:nvPicPr>
          <p:cNvPr id="170" name="Google Shape;170;p27" title="Points scored"/>
          <p:cNvPicPr preferRelativeResize="0"/>
          <p:nvPr/>
        </p:nvPicPr>
        <p:blipFill>
          <a:blip r:embed="rId4">
            <a:alphaModFix/>
          </a:blip>
          <a:stretch>
            <a:fillRect/>
          </a:stretch>
        </p:blipFill>
        <p:spPr>
          <a:xfrm>
            <a:off x="718650" y="2669149"/>
            <a:ext cx="2839200" cy="1755576"/>
          </a:xfrm>
          <a:prstGeom prst="rect">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 name="Shape 174"/>
        <p:cNvGrpSpPr/>
        <p:nvPr/>
      </p:nvGrpSpPr>
      <p:grpSpPr>
        <a:xfrm>
          <a:off x="0" y="0"/>
          <a:ext cx="0" cy="0"/>
          <a:chOff x="0" y="0"/>
          <a:chExt cx="0" cy="0"/>
        </a:xfrm>
      </p:grpSpPr>
      <p:sp>
        <p:nvSpPr>
          <p:cNvPr id="175" name="Google Shape;175;p28"/>
          <p:cNvSpPr txBox="1"/>
          <p:nvPr/>
        </p:nvSpPr>
        <p:spPr>
          <a:xfrm>
            <a:off x="2413500" y="92475"/>
            <a:ext cx="43170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800">
                <a:latin typeface="EB Garamond"/>
                <a:ea typeface="EB Garamond"/>
                <a:cs typeface="EB Garamond"/>
                <a:sym typeface="EB Garamond"/>
              </a:rPr>
              <a:t>FLOW CHARTS</a:t>
            </a:r>
            <a:endParaRPr sz="2800">
              <a:latin typeface="EB Garamond"/>
              <a:ea typeface="EB Garamond"/>
              <a:cs typeface="EB Garamond"/>
              <a:sym typeface="EB Garamond"/>
            </a:endParaRPr>
          </a:p>
        </p:txBody>
      </p:sp>
      <p:sp>
        <p:nvSpPr>
          <p:cNvPr id="176" name="Google Shape;176;p28"/>
          <p:cNvSpPr txBox="1"/>
          <p:nvPr/>
        </p:nvSpPr>
        <p:spPr>
          <a:xfrm>
            <a:off x="2693850" y="714288"/>
            <a:ext cx="3806400" cy="1163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600">
                <a:latin typeface="EB Garamond"/>
                <a:ea typeface="EB Garamond"/>
                <a:cs typeface="EB Garamond"/>
                <a:sym typeface="EB Garamond"/>
              </a:rPr>
              <a:t>Flow diagrams are used to graphically represent the flow or the sequence of simple routines.</a:t>
            </a:r>
            <a:endParaRPr sz="1600">
              <a:latin typeface="EB Garamond"/>
              <a:ea typeface="EB Garamond"/>
              <a:cs typeface="EB Garamond"/>
              <a:sym typeface="EB Garamond"/>
            </a:endParaRPr>
          </a:p>
        </p:txBody>
      </p:sp>
      <p:grpSp>
        <p:nvGrpSpPr>
          <p:cNvPr id="177" name="Google Shape;177;p28"/>
          <p:cNvGrpSpPr/>
          <p:nvPr/>
        </p:nvGrpSpPr>
        <p:grpSpPr>
          <a:xfrm>
            <a:off x="5632361" y="2038963"/>
            <a:ext cx="3416441" cy="2704588"/>
            <a:chOff x="5632317" y="1189775"/>
            <a:chExt cx="3305700" cy="3483050"/>
          </a:xfrm>
        </p:grpSpPr>
        <p:sp>
          <p:nvSpPr>
            <p:cNvPr id="178" name="Google Shape;178;p28"/>
            <p:cNvSpPr/>
            <p:nvPr/>
          </p:nvSpPr>
          <p:spPr>
            <a:xfrm>
              <a:off x="5632317" y="1189775"/>
              <a:ext cx="3305700" cy="669000"/>
            </a:xfrm>
            <a:prstGeom prst="chevron">
              <a:avLst>
                <a:gd fmla="val 50000" name="adj"/>
              </a:avLst>
            </a:prstGeom>
            <a:solidFill>
              <a:srgbClr val="A4C2F4"/>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200">
                  <a:latin typeface="EB Garamond"/>
                  <a:ea typeface="EB Garamond"/>
                  <a:cs typeface="EB Garamond"/>
                  <a:sym typeface="EB Garamond"/>
                </a:rPr>
                <a:t>Lorem 3</a:t>
              </a:r>
              <a:endParaRPr sz="1200">
                <a:latin typeface="EB Garamond"/>
                <a:ea typeface="EB Garamond"/>
                <a:cs typeface="EB Garamond"/>
                <a:sym typeface="EB Garamond"/>
              </a:endParaRPr>
            </a:p>
          </p:txBody>
        </p:sp>
        <p:sp>
          <p:nvSpPr>
            <p:cNvPr id="179" name="Google Shape;179;p28"/>
            <p:cNvSpPr txBox="1"/>
            <p:nvPr/>
          </p:nvSpPr>
          <p:spPr>
            <a:xfrm>
              <a:off x="6167063" y="2057125"/>
              <a:ext cx="2236200" cy="2615700"/>
            </a:xfrm>
            <a:prstGeom prst="rect">
              <a:avLst/>
            </a:prstGeom>
            <a:solidFill>
              <a:srgbClr val="A4C2F4"/>
            </a:solidFill>
            <a:ln cap="flat" cmpd="sng" w="9525">
              <a:solidFill>
                <a:schemeClr val="lt1"/>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EB Garamond"/>
                  <a:ea typeface="EB Garamond"/>
                  <a:cs typeface="EB Garamond"/>
                  <a:sym typeface="EB Garamond"/>
                </a:rPr>
                <a:t>Lorem ipsum dolor sit amet, consectetur adipiscing elit. Duis sit amet odio vel purus bibendum luctus. Morbi iaculis dapibus tristique. In hac habitasse platea dictumst. Mauris convallis quam at. Morbi iaculis dapibus</a:t>
              </a:r>
              <a:endParaRPr sz="1100">
                <a:latin typeface="EB Garamond"/>
                <a:ea typeface="EB Garamond"/>
                <a:cs typeface="EB Garamond"/>
                <a:sym typeface="EB Garamond"/>
              </a:endParaRPr>
            </a:p>
          </p:txBody>
        </p:sp>
      </p:grpSp>
      <p:grpSp>
        <p:nvGrpSpPr>
          <p:cNvPr id="180" name="Google Shape;180;p28"/>
          <p:cNvGrpSpPr/>
          <p:nvPr/>
        </p:nvGrpSpPr>
        <p:grpSpPr>
          <a:xfrm>
            <a:off x="241200" y="2039053"/>
            <a:ext cx="3305711" cy="2704422"/>
            <a:chOff x="0" y="1189989"/>
            <a:chExt cx="3546900" cy="3482836"/>
          </a:xfrm>
        </p:grpSpPr>
        <p:sp>
          <p:nvSpPr>
            <p:cNvPr id="181" name="Google Shape;181;p28"/>
            <p:cNvSpPr/>
            <p:nvPr/>
          </p:nvSpPr>
          <p:spPr>
            <a:xfrm>
              <a:off x="0" y="1189989"/>
              <a:ext cx="3546900" cy="669000"/>
            </a:xfrm>
            <a:prstGeom prst="homePlate">
              <a:avLst>
                <a:gd fmla="val 50000" name="adj"/>
              </a:avLst>
            </a:prstGeom>
            <a:solidFill>
              <a:srgbClr val="A4C2F4"/>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200">
                  <a:latin typeface="EB Garamond"/>
                  <a:ea typeface="EB Garamond"/>
                  <a:cs typeface="EB Garamond"/>
                  <a:sym typeface="EB Garamond"/>
                </a:rPr>
                <a:t>Lorem 1</a:t>
              </a:r>
              <a:endParaRPr sz="1200">
                <a:latin typeface="EB Garamond"/>
                <a:ea typeface="EB Garamond"/>
                <a:cs typeface="EB Garamond"/>
                <a:sym typeface="EB Garamond"/>
              </a:endParaRPr>
            </a:p>
          </p:txBody>
        </p:sp>
        <p:sp>
          <p:nvSpPr>
            <p:cNvPr id="182" name="Google Shape;182;p28"/>
            <p:cNvSpPr txBox="1"/>
            <p:nvPr/>
          </p:nvSpPr>
          <p:spPr>
            <a:xfrm>
              <a:off x="459572" y="2057125"/>
              <a:ext cx="2236200" cy="2615700"/>
            </a:xfrm>
            <a:prstGeom prst="rect">
              <a:avLst/>
            </a:prstGeom>
            <a:solidFill>
              <a:srgbClr val="A4C2F4"/>
            </a:solid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100">
                  <a:latin typeface="EB Garamond"/>
                  <a:ea typeface="EB Garamond"/>
                  <a:cs typeface="EB Garamond"/>
                  <a:sym typeface="EB Garamond"/>
                </a:rPr>
                <a:t>Lorem ipsum dolor sit amet, consectetur adipiscing elit. Duis sit amet odio vel purus bibendum luctus. Morbi iaculis dapibus tristique. In hac habitasse platea dictumst. Mauris convallis quam at. Morbi iaculis dapibus.</a:t>
              </a:r>
              <a:endParaRPr sz="1100">
                <a:latin typeface="EB Garamond"/>
                <a:ea typeface="EB Garamond"/>
                <a:cs typeface="EB Garamond"/>
                <a:sym typeface="EB Garamond"/>
              </a:endParaRPr>
            </a:p>
          </p:txBody>
        </p:sp>
      </p:grpSp>
      <p:grpSp>
        <p:nvGrpSpPr>
          <p:cNvPr id="183" name="Google Shape;183;p28"/>
          <p:cNvGrpSpPr/>
          <p:nvPr/>
        </p:nvGrpSpPr>
        <p:grpSpPr>
          <a:xfrm>
            <a:off x="2944204" y="2038963"/>
            <a:ext cx="3305700" cy="2704588"/>
            <a:chOff x="2944204" y="1189775"/>
            <a:chExt cx="3305700" cy="3483050"/>
          </a:xfrm>
        </p:grpSpPr>
        <p:sp>
          <p:nvSpPr>
            <p:cNvPr id="184" name="Google Shape;184;p28"/>
            <p:cNvSpPr/>
            <p:nvPr/>
          </p:nvSpPr>
          <p:spPr>
            <a:xfrm>
              <a:off x="2944204" y="1189775"/>
              <a:ext cx="3305700" cy="669000"/>
            </a:xfrm>
            <a:prstGeom prst="chevron">
              <a:avLst>
                <a:gd fmla="val 50000" name="adj"/>
              </a:avLst>
            </a:prstGeom>
            <a:solidFill>
              <a:srgbClr val="A4C2F4"/>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1200">
                  <a:latin typeface="EB Garamond"/>
                  <a:ea typeface="EB Garamond"/>
                  <a:cs typeface="EB Garamond"/>
                  <a:sym typeface="EB Garamond"/>
                </a:rPr>
                <a:t>Lorem 2</a:t>
              </a:r>
              <a:endParaRPr sz="1200">
                <a:latin typeface="EB Garamond"/>
                <a:ea typeface="EB Garamond"/>
                <a:cs typeface="EB Garamond"/>
                <a:sym typeface="EB Garamond"/>
              </a:endParaRPr>
            </a:p>
          </p:txBody>
        </p:sp>
        <p:sp>
          <p:nvSpPr>
            <p:cNvPr id="185" name="Google Shape;185;p28"/>
            <p:cNvSpPr txBox="1"/>
            <p:nvPr/>
          </p:nvSpPr>
          <p:spPr>
            <a:xfrm>
              <a:off x="3478949" y="2057125"/>
              <a:ext cx="2236200" cy="2615700"/>
            </a:xfrm>
            <a:prstGeom prst="rect">
              <a:avLst/>
            </a:prstGeom>
            <a:solidFill>
              <a:srgbClr val="A4C2F4"/>
            </a:solidFill>
            <a:ln cap="flat" cmpd="sng" w="9525">
              <a:solidFill>
                <a:schemeClr val="lt1"/>
              </a:solidFill>
              <a:prstDash val="solid"/>
              <a:round/>
              <a:headEnd len="sm" w="sm" type="none"/>
              <a:tailEnd len="sm" w="sm" type="none"/>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1100">
                  <a:solidFill>
                    <a:schemeClr val="dk1"/>
                  </a:solidFill>
                  <a:latin typeface="EB Garamond"/>
                  <a:ea typeface="EB Garamond"/>
                  <a:cs typeface="EB Garamond"/>
                  <a:sym typeface="EB Garamond"/>
                </a:rPr>
                <a:t>Lorem ipsum dolor sit amet, consectetur adipiscing elit. Duis sit amet odio vel purus bibendum luctus. Morbi iaculis dapibus tristique. In hac habitasse platea dictumst. Mauris convallis quam at. Morbi iaculis dapibus</a:t>
              </a:r>
              <a:endParaRPr sz="1100">
                <a:solidFill>
                  <a:schemeClr val="dk1"/>
                </a:solidFill>
                <a:latin typeface="EB Garamond"/>
                <a:ea typeface="EB Garamond"/>
                <a:cs typeface="EB Garamond"/>
                <a:sym typeface="EB Garamond"/>
              </a:endParaRPr>
            </a:p>
            <a:p>
              <a:pPr indent="0" lvl="0" marL="0" rtl="0" algn="l">
                <a:lnSpc>
                  <a:spcPct val="115000"/>
                </a:lnSpc>
                <a:spcBef>
                  <a:spcPts val="0"/>
                </a:spcBef>
                <a:spcAft>
                  <a:spcPts val="0"/>
                </a:spcAft>
                <a:buNone/>
              </a:pPr>
              <a:r>
                <a:t/>
              </a:r>
              <a:endParaRPr sz="1200">
                <a:latin typeface="EB Garamond"/>
                <a:ea typeface="EB Garamond"/>
                <a:cs typeface="EB Garamond"/>
                <a:sym typeface="EB Garamond"/>
              </a:endParaRPr>
            </a:p>
          </p:txBody>
        </p:sp>
      </p:grpSp>
      <p:pic>
        <p:nvPicPr>
          <p:cNvPr id="186" name="Google Shape;186;p28"/>
          <p:cNvPicPr preferRelativeResize="0"/>
          <p:nvPr/>
        </p:nvPicPr>
        <p:blipFill>
          <a:blip r:embed="rId3">
            <a:alphaModFix/>
          </a:blip>
          <a:stretch>
            <a:fillRect/>
          </a:stretch>
        </p:blipFill>
        <p:spPr>
          <a:xfrm>
            <a:off x="1054400" y="2102000"/>
            <a:ext cx="398775" cy="398775"/>
          </a:xfrm>
          <a:prstGeom prst="rect">
            <a:avLst/>
          </a:prstGeom>
          <a:noFill/>
          <a:ln>
            <a:noFill/>
          </a:ln>
        </p:spPr>
      </p:pic>
      <p:pic>
        <p:nvPicPr>
          <p:cNvPr id="187" name="Google Shape;187;p28"/>
          <p:cNvPicPr preferRelativeResize="0"/>
          <p:nvPr/>
        </p:nvPicPr>
        <p:blipFill>
          <a:blip r:embed="rId3">
            <a:alphaModFix/>
          </a:blip>
          <a:stretch>
            <a:fillRect/>
          </a:stretch>
        </p:blipFill>
        <p:spPr>
          <a:xfrm>
            <a:off x="3771450" y="2102000"/>
            <a:ext cx="398775" cy="398775"/>
          </a:xfrm>
          <a:prstGeom prst="rect">
            <a:avLst/>
          </a:prstGeom>
          <a:noFill/>
          <a:ln>
            <a:noFill/>
          </a:ln>
        </p:spPr>
      </p:pic>
      <p:pic>
        <p:nvPicPr>
          <p:cNvPr id="188" name="Google Shape;188;p28"/>
          <p:cNvPicPr preferRelativeResize="0"/>
          <p:nvPr/>
        </p:nvPicPr>
        <p:blipFill>
          <a:blip r:embed="rId3">
            <a:alphaModFix/>
          </a:blip>
          <a:stretch>
            <a:fillRect/>
          </a:stretch>
        </p:blipFill>
        <p:spPr>
          <a:xfrm>
            <a:off x="6529075" y="2102000"/>
            <a:ext cx="398775" cy="398775"/>
          </a:xfrm>
          <a:prstGeom prst="rect">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 name="Shape 192"/>
        <p:cNvGrpSpPr/>
        <p:nvPr/>
      </p:nvGrpSpPr>
      <p:grpSpPr>
        <a:xfrm>
          <a:off x="0" y="0"/>
          <a:ext cx="0" cy="0"/>
          <a:chOff x="0" y="0"/>
          <a:chExt cx="0" cy="0"/>
        </a:xfrm>
      </p:grpSpPr>
      <p:pic>
        <p:nvPicPr>
          <p:cNvPr descr="Unidos, Bandera, Estados, De, América, American" id="193" name="Google Shape;193;p29"/>
          <p:cNvPicPr preferRelativeResize="0"/>
          <p:nvPr/>
        </p:nvPicPr>
        <p:blipFill rotWithShape="1">
          <a:blip r:embed="rId3">
            <a:alphaModFix amt="55000"/>
          </a:blip>
          <a:srcRect b="0" l="0" r="6480" t="0"/>
          <a:stretch/>
        </p:blipFill>
        <p:spPr>
          <a:xfrm>
            <a:off x="0" y="0"/>
            <a:ext cx="9144000" cy="5143499"/>
          </a:xfrm>
          <a:prstGeom prst="rect">
            <a:avLst/>
          </a:prstGeom>
          <a:noFill/>
          <a:ln>
            <a:noFill/>
          </a:ln>
        </p:spPr>
      </p:pic>
      <p:sp>
        <p:nvSpPr>
          <p:cNvPr id="194" name="Google Shape;194;p29"/>
          <p:cNvSpPr txBox="1"/>
          <p:nvPr>
            <p:ph type="title"/>
          </p:nvPr>
        </p:nvSpPr>
        <p:spPr>
          <a:xfrm>
            <a:off x="6377150" y="269600"/>
            <a:ext cx="1836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MAPS</a:t>
            </a:r>
            <a:endParaRPr>
              <a:solidFill>
                <a:srgbClr val="000000"/>
              </a:solidFill>
              <a:latin typeface="EB Garamond"/>
              <a:ea typeface="EB Garamond"/>
              <a:cs typeface="EB Garamond"/>
              <a:sym typeface="EB Garamond"/>
            </a:endParaRPr>
          </a:p>
        </p:txBody>
      </p:sp>
      <p:pic>
        <p:nvPicPr>
          <p:cNvPr descr="fondos-presentaciones.png" id="195" name="Google Shape;195;p29"/>
          <p:cNvPicPr preferRelativeResize="0"/>
          <p:nvPr/>
        </p:nvPicPr>
        <p:blipFill rotWithShape="1">
          <a:blip r:embed="rId4">
            <a:alphaModFix/>
          </a:blip>
          <a:srcRect b="69" l="0" r="0" t="69"/>
          <a:stretch/>
        </p:blipFill>
        <p:spPr>
          <a:xfrm>
            <a:off x="907600" y="1017726"/>
            <a:ext cx="7243474" cy="3700950"/>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9" name="Shape 199"/>
        <p:cNvGrpSpPr/>
        <p:nvPr/>
      </p:nvGrpSpPr>
      <p:grpSpPr>
        <a:xfrm>
          <a:off x="0" y="0"/>
          <a:ext cx="0" cy="0"/>
          <a:chOff x="0" y="0"/>
          <a:chExt cx="0" cy="0"/>
        </a:xfrm>
      </p:grpSpPr>
      <p:pic>
        <p:nvPicPr>
          <p:cNvPr descr="Bandera Americana, Bandera, American, Estrellas, Rayas" id="200" name="Google Shape;200;p30"/>
          <p:cNvPicPr preferRelativeResize="0"/>
          <p:nvPr/>
        </p:nvPicPr>
        <p:blipFill>
          <a:blip r:embed="rId3">
            <a:alphaModFix/>
          </a:blip>
          <a:stretch>
            <a:fillRect/>
          </a:stretch>
        </p:blipFill>
        <p:spPr>
          <a:xfrm>
            <a:off x="3685275" y="1039323"/>
            <a:ext cx="5458726" cy="3064847"/>
          </a:xfrm>
          <a:prstGeom prst="rect">
            <a:avLst/>
          </a:prstGeom>
          <a:noFill/>
          <a:ln>
            <a:noFill/>
          </a:ln>
        </p:spPr>
      </p:pic>
      <p:pic>
        <p:nvPicPr>
          <p:cNvPr descr="computer, technology, working icon" id="201" name="Google Shape;201;p30"/>
          <p:cNvPicPr preferRelativeResize="0"/>
          <p:nvPr/>
        </p:nvPicPr>
        <p:blipFill>
          <a:blip r:embed="rId4">
            <a:alphaModFix/>
          </a:blip>
          <a:stretch>
            <a:fillRect/>
          </a:stretch>
        </p:blipFill>
        <p:spPr>
          <a:xfrm>
            <a:off x="714000" y="2829625"/>
            <a:ext cx="772800" cy="772800"/>
          </a:xfrm>
          <a:prstGeom prst="rect">
            <a:avLst/>
          </a:prstGeom>
          <a:noFill/>
          <a:ln>
            <a:noFill/>
          </a:ln>
        </p:spPr>
      </p:pic>
      <p:sp>
        <p:nvSpPr>
          <p:cNvPr id="202" name="Google Shape;202;p30"/>
          <p:cNvSpPr txBox="1"/>
          <p:nvPr>
            <p:ph type="title"/>
          </p:nvPr>
        </p:nvSpPr>
        <p:spPr>
          <a:xfrm>
            <a:off x="255525" y="225100"/>
            <a:ext cx="5374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EB Garamond"/>
                <a:ea typeface="EB Garamond"/>
                <a:cs typeface="EB Garamond"/>
                <a:sym typeface="EB Garamond"/>
              </a:rPr>
              <a:t>TECHNOLOGY PRESENTATIONS</a:t>
            </a:r>
            <a:endParaRPr>
              <a:solidFill>
                <a:srgbClr val="000000"/>
              </a:solidFill>
              <a:latin typeface="EB Garamond"/>
              <a:ea typeface="EB Garamond"/>
              <a:cs typeface="EB Garamond"/>
              <a:sym typeface="EB Garamond"/>
            </a:endParaRPr>
          </a:p>
        </p:txBody>
      </p:sp>
      <p:sp>
        <p:nvSpPr>
          <p:cNvPr id="203" name="Google Shape;203;p30"/>
          <p:cNvSpPr txBox="1"/>
          <p:nvPr>
            <p:ph idx="1" type="body"/>
          </p:nvPr>
        </p:nvSpPr>
        <p:spPr>
          <a:xfrm>
            <a:off x="255525" y="1119025"/>
            <a:ext cx="3353700" cy="11181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chemeClr val="dk1"/>
              </a:buClr>
              <a:buSzPts val="1100"/>
              <a:buFont typeface="Arial"/>
              <a:buNone/>
            </a:pPr>
            <a:r>
              <a:rPr lang="en">
                <a:solidFill>
                  <a:srgbClr val="000000"/>
                </a:solidFill>
                <a:latin typeface="EB Garamond"/>
                <a:ea typeface="EB Garamond"/>
                <a:cs typeface="EB Garamond"/>
                <a:sym typeface="EB Garamond"/>
              </a:rPr>
              <a:t>In the next slides, we provide some templates for your App/web presentations.</a:t>
            </a:r>
            <a:endParaRPr>
              <a:solidFill>
                <a:srgbClr val="000000"/>
              </a:solidFill>
              <a:latin typeface="EB Garamond"/>
              <a:ea typeface="EB Garamond"/>
              <a:cs typeface="EB Garamond"/>
              <a:sym typeface="EB Garamond"/>
            </a:endParaRPr>
          </a:p>
        </p:txBody>
      </p:sp>
      <p:pic>
        <p:nvPicPr>
          <p:cNvPr descr="apple, device, ipad, tablet, technology icon" id="204" name="Google Shape;204;p30"/>
          <p:cNvPicPr preferRelativeResize="0"/>
          <p:nvPr/>
        </p:nvPicPr>
        <p:blipFill>
          <a:blip r:embed="rId5">
            <a:alphaModFix/>
          </a:blip>
          <a:stretch>
            <a:fillRect/>
          </a:stretch>
        </p:blipFill>
        <p:spPr>
          <a:xfrm>
            <a:off x="2223175" y="2829625"/>
            <a:ext cx="772800" cy="772800"/>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8" name="Shape 208"/>
        <p:cNvGrpSpPr/>
        <p:nvPr/>
      </p:nvGrpSpPr>
      <p:grpSpPr>
        <a:xfrm>
          <a:off x="0" y="0"/>
          <a:ext cx="0" cy="0"/>
          <a:chOff x="0" y="0"/>
          <a:chExt cx="0" cy="0"/>
        </a:xfrm>
      </p:grpSpPr>
      <p:sp>
        <p:nvSpPr>
          <p:cNvPr id="209" name="Google Shape;209;p31"/>
          <p:cNvSpPr txBox="1"/>
          <p:nvPr>
            <p:ph idx="1" type="body"/>
          </p:nvPr>
        </p:nvSpPr>
        <p:spPr>
          <a:xfrm>
            <a:off x="606975" y="1764712"/>
            <a:ext cx="4436100" cy="24453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EB Garamond"/>
                <a:ea typeface="EB Garamond"/>
                <a:cs typeface="EB Garamond"/>
                <a:sym typeface="EB Garamond"/>
              </a:rPr>
              <a:t>Present your App using this template.</a:t>
            </a:r>
            <a:endParaRPr sz="2000">
              <a:solidFill>
                <a:srgbClr val="000000"/>
              </a:solidFill>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t/>
            </a:r>
            <a:endParaRPr sz="2000">
              <a:solidFill>
                <a:srgbClr val="000000"/>
              </a:solidFill>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EB Garamond"/>
                <a:ea typeface="EB Garamond"/>
                <a:cs typeface="EB Garamond"/>
                <a:sym typeface="EB Garamond"/>
              </a:rPr>
              <a:t>You can modify the image or add text. </a:t>
            </a:r>
            <a:endParaRPr sz="2000">
              <a:solidFill>
                <a:srgbClr val="000000"/>
              </a:solidFill>
              <a:latin typeface="EB Garamond"/>
              <a:ea typeface="EB Garamond"/>
              <a:cs typeface="EB Garamond"/>
              <a:sym typeface="EB Garamond"/>
            </a:endParaRPr>
          </a:p>
        </p:txBody>
      </p:sp>
      <p:sp>
        <p:nvSpPr>
          <p:cNvPr id="210" name="Google Shape;210;p31"/>
          <p:cNvSpPr txBox="1"/>
          <p:nvPr>
            <p:ph type="title"/>
          </p:nvPr>
        </p:nvSpPr>
        <p:spPr>
          <a:xfrm>
            <a:off x="718700" y="947925"/>
            <a:ext cx="4278000" cy="575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EB Garamond"/>
                <a:ea typeface="EB Garamond"/>
                <a:cs typeface="EB Garamond"/>
                <a:sym typeface="EB Garamond"/>
              </a:rPr>
              <a:t>IPHONE</a:t>
            </a:r>
            <a:endParaRPr>
              <a:solidFill>
                <a:srgbClr val="000000"/>
              </a:solidFill>
              <a:latin typeface="EB Garamond"/>
              <a:ea typeface="EB Garamond"/>
              <a:cs typeface="EB Garamond"/>
              <a:sym typeface="EB Garamond"/>
            </a:endParaRPr>
          </a:p>
        </p:txBody>
      </p:sp>
      <p:pic>
        <p:nvPicPr>
          <p:cNvPr descr="Capitolio, La Construcción De, Washington, Estado" id="211" name="Google Shape;211;p31"/>
          <p:cNvPicPr preferRelativeResize="0"/>
          <p:nvPr/>
        </p:nvPicPr>
        <p:blipFill rotWithShape="1">
          <a:blip r:embed="rId3">
            <a:alphaModFix/>
          </a:blip>
          <a:srcRect b="22225" l="25664" r="38167" t="14071"/>
          <a:stretch/>
        </p:blipFill>
        <p:spPr>
          <a:xfrm>
            <a:off x="5677300" y="933450"/>
            <a:ext cx="2790426" cy="3276600"/>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5" name="Shape 215"/>
        <p:cNvGrpSpPr/>
        <p:nvPr/>
      </p:nvGrpSpPr>
      <p:grpSpPr>
        <a:xfrm>
          <a:off x="0" y="0"/>
          <a:ext cx="0" cy="0"/>
          <a:chOff x="0" y="0"/>
          <a:chExt cx="0" cy="0"/>
        </a:xfrm>
      </p:grpSpPr>
      <p:sp>
        <p:nvSpPr>
          <p:cNvPr id="216" name="Google Shape;216;p32"/>
          <p:cNvSpPr txBox="1"/>
          <p:nvPr>
            <p:ph type="title"/>
          </p:nvPr>
        </p:nvSpPr>
        <p:spPr>
          <a:xfrm>
            <a:off x="311700" y="887100"/>
            <a:ext cx="4116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EB Garamond"/>
                <a:ea typeface="EB Garamond"/>
                <a:cs typeface="EB Garamond"/>
                <a:sym typeface="EB Garamond"/>
              </a:rPr>
              <a:t>ANDROID</a:t>
            </a:r>
            <a:endParaRPr>
              <a:solidFill>
                <a:srgbClr val="000000"/>
              </a:solidFill>
              <a:latin typeface="EB Garamond"/>
              <a:ea typeface="EB Garamond"/>
              <a:cs typeface="EB Garamond"/>
              <a:sym typeface="EB Garamond"/>
            </a:endParaRPr>
          </a:p>
        </p:txBody>
      </p:sp>
      <p:sp>
        <p:nvSpPr>
          <p:cNvPr id="217" name="Google Shape;217;p32"/>
          <p:cNvSpPr txBox="1"/>
          <p:nvPr>
            <p:ph idx="1" type="body"/>
          </p:nvPr>
        </p:nvSpPr>
        <p:spPr>
          <a:xfrm>
            <a:off x="311700" y="1705600"/>
            <a:ext cx="4409100" cy="18930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EB Garamond"/>
                <a:ea typeface="EB Garamond"/>
                <a:cs typeface="EB Garamond"/>
                <a:sym typeface="EB Garamond"/>
              </a:rPr>
              <a:t>Present your App using this template.</a:t>
            </a:r>
            <a:endParaRPr sz="2000">
              <a:solidFill>
                <a:srgbClr val="000000"/>
              </a:solidFill>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t/>
            </a:r>
            <a:endParaRPr sz="2000">
              <a:solidFill>
                <a:srgbClr val="000000"/>
              </a:solidFill>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EB Garamond"/>
                <a:ea typeface="EB Garamond"/>
                <a:cs typeface="EB Garamond"/>
                <a:sym typeface="EB Garamond"/>
              </a:rPr>
              <a:t>You can modify the image or add text. </a:t>
            </a:r>
            <a:endParaRPr sz="2000">
              <a:solidFill>
                <a:srgbClr val="000000"/>
              </a:solidFill>
              <a:latin typeface="EB Garamond"/>
              <a:ea typeface="EB Garamond"/>
              <a:cs typeface="EB Garamond"/>
              <a:sym typeface="EB Garamond"/>
            </a:endParaRPr>
          </a:p>
        </p:txBody>
      </p:sp>
      <p:pic>
        <p:nvPicPr>
          <p:cNvPr descr="Android, Sistema Operativo, Reinicio, Apertura" id="218" name="Google Shape;218;p32"/>
          <p:cNvPicPr preferRelativeResize="0"/>
          <p:nvPr/>
        </p:nvPicPr>
        <p:blipFill>
          <a:blip r:embed="rId3">
            <a:alphaModFix/>
          </a:blip>
          <a:stretch>
            <a:fillRect/>
          </a:stretch>
        </p:blipFill>
        <p:spPr>
          <a:xfrm>
            <a:off x="6591252" y="839687"/>
            <a:ext cx="1866775" cy="3464126"/>
          </a:xfrm>
          <a:prstGeom prst="rect">
            <a:avLst/>
          </a:prstGeom>
          <a:noFill/>
          <a:ln>
            <a:noFill/>
          </a:ln>
        </p:spPr>
      </p:pic>
      <p:pic>
        <p:nvPicPr>
          <p:cNvPr descr="flag of USA" id="219" name="Google Shape;219;p32"/>
          <p:cNvPicPr preferRelativeResize="0"/>
          <p:nvPr/>
        </p:nvPicPr>
        <p:blipFill rotWithShape="1">
          <a:blip r:embed="rId4">
            <a:alphaModFix/>
          </a:blip>
          <a:srcRect b="13759" l="7405" r="37284" t="18891"/>
          <a:stretch/>
        </p:blipFill>
        <p:spPr>
          <a:xfrm>
            <a:off x="6656959" y="1019488"/>
            <a:ext cx="1735366" cy="2817550"/>
          </a:xfrm>
          <a:prstGeom prst="rect">
            <a:avLst/>
          </a:prstGeom>
          <a:noFill/>
          <a:ln>
            <a:noFill/>
          </a:ln>
        </p:spPr>
      </p:pic>
      <p:pic>
        <p:nvPicPr>
          <p:cNvPr id="220" name="Google Shape;220;p32"/>
          <p:cNvPicPr preferRelativeResize="0"/>
          <p:nvPr/>
        </p:nvPicPr>
        <p:blipFill>
          <a:blip r:embed="rId5">
            <a:alphaModFix/>
          </a:blip>
          <a:stretch>
            <a:fillRect/>
          </a:stretch>
        </p:blipFill>
        <p:spPr>
          <a:xfrm>
            <a:off x="7041287" y="2762662"/>
            <a:ext cx="966700" cy="966700"/>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 name="Shape 224"/>
        <p:cNvGrpSpPr/>
        <p:nvPr/>
      </p:nvGrpSpPr>
      <p:grpSpPr>
        <a:xfrm>
          <a:off x="0" y="0"/>
          <a:ext cx="0" cy="0"/>
          <a:chOff x="0" y="0"/>
          <a:chExt cx="0" cy="0"/>
        </a:xfrm>
      </p:grpSpPr>
      <p:pic>
        <p:nvPicPr>
          <p:cNvPr descr="Tablet, Tecnología, Móvil, Movilidad, Electrónica" id="225" name="Google Shape;225;p33"/>
          <p:cNvPicPr preferRelativeResize="0"/>
          <p:nvPr/>
        </p:nvPicPr>
        <p:blipFill>
          <a:blip r:embed="rId3">
            <a:alphaModFix/>
          </a:blip>
          <a:stretch>
            <a:fillRect/>
          </a:stretch>
        </p:blipFill>
        <p:spPr>
          <a:xfrm>
            <a:off x="5593400" y="1517725"/>
            <a:ext cx="2804099" cy="1984553"/>
          </a:xfrm>
          <a:prstGeom prst="rect">
            <a:avLst/>
          </a:prstGeom>
          <a:noFill/>
          <a:ln>
            <a:noFill/>
          </a:ln>
        </p:spPr>
      </p:pic>
      <p:sp>
        <p:nvSpPr>
          <p:cNvPr id="226" name="Google Shape;226;p33"/>
          <p:cNvSpPr txBox="1"/>
          <p:nvPr>
            <p:ph type="title"/>
          </p:nvPr>
        </p:nvSpPr>
        <p:spPr>
          <a:xfrm>
            <a:off x="311700" y="871450"/>
            <a:ext cx="42681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2400">
                <a:solidFill>
                  <a:srgbClr val="000000"/>
                </a:solidFill>
                <a:latin typeface="EB Garamond"/>
                <a:ea typeface="EB Garamond"/>
                <a:cs typeface="EB Garamond"/>
                <a:sym typeface="EB Garamond"/>
              </a:rPr>
              <a:t>TABLET</a:t>
            </a:r>
            <a:endParaRPr>
              <a:solidFill>
                <a:srgbClr val="000000"/>
              </a:solidFill>
              <a:latin typeface="EB Garamond"/>
              <a:ea typeface="EB Garamond"/>
              <a:cs typeface="EB Garamond"/>
              <a:sym typeface="EB Garamond"/>
            </a:endParaRPr>
          </a:p>
        </p:txBody>
      </p:sp>
      <p:sp>
        <p:nvSpPr>
          <p:cNvPr id="227" name="Google Shape;227;p33"/>
          <p:cNvSpPr txBox="1"/>
          <p:nvPr>
            <p:ph idx="1" type="body"/>
          </p:nvPr>
        </p:nvSpPr>
        <p:spPr>
          <a:xfrm>
            <a:off x="311700" y="1763900"/>
            <a:ext cx="4268100" cy="20238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EB Garamond"/>
                <a:ea typeface="EB Garamond"/>
                <a:cs typeface="EB Garamond"/>
                <a:sym typeface="EB Garamond"/>
              </a:rPr>
              <a:t>Present your App using this template.</a:t>
            </a:r>
            <a:endParaRPr sz="2000">
              <a:solidFill>
                <a:srgbClr val="000000"/>
              </a:solidFill>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t/>
            </a:r>
            <a:endParaRPr sz="2000">
              <a:solidFill>
                <a:srgbClr val="000000"/>
              </a:solidFill>
              <a:latin typeface="EB Garamond"/>
              <a:ea typeface="EB Garamond"/>
              <a:cs typeface="EB Garamond"/>
              <a:sym typeface="EB Garamond"/>
            </a:endParaRPr>
          </a:p>
          <a:p>
            <a:pPr indent="0" lvl="0" marL="0" rtl="0" algn="l">
              <a:lnSpc>
                <a:spcPct val="115000"/>
              </a:lnSpc>
              <a:spcBef>
                <a:spcPts val="0"/>
              </a:spcBef>
              <a:spcAft>
                <a:spcPts val="0"/>
              </a:spcAft>
              <a:buClr>
                <a:schemeClr val="dk1"/>
              </a:buClr>
              <a:buSzPts val="1100"/>
              <a:buFont typeface="Arial"/>
              <a:buNone/>
            </a:pPr>
            <a:r>
              <a:rPr lang="en" sz="2000">
                <a:solidFill>
                  <a:srgbClr val="000000"/>
                </a:solidFill>
                <a:latin typeface="EB Garamond"/>
                <a:ea typeface="EB Garamond"/>
                <a:cs typeface="EB Garamond"/>
                <a:sym typeface="EB Garamond"/>
              </a:rPr>
              <a:t>You can modify the image or add text.</a:t>
            </a:r>
            <a:endParaRPr sz="2000">
              <a:solidFill>
                <a:srgbClr val="000000"/>
              </a:solidFill>
              <a:latin typeface="EB Garamond"/>
              <a:ea typeface="EB Garamond"/>
              <a:cs typeface="EB Garamond"/>
              <a:sym typeface="EB Garamond"/>
            </a:endParaRPr>
          </a:p>
        </p:txBody>
      </p:sp>
      <p:sp>
        <p:nvSpPr>
          <p:cNvPr id="228" name="Google Shape;228;p33"/>
          <p:cNvSpPr txBox="1"/>
          <p:nvPr/>
        </p:nvSpPr>
        <p:spPr>
          <a:xfrm>
            <a:off x="6166175" y="2957575"/>
            <a:ext cx="1640400" cy="295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3C78D8"/>
                </a:solidFill>
                <a:latin typeface="Bree Serif"/>
                <a:ea typeface="Bree Serif"/>
                <a:cs typeface="Bree Serif"/>
                <a:sym typeface="Bree Serif"/>
              </a:rPr>
              <a:t>www.slidespower.com</a:t>
            </a:r>
            <a:endParaRPr sz="1100">
              <a:solidFill>
                <a:srgbClr val="3C78D8"/>
              </a:solidFill>
              <a:latin typeface="Bree Serif"/>
              <a:ea typeface="Bree Serif"/>
              <a:cs typeface="Bree Serif"/>
              <a:sym typeface="Bree Serif"/>
            </a:endParaRPr>
          </a:p>
        </p:txBody>
      </p:sp>
      <p:pic>
        <p:nvPicPr>
          <p:cNvPr descr="states, united icon" id="229" name="Google Shape;229;p33"/>
          <p:cNvPicPr preferRelativeResize="0"/>
          <p:nvPr/>
        </p:nvPicPr>
        <p:blipFill>
          <a:blip r:embed="rId4">
            <a:alphaModFix/>
          </a:blip>
          <a:stretch>
            <a:fillRect/>
          </a:stretch>
        </p:blipFill>
        <p:spPr>
          <a:xfrm>
            <a:off x="6395825" y="1840100"/>
            <a:ext cx="1181100" cy="1181100"/>
          </a:xfrm>
          <a:prstGeom prst="rect">
            <a:avLst/>
          </a:prstGeom>
          <a:noFill/>
          <a:ln>
            <a:noFill/>
          </a:ln>
        </p:spPr>
      </p:pic>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 name="Shape 233"/>
        <p:cNvGrpSpPr/>
        <p:nvPr/>
      </p:nvGrpSpPr>
      <p:grpSpPr>
        <a:xfrm>
          <a:off x="0" y="0"/>
          <a:ext cx="0" cy="0"/>
          <a:chOff x="0" y="0"/>
          <a:chExt cx="0" cy="0"/>
        </a:xfrm>
      </p:grpSpPr>
      <p:pic>
        <p:nvPicPr>
          <p:cNvPr descr="Azul, Cielo, American, Bandera, Estados Unidos" id="234" name="Google Shape;234;p34"/>
          <p:cNvPicPr preferRelativeResize="0"/>
          <p:nvPr/>
        </p:nvPicPr>
        <p:blipFill rotWithShape="1">
          <a:blip r:embed="rId3">
            <a:alphaModFix/>
          </a:blip>
          <a:srcRect b="142" l="0" r="0" t="16000"/>
          <a:stretch/>
        </p:blipFill>
        <p:spPr>
          <a:xfrm>
            <a:off x="0" y="0"/>
            <a:ext cx="9143999" cy="5143500"/>
          </a:xfrm>
          <a:prstGeom prst="rect">
            <a:avLst/>
          </a:prstGeom>
          <a:noFill/>
          <a:ln>
            <a:noFill/>
          </a:ln>
        </p:spPr>
      </p:pic>
      <p:sp>
        <p:nvSpPr>
          <p:cNvPr id="235" name="Google Shape;235;p34"/>
          <p:cNvSpPr txBox="1"/>
          <p:nvPr>
            <p:ph type="title"/>
          </p:nvPr>
        </p:nvSpPr>
        <p:spPr>
          <a:xfrm>
            <a:off x="2625000" y="264925"/>
            <a:ext cx="38940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FINAL CONCLUSIONS</a:t>
            </a:r>
            <a:endParaRPr>
              <a:solidFill>
                <a:srgbClr val="000000"/>
              </a:solidFill>
              <a:latin typeface="EB Garamond"/>
              <a:ea typeface="EB Garamond"/>
              <a:cs typeface="EB Garamond"/>
              <a:sym typeface="EB Garamond"/>
            </a:endParaRPr>
          </a:p>
        </p:txBody>
      </p:sp>
      <p:sp>
        <p:nvSpPr>
          <p:cNvPr id="236" name="Google Shape;236;p34"/>
          <p:cNvSpPr txBox="1"/>
          <p:nvPr>
            <p:ph idx="1" type="body"/>
          </p:nvPr>
        </p:nvSpPr>
        <p:spPr>
          <a:xfrm>
            <a:off x="311700" y="1064413"/>
            <a:ext cx="8520600" cy="450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600">
                <a:solidFill>
                  <a:srgbClr val="000000"/>
                </a:solidFill>
                <a:latin typeface="EB Garamond"/>
                <a:ea typeface="EB Garamond"/>
                <a:cs typeface="EB Garamond"/>
                <a:sym typeface="EB Garamond"/>
              </a:rPr>
              <a:t>We proceed to make a summary of the main discussed points in the presentation.</a:t>
            </a:r>
            <a:endParaRPr sz="1600">
              <a:solidFill>
                <a:srgbClr val="000000"/>
              </a:solidFill>
              <a:latin typeface="EB Garamond"/>
              <a:ea typeface="EB Garamond"/>
              <a:cs typeface="EB Garamond"/>
              <a:sym typeface="EB Garamond"/>
            </a:endParaRPr>
          </a:p>
          <a:p>
            <a:pPr indent="0" lvl="0" marL="0" rtl="0" algn="l">
              <a:spcBef>
                <a:spcPts val="1600"/>
              </a:spcBef>
              <a:spcAft>
                <a:spcPts val="0"/>
              </a:spcAft>
              <a:buClr>
                <a:schemeClr val="dk1"/>
              </a:buClr>
              <a:buSzPts val="1100"/>
              <a:buFont typeface="Arial"/>
              <a:buNone/>
            </a:pPr>
            <a:r>
              <a:t/>
            </a:r>
            <a:endParaRPr sz="1600">
              <a:solidFill>
                <a:srgbClr val="000000"/>
              </a:solidFill>
              <a:latin typeface="EB Garamond"/>
              <a:ea typeface="EB Garamond"/>
              <a:cs typeface="EB Garamond"/>
              <a:sym typeface="EB Garamond"/>
            </a:endParaRPr>
          </a:p>
          <a:p>
            <a:pPr indent="0" lvl="0" marL="0" rtl="0" algn="l">
              <a:spcBef>
                <a:spcPts val="1600"/>
              </a:spcBef>
              <a:spcAft>
                <a:spcPts val="0"/>
              </a:spcAft>
              <a:buClr>
                <a:schemeClr val="dk1"/>
              </a:buClr>
              <a:buSzPts val="1100"/>
              <a:buFont typeface="Arial"/>
              <a:buNone/>
            </a:pPr>
            <a:r>
              <a:t/>
            </a:r>
            <a:endParaRPr sz="1600">
              <a:solidFill>
                <a:srgbClr val="000000"/>
              </a:solidFill>
              <a:latin typeface="EB Garamond"/>
              <a:ea typeface="EB Garamond"/>
              <a:cs typeface="EB Garamond"/>
              <a:sym typeface="EB Garamond"/>
            </a:endParaRPr>
          </a:p>
          <a:p>
            <a:pPr indent="0" lvl="0" marL="0" rtl="0" algn="l">
              <a:spcBef>
                <a:spcPts val="1600"/>
              </a:spcBef>
              <a:spcAft>
                <a:spcPts val="1600"/>
              </a:spcAft>
              <a:buClr>
                <a:schemeClr val="accent2"/>
              </a:buClr>
              <a:buFont typeface="Arial"/>
              <a:buNone/>
            </a:pPr>
            <a:r>
              <a:t/>
            </a:r>
            <a:endParaRPr sz="1600">
              <a:solidFill>
                <a:srgbClr val="000000"/>
              </a:solidFill>
              <a:latin typeface="EB Garamond"/>
              <a:ea typeface="EB Garamond"/>
              <a:cs typeface="EB Garamond"/>
              <a:sym typeface="EB Garamond"/>
            </a:endParaRPr>
          </a:p>
        </p:txBody>
      </p:sp>
      <p:graphicFrame>
        <p:nvGraphicFramePr>
          <p:cNvPr id="237" name="Google Shape;237;p34"/>
          <p:cNvGraphicFramePr/>
          <p:nvPr/>
        </p:nvGraphicFramePr>
        <p:xfrm>
          <a:off x="311700" y="2198600"/>
          <a:ext cx="3000000" cy="3000000"/>
        </p:xfrm>
        <a:graphic>
          <a:graphicData uri="http://schemas.openxmlformats.org/drawingml/2006/table">
            <a:tbl>
              <a:tblPr>
                <a:noFill/>
                <a:tableStyleId>{6871BBB5-5A90-4B89-A6C3-F280A6815581}</a:tableStyleId>
              </a:tblPr>
              <a:tblGrid>
                <a:gridCol w="2090600"/>
                <a:gridCol w="2130150"/>
                <a:gridCol w="2169700"/>
                <a:gridCol w="2130150"/>
              </a:tblGrid>
              <a:tr h="2263350">
                <a:tc>
                  <a:txBody>
                    <a:bodyPr/>
                    <a:lstStyle/>
                    <a:p>
                      <a:pPr indent="0" lvl="0" marL="0" rtl="0" algn="l">
                        <a:spcBef>
                          <a:spcPts val="0"/>
                        </a:spcBef>
                        <a:spcAft>
                          <a:spcPts val="0"/>
                        </a:spcAft>
                        <a:buClr>
                          <a:schemeClr val="dk1"/>
                        </a:buClr>
                        <a:buSzPts val="1100"/>
                        <a:buFont typeface="Arial"/>
                        <a:buNone/>
                      </a:pPr>
                      <a:r>
                        <a:rPr b="1" lang="en">
                          <a:latin typeface="EB Garamond"/>
                          <a:ea typeface="EB Garamond"/>
                          <a:cs typeface="EB Garamond"/>
                          <a:sym typeface="EB Garamond"/>
                        </a:rPr>
                        <a:t>FONT</a:t>
                      </a:r>
                      <a:endParaRPr b="1">
                        <a:latin typeface="EB Garamond"/>
                        <a:ea typeface="EB Garamond"/>
                        <a:cs typeface="EB Garamond"/>
                        <a:sym typeface="EB Garamond"/>
                      </a:endParaRPr>
                    </a:p>
                    <a:p>
                      <a:pPr indent="0" lvl="0" marL="0" rtl="0" algn="l">
                        <a:spcBef>
                          <a:spcPts val="0"/>
                        </a:spcBef>
                        <a:spcAft>
                          <a:spcPts val="0"/>
                        </a:spcAft>
                        <a:buClr>
                          <a:schemeClr val="dk1"/>
                        </a:buClr>
                        <a:buSzPts val="1100"/>
                        <a:buFont typeface="Arial"/>
                        <a:buNone/>
                      </a:pPr>
                      <a:r>
                        <a:t/>
                      </a:r>
                      <a:endParaRPr b="1">
                        <a:latin typeface="EB Garamond"/>
                        <a:ea typeface="EB Garamond"/>
                        <a:cs typeface="EB Garamond"/>
                        <a:sym typeface="EB Garamond"/>
                      </a:endParaRPr>
                    </a:p>
                    <a:p>
                      <a:pPr indent="0" lvl="0" marL="0" rtl="0" algn="l">
                        <a:spcBef>
                          <a:spcPts val="0"/>
                        </a:spcBef>
                        <a:spcAft>
                          <a:spcPts val="0"/>
                        </a:spcAft>
                        <a:buClr>
                          <a:schemeClr val="dk1"/>
                        </a:buClr>
                        <a:buSzPts val="1100"/>
                        <a:buFont typeface="Arial"/>
                        <a:buNone/>
                      </a:pPr>
                      <a:r>
                        <a:rPr lang="en">
                          <a:latin typeface="EB Garamond"/>
                          <a:ea typeface="EB Garamond"/>
                          <a:cs typeface="EB Garamond"/>
                          <a:sym typeface="EB Garamond"/>
                        </a:rPr>
                        <a:t>It is important to choose a types that can be easily read without being bold. For example: “ Impact”</a:t>
                      </a:r>
                      <a:endParaRPr>
                        <a:latin typeface="EB Garamond"/>
                        <a:ea typeface="EB Garamond"/>
                        <a:cs typeface="EB Garamond"/>
                        <a:sym typeface="EB Garamond"/>
                      </a:endParaRPr>
                    </a:p>
                  </a:txBody>
                  <a:tcPr marT="91425" marB="91425" marR="91425" marL="91425">
                    <a:lnL cap="flat" cmpd="sng" w="28575">
                      <a:solidFill>
                        <a:srgbClr val="1155CC"/>
                      </a:solidFill>
                      <a:prstDash val="solid"/>
                      <a:round/>
                      <a:headEnd len="sm" w="sm" type="none"/>
                      <a:tailEnd len="sm" w="sm" type="none"/>
                    </a:lnL>
                    <a:lnR cap="flat" cmpd="sng" w="28575">
                      <a:solidFill>
                        <a:srgbClr val="1155CC"/>
                      </a:solidFill>
                      <a:prstDash val="solid"/>
                      <a:round/>
                      <a:headEnd len="sm" w="sm" type="none"/>
                      <a:tailEnd len="sm" w="sm" type="none"/>
                    </a:lnR>
                    <a:lnT cap="flat" cmpd="sng" w="28575">
                      <a:solidFill>
                        <a:srgbClr val="1155CC"/>
                      </a:solidFill>
                      <a:prstDash val="solid"/>
                      <a:round/>
                      <a:headEnd len="sm" w="sm" type="none"/>
                      <a:tailEnd len="sm" w="sm" type="none"/>
                    </a:lnT>
                    <a:lnB cap="flat" cmpd="sng" w="28575">
                      <a:solidFill>
                        <a:srgbClr val="1155CC"/>
                      </a:solidFill>
                      <a:prstDash val="solid"/>
                      <a:round/>
                      <a:headEnd len="sm" w="sm" type="none"/>
                      <a:tailEnd len="sm" w="sm" type="none"/>
                    </a:lnB>
                    <a:gradFill>
                      <a:gsLst>
                        <a:gs pos="0">
                          <a:srgbClr val="C9DAF8"/>
                        </a:gs>
                        <a:gs pos="100000">
                          <a:srgbClr val="FFFFFF">
                            <a:alpha val="0"/>
                          </a:srgbClr>
                        </a:gs>
                      </a:gsLst>
                      <a:lin ang="16200038" scaled="0"/>
                    </a:gradFill>
                  </a:tcPr>
                </a:tc>
                <a:tc>
                  <a:txBody>
                    <a:bodyPr/>
                    <a:lstStyle/>
                    <a:p>
                      <a:pPr indent="0" lvl="0" marL="0" rtl="0" algn="l">
                        <a:spcBef>
                          <a:spcPts val="0"/>
                        </a:spcBef>
                        <a:spcAft>
                          <a:spcPts val="0"/>
                        </a:spcAft>
                        <a:buClr>
                          <a:schemeClr val="dk1"/>
                        </a:buClr>
                        <a:buSzPts val="1100"/>
                        <a:buFont typeface="Arial"/>
                        <a:buNone/>
                      </a:pPr>
                      <a:r>
                        <a:rPr b="1" lang="en">
                          <a:latin typeface="EB Garamond"/>
                          <a:ea typeface="EB Garamond"/>
                          <a:cs typeface="EB Garamond"/>
                          <a:sym typeface="EB Garamond"/>
                        </a:rPr>
                        <a:t>TIME IN EACH SLIDE</a:t>
                      </a:r>
                      <a:endParaRPr b="1">
                        <a:latin typeface="EB Garamond"/>
                        <a:ea typeface="EB Garamond"/>
                        <a:cs typeface="EB Garamond"/>
                        <a:sym typeface="EB Garamond"/>
                      </a:endParaRPr>
                    </a:p>
                    <a:p>
                      <a:pPr indent="0" lvl="0" marL="0" rtl="0" algn="l">
                        <a:spcBef>
                          <a:spcPts val="0"/>
                        </a:spcBef>
                        <a:spcAft>
                          <a:spcPts val="0"/>
                        </a:spcAft>
                        <a:buClr>
                          <a:schemeClr val="dk1"/>
                        </a:buClr>
                        <a:buSzPts val="1100"/>
                        <a:buFont typeface="Arial"/>
                        <a:buNone/>
                      </a:pPr>
                      <a:r>
                        <a:t/>
                      </a:r>
                      <a:endParaRPr b="1">
                        <a:latin typeface="EB Garamond"/>
                        <a:ea typeface="EB Garamond"/>
                        <a:cs typeface="EB Garamond"/>
                        <a:sym typeface="EB Garamond"/>
                      </a:endParaRPr>
                    </a:p>
                    <a:p>
                      <a:pPr indent="0" lvl="0" marL="0" rtl="0" algn="l">
                        <a:spcBef>
                          <a:spcPts val="0"/>
                        </a:spcBef>
                        <a:spcAft>
                          <a:spcPts val="0"/>
                        </a:spcAft>
                        <a:buClr>
                          <a:schemeClr val="dk1"/>
                        </a:buClr>
                        <a:buSzPts val="1100"/>
                        <a:buFont typeface="Arial"/>
                        <a:buNone/>
                      </a:pPr>
                      <a:r>
                        <a:rPr lang="en">
                          <a:latin typeface="EB Garamond"/>
                          <a:ea typeface="EB Garamond"/>
                          <a:cs typeface="EB Garamond"/>
                          <a:sym typeface="EB Garamond"/>
                        </a:rPr>
                        <a:t>In a quality slide, time should not be more than 30 seconds of exposure. </a:t>
                      </a:r>
                      <a:endParaRPr>
                        <a:latin typeface="EB Garamond"/>
                        <a:ea typeface="EB Garamond"/>
                        <a:cs typeface="EB Garamond"/>
                        <a:sym typeface="EB Garamond"/>
                      </a:endParaRPr>
                    </a:p>
                  </a:txBody>
                  <a:tcPr marT="91425" marB="91425" marR="91425" marL="91425">
                    <a:lnL cap="flat" cmpd="sng" w="28575">
                      <a:solidFill>
                        <a:srgbClr val="1155CC"/>
                      </a:solidFill>
                      <a:prstDash val="solid"/>
                      <a:round/>
                      <a:headEnd len="sm" w="sm" type="none"/>
                      <a:tailEnd len="sm" w="sm" type="none"/>
                    </a:lnL>
                    <a:lnR cap="flat" cmpd="sng" w="28575">
                      <a:solidFill>
                        <a:srgbClr val="1155CC"/>
                      </a:solidFill>
                      <a:prstDash val="solid"/>
                      <a:round/>
                      <a:headEnd len="sm" w="sm" type="none"/>
                      <a:tailEnd len="sm" w="sm" type="none"/>
                    </a:lnR>
                    <a:lnT cap="flat" cmpd="sng" w="28575">
                      <a:solidFill>
                        <a:srgbClr val="1155CC"/>
                      </a:solidFill>
                      <a:prstDash val="solid"/>
                      <a:round/>
                      <a:headEnd len="sm" w="sm" type="none"/>
                      <a:tailEnd len="sm" w="sm" type="none"/>
                    </a:lnT>
                    <a:lnB cap="flat" cmpd="sng" w="28575">
                      <a:solidFill>
                        <a:srgbClr val="1155CC"/>
                      </a:solidFill>
                      <a:prstDash val="solid"/>
                      <a:round/>
                      <a:headEnd len="sm" w="sm" type="none"/>
                      <a:tailEnd len="sm" w="sm" type="none"/>
                    </a:lnB>
                    <a:gradFill>
                      <a:gsLst>
                        <a:gs pos="0">
                          <a:srgbClr val="C9DAF8"/>
                        </a:gs>
                        <a:gs pos="100000">
                          <a:srgbClr val="FFFFFF">
                            <a:alpha val="0"/>
                          </a:srgbClr>
                        </a:gs>
                      </a:gsLst>
                      <a:lin ang="16200038" scaled="0"/>
                    </a:gradFill>
                  </a:tcPr>
                </a:tc>
                <a:tc>
                  <a:txBody>
                    <a:bodyPr/>
                    <a:lstStyle/>
                    <a:p>
                      <a:pPr indent="0" lvl="0" marL="0" rtl="0" algn="r">
                        <a:spcBef>
                          <a:spcPts val="0"/>
                        </a:spcBef>
                        <a:spcAft>
                          <a:spcPts val="0"/>
                        </a:spcAft>
                        <a:buClr>
                          <a:schemeClr val="dk1"/>
                        </a:buClr>
                        <a:buSzPts val="1100"/>
                        <a:buFont typeface="Arial"/>
                        <a:buNone/>
                      </a:pPr>
                      <a:r>
                        <a:rPr b="1" lang="en">
                          <a:latin typeface="EB Garamond"/>
                          <a:ea typeface="EB Garamond"/>
                          <a:cs typeface="EB Garamond"/>
                          <a:sym typeface="EB Garamond"/>
                        </a:rPr>
                        <a:t>DESIGN</a:t>
                      </a:r>
                      <a:endParaRPr b="1">
                        <a:latin typeface="EB Garamond"/>
                        <a:ea typeface="EB Garamond"/>
                        <a:cs typeface="EB Garamond"/>
                        <a:sym typeface="EB Garamond"/>
                      </a:endParaRPr>
                    </a:p>
                    <a:p>
                      <a:pPr indent="0" lvl="0" marL="0" rtl="0" algn="r">
                        <a:spcBef>
                          <a:spcPts val="0"/>
                        </a:spcBef>
                        <a:spcAft>
                          <a:spcPts val="0"/>
                        </a:spcAft>
                        <a:buClr>
                          <a:schemeClr val="dk1"/>
                        </a:buClr>
                        <a:buSzPts val="1100"/>
                        <a:buFont typeface="Arial"/>
                        <a:buNone/>
                      </a:pPr>
                      <a:r>
                        <a:t/>
                      </a:r>
                      <a:endParaRPr b="1">
                        <a:latin typeface="EB Garamond"/>
                        <a:ea typeface="EB Garamond"/>
                        <a:cs typeface="EB Garamond"/>
                        <a:sym typeface="EB Garamond"/>
                      </a:endParaRPr>
                    </a:p>
                    <a:p>
                      <a:pPr indent="0" lvl="0" marL="0" rtl="0" algn="r">
                        <a:spcBef>
                          <a:spcPts val="0"/>
                        </a:spcBef>
                        <a:spcAft>
                          <a:spcPts val="0"/>
                        </a:spcAft>
                        <a:buClr>
                          <a:schemeClr val="dk1"/>
                        </a:buClr>
                        <a:buSzPts val="1100"/>
                        <a:buFont typeface="Arial"/>
                        <a:buNone/>
                      </a:pPr>
                      <a:r>
                        <a:rPr lang="en">
                          <a:latin typeface="EB Garamond"/>
                          <a:ea typeface="EB Garamond"/>
                          <a:cs typeface="EB Garamond"/>
                          <a:sym typeface="EB Garamond"/>
                        </a:rPr>
                        <a:t>A well-designed slide is an ideal way to transmit with simplicity and clarity.</a:t>
                      </a:r>
                      <a:endParaRPr>
                        <a:latin typeface="EB Garamond"/>
                        <a:ea typeface="EB Garamond"/>
                        <a:cs typeface="EB Garamond"/>
                        <a:sym typeface="EB Garamond"/>
                      </a:endParaRPr>
                    </a:p>
                    <a:p>
                      <a:pPr indent="0" lvl="0" marL="0" rtl="0" algn="r">
                        <a:spcBef>
                          <a:spcPts val="0"/>
                        </a:spcBef>
                        <a:spcAft>
                          <a:spcPts val="0"/>
                        </a:spcAft>
                        <a:buClr>
                          <a:schemeClr val="dk1"/>
                        </a:buClr>
                        <a:buSzPts val="1100"/>
                        <a:buFont typeface="Arial"/>
                        <a:buNone/>
                      </a:pPr>
                      <a:r>
                        <a:t/>
                      </a:r>
                      <a:endParaRPr b="1">
                        <a:latin typeface="EB Garamond"/>
                        <a:ea typeface="EB Garamond"/>
                        <a:cs typeface="EB Garamond"/>
                        <a:sym typeface="EB Garamond"/>
                      </a:endParaRPr>
                    </a:p>
                    <a:p>
                      <a:pPr indent="0" lvl="0" marL="0" rtl="0" algn="r">
                        <a:spcBef>
                          <a:spcPts val="0"/>
                        </a:spcBef>
                        <a:spcAft>
                          <a:spcPts val="0"/>
                        </a:spcAft>
                        <a:buClr>
                          <a:srgbClr val="FFFFFF"/>
                        </a:buClr>
                        <a:buFont typeface="Arial"/>
                        <a:buNone/>
                      </a:pPr>
                      <a:r>
                        <a:t/>
                      </a:r>
                      <a:endParaRPr b="1">
                        <a:latin typeface="EB Garamond"/>
                        <a:ea typeface="EB Garamond"/>
                        <a:cs typeface="EB Garamond"/>
                        <a:sym typeface="EB Garamond"/>
                      </a:endParaRPr>
                    </a:p>
                  </a:txBody>
                  <a:tcPr marT="91425" marB="91425" marR="91425" marL="91425">
                    <a:lnL cap="flat" cmpd="sng" w="28575">
                      <a:solidFill>
                        <a:srgbClr val="1155CC"/>
                      </a:solidFill>
                      <a:prstDash val="solid"/>
                      <a:round/>
                      <a:headEnd len="sm" w="sm" type="none"/>
                      <a:tailEnd len="sm" w="sm" type="none"/>
                    </a:lnL>
                    <a:lnR cap="flat" cmpd="sng" w="28575">
                      <a:solidFill>
                        <a:srgbClr val="1155CC"/>
                      </a:solidFill>
                      <a:prstDash val="solid"/>
                      <a:round/>
                      <a:headEnd len="sm" w="sm" type="none"/>
                      <a:tailEnd len="sm" w="sm" type="none"/>
                    </a:lnR>
                    <a:lnT cap="flat" cmpd="sng" w="28575">
                      <a:solidFill>
                        <a:srgbClr val="1155CC"/>
                      </a:solidFill>
                      <a:prstDash val="solid"/>
                      <a:round/>
                      <a:headEnd len="sm" w="sm" type="none"/>
                      <a:tailEnd len="sm" w="sm" type="none"/>
                    </a:lnT>
                    <a:lnB cap="flat" cmpd="sng" w="28575">
                      <a:solidFill>
                        <a:srgbClr val="1155CC"/>
                      </a:solidFill>
                      <a:prstDash val="solid"/>
                      <a:round/>
                      <a:headEnd len="sm" w="sm" type="none"/>
                      <a:tailEnd len="sm" w="sm" type="none"/>
                    </a:lnB>
                    <a:gradFill>
                      <a:gsLst>
                        <a:gs pos="0">
                          <a:srgbClr val="C9DAF8"/>
                        </a:gs>
                        <a:gs pos="100000">
                          <a:srgbClr val="FFFFFF">
                            <a:alpha val="0"/>
                          </a:srgbClr>
                        </a:gs>
                      </a:gsLst>
                      <a:lin ang="16200038" scaled="0"/>
                    </a:gradFill>
                  </a:tcPr>
                </a:tc>
                <a:tc>
                  <a:txBody>
                    <a:bodyPr/>
                    <a:lstStyle/>
                    <a:p>
                      <a:pPr indent="0" lvl="0" marL="0" rtl="0" algn="r">
                        <a:spcBef>
                          <a:spcPts val="0"/>
                        </a:spcBef>
                        <a:spcAft>
                          <a:spcPts val="0"/>
                        </a:spcAft>
                        <a:buClr>
                          <a:schemeClr val="dk1"/>
                        </a:buClr>
                        <a:buSzPts val="1100"/>
                        <a:buFont typeface="Arial"/>
                        <a:buNone/>
                      </a:pPr>
                      <a:r>
                        <a:rPr b="1" lang="en">
                          <a:latin typeface="EB Garamond"/>
                          <a:ea typeface="EB Garamond"/>
                          <a:cs typeface="EB Garamond"/>
                          <a:sym typeface="EB Garamond"/>
                        </a:rPr>
                        <a:t>PREPARATION</a:t>
                      </a:r>
                      <a:endParaRPr b="1">
                        <a:latin typeface="EB Garamond"/>
                        <a:ea typeface="EB Garamond"/>
                        <a:cs typeface="EB Garamond"/>
                        <a:sym typeface="EB Garamond"/>
                      </a:endParaRPr>
                    </a:p>
                    <a:p>
                      <a:pPr indent="0" lvl="0" marL="0" rtl="0" algn="r">
                        <a:spcBef>
                          <a:spcPts val="0"/>
                        </a:spcBef>
                        <a:spcAft>
                          <a:spcPts val="0"/>
                        </a:spcAft>
                        <a:buClr>
                          <a:schemeClr val="dk1"/>
                        </a:buClr>
                        <a:buSzPts val="1100"/>
                        <a:buFont typeface="Arial"/>
                        <a:buNone/>
                      </a:pPr>
                      <a:r>
                        <a:t/>
                      </a:r>
                      <a:endParaRPr b="1">
                        <a:latin typeface="EB Garamond"/>
                        <a:ea typeface="EB Garamond"/>
                        <a:cs typeface="EB Garamond"/>
                        <a:sym typeface="EB Garamond"/>
                      </a:endParaRPr>
                    </a:p>
                    <a:p>
                      <a:pPr indent="0" lvl="0" marL="0" rtl="0" algn="r">
                        <a:spcBef>
                          <a:spcPts val="0"/>
                        </a:spcBef>
                        <a:spcAft>
                          <a:spcPts val="0"/>
                        </a:spcAft>
                        <a:buClr>
                          <a:schemeClr val="dk1"/>
                        </a:buClr>
                        <a:buSzPts val="1100"/>
                        <a:buFont typeface="Arial"/>
                        <a:buNone/>
                      </a:pPr>
                      <a:r>
                        <a:rPr lang="en">
                          <a:latin typeface="EB Garamond"/>
                          <a:ea typeface="EB Garamond"/>
                          <a:cs typeface="EB Garamond"/>
                          <a:sym typeface="EB Garamond"/>
                        </a:rPr>
                        <a:t>Out of respect for the audience, it is essential to prepare the presentation very well and try not to leave nothing to improvisation.</a:t>
                      </a:r>
                      <a:endParaRPr>
                        <a:latin typeface="EB Garamond"/>
                        <a:ea typeface="EB Garamond"/>
                        <a:cs typeface="EB Garamond"/>
                        <a:sym typeface="EB Garamond"/>
                      </a:endParaRPr>
                    </a:p>
                    <a:p>
                      <a:pPr indent="0" lvl="0" marL="0" rtl="0" algn="r">
                        <a:spcBef>
                          <a:spcPts val="0"/>
                        </a:spcBef>
                        <a:spcAft>
                          <a:spcPts val="0"/>
                        </a:spcAft>
                        <a:buClr>
                          <a:schemeClr val="dk1"/>
                        </a:buClr>
                        <a:buSzPts val="1100"/>
                        <a:buFont typeface="Arial"/>
                        <a:buNone/>
                      </a:pPr>
                      <a:r>
                        <a:t/>
                      </a:r>
                      <a:endParaRPr b="1">
                        <a:latin typeface="EB Garamond"/>
                        <a:ea typeface="EB Garamond"/>
                        <a:cs typeface="EB Garamond"/>
                        <a:sym typeface="EB Garamond"/>
                      </a:endParaRPr>
                    </a:p>
                    <a:p>
                      <a:pPr indent="0" lvl="0" marL="0" rtl="0" algn="r">
                        <a:spcBef>
                          <a:spcPts val="0"/>
                        </a:spcBef>
                        <a:spcAft>
                          <a:spcPts val="0"/>
                        </a:spcAft>
                        <a:buClr>
                          <a:srgbClr val="FFFFFF"/>
                        </a:buClr>
                        <a:buFont typeface="Arial"/>
                        <a:buNone/>
                      </a:pPr>
                      <a:r>
                        <a:t/>
                      </a:r>
                      <a:endParaRPr b="1">
                        <a:latin typeface="EB Garamond"/>
                        <a:ea typeface="EB Garamond"/>
                        <a:cs typeface="EB Garamond"/>
                        <a:sym typeface="EB Garamond"/>
                      </a:endParaRPr>
                    </a:p>
                  </a:txBody>
                  <a:tcPr marT="91425" marB="91425" marR="91425" marL="91425">
                    <a:lnL cap="flat" cmpd="sng" w="28575">
                      <a:solidFill>
                        <a:srgbClr val="1155CC"/>
                      </a:solidFill>
                      <a:prstDash val="solid"/>
                      <a:round/>
                      <a:headEnd len="sm" w="sm" type="none"/>
                      <a:tailEnd len="sm" w="sm" type="none"/>
                    </a:lnL>
                    <a:lnR cap="flat" cmpd="sng" w="28575">
                      <a:solidFill>
                        <a:srgbClr val="1155CC"/>
                      </a:solidFill>
                      <a:prstDash val="solid"/>
                      <a:round/>
                      <a:headEnd len="sm" w="sm" type="none"/>
                      <a:tailEnd len="sm" w="sm" type="none"/>
                    </a:lnR>
                    <a:lnT cap="flat" cmpd="sng" w="28575">
                      <a:solidFill>
                        <a:srgbClr val="1155CC"/>
                      </a:solidFill>
                      <a:prstDash val="solid"/>
                      <a:round/>
                      <a:headEnd len="sm" w="sm" type="none"/>
                      <a:tailEnd len="sm" w="sm" type="none"/>
                    </a:lnT>
                    <a:lnB cap="flat" cmpd="sng" w="28575">
                      <a:solidFill>
                        <a:srgbClr val="1155CC"/>
                      </a:solidFill>
                      <a:prstDash val="solid"/>
                      <a:round/>
                      <a:headEnd len="sm" w="sm" type="none"/>
                      <a:tailEnd len="sm" w="sm" type="none"/>
                    </a:lnB>
                    <a:gradFill>
                      <a:gsLst>
                        <a:gs pos="0">
                          <a:srgbClr val="C9DAF8"/>
                        </a:gs>
                        <a:gs pos="100000">
                          <a:srgbClr val="FFFFFF">
                            <a:alpha val="0"/>
                          </a:srgbClr>
                        </a:gs>
                      </a:gsLst>
                      <a:lin ang="16200038" scaled="0"/>
                    </a:gradFill>
                  </a:tcPr>
                </a:tc>
              </a:tr>
            </a:tbl>
          </a:graphicData>
        </a:graphic>
      </p:graphicFrame>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 name="Shape 241"/>
        <p:cNvGrpSpPr/>
        <p:nvPr/>
      </p:nvGrpSpPr>
      <p:grpSpPr>
        <a:xfrm>
          <a:off x="0" y="0"/>
          <a:ext cx="0" cy="0"/>
          <a:chOff x="0" y="0"/>
          <a:chExt cx="0" cy="0"/>
        </a:xfrm>
      </p:grpSpPr>
      <p:pic>
        <p:nvPicPr>
          <p:cNvPr descr="Sparkler, Estados Unidos, American, Bandera, Unidos" id="242" name="Google Shape;242;p35"/>
          <p:cNvPicPr preferRelativeResize="0"/>
          <p:nvPr/>
        </p:nvPicPr>
        <p:blipFill rotWithShape="1">
          <a:blip r:embed="rId3">
            <a:alphaModFix/>
          </a:blip>
          <a:srcRect b="15626" l="0" r="8164" t="0"/>
          <a:stretch/>
        </p:blipFill>
        <p:spPr>
          <a:xfrm>
            <a:off x="0" y="-457200"/>
            <a:ext cx="9144001" cy="5600700"/>
          </a:xfrm>
          <a:prstGeom prst="rect">
            <a:avLst/>
          </a:prstGeom>
          <a:noFill/>
          <a:ln>
            <a:noFill/>
          </a:ln>
        </p:spPr>
      </p:pic>
      <p:sp>
        <p:nvSpPr>
          <p:cNvPr id="243" name="Google Shape;243;p35"/>
          <p:cNvSpPr/>
          <p:nvPr/>
        </p:nvSpPr>
        <p:spPr>
          <a:xfrm>
            <a:off x="373049" y="903923"/>
            <a:ext cx="4015396" cy="2879912"/>
          </a:xfrm>
          <a:prstGeom prst="rect">
            <a:avLst/>
          </a:prstGeom>
        </p:spPr>
        <p:txBody>
          <a:bodyPr>
            <a:prstTxWarp prst="textPlain"/>
          </a:bodyPr>
          <a:lstStyle/>
          <a:p>
            <a:pPr lvl="0" algn="ctr"/>
            <a:r>
              <a:rPr b="1" i="0">
                <a:ln cap="flat" cmpd="sng" w="9525">
                  <a:solidFill>
                    <a:srgbClr val="C9DAF8"/>
                  </a:solidFill>
                  <a:prstDash val="solid"/>
                  <a:round/>
                  <a:headEnd len="sm" w="sm" type="none"/>
                  <a:tailEnd len="sm" w="sm" type="none"/>
                </a:ln>
                <a:solidFill>
                  <a:srgbClr val="6D9EEB"/>
                </a:solidFill>
                <a:latin typeface="Bree Serif"/>
              </a:rPr>
              <a:t>Thank</a:t>
            </a:r>
            <a:br>
              <a:rPr b="1" i="0">
                <a:ln cap="flat" cmpd="sng" w="9525">
                  <a:solidFill>
                    <a:srgbClr val="C9DAF8"/>
                  </a:solidFill>
                  <a:prstDash val="solid"/>
                  <a:round/>
                  <a:headEnd len="sm" w="sm" type="none"/>
                  <a:tailEnd len="sm" w="sm" type="none"/>
                </a:ln>
                <a:solidFill>
                  <a:srgbClr val="6D9EEB"/>
                </a:solidFill>
                <a:latin typeface="Bree Serif"/>
              </a:rPr>
            </a:br>
            <a:r>
              <a:rPr b="1" i="0">
                <a:ln cap="flat" cmpd="sng" w="9525">
                  <a:solidFill>
                    <a:srgbClr val="C9DAF8"/>
                  </a:solidFill>
                  <a:prstDash val="solid"/>
                  <a:round/>
                  <a:headEnd len="sm" w="sm" type="none"/>
                  <a:tailEnd len="sm" w="sm" type="none"/>
                </a:ln>
                <a:solidFill>
                  <a:srgbClr val="6D9EEB"/>
                </a:solidFill>
                <a:latin typeface="Bree Serif"/>
              </a:rPr>
              <a:t>You</a:t>
            </a: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7" name="Shape 247"/>
        <p:cNvGrpSpPr/>
        <p:nvPr/>
      </p:nvGrpSpPr>
      <p:grpSpPr>
        <a:xfrm>
          <a:off x="0" y="0"/>
          <a:ext cx="0" cy="0"/>
          <a:chOff x="0" y="0"/>
          <a:chExt cx="0" cy="0"/>
        </a:xfrm>
      </p:grpSpPr>
      <p:sp>
        <p:nvSpPr>
          <p:cNvPr id="248" name="Google Shape;248;p36"/>
          <p:cNvSpPr txBox="1"/>
          <p:nvPr>
            <p:ph type="title"/>
          </p:nvPr>
        </p:nvSpPr>
        <p:spPr>
          <a:xfrm>
            <a:off x="942698" y="951875"/>
            <a:ext cx="3943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BIBLIOGRAPHY</a:t>
            </a:r>
            <a:endParaRPr>
              <a:solidFill>
                <a:srgbClr val="000000"/>
              </a:solidFill>
              <a:latin typeface="EB Garamond"/>
              <a:ea typeface="EB Garamond"/>
              <a:cs typeface="EB Garamond"/>
              <a:sym typeface="EB Garamond"/>
            </a:endParaRPr>
          </a:p>
        </p:txBody>
      </p:sp>
      <p:sp>
        <p:nvSpPr>
          <p:cNvPr id="249" name="Google Shape;249;p36"/>
          <p:cNvSpPr txBox="1"/>
          <p:nvPr>
            <p:ph idx="1" type="body"/>
          </p:nvPr>
        </p:nvSpPr>
        <p:spPr>
          <a:xfrm>
            <a:off x="695326" y="1867225"/>
            <a:ext cx="4416000" cy="2324400"/>
          </a:xfrm>
          <a:prstGeom prst="rect">
            <a:avLst/>
          </a:prstGeom>
        </p:spPr>
        <p:txBody>
          <a:bodyPr anchorCtr="0" anchor="t" bIns="91425" lIns="91425" spcFirstLastPara="1" rIns="91425" wrap="square" tIns="91425">
            <a:noAutofit/>
          </a:bodyPr>
          <a:lstStyle/>
          <a:p>
            <a:pPr indent="-266700" lvl="0" marL="342900" rtl="0" algn="l">
              <a:spcBef>
                <a:spcPts val="640"/>
              </a:spcBef>
              <a:spcAft>
                <a:spcPts val="0"/>
              </a:spcAft>
              <a:buClr>
                <a:srgbClr val="000000"/>
              </a:buClr>
              <a:buSzPts val="2000"/>
              <a:buFont typeface="EB Garamond"/>
              <a:buChar char="•"/>
            </a:pPr>
            <a:r>
              <a:rPr lang="en" sz="2000">
                <a:solidFill>
                  <a:srgbClr val="000000"/>
                </a:solidFill>
                <a:latin typeface="EB Garamond"/>
                <a:ea typeface="EB Garamond"/>
                <a:cs typeface="EB Garamond"/>
                <a:sym typeface="EB Garamond"/>
              </a:rPr>
              <a:t>Google Images.</a:t>
            </a:r>
            <a:endParaRPr sz="2000">
              <a:solidFill>
                <a:srgbClr val="000000"/>
              </a:solidFill>
              <a:latin typeface="EB Garamond"/>
              <a:ea typeface="EB Garamond"/>
              <a:cs typeface="EB Garamond"/>
              <a:sym typeface="EB Garamond"/>
            </a:endParaRPr>
          </a:p>
          <a:p>
            <a:pPr indent="-266700" lvl="0" marL="342900" rtl="0" algn="l">
              <a:spcBef>
                <a:spcPts val="640"/>
              </a:spcBef>
              <a:spcAft>
                <a:spcPts val="0"/>
              </a:spcAft>
              <a:buClr>
                <a:srgbClr val="000000"/>
              </a:buClr>
              <a:buSzPts val="2000"/>
              <a:buFont typeface="EB Garamond"/>
              <a:buChar char="•"/>
            </a:pPr>
            <a:r>
              <a:rPr lang="en" sz="2000">
                <a:solidFill>
                  <a:srgbClr val="000000"/>
                </a:solidFill>
                <a:latin typeface="EB Garamond"/>
                <a:ea typeface="EB Garamond"/>
                <a:cs typeface="EB Garamond"/>
                <a:sym typeface="EB Garamond"/>
              </a:rPr>
              <a:t>Prof. Reynel A. Llanes Belett.</a:t>
            </a:r>
            <a:endParaRPr sz="2000">
              <a:solidFill>
                <a:srgbClr val="000000"/>
              </a:solidFill>
              <a:latin typeface="EB Garamond"/>
              <a:ea typeface="EB Garamond"/>
              <a:cs typeface="EB Garamond"/>
              <a:sym typeface="EB Garamond"/>
            </a:endParaRPr>
          </a:p>
          <a:p>
            <a:pPr indent="-266700" lvl="0" marL="342900" rtl="0" algn="l">
              <a:spcBef>
                <a:spcPts val="640"/>
              </a:spcBef>
              <a:spcAft>
                <a:spcPts val="0"/>
              </a:spcAft>
              <a:buClr>
                <a:srgbClr val="000000"/>
              </a:buClr>
              <a:buSzPts val="2000"/>
              <a:buFont typeface="EB Garamond"/>
              <a:buChar char="•"/>
            </a:pPr>
            <a:r>
              <a:rPr lang="en" sz="2000">
                <a:solidFill>
                  <a:srgbClr val="000000"/>
                </a:solidFill>
                <a:latin typeface="EB Garamond"/>
                <a:ea typeface="EB Garamond"/>
                <a:cs typeface="EB Garamond"/>
                <a:sym typeface="EB Garamond"/>
              </a:rPr>
              <a:t>Google Images.</a:t>
            </a:r>
            <a:endParaRPr sz="2000">
              <a:solidFill>
                <a:srgbClr val="000000"/>
              </a:solidFill>
              <a:latin typeface="EB Garamond"/>
              <a:ea typeface="EB Garamond"/>
              <a:cs typeface="EB Garamond"/>
              <a:sym typeface="EB Garamond"/>
            </a:endParaRPr>
          </a:p>
          <a:p>
            <a:pPr indent="-266700" lvl="0" marL="342900" rtl="0" algn="l">
              <a:spcBef>
                <a:spcPts val="640"/>
              </a:spcBef>
              <a:spcAft>
                <a:spcPts val="0"/>
              </a:spcAft>
              <a:buClr>
                <a:srgbClr val="000000"/>
              </a:buClr>
              <a:buSzPts val="2000"/>
              <a:buFont typeface="EB Garamond"/>
              <a:buChar char="•"/>
            </a:pPr>
            <a:r>
              <a:rPr lang="en" sz="2000">
                <a:solidFill>
                  <a:srgbClr val="000000"/>
                </a:solidFill>
                <a:latin typeface="EB Garamond"/>
                <a:ea typeface="EB Garamond"/>
                <a:cs typeface="EB Garamond"/>
                <a:sym typeface="EB Garamond"/>
              </a:rPr>
              <a:t>Prof. Reynel A. Llanes Belett.</a:t>
            </a:r>
            <a:endParaRPr sz="2000">
              <a:solidFill>
                <a:srgbClr val="000000"/>
              </a:solidFill>
              <a:latin typeface="EB Garamond"/>
              <a:ea typeface="EB Garamond"/>
              <a:cs typeface="EB Garamond"/>
              <a:sym typeface="EB Garamond"/>
            </a:endParaRPr>
          </a:p>
          <a:p>
            <a:pPr indent="-266700" lvl="0" marL="342900" rtl="0" algn="l">
              <a:spcBef>
                <a:spcPts val="640"/>
              </a:spcBef>
              <a:spcAft>
                <a:spcPts val="0"/>
              </a:spcAft>
              <a:buClr>
                <a:srgbClr val="000000"/>
              </a:buClr>
              <a:buSzPts val="2000"/>
              <a:buFont typeface="EB Garamond"/>
              <a:buChar char="•"/>
            </a:pPr>
            <a:r>
              <a:rPr lang="en" sz="2000">
                <a:solidFill>
                  <a:srgbClr val="000000"/>
                </a:solidFill>
                <a:latin typeface="EB Garamond"/>
                <a:ea typeface="EB Garamond"/>
                <a:cs typeface="EB Garamond"/>
                <a:sym typeface="EB Garamond"/>
              </a:rPr>
              <a:t>El Arte de presentar.</a:t>
            </a:r>
            <a:endParaRPr>
              <a:solidFill>
                <a:srgbClr val="000000"/>
              </a:solidFill>
              <a:latin typeface="EB Garamond"/>
              <a:ea typeface="EB Garamond"/>
              <a:cs typeface="EB Garamond"/>
              <a:sym typeface="EB Garamond"/>
            </a:endParaRPr>
          </a:p>
        </p:txBody>
      </p:sp>
      <p:pic>
        <p:nvPicPr>
          <p:cNvPr descr="Nueva York, Nyc, Arquitectura, Ciudad, City, Urbana" id="250" name="Google Shape;250;p36"/>
          <p:cNvPicPr preferRelativeResize="0"/>
          <p:nvPr/>
        </p:nvPicPr>
        <p:blipFill>
          <a:blip r:embed="rId3">
            <a:alphaModFix/>
          </a:blip>
          <a:stretch>
            <a:fillRect/>
          </a:stretch>
        </p:blipFill>
        <p:spPr>
          <a:xfrm>
            <a:off x="5686425" y="764388"/>
            <a:ext cx="2409825" cy="3614725"/>
          </a:xfrm>
          <a:prstGeom prst="rect">
            <a:avLst/>
          </a:prstGeom>
          <a:noFill/>
          <a:ln>
            <a:noFill/>
          </a:ln>
        </p:spPr>
      </p:pic>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4" name="Shape 254"/>
        <p:cNvGrpSpPr/>
        <p:nvPr/>
      </p:nvGrpSpPr>
      <p:grpSpPr>
        <a:xfrm>
          <a:off x="0" y="0"/>
          <a:ext cx="0" cy="0"/>
          <a:chOff x="0" y="0"/>
          <a:chExt cx="0" cy="0"/>
        </a:xfrm>
      </p:grpSpPr>
      <p:pic>
        <p:nvPicPr>
          <p:cNvPr descr="Bandera, Estados Unidos, América, Nación" id="255" name="Google Shape;255;p37"/>
          <p:cNvPicPr preferRelativeResize="0"/>
          <p:nvPr/>
        </p:nvPicPr>
        <p:blipFill rotWithShape="1">
          <a:blip r:embed="rId3">
            <a:alphaModFix/>
          </a:blip>
          <a:srcRect b="0" l="0" r="0" t="7037"/>
          <a:stretch/>
        </p:blipFill>
        <p:spPr>
          <a:xfrm>
            <a:off x="0" y="0"/>
            <a:ext cx="9144000" cy="4152900"/>
          </a:xfrm>
          <a:prstGeom prst="rect">
            <a:avLst/>
          </a:prstGeom>
          <a:noFill/>
          <a:ln>
            <a:noFill/>
          </a:ln>
        </p:spPr>
      </p:pic>
      <p:sp>
        <p:nvSpPr>
          <p:cNvPr id="256" name="Google Shape;256;p37"/>
          <p:cNvSpPr txBox="1"/>
          <p:nvPr>
            <p:ph type="title"/>
          </p:nvPr>
        </p:nvSpPr>
        <p:spPr>
          <a:xfrm>
            <a:off x="530775" y="3547675"/>
            <a:ext cx="2879100" cy="1148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000000"/>
                </a:solidFill>
                <a:latin typeface="EB Garamond"/>
                <a:ea typeface="EB Garamond"/>
                <a:cs typeface="EB Garamond"/>
                <a:sym typeface="EB Garamond"/>
              </a:rPr>
              <a:t>PRESENTATION DESIGN</a:t>
            </a:r>
            <a:endParaRPr>
              <a:solidFill>
                <a:srgbClr val="000000"/>
              </a:solidFill>
              <a:latin typeface="EB Garamond"/>
              <a:ea typeface="EB Garamond"/>
              <a:cs typeface="EB Garamond"/>
              <a:sym typeface="EB Garamond"/>
            </a:endParaRPr>
          </a:p>
        </p:txBody>
      </p:sp>
      <p:sp>
        <p:nvSpPr>
          <p:cNvPr id="257" name="Google Shape;257;p37"/>
          <p:cNvSpPr txBox="1"/>
          <p:nvPr>
            <p:ph idx="1" type="body"/>
          </p:nvPr>
        </p:nvSpPr>
        <p:spPr>
          <a:xfrm>
            <a:off x="4034697" y="2331775"/>
            <a:ext cx="3551100" cy="2688000"/>
          </a:xfrm>
          <a:prstGeom prst="rect">
            <a:avLst/>
          </a:prstGeom>
        </p:spPr>
        <p:txBody>
          <a:bodyPr anchorCtr="0" anchor="t" bIns="91425" lIns="91425" spcFirstLastPara="1" rIns="91425" wrap="square" tIns="91425">
            <a:noAutofit/>
          </a:bodyPr>
          <a:lstStyle/>
          <a:p>
            <a:pPr indent="-228600" lvl="0" marL="342900" rtl="0" algn="l">
              <a:spcBef>
                <a:spcPts val="64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Font: EB Garamond</a:t>
            </a:r>
            <a:endParaRPr sz="1400">
              <a:solidFill>
                <a:srgbClr val="000000"/>
              </a:solidFill>
              <a:latin typeface="EB Garamond"/>
              <a:ea typeface="EB Garamond"/>
              <a:cs typeface="EB Garamond"/>
              <a:sym typeface="EB Garamond"/>
            </a:endParaRPr>
          </a:p>
          <a:p>
            <a:pPr indent="0" lvl="0" marL="342900" rtl="0" algn="l">
              <a:spcBef>
                <a:spcPts val="640"/>
              </a:spcBef>
              <a:spcAft>
                <a:spcPts val="0"/>
              </a:spcAft>
              <a:buNone/>
            </a:pPr>
            <a:r>
              <a:t/>
            </a:r>
            <a:endParaRPr sz="1400">
              <a:solidFill>
                <a:srgbClr val="000000"/>
              </a:solidFill>
              <a:latin typeface="EB Garamond"/>
              <a:ea typeface="EB Garamond"/>
              <a:cs typeface="EB Garamond"/>
              <a:sym typeface="EB Garamond"/>
            </a:endParaRPr>
          </a:p>
          <a:p>
            <a:pPr indent="-228600" lvl="0" marL="342900" rtl="0" algn="l">
              <a:spcBef>
                <a:spcPts val="64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Slides background: Slidespower.</a:t>
            </a:r>
            <a:endParaRPr sz="1400">
              <a:solidFill>
                <a:srgbClr val="000000"/>
              </a:solidFill>
              <a:latin typeface="EB Garamond"/>
              <a:ea typeface="EB Garamond"/>
              <a:cs typeface="EB Garamond"/>
              <a:sym typeface="EB Garamond"/>
            </a:endParaRPr>
          </a:p>
          <a:p>
            <a:pPr indent="0" lvl="0" marL="342900" rtl="0" algn="l">
              <a:spcBef>
                <a:spcPts val="640"/>
              </a:spcBef>
              <a:spcAft>
                <a:spcPts val="0"/>
              </a:spcAft>
              <a:buNone/>
            </a:pPr>
            <a:r>
              <a:t/>
            </a:r>
            <a:endParaRPr sz="1400">
              <a:solidFill>
                <a:srgbClr val="000000"/>
              </a:solidFill>
              <a:latin typeface="EB Garamond"/>
              <a:ea typeface="EB Garamond"/>
              <a:cs typeface="EB Garamond"/>
              <a:sym typeface="EB Garamond"/>
            </a:endParaRPr>
          </a:p>
          <a:p>
            <a:pPr indent="-228600" lvl="0" marL="342900" rtl="0" algn="l">
              <a:spcBef>
                <a:spcPts val="64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Images:     https://pixabay.com</a:t>
            </a:r>
            <a:endParaRPr sz="1400">
              <a:solidFill>
                <a:srgbClr val="000000"/>
              </a:solidFill>
              <a:latin typeface="EB Garamond"/>
              <a:ea typeface="EB Garamond"/>
              <a:cs typeface="EB Garamond"/>
              <a:sym typeface="EB Garamond"/>
            </a:endParaRPr>
          </a:p>
          <a:p>
            <a:pPr indent="-228600" lvl="0" marL="342900" rtl="0" algn="l">
              <a:spcBef>
                <a:spcPts val="64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https://unsplash.com</a:t>
            </a:r>
            <a:endParaRPr sz="1400">
              <a:solidFill>
                <a:srgbClr val="000000"/>
              </a:solidFill>
              <a:latin typeface="EB Garamond"/>
              <a:ea typeface="EB Garamond"/>
              <a:cs typeface="EB Garamond"/>
              <a:sym typeface="EB Garamond"/>
            </a:endParaRPr>
          </a:p>
          <a:p>
            <a:pPr indent="0" lvl="0" marL="0" rtl="0" algn="l">
              <a:spcBef>
                <a:spcPts val="640"/>
              </a:spcBef>
              <a:spcAft>
                <a:spcPts val="0"/>
              </a:spcAft>
              <a:buNone/>
            </a:pPr>
            <a:r>
              <a:t/>
            </a:r>
            <a:endParaRPr sz="1400">
              <a:solidFill>
                <a:srgbClr val="000000"/>
              </a:solidFill>
              <a:latin typeface="EB Garamond"/>
              <a:ea typeface="EB Garamond"/>
              <a:cs typeface="EB Garamond"/>
              <a:sym typeface="EB Garamond"/>
            </a:endParaRPr>
          </a:p>
          <a:p>
            <a:pPr indent="-228600" lvl="0" marL="342900" rtl="0" algn="l">
              <a:spcBef>
                <a:spcPts val="640"/>
              </a:spcBef>
              <a:spcAft>
                <a:spcPts val="0"/>
              </a:spcAft>
              <a:buClr>
                <a:srgbClr val="000000"/>
              </a:buClr>
              <a:buSzPts val="1400"/>
              <a:buFont typeface="EB Garamond"/>
              <a:buChar char="•"/>
            </a:pPr>
            <a:r>
              <a:rPr lang="en" sz="1400">
                <a:solidFill>
                  <a:srgbClr val="000000"/>
                </a:solidFill>
                <a:latin typeface="EB Garamond"/>
                <a:ea typeface="EB Garamond"/>
                <a:cs typeface="EB Garamond"/>
                <a:sym typeface="EB Garamond"/>
              </a:rPr>
              <a:t>Icons:        www.iconfinder.com</a:t>
            </a:r>
            <a:endParaRPr sz="1400">
              <a:solidFill>
                <a:srgbClr val="000000"/>
              </a:solidFill>
              <a:latin typeface="EB Garamond"/>
              <a:ea typeface="EB Garamond"/>
              <a:cs typeface="EB Garamond"/>
              <a:sym typeface="EB Garamon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 name="Shape 261"/>
        <p:cNvGrpSpPr/>
        <p:nvPr/>
      </p:nvGrpSpPr>
      <p:grpSpPr>
        <a:xfrm>
          <a:off x="0" y="0"/>
          <a:ext cx="0" cy="0"/>
          <a:chOff x="0" y="0"/>
          <a:chExt cx="0" cy="0"/>
        </a:xfrm>
      </p:grpSpPr>
      <p:sp>
        <p:nvSpPr>
          <p:cNvPr id="262" name="Google Shape;262;p38"/>
          <p:cNvSpPr txBox="1"/>
          <p:nvPr>
            <p:ph type="title"/>
          </p:nvPr>
        </p:nvSpPr>
        <p:spPr>
          <a:xfrm>
            <a:off x="578075" y="3197750"/>
            <a:ext cx="82542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1800">
                <a:solidFill>
                  <a:srgbClr val="000000"/>
                </a:solidFill>
                <a:latin typeface="EB Garamond"/>
                <a:ea typeface="EB Garamond"/>
                <a:cs typeface="EB Garamond"/>
                <a:sym typeface="EB Garamond"/>
              </a:rPr>
              <a:t>You can find more icons in our other presentations.</a:t>
            </a:r>
            <a:endParaRPr>
              <a:solidFill>
                <a:srgbClr val="000000"/>
              </a:solidFill>
              <a:latin typeface="EB Garamond"/>
              <a:ea typeface="EB Garamond"/>
              <a:cs typeface="EB Garamond"/>
              <a:sym typeface="EB Garamond"/>
            </a:endParaRPr>
          </a:p>
        </p:txBody>
      </p:sp>
      <p:pic>
        <p:nvPicPr>
          <p:cNvPr id="263" name="Google Shape;263;p38"/>
          <p:cNvPicPr preferRelativeResize="0"/>
          <p:nvPr/>
        </p:nvPicPr>
        <p:blipFill>
          <a:blip r:embed="rId3">
            <a:alphaModFix/>
          </a:blip>
          <a:stretch>
            <a:fillRect/>
          </a:stretch>
        </p:blipFill>
        <p:spPr>
          <a:xfrm>
            <a:off x="944725" y="3301250"/>
            <a:ext cx="365701" cy="365701"/>
          </a:xfrm>
          <a:prstGeom prst="rect">
            <a:avLst/>
          </a:prstGeom>
          <a:noFill/>
          <a:ln>
            <a:noFill/>
          </a:ln>
        </p:spPr>
      </p:pic>
      <p:pic>
        <p:nvPicPr>
          <p:cNvPr descr="flag, of, states, united icon" id="264" name="Google Shape;264;p38"/>
          <p:cNvPicPr preferRelativeResize="0"/>
          <p:nvPr/>
        </p:nvPicPr>
        <p:blipFill>
          <a:blip r:embed="rId4">
            <a:alphaModFix/>
          </a:blip>
          <a:stretch>
            <a:fillRect/>
          </a:stretch>
        </p:blipFill>
        <p:spPr>
          <a:xfrm>
            <a:off x="2362200" y="1028700"/>
            <a:ext cx="971550" cy="971550"/>
          </a:xfrm>
          <a:prstGeom prst="rect">
            <a:avLst/>
          </a:prstGeom>
          <a:noFill/>
          <a:ln>
            <a:noFill/>
          </a:ln>
        </p:spPr>
      </p:pic>
      <p:pic>
        <p:nvPicPr>
          <p:cNvPr descr="map, states, united, usa icon" id="265" name="Google Shape;265;p38"/>
          <p:cNvPicPr preferRelativeResize="0"/>
          <p:nvPr/>
        </p:nvPicPr>
        <p:blipFill>
          <a:blip r:embed="rId5">
            <a:alphaModFix/>
          </a:blip>
          <a:stretch>
            <a:fillRect/>
          </a:stretch>
        </p:blipFill>
        <p:spPr>
          <a:xfrm>
            <a:off x="7534275" y="1028700"/>
            <a:ext cx="971550" cy="971550"/>
          </a:xfrm>
          <a:prstGeom prst="rect">
            <a:avLst/>
          </a:prstGeom>
          <a:noFill/>
          <a:ln>
            <a:noFill/>
          </a:ln>
        </p:spPr>
      </p:pic>
      <p:pic>
        <p:nvPicPr>
          <p:cNvPr descr="states, united icon" id="266" name="Google Shape;266;p38"/>
          <p:cNvPicPr preferRelativeResize="0"/>
          <p:nvPr/>
        </p:nvPicPr>
        <p:blipFill>
          <a:blip r:embed="rId6">
            <a:alphaModFix/>
          </a:blip>
          <a:stretch>
            <a:fillRect/>
          </a:stretch>
        </p:blipFill>
        <p:spPr>
          <a:xfrm>
            <a:off x="5810250" y="1028700"/>
            <a:ext cx="971550" cy="971550"/>
          </a:xfrm>
          <a:prstGeom prst="rect">
            <a:avLst/>
          </a:prstGeom>
          <a:noFill/>
          <a:ln>
            <a:noFill/>
          </a:ln>
        </p:spPr>
      </p:pic>
      <p:pic>
        <p:nvPicPr>
          <p:cNvPr descr="america, american, house, states, united, usa, white icon" id="267" name="Google Shape;267;p38"/>
          <p:cNvPicPr preferRelativeResize="0"/>
          <p:nvPr/>
        </p:nvPicPr>
        <p:blipFill>
          <a:blip r:embed="rId7">
            <a:alphaModFix/>
          </a:blip>
          <a:stretch>
            <a:fillRect/>
          </a:stretch>
        </p:blipFill>
        <p:spPr>
          <a:xfrm>
            <a:off x="4086225" y="1028700"/>
            <a:ext cx="971550" cy="971550"/>
          </a:xfrm>
          <a:prstGeom prst="rect">
            <a:avLst/>
          </a:prstGeom>
          <a:noFill/>
          <a:ln>
            <a:noFill/>
          </a:ln>
        </p:spPr>
      </p:pic>
      <p:pic>
        <p:nvPicPr>
          <p:cNvPr id="268" name="Google Shape;268;p38"/>
          <p:cNvPicPr preferRelativeResize="0"/>
          <p:nvPr/>
        </p:nvPicPr>
        <p:blipFill>
          <a:blip r:embed="rId8">
            <a:alphaModFix/>
          </a:blip>
          <a:stretch>
            <a:fillRect/>
          </a:stretch>
        </p:blipFill>
        <p:spPr>
          <a:xfrm>
            <a:off x="638175" y="1028700"/>
            <a:ext cx="971550" cy="97155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