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676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3500" autoAdjust="0"/>
    <p:restoredTop sz="94676" autoAdjust="0"/>
  </p:normalViewPr>
  <p:slideViewPr>
    <p:cSldViewPr snapToGrid="0">
      <p:cViewPr varScale="1">
        <p:scale>
          <a:sx n="145" d="100"/>
          <a:sy n="145" d="100"/>
        </p:scale>
        <p:origin x="120" y="11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8/16/2025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769100" y="1222543"/>
            <a:ext cx="4845050" cy="2381250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505700" y="3819692"/>
            <a:ext cx="4108450" cy="1503004"/>
          </a:xfrm>
        </p:spPr>
        <p:txBody>
          <a:bodyPr>
            <a:noAutofit/>
          </a:bodyPr>
          <a:lstStyle>
            <a:lvl1pPr marL="0" indent="0" algn="r">
              <a:buNone/>
              <a:defRPr sz="32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</p:spTree>
    <p:extLst>
      <p:ext uri="{BB962C8B-B14F-4D97-AF65-F5344CB8AC3E}">
        <p14:creationId xmlns:p14="http://schemas.microsoft.com/office/powerpoint/2010/main" val="170607126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51542" y="365125"/>
            <a:ext cx="5709557" cy="1325563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51542" y="1825625"/>
            <a:ext cx="5196115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575733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5261CD56-32DB-A008-3D64-F179360B9A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51542" y="365125"/>
            <a:ext cx="7233558" cy="1325563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4" name="Content Placeholder 2">
            <a:extLst>
              <a:ext uri="{FF2B5EF4-FFF2-40B4-BE49-F238E27FC236}">
                <a16:creationId xmlns:a16="http://schemas.microsoft.com/office/drawing/2014/main" id="{8E5F6DE2-FA81-4695-FEED-3D2789981AF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51542" y="1825625"/>
            <a:ext cx="5834744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</p:spTree>
    <p:extLst>
      <p:ext uri="{BB962C8B-B14F-4D97-AF65-F5344CB8AC3E}">
        <p14:creationId xmlns:p14="http://schemas.microsoft.com/office/powerpoint/2010/main" val="325347334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CE19BC5B-1223-91D2-E947-7B244B541CD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51542" y="2552700"/>
            <a:ext cx="4693558" cy="2709768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4" name="Text Placeholder 2">
            <a:extLst>
              <a:ext uri="{FF2B5EF4-FFF2-40B4-BE49-F238E27FC236}">
                <a16:creationId xmlns:a16="http://schemas.microsoft.com/office/drawing/2014/main" id="{EECF20FD-9E1B-083C-40E8-274A66E9077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51542" y="5406057"/>
            <a:ext cx="7575006" cy="820571"/>
          </a:xfrm>
          <a:noFill/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209235232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CFF6083D-34F3-4336-6C18-2A62BACFCB6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51542" y="2552700"/>
            <a:ext cx="4693558" cy="2709768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4" name="Text Placeholder 2">
            <a:extLst>
              <a:ext uri="{FF2B5EF4-FFF2-40B4-BE49-F238E27FC236}">
                <a16:creationId xmlns:a16="http://schemas.microsoft.com/office/drawing/2014/main" id="{C6011A83-830F-8F28-D10A-F36E90B320A2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51542" y="5406057"/>
            <a:ext cx="7575006" cy="820571"/>
          </a:xfrm>
          <a:noFill/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4146251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51541" y="1681352"/>
            <a:ext cx="3906159" cy="2592763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51541" y="4483100"/>
            <a:ext cx="3906160" cy="1587500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323614" y="1841083"/>
            <a:ext cx="1333500" cy="1333500"/>
          </a:xfrm>
          <a:prstGeom prst="ellipse">
            <a:avLst/>
          </a:prstGeom>
          <a:solidFill>
            <a:schemeClr val="bg2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436034" y="2188258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7436034" y="2415591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7436034" y="2642924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2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315582830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 dirty="0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393516268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811465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2">
                    <a:lumMod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2">
                    <a:lumMod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2">
                    <a:lumMod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3" name="Group 12">
            <a:extLst>
              <a:ext uri="{FF2B5EF4-FFF2-40B4-BE49-F238E27FC236}">
                <a16:creationId xmlns:a16="http://schemas.microsoft.com/office/drawing/2014/main" id="{2D978C6C-0F52-E7F3-DF2D-6679EC821AC3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5E3471C5-9A82-43C3-808D-33F2EB71A8F1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FB560E3-7EF9-9048-F6A9-37C197F8028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9" name="TextBox 18">
                <a:extLst>
                  <a:ext uri="{FF2B5EF4-FFF2-40B4-BE49-F238E27FC236}">
                    <a16:creationId xmlns:a16="http://schemas.microsoft.com/office/drawing/2014/main" id="{FFC23D78-0DD7-2C4A-A8A5-880006B181F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5" name="Group 14">
              <a:extLst>
                <a:ext uri="{FF2B5EF4-FFF2-40B4-BE49-F238E27FC236}">
                  <a16:creationId xmlns:a16="http://schemas.microsoft.com/office/drawing/2014/main" id="{6772A9AC-912C-8FC5-CAB1-5F278C5C68F8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617B5DB9-4C24-F1A3-6CA2-28F05F605FD5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7" name="Shape">
                <a:extLst>
                  <a:ext uri="{FF2B5EF4-FFF2-40B4-BE49-F238E27FC236}">
                    <a16:creationId xmlns:a16="http://schemas.microsoft.com/office/drawing/2014/main" id="{D24C0502-4749-7559-C128-9CDC428B2221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20" name="Rectangle 19">
            <a:extLst>
              <a:ext uri="{FF2B5EF4-FFF2-40B4-BE49-F238E27FC236}">
                <a16:creationId xmlns:a16="http://schemas.microsoft.com/office/drawing/2014/main" id="{8B8FB3B0-10F7-BA05-EF2A-5C86EFCA2826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8" r:id="rId1"/>
    <p:sldLayoutId id="2147483689" r:id="rId2"/>
    <p:sldLayoutId id="2147483690" r:id="rId3"/>
    <p:sldLayoutId id="2147483691" r:id="rId4"/>
    <p:sldLayoutId id="2147483692" r:id="rId5"/>
    <p:sldLayoutId id="2147483693" r:id="rId6"/>
    <p:sldLayoutId id="2147483694" r:id="rId7"/>
    <p:sldLayoutId id="2147483677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769100" y="1222543"/>
            <a:ext cx="4845050" cy="2381250"/>
          </a:xfrm>
        </p:spPr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7505700" y="3819692"/>
            <a:ext cx="4108450" cy="1503004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 dirty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3</a:t>
            </a:fld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qui.</a:t>
            </a: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4</a:t>
            </a:fld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5</a:t>
            </a:fld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Autofit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pPr/>
              <a:t>6</a:t>
            </a:fld>
            <a:endParaRPr lang="en-US"/>
          </a:p>
        </p:txBody>
      </p:sp>
      <p:sp>
        <p:nvSpPr>
          <p:cNvPr id="12" name="Picture Placeholder 11">
            <a:extLst>
              <a:ext uri="{FF2B5EF4-FFF2-40B4-BE49-F238E27FC236}">
                <a16:creationId xmlns:a16="http://schemas.microsoft.com/office/drawing/2014/main" id="{DAC48497-8B7D-414F-BADE-B23605A5C25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>
                <a:solidFill>
                  <a:schemeClr val="bg1"/>
                </a:solidFill>
              </a:rPr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Circuitry Closeup">
      <a:dk1>
        <a:srgbClr val="000000"/>
      </a:dk1>
      <a:lt1>
        <a:srgbClr val="FFFFFF"/>
      </a:lt1>
      <a:dk2>
        <a:srgbClr val="5E5E5E"/>
      </a:dk2>
      <a:lt2>
        <a:srgbClr val="D6D5D5"/>
      </a:lt2>
      <a:accent1>
        <a:srgbClr val="166E48"/>
      </a:accent1>
      <a:accent2>
        <a:srgbClr val="104E33"/>
      </a:accent2>
      <a:accent3>
        <a:srgbClr val="040605"/>
      </a:accent3>
      <a:accent4>
        <a:srgbClr val="DBDA1D"/>
      </a:accent4>
      <a:accent5>
        <a:srgbClr val="9EC629"/>
      </a:accent5>
      <a:accent6>
        <a:srgbClr val="7FA129"/>
      </a:accent6>
      <a:hlink>
        <a:srgbClr val="F5F6F9"/>
      </a:hlink>
      <a:folHlink>
        <a:srgbClr val="F5F600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55_T_PGO_Circuitry-Closeup.pptx" id="{BCF04C79-007F-48A7-8325-1781927D8129}" vid="{D921901F-576D-4296-8E1D-8FB860286BB0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55_T_PGO_Circuitry-Closeup.pptx" id="{BCF04C79-007F-48A7-8325-1781927D8129}" vid="{D8D62C97-23BF-4ADB-B722-3F325DED4DA1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52</TotalTime>
  <Words>325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Circuitry Closeup</dc:title>
  <dc:creator>PresentationGO.com</dc:creator>
  <dc:description>© Copyright PresentationGo.com</dc:description>
  <cp:lastModifiedBy>word</cp:lastModifiedBy>
  <cp:revision>7</cp:revision>
  <dcterms:created xsi:type="dcterms:W3CDTF">2024-03-24T23:32:28Z</dcterms:created>
  <dcterms:modified xsi:type="dcterms:W3CDTF">2025-08-16T15:01:57Z</dcterms:modified>
  <cp:category>Templates</cp:category>
</cp:coreProperties>
</file>