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554336"/>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488" autoAdjust="0"/>
    <p:restoredTop sz="93605" autoAdjust="0"/>
  </p:normalViewPr>
  <p:slideViewPr>
    <p:cSldViewPr snapToGrid="0">
      <p:cViewPr>
        <p:scale>
          <a:sx n="111" d="100"/>
          <a:sy n="111" d="100"/>
        </p:scale>
        <p:origin x="24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8/22/2024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200" y="3428999"/>
            <a:ext cx="5257800" cy="2653146"/>
          </a:xfrm>
        </p:spPr>
        <p:txBody>
          <a:bodyPr anchor="ctr"/>
          <a:lstStyle>
            <a:lvl1pPr algn="ctr">
              <a:defRPr sz="6000">
                <a:effectLst>
                  <a:outerShdw blurRad="38100" dist="38100" dir="2700000" algn="tl">
                    <a:srgbClr val="000000">
                      <a:alpha val="43137"/>
                    </a:srgbClr>
                  </a:outerShdw>
                </a:effectLst>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788726" y="5070763"/>
            <a:ext cx="4565073" cy="1011381"/>
          </a:xfrm>
        </p:spPr>
        <p:txBody>
          <a:bodyPr anchor="ctr"/>
          <a:lstStyle>
            <a:lvl1pPr marL="0" indent="0" algn="ctr">
              <a:buNone/>
              <a:defRPr sz="2400">
                <a:solidFill>
                  <a:schemeClr val="tx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 name="Half Frame 1">
            <a:extLst>
              <a:ext uri="{FF2B5EF4-FFF2-40B4-BE49-F238E27FC236}">
                <a16:creationId xmlns:a16="http://schemas.microsoft.com/office/drawing/2014/main" id="{4B93967F-3CE1-744E-9FDF-B074D1690B83}"/>
              </a:ext>
            </a:extLst>
          </p:cNvPr>
          <p:cNvSpPr/>
          <p:nvPr userDrawn="1"/>
        </p:nvSpPr>
        <p:spPr>
          <a:xfrm>
            <a:off x="6192980" y="4329543"/>
            <a:ext cx="1191491" cy="1191491"/>
          </a:xfrm>
          <a:prstGeom prst="halfFrame">
            <a:avLst>
              <a:gd name="adj1" fmla="val 18217"/>
              <a:gd name="adj2" fmla="val 17054"/>
            </a:avLst>
          </a:prstGeom>
          <a:solidFill>
            <a:schemeClr val="accent4"/>
          </a:solidFill>
          <a:ln>
            <a:noFill/>
          </a:ln>
        </p:spPr>
        <p:style>
          <a:lnRef idx="2">
            <a:schemeClr val="accent4">
              <a:shade val="50000"/>
            </a:schemeClr>
          </a:lnRef>
          <a:fillRef idx="1">
            <a:schemeClr val="accent4"/>
          </a:fillRef>
          <a:effectRef idx="0">
            <a:schemeClr val="accent4"/>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4978400" y="365125"/>
            <a:ext cx="6375400" cy="1325563"/>
          </a:xfrm>
        </p:spPr>
        <p:txBody>
          <a:bodyPr/>
          <a:lstStyle>
            <a:lvl1pPr>
              <a:defRPr>
                <a:solidFill>
                  <a:schemeClr val="bg1"/>
                </a:solidFill>
                <a:effectLst>
                  <a:outerShdw blurRad="38100" dist="38100" dir="2700000" algn="tl">
                    <a:srgbClr val="000000">
                      <a:alpha val="43137"/>
                    </a:srgbClr>
                  </a:outerShdw>
                </a:effectLst>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5874326" y="1825625"/>
            <a:ext cx="5479473" cy="4351338"/>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dirty="0"/>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lvl1pPr>
              <a:defRPr>
                <a:solidFill>
                  <a:schemeClr val="tx1"/>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lvl1pPr>
              <a:defRPr>
                <a:solidFill>
                  <a:schemeClr val="bg1"/>
                </a:solidFill>
              </a:defRPr>
            </a:lvl1pPr>
          </a:lstStyle>
          <a:p>
            <a:fld id="{672B7600-67E3-4D97-B453-880E2742B982}" type="slidenum">
              <a:rPr lang="en-US" smtClean="0"/>
              <a:pPr/>
              <a:t>‹Nº›</a:t>
            </a:fld>
            <a:endParaRPr lang="en-US"/>
          </a:p>
        </p:txBody>
      </p:sp>
      <p:sp>
        <p:nvSpPr>
          <p:cNvPr id="10" name="Half Frame 9">
            <a:extLst>
              <a:ext uri="{FF2B5EF4-FFF2-40B4-BE49-F238E27FC236}">
                <a16:creationId xmlns:a16="http://schemas.microsoft.com/office/drawing/2014/main" id="{CB04F450-239B-4442-B501-A08949D9E1AE}"/>
              </a:ext>
            </a:extLst>
          </p:cNvPr>
          <p:cNvSpPr/>
          <p:nvPr userDrawn="1"/>
        </p:nvSpPr>
        <p:spPr>
          <a:xfrm rot="5400000">
            <a:off x="1510145" y="4873625"/>
            <a:ext cx="962891" cy="962891"/>
          </a:xfrm>
          <a:prstGeom prst="halfFrame">
            <a:avLst>
              <a:gd name="adj1" fmla="val 18217"/>
              <a:gd name="adj2" fmla="val 17054"/>
            </a:avLst>
          </a:prstGeom>
          <a:solidFill>
            <a:schemeClr val="accent4"/>
          </a:solidFill>
          <a:ln>
            <a:noFill/>
          </a:ln>
        </p:spPr>
        <p:style>
          <a:lnRef idx="2">
            <a:schemeClr val="accent4">
              <a:shade val="50000"/>
            </a:schemeClr>
          </a:lnRef>
          <a:fillRef idx="1">
            <a:schemeClr val="accent4"/>
          </a:fillRef>
          <a:effectRef idx="0">
            <a:schemeClr val="accent4"/>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6677880" cy="1325563"/>
          </a:xfrm>
        </p:spPr>
        <p:txBody>
          <a:bodyPr/>
          <a:lstStyle>
            <a:lvl1pPr>
              <a:defRPr>
                <a:solidFill>
                  <a:schemeClr val="bg1"/>
                </a:solidFill>
                <a:effectLst>
                  <a:outerShdw blurRad="38100" dist="38100" dir="2700000" algn="tl">
                    <a:srgbClr val="000000">
                      <a:alpha val="43137"/>
                    </a:srgbClr>
                  </a:outerShdw>
                </a:effectLst>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6677880" cy="4351338"/>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308764" y="6356350"/>
            <a:ext cx="3844636"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0" name="Half Frame 9">
            <a:extLst>
              <a:ext uri="{FF2B5EF4-FFF2-40B4-BE49-F238E27FC236}">
                <a16:creationId xmlns:a16="http://schemas.microsoft.com/office/drawing/2014/main" id="{F1FB9EA8-2E96-2141-9109-98B3746A8914}"/>
              </a:ext>
            </a:extLst>
          </p:cNvPr>
          <p:cNvSpPr/>
          <p:nvPr userDrawn="1"/>
        </p:nvSpPr>
        <p:spPr>
          <a:xfrm rot="10800000">
            <a:off x="7557654" y="1835393"/>
            <a:ext cx="1191491" cy="1191491"/>
          </a:xfrm>
          <a:prstGeom prst="halfFrame">
            <a:avLst>
              <a:gd name="adj1" fmla="val 18217"/>
              <a:gd name="adj2" fmla="val 17054"/>
            </a:avLst>
          </a:prstGeom>
          <a:solidFill>
            <a:schemeClr val="accent4"/>
          </a:solidFill>
          <a:ln>
            <a:noFill/>
          </a:ln>
        </p:spPr>
        <p:style>
          <a:lnRef idx="2">
            <a:schemeClr val="accent4">
              <a:shade val="50000"/>
            </a:schemeClr>
          </a:lnRef>
          <a:fillRef idx="1">
            <a:schemeClr val="accent4"/>
          </a:fillRef>
          <a:effectRef idx="0">
            <a:schemeClr val="accent4"/>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4738254" y="2002631"/>
            <a:ext cx="6609195" cy="2852737"/>
          </a:xfrm>
        </p:spPr>
        <p:txBody>
          <a:bodyPr anchor="b"/>
          <a:lstStyle>
            <a:lvl1pPr>
              <a:defRPr sz="6000">
                <a:solidFill>
                  <a:schemeClr val="bg1"/>
                </a:solidFill>
                <a:effectLst>
                  <a:outerShdw blurRad="38100" dist="38100" dir="2700000" algn="tl">
                    <a:srgbClr val="000000">
                      <a:alpha val="43137"/>
                    </a:srgbClr>
                  </a:outerShdw>
                </a:effectLst>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4738254" y="4882356"/>
            <a:ext cx="6609195" cy="689119"/>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10820400" y="6356350"/>
            <a:ext cx="533400" cy="365125"/>
          </a:xfrm>
        </p:spPr>
        <p:txBody>
          <a:bodyPr/>
          <a:lstStyle>
            <a:lvl1pPr>
              <a:defRPr>
                <a:solidFill>
                  <a:schemeClr val="tx1"/>
                </a:solidFill>
              </a:defRPr>
            </a:lvl1pPr>
          </a:lstStyle>
          <a:p>
            <a:fld id="{672B7600-67E3-4D97-B453-880E2742B982}" type="slidenum">
              <a:rPr lang="en-US" smtClean="0"/>
              <a:pPr/>
              <a:t>‹Nº›</a:t>
            </a:fld>
            <a:endParaRPr lang="en-US" dirty="0"/>
          </a:p>
        </p:txBody>
      </p:sp>
      <p:sp>
        <p:nvSpPr>
          <p:cNvPr id="15" name="Half Frame 14">
            <a:extLst>
              <a:ext uri="{FF2B5EF4-FFF2-40B4-BE49-F238E27FC236}">
                <a16:creationId xmlns:a16="http://schemas.microsoft.com/office/drawing/2014/main" id="{4317BA5F-C30B-7146-9737-FC90B095FD7A}"/>
              </a:ext>
            </a:extLst>
          </p:cNvPr>
          <p:cNvSpPr/>
          <p:nvPr userDrawn="1"/>
        </p:nvSpPr>
        <p:spPr>
          <a:xfrm rot="10800000">
            <a:off x="658090" y="4259622"/>
            <a:ext cx="1191491" cy="1191491"/>
          </a:xfrm>
          <a:prstGeom prst="halfFrame">
            <a:avLst>
              <a:gd name="adj1" fmla="val 18217"/>
              <a:gd name="adj2" fmla="val 17054"/>
            </a:avLst>
          </a:prstGeom>
          <a:solidFill>
            <a:schemeClr val="accent4"/>
          </a:solidFill>
          <a:ln>
            <a:noFill/>
          </a:ln>
        </p:spPr>
        <p:style>
          <a:lnRef idx="2">
            <a:schemeClr val="accent4">
              <a:shade val="50000"/>
            </a:schemeClr>
          </a:lnRef>
          <a:fillRef idx="1">
            <a:schemeClr val="accent4"/>
          </a:fillRef>
          <a:effectRef idx="0">
            <a:schemeClr val="accent4"/>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1" y="3089564"/>
            <a:ext cx="7321550" cy="2166504"/>
          </a:xfrm>
        </p:spPr>
        <p:txBody>
          <a:bodyPr anchor="b"/>
          <a:lstStyle>
            <a:lvl1pPr>
              <a:defRPr sz="6000">
                <a:effectLst>
                  <a:outerShdw blurRad="38100" dist="38100" dir="2700000" algn="tl">
                    <a:srgbClr val="000000">
                      <a:alpha val="43137"/>
                    </a:srgbClr>
                  </a:outerShdw>
                </a:effectLst>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5389418"/>
            <a:ext cx="7321550" cy="700232"/>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1586345" cy="365125"/>
          </a:xfrm>
        </p:spPr>
        <p:txBody>
          <a:bodyPr/>
          <a:lstStyle>
            <a:lvl1pPr>
              <a:defRPr>
                <a:solidFill>
                  <a:schemeClr val="tx1"/>
                </a:solidFill>
              </a:defRPr>
            </a:lvl1pPr>
          </a:lstStyle>
          <a:p>
            <a:r>
              <a:rPr lang="en-US"/>
              <a:t>Date</a:t>
            </a:r>
            <a:endParaRPr lang="en-US" dirty="0"/>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lvl1pPr>
              <a:defRPr>
                <a:solidFill>
                  <a:schemeClr val="tx1"/>
                </a:solidFill>
              </a:defRPr>
            </a:lvl1pPr>
          </a:lstStyle>
          <a:p>
            <a:fld id="{672B7600-67E3-4D97-B453-880E2742B982}" type="slidenum">
              <a:rPr lang="en-US" smtClean="0"/>
              <a:pPr/>
              <a:t>‹Nº›</a:t>
            </a:fld>
            <a:endParaRPr lang="en-US"/>
          </a:p>
        </p:txBody>
      </p:sp>
      <p:sp>
        <p:nvSpPr>
          <p:cNvPr id="15" name="Half Frame 14">
            <a:extLst>
              <a:ext uri="{FF2B5EF4-FFF2-40B4-BE49-F238E27FC236}">
                <a16:creationId xmlns:a16="http://schemas.microsoft.com/office/drawing/2014/main" id="{35505266-E4EC-A64B-AF65-75CD8712C648}"/>
              </a:ext>
            </a:extLst>
          </p:cNvPr>
          <p:cNvSpPr/>
          <p:nvPr userDrawn="1"/>
        </p:nvSpPr>
        <p:spPr>
          <a:xfrm rot="16200000">
            <a:off x="4059382" y="1168978"/>
            <a:ext cx="1191491" cy="1191491"/>
          </a:xfrm>
          <a:prstGeom prst="halfFrame">
            <a:avLst>
              <a:gd name="adj1" fmla="val 18217"/>
              <a:gd name="adj2" fmla="val 17054"/>
            </a:avLst>
          </a:prstGeom>
          <a:solidFill>
            <a:schemeClr val="accent4"/>
          </a:solidFill>
          <a:ln>
            <a:noFill/>
          </a:ln>
        </p:spPr>
        <p:style>
          <a:lnRef idx="2">
            <a:schemeClr val="accent4">
              <a:shade val="50000"/>
            </a:schemeClr>
          </a:lnRef>
          <a:fillRef idx="1">
            <a:schemeClr val="accent4"/>
          </a:fillRef>
          <a:effectRef idx="0">
            <a:schemeClr val="accent4"/>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3006436"/>
            <a:ext cx="7882659" cy="2008476"/>
          </a:xfrm>
        </p:spPr>
        <p:txBody>
          <a:bodyPr anchor="b"/>
          <a:lstStyle>
            <a:lvl1pPr>
              <a:defRPr sz="6000">
                <a:solidFill>
                  <a:schemeClr val="tx1"/>
                </a:solidFill>
              </a:defRPr>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5148262"/>
            <a:ext cx="7882659" cy="941388"/>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279073" cy="365125"/>
          </a:xfrm>
        </p:spPr>
        <p:txBody>
          <a:bodyPr/>
          <a:lstStyle>
            <a:lvl1pPr>
              <a:defRPr>
                <a:solidFill>
                  <a:schemeClr val="tx1"/>
                </a:solidFill>
              </a:defRPr>
            </a:lvl1pPr>
          </a:lstStyle>
          <a:p>
            <a:r>
              <a:rPr lang="en-US"/>
              <a:t>Date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894618" y="6356350"/>
            <a:ext cx="2459182" cy="365125"/>
          </a:xfrm>
        </p:spPr>
        <p:txBody>
          <a:bodyPr/>
          <a:lstStyle>
            <a:lvl1pPr>
              <a:defRPr>
                <a:solidFill>
                  <a:schemeClr val="tx1"/>
                </a:solidFill>
              </a:defRPr>
            </a:lvl1pPr>
          </a:lstStyle>
          <a:p>
            <a:fld id="{672B7600-67E3-4D97-B453-880E2742B982}" type="slidenum">
              <a:rPr lang="en-US" smtClean="0"/>
              <a:pPr/>
              <a:t>‹Nº›</a:t>
            </a:fld>
            <a:endParaRPr lang="en-US" dirty="0"/>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4795384" y="652440"/>
            <a:ext cx="1333500" cy="1333500"/>
          </a:xfrm>
          <a:prstGeom prst="ellipse">
            <a:avLst/>
          </a:prstGeom>
          <a:solidFill>
            <a:schemeClr val="accent1"/>
          </a:solidFill>
        </p:spPr>
        <p:txBody>
          <a:bodyPr anchor="ctr">
            <a:normAutofit/>
          </a:bodyPr>
          <a:lstStyle>
            <a:lvl1pPr marL="0" indent="0" algn="ctr">
              <a:buNone/>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4611234" y="2050104"/>
            <a:ext cx="1701800" cy="228600"/>
          </a:xfrm>
          <a:noFill/>
        </p:spPr>
        <p:txBody>
          <a:bodyPr anchor="ctr">
            <a:noAutofit/>
          </a:bodyPr>
          <a:lstStyle>
            <a:lvl1pPr marL="0" indent="0" algn="ct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4611234" y="2277437"/>
            <a:ext cx="1701800" cy="228600"/>
          </a:xfrm>
          <a:noFill/>
        </p:spPr>
        <p:txBody>
          <a:bodyPr anchor="ctr">
            <a:noAutofit/>
          </a:bodyPr>
          <a:lstStyle>
            <a:lvl1pPr marL="0" indent="0" algn="ct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4611234" y="2504770"/>
            <a:ext cx="1701800" cy="228600"/>
          </a:xfrm>
          <a:noFill/>
        </p:spPr>
        <p:txBody>
          <a:bodyPr anchor="ctr">
            <a:noAutofit/>
          </a:bodyPr>
          <a:lstStyle>
            <a:lvl1pPr marL="0" indent="0" algn="ct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19" name="Half Frame 18">
            <a:extLst>
              <a:ext uri="{FF2B5EF4-FFF2-40B4-BE49-F238E27FC236}">
                <a16:creationId xmlns:a16="http://schemas.microsoft.com/office/drawing/2014/main" id="{70ABED97-26D0-2848-A15C-B85186ECB3AE}"/>
              </a:ext>
            </a:extLst>
          </p:cNvPr>
          <p:cNvSpPr/>
          <p:nvPr userDrawn="1"/>
        </p:nvSpPr>
        <p:spPr>
          <a:xfrm rot="10800000">
            <a:off x="2456584" y="895077"/>
            <a:ext cx="1191491" cy="1191491"/>
          </a:xfrm>
          <a:prstGeom prst="halfFrame">
            <a:avLst>
              <a:gd name="adj1" fmla="val 18217"/>
              <a:gd name="adj2" fmla="val 17054"/>
            </a:avLst>
          </a:prstGeom>
          <a:solidFill>
            <a:schemeClr val="accent4"/>
          </a:solidFill>
          <a:ln>
            <a:noFill/>
          </a:ln>
        </p:spPr>
        <p:style>
          <a:lnRef idx="2">
            <a:schemeClr val="accent4">
              <a:shade val="50000"/>
            </a:schemeClr>
          </a:lnRef>
          <a:fillRef idx="1">
            <a:schemeClr val="accent4"/>
          </a:fillRef>
          <a:effectRef idx="0">
            <a:schemeClr val="accent4"/>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5">
            <a:lumMod val="5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accent4"/>
                </a:solidFill>
              </a:defRPr>
            </a:lvl1pPr>
          </a:lstStyle>
          <a:p>
            <a:r>
              <a:rPr lang="en-US"/>
              <a:t>Date</a:t>
            </a:r>
            <a:endParaRPr lang="en-US" dirty="0"/>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accent4"/>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accent4"/>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bg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j-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j-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j-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j-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j-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a:t>
            </a:r>
          </a:p>
          <a:p>
            <a:r>
              <a:rPr lang="en-US" noProof="1"/>
              <a:t>Duis aute irure dolor in reprehenderit in voluptate velit esse cillum dolore eu fugiat nulla pariatur. Excepteur sint occaecat cupidatat non proident.</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7" name="Picture Placeholder 6">
            <a:extLst>
              <a:ext uri="{FF2B5EF4-FFF2-40B4-BE49-F238E27FC236}">
                <a16:creationId xmlns:a16="http://schemas.microsoft.com/office/drawing/2014/main" id="{6A2A2C1B-6312-5B45-86A3-D43AABEF7455}"/>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Red">
      <a:dk1>
        <a:sysClr val="windowText" lastClr="000000"/>
      </a:dk1>
      <a:lt1>
        <a:sysClr val="window" lastClr="FFFFFF"/>
      </a:lt1>
      <a:dk2>
        <a:srgbClr val="323232"/>
      </a:dk2>
      <a:lt2>
        <a:srgbClr val="E5C243"/>
      </a:lt2>
      <a:accent1>
        <a:srgbClr val="A5300F"/>
      </a:accent1>
      <a:accent2>
        <a:srgbClr val="D55816"/>
      </a:accent2>
      <a:accent3>
        <a:srgbClr val="E19825"/>
      </a:accent3>
      <a:accent4>
        <a:srgbClr val="B19C7D"/>
      </a:accent4>
      <a:accent5>
        <a:srgbClr val="7F5F52"/>
      </a:accent5>
      <a:accent6>
        <a:srgbClr val="B27D49"/>
      </a:accent6>
      <a:hlink>
        <a:srgbClr val="6B9F25"/>
      </a:hlink>
      <a:folHlink>
        <a:srgbClr val="B26B0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67_T_PGO_BARISTA-16x9.pptx" id="{C7E8BDE2-F253-4E79-8CB9-DC9B6F07090F}" vid="{3AF48CDA-2449-44E7-9A17-1356CBC2527F}"/>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67_T_PGO_BARISTA-16x9.pptx" id="{C7E8BDE2-F253-4E79-8CB9-DC9B6F07090F}" vid="{C47BCE08-8CDE-4A79-ABB1-131C9D41D075}"/>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0167_T_PGO_BARISTA-16x9</Template>
  <TotalTime>0</TotalTime>
  <Words>338</Words>
  <Application>Microsoft Office PowerPoint</Application>
  <PresentationFormat>Panorámica</PresentationFormat>
  <Paragraphs>48</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2024-08-22T09:35:20Z</dcterms:created>
  <dcterms:modified xsi:type="dcterms:W3CDTF">2024-08-22T09:35:31Z</dcterms:modified>
  <cp:category>Templates</cp:category>
</cp:coreProperties>
</file>