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75" r:id="rId6"/>
    <p:sldId id="283" r:id="rId7"/>
    <p:sldId id="260" r:id="rId8"/>
    <p:sldId id="261" r:id="rId9"/>
    <p:sldId id="286" r:id="rId10"/>
    <p:sldId id="277" r:id="rId11"/>
    <p:sldId id="278" r:id="rId12"/>
    <p:sldId id="287" r:id="rId13"/>
    <p:sldId id="269" r:id="rId14"/>
    <p:sldId id="288" r:id="rId15"/>
    <p:sldId id="289" r:id="rId16"/>
    <p:sldId id="290" r:id="rId17"/>
    <p:sldId id="291" r:id="rId18"/>
    <p:sldId id="29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21D7CD"/>
    <a:srgbClr val="EB2264"/>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rgbClr val="7030A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image" Target="../media/image3.png"/><Relationship Id="rId1" Type="http://schemas.openxmlformats.org/officeDocument/2006/relationships/slideMaster" Target="../slideMasters/slideMaster1.xml"/><Relationship Id="rId4" Type="http://schemas.openxmlformats.org/officeDocument/2006/relationships/image" Target="../media/image6.png"/></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3.png"/><Relationship Id="rId1" Type="http://schemas.openxmlformats.org/officeDocument/2006/relationships/slideMaster" Target="../slideMasters/slideMaster1.xml"/><Relationship Id="rId4" Type="http://schemas.openxmlformats.org/officeDocument/2006/relationships/image" Target="../media/image6.png"/></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9.jpeg"/><Relationship Id="rId1" Type="http://schemas.openxmlformats.org/officeDocument/2006/relationships/slideMaster" Target="../slideMasters/slideMaster1.xml"/><Relationship Id="rId4" Type="http://schemas.openxmlformats.org/officeDocument/2006/relationships/image" Target="../media/image1.png"/></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image" Target="../media/image1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13.pn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13.png"/><Relationship Id="rId1" Type="http://schemas.openxmlformats.org/officeDocument/2006/relationships/slideMaster" Target="../slideMasters/slideMaster1.xml"/><Relationship Id="rId4" Type="http://schemas.openxmlformats.org/officeDocument/2006/relationships/image" Target="../media/image1.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6" name="Picture 15">
            <a:extLst>
              <a:ext uri="{FF2B5EF4-FFF2-40B4-BE49-F238E27FC236}">
                <a16:creationId xmlns:a16="http://schemas.microsoft.com/office/drawing/2014/main" id="{B5E00064-4806-47F5-8611-F58599AC3D36}"/>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rot="16200000">
            <a:off x="2652250" y="-2652251"/>
            <a:ext cx="6887500" cy="12192000"/>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694749" y="2861425"/>
            <a:ext cx="4802500" cy="113514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18" name="Frame 17">
            <a:extLst>
              <a:ext uri="{FF2B5EF4-FFF2-40B4-BE49-F238E27FC236}">
                <a16:creationId xmlns:a16="http://schemas.microsoft.com/office/drawing/2014/main" id="{3C12719F-669F-4B0A-B5BC-8087CE44529A}"/>
              </a:ext>
            </a:extLst>
          </p:cNvPr>
          <p:cNvSpPr/>
          <p:nvPr userDrawn="1"/>
        </p:nvSpPr>
        <p:spPr>
          <a:xfrm>
            <a:off x="180975" y="180975"/>
            <a:ext cx="11830050" cy="6496050"/>
          </a:xfrm>
          <a:prstGeom prst="frame">
            <a:avLst>
              <a:gd name="adj1" fmla="val 972"/>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4" name="Picture 3">
            <a:extLst>
              <a:ext uri="{FF2B5EF4-FFF2-40B4-BE49-F238E27FC236}">
                <a16:creationId xmlns:a16="http://schemas.microsoft.com/office/drawing/2014/main" id="{AC6F4252-BB19-46C4-96BD-BD003D37B67A}"/>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33888"/>
          <a:stretch/>
        </p:blipFill>
        <p:spPr>
          <a:xfrm rot="5400000">
            <a:off x="882752" y="-882752"/>
            <a:ext cx="6858003" cy="8623507"/>
          </a:xfrm>
          <a:prstGeom prst="rect">
            <a:avLst/>
          </a:prstGeom>
          <a:effectLst>
            <a:outerShdw blurRad="317500" dist="38100" algn="l" rotWithShape="0">
              <a:prstClr val="black">
                <a:alpha val="34000"/>
              </a:prstClr>
            </a:outerShdw>
          </a:effectLst>
        </p:spPr>
      </p:pic>
      <p:sp>
        <p:nvSpPr>
          <p:cNvPr id="21" name="Shape 21"/>
          <p:cNvSpPr txBox="1">
            <a:spLocks noGrp="1"/>
          </p:cNvSpPr>
          <p:nvPr>
            <p:ph type="ctrTitle"/>
          </p:nvPr>
        </p:nvSpPr>
        <p:spPr>
          <a:xfrm>
            <a:off x="6517293" y="1931901"/>
            <a:ext cx="4548852" cy="102084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6517293" y="3103604"/>
            <a:ext cx="4548852" cy="593702"/>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7030A0"/>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5" name="Rectangle 4">
            <a:extLst>
              <a:ext uri="{FF2B5EF4-FFF2-40B4-BE49-F238E27FC236}">
                <a16:creationId xmlns:a16="http://schemas.microsoft.com/office/drawing/2014/main" id="{A918E0F8-3172-4E6F-99D8-04341F506DC4}"/>
              </a:ext>
            </a:extLst>
          </p:cNvPr>
          <p:cNvSpPr/>
          <p:nvPr userDrawn="1"/>
        </p:nvSpPr>
        <p:spPr>
          <a:xfrm>
            <a:off x="9940290" y="3105150"/>
            <a:ext cx="2251710" cy="3752850"/>
          </a:xfrm>
          <a:prstGeom prst="rect">
            <a:avLst/>
          </a:prstGeom>
          <a:blipFill>
            <a:blip r:embed="rId3" cstate="email">
              <a:alphaModFix amt="25000"/>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2" name="Rectangle 1">
            <a:extLst>
              <a:ext uri="{FF2B5EF4-FFF2-40B4-BE49-F238E27FC236}">
                <a16:creationId xmlns:a16="http://schemas.microsoft.com/office/drawing/2014/main" id="{467F0273-791B-4AEB-B221-AC2C70611850}"/>
              </a:ext>
            </a:extLst>
          </p:cNvPr>
          <p:cNvSpPr/>
          <p:nvPr userDrawn="1"/>
        </p:nvSpPr>
        <p:spPr>
          <a:xfrm>
            <a:off x="-66" y="285751"/>
            <a:ext cx="6096000" cy="6419850"/>
          </a:xfrm>
          <a:prstGeom prst="rect">
            <a:avLst/>
          </a:prstGeom>
          <a:blipFill dpi="0" rotWithShape="1">
            <a:blip r:embed="rId2">
              <a:alphaModFix amt="25000"/>
            </a:blip>
            <a:srcRect/>
            <a:stretch>
              <a:fillRect l="-23438" t="-23437"/>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3" name="Picture 2">
            <a:extLst>
              <a:ext uri="{FF2B5EF4-FFF2-40B4-BE49-F238E27FC236}">
                <a16:creationId xmlns:a16="http://schemas.microsoft.com/office/drawing/2014/main" id="{8CB9B16E-DEB1-47BC-BEFE-8871B91B0ECA}"/>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rot="16200000">
            <a:off x="2652250" y="-2652251"/>
            <a:ext cx="6887500" cy="12192000"/>
          </a:xfrm>
          <a:prstGeom prst="frame">
            <a:avLst>
              <a:gd name="adj1" fmla="val 5585"/>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9" name="Rectangle 8">
            <a:extLst>
              <a:ext uri="{FF2B5EF4-FFF2-40B4-BE49-F238E27FC236}">
                <a16:creationId xmlns:a16="http://schemas.microsoft.com/office/drawing/2014/main" id="{025F7104-451B-46E5-BA61-8889F23A7ABC}"/>
              </a:ext>
            </a:extLst>
          </p:cNvPr>
          <p:cNvSpPr/>
          <p:nvPr userDrawn="1"/>
        </p:nvSpPr>
        <p:spPr>
          <a:xfrm>
            <a:off x="9940290" y="3105150"/>
            <a:ext cx="2251710" cy="3752850"/>
          </a:xfrm>
          <a:prstGeom prst="rect">
            <a:avLst/>
          </a:prstGeom>
          <a:blipFill>
            <a:blip r:embed="rId2" cstate="email">
              <a:alphaModFix amt="25000"/>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 name="Picture 5">
            <a:extLst>
              <a:ext uri="{FF2B5EF4-FFF2-40B4-BE49-F238E27FC236}">
                <a16:creationId xmlns:a16="http://schemas.microsoft.com/office/drawing/2014/main" id="{5C8157C8-BD44-4AE7-9312-A2C1B1AF1C0C}"/>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11186"/>
          <a:stretch/>
        </p:blipFill>
        <p:spPr>
          <a:xfrm>
            <a:off x="0" y="0"/>
            <a:ext cx="6096000" cy="6858000"/>
          </a:xfrm>
          <a:prstGeom prst="rect">
            <a:avLst/>
          </a:prstGeom>
        </p:spPr>
      </p:pic>
      <p:sp>
        <p:nvSpPr>
          <p:cNvPr id="47" name="Shape 47"/>
          <p:cNvSpPr txBox="1">
            <a:spLocks noGrp="1"/>
          </p:cNvSpPr>
          <p:nvPr>
            <p:ph type="title"/>
          </p:nvPr>
        </p:nvSpPr>
        <p:spPr>
          <a:xfrm>
            <a:off x="6683493" y="1335656"/>
            <a:ext cx="50894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683493" y="2319251"/>
            <a:ext cx="508940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4" name="Picture 3">
            <a:extLst>
              <a:ext uri="{FF2B5EF4-FFF2-40B4-BE49-F238E27FC236}">
                <a16:creationId xmlns:a16="http://schemas.microsoft.com/office/drawing/2014/main" id="{611DF3E2-8EB0-4367-9FFA-FE2BAB927AA1}"/>
              </a:ext>
            </a:extLst>
          </p:cNvPr>
          <p:cNvPicPr>
            <a:picLocks noChangeAspect="1"/>
          </p:cNvPicPr>
          <p:nvPr userDrawn="1"/>
        </p:nvPicPr>
        <p:blipFill>
          <a:blip r:embed="rId4" cstate="email">
            <a:extLst>
              <a:ext uri="{28A0092B-C50C-407E-A947-70E740481C1C}">
                <a14:useLocalDpi xmlns:a14="http://schemas.microsoft.com/office/drawing/2010/main"/>
              </a:ext>
            </a:extLst>
          </a:blip>
          <a:stretch>
            <a:fillRect/>
          </a:stretch>
        </p:blipFill>
        <p:spPr>
          <a:xfrm>
            <a:off x="-19050" y="0"/>
            <a:ext cx="3147018" cy="6858000"/>
          </a:xfrm>
          <a:prstGeom prst="rect">
            <a:avLst/>
          </a:prstGeom>
          <a:effectLst>
            <a:outerShdw blurRad="50800" dist="38100" algn="l" rotWithShape="0">
              <a:prstClr val="black">
                <a:alpha val="40000"/>
              </a:prstClr>
            </a:outerShdw>
          </a:effectLst>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9" name="Rectangle 8">
            <a:extLst>
              <a:ext uri="{FF2B5EF4-FFF2-40B4-BE49-F238E27FC236}">
                <a16:creationId xmlns:a16="http://schemas.microsoft.com/office/drawing/2014/main" id="{4BDECAE2-40DC-44B2-94A2-C825E2A7AE0E}"/>
              </a:ext>
            </a:extLst>
          </p:cNvPr>
          <p:cNvSpPr/>
          <p:nvPr userDrawn="1"/>
        </p:nvSpPr>
        <p:spPr>
          <a:xfrm rot="10800000">
            <a:off x="0" y="0"/>
            <a:ext cx="2251710" cy="3752850"/>
          </a:xfrm>
          <a:prstGeom prst="rect">
            <a:avLst/>
          </a:prstGeom>
          <a:blipFill>
            <a:blip r:embed="rId2" cstate="email">
              <a:alphaModFix amt="25000"/>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a:extLst>
              <a:ext uri="{FF2B5EF4-FFF2-40B4-BE49-F238E27FC236}">
                <a16:creationId xmlns:a16="http://schemas.microsoft.com/office/drawing/2014/main" id="{8452D319-846C-46A5-98AC-71A022BEDE1B}"/>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6096000" y="0"/>
            <a:ext cx="6096000" cy="6858000"/>
          </a:xfrm>
          <a:prstGeom prst="rect">
            <a:avLst/>
          </a:prstGeom>
        </p:spPr>
      </p:pic>
      <p:sp>
        <p:nvSpPr>
          <p:cNvPr id="47" name="Shape 47"/>
          <p:cNvSpPr txBox="1">
            <a:spLocks noGrp="1"/>
          </p:cNvSpPr>
          <p:nvPr>
            <p:ph type="title"/>
          </p:nvPr>
        </p:nvSpPr>
        <p:spPr>
          <a:xfrm>
            <a:off x="358893" y="1259216"/>
            <a:ext cx="533705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58893" y="2242811"/>
            <a:ext cx="533705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6" name="Picture 5">
            <a:extLst>
              <a:ext uri="{FF2B5EF4-FFF2-40B4-BE49-F238E27FC236}">
                <a16:creationId xmlns:a16="http://schemas.microsoft.com/office/drawing/2014/main" id="{DC086B3C-F1A2-4378-8CF3-E77B659151BB}"/>
              </a:ext>
            </a:extLst>
          </p:cNvPr>
          <p:cNvPicPr>
            <a:picLocks noChangeAspect="1"/>
          </p:cNvPicPr>
          <p:nvPr userDrawn="1"/>
        </p:nvPicPr>
        <p:blipFill>
          <a:blip r:embed="rId4" cstate="email">
            <a:extLst>
              <a:ext uri="{28A0092B-C50C-407E-A947-70E740481C1C}">
                <a14:useLocalDpi xmlns:a14="http://schemas.microsoft.com/office/drawing/2010/main"/>
              </a:ext>
            </a:extLst>
          </a:blip>
          <a:stretch>
            <a:fillRect/>
          </a:stretch>
        </p:blipFill>
        <p:spPr>
          <a:xfrm flipH="1" flipV="1">
            <a:off x="9083082" y="0"/>
            <a:ext cx="3147018" cy="6858000"/>
          </a:xfrm>
          <a:prstGeom prst="rect">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5" name="Picture 4">
            <a:extLst>
              <a:ext uri="{FF2B5EF4-FFF2-40B4-BE49-F238E27FC236}">
                <a16:creationId xmlns:a16="http://schemas.microsoft.com/office/drawing/2014/main" id="{B4C08906-91D9-446B-9FDF-7EE406681649}"/>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95783"/>
          <a:stretch/>
        </p:blipFill>
        <p:spPr>
          <a:xfrm rot="16200000">
            <a:off x="5950766" y="-5950765"/>
            <a:ext cx="290468" cy="12192000"/>
          </a:xfrm>
          <a:prstGeom prst="rect">
            <a:avLst/>
          </a:prstGeom>
        </p:spPr>
      </p:pic>
      <p:pic>
        <p:nvPicPr>
          <p:cNvPr id="6" name="Picture 5">
            <a:extLst>
              <a:ext uri="{FF2B5EF4-FFF2-40B4-BE49-F238E27FC236}">
                <a16:creationId xmlns:a16="http://schemas.microsoft.com/office/drawing/2014/main" id="{BF482FDE-EC35-46E7-9951-905C199F57C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95783"/>
          <a:stretch/>
        </p:blipFill>
        <p:spPr>
          <a:xfrm rot="16200000">
            <a:off x="5950766" y="616764"/>
            <a:ext cx="290468" cy="12192000"/>
          </a:xfrm>
          <a:prstGeom prst="rect">
            <a:avLst/>
          </a:prstGeom>
        </p:spPr>
      </p:pic>
      <p:pic>
        <p:nvPicPr>
          <p:cNvPr id="10" name="Picture 9">
            <a:extLst>
              <a:ext uri="{FF2B5EF4-FFF2-40B4-BE49-F238E27FC236}">
                <a16:creationId xmlns:a16="http://schemas.microsoft.com/office/drawing/2014/main" id="{D029AF96-D332-4DE2-AED9-8C7B400E5893}"/>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3638550" y="0"/>
            <a:ext cx="4914901" cy="6858000"/>
          </a:xfrm>
          <a:prstGeom prst="rect">
            <a:avLst/>
          </a:prstGeom>
        </p:spPr>
      </p:pic>
      <p:sp>
        <p:nvSpPr>
          <p:cNvPr id="63" name="Shape 63"/>
          <p:cNvSpPr txBox="1">
            <a:spLocks noGrp="1"/>
          </p:cNvSpPr>
          <p:nvPr>
            <p:ph type="body" idx="1"/>
          </p:nvPr>
        </p:nvSpPr>
        <p:spPr>
          <a:xfrm>
            <a:off x="405892" y="1283199"/>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789910" y="1283199"/>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1" name="Rectangle 20">
            <a:extLst>
              <a:ext uri="{FF2B5EF4-FFF2-40B4-BE49-F238E27FC236}">
                <a16:creationId xmlns:a16="http://schemas.microsoft.com/office/drawing/2014/main" id="{2DAD86A1-1B3A-4CD1-ABE5-F9939A3CDCC5}"/>
              </a:ext>
            </a:extLst>
          </p:cNvPr>
          <p:cNvSpPr/>
          <p:nvPr userDrawn="1"/>
        </p:nvSpPr>
        <p:spPr>
          <a:xfrm>
            <a:off x="3638550" y="2409825"/>
            <a:ext cx="4914901" cy="2038350"/>
          </a:xfrm>
          <a:prstGeom prst="rect">
            <a:avLst/>
          </a:prstGeom>
          <a:gradFill flip="none" rotWithShape="1">
            <a:gsLst>
              <a:gs pos="0">
                <a:schemeClr val="accent4">
                  <a:alpha val="76000"/>
                </a:schemeClr>
              </a:gs>
              <a:gs pos="55000">
                <a:schemeClr val="accent1">
                  <a:lumMod val="60000"/>
                  <a:lumOff val="40000"/>
                  <a:alpha val="91000"/>
                </a:schemeClr>
              </a:gs>
              <a:gs pos="100000">
                <a:schemeClr val="accent1">
                  <a:lumMod val="75000"/>
                </a:schemeClr>
              </a:gs>
            </a:gsLst>
            <a:path path="circle">
              <a:fillToRect t="100000" r="100000"/>
            </a:path>
            <a:tileRect l="-100000" b="-100000"/>
          </a:gradFill>
          <a:ln w="381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3812911" y="3004999"/>
            <a:ext cx="4566176"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3" name="Picture 2">
            <a:extLst>
              <a:ext uri="{FF2B5EF4-FFF2-40B4-BE49-F238E27FC236}">
                <a16:creationId xmlns:a16="http://schemas.microsoft.com/office/drawing/2014/main" id="{682511C9-D45F-4E62-9F9E-ED549FCBD0D4}"/>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4" name="Rectangle 3">
            <a:extLst>
              <a:ext uri="{FF2B5EF4-FFF2-40B4-BE49-F238E27FC236}">
                <a16:creationId xmlns:a16="http://schemas.microsoft.com/office/drawing/2014/main" id="{8D0CAA23-AA60-4A85-8AFF-EA03EF3D0CE1}"/>
              </a:ext>
            </a:extLst>
          </p:cNvPr>
          <p:cNvSpPr/>
          <p:nvPr userDrawn="1"/>
        </p:nvSpPr>
        <p:spPr>
          <a:xfrm>
            <a:off x="638175" y="1066800"/>
            <a:ext cx="10915650" cy="472440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4F21A846-280E-448C-B216-CB01DCAB4552}"/>
              </a:ext>
            </a:extLst>
          </p:cNvPr>
          <p:cNvSpPr/>
          <p:nvPr userDrawn="1"/>
        </p:nvSpPr>
        <p:spPr>
          <a:xfrm flipH="1">
            <a:off x="646356" y="227529"/>
            <a:ext cx="3354143" cy="5590238"/>
          </a:xfrm>
          <a:prstGeom prst="rect">
            <a:avLst/>
          </a:prstGeom>
          <a:blipFill>
            <a:blip r:embed="rId3" cstate="email">
              <a:alphaModFix amt="25000"/>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827701" y="2482210"/>
            <a:ext cx="2790909" cy="1474041"/>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3808136" y="1717355"/>
            <a:ext cx="2206989" cy="342329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6253183" y="1717355"/>
            <a:ext cx="2206989" cy="342329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8698230" y="1717355"/>
            <a:ext cx="2206989" cy="342329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pic>
        <p:nvPicPr>
          <p:cNvPr id="9" name="Picture 8">
            <a:extLst>
              <a:ext uri="{FF2B5EF4-FFF2-40B4-BE49-F238E27FC236}">
                <a16:creationId xmlns:a16="http://schemas.microsoft.com/office/drawing/2014/main" id="{0B6455FE-D7D2-4E67-BCBA-F26F54088BC1}"/>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l="95783"/>
          <a:stretch/>
        </p:blipFill>
        <p:spPr>
          <a:xfrm rot="16200000">
            <a:off x="5995987" y="-4386263"/>
            <a:ext cx="200026" cy="10915650"/>
          </a:xfrm>
          <a:prstGeom prst="rect">
            <a:avLst/>
          </a:prstGeom>
          <a:effectLst>
            <a:outerShdw blurRad="50800" dist="38100" dir="5400000" algn="t" rotWithShape="0">
              <a:prstClr val="black">
                <a:alpha val="40000"/>
              </a:prstClr>
            </a:outerShdw>
          </a:effectLst>
        </p:spPr>
      </p:pic>
      <p:pic>
        <p:nvPicPr>
          <p:cNvPr id="10" name="Picture 9">
            <a:extLst>
              <a:ext uri="{FF2B5EF4-FFF2-40B4-BE49-F238E27FC236}">
                <a16:creationId xmlns:a16="http://schemas.microsoft.com/office/drawing/2014/main" id="{2159D277-5A8F-4282-BC89-855B020AF4E5}"/>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l="95783"/>
          <a:stretch/>
        </p:blipFill>
        <p:spPr>
          <a:xfrm rot="16200000">
            <a:off x="5995986" y="364567"/>
            <a:ext cx="200028" cy="10915650"/>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3399026" y="466149"/>
            <a:ext cx="5393946"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8C83555B-E6D7-42AB-990E-92C8EDBB99A5}"/>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96518"/>
          <a:stretch/>
        </p:blipFill>
        <p:spPr>
          <a:xfrm rot="16200000">
            <a:off x="5976078" y="-5976079"/>
            <a:ext cx="239844" cy="12192000"/>
          </a:xfrm>
          <a:prstGeom prst="rect">
            <a:avLst/>
          </a:prstGeom>
        </p:spPr>
      </p:pic>
      <p:pic>
        <p:nvPicPr>
          <p:cNvPr id="4" name="Picture 3">
            <a:extLst>
              <a:ext uri="{FF2B5EF4-FFF2-40B4-BE49-F238E27FC236}">
                <a16:creationId xmlns:a16="http://schemas.microsoft.com/office/drawing/2014/main" id="{FD9499B3-12D9-44CE-B874-F1B48ECC4CE8}"/>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r="96518"/>
          <a:stretch/>
        </p:blipFill>
        <p:spPr>
          <a:xfrm rot="16200000">
            <a:off x="5976077" y="671576"/>
            <a:ext cx="239846" cy="12192000"/>
          </a:xfrm>
          <a:prstGeom prst="rect">
            <a:avLst/>
          </a:prstGeom>
        </p:spPr>
      </p:pic>
      <p:pic>
        <p:nvPicPr>
          <p:cNvPr id="6" name="Picture 5">
            <a:extLst>
              <a:ext uri="{FF2B5EF4-FFF2-40B4-BE49-F238E27FC236}">
                <a16:creationId xmlns:a16="http://schemas.microsoft.com/office/drawing/2014/main" id="{C4EB4021-D435-4C4A-A051-AD43A3CFA65A}"/>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33630"/>
          <a:stretch/>
        </p:blipFill>
        <p:spPr>
          <a:xfrm flipH="1">
            <a:off x="0" y="-2"/>
            <a:ext cx="1816756" cy="6887501"/>
          </a:xfrm>
          <a:prstGeom prst="rect">
            <a:avLst/>
          </a:prstGeom>
        </p:spPr>
      </p:pic>
      <p:pic>
        <p:nvPicPr>
          <p:cNvPr id="7" name="Picture 6">
            <a:extLst>
              <a:ext uri="{FF2B5EF4-FFF2-40B4-BE49-F238E27FC236}">
                <a16:creationId xmlns:a16="http://schemas.microsoft.com/office/drawing/2014/main" id="{712635FE-116B-4B8E-978E-E0B0C46AB03D}"/>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33630"/>
          <a:stretch/>
        </p:blipFill>
        <p:spPr>
          <a:xfrm flipV="1">
            <a:off x="10375242" y="-119926"/>
            <a:ext cx="1816756" cy="6887501"/>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5" name="Picture 4">
            <a:extLst>
              <a:ext uri="{FF2B5EF4-FFF2-40B4-BE49-F238E27FC236}">
                <a16:creationId xmlns:a16="http://schemas.microsoft.com/office/drawing/2014/main" id="{93B067E2-2BC4-4D2D-9D66-BFBE18CDBA56}"/>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1631439"/>
          </a:xfrm>
          <a:prstGeom prst="rect">
            <a:avLst/>
          </a:prstGeom>
        </p:spPr>
      </p:pic>
      <p:pic>
        <p:nvPicPr>
          <p:cNvPr id="12" name="Picture 11">
            <a:extLst>
              <a:ext uri="{FF2B5EF4-FFF2-40B4-BE49-F238E27FC236}">
                <a16:creationId xmlns:a16="http://schemas.microsoft.com/office/drawing/2014/main" id="{2AEC8953-4E1F-46CE-A9A2-33BC0B7E0307}"/>
              </a:ext>
            </a:extLst>
          </p:cNvPr>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a:off x="0" y="5045923"/>
            <a:ext cx="12192000" cy="1812077"/>
          </a:xfrm>
          <a:prstGeom prst="rect">
            <a:avLst/>
          </a:prstGeom>
        </p:spPr>
      </p:pic>
      <p:sp>
        <p:nvSpPr>
          <p:cNvPr id="109" name="Shape 109"/>
          <p:cNvSpPr txBox="1">
            <a:spLocks noGrp="1"/>
          </p:cNvSpPr>
          <p:nvPr>
            <p:ph type="body" idx="1"/>
          </p:nvPr>
        </p:nvSpPr>
        <p:spPr>
          <a:xfrm>
            <a:off x="2066125" y="5951961"/>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3" name="Rectangle 2">
            <a:extLst>
              <a:ext uri="{FF2B5EF4-FFF2-40B4-BE49-F238E27FC236}">
                <a16:creationId xmlns:a16="http://schemas.microsoft.com/office/drawing/2014/main" id="{DD5B15D8-44D6-4D5D-8ADC-FDDE45F6C889}"/>
              </a:ext>
            </a:extLst>
          </p:cNvPr>
          <p:cNvSpPr/>
          <p:nvPr userDrawn="1"/>
        </p:nvSpPr>
        <p:spPr>
          <a:xfrm>
            <a:off x="5086350" y="0"/>
            <a:ext cx="7105650" cy="6858000"/>
          </a:xfrm>
          <a:prstGeom prst="rect">
            <a:avLst/>
          </a:prstGeom>
          <a:blipFill>
            <a:blip r:embed="rId2" cstate="email">
              <a:alphaModFix amt="25000"/>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 name="Picture 3">
            <a:extLst>
              <a:ext uri="{FF2B5EF4-FFF2-40B4-BE49-F238E27FC236}">
                <a16:creationId xmlns:a16="http://schemas.microsoft.com/office/drawing/2014/main" id="{BED51045-335D-414C-8CAD-48A8154CCA10}"/>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96518"/>
          <a:stretch/>
        </p:blipFill>
        <p:spPr>
          <a:xfrm rot="16200000">
            <a:off x="6010275" y="691264"/>
            <a:ext cx="171450" cy="12192001"/>
          </a:xfrm>
          <a:prstGeom prst="rect">
            <a:avLst/>
          </a:prstGeom>
        </p:spPr>
      </p:pic>
      <p:sp>
        <p:nvSpPr>
          <p:cNvPr id="5" name="Rectangle 4">
            <a:extLst>
              <a:ext uri="{FF2B5EF4-FFF2-40B4-BE49-F238E27FC236}">
                <a16:creationId xmlns:a16="http://schemas.microsoft.com/office/drawing/2014/main" id="{B575E8AC-1AB9-46E9-828C-96196B8E2C28}"/>
              </a:ext>
            </a:extLst>
          </p:cNvPr>
          <p:cNvSpPr/>
          <p:nvPr userDrawn="1"/>
        </p:nvSpPr>
        <p:spPr>
          <a:xfrm rot="10800000">
            <a:off x="0" y="0"/>
            <a:ext cx="2251710" cy="3752850"/>
          </a:xfrm>
          <a:prstGeom prst="rect">
            <a:avLst/>
          </a:prstGeom>
          <a:blipFill>
            <a:blip r:embed="rId4" cstate="email">
              <a:alphaModFix amt="25000"/>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2" name="Rectangle 1">
            <a:extLst>
              <a:ext uri="{FF2B5EF4-FFF2-40B4-BE49-F238E27FC236}">
                <a16:creationId xmlns:a16="http://schemas.microsoft.com/office/drawing/2014/main" id="{9B093A3B-1B90-4BBB-B9BD-7C6E22548919}"/>
              </a:ext>
            </a:extLst>
          </p:cNvPr>
          <p:cNvSpPr/>
          <p:nvPr userDrawn="1"/>
        </p:nvSpPr>
        <p:spPr>
          <a:xfrm flipH="1" flipV="1">
            <a:off x="0" y="0"/>
            <a:ext cx="7105650" cy="6858000"/>
          </a:xfrm>
          <a:prstGeom prst="rect">
            <a:avLst/>
          </a:prstGeom>
          <a:blipFill>
            <a:blip r:embed="rId2" cstate="email">
              <a:alphaModFix amt="25000"/>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a:extLst>
              <a:ext uri="{FF2B5EF4-FFF2-40B4-BE49-F238E27FC236}">
                <a16:creationId xmlns:a16="http://schemas.microsoft.com/office/drawing/2014/main" id="{8A12520D-229D-471B-90FC-1BE03AEAC548}"/>
              </a:ext>
            </a:extLst>
          </p:cNvPr>
          <p:cNvSpPr/>
          <p:nvPr userDrawn="1"/>
        </p:nvSpPr>
        <p:spPr>
          <a:xfrm>
            <a:off x="9940290" y="3105150"/>
            <a:ext cx="2251710" cy="3752850"/>
          </a:xfrm>
          <a:prstGeom prst="rect">
            <a:avLst/>
          </a:prstGeom>
          <a:blipFill>
            <a:blip r:embed="rId3" cstate="email">
              <a:alphaModFix amt="25000"/>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 name="Picture 3">
            <a:extLst>
              <a:ext uri="{FF2B5EF4-FFF2-40B4-BE49-F238E27FC236}">
                <a16:creationId xmlns:a16="http://schemas.microsoft.com/office/drawing/2014/main" id="{6A638C7B-4FBB-4468-8597-B2610A48C63B}"/>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l="96518"/>
          <a:stretch/>
        </p:blipFill>
        <p:spPr>
          <a:xfrm rot="16200000">
            <a:off x="6010275" y="691264"/>
            <a:ext cx="171450" cy="12192001"/>
          </a:xfrm>
          <a:prstGeom prst="rect">
            <a:avLst/>
          </a:prstGeom>
        </p:spPr>
      </p:pic>
    </p:spTree>
    <p:extLst>
      <p:ext uri="{BB962C8B-B14F-4D97-AF65-F5344CB8AC3E}">
        <p14:creationId xmlns:p14="http://schemas.microsoft.com/office/powerpoint/2010/main" val="863003737"/>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12/2/2017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3.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2.xml"/></Relationships>
</file>

<file path=ppt/slides/_rels/slide14.xml.rels><?xml version="1.0" encoding="UTF-8" standalone="yes"?>
<Relationships xmlns="http://schemas.openxmlformats.org/package/2006/relationships"><Relationship Id="rId2" Type="http://schemas.openxmlformats.org/officeDocument/2006/relationships/image" Target="../media/image17.png"/><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18.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1.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AF41202B-98B8-481B-90A4-1EE773EC833E}"/>
              </a:ext>
            </a:extLst>
          </p:cNvPr>
          <p:cNvSpPr/>
          <p:nvPr/>
        </p:nvSpPr>
        <p:spPr>
          <a:xfrm>
            <a:off x="3343126" y="2409825"/>
            <a:ext cx="5886450" cy="2038350"/>
          </a:xfrm>
          <a:prstGeom prst="rect">
            <a:avLst/>
          </a:prstGeom>
          <a:gradFill flip="none" rotWithShape="1">
            <a:gsLst>
              <a:gs pos="0">
                <a:schemeClr val="accent4"/>
              </a:gs>
              <a:gs pos="55000">
                <a:schemeClr val="accent1">
                  <a:lumMod val="60000"/>
                  <a:lumOff val="40000"/>
                </a:schemeClr>
              </a:gs>
              <a:gs pos="100000">
                <a:schemeClr val="accent1">
                  <a:lumMod val="75000"/>
                </a:schemeClr>
              </a:gs>
            </a:gsLst>
            <a:path path="circle">
              <a:fillToRect t="100000" r="100000"/>
            </a:path>
            <a:tileRect l="-100000" b="-100000"/>
          </a:grad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72"/>
          <p:cNvSpPr txBox="1">
            <a:spLocks noGrp="1"/>
          </p:cNvSpPr>
          <p:nvPr>
            <p:ph type="ctrTitle"/>
          </p:nvPr>
        </p:nvSpPr>
        <p:spPr>
          <a:xfrm>
            <a:off x="3343126" y="2732640"/>
            <a:ext cx="5886450" cy="1392719"/>
          </a:xfrm>
          <a:prstGeom prst="rect">
            <a:avLst/>
          </a:prstGeom>
        </p:spPr>
        <p:txBody>
          <a:bodyPr lIns="91425" tIns="91425" rIns="91425" bIns="91425" anchor="b" anchorCtr="0">
            <a:noAutofit/>
          </a:bodyPr>
          <a:lstStyle/>
          <a:p>
            <a:pPr lvl="0"/>
            <a:r>
              <a:rPr lang="en-US" sz="4800" dirty="0">
                <a:effectLst>
                  <a:outerShdw blurRad="38100" dist="38100" dir="2700000" algn="tl">
                    <a:srgbClr val="000000">
                      <a:alpha val="43137"/>
                    </a:srgbClr>
                  </a:outerShdw>
                </a:effectLst>
              </a:rPr>
              <a:t>PURPLISH MULTIPURPOSE </a:t>
            </a:r>
            <a:endParaRPr lang="en" sz="4800" dirty="0">
              <a:effectLst>
                <a:outerShdw blurRad="38100" dist="38100" dir="2700000" algn="tl">
                  <a:srgbClr val="000000">
                    <a:alpha val="43137"/>
                  </a:srgbClr>
                </a:outerShdw>
              </a:effectLst>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E97C2749-C6BB-4C15-A921-18B43AA0D268}"/>
              </a:ext>
            </a:extLst>
          </p:cNvPr>
          <p:cNvSpPr txBox="1">
            <a:spLocks/>
          </p:cNvSpPr>
          <p:nvPr/>
        </p:nvSpPr>
        <p:spPr>
          <a:xfrm>
            <a:off x="6278358" y="130544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FDDEA159-8DED-456F-AE07-26BD7B0848E1}"/>
              </a:ext>
            </a:extLst>
          </p:cNvPr>
          <p:cNvSpPr txBox="1">
            <a:spLocks/>
          </p:cNvSpPr>
          <p:nvPr/>
        </p:nvSpPr>
        <p:spPr>
          <a:xfrm>
            <a:off x="6640686" y="229040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3AAE1D90-6E3A-46CD-81F6-F89367AC55E7}"/>
              </a:ext>
            </a:extLst>
          </p:cNvPr>
          <p:cNvSpPr/>
          <p:nvPr/>
        </p:nvSpPr>
        <p:spPr>
          <a:xfrm>
            <a:off x="6507588" y="4865625"/>
            <a:ext cx="3535904"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Muli</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7" name="Rectangle 6">
            <a:extLst>
              <a:ext uri="{FF2B5EF4-FFF2-40B4-BE49-F238E27FC236}">
                <a16:creationId xmlns:a16="http://schemas.microsoft.com/office/drawing/2014/main" id="{3DECF8BF-1346-471B-B294-A98C9B5AE256}"/>
              </a:ext>
            </a:extLst>
          </p:cNvPr>
          <p:cNvSpPr/>
          <p:nvPr/>
        </p:nvSpPr>
        <p:spPr>
          <a:xfrm>
            <a:off x="6278358" y="2287195"/>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092B0F9C-8C3E-4648-8517-66B7E3D17536}"/>
              </a:ext>
            </a:extLst>
          </p:cNvPr>
          <p:cNvSpPr/>
          <p:nvPr/>
        </p:nvSpPr>
        <p:spPr>
          <a:xfrm>
            <a:off x="9356360" y="2287195"/>
            <a:ext cx="2683240" cy="2369880"/>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9E1DA6A0-4AF4-4AD3-AD85-3BC662003D7C}"/>
              </a:ext>
            </a:extLst>
          </p:cNvPr>
          <p:cNvSpPr/>
          <p:nvPr/>
        </p:nvSpPr>
        <p:spPr>
          <a:xfrm>
            <a:off x="6278358" y="542513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355726661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389274" y="2806727"/>
            <a:ext cx="3897859" cy="1165828"/>
          </a:xfrm>
          <a:prstGeom prst="rect">
            <a:avLst/>
          </a:prstGeom>
        </p:spPr>
        <p:txBody>
          <a:bodyPr lIns="91425" tIns="91425" rIns="91425" bIns="91425" anchor="b" anchorCtr="0">
            <a:noAutofit/>
          </a:bodyPr>
          <a:lstStyle/>
          <a:p>
            <a:pPr lvl="0" rtl="0">
              <a:spcBef>
                <a:spcPts val="0"/>
              </a:spcBef>
              <a:buNone/>
            </a:pPr>
            <a:r>
              <a:rPr lang="en" sz="3600" dirty="0"/>
              <a:t>YOUR FIRST HEADLINE</a:t>
            </a:r>
          </a:p>
        </p:txBody>
      </p:sp>
      <p:sp>
        <p:nvSpPr>
          <p:cNvPr id="5" name="Shape 99"/>
          <p:cNvSpPr txBox="1">
            <a:spLocks noGrp="1"/>
          </p:cNvSpPr>
          <p:nvPr>
            <p:ph type="subTitle" idx="1"/>
          </p:nvPr>
        </p:nvSpPr>
        <p:spPr>
          <a:xfrm>
            <a:off x="7639531" y="3915405"/>
            <a:ext cx="3397343" cy="823450"/>
          </a:xfrm>
          <a:prstGeom prst="rect">
            <a:avLst/>
          </a:prstGeom>
        </p:spPr>
        <p:txBody>
          <a:bodyPr lIns="91425" tIns="91425" rIns="91425" bIns="91425" anchor="ctr" anchorCtr="0">
            <a:noAutofit/>
          </a:bodyPr>
          <a:lstStyle/>
          <a:p>
            <a:pPr lvl="0" rtl="0">
              <a:spcBef>
                <a:spcPts val="0"/>
              </a:spcBef>
              <a:buNone/>
            </a:pPr>
            <a:r>
              <a:rPr lang="en" sz="1800" dirty="0">
                <a:solidFill>
                  <a:srgbClr val="00B0F0"/>
                </a:solidFill>
              </a:rPr>
              <a:t>First things first let’s start with the first set of slides</a:t>
            </a:r>
          </a:p>
        </p:txBody>
      </p:sp>
      <p:sp>
        <p:nvSpPr>
          <p:cNvPr id="6" name="Frame 5">
            <a:extLst>
              <a:ext uri="{FF2B5EF4-FFF2-40B4-BE49-F238E27FC236}">
                <a16:creationId xmlns:a16="http://schemas.microsoft.com/office/drawing/2014/main" id="{86848353-0477-47D9-A32A-650B3284BEE5}"/>
              </a:ext>
            </a:extLst>
          </p:cNvPr>
          <p:cNvSpPr/>
          <p:nvPr/>
        </p:nvSpPr>
        <p:spPr>
          <a:xfrm>
            <a:off x="7206841" y="2449301"/>
            <a:ext cx="4262728" cy="2378498"/>
          </a:xfrm>
          <a:prstGeom prst="frame">
            <a:avLst>
              <a:gd name="adj1" fmla="val 3156"/>
            </a:avLst>
          </a:prstGeom>
          <a:gradFill flip="none" rotWithShape="1">
            <a:gsLst>
              <a:gs pos="7000">
                <a:schemeClr val="accent4"/>
              </a:gs>
              <a:gs pos="31000">
                <a:schemeClr val="accent1">
                  <a:lumMod val="60000"/>
                  <a:lumOff val="40000"/>
                </a:schemeClr>
              </a:gs>
              <a:gs pos="100000">
                <a:schemeClr val="accent1">
                  <a:lumMod val="75000"/>
                </a:schemeClr>
              </a:gs>
            </a:gsLst>
            <a:path path="circle">
              <a:fillToRect t="100000" r="100000"/>
            </a:path>
            <a:tileRect l="-100000" b="-100000"/>
          </a:gradFill>
          <a:ln w="38100">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600" y="2791028"/>
            <a:ext cx="6256800" cy="1275943"/>
          </a:xfrm>
        </p:spPr>
        <p:txBody>
          <a:bodyPr>
            <a:normAutofit fontScale="92500" lnSpcReduction="10000"/>
          </a:bodyPr>
          <a:lstStyle/>
          <a:p>
            <a:r>
              <a:rPr lang="en-US" b="0" dirty="0">
                <a:solidFill>
                  <a:schemeClr val="tx1">
                    <a:lumMod val="75000"/>
                    <a:lumOff val="25000"/>
                  </a:schemeClr>
                </a:solidFill>
              </a:rPr>
              <a:t>A fine quotation is a diamond in the hand of a man of wit and a pebble in the hand of a fool. </a:t>
            </a:r>
          </a:p>
          <a:p>
            <a:endParaRPr lang="en-US" b="0" dirty="0">
              <a:solidFill>
                <a:schemeClr val="tx1">
                  <a:lumMod val="75000"/>
                  <a:lumOff val="25000"/>
                </a:schemeClr>
              </a:solidFill>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292" y="1307193"/>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345284" y="3164485"/>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7030A0"/>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345284" y="3861574"/>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6" name="Rectangle 5">
            <a:extLst>
              <a:ext uri="{FF2B5EF4-FFF2-40B4-BE49-F238E27FC236}">
                <a16:creationId xmlns:a16="http://schemas.microsoft.com/office/drawing/2014/main" id="{BAE6B866-DF7F-4B47-95F3-8CA0AD966265}"/>
              </a:ext>
            </a:extLst>
          </p:cNvPr>
          <p:cNvSpPr/>
          <p:nvPr/>
        </p:nvSpPr>
        <p:spPr>
          <a:xfrm rot="5400000">
            <a:off x="5654729" y="1305394"/>
            <a:ext cx="1453343" cy="2047481"/>
          </a:xfrm>
          <a:prstGeom prst="rect">
            <a:avLst/>
          </a:prstGeom>
          <a:blipFill dpi="0" rotWithShape="1">
            <a:blip r:embed="rId2" cstate="email">
              <a:duotone>
                <a:schemeClr val="accent1">
                  <a:shade val="45000"/>
                  <a:satMod val="135000"/>
                </a:schemeClr>
                <a:prstClr val="white"/>
              </a:duotone>
              <a:extLst>
                <a:ext uri="{28A0092B-C50C-407E-A947-70E740481C1C}">
                  <a14:useLocalDpi xmlns:a14="http://schemas.microsoft.com/office/drawing/2010/main"/>
                </a:ext>
              </a:extLst>
            </a:blip>
            <a:srcRect/>
            <a:stretch>
              <a:fillRect l="1861" t="-17311" r="-3625" b="1442"/>
            </a:stretch>
          </a:blipFill>
          <a:ln>
            <a:noFill/>
          </a:ln>
          <a:effectLst>
            <a:outerShdw blurRad="177800" dist="38100" dir="18900000" sx="101000" sy="101000" algn="bl" rotWithShape="0">
              <a:prstClr val="black">
                <a:alpha val="1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23324" y="1045029"/>
            <a:ext cx="4808193" cy="1265387"/>
          </a:xfrm>
        </p:spPr>
        <p:txBody>
          <a:bodyPr>
            <a:normAutofit fontScale="90000"/>
          </a:bodyPr>
          <a:lstStyle/>
          <a:p>
            <a:r>
              <a:rPr lang="en-US" dirty="0"/>
              <a:t>THIS IS YOUR </a:t>
            </a:r>
            <a:r>
              <a:rPr lang="en-US" dirty="0">
                <a:solidFill>
                  <a:srgbClr val="7030A0"/>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23324" y="2505660"/>
            <a:ext cx="4808193" cy="3093124"/>
          </a:xfrm>
          <a:prstGeom prst="rect">
            <a:avLst/>
          </a:prstGeom>
        </p:spPr>
        <p:txBody>
          <a:bodyPr wrap="square">
            <a:spAutoFit/>
          </a:bodyPr>
          <a:lstStyle/>
          <a:p>
            <a:pPr marL="0" indent="0" algn="just">
              <a:buNone/>
            </a:pPr>
            <a:r>
              <a:rPr lang="en-US" sz="1400" b="1" dirty="0">
                <a:solidFill>
                  <a:srgbClr val="00B0F0"/>
                </a:solidFill>
              </a:rPr>
              <a:t>Chris Hadfield</a:t>
            </a:r>
            <a:r>
              <a:rPr lang="en-US" sz="1400" dirty="0">
                <a:solidFill>
                  <a:schemeClr val="accent5"/>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4061670" y="2596501"/>
            <a:ext cx="4068659" cy="1664998"/>
          </a:xfrm>
          <a:prstGeom prst="rect">
            <a:avLst/>
          </a:prstGeom>
        </p:spPr>
        <p:txBody>
          <a:bodyPr lIns="91425" tIns="91425" rIns="91425" bIns="91425" anchor="b" anchorCtr="0">
            <a:noAutofit/>
          </a:bodyPr>
          <a:lstStyle/>
          <a:p>
            <a:pPr lvl="0" algn="ctr">
              <a:spcBef>
                <a:spcPts val="0"/>
              </a:spcBef>
              <a:buNone/>
            </a:pPr>
            <a:r>
              <a:rPr lang="en" sz="3600" dirty="0">
                <a:effectLst>
                  <a:outerShdw blurRad="38100" dist="38100" dir="2700000" algn="tl">
                    <a:srgbClr val="000000">
                      <a:alpha val="43137"/>
                    </a:srgbClr>
                  </a:outerShdw>
                </a:effectLst>
              </a:rPr>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13056" y="2090172"/>
            <a:ext cx="3182229" cy="2677656"/>
          </a:xfrm>
          <a:prstGeom prst="rect">
            <a:avLst/>
          </a:prstGeom>
        </p:spPr>
        <p:txBody>
          <a:bodyPr wrap="square">
            <a:spAutoFit/>
          </a:bodyPr>
          <a:lstStyle/>
          <a:p>
            <a:pPr algn="just"/>
            <a:r>
              <a:rPr lang="en-US" sz="1400" b="1" dirty="0">
                <a:solidFill>
                  <a:srgbClr val="00B0F0"/>
                </a:solidFill>
              </a:rPr>
              <a:t>Chris Hadfield</a:t>
            </a:r>
            <a:r>
              <a:rPr lang="en-US" sz="1400" dirty="0">
                <a:solidFill>
                  <a:srgbClr val="00B0F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738658" y="2197894"/>
            <a:ext cx="3345305" cy="2462213"/>
          </a:xfrm>
          <a:prstGeom prst="rect">
            <a:avLst/>
          </a:prstGeom>
        </p:spPr>
        <p:txBody>
          <a:bodyPr wrap="square">
            <a:spAutoFit/>
          </a:bodyPr>
          <a:lstStyle/>
          <a:p>
            <a:pPr algn="just"/>
            <a:r>
              <a:rPr lang="en-US" sz="1400" b="1" dirty="0">
                <a:solidFill>
                  <a:srgbClr val="00B0F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847048" y="2532854"/>
            <a:ext cx="2799842" cy="1792290"/>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7030A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646890" y="2413338"/>
            <a:ext cx="2648549" cy="2031325"/>
          </a:xfrm>
          <a:prstGeom prst="rect">
            <a:avLst/>
          </a:prstGeom>
        </p:spPr>
        <p:txBody>
          <a:bodyPr wrap="square">
            <a:spAutoFit/>
          </a:bodyPr>
          <a:lstStyle/>
          <a:p>
            <a:r>
              <a:rPr lang="en-US" sz="1400" b="1" dirty="0">
                <a:solidFill>
                  <a:srgbClr val="0070C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263342" y="2413337"/>
            <a:ext cx="2648549" cy="2031325"/>
          </a:xfrm>
          <a:prstGeom prst="rect">
            <a:avLst/>
          </a:prstGeom>
        </p:spPr>
        <p:txBody>
          <a:bodyPr wrap="square">
            <a:spAutoFit/>
          </a:bodyPr>
          <a:lstStyle/>
          <a:p>
            <a:r>
              <a:rPr lang="en-US" sz="1400" b="1" dirty="0">
                <a:solidFill>
                  <a:srgbClr val="0070C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879794" y="2413337"/>
            <a:ext cx="2648549" cy="2031325"/>
          </a:xfrm>
          <a:prstGeom prst="rect">
            <a:avLst/>
          </a:prstGeom>
        </p:spPr>
        <p:txBody>
          <a:bodyPr wrap="square">
            <a:spAutoFit/>
          </a:bodyPr>
          <a:lstStyle/>
          <a:p>
            <a:r>
              <a:rPr lang="en-US" sz="1400" b="1" dirty="0">
                <a:solidFill>
                  <a:srgbClr val="0070C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DE40EA7A-637B-40C3-B675-2F32B49D4491}"/>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5" name="Rectangle 4">
            <a:extLst>
              <a:ext uri="{FF2B5EF4-FFF2-40B4-BE49-F238E27FC236}">
                <a16:creationId xmlns:a16="http://schemas.microsoft.com/office/drawing/2014/main" id="{37BEAEB5-99BB-4610-9693-37C3DB35641F}"/>
              </a:ext>
            </a:extLst>
          </p:cNvPr>
          <p:cNvSpPr/>
          <p:nvPr/>
        </p:nvSpPr>
        <p:spPr>
          <a:xfrm>
            <a:off x="0" y="5621311"/>
            <a:ext cx="5171607" cy="1020997"/>
          </a:xfrm>
          <a:prstGeom prst="rect">
            <a:avLst/>
          </a:prstGeom>
          <a:gradFill flip="none" rotWithShape="1">
            <a:gsLst>
              <a:gs pos="0">
                <a:schemeClr val="accent1">
                  <a:shade val="30000"/>
                  <a:satMod val="115000"/>
                </a:schemeClr>
              </a:gs>
              <a:gs pos="50000">
                <a:schemeClr val="accent1">
                  <a:shade val="67500"/>
                  <a:satMod val="115000"/>
                </a:schemeClr>
              </a:gs>
              <a:gs pos="100000">
                <a:schemeClr val="accent1">
                  <a:shade val="100000"/>
                  <a:satMod val="115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4791ABAC-8CB2-43EC-9E84-7A92233A886D}"/>
              </a:ext>
            </a:extLst>
          </p:cNvPr>
          <p:cNvSpPr txBox="1">
            <a:spLocks/>
          </p:cNvSpPr>
          <p:nvPr/>
        </p:nvSpPr>
        <p:spPr>
          <a:xfrm>
            <a:off x="164894" y="5711251"/>
            <a:ext cx="4856813" cy="1020997"/>
          </a:xfrm>
          <a:prstGeom prst="rect">
            <a:avLst/>
          </a:prstGeom>
        </p:spPr>
        <p:txBody>
          <a:bodyPr>
            <a:normAutofit fontScale="82500" lnSpcReduction="2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1911437804"/>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551748" y="1199213"/>
            <a:ext cx="5088504" cy="118467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dirty="0">
                <a:solidFill>
                  <a:srgbClr val="00B0F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917784162"/>
              </p:ext>
            </p:extLst>
          </p:nvPr>
        </p:nvGraphicFramePr>
        <p:xfrm>
          <a:off x="3084690" y="2383888"/>
          <a:ext cx="6022620" cy="3404575"/>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00B0F0"/>
                </a:solidFill>
              </a:rPr>
              <a:t>DATA</a:t>
            </a:r>
            <a:endParaRPr lang="en" sz="3600" dirty="0">
              <a:solidFill>
                <a:srgbClr val="00B0F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144142946"/>
              </p:ext>
            </p:extLst>
          </p:nvPr>
        </p:nvGraphicFramePr>
        <p:xfrm>
          <a:off x="2571750" y="1786466"/>
          <a:ext cx="7391400" cy="4174276"/>
        </p:xfrm>
        <a:graphic>
          <a:graphicData uri="http://schemas.openxmlformats.org/drawingml/2006/table">
            <a:tbl>
              <a:tblPr firstRow="1" bandRow="1">
                <a:tableStyleId>{5C22544A-7EE6-4342-B048-85BDC9FD1C3A}</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a:extLst>
              <a:ext uri="{FF2B5EF4-FFF2-40B4-BE49-F238E27FC236}">
                <a16:creationId xmlns:a16="http://schemas.microsoft.com/office/drawing/2014/main" id="{0BE09D74-EA19-45B2-BA23-4A5BCC4B1D1D}"/>
              </a:ext>
            </a:extLst>
          </p:cNvPr>
          <p:cNvSpPr txBox="1">
            <a:spLocks/>
          </p:cNvSpPr>
          <p:nvPr/>
        </p:nvSpPr>
        <p:spPr>
          <a:xfrm>
            <a:off x="9268897" y="215335"/>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00B0F0"/>
                </a:solidFill>
              </a:rPr>
              <a:t>MAPS</a:t>
            </a:r>
          </a:p>
        </p:txBody>
      </p:sp>
      <p:sp>
        <p:nvSpPr>
          <p:cNvPr id="4" name="Shape 249">
            <a:extLst>
              <a:ext uri="{FF2B5EF4-FFF2-40B4-BE49-F238E27FC236}">
                <a16:creationId xmlns:a16="http://schemas.microsoft.com/office/drawing/2014/main" id="{D05D61F0-1CA0-4BFF-8960-812FA05A9A4F}"/>
              </a:ext>
            </a:extLst>
          </p:cNvPr>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flip="none" rotWithShape="1">
            <a:gsLst>
              <a:gs pos="0">
                <a:srgbClr val="0DB7C4">
                  <a:shade val="30000"/>
                  <a:satMod val="115000"/>
                </a:srgbClr>
              </a:gs>
              <a:gs pos="50000">
                <a:srgbClr val="0DB7C4">
                  <a:shade val="67500"/>
                  <a:satMod val="115000"/>
                </a:srgbClr>
              </a:gs>
              <a:gs pos="100000">
                <a:srgbClr val="0DB7C4">
                  <a:shade val="100000"/>
                  <a:satMod val="115000"/>
                </a:srgbClr>
              </a:gs>
            </a:gsLst>
            <a:lin ang="5400000" scaled="1"/>
            <a:tileRect/>
          </a:gradFill>
          <a:ln>
            <a:noFill/>
          </a:ln>
        </p:spPr>
        <p:txBody>
          <a:bodyPr lIns="91425" tIns="91425" rIns="91425" bIns="91425" anchor="ctr" anchorCtr="0">
            <a:noAutofit/>
          </a:bodyPr>
          <a:lstStyle/>
          <a:p>
            <a:pPr lvl="0">
              <a:spcBef>
                <a:spcPts val="0"/>
              </a:spcBef>
              <a:buNone/>
            </a:pPr>
            <a:endParaRPr/>
          </a:p>
        </p:txBody>
      </p:sp>
      <p:sp>
        <p:nvSpPr>
          <p:cNvPr id="5" name="Shape 251">
            <a:extLst>
              <a:ext uri="{FF2B5EF4-FFF2-40B4-BE49-F238E27FC236}">
                <a16:creationId xmlns:a16="http://schemas.microsoft.com/office/drawing/2014/main" id="{5B03F1A7-234C-442C-BA48-3C7F69304264}"/>
              </a:ext>
            </a:extLst>
          </p:cNvPr>
          <p:cNvSpPr/>
          <p:nvPr/>
        </p:nvSpPr>
        <p:spPr>
          <a:xfrm>
            <a:off x="2444486" y="2325255"/>
            <a:ext cx="887166" cy="268297"/>
          </a:xfrm>
          <a:prstGeom prst="wedgeRectCallout">
            <a:avLst>
              <a:gd name="adj1" fmla="val -21428"/>
              <a:gd name="adj2" fmla="val 84287"/>
            </a:avLst>
          </a:prstGeom>
          <a:solidFill>
            <a:srgbClr val="00B0F0"/>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6" name="Shape 253">
            <a:extLst>
              <a:ext uri="{FF2B5EF4-FFF2-40B4-BE49-F238E27FC236}">
                <a16:creationId xmlns:a16="http://schemas.microsoft.com/office/drawing/2014/main" id="{46B1CC20-3C5E-42C4-A38B-BDB166886443}"/>
              </a:ext>
            </a:extLst>
          </p:cNvPr>
          <p:cNvSpPr/>
          <p:nvPr/>
        </p:nvSpPr>
        <p:spPr>
          <a:xfrm rot="8100000">
            <a:off x="2259245" y="2772715"/>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4">
            <a:extLst>
              <a:ext uri="{FF2B5EF4-FFF2-40B4-BE49-F238E27FC236}">
                <a16:creationId xmlns:a16="http://schemas.microsoft.com/office/drawing/2014/main" id="{4F937575-EF97-4CD8-AE1E-773C54A038A2}"/>
              </a:ext>
            </a:extLst>
          </p:cNvPr>
          <p:cNvSpPr/>
          <p:nvPr/>
        </p:nvSpPr>
        <p:spPr>
          <a:xfrm rot="8100000">
            <a:off x="3264850" y="420770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7">
            <a:extLst>
              <a:ext uri="{FF2B5EF4-FFF2-40B4-BE49-F238E27FC236}">
                <a16:creationId xmlns:a16="http://schemas.microsoft.com/office/drawing/2014/main" id="{D3A2D9D3-2BDE-471F-94AE-70ADB471EA3D}"/>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1101204873"/>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ED0DC7B1-CF1F-44B6-A3BE-B32A96283240}"/>
              </a:ext>
            </a:extLst>
          </p:cNvPr>
          <p:cNvSpPr/>
          <p:nvPr/>
        </p:nvSpPr>
        <p:spPr>
          <a:xfrm>
            <a:off x="0" y="0"/>
            <a:ext cx="12192000" cy="6858000"/>
          </a:xfrm>
          <a:prstGeom prst="rect">
            <a:avLst/>
          </a:prstGeom>
          <a:pattFill prst="lgGrid">
            <a:fgClr>
              <a:schemeClr val="bg1">
                <a:lumMod val="95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Oval 3">
            <a:extLst>
              <a:ext uri="{FF2B5EF4-FFF2-40B4-BE49-F238E27FC236}">
                <a16:creationId xmlns:a16="http://schemas.microsoft.com/office/drawing/2014/main" id="{E024F378-AF2D-4AF8-8B17-A2AA4FD3CC22}"/>
              </a:ext>
            </a:extLst>
          </p:cNvPr>
          <p:cNvSpPr/>
          <p:nvPr/>
        </p:nvSpPr>
        <p:spPr>
          <a:xfrm>
            <a:off x="4919694" y="3557651"/>
            <a:ext cx="2533412" cy="2457966"/>
          </a:xfrm>
          <a:prstGeom prst="ellipse">
            <a:avLst/>
          </a:prstGeom>
          <a:gradFill flip="none" rotWithShape="1">
            <a:gsLst>
              <a:gs pos="37000">
                <a:srgbClr val="ADD4EC"/>
              </a:gs>
              <a:gs pos="87000">
                <a:schemeClr val="accent1">
                  <a:lumMod val="5000"/>
                  <a:lumOff val="95000"/>
                </a:schemeClr>
              </a:gs>
              <a:gs pos="64000">
                <a:schemeClr val="accent1">
                  <a:lumMod val="30000"/>
                  <a:lumOff val="70000"/>
                </a:schemeClr>
              </a:gs>
            </a:gsLst>
            <a:path path="circle">
              <a:fillToRect l="100000" t="100000"/>
            </a:path>
            <a:tileRect r="-100000" b="-100000"/>
          </a:gradFill>
          <a:ln>
            <a:solidFill>
              <a:schemeClr val="bg1"/>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Circle: Hollow 4">
            <a:extLst>
              <a:ext uri="{FF2B5EF4-FFF2-40B4-BE49-F238E27FC236}">
                <a16:creationId xmlns:a16="http://schemas.microsoft.com/office/drawing/2014/main" id="{82D55782-4352-4F1E-B9F0-8C78AEF22C02}"/>
              </a:ext>
            </a:extLst>
          </p:cNvPr>
          <p:cNvSpPr/>
          <p:nvPr/>
        </p:nvSpPr>
        <p:spPr>
          <a:xfrm>
            <a:off x="4708810" y="3353049"/>
            <a:ext cx="2955177" cy="2867170"/>
          </a:xfrm>
          <a:prstGeom prst="donut">
            <a:avLst>
              <a:gd name="adj" fmla="val 3496"/>
            </a:avLst>
          </a:prstGeom>
          <a:gradFill flip="none" rotWithShape="1">
            <a:gsLst>
              <a:gs pos="77000">
                <a:srgbClr val="ADD4EC"/>
              </a:gs>
              <a:gs pos="100000">
                <a:schemeClr val="accent1">
                  <a:lumMod val="5000"/>
                  <a:lumOff val="95000"/>
                </a:schemeClr>
              </a:gs>
              <a:gs pos="100000">
                <a:schemeClr val="accent1">
                  <a:lumMod val="30000"/>
                  <a:lumOff val="70000"/>
                </a:schemeClr>
              </a:gs>
            </a:gsLst>
            <a:path path="circle">
              <a:fillToRect l="100000" t="100000"/>
            </a:path>
            <a:tileRect r="-100000" b="-100000"/>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 name="Picture 5">
            <a:extLst>
              <a:ext uri="{FF2B5EF4-FFF2-40B4-BE49-F238E27FC236}">
                <a16:creationId xmlns:a16="http://schemas.microsoft.com/office/drawing/2014/main" id="{2BC972A4-725F-4291-9DA4-3C48D0D95C8D}"/>
              </a:ext>
            </a:extLst>
          </p:cNvPr>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a:off x="1368183" y="406920"/>
            <a:ext cx="9485615" cy="4897670"/>
          </a:xfrm>
          <a:prstGeom prst="rect">
            <a:avLst/>
          </a:prstGeom>
          <a:effectLst>
            <a:outerShdw blurRad="50800" dist="38100" algn="l" rotWithShape="0">
              <a:prstClr val="black">
                <a:alpha val="40000"/>
              </a:prstClr>
            </a:outerShdw>
          </a:effectLst>
        </p:spPr>
      </p:pic>
      <p:grpSp>
        <p:nvGrpSpPr>
          <p:cNvPr id="7" name="Group 6">
            <a:extLst>
              <a:ext uri="{FF2B5EF4-FFF2-40B4-BE49-F238E27FC236}">
                <a16:creationId xmlns:a16="http://schemas.microsoft.com/office/drawing/2014/main" id="{5E48FDFE-63E7-4146-8FEB-9ECDE3FB0A51}"/>
              </a:ext>
            </a:extLst>
          </p:cNvPr>
          <p:cNvGrpSpPr/>
          <p:nvPr/>
        </p:nvGrpSpPr>
        <p:grpSpPr>
          <a:xfrm>
            <a:off x="6938471" y="2721514"/>
            <a:ext cx="374267" cy="344019"/>
            <a:chOff x="8101251" y="2780074"/>
            <a:chExt cx="396372" cy="362943"/>
          </a:xfrm>
        </p:grpSpPr>
        <p:sp>
          <p:nvSpPr>
            <p:cNvPr id="8" name="Freeform 312">
              <a:extLst>
                <a:ext uri="{FF2B5EF4-FFF2-40B4-BE49-F238E27FC236}">
                  <a16:creationId xmlns:a16="http://schemas.microsoft.com/office/drawing/2014/main" id="{8030BBDC-0B31-4906-B09C-0D7611A6BB6A}"/>
                </a:ext>
              </a:extLst>
            </p:cNvPr>
            <p:cNvSpPr>
              <a:spLocks/>
            </p:cNvSpPr>
            <p:nvPr/>
          </p:nvSpPr>
          <p:spPr bwMode="auto">
            <a:xfrm>
              <a:off x="8211089" y="3052281"/>
              <a:ext cx="76409" cy="90736"/>
            </a:xfrm>
            <a:custGeom>
              <a:avLst/>
              <a:gdLst>
                <a:gd name="T0" fmla="*/ 12 w 12"/>
                <a:gd name="T1" fmla="*/ 14 h 14"/>
                <a:gd name="T2" fmla="*/ 0 w 12"/>
                <a:gd name="T3" fmla="*/ 14 h 14"/>
                <a:gd name="T4" fmla="*/ 0 w 12"/>
                <a:gd name="T5" fmla="*/ 3 h 14"/>
                <a:gd name="T6" fmla="*/ 4 w 12"/>
                <a:gd name="T7" fmla="*/ 0 h 14"/>
                <a:gd name="T8" fmla="*/ 9 w 12"/>
                <a:gd name="T9" fmla="*/ 0 h 14"/>
                <a:gd name="T10" fmla="*/ 12 w 12"/>
                <a:gd name="T11" fmla="*/ 3 h 14"/>
                <a:gd name="T12" fmla="*/ 12 w 12"/>
                <a:gd name="T13" fmla="*/ 14 h 14"/>
              </a:gdLst>
              <a:ahLst/>
              <a:cxnLst>
                <a:cxn ang="0">
                  <a:pos x="T0" y="T1"/>
                </a:cxn>
                <a:cxn ang="0">
                  <a:pos x="T2" y="T3"/>
                </a:cxn>
                <a:cxn ang="0">
                  <a:pos x="T4" y="T5"/>
                </a:cxn>
                <a:cxn ang="0">
                  <a:pos x="T6" y="T7"/>
                </a:cxn>
                <a:cxn ang="0">
                  <a:pos x="T8" y="T9"/>
                </a:cxn>
                <a:cxn ang="0">
                  <a:pos x="T10" y="T11"/>
                </a:cxn>
                <a:cxn ang="0">
                  <a:pos x="T12" y="T13"/>
                </a:cxn>
              </a:cxnLst>
              <a:rect l="0" t="0" r="r" b="b"/>
              <a:pathLst>
                <a:path w="12" h="14">
                  <a:moveTo>
                    <a:pt x="12" y="14"/>
                  </a:moveTo>
                  <a:cubicBezTo>
                    <a:pt x="0" y="14"/>
                    <a:pt x="0" y="14"/>
                    <a:pt x="0" y="14"/>
                  </a:cubicBezTo>
                  <a:cubicBezTo>
                    <a:pt x="0" y="3"/>
                    <a:pt x="0" y="3"/>
                    <a:pt x="0" y="3"/>
                  </a:cubicBezTo>
                  <a:cubicBezTo>
                    <a:pt x="0" y="2"/>
                    <a:pt x="2" y="0"/>
                    <a:pt x="4" y="0"/>
                  </a:cubicBezTo>
                  <a:cubicBezTo>
                    <a:pt x="9" y="0"/>
                    <a:pt x="9" y="0"/>
                    <a:pt x="9" y="0"/>
                  </a:cubicBezTo>
                  <a:cubicBezTo>
                    <a:pt x="11" y="0"/>
                    <a:pt x="12" y="2"/>
                    <a:pt x="12" y="3"/>
                  </a:cubicBezTo>
                  <a:lnTo>
                    <a:pt x="12" y="14"/>
                  </a:ln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Freeform 313">
              <a:extLst>
                <a:ext uri="{FF2B5EF4-FFF2-40B4-BE49-F238E27FC236}">
                  <a16:creationId xmlns:a16="http://schemas.microsoft.com/office/drawing/2014/main" id="{E7DB2598-6511-4CF5-B6F6-25BB89585530}"/>
                </a:ext>
              </a:extLst>
            </p:cNvPr>
            <p:cNvSpPr>
              <a:spLocks/>
            </p:cNvSpPr>
            <p:nvPr/>
          </p:nvSpPr>
          <p:spPr bwMode="auto">
            <a:xfrm>
              <a:off x="8101251" y="3002138"/>
              <a:ext cx="83572" cy="140879"/>
            </a:xfrm>
            <a:custGeom>
              <a:avLst/>
              <a:gdLst>
                <a:gd name="T0" fmla="*/ 13 w 13"/>
                <a:gd name="T1" fmla="*/ 22 h 22"/>
                <a:gd name="T2" fmla="*/ 0 w 13"/>
                <a:gd name="T3" fmla="*/ 22 h 22"/>
                <a:gd name="T4" fmla="*/ 0 w 13"/>
                <a:gd name="T5" fmla="*/ 4 h 22"/>
                <a:gd name="T6" fmla="*/ 4 w 13"/>
                <a:gd name="T7" fmla="*/ 0 h 22"/>
                <a:gd name="T8" fmla="*/ 9 w 13"/>
                <a:gd name="T9" fmla="*/ 0 h 22"/>
                <a:gd name="T10" fmla="*/ 13 w 13"/>
                <a:gd name="T11" fmla="*/ 4 h 22"/>
                <a:gd name="T12" fmla="*/ 13 w 13"/>
                <a:gd name="T13" fmla="*/ 22 h 22"/>
              </a:gdLst>
              <a:ahLst/>
              <a:cxnLst>
                <a:cxn ang="0">
                  <a:pos x="T0" y="T1"/>
                </a:cxn>
                <a:cxn ang="0">
                  <a:pos x="T2" y="T3"/>
                </a:cxn>
                <a:cxn ang="0">
                  <a:pos x="T4" y="T5"/>
                </a:cxn>
                <a:cxn ang="0">
                  <a:pos x="T6" y="T7"/>
                </a:cxn>
                <a:cxn ang="0">
                  <a:pos x="T8" y="T9"/>
                </a:cxn>
                <a:cxn ang="0">
                  <a:pos x="T10" y="T11"/>
                </a:cxn>
                <a:cxn ang="0">
                  <a:pos x="T12" y="T13"/>
                </a:cxn>
              </a:cxnLst>
              <a:rect l="0" t="0" r="r" b="b"/>
              <a:pathLst>
                <a:path w="13" h="22">
                  <a:moveTo>
                    <a:pt x="13" y="22"/>
                  </a:moveTo>
                  <a:cubicBezTo>
                    <a:pt x="0" y="22"/>
                    <a:pt x="0" y="22"/>
                    <a:pt x="0" y="22"/>
                  </a:cubicBezTo>
                  <a:cubicBezTo>
                    <a:pt x="0" y="4"/>
                    <a:pt x="0" y="4"/>
                    <a:pt x="0" y="4"/>
                  </a:cubicBezTo>
                  <a:cubicBezTo>
                    <a:pt x="0" y="2"/>
                    <a:pt x="2" y="0"/>
                    <a:pt x="4" y="0"/>
                  </a:cubicBezTo>
                  <a:cubicBezTo>
                    <a:pt x="9" y="0"/>
                    <a:pt x="9" y="0"/>
                    <a:pt x="9" y="0"/>
                  </a:cubicBezTo>
                  <a:cubicBezTo>
                    <a:pt x="11" y="0"/>
                    <a:pt x="13" y="2"/>
                    <a:pt x="13" y="4"/>
                  </a:cubicBezTo>
                  <a:lnTo>
                    <a:pt x="13" y="22"/>
                  </a:ln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Freeform 314">
              <a:extLst>
                <a:ext uri="{FF2B5EF4-FFF2-40B4-BE49-F238E27FC236}">
                  <a16:creationId xmlns:a16="http://schemas.microsoft.com/office/drawing/2014/main" id="{A4AF10F3-9B13-477B-A654-9BF25E7A0334}"/>
                </a:ext>
              </a:extLst>
            </p:cNvPr>
            <p:cNvSpPr>
              <a:spLocks/>
            </p:cNvSpPr>
            <p:nvPr/>
          </p:nvSpPr>
          <p:spPr bwMode="auto">
            <a:xfrm>
              <a:off x="8318539" y="2911402"/>
              <a:ext cx="76409" cy="231615"/>
            </a:xfrm>
            <a:custGeom>
              <a:avLst/>
              <a:gdLst>
                <a:gd name="T0" fmla="*/ 12 w 12"/>
                <a:gd name="T1" fmla="*/ 36 h 36"/>
                <a:gd name="T2" fmla="*/ 0 w 12"/>
                <a:gd name="T3" fmla="*/ 36 h 36"/>
                <a:gd name="T4" fmla="*/ 0 w 12"/>
                <a:gd name="T5" fmla="*/ 3 h 36"/>
                <a:gd name="T6" fmla="*/ 3 w 12"/>
                <a:gd name="T7" fmla="*/ 0 h 36"/>
                <a:gd name="T8" fmla="*/ 8 w 12"/>
                <a:gd name="T9" fmla="*/ 0 h 36"/>
                <a:gd name="T10" fmla="*/ 12 w 12"/>
                <a:gd name="T11" fmla="*/ 3 h 36"/>
                <a:gd name="T12" fmla="*/ 12 w 12"/>
                <a:gd name="T13" fmla="*/ 36 h 36"/>
              </a:gdLst>
              <a:ahLst/>
              <a:cxnLst>
                <a:cxn ang="0">
                  <a:pos x="T0" y="T1"/>
                </a:cxn>
                <a:cxn ang="0">
                  <a:pos x="T2" y="T3"/>
                </a:cxn>
                <a:cxn ang="0">
                  <a:pos x="T4" y="T5"/>
                </a:cxn>
                <a:cxn ang="0">
                  <a:pos x="T6" y="T7"/>
                </a:cxn>
                <a:cxn ang="0">
                  <a:pos x="T8" y="T9"/>
                </a:cxn>
                <a:cxn ang="0">
                  <a:pos x="T10" y="T11"/>
                </a:cxn>
                <a:cxn ang="0">
                  <a:pos x="T12" y="T13"/>
                </a:cxn>
              </a:cxnLst>
              <a:rect l="0" t="0" r="r" b="b"/>
              <a:pathLst>
                <a:path w="12" h="36">
                  <a:moveTo>
                    <a:pt x="12" y="36"/>
                  </a:moveTo>
                  <a:cubicBezTo>
                    <a:pt x="0" y="36"/>
                    <a:pt x="0" y="36"/>
                    <a:pt x="0" y="36"/>
                  </a:cubicBezTo>
                  <a:cubicBezTo>
                    <a:pt x="0" y="3"/>
                    <a:pt x="0" y="3"/>
                    <a:pt x="0" y="3"/>
                  </a:cubicBezTo>
                  <a:cubicBezTo>
                    <a:pt x="0" y="2"/>
                    <a:pt x="1" y="0"/>
                    <a:pt x="3" y="0"/>
                  </a:cubicBezTo>
                  <a:cubicBezTo>
                    <a:pt x="8" y="0"/>
                    <a:pt x="8" y="0"/>
                    <a:pt x="8" y="0"/>
                  </a:cubicBezTo>
                  <a:cubicBezTo>
                    <a:pt x="10" y="0"/>
                    <a:pt x="12" y="2"/>
                    <a:pt x="12" y="3"/>
                  </a:cubicBezTo>
                  <a:lnTo>
                    <a:pt x="12" y="36"/>
                  </a:ln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Freeform 315">
              <a:extLst>
                <a:ext uri="{FF2B5EF4-FFF2-40B4-BE49-F238E27FC236}">
                  <a16:creationId xmlns:a16="http://schemas.microsoft.com/office/drawing/2014/main" id="{B96E9290-FDB6-4972-B1FB-5A7F5124BF59}"/>
                </a:ext>
              </a:extLst>
            </p:cNvPr>
            <p:cNvSpPr>
              <a:spLocks/>
            </p:cNvSpPr>
            <p:nvPr/>
          </p:nvSpPr>
          <p:spPr bwMode="auto">
            <a:xfrm>
              <a:off x="8421214" y="2780074"/>
              <a:ext cx="76409" cy="362943"/>
            </a:xfrm>
            <a:custGeom>
              <a:avLst/>
              <a:gdLst>
                <a:gd name="T0" fmla="*/ 12 w 12"/>
                <a:gd name="T1" fmla="*/ 56 h 56"/>
                <a:gd name="T2" fmla="*/ 0 w 12"/>
                <a:gd name="T3" fmla="*/ 56 h 56"/>
                <a:gd name="T4" fmla="*/ 0 w 12"/>
                <a:gd name="T5" fmla="*/ 4 h 56"/>
                <a:gd name="T6" fmla="*/ 3 w 12"/>
                <a:gd name="T7" fmla="*/ 0 h 56"/>
                <a:gd name="T8" fmla="*/ 9 w 12"/>
                <a:gd name="T9" fmla="*/ 0 h 56"/>
                <a:gd name="T10" fmla="*/ 12 w 12"/>
                <a:gd name="T11" fmla="*/ 4 h 56"/>
                <a:gd name="T12" fmla="*/ 12 w 12"/>
                <a:gd name="T13" fmla="*/ 56 h 56"/>
              </a:gdLst>
              <a:ahLst/>
              <a:cxnLst>
                <a:cxn ang="0">
                  <a:pos x="T0" y="T1"/>
                </a:cxn>
                <a:cxn ang="0">
                  <a:pos x="T2" y="T3"/>
                </a:cxn>
                <a:cxn ang="0">
                  <a:pos x="T4" y="T5"/>
                </a:cxn>
                <a:cxn ang="0">
                  <a:pos x="T6" y="T7"/>
                </a:cxn>
                <a:cxn ang="0">
                  <a:pos x="T8" y="T9"/>
                </a:cxn>
                <a:cxn ang="0">
                  <a:pos x="T10" y="T11"/>
                </a:cxn>
                <a:cxn ang="0">
                  <a:pos x="T12" y="T13"/>
                </a:cxn>
              </a:cxnLst>
              <a:rect l="0" t="0" r="r" b="b"/>
              <a:pathLst>
                <a:path w="12" h="56">
                  <a:moveTo>
                    <a:pt x="12" y="56"/>
                  </a:moveTo>
                  <a:cubicBezTo>
                    <a:pt x="0" y="56"/>
                    <a:pt x="0" y="56"/>
                    <a:pt x="0" y="56"/>
                  </a:cubicBezTo>
                  <a:cubicBezTo>
                    <a:pt x="0" y="4"/>
                    <a:pt x="0" y="4"/>
                    <a:pt x="0" y="4"/>
                  </a:cubicBezTo>
                  <a:cubicBezTo>
                    <a:pt x="0" y="2"/>
                    <a:pt x="1" y="0"/>
                    <a:pt x="3" y="0"/>
                  </a:cubicBezTo>
                  <a:cubicBezTo>
                    <a:pt x="9" y="0"/>
                    <a:pt x="9" y="0"/>
                    <a:pt x="9" y="0"/>
                  </a:cubicBezTo>
                  <a:cubicBezTo>
                    <a:pt x="10" y="0"/>
                    <a:pt x="12" y="2"/>
                    <a:pt x="12" y="4"/>
                  </a:cubicBezTo>
                  <a:lnTo>
                    <a:pt x="12" y="56"/>
                  </a:ln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12" name="Group 11">
            <a:extLst>
              <a:ext uri="{FF2B5EF4-FFF2-40B4-BE49-F238E27FC236}">
                <a16:creationId xmlns:a16="http://schemas.microsoft.com/office/drawing/2014/main" id="{9A0EB4B6-B738-4CA7-A1E4-A88D7528666B}"/>
              </a:ext>
            </a:extLst>
          </p:cNvPr>
          <p:cNvGrpSpPr/>
          <p:nvPr/>
        </p:nvGrpSpPr>
        <p:grpSpPr>
          <a:xfrm>
            <a:off x="5001787" y="2727930"/>
            <a:ext cx="536599" cy="405127"/>
            <a:chOff x="6525318" y="2749033"/>
            <a:chExt cx="568291" cy="427413"/>
          </a:xfrm>
        </p:grpSpPr>
        <p:sp>
          <p:nvSpPr>
            <p:cNvPr id="13" name="Freeform 284">
              <a:extLst>
                <a:ext uri="{FF2B5EF4-FFF2-40B4-BE49-F238E27FC236}">
                  <a16:creationId xmlns:a16="http://schemas.microsoft.com/office/drawing/2014/main" id="{EBE224FC-F0A5-43CF-9706-502EE966E95E}"/>
                </a:ext>
              </a:extLst>
            </p:cNvPr>
            <p:cNvSpPr>
              <a:spLocks noEditPoints="1"/>
            </p:cNvSpPr>
            <p:nvPr/>
          </p:nvSpPr>
          <p:spPr bwMode="auto">
            <a:xfrm>
              <a:off x="6525318" y="2820667"/>
              <a:ext cx="351003" cy="355779"/>
            </a:xfrm>
            <a:custGeom>
              <a:avLst/>
              <a:gdLst>
                <a:gd name="T0" fmla="*/ 55 w 55"/>
                <a:gd name="T1" fmla="*/ 22 h 55"/>
                <a:gd name="T2" fmla="*/ 47 w 55"/>
                <a:gd name="T3" fmla="*/ 20 h 55"/>
                <a:gd name="T4" fmla="*/ 51 w 55"/>
                <a:gd name="T5" fmla="*/ 13 h 55"/>
                <a:gd name="T6" fmla="*/ 43 w 55"/>
                <a:gd name="T7" fmla="*/ 4 h 55"/>
                <a:gd name="T8" fmla="*/ 36 w 55"/>
                <a:gd name="T9" fmla="*/ 9 h 55"/>
                <a:gd name="T10" fmla="*/ 34 w 55"/>
                <a:gd name="T11" fmla="*/ 0 h 55"/>
                <a:gd name="T12" fmla="*/ 22 w 55"/>
                <a:gd name="T13" fmla="*/ 0 h 55"/>
                <a:gd name="T14" fmla="*/ 20 w 55"/>
                <a:gd name="T15" fmla="*/ 9 h 55"/>
                <a:gd name="T16" fmla="*/ 13 w 55"/>
                <a:gd name="T17" fmla="*/ 4 h 55"/>
                <a:gd name="T18" fmla="*/ 4 w 55"/>
                <a:gd name="T19" fmla="*/ 13 h 55"/>
                <a:gd name="T20" fmla="*/ 9 w 55"/>
                <a:gd name="T21" fmla="*/ 20 h 55"/>
                <a:gd name="T22" fmla="*/ 0 w 55"/>
                <a:gd name="T23" fmla="*/ 22 h 55"/>
                <a:gd name="T24" fmla="*/ 0 w 55"/>
                <a:gd name="T25" fmla="*/ 34 h 55"/>
                <a:gd name="T26" fmla="*/ 9 w 55"/>
                <a:gd name="T27" fmla="*/ 36 h 55"/>
                <a:gd name="T28" fmla="*/ 4 w 55"/>
                <a:gd name="T29" fmla="*/ 43 h 55"/>
                <a:gd name="T30" fmla="*/ 13 w 55"/>
                <a:gd name="T31" fmla="*/ 52 h 55"/>
                <a:gd name="T32" fmla="*/ 20 w 55"/>
                <a:gd name="T33" fmla="*/ 47 h 55"/>
                <a:gd name="T34" fmla="*/ 22 w 55"/>
                <a:gd name="T35" fmla="*/ 55 h 55"/>
                <a:gd name="T36" fmla="*/ 34 w 55"/>
                <a:gd name="T37" fmla="*/ 55 h 55"/>
                <a:gd name="T38" fmla="*/ 36 w 55"/>
                <a:gd name="T39" fmla="*/ 47 h 55"/>
                <a:gd name="T40" fmla="*/ 43 w 55"/>
                <a:gd name="T41" fmla="*/ 52 h 55"/>
                <a:gd name="T42" fmla="*/ 51 w 55"/>
                <a:gd name="T43" fmla="*/ 43 h 55"/>
                <a:gd name="T44" fmla="*/ 47 w 55"/>
                <a:gd name="T45" fmla="*/ 36 h 55"/>
                <a:gd name="T46" fmla="*/ 55 w 55"/>
                <a:gd name="T47" fmla="*/ 34 h 55"/>
                <a:gd name="T48" fmla="*/ 55 w 55"/>
                <a:gd name="T49" fmla="*/ 22 h 55"/>
                <a:gd name="T50" fmla="*/ 28 w 55"/>
                <a:gd name="T51" fmla="*/ 40 h 55"/>
                <a:gd name="T52" fmla="*/ 16 w 55"/>
                <a:gd name="T53" fmla="*/ 28 h 55"/>
                <a:gd name="T54" fmla="*/ 28 w 55"/>
                <a:gd name="T55" fmla="*/ 16 h 55"/>
                <a:gd name="T56" fmla="*/ 40 w 55"/>
                <a:gd name="T57" fmla="*/ 28 h 55"/>
                <a:gd name="T58" fmla="*/ 28 w 55"/>
                <a:gd name="T59" fmla="*/ 40 h 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55" h="55">
                  <a:moveTo>
                    <a:pt x="55" y="22"/>
                  </a:moveTo>
                  <a:cubicBezTo>
                    <a:pt x="47" y="20"/>
                    <a:pt x="47" y="20"/>
                    <a:pt x="47" y="20"/>
                  </a:cubicBezTo>
                  <a:cubicBezTo>
                    <a:pt x="51" y="13"/>
                    <a:pt x="51" y="13"/>
                    <a:pt x="51" y="13"/>
                  </a:cubicBezTo>
                  <a:cubicBezTo>
                    <a:pt x="43" y="4"/>
                    <a:pt x="43" y="4"/>
                    <a:pt x="43" y="4"/>
                  </a:cubicBezTo>
                  <a:cubicBezTo>
                    <a:pt x="36" y="9"/>
                    <a:pt x="36" y="9"/>
                    <a:pt x="36" y="9"/>
                  </a:cubicBezTo>
                  <a:cubicBezTo>
                    <a:pt x="34" y="0"/>
                    <a:pt x="34" y="0"/>
                    <a:pt x="34" y="0"/>
                  </a:cubicBezTo>
                  <a:cubicBezTo>
                    <a:pt x="22" y="0"/>
                    <a:pt x="22" y="0"/>
                    <a:pt x="22" y="0"/>
                  </a:cubicBezTo>
                  <a:cubicBezTo>
                    <a:pt x="20" y="9"/>
                    <a:pt x="20" y="9"/>
                    <a:pt x="20" y="9"/>
                  </a:cubicBezTo>
                  <a:cubicBezTo>
                    <a:pt x="13" y="4"/>
                    <a:pt x="13" y="4"/>
                    <a:pt x="13" y="4"/>
                  </a:cubicBezTo>
                  <a:cubicBezTo>
                    <a:pt x="4" y="13"/>
                    <a:pt x="4" y="13"/>
                    <a:pt x="4" y="13"/>
                  </a:cubicBezTo>
                  <a:cubicBezTo>
                    <a:pt x="9" y="20"/>
                    <a:pt x="9" y="20"/>
                    <a:pt x="9" y="20"/>
                  </a:cubicBezTo>
                  <a:cubicBezTo>
                    <a:pt x="0" y="22"/>
                    <a:pt x="0" y="22"/>
                    <a:pt x="0" y="22"/>
                  </a:cubicBezTo>
                  <a:cubicBezTo>
                    <a:pt x="0" y="34"/>
                    <a:pt x="0" y="34"/>
                    <a:pt x="0" y="34"/>
                  </a:cubicBezTo>
                  <a:cubicBezTo>
                    <a:pt x="9" y="36"/>
                    <a:pt x="9" y="36"/>
                    <a:pt x="9" y="36"/>
                  </a:cubicBezTo>
                  <a:cubicBezTo>
                    <a:pt x="4" y="43"/>
                    <a:pt x="4" y="43"/>
                    <a:pt x="4" y="43"/>
                  </a:cubicBezTo>
                  <a:cubicBezTo>
                    <a:pt x="13" y="52"/>
                    <a:pt x="13" y="52"/>
                    <a:pt x="13" y="52"/>
                  </a:cubicBezTo>
                  <a:cubicBezTo>
                    <a:pt x="20" y="47"/>
                    <a:pt x="20" y="47"/>
                    <a:pt x="20" y="47"/>
                  </a:cubicBezTo>
                  <a:cubicBezTo>
                    <a:pt x="22" y="55"/>
                    <a:pt x="22" y="55"/>
                    <a:pt x="22" y="55"/>
                  </a:cubicBezTo>
                  <a:cubicBezTo>
                    <a:pt x="34" y="55"/>
                    <a:pt x="34" y="55"/>
                    <a:pt x="34" y="55"/>
                  </a:cubicBezTo>
                  <a:cubicBezTo>
                    <a:pt x="36" y="47"/>
                    <a:pt x="36" y="47"/>
                    <a:pt x="36" y="47"/>
                  </a:cubicBezTo>
                  <a:cubicBezTo>
                    <a:pt x="43" y="52"/>
                    <a:pt x="43" y="52"/>
                    <a:pt x="43" y="52"/>
                  </a:cubicBezTo>
                  <a:cubicBezTo>
                    <a:pt x="51" y="43"/>
                    <a:pt x="51" y="43"/>
                    <a:pt x="51" y="43"/>
                  </a:cubicBezTo>
                  <a:cubicBezTo>
                    <a:pt x="47" y="36"/>
                    <a:pt x="47" y="36"/>
                    <a:pt x="47" y="36"/>
                  </a:cubicBezTo>
                  <a:cubicBezTo>
                    <a:pt x="55" y="34"/>
                    <a:pt x="55" y="34"/>
                    <a:pt x="55" y="34"/>
                  </a:cubicBezTo>
                  <a:lnTo>
                    <a:pt x="55" y="22"/>
                  </a:lnTo>
                  <a:close/>
                  <a:moveTo>
                    <a:pt x="28" y="40"/>
                  </a:moveTo>
                  <a:cubicBezTo>
                    <a:pt x="21" y="40"/>
                    <a:pt x="16" y="34"/>
                    <a:pt x="16" y="28"/>
                  </a:cubicBezTo>
                  <a:cubicBezTo>
                    <a:pt x="16" y="21"/>
                    <a:pt x="21" y="16"/>
                    <a:pt x="28" y="16"/>
                  </a:cubicBezTo>
                  <a:cubicBezTo>
                    <a:pt x="34" y="16"/>
                    <a:pt x="40" y="21"/>
                    <a:pt x="40" y="28"/>
                  </a:cubicBezTo>
                  <a:cubicBezTo>
                    <a:pt x="40" y="34"/>
                    <a:pt x="34" y="40"/>
                    <a:pt x="28" y="40"/>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dirty="0"/>
            </a:p>
          </p:txBody>
        </p:sp>
        <p:sp>
          <p:nvSpPr>
            <p:cNvPr id="14" name="Freeform 285">
              <a:extLst>
                <a:ext uri="{FF2B5EF4-FFF2-40B4-BE49-F238E27FC236}">
                  <a16:creationId xmlns:a16="http://schemas.microsoft.com/office/drawing/2014/main" id="{DC1372C8-E0AD-4241-B0DA-A95EB3DB5389}"/>
                </a:ext>
              </a:extLst>
            </p:cNvPr>
            <p:cNvSpPr>
              <a:spLocks noEditPoints="1"/>
            </p:cNvSpPr>
            <p:nvPr/>
          </p:nvSpPr>
          <p:spPr bwMode="auto">
            <a:xfrm>
              <a:off x="6864382" y="2749033"/>
              <a:ext cx="229227" cy="231615"/>
            </a:xfrm>
            <a:custGeom>
              <a:avLst/>
              <a:gdLst>
                <a:gd name="T0" fmla="*/ 36 w 36"/>
                <a:gd name="T1" fmla="*/ 19 h 36"/>
                <a:gd name="T2" fmla="*/ 31 w 36"/>
                <a:gd name="T3" fmla="*/ 16 h 36"/>
                <a:gd name="T4" fmla="*/ 35 w 36"/>
                <a:gd name="T5" fmla="*/ 13 h 36"/>
                <a:gd name="T6" fmla="*/ 31 w 36"/>
                <a:gd name="T7" fmla="*/ 6 h 36"/>
                <a:gd name="T8" fmla="*/ 26 w 36"/>
                <a:gd name="T9" fmla="*/ 8 h 36"/>
                <a:gd name="T10" fmla="*/ 26 w 36"/>
                <a:gd name="T11" fmla="*/ 2 h 36"/>
                <a:gd name="T12" fmla="*/ 19 w 36"/>
                <a:gd name="T13" fmla="*/ 0 h 36"/>
                <a:gd name="T14" fmla="*/ 17 w 36"/>
                <a:gd name="T15" fmla="*/ 5 h 36"/>
                <a:gd name="T16" fmla="*/ 13 w 36"/>
                <a:gd name="T17" fmla="*/ 1 h 36"/>
                <a:gd name="T18" fmla="*/ 6 w 36"/>
                <a:gd name="T19" fmla="*/ 5 h 36"/>
                <a:gd name="T20" fmla="*/ 8 w 36"/>
                <a:gd name="T21" fmla="*/ 10 h 36"/>
                <a:gd name="T22" fmla="*/ 2 w 36"/>
                <a:gd name="T23" fmla="*/ 10 h 36"/>
                <a:gd name="T24" fmla="*/ 0 w 36"/>
                <a:gd name="T25" fmla="*/ 18 h 36"/>
                <a:gd name="T26" fmla="*/ 6 w 36"/>
                <a:gd name="T27" fmla="*/ 20 h 36"/>
                <a:gd name="T28" fmla="*/ 1 w 36"/>
                <a:gd name="T29" fmla="*/ 24 h 36"/>
                <a:gd name="T30" fmla="*/ 5 w 36"/>
                <a:gd name="T31" fmla="*/ 30 h 36"/>
                <a:gd name="T32" fmla="*/ 11 w 36"/>
                <a:gd name="T33" fmla="*/ 29 h 36"/>
                <a:gd name="T34" fmla="*/ 10 w 36"/>
                <a:gd name="T35" fmla="*/ 34 h 36"/>
                <a:gd name="T36" fmla="*/ 18 w 36"/>
                <a:gd name="T37" fmla="*/ 36 h 36"/>
                <a:gd name="T38" fmla="*/ 20 w 36"/>
                <a:gd name="T39" fmla="*/ 31 h 36"/>
                <a:gd name="T40" fmla="*/ 24 w 36"/>
                <a:gd name="T41" fmla="*/ 35 h 36"/>
                <a:gd name="T42" fmla="*/ 31 w 36"/>
                <a:gd name="T43" fmla="*/ 31 h 36"/>
                <a:gd name="T44" fmla="*/ 29 w 36"/>
                <a:gd name="T45" fmla="*/ 26 h 36"/>
                <a:gd name="T46" fmla="*/ 34 w 36"/>
                <a:gd name="T47" fmla="*/ 26 h 36"/>
                <a:gd name="T48" fmla="*/ 36 w 36"/>
                <a:gd name="T49" fmla="*/ 19 h 36"/>
                <a:gd name="T50" fmla="*/ 16 w 36"/>
                <a:gd name="T51" fmla="*/ 26 h 36"/>
                <a:gd name="T52" fmla="*/ 11 w 36"/>
                <a:gd name="T53" fmla="*/ 16 h 36"/>
                <a:gd name="T54" fmla="*/ 20 w 36"/>
                <a:gd name="T55" fmla="*/ 11 h 36"/>
                <a:gd name="T56" fmla="*/ 26 w 36"/>
                <a:gd name="T57" fmla="*/ 20 h 36"/>
                <a:gd name="T58" fmla="*/ 16 w 36"/>
                <a:gd name="T59" fmla="*/ 26 h 3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36" h="36">
                  <a:moveTo>
                    <a:pt x="36" y="19"/>
                  </a:moveTo>
                  <a:cubicBezTo>
                    <a:pt x="31" y="16"/>
                    <a:pt x="31" y="16"/>
                    <a:pt x="31" y="16"/>
                  </a:cubicBezTo>
                  <a:cubicBezTo>
                    <a:pt x="35" y="13"/>
                    <a:pt x="35" y="13"/>
                    <a:pt x="35" y="13"/>
                  </a:cubicBezTo>
                  <a:cubicBezTo>
                    <a:pt x="31" y="6"/>
                    <a:pt x="31" y="6"/>
                    <a:pt x="31" y="6"/>
                  </a:cubicBezTo>
                  <a:cubicBezTo>
                    <a:pt x="26" y="8"/>
                    <a:pt x="26" y="8"/>
                    <a:pt x="26" y="8"/>
                  </a:cubicBezTo>
                  <a:cubicBezTo>
                    <a:pt x="26" y="2"/>
                    <a:pt x="26" y="2"/>
                    <a:pt x="26" y="2"/>
                  </a:cubicBezTo>
                  <a:cubicBezTo>
                    <a:pt x="19" y="0"/>
                    <a:pt x="19" y="0"/>
                    <a:pt x="19" y="0"/>
                  </a:cubicBezTo>
                  <a:cubicBezTo>
                    <a:pt x="17" y="5"/>
                    <a:pt x="17" y="5"/>
                    <a:pt x="17" y="5"/>
                  </a:cubicBezTo>
                  <a:cubicBezTo>
                    <a:pt x="13" y="1"/>
                    <a:pt x="13" y="1"/>
                    <a:pt x="13" y="1"/>
                  </a:cubicBezTo>
                  <a:cubicBezTo>
                    <a:pt x="6" y="5"/>
                    <a:pt x="6" y="5"/>
                    <a:pt x="6" y="5"/>
                  </a:cubicBezTo>
                  <a:cubicBezTo>
                    <a:pt x="8" y="10"/>
                    <a:pt x="8" y="10"/>
                    <a:pt x="8" y="10"/>
                  </a:cubicBezTo>
                  <a:cubicBezTo>
                    <a:pt x="2" y="10"/>
                    <a:pt x="2" y="10"/>
                    <a:pt x="2" y="10"/>
                  </a:cubicBezTo>
                  <a:cubicBezTo>
                    <a:pt x="0" y="18"/>
                    <a:pt x="0" y="18"/>
                    <a:pt x="0" y="18"/>
                  </a:cubicBezTo>
                  <a:cubicBezTo>
                    <a:pt x="6" y="20"/>
                    <a:pt x="6" y="20"/>
                    <a:pt x="6" y="20"/>
                  </a:cubicBezTo>
                  <a:cubicBezTo>
                    <a:pt x="1" y="24"/>
                    <a:pt x="1" y="24"/>
                    <a:pt x="1" y="24"/>
                  </a:cubicBezTo>
                  <a:cubicBezTo>
                    <a:pt x="5" y="30"/>
                    <a:pt x="5" y="30"/>
                    <a:pt x="5" y="30"/>
                  </a:cubicBezTo>
                  <a:cubicBezTo>
                    <a:pt x="11" y="29"/>
                    <a:pt x="11" y="29"/>
                    <a:pt x="11" y="29"/>
                  </a:cubicBezTo>
                  <a:cubicBezTo>
                    <a:pt x="10" y="34"/>
                    <a:pt x="10" y="34"/>
                    <a:pt x="10" y="34"/>
                  </a:cubicBezTo>
                  <a:cubicBezTo>
                    <a:pt x="18" y="36"/>
                    <a:pt x="18" y="36"/>
                    <a:pt x="18" y="36"/>
                  </a:cubicBezTo>
                  <a:cubicBezTo>
                    <a:pt x="20" y="31"/>
                    <a:pt x="20" y="31"/>
                    <a:pt x="20" y="31"/>
                  </a:cubicBezTo>
                  <a:cubicBezTo>
                    <a:pt x="24" y="35"/>
                    <a:pt x="24" y="35"/>
                    <a:pt x="24" y="35"/>
                  </a:cubicBezTo>
                  <a:cubicBezTo>
                    <a:pt x="31" y="31"/>
                    <a:pt x="31" y="31"/>
                    <a:pt x="31" y="31"/>
                  </a:cubicBezTo>
                  <a:cubicBezTo>
                    <a:pt x="29" y="26"/>
                    <a:pt x="29" y="26"/>
                    <a:pt x="29" y="26"/>
                  </a:cubicBezTo>
                  <a:cubicBezTo>
                    <a:pt x="34" y="26"/>
                    <a:pt x="34" y="26"/>
                    <a:pt x="34" y="26"/>
                  </a:cubicBezTo>
                  <a:lnTo>
                    <a:pt x="36" y="19"/>
                  </a:lnTo>
                  <a:close/>
                  <a:moveTo>
                    <a:pt x="16" y="26"/>
                  </a:moveTo>
                  <a:cubicBezTo>
                    <a:pt x="12" y="25"/>
                    <a:pt x="10" y="20"/>
                    <a:pt x="11" y="16"/>
                  </a:cubicBezTo>
                  <a:cubicBezTo>
                    <a:pt x="12" y="12"/>
                    <a:pt x="16" y="10"/>
                    <a:pt x="20" y="11"/>
                  </a:cubicBezTo>
                  <a:cubicBezTo>
                    <a:pt x="24" y="12"/>
                    <a:pt x="27" y="16"/>
                    <a:pt x="26" y="20"/>
                  </a:cubicBezTo>
                  <a:cubicBezTo>
                    <a:pt x="25" y="24"/>
                    <a:pt x="21" y="27"/>
                    <a:pt x="16" y="26"/>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5" name="Freeform 286">
              <a:extLst>
                <a:ext uri="{FF2B5EF4-FFF2-40B4-BE49-F238E27FC236}">
                  <a16:creationId xmlns:a16="http://schemas.microsoft.com/office/drawing/2014/main" id="{45AE9093-1E58-44A4-B490-69AF7DAAE240}"/>
                </a:ext>
              </a:extLst>
            </p:cNvPr>
            <p:cNvSpPr>
              <a:spLocks noEditPoints="1"/>
            </p:cNvSpPr>
            <p:nvPr/>
          </p:nvSpPr>
          <p:spPr bwMode="auto">
            <a:xfrm>
              <a:off x="6876321" y="3006913"/>
              <a:ext cx="152818" cy="155206"/>
            </a:xfrm>
            <a:custGeom>
              <a:avLst/>
              <a:gdLst>
                <a:gd name="T0" fmla="*/ 24 w 24"/>
                <a:gd name="T1" fmla="*/ 13 h 24"/>
                <a:gd name="T2" fmla="*/ 21 w 24"/>
                <a:gd name="T3" fmla="*/ 11 h 24"/>
                <a:gd name="T4" fmla="*/ 24 w 24"/>
                <a:gd name="T5" fmla="*/ 8 h 24"/>
                <a:gd name="T6" fmla="*/ 21 w 24"/>
                <a:gd name="T7" fmla="*/ 4 h 24"/>
                <a:gd name="T8" fmla="*/ 17 w 24"/>
                <a:gd name="T9" fmla="*/ 5 h 24"/>
                <a:gd name="T10" fmla="*/ 18 w 24"/>
                <a:gd name="T11" fmla="*/ 2 h 24"/>
                <a:gd name="T12" fmla="*/ 13 w 24"/>
                <a:gd name="T13" fmla="*/ 0 h 24"/>
                <a:gd name="T14" fmla="*/ 11 w 24"/>
                <a:gd name="T15" fmla="*/ 4 h 24"/>
                <a:gd name="T16" fmla="*/ 8 w 24"/>
                <a:gd name="T17" fmla="*/ 1 h 24"/>
                <a:gd name="T18" fmla="*/ 4 w 24"/>
                <a:gd name="T19" fmla="*/ 3 h 24"/>
                <a:gd name="T20" fmla="*/ 5 w 24"/>
                <a:gd name="T21" fmla="*/ 7 h 24"/>
                <a:gd name="T22" fmla="*/ 2 w 24"/>
                <a:gd name="T23" fmla="*/ 7 h 24"/>
                <a:gd name="T24" fmla="*/ 0 w 24"/>
                <a:gd name="T25" fmla="*/ 12 h 24"/>
                <a:gd name="T26" fmla="*/ 4 w 24"/>
                <a:gd name="T27" fmla="*/ 13 h 24"/>
                <a:gd name="T28" fmla="*/ 1 w 24"/>
                <a:gd name="T29" fmla="*/ 16 h 24"/>
                <a:gd name="T30" fmla="*/ 3 w 24"/>
                <a:gd name="T31" fmla="*/ 20 h 24"/>
                <a:gd name="T32" fmla="*/ 7 w 24"/>
                <a:gd name="T33" fmla="*/ 19 h 24"/>
                <a:gd name="T34" fmla="*/ 7 w 24"/>
                <a:gd name="T35" fmla="*/ 23 h 24"/>
                <a:gd name="T36" fmla="*/ 12 w 24"/>
                <a:gd name="T37" fmla="*/ 24 h 24"/>
                <a:gd name="T38" fmla="*/ 13 w 24"/>
                <a:gd name="T39" fmla="*/ 21 h 24"/>
                <a:gd name="T40" fmla="*/ 16 w 24"/>
                <a:gd name="T41" fmla="*/ 24 h 24"/>
                <a:gd name="T42" fmla="*/ 20 w 24"/>
                <a:gd name="T43" fmla="*/ 21 h 24"/>
                <a:gd name="T44" fmla="*/ 19 w 24"/>
                <a:gd name="T45" fmla="*/ 17 h 24"/>
                <a:gd name="T46" fmla="*/ 23 w 24"/>
                <a:gd name="T47" fmla="*/ 18 h 24"/>
                <a:gd name="T48" fmla="*/ 24 w 24"/>
                <a:gd name="T49" fmla="*/ 13 h 24"/>
                <a:gd name="T50" fmla="*/ 11 w 24"/>
                <a:gd name="T51" fmla="*/ 17 h 24"/>
                <a:gd name="T52" fmla="*/ 7 w 24"/>
                <a:gd name="T53" fmla="*/ 11 h 24"/>
                <a:gd name="T54" fmla="*/ 13 w 24"/>
                <a:gd name="T55" fmla="*/ 7 h 24"/>
                <a:gd name="T56" fmla="*/ 17 w 24"/>
                <a:gd name="T57" fmla="*/ 13 h 24"/>
                <a:gd name="T58" fmla="*/ 11 w 24"/>
                <a:gd name="T59" fmla="*/ 17 h 2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Lst>
              <a:rect l="0" t="0" r="r" b="b"/>
              <a:pathLst>
                <a:path w="24" h="24">
                  <a:moveTo>
                    <a:pt x="24" y="13"/>
                  </a:moveTo>
                  <a:cubicBezTo>
                    <a:pt x="21" y="11"/>
                    <a:pt x="21" y="11"/>
                    <a:pt x="21" y="11"/>
                  </a:cubicBezTo>
                  <a:cubicBezTo>
                    <a:pt x="24" y="8"/>
                    <a:pt x="24" y="8"/>
                    <a:pt x="24" y="8"/>
                  </a:cubicBezTo>
                  <a:cubicBezTo>
                    <a:pt x="21" y="4"/>
                    <a:pt x="21" y="4"/>
                    <a:pt x="21" y="4"/>
                  </a:cubicBezTo>
                  <a:cubicBezTo>
                    <a:pt x="17" y="5"/>
                    <a:pt x="17" y="5"/>
                    <a:pt x="17" y="5"/>
                  </a:cubicBezTo>
                  <a:cubicBezTo>
                    <a:pt x="18" y="2"/>
                    <a:pt x="18" y="2"/>
                    <a:pt x="18" y="2"/>
                  </a:cubicBezTo>
                  <a:cubicBezTo>
                    <a:pt x="13" y="0"/>
                    <a:pt x="13" y="0"/>
                    <a:pt x="13" y="0"/>
                  </a:cubicBezTo>
                  <a:cubicBezTo>
                    <a:pt x="11" y="4"/>
                    <a:pt x="11" y="4"/>
                    <a:pt x="11" y="4"/>
                  </a:cubicBezTo>
                  <a:cubicBezTo>
                    <a:pt x="8" y="1"/>
                    <a:pt x="8" y="1"/>
                    <a:pt x="8" y="1"/>
                  </a:cubicBezTo>
                  <a:cubicBezTo>
                    <a:pt x="4" y="3"/>
                    <a:pt x="4" y="3"/>
                    <a:pt x="4" y="3"/>
                  </a:cubicBezTo>
                  <a:cubicBezTo>
                    <a:pt x="5" y="7"/>
                    <a:pt x="5" y="7"/>
                    <a:pt x="5" y="7"/>
                  </a:cubicBezTo>
                  <a:cubicBezTo>
                    <a:pt x="2" y="7"/>
                    <a:pt x="2" y="7"/>
                    <a:pt x="2" y="7"/>
                  </a:cubicBezTo>
                  <a:cubicBezTo>
                    <a:pt x="0" y="12"/>
                    <a:pt x="0" y="12"/>
                    <a:pt x="0" y="12"/>
                  </a:cubicBezTo>
                  <a:cubicBezTo>
                    <a:pt x="4" y="13"/>
                    <a:pt x="4" y="13"/>
                    <a:pt x="4" y="13"/>
                  </a:cubicBezTo>
                  <a:cubicBezTo>
                    <a:pt x="1" y="16"/>
                    <a:pt x="1" y="16"/>
                    <a:pt x="1" y="16"/>
                  </a:cubicBezTo>
                  <a:cubicBezTo>
                    <a:pt x="3" y="20"/>
                    <a:pt x="3" y="20"/>
                    <a:pt x="3" y="20"/>
                  </a:cubicBezTo>
                  <a:cubicBezTo>
                    <a:pt x="7" y="19"/>
                    <a:pt x="7" y="19"/>
                    <a:pt x="7" y="19"/>
                  </a:cubicBezTo>
                  <a:cubicBezTo>
                    <a:pt x="7" y="23"/>
                    <a:pt x="7" y="23"/>
                    <a:pt x="7" y="23"/>
                  </a:cubicBezTo>
                  <a:cubicBezTo>
                    <a:pt x="12" y="24"/>
                    <a:pt x="12" y="24"/>
                    <a:pt x="12" y="24"/>
                  </a:cubicBezTo>
                  <a:cubicBezTo>
                    <a:pt x="13" y="21"/>
                    <a:pt x="13" y="21"/>
                    <a:pt x="13" y="21"/>
                  </a:cubicBezTo>
                  <a:cubicBezTo>
                    <a:pt x="16" y="24"/>
                    <a:pt x="16" y="24"/>
                    <a:pt x="16" y="24"/>
                  </a:cubicBezTo>
                  <a:cubicBezTo>
                    <a:pt x="20" y="21"/>
                    <a:pt x="20" y="21"/>
                    <a:pt x="20" y="21"/>
                  </a:cubicBezTo>
                  <a:cubicBezTo>
                    <a:pt x="19" y="17"/>
                    <a:pt x="19" y="17"/>
                    <a:pt x="19" y="17"/>
                  </a:cubicBezTo>
                  <a:cubicBezTo>
                    <a:pt x="23" y="18"/>
                    <a:pt x="23" y="18"/>
                    <a:pt x="23" y="18"/>
                  </a:cubicBezTo>
                  <a:lnTo>
                    <a:pt x="24" y="13"/>
                  </a:lnTo>
                  <a:close/>
                  <a:moveTo>
                    <a:pt x="11" y="17"/>
                  </a:moveTo>
                  <a:cubicBezTo>
                    <a:pt x="8" y="16"/>
                    <a:pt x="7" y="14"/>
                    <a:pt x="7" y="11"/>
                  </a:cubicBezTo>
                  <a:cubicBezTo>
                    <a:pt x="8" y="8"/>
                    <a:pt x="11" y="7"/>
                    <a:pt x="13" y="7"/>
                  </a:cubicBezTo>
                  <a:cubicBezTo>
                    <a:pt x="16" y="8"/>
                    <a:pt x="18" y="11"/>
                    <a:pt x="17" y="13"/>
                  </a:cubicBezTo>
                  <a:cubicBezTo>
                    <a:pt x="16" y="16"/>
                    <a:pt x="14" y="18"/>
                    <a:pt x="11" y="17"/>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16" name="Group 15">
            <a:extLst>
              <a:ext uri="{FF2B5EF4-FFF2-40B4-BE49-F238E27FC236}">
                <a16:creationId xmlns:a16="http://schemas.microsoft.com/office/drawing/2014/main" id="{DC001B67-C2FA-4E2F-A520-807A937651D1}"/>
              </a:ext>
            </a:extLst>
          </p:cNvPr>
          <p:cNvGrpSpPr/>
          <p:nvPr/>
        </p:nvGrpSpPr>
        <p:grpSpPr>
          <a:xfrm>
            <a:off x="3606423" y="3878751"/>
            <a:ext cx="624529" cy="620139"/>
            <a:chOff x="6482338" y="3279120"/>
            <a:chExt cx="661414" cy="654252"/>
          </a:xfrm>
        </p:grpSpPr>
        <p:sp>
          <p:nvSpPr>
            <p:cNvPr id="17" name="Freeform 298">
              <a:extLst>
                <a:ext uri="{FF2B5EF4-FFF2-40B4-BE49-F238E27FC236}">
                  <a16:creationId xmlns:a16="http://schemas.microsoft.com/office/drawing/2014/main" id="{2E0A3764-1E10-4D55-9151-481620129516}"/>
                </a:ext>
              </a:extLst>
            </p:cNvPr>
            <p:cNvSpPr>
              <a:spLocks noEditPoints="1"/>
            </p:cNvSpPr>
            <p:nvPr/>
          </p:nvSpPr>
          <p:spPr bwMode="auto">
            <a:xfrm>
              <a:off x="6639931" y="3422387"/>
              <a:ext cx="339064" cy="427413"/>
            </a:xfrm>
            <a:custGeom>
              <a:avLst/>
              <a:gdLst>
                <a:gd name="T0" fmla="*/ 27 w 53"/>
                <a:gd name="T1" fmla="*/ 3 h 66"/>
                <a:gd name="T2" fmla="*/ 50 w 53"/>
                <a:gd name="T3" fmla="*/ 26 h 66"/>
                <a:gd name="T4" fmla="*/ 39 w 53"/>
                <a:gd name="T5" fmla="*/ 46 h 66"/>
                <a:gd name="T6" fmla="*/ 38 w 53"/>
                <a:gd name="T7" fmla="*/ 47 h 66"/>
                <a:gd name="T8" fmla="*/ 38 w 53"/>
                <a:gd name="T9" fmla="*/ 48 h 66"/>
                <a:gd name="T10" fmla="*/ 32 w 53"/>
                <a:gd name="T11" fmla="*/ 63 h 66"/>
                <a:gd name="T12" fmla="*/ 21 w 53"/>
                <a:gd name="T13" fmla="*/ 63 h 66"/>
                <a:gd name="T14" fmla="*/ 15 w 53"/>
                <a:gd name="T15" fmla="*/ 48 h 66"/>
                <a:gd name="T16" fmla="*/ 15 w 53"/>
                <a:gd name="T17" fmla="*/ 47 h 66"/>
                <a:gd name="T18" fmla="*/ 14 w 53"/>
                <a:gd name="T19" fmla="*/ 46 h 66"/>
                <a:gd name="T20" fmla="*/ 3 w 53"/>
                <a:gd name="T21" fmla="*/ 26 h 66"/>
                <a:gd name="T22" fmla="*/ 27 w 53"/>
                <a:gd name="T23" fmla="*/ 3 h 66"/>
                <a:gd name="T24" fmla="*/ 27 w 53"/>
                <a:gd name="T25" fmla="*/ 0 h 66"/>
                <a:gd name="T26" fmla="*/ 0 w 53"/>
                <a:gd name="T27" fmla="*/ 26 h 66"/>
                <a:gd name="T28" fmla="*/ 13 w 53"/>
                <a:gd name="T29" fmla="*/ 49 h 66"/>
                <a:gd name="T30" fmla="*/ 19 w 53"/>
                <a:gd name="T31" fmla="*/ 66 h 66"/>
                <a:gd name="T32" fmla="*/ 34 w 53"/>
                <a:gd name="T33" fmla="*/ 66 h 66"/>
                <a:gd name="T34" fmla="*/ 41 w 53"/>
                <a:gd name="T35" fmla="*/ 49 h 66"/>
                <a:gd name="T36" fmla="*/ 53 w 53"/>
                <a:gd name="T37" fmla="*/ 26 h 66"/>
                <a:gd name="T38" fmla="*/ 27 w 53"/>
                <a:gd name="T39" fmla="*/ 0 h 6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53" h="66">
                  <a:moveTo>
                    <a:pt x="27" y="3"/>
                  </a:moveTo>
                  <a:cubicBezTo>
                    <a:pt x="40" y="3"/>
                    <a:pt x="50" y="13"/>
                    <a:pt x="50" y="26"/>
                  </a:cubicBezTo>
                  <a:cubicBezTo>
                    <a:pt x="50" y="34"/>
                    <a:pt x="46" y="42"/>
                    <a:pt x="39" y="46"/>
                  </a:cubicBezTo>
                  <a:cubicBezTo>
                    <a:pt x="38" y="47"/>
                    <a:pt x="38" y="47"/>
                    <a:pt x="38" y="47"/>
                  </a:cubicBezTo>
                  <a:cubicBezTo>
                    <a:pt x="38" y="48"/>
                    <a:pt x="38" y="48"/>
                    <a:pt x="38" y="48"/>
                  </a:cubicBezTo>
                  <a:cubicBezTo>
                    <a:pt x="32" y="63"/>
                    <a:pt x="32" y="63"/>
                    <a:pt x="32" y="63"/>
                  </a:cubicBezTo>
                  <a:cubicBezTo>
                    <a:pt x="21" y="63"/>
                    <a:pt x="21" y="63"/>
                    <a:pt x="21" y="63"/>
                  </a:cubicBezTo>
                  <a:cubicBezTo>
                    <a:pt x="15" y="48"/>
                    <a:pt x="15" y="48"/>
                    <a:pt x="15" y="48"/>
                  </a:cubicBezTo>
                  <a:cubicBezTo>
                    <a:pt x="15" y="47"/>
                    <a:pt x="15" y="47"/>
                    <a:pt x="15" y="47"/>
                  </a:cubicBezTo>
                  <a:cubicBezTo>
                    <a:pt x="14" y="46"/>
                    <a:pt x="14" y="46"/>
                    <a:pt x="14" y="46"/>
                  </a:cubicBezTo>
                  <a:cubicBezTo>
                    <a:pt x="7" y="42"/>
                    <a:pt x="3" y="34"/>
                    <a:pt x="3" y="26"/>
                  </a:cubicBezTo>
                  <a:cubicBezTo>
                    <a:pt x="3" y="13"/>
                    <a:pt x="14" y="3"/>
                    <a:pt x="27" y="3"/>
                  </a:cubicBezTo>
                  <a:moveTo>
                    <a:pt x="27" y="0"/>
                  </a:moveTo>
                  <a:cubicBezTo>
                    <a:pt x="12" y="0"/>
                    <a:pt x="0" y="12"/>
                    <a:pt x="0" y="26"/>
                  </a:cubicBezTo>
                  <a:cubicBezTo>
                    <a:pt x="0" y="36"/>
                    <a:pt x="5" y="44"/>
                    <a:pt x="13" y="49"/>
                  </a:cubicBezTo>
                  <a:cubicBezTo>
                    <a:pt x="19" y="66"/>
                    <a:pt x="19" y="66"/>
                    <a:pt x="19" y="66"/>
                  </a:cubicBezTo>
                  <a:cubicBezTo>
                    <a:pt x="34" y="66"/>
                    <a:pt x="34" y="66"/>
                    <a:pt x="34" y="66"/>
                  </a:cubicBezTo>
                  <a:cubicBezTo>
                    <a:pt x="41" y="49"/>
                    <a:pt x="41" y="49"/>
                    <a:pt x="41" y="49"/>
                  </a:cubicBezTo>
                  <a:cubicBezTo>
                    <a:pt x="48" y="44"/>
                    <a:pt x="53" y="36"/>
                    <a:pt x="53" y="26"/>
                  </a:cubicBezTo>
                  <a:cubicBezTo>
                    <a:pt x="53" y="12"/>
                    <a:pt x="41" y="0"/>
                    <a:pt x="27" y="0"/>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8" name="Freeform 299">
              <a:extLst>
                <a:ext uri="{FF2B5EF4-FFF2-40B4-BE49-F238E27FC236}">
                  <a16:creationId xmlns:a16="http://schemas.microsoft.com/office/drawing/2014/main" id="{8E760ECA-0D7E-48DA-9599-8E9E8A6CCC21}"/>
                </a:ext>
              </a:extLst>
            </p:cNvPr>
            <p:cNvSpPr>
              <a:spLocks/>
            </p:cNvSpPr>
            <p:nvPr/>
          </p:nvSpPr>
          <p:spPr bwMode="auto">
            <a:xfrm>
              <a:off x="6749769" y="3861739"/>
              <a:ext cx="121777" cy="71633"/>
            </a:xfrm>
            <a:custGeom>
              <a:avLst/>
              <a:gdLst>
                <a:gd name="T0" fmla="*/ 17 w 19"/>
                <a:gd name="T1" fmla="*/ 0 h 11"/>
                <a:gd name="T2" fmla="*/ 3 w 19"/>
                <a:gd name="T3" fmla="*/ 0 h 11"/>
                <a:gd name="T4" fmla="*/ 0 w 19"/>
                <a:gd name="T5" fmla="*/ 2 h 11"/>
                <a:gd name="T6" fmla="*/ 3 w 19"/>
                <a:gd name="T7" fmla="*/ 4 h 11"/>
                <a:gd name="T8" fmla="*/ 3 w 19"/>
                <a:gd name="T9" fmla="*/ 4 h 11"/>
                <a:gd name="T10" fmla="*/ 3 w 19"/>
                <a:gd name="T11" fmla="*/ 8 h 11"/>
                <a:gd name="T12" fmla="*/ 6 w 19"/>
                <a:gd name="T13" fmla="*/ 11 h 11"/>
                <a:gd name="T14" fmla="*/ 13 w 19"/>
                <a:gd name="T15" fmla="*/ 11 h 11"/>
                <a:gd name="T16" fmla="*/ 16 w 19"/>
                <a:gd name="T17" fmla="*/ 8 h 11"/>
                <a:gd name="T18" fmla="*/ 16 w 19"/>
                <a:gd name="T19" fmla="*/ 4 h 11"/>
                <a:gd name="T20" fmla="*/ 17 w 19"/>
                <a:gd name="T21" fmla="*/ 4 h 11"/>
                <a:gd name="T22" fmla="*/ 19 w 19"/>
                <a:gd name="T23" fmla="*/ 2 h 11"/>
                <a:gd name="T24" fmla="*/ 17 w 19"/>
                <a:gd name="T25" fmla="*/ 0 h 1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Lst>
              <a:rect l="0" t="0" r="r" b="b"/>
              <a:pathLst>
                <a:path w="19" h="11">
                  <a:moveTo>
                    <a:pt x="17" y="0"/>
                  </a:moveTo>
                  <a:cubicBezTo>
                    <a:pt x="3" y="0"/>
                    <a:pt x="3" y="0"/>
                    <a:pt x="3" y="0"/>
                  </a:cubicBezTo>
                  <a:cubicBezTo>
                    <a:pt x="1" y="0"/>
                    <a:pt x="0" y="1"/>
                    <a:pt x="0" y="2"/>
                  </a:cubicBezTo>
                  <a:cubicBezTo>
                    <a:pt x="0" y="3"/>
                    <a:pt x="1" y="4"/>
                    <a:pt x="3" y="4"/>
                  </a:cubicBezTo>
                  <a:cubicBezTo>
                    <a:pt x="3" y="4"/>
                    <a:pt x="3" y="4"/>
                    <a:pt x="3" y="4"/>
                  </a:cubicBezTo>
                  <a:cubicBezTo>
                    <a:pt x="3" y="8"/>
                    <a:pt x="3" y="8"/>
                    <a:pt x="3" y="8"/>
                  </a:cubicBezTo>
                  <a:cubicBezTo>
                    <a:pt x="3" y="10"/>
                    <a:pt x="5" y="11"/>
                    <a:pt x="6" y="11"/>
                  </a:cubicBezTo>
                  <a:cubicBezTo>
                    <a:pt x="13" y="11"/>
                    <a:pt x="13" y="11"/>
                    <a:pt x="13" y="11"/>
                  </a:cubicBezTo>
                  <a:cubicBezTo>
                    <a:pt x="15" y="11"/>
                    <a:pt x="16" y="10"/>
                    <a:pt x="16" y="8"/>
                  </a:cubicBezTo>
                  <a:cubicBezTo>
                    <a:pt x="16" y="4"/>
                    <a:pt x="16" y="4"/>
                    <a:pt x="16" y="4"/>
                  </a:cubicBezTo>
                  <a:cubicBezTo>
                    <a:pt x="17" y="4"/>
                    <a:pt x="17" y="4"/>
                    <a:pt x="17" y="4"/>
                  </a:cubicBezTo>
                  <a:cubicBezTo>
                    <a:pt x="18" y="4"/>
                    <a:pt x="19" y="3"/>
                    <a:pt x="19" y="2"/>
                  </a:cubicBezTo>
                  <a:cubicBezTo>
                    <a:pt x="19" y="1"/>
                    <a:pt x="18" y="0"/>
                    <a:pt x="17" y="0"/>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9" name="Freeform 300">
              <a:extLst>
                <a:ext uri="{FF2B5EF4-FFF2-40B4-BE49-F238E27FC236}">
                  <a16:creationId xmlns:a16="http://schemas.microsoft.com/office/drawing/2014/main" id="{CBAF2AB5-3633-4240-A614-DC6D48C43AD1}"/>
                </a:ext>
              </a:extLst>
            </p:cNvPr>
            <p:cNvSpPr>
              <a:spLocks/>
            </p:cNvSpPr>
            <p:nvPr/>
          </p:nvSpPr>
          <p:spPr bwMode="auto">
            <a:xfrm>
              <a:off x="6735442" y="3563266"/>
              <a:ext cx="155206" cy="195798"/>
            </a:xfrm>
            <a:custGeom>
              <a:avLst/>
              <a:gdLst>
                <a:gd name="T0" fmla="*/ 18 w 24"/>
                <a:gd name="T1" fmla="*/ 30 h 30"/>
                <a:gd name="T2" fmla="*/ 17 w 24"/>
                <a:gd name="T3" fmla="*/ 30 h 30"/>
                <a:gd name="T4" fmla="*/ 17 w 24"/>
                <a:gd name="T5" fmla="*/ 28 h 30"/>
                <a:gd name="T6" fmla="*/ 20 w 24"/>
                <a:gd name="T7" fmla="*/ 8 h 30"/>
                <a:gd name="T8" fmla="*/ 16 w 24"/>
                <a:gd name="T9" fmla="*/ 13 h 30"/>
                <a:gd name="T10" fmla="*/ 12 w 24"/>
                <a:gd name="T11" fmla="*/ 5 h 30"/>
                <a:gd name="T12" fmla="*/ 8 w 24"/>
                <a:gd name="T13" fmla="*/ 13 h 30"/>
                <a:gd name="T14" fmla="*/ 3 w 24"/>
                <a:gd name="T15" fmla="*/ 8 h 30"/>
                <a:gd name="T16" fmla="*/ 7 w 24"/>
                <a:gd name="T17" fmla="*/ 28 h 30"/>
                <a:gd name="T18" fmla="*/ 6 w 24"/>
                <a:gd name="T19" fmla="*/ 30 h 30"/>
                <a:gd name="T20" fmla="*/ 5 w 24"/>
                <a:gd name="T21" fmla="*/ 29 h 30"/>
                <a:gd name="T22" fmla="*/ 0 w 24"/>
                <a:gd name="T23" fmla="*/ 2 h 30"/>
                <a:gd name="T24" fmla="*/ 7 w 24"/>
                <a:gd name="T25" fmla="*/ 9 h 30"/>
                <a:gd name="T26" fmla="*/ 12 w 24"/>
                <a:gd name="T27" fmla="*/ 0 h 30"/>
                <a:gd name="T28" fmla="*/ 16 w 24"/>
                <a:gd name="T29" fmla="*/ 9 h 30"/>
                <a:gd name="T30" fmla="*/ 24 w 24"/>
                <a:gd name="T31" fmla="*/ 2 h 30"/>
                <a:gd name="T32" fmla="*/ 19 w 24"/>
                <a:gd name="T33" fmla="*/ 29 h 30"/>
                <a:gd name="T34" fmla="*/ 18 w 24"/>
                <a:gd name="T35" fmla="*/ 30 h 3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Lst>
              <a:rect l="0" t="0" r="r" b="b"/>
              <a:pathLst>
                <a:path w="24" h="30">
                  <a:moveTo>
                    <a:pt x="18" y="30"/>
                  </a:moveTo>
                  <a:cubicBezTo>
                    <a:pt x="17" y="30"/>
                    <a:pt x="17" y="30"/>
                    <a:pt x="17" y="30"/>
                  </a:cubicBezTo>
                  <a:cubicBezTo>
                    <a:pt x="17" y="30"/>
                    <a:pt x="16" y="29"/>
                    <a:pt x="17" y="28"/>
                  </a:cubicBezTo>
                  <a:cubicBezTo>
                    <a:pt x="20" y="8"/>
                    <a:pt x="20" y="8"/>
                    <a:pt x="20" y="8"/>
                  </a:cubicBezTo>
                  <a:cubicBezTo>
                    <a:pt x="16" y="13"/>
                    <a:pt x="16" y="13"/>
                    <a:pt x="16" y="13"/>
                  </a:cubicBezTo>
                  <a:cubicBezTo>
                    <a:pt x="12" y="5"/>
                    <a:pt x="12" y="5"/>
                    <a:pt x="12" y="5"/>
                  </a:cubicBezTo>
                  <a:cubicBezTo>
                    <a:pt x="8" y="13"/>
                    <a:pt x="8" y="13"/>
                    <a:pt x="8" y="13"/>
                  </a:cubicBezTo>
                  <a:cubicBezTo>
                    <a:pt x="3" y="8"/>
                    <a:pt x="3" y="8"/>
                    <a:pt x="3" y="8"/>
                  </a:cubicBezTo>
                  <a:cubicBezTo>
                    <a:pt x="7" y="28"/>
                    <a:pt x="7" y="28"/>
                    <a:pt x="7" y="28"/>
                  </a:cubicBezTo>
                  <a:cubicBezTo>
                    <a:pt x="7" y="29"/>
                    <a:pt x="7" y="30"/>
                    <a:pt x="6" y="30"/>
                  </a:cubicBezTo>
                  <a:cubicBezTo>
                    <a:pt x="6" y="30"/>
                    <a:pt x="5" y="29"/>
                    <a:pt x="5" y="29"/>
                  </a:cubicBezTo>
                  <a:cubicBezTo>
                    <a:pt x="0" y="2"/>
                    <a:pt x="0" y="2"/>
                    <a:pt x="0" y="2"/>
                  </a:cubicBezTo>
                  <a:cubicBezTo>
                    <a:pt x="7" y="9"/>
                    <a:pt x="7" y="9"/>
                    <a:pt x="7" y="9"/>
                  </a:cubicBezTo>
                  <a:cubicBezTo>
                    <a:pt x="12" y="0"/>
                    <a:pt x="12" y="0"/>
                    <a:pt x="12" y="0"/>
                  </a:cubicBezTo>
                  <a:cubicBezTo>
                    <a:pt x="16" y="9"/>
                    <a:pt x="16" y="9"/>
                    <a:pt x="16" y="9"/>
                  </a:cubicBezTo>
                  <a:cubicBezTo>
                    <a:pt x="24" y="2"/>
                    <a:pt x="24" y="2"/>
                    <a:pt x="24" y="2"/>
                  </a:cubicBezTo>
                  <a:cubicBezTo>
                    <a:pt x="19" y="29"/>
                    <a:pt x="19" y="29"/>
                    <a:pt x="19" y="29"/>
                  </a:cubicBezTo>
                  <a:cubicBezTo>
                    <a:pt x="19" y="29"/>
                    <a:pt x="18" y="30"/>
                    <a:pt x="18" y="30"/>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0" name="Freeform 301">
              <a:extLst>
                <a:ext uri="{FF2B5EF4-FFF2-40B4-BE49-F238E27FC236}">
                  <a16:creationId xmlns:a16="http://schemas.microsoft.com/office/drawing/2014/main" id="{36DC41EA-E0C9-48A9-99EA-02323FEEC798}"/>
                </a:ext>
              </a:extLst>
            </p:cNvPr>
            <p:cNvSpPr>
              <a:spLocks/>
            </p:cNvSpPr>
            <p:nvPr/>
          </p:nvSpPr>
          <p:spPr bwMode="auto">
            <a:xfrm>
              <a:off x="6570685" y="3759064"/>
              <a:ext cx="102674" cy="95511"/>
            </a:xfrm>
            <a:custGeom>
              <a:avLst/>
              <a:gdLst>
                <a:gd name="T0" fmla="*/ 2 w 16"/>
                <a:gd name="T1" fmla="*/ 15 h 15"/>
                <a:gd name="T2" fmla="*/ 1 w 16"/>
                <a:gd name="T3" fmla="*/ 14 h 15"/>
                <a:gd name="T4" fmla="*/ 1 w 16"/>
                <a:gd name="T5" fmla="*/ 12 h 15"/>
                <a:gd name="T6" fmla="*/ 13 w 16"/>
                <a:gd name="T7" fmla="*/ 0 h 15"/>
                <a:gd name="T8" fmla="*/ 15 w 16"/>
                <a:gd name="T9" fmla="*/ 0 h 15"/>
                <a:gd name="T10" fmla="*/ 15 w 16"/>
                <a:gd name="T11" fmla="*/ 2 h 15"/>
                <a:gd name="T12" fmla="*/ 3 w 16"/>
                <a:gd name="T13" fmla="*/ 14 h 15"/>
                <a:gd name="T14" fmla="*/ 2 w 16"/>
                <a:gd name="T15" fmla="*/ 15 h 1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6" h="15">
                  <a:moveTo>
                    <a:pt x="2" y="15"/>
                  </a:moveTo>
                  <a:cubicBezTo>
                    <a:pt x="2" y="15"/>
                    <a:pt x="1" y="15"/>
                    <a:pt x="1" y="14"/>
                  </a:cubicBezTo>
                  <a:cubicBezTo>
                    <a:pt x="0" y="14"/>
                    <a:pt x="0" y="13"/>
                    <a:pt x="1" y="12"/>
                  </a:cubicBezTo>
                  <a:cubicBezTo>
                    <a:pt x="13" y="0"/>
                    <a:pt x="13" y="0"/>
                    <a:pt x="13" y="0"/>
                  </a:cubicBezTo>
                  <a:cubicBezTo>
                    <a:pt x="13" y="0"/>
                    <a:pt x="14" y="0"/>
                    <a:pt x="15" y="0"/>
                  </a:cubicBezTo>
                  <a:cubicBezTo>
                    <a:pt x="16" y="1"/>
                    <a:pt x="16" y="2"/>
                    <a:pt x="15" y="2"/>
                  </a:cubicBezTo>
                  <a:cubicBezTo>
                    <a:pt x="3" y="14"/>
                    <a:pt x="3" y="14"/>
                    <a:pt x="3" y="14"/>
                  </a:cubicBezTo>
                  <a:cubicBezTo>
                    <a:pt x="3" y="15"/>
                    <a:pt x="2" y="15"/>
                    <a:pt x="2" y="15"/>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1" name="Freeform 302">
              <a:extLst>
                <a:ext uri="{FF2B5EF4-FFF2-40B4-BE49-F238E27FC236}">
                  <a16:creationId xmlns:a16="http://schemas.microsoft.com/office/drawing/2014/main" id="{C033C9A9-64D6-413D-94E8-CB17404C1A0E}"/>
                </a:ext>
              </a:extLst>
            </p:cNvPr>
            <p:cNvSpPr>
              <a:spLocks/>
            </p:cNvSpPr>
            <p:nvPr/>
          </p:nvSpPr>
          <p:spPr bwMode="auto">
            <a:xfrm>
              <a:off x="6952730" y="3369856"/>
              <a:ext cx="95511" cy="97899"/>
            </a:xfrm>
            <a:custGeom>
              <a:avLst/>
              <a:gdLst>
                <a:gd name="T0" fmla="*/ 2 w 15"/>
                <a:gd name="T1" fmla="*/ 15 h 15"/>
                <a:gd name="T2" fmla="*/ 0 w 15"/>
                <a:gd name="T3" fmla="*/ 15 h 15"/>
                <a:gd name="T4" fmla="*/ 0 w 15"/>
                <a:gd name="T5" fmla="*/ 13 h 15"/>
                <a:gd name="T6" fmla="*/ 12 w 15"/>
                <a:gd name="T7" fmla="*/ 1 h 15"/>
                <a:gd name="T8" fmla="*/ 15 w 15"/>
                <a:gd name="T9" fmla="*/ 1 h 15"/>
                <a:gd name="T10" fmla="*/ 15 w 15"/>
                <a:gd name="T11" fmla="*/ 3 h 15"/>
                <a:gd name="T12" fmla="*/ 3 w 15"/>
                <a:gd name="T13" fmla="*/ 15 h 15"/>
                <a:gd name="T14" fmla="*/ 2 w 15"/>
                <a:gd name="T15" fmla="*/ 15 h 1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5" h="15">
                  <a:moveTo>
                    <a:pt x="2" y="15"/>
                  </a:moveTo>
                  <a:cubicBezTo>
                    <a:pt x="1" y="15"/>
                    <a:pt x="1" y="15"/>
                    <a:pt x="0" y="15"/>
                  </a:cubicBezTo>
                  <a:cubicBezTo>
                    <a:pt x="0" y="14"/>
                    <a:pt x="0" y="13"/>
                    <a:pt x="0" y="13"/>
                  </a:cubicBezTo>
                  <a:cubicBezTo>
                    <a:pt x="12" y="1"/>
                    <a:pt x="12" y="1"/>
                    <a:pt x="12" y="1"/>
                  </a:cubicBezTo>
                  <a:cubicBezTo>
                    <a:pt x="13" y="0"/>
                    <a:pt x="14" y="0"/>
                    <a:pt x="15" y="1"/>
                  </a:cubicBezTo>
                  <a:cubicBezTo>
                    <a:pt x="15" y="1"/>
                    <a:pt x="15" y="2"/>
                    <a:pt x="15" y="3"/>
                  </a:cubicBezTo>
                  <a:cubicBezTo>
                    <a:pt x="3" y="15"/>
                    <a:pt x="3" y="15"/>
                    <a:pt x="3" y="15"/>
                  </a:cubicBezTo>
                  <a:cubicBezTo>
                    <a:pt x="2" y="15"/>
                    <a:pt x="2" y="15"/>
                    <a:pt x="2" y="15"/>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2" name="Freeform 303">
              <a:extLst>
                <a:ext uri="{FF2B5EF4-FFF2-40B4-BE49-F238E27FC236}">
                  <a16:creationId xmlns:a16="http://schemas.microsoft.com/office/drawing/2014/main" id="{A9041552-75D1-41E1-9702-7DEC4C493B2E}"/>
                </a:ext>
              </a:extLst>
            </p:cNvPr>
            <p:cNvSpPr>
              <a:spLocks/>
            </p:cNvSpPr>
            <p:nvPr/>
          </p:nvSpPr>
          <p:spPr bwMode="auto">
            <a:xfrm>
              <a:off x="6952730" y="3759064"/>
              <a:ext cx="95511" cy="95511"/>
            </a:xfrm>
            <a:custGeom>
              <a:avLst/>
              <a:gdLst>
                <a:gd name="T0" fmla="*/ 14 w 15"/>
                <a:gd name="T1" fmla="*/ 15 h 15"/>
                <a:gd name="T2" fmla="*/ 12 w 15"/>
                <a:gd name="T3" fmla="*/ 14 h 15"/>
                <a:gd name="T4" fmla="*/ 0 w 15"/>
                <a:gd name="T5" fmla="*/ 2 h 15"/>
                <a:gd name="T6" fmla="*/ 0 w 15"/>
                <a:gd name="T7" fmla="*/ 0 h 15"/>
                <a:gd name="T8" fmla="*/ 3 w 15"/>
                <a:gd name="T9" fmla="*/ 0 h 15"/>
                <a:gd name="T10" fmla="*/ 15 w 15"/>
                <a:gd name="T11" fmla="*/ 12 h 15"/>
                <a:gd name="T12" fmla="*/ 15 w 15"/>
                <a:gd name="T13" fmla="*/ 14 h 15"/>
                <a:gd name="T14" fmla="*/ 14 w 15"/>
                <a:gd name="T15" fmla="*/ 15 h 1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5" h="15">
                  <a:moveTo>
                    <a:pt x="14" y="15"/>
                  </a:moveTo>
                  <a:cubicBezTo>
                    <a:pt x="13" y="15"/>
                    <a:pt x="13" y="15"/>
                    <a:pt x="12" y="14"/>
                  </a:cubicBezTo>
                  <a:cubicBezTo>
                    <a:pt x="0" y="2"/>
                    <a:pt x="0" y="2"/>
                    <a:pt x="0" y="2"/>
                  </a:cubicBezTo>
                  <a:cubicBezTo>
                    <a:pt x="0" y="2"/>
                    <a:pt x="0" y="1"/>
                    <a:pt x="0" y="0"/>
                  </a:cubicBezTo>
                  <a:cubicBezTo>
                    <a:pt x="1" y="0"/>
                    <a:pt x="2" y="0"/>
                    <a:pt x="3" y="0"/>
                  </a:cubicBezTo>
                  <a:cubicBezTo>
                    <a:pt x="15" y="12"/>
                    <a:pt x="15" y="12"/>
                    <a:pt x="15" y="12"/>
                  </a:cubicBezTo>
                  <a:cubicBezTo>
                    <a:pt x="15" y="13"/>
                    <a:pt x="15" y="14"/>
                    <a:pt x="15" y="14"/>
                  </a:cubicBezTo>
                  <a:cubicBezTo>
                    <a:pt x="14" y="15"/>
                    <a:pt x="14" y="15"/>
                    <a:pt x="14" y="15"/>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3" name="Freeform 304">
              <a:extLst>
                <a:ext uri="{FF2B5EF4-FFF2-40B4-BE49-F238E27FC236}">
                  <a16:creationId xmlns:a16="http://schemas.microsoft.com/office/drawing/2014/main" id="{895D1C61-169B-4CEC-B971-0C340BFA8310}"/>
                </a:ext>
              </a:extLst>
            </p:cNvPr>
            <p:cNvSpPr>
              <a:spLocks/>
            </p:cNvSpPr>
            <p:nvPr/>
          </p:nvSpPr>
          <p:spPr bwMode="auto">
            <a:xfrm>
              <a:off x="6570685" y="3369856"/>
              <a:ext cx="102674" cy="97899"/>
            </a:xfrm>
            <a:custGeom>
              <a:avLst/>
              <a:gdLst>
                <a:gd name="T0" fmla="*/ 14 w 16"/>
                <a:gd name="T1" fmla="*/ 15 h 15"/>
                <a:gd name="T2" fmla="*/ 13 w 16"/>
                <a:gd name="T3" fmla="*/ 15 h 15"/>
                <a:gd name="T4" fmla="*/ 1 w 16"/>
                <a:gd name="T5" fmla="*/ 3 h 15"/>
                <a:gd name="T6" fmla="*/ 1 w 16"/>
                <a:gd name="T7" fmla="*/ 1 h 15"/>
                <a:gd name="T8" fmla="*/ 3 w 16"/>
                <a:gd name="T9" fmla="*/ 1 h 15"/>
                <a:gd name="T10" fmla="*/ 15 w 16"/>
                <a:gd name="T11" fmla="*/ 13 h 15"/>
                <a:gd name="T12" fmla="*/ 15 w 16"/>
                <a:gd name="T13" fmla="*/ 15 h 15"/>
                <a:gd name="T14" fmla="*/ 14 w 16"/>
                <a:gd name="T15" fmla="*/ 15 h 15"/>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16" h="15">
                  <a:moveTo>
                    <a:pt x="14" y="15"/>
                  </a:moveTo>
                  <a:cubicBezTo>
                    <a:pt x="14" y="15"/>
                    <a:pt x="13" y="15"/>
                    <a:pt x="13" y="15"/>
                  </a:cubicBezTo>
                  <a:cubicBezTo>
                    <a:pt x="1" y="3"/>
                    <a:pt x="1" y="3"/>
                    <a:pt x="1" y="3"/>
                  </a:cubicBezTo>
                  <a:cubicBezTo>
                    <a:pt x="0" y="2"/>
                    <a:pt x="0" y="1"/>
                    <a:pt x="1" y="1"/>
                  </a:cubicBezTo>
                  <a:cubicBezTo>
                    <a:pt x="2" y="0"/>
                    <a:pt x="2" y="0"/>
                    <a:pt x="3" y="1"/>
                  </a:cubicBezTo>
                  <a:cubicBezTo>
                    <a:pt x="15" y="13"/>
                    <a:pt x="15" y="13"/>
                    <a:pt x="15" y="13"/>
                  </a:cubicBezTo>
                  <a:cubicBezTo>
                    <a:pt x="16" y="13"/>
                    <a:pt x="16" y="14"/>
                    <a:pt x="15" y="15"/>
                  </a:cubicBezTo>
                  <a:cubicBezTo>
                    <a:pt x="15" y="15"/>
                    <a:pt x="14" y="15"/>
                    <a:pt x="14" y="15"/>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4" name="Freeform 305">
              <a:extLst>
                <a:ext uri="{FF2B5EF4-FFF2-40B4-BE49-F238E27FC236}">
                  <a16:creationId xmlns:a16="http://schemas.microsoft.com/office/drawing/2014/main" id="{DA74ED2C-DAF4-4600-BE6C-869DFC5BE1B5}"/>
                </a:ext>
              </a:extLst>
            </p:cNvPr>
            <p:cNvSpPr>
              <a:spLocks/>
            </p:cNvSpPr>
            <p:nvPr/>
          </p:nvSpPr>
          <p:spPr bwMode="auto">
            <a:xfrm>
              <a:off x="6482338" y="3603858"/>
              <a:ext cx="126552" cy="19102"/>
            </a:xfrm>
            <a:custGeom>
              <a:avLst/>
              <a:gdLst>
                <a:gd name="T0" fmla="*/ 18 w 20"/>
                <a:gd name="T1" fmla="*/ 3 h 3"/>
                <a:gd name="T2" fmla="*/ 1 w 20"/>
                <a:gd name="T3" fmla="*/ 3 h 3"/>
                <a:gd name="T4" fmla="*/ 0 w 20"/>
                <a:gd name="T5" fmla="*/ 1 h 3"/>
                <a:gd name="T6" fmla="*/ 1 w 20"/>
                <a:gd name="T7" fmla="*/ 0 h 3"/>
                <a:gd name="T8" fmla="*/ 18 w 20"/>
                <a:gd name="T9" fmla="*/ 0 h 3"/>
                <a:gd name="T10" fmla="*/ 20 w 20"/>
                <a:gd name="T11" fmla="*/ 1 h 3"/>
                <a:gd name="T12" fmla="*/ 18 w 20"/>
                <a:gd name="T13" fmla="*/ 3 h 3"/>
              </a:gdLst>
              <a:ahLst/>
              <a:cxnLst>
                <a:cxn ang="0">
                  <a:pos x="T0" y="T1"/>
                </a:cxn>
                <a:cxn ang="0">
                  <a:pos x="T2" y="T3"/>
                </a:cxn>
                <a:cxn ang="0">
                  <a:pos x="T4" y="T5"/>
                </a:cxn>
                <a:cxn ang="0">
                  <a:pos x="T6" y="T7"/>
                </a:cxn>
                <a:cxn ang="0">
                  <a:pos x="T8" y="T9"/>
                </a:cxn>
                <a:cxn ang="0">
                  <a:pos x="T10" y="T11"/>
                </a:cxn>
                <a:cxn ang="0">
                  <a:pos x="T12" y="T13"/>
                </a:cxn>
              </a:cxnLst>
              <a:rect l="0" t="0" r="r" b="b"/>
              <a:pathLst>
                <a:path w="20" h="3">
                  <a:moveTo>
                    <a:pt x="18" y="3"/>
                  </a:moveTo>
                  <a:cubicBezTo>
                    <a:pt x="1" y="3"/>
                    <a:pt x="1" y="3"/>
                    <a:pt x="1" y="3"/>
                  </a:cubicBezTo>
                  <a:cubicBezTo>
                    <a:pt x="0" y="3"/>
                    <a:pt x="0" y="2"/>
                    <a:pt x="0" y="1"/>
                  </a:cubicBezTo>
                  <a:cubicBezTo>
                    <a:pt x="0" y="1"/>
                    <a:pt x="0" y="0"/>
                    <a:pt x="1" y="0"/>
                  </a:cubicBezTo>
                  <a:cubicBezTo>
                    <a:pt x="18" y="0"/>
                    <a:pt x="18" y="0"/>
                    <a:pt x="18" y="0"/>
                  </a:cubicBezTo>
                  <a:cubicBezTo>
                    <a:pt x="19" y="0"/>
                    <a:pt x="20" y="1"/>
                    <a:pt x="20" y="1"/>
                  </a:cubicBezTo>
                  <a:cubicBezTo>
                    <a:pt x="20" y="2"/>
                    <a:pt x="19" y="3"/>
                    <a:pt x="18" y="3"/>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5" name="Freeform 306">
              <a:extLst>
                <a:ext uri="{FF2B5EF4-FFF2-40B4-BE49-F238E27FC236}">
                  <a16:creationId xmlns:a16="http://schemas.microsoft.com/office/drawing/2014/main" id="{2AC6B0DB-6940-4D69-ADC7-5036AC2224F7}"/>
                </a:ext>
              </a:extLst>
            </p:cNvPr>
            <p:cNvSpPr>
              <a:spLocks/>
            </p:cNvSpPr>
            <p:nvPr/>
          </p:nvSpPr>
          <p:spPr bwMode="auto">
            <a:xfrm>
              <a:off x="7017200" y="3603858"/>
              <a:ext cx="126552" cy="19102"/>
            </a:xfrm>
            <a:custGeom>
              <a:avLst/>
              <a:gdLst>
                <a:gd name="T0" fmla="*/ 18 w 20"/>
                <a:gd name="T1" fmla="*/ 3 h 3"/>
                <a:gd name="T2" fmla="*/ 1 w 20"/>
                <a:gd name="T3" fmla="*/ 3 h 3"/>
                <a:gd name="T4" fmla="*/ 0 w 20"/>
                <a:gd name="T5" fmla="*/ 1 h 3"/>
                <a:gd name="T6" fmla="*/ 1 w 20"/>
                <a:gd name="T7" fmla="*/ 0 h 3"/>
                <a:gd name="T8" fmla="*/ 18 w 20"/>
                <a:gd name="T9" fmla="*/ 0 h 3"/>
                <a:gd name="T10" fmla="*/ 20 w 20"/>
                <a:gd name="T11" fmla="*/ 1 h 3"/>
                <a:gd name="T12" fmla="*/ 18 w 20"/>
                <a:gd name="T13" fmla="*/ 3 h 3"/>
              </a:gdLst>
              <a:ahLst/>
              <a:cxnLst>
                <a:cxn ang="0">
                  <a:pos x="T0" y="T1"/>
                </a:cxn>
                <a:cxn ang="0">
                  <a:pos x="T2" y="T3"/>
                </a:cxn>
                <a:cxn ang="0">
                  <a:pos x="T4" y="T5"/>
                </a:cxn>
                <a:cxn ang="0">
                  <a:pos x="T6" y="T7"/>
                </a:cxn>
                <a:cxn ang="0">
                  <a:pos x="T8" y="T9"/>
                </a:cxn>
                <a:cxn ang="0">
                  <a:pos x="T10" y="T11"/>
                </a:cxn>
                <a:cxn ang="0">
                  <a:pos x="T12" y="T13"/>
                </a:cxn>
              </a:cxnLst>
              <a:rect l="0" t="0" r="r" b="b"/>
              <a:pathLst>
                <a:path w="20" h="3">
                  <a:moveTo>
                    <a:pt x="18" y="3"/>
                  </a:moveTo>
                  <a:cubicBezTo>
                    <a:pt x="1" y="3"/>
                    <a:pt x="1" y="3"/>
                    <a:pt x="1" y="3"/>
                  </a:cubicBezTo>
                  <a:cubicBezTo>
                    <a:pt x="1" y="3"/>
                    <a:pt x="0" y="2"/>
                    <a:pt x="0" y="1"/>
                  </a:cubicBezTo>
                  <a:cubicBezTo>
                    <a:pt x="0" y="1"/>
                    <a:pt x="1" y="0"/>
                    <a:pt x="1" y="0"/>
                  </a:cubicBezTo>
                  <a:cubicBezTo>
                    <a:pt x="18" y="0"/>
                    <a:pt x="18" y="0"/>
                    <a:pt x="18" y="0"/>
                  </a:cubicBezTo>
                  <a:cubicBezTo>
                    <a:pt x="19" y="0"/>
                    <a:pt x="20" y="1"/>
                    <a:pt x="20" y="1"/>
                  </a:cubicBezTo>
                  <a:cubicBezTo>
                    <a:pt x="20" y="2"/>
                    <a:pt x="19" y="3"/>
                    <a:pt x="18" y="3"/>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6" name="Freeform 307">
              <a:extLst>
                <a:ext uri="{FF2B5EF4-FFF2-40B4-BE49-F238E27FC236}">
                  <a16:creationId xmlns:a16="http://schemas.microsoft.com/office/drawing/2014/main" id="{95AC48BE-F0F6-4CAB-A3BC-3E781E86D366}"/>
                </a:ext>
              </a:extLst>
            </p:cNvPr>
            <p:cNvSpPr>
              <a:spLocks/>
            </p:cNvSpPr>
            <p:nvPr/>
          </p:nvSpPr>
          <p:spPr bwMode="auto">
            <a:xfrm>
              <a:off x="6799912" y="3279120"/>
              <a:ext cx="19102" cy="124165"/>
            </a:xfrm>
            <a:custGeom>
              <a:avLst/>
              <a:gdLst>
                <a:gd name="T0" fmla="*/ 2 w 3"/>
                <a:gd name="T1" fmla="*/ 19 h 19"/>
                <a:gd name="T2" fmla="*/ 0 w 3"/>
                <a:gd name="T3" fmla="*/ 18 h 19"/>
                <a:gd name="T4" fmla="*/ 0 w 3"/>
                <a:gd name="T5" fmla="*/ 1 h 19"/>
                <a:gd name="T6" fmla="*/ 2 w 3"/>
                <a:gd name="T7" fmla="*/ 0 h 19"/>
                <a:gd name="T8" fmla="*/ 3 w 3"/>
                <a:gd name="T9" fmla="*/ 1 h 19"/>
                <a:gd name="T10" fmla="*/ 3 w 3"/>
                <a:gd name="T11" fmla="*/ 18 h 19"/>
                <a:gd name="T12" fmla="*/ 2 w 3"/>
                <a:gd name="T13" fmla="*/ 19 h 19"/>
              </a:gdLst>
              <a:ahLst/>
              <a:cxnLst>
                <a:cxn ang="0">
                  <a:pos x="T0" y="T1"/>
                </a:cxn>
                <a:cxn ang="0">
                  <a:pos x="T2" y="T3"/>
                </a:cxn>
                <a:cxn ang="0">
                  <a:pos x="T4" y="T5"/>
                </a:cxn>
                <a:cxn ang="0">
                  <a:pos x="T6" y="T7"/>
                </a:cxn>
                <a:cxn ang="0">
                  <a:pos x="T8" y="T9"/>
                </a:cxn>
                <a:cxn ang="0">
                  <a:pos x="T10" y="T11"/>
                </a:cxn>
                <a:cxn ang="0">
                  <a:pos x="T12" y="T13"/>
                </a:cxn>
              </a:cxnLst>
              <a:rect l="0" t="0" r="r" b="b"/>
              <a:pathLst>
                <a:path w="3" h="19">
                  <a:moveTo>
                    <a:pt x="2" y="19"/>
                  </a:moveTo>
                  <a:cubicBezTo>
                    <a:pt x="1" y="19"/>
                    <a:pt x="0" y="19"/>
                    <a:pt x="0" y="18"/>
                  </a:cubicBezTo>
                  <a:cubicBezTo>
                    <a:pt x="0" y="1"/>
                    <a:pt x="0" y="1"/>
                    <a:pt x="0" y="1"/>
                  </a:cubicBezTo>
                  <a:cubicBezTo>
                    <a:pt x="0" y="0"/>
                    <a:pt x="1" y="0"/>
                    <a:pt x="2" y="0"/>
                  </a:cubicBezTo>
                  <a:cubicBezTo>
                    <a:pt x="3" y="0"/>
                    <a:pt x="3" y="0"/>
                    <a:pt x="3" y="1"/>
                  </a:cubicBezTo>
                  <a:cubicBezTo>
                    <a:pt x="3" y="18"/>
                    <a:pt x="3" y="18"/>
                    <a:pt x="3" y="18"/>
                  </a:cubicBezTo>
                  <a:cubicBezTo>
                    <a:pt x="3" y="19"/>
                    <a:pt x="3" y="19"/>
                    <a:pt x="2" y="19"/>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27" name="Freeform 228">
            <a:extLst>
              <a:ext uri="{FF2B5EF4-FFF2-40B4-BE49-F238E27FC236}">
                <a16:creationId xmlns:a16="http://schemas.microsoft.com/office/drawing/2014/main" id="{28BD7B27-4418-4007-A0EE-046B75797178}"/>
              </a:ext>
            </a:extLst>
          </p:cNvPr>
          <p:cNvSpPr>
            <a:spLocks/>
          </p:cNvSpPr>
          <p:nvPr/>
        </p:nvSpPr>
        <p:spPr bwMode="auto">
          <a:xfrm>
            <a:off x="8277290" y="3964756"/>
            <a:ext cx="223207" cy="454919"/>
          </a:xfrm>
          <a:custGeom>
            <a:avLst/>
            <a:gdLst>
              <a:gd name="T0" fmla="*/ 23 w 37"/>
              <a:gd name="T1" fmla="*/ 31 h 74"/>
              <a:gd name="T2" fmla="*/ 14 w 37"/>
              <a:gd name="T3" fmla="*/ 24 h 74"/>
              <a:gd name="T4" fmla="*/ 20 w 37"/>
              <a:gd name="T5" fmla="*/ 20 h 74"/>
              <a:gd name="T6" fmla="*/ 29 w 37"/>
              <a:gd name="T7" fmla="*/ 22 h 74"/>
              <a:gd name="T8" fmla="*/ 32 w 37"/>
              <a:gd name="T9" fmla="*/ 22 h 74"/>
              <a:gd name="T10" fmla="*/ 33 w 37"/>
              <a:gd name="T11" fmla="*/ 21 h 74"/>
              <a:gd name="T12" fmla="*/ 35 w 37"/>
              <a:gd name="T13" fmla="*/ 15 h 74"/>
              <a:gd name="T14" fmla="*/ 34 w 37"/>
              <a:gd name="T15" fmla="*/ 12 h 74"/>
              <a:gd name="T16" fmla="*/ 25 w 37"/>
              <a:gd name="T17" fmla="*/ 8 h 74"/>
              <a:gd name="T18" fmla="*/ 25 w 37"/>
              <a:gd name="T19" fmla="*/ 3 h 74"/>
              <a:gd name="T20" fmla="*/ 22 w 37"/>
              <a:gd name="T21" fmla="*/ 0 h 74"/>
              <a:gd name="T22" fmla="*/ 17 w 37"/>
              <a:gd name="T23" fmla="*/ 0 h 74"/>
              <a:gd name="T24" fmla="*/ 14 w 37"/>
              <a:gd name="T25" fmla="*/ 3 h 74"/>
              <a:gd name="T26" fmla="*/ 14 w 37"/>
              <a:gd name="T27" fmla="*/ 9 h 74"/>
              <a:gd name="T28" fmla="*/ 1 w 37"/>
              <a:gd name="T29" fmla="*/ 25 h 74"/>
              <a:gd name="T30" fmla="*/ 17 w 37"/>
              <a:gd name="T31" fmla="*/ 42 h 74"/>
              <a:gd name="T32" fmla="*/ 24 w 37"/>
              <a:gd name="T33" fmla="*/ 49 h 74"/>
              <a:gd name="T34" fmla="*/ 17 w 37"/>
              <a:gd name="T35" fmla="*/ 55 h 74"/>
              <a:gd name="T36" fmla="*/ 7 w 37"/>
              <a:gd name="T37" fmla="*/ 51 h 74"/>
              <a:gd name="T38" fmla="*/ 4 w 37"/>
              <a:gd name="T39" fmla="*/ 51 h 74"/>
              <a:gd name="T40" fmla="*/ 3 w 37"/>
              <a:gd name="T41" fmla="*/ 53 h 74"/>
              <a:gd name="T42" fmla="*/ 1 w 37"/>
              <a:gd name="T43" fmla="*/ 58 h 74"/>
              <a:gd name="T44" fmla="*/ 2 w 37"/>
              <a:gd name="T45" fmla="*/ 62 h 74"/>
              <a:gd name="T46" fmla="*/ 13 w 37"/>
              <a:gd name="T47" fmla="*/ 66 h 74"/>
              <a:gd name="T48" fmla="*/ 13 w 37"/>
              <a:gd name="T49" fmla="*/ 71 h 74"/>
              <a:gd name="T50" fmla="*/ 16 w 37"/>
              <a:gd name="T51" fmla="*/ 74 h 74"/>
              <a:gd name="T52" fmla="*/ 21 w 37"/>
              <a:gd name="T53" fmla="*/ 74 h 74"/>
              <a:gd name="T54" fmla="*/ 24 w 37"/>
              <a:gd name="T55" fmla="*/ 71 h 74"/>
              <a:gd name="T56" fmla="*/ 24 w 37"/>
              <a:gd name="T57" fmla="*/ 65 h 74"/>
              <a:gd name="T58" fmla="*/ 37 w 37"/>
              <a:gd name="T59" fmla="*/ 49 h 74"/>
              <a:gd name="T60" fmla="*/ 23 w 37"/>
              <a:gd name="T61" fmla="*/ 31 h 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37" h="74">
                <a:moveTo>
                  <a:pt x="23" y="31"/>
                </a:moveTo>
                <a:cubicBezTo>
                  <a:pt x="15" y="28"/>
                  <a:pt x="14" y="26"/>
                  <a:pt x="14" y="24"/>
                </a:cubicBezTo>
                <a:cubicBezTo>
                  <a:pt x="14" y="23"/>
                  <a:pt x="15" y="20"/>
                  <a:pt x="20" y="20"/>
                </a:cubicBezTo>
                <a:cubicBezTo>
                  <a:pt x="25" y="20"/>
                  <a:pt x="28" y="21"/>
                  <a:pt x="29" y="22"/>
                </a:cubicBezTo>
                <a:cubicBezTo>
                  <a:pt x="30" y="22"/>
                  <a:pt x="31" y="22"/>
                  <a:pt x="32" y="22"/>
                </a:cubicBezTo>
                <a:cubicBezTo>
                  <a:pt x="32" y="22"/>
                  <a:pt x="33" y="21"/>
                  <a:pt x="33" y="21"/>
                </a:cubicBezTo>
                <a:cubicBezTo>
                  <a:pt x="35" y="15"/>
                  <a:pt x="35" y="15"/>
                  <a:pt x="35" y="15"/>
                </a:cubicBezTo>
                <a:cubicBezTo>
                  <a:pt x="36" y="14"/>
                  <a:pt x="35" y="12"/>
                  <a:pt x="34" y="12"/>
                </a:cubicBezTo>
                <a:cubicBezTo>
                  <a:pt x="31" y="10"/>
                  <a:pt x="28" y="9"/>
                  <a:pt x="25" y="8"/>
                </a:cubicBezTo>
                <a:cubicBezTo>
                  <a:pt x="25" y="3"/>
                  <a:pt x="25" y="3"/>
                  <a:pt x="25" y="3"/>
                </a:cubicBezTo>
                <a:cubicBezTo>
                  <a:pt x="25" y="1"/>
                  <a:pt x="23" y="0"/>
                  <a:pt x="22" y="0"/>
                </a:cubicBezTo>
                <a:cubicBezTo>
                  <a:pt x="17" y="0"/>
                  <a:pt x="17" y="0"/>
                  <a:pt x="17" y="0"/>
                </a:cubicBezTo>
                <a:cubicBezTo>
                  <a:pt x="15" y="0"/>
                  <a:pt x="14" y="1"/>
                  <a:pt x="14" y="3"/>
                </a:cubicBezTo>
                <a:cubicBezTo>
                  <a:pt x="14" y="9"/>
                  <a:pt x="14" y="9"/>
                  <a:pt x="14" y="9"/>
                </a:cubicBezTo>
                <a:cubicBezTo>
                  <a:pt x="6" y="11"/>
                  <a:pt x="1" y="17"/>
                  <a:pt x="1" y="25"/>
                </a:cubicBezTo>
                <a:cubicBezTo>
                  <a:pt x="1" y="35"/>
                  <a:pt x="9" y="39"/>
                  <a:pt x="17" y="42"/>
                </a:cubicBezTo>
                <a:cubicBezTo>
                  <a:pt x="23" y="44"/>
                  <a:pt x="24" y="47"/>
                  <a:pt x="24" y="49"/>
                </a:cubicBezTo>
                <a:cubicBezTo>
                  <a:pt x="24" y="52"/>
                  <a:pt x="22" y="55"/>
                  <a:pt x="17" y="55"/>
                </a:cubicBezTo>
                <a:cubicBezTo>
                  <a:pt x="14" y="55"/>
                  <a:pt x="10" y="53"/>
                  <a:pt x="7" y="51"/>
                </a:cubicBezTo>
                <a:cubicBezTo>
                  <a:pt x="6" y="51"/>
                  <a:pt x="5" y="51"/>
                  <a:pt x="4" y="51"/>
                </a:cubicBezTo>
                <a:cubicBezTo>
                  <a:pt x="4" y="51"/>
                  <a:pt x="3" y="52"/>
                  <a:pt x="3" y="53"/>
                </a:cubicBezTo>
                <a:cubicBezTo>
                  <a:pt x="1" y="58"/>
                  <a:pt x="1" y="58"/>
                  <a:pt x="1" y="58"/>
                </a:cubicBezTo>
                <a:cubicBezTo>
                  <a:pt x="0" y="60"/>
                  <a:pt x="1" y="61"/>
                  <a:pt x="2" y="62"/>
                </a:cubicBezTo>
                <a:cubicBezTo>
                  <a:pt x="5" y="64"/>
                  <a:pt x="9" y="65"/>
                  <a:pt x="13" y="66"/>
                </a:cubicBezTo>
                <a:cubicBezTo>
                  <a:pt x="13" y="71"/>
                  <a:pt x="13" y="71"/>
                  <a:pt x="13" y="71"/>
                </a:cubicBezTo>
                <a:cubicBezTo>
                  <a:pt x="13" y="73"/>
                  <a:pt x="15" y="74"/>
                  <a:pt x="16" y="74"/>
                </a:cubicBezTo>
                <a:cubicBezTo>
                  <a:pt x="21" y="74"/>
                  <a:pt x="21" y="74"/>
                  <a:pt x="21" y="74"/>
                </a:cubicBezTo>
                <a:cubicBezTo>
                  <a:pt x="23" y="74"/>
                  <a:pt x="24" y="73"/>
                  <a:pt x="24" y="71"/>
                </a:cubicBezTo>
                <a:cubicBezTo>
                  <a:pt x="24" y="65"/>
                  <a:pt x="24" y="65"/>
                  <a:pt x="24" y="65"/>
                </a:cubicBezTo>
                <a:cubicBezTo>
                  <a:pt x="32" y="63"/>
                  <a:pt x="37" y="56"/>
                  <a:pt x="37" y="49"/>
                </a:cubicBezTo>
                <a:cubicBezTo>
                  <a:pt x="37" y="38"/>
                  <a:pt x="30" y="34"/>
                  <a:pt x="23" y="31"/>
                </a:cubicBezTo>
                <a:close/>
              </a:path>
            </a:pathLst>
          </a:custGeom>
          <a:solidFill>
            <a:srgbClr val="4140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dirty="0"/>
          </a:p>
        </p:txBody>
      </p:sp>
      <p:sp>
        <p:nvSpPr>
          <p:cNvPr id="28" name="Oval 27">
            <a:extLst>
              <a:ext uri="{FF2B5EF4-FFF2-40B4-BE49-F238E27FC236}">
                <a16:creationId xmlns:a16="http://schemas.microsoft.com/office/drawing/2014/main" id="{CDCF6509-1786-4B76-AA16-EA54E73DA091}"/>
              </a:ext>
            </a:extLst>
          </p:cNvPr>
          <p:cNvSpPr/>
          <p:nvPr/>
        </p:nvSpPr>
        <p:spPr>
          <a:xfrm>
            <a:off x="2720090" y="6572686"/>
            <a:ext cx="7410450" cy="141565"/>
          </a:xfrm>
          <a:prstGeom prst="ellipse">
            <a:avLst/>
          </a:prstGeom>
          <a:gradFill>
            <a:gsLst>
              <a:gs pos="100000">
                <a:schemeClr val="bg1">
                  <a:lumMod val="95000"/>
                </a:schemeClr>
              </a:gs>
              <a:gs pos="0">
                <a:schemeClr val="bg1">
                  <a:lumMod val="95000"/>
                </a:schemeClr>
              </a:gs>
              <a:gs pos="55000">
                <a:schemeClr val="bg1">
                  <a:lumMod val="75000"/>
                </a:scheme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TextBox 28">
            <a:extLst>
              <a:ext uri="{FF2B5EF4-FFF2-40B4-BE49-F238E27FC236}">
                <a16:creationId xmlns:a16="http://schemas.microsoft.com/office/drawing/2014/main" id="{18BE3218-F5E7-42E6-BEB2-A0B023EA0A36}"/>
              </a:ext>
            </a:extLst>
          </p:cNvPr>
          <p:cNvSpPr txBox="1"/>
          <p:nvPr/>
        </p:nvSpPr>
        <p:spPr>
          <a:xfrm>
            <a:off x="3887263" y="1224337"/>
            <a:ext cx="2023391" cy="1077218"/>
          </a:xfrm>
          <a:prstGeom prst="rect">
            <a:avLst/>
          </a:prstGeom>
          <a:noFill/>
        </p:spPr>
        <p:txBody>
          <a:bodyPr wrap="square" rtlCol="0">
            <a:spAutoFit/>
          </a:bodyPr>
          <a:lstStyle/>
          <a:p>
            <a:r>
              <a:rPr lang="en-US" sz="2000" b="1" dirty="0">
                <a:solidFill>
                  <a:srgbClr val="F26443"/>
                </a:solidFill>
                <a:latin typeface="Roboto" pitchFamily="2" charset="0"/>
                <a:ea typeface="Roboto" pitchFamily="2" charset="0"/>
                <a:cs typeface="Lato" panose="020F0502020204030203" pitchFamily="34" charset="0"/>
              </a:rPr>
              <a:t>SECOND</a:t>
            </a:r>
            <a:r>
              <a:rPr lang="en-US" sz="2000" b="1" dirty="0">
                <a:solidFill>
                  <a:srgbClr val="2680CC"/>
                </a:solidFill>
                <a:latin typeface="Roboto" pitchFamily="2" charset="0"/>
                <a:ea typeface="Roboto" pitchFamily="2" charset="0"/>
                <a:cs typeface="Lato" panose="020F0502020204030203" pitchFamily="34" charset="0"/>
              </a:rPr>
              <a:t> </a:t>
            </a:r>
            <a:r>
              <a:rPr lang="en-US" sz="2000" b="1" dirty="0">
                <a:solidFill>
                  <a:schemeClr val="tx1">
                    <a:lumMod val="65000"/>
                    <a:lumOff val="35000"/>
                  </a:schemeClr>
                </a:solidFill>
                <a:latin typeface="Roboto" pitchFamily="2" charset="0"/>
                <a:ea typeface="Roboto" pitchFamily="2" charset="0"/>
                <a:cs typeface="Lato" panose="020F0502020204030203" pitchFamily="34" charset="0"/>
              </a:rPr>
              <a:t>STEP</a:t>
            </a:r>
            <a:r>
              <a:rPr lang="en-US" sz="2000" b="1" dirty="0">
                <a:solidFill>
                  <a:srgbClr val="2680CC"/>
                </a:solidFill>
                <a:latin typeface="Roboto" pitchFamily="2" charset="0"/>
                <a:ea typeface="Roboto" pitchFamily="2" charset="0"/>
                <a:cs typeface="Lato" panose="020F0502020204030203" pitchFamily="34" charset="0"/>
              </a:rPr>
              <a:t> </a:t>
            </a:r>
          </a:p>
          <a:p>
            <a:r>
              <a:rPr lang="en-US" sz="110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30" name="TextBox 29">
            <a:extLst>
              <a:ext uri="{FF2B5EF4-FFF2-40B4-BE49-F238E27FC236}">
                <a16:creationId xmlns:a16="http://schemas.microsoft.com/office/drawing/2014/main" id="{4E0A81DD-5677-4CCB-8ECE-9296044E684F}"/>
              </a:ext>
            </a:extLst>
          </p:cNvPr>
          <p:cNvSpPr txBox="1"/>
          <p:nvPr/>
        </p:nvSpPr>
        <p:spPr>
          <a:xfrm>
            <a:off x="6629373" y="1220733"/>
            <a:ext cx="1949308" cy="1077218"/>
          </a:xfrm>
          <a:prstGeom prst="rect">
            <a:avLst/>
          </a:prstGeom>
          <a:noFill/>
        </p:spPr>
        <p:txBody>
          <a:bodyPr wrap="square" rtlCol="0">
            <a:spAutoFit/>
          </a:bodyPr>
          <a:lstStyle/>
          <a:p>
            <a:r>
              <a:rPr lang="en-US" sz="2000" b="1" dirty="0">
                <a:solidFill>
                  <a:srgbClr val="00B050"/>
                </a:solidFill>
                <a:latin typeface="Roboto" pitchFamily="2" charset="0"/>
                <a:ea typeface="Roboto" pitchFamily="2" charset="0"/>
                <a:cs typeface="Lato" panose="020F0502020204030203" pitchFamily="34" charset="0"/>
              </a:rPr>
              <a:t>THIRD</a:t>
            </a:r>
            <a:r>
              <a:rPr lang="en-US" sz="2000" b="1" dirty="0">
                <a:solidFill>
                  <a:srgbClr val="D5463C"/>
                </a:solidFill>
                <a:latin typeface="Roboto" pitchFamily="2" charset="0"/>
                <a:ea typeface="Roboto" pitchFamily="2" charset="0"/>
                <a:cs typeface="Lato" panose="020F0502020204030203" pitchFamily="34" charset="0"/>
              </a:rPr>
              <a:t> </a:t>
            </a:r>
            <a:r>
              <a:rPr lang="en-US" sz="2000" b="1" dirty="0">
                <a:solidFill>
                  <a:schemeClr val="tx1">
                    <a:lumMod val="65000"/>
                    <a:lumOff val="35000"/>
                  </a:schemeClr>
                </a:solidFill>
                <a:latin typeface="Roboto" pitchFamily="2" charset="0"/>
                <a:ea typeface="Roboto" pitchFamily="2" charset="0"/>
                <a:cs typeface="Lato" panose="020F0502020204030203" pitchFamily="34" charset="0"/>
              </a:rPr>
              <a:t>STEP</a:t>
            </a:r>
            <a:r>
              <a:rPr lang="en-US" sz="2000" b="1" dirty="0">
                <a:solidFill>
                  <a:srgbClr val="D5463C"/>
                </a:solidFill>
                <a:latin typeface="Roboto" pitchFamily="2" charset="0"/>
                <a:ea typeface="Roboto" pitchFamily="2" charset="0"/>
                <a:cs typeface="Lato" panose="020F0502020204030203" pitchFamily="34" charset="0"/>
              </a:rPr>
              <a:t> </a:t>
            </a:r>
          </a:p>
          <a:p>
            <a:r>
              <a:rPr lang="en-US" sz="110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31" name="TextBox 30">
            <a:extLst>
              <a:ext uri="{FF2B5EF4-FFF2-40B4-BE49-F238E27FC236}">
                <a16:creationId xmlns:a16="http://schemas.microsoft.com/office/drawing/2014/main" id="{36386B77-D4F9-41C8-A2E6-A486375B5E1E}"/>
              </a:ext>
            </a:extLst>
          </p:cNvPr>
          <p:cNvSpPr txBox="1"/>
          <p:nvPr/>
        </p:nvSpPr>
        <p:spPr>
          <a:xfrm>
            <a:off x="8987536" y="3840262"/>
            <a:ext cx="1385952" cy="938719"/>
          </a:xfrm>
          <a:prstGeom prst="rect">
            <a:avLst/>
          </a:prstGeom>
          <a:noFill/>
        </p:spPr>
        <p:txBody>
          <a:bodyPr wrap="square" rtlCol="0">
            <a:spAutoFit/>
          </a:bodyPr>
          <a:lstStyle/>
          <a:p>
            <a:r>
              <a:rPr lang="en-US" sz="110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32" name="TextBox 31">
            <a:extLst>
              <a:ext uri="{FF2B5EF4-FFF2-40B4-BE49-F238E27FC236}">
                <a16:creationId xmlns:a16="http://schemas.microsoft.com/office/drawing/2014/main" id="{AC5E3B9C-7411-4333-AF59-4B99FA9363AB}"/>
              </a:ext>
            </a:extLst>
          </p:cNvPr>
          <p:cNvSpPr txBox="1"/>
          <p:nvPr/>
        </p:nvSpPr>
        <p:spPr>
          <a:xfrm>
            <a:off x="2044095" y="3660367"/>
            <a:ext cx="1381322" cy="954107"/>
          </a:xfrm>
          <a:prstGeom prst="rect">
            <a:avLst/>
          </a:prstGeom>
          <a:noFill/>
        </p:spPr>
        <p:txBody>
          <a:bodyPr wrap="square" rtlCol="0">
            <a:spAutoFit/>
          </a:bodyPr>
          <a:lstStyle/>
          <a:p>
            <a:r>
              <a:rPr lang="en-US" sz="11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200" dirty="0">
                <a:latin typeface="Roboto" pitchFamily="2" charset="0"/>
                <a:ea typeface="Roboto" pitchFamily="2" charset="0"/>
                <a:cs typeface="Lato" panose="020F0502020204030203" pitchFamily="34" charset="0"/>
              </a:rPr>
              <a:t>. </a:t>
            </a:r>
          </a:p>
        </p:txBody>
      </p:sp>
      <p:sp>
        <p:nvSpPr>
          <p:cNvPr id="33" name="Rectangle 32">
            <a:extLst>
              <a:ext uri="{FF2B5EF4-FFF2-40B4-BE49-F238E27FC236}">
                <a16:creationId xmlns:a16="http://schemas.microsoft.com/office/drawing/2014/main" id="{154A21F2-5C08-496B-917D-D576B8048B80}"/>
              </a:ext>
            </a:extLst>
          </p:cNvPr>
          <p:cNvSpPr/>
          <p:nvPr/>
        </p:nvSpPr>
        <p:spPr>
          <a:xfrm>
            <a:off x="2074168" y="3349224"/>
            <a:ext cx="1850156" cy="400110"/>
          </a:xfrm>
          <a:prstGeom prst="rect">
            <a:avLst/>
          </a:prstGeom>
        </p:spPr>
        <p:txBody>
          <a:bodyPr wrap="square">
            <a:spAutoFit/>
          </a:bodyPr>
          <a:lstStyle/>
          <a:p>
            <a:r>
              <a:rPr lang="en-US" sz="2000" b="1" dirty="0">
                <a:solidFill>
                  <a:srgbClr val="B23A68"/>
                </a:solidFill>
                <a:latin typeface="Roboto" pitchFamily="2" charset="0"/>
                <a:ea typeface="Roboto" pitchFamily="2" charset="0"/>
                <a:cs typeface="Lato" panose="020F0502020204030203" pitchFamily="34" charset="0"/>
              </a:rPr>
              <a:t>FIRST</a:t>
            </a:r>
            <a:r>
              <a:rPr lang="en-US" sz="2000" b="1" dirty="0">
                <a:solidFill>
                  <a:srgbClr val="28314F"/>
                </a:solidFill>
                <a:latin typeface="Roboto" pitchFamily="2" charset="0"/>
                <a:ea typeface="Roboto" pitchFamily="2" charset="0"/>
                <a:cs typeface="Lato" panose="020F0502020204030203" pitchFamily="34" charset="0"/>
              </a:rPr>
              <a:t> STEP </a:t>
            </a:r>
          </a:p>
        </p:txBody>
      </p:sp>
      <p:sp>
        <p:nvSpPr>
          <p:cNvPr id="34" name="Rectangle 33">
            <a:extLst>
              <a:ext uri="{FF2B5EF4-FFF2-40B4-BE49-F238E27FC236}">
                <a16:creationId xmlns:a16="http://schemas.microsoft.com/office/drawing/2014/main" id="{CFD33396-E6EC-48D9-8347-125A6F4253C4}"/>
              </a:ext>
            </a:extLst>
          </p:cNvPr>
          <p:cNvSpPr/>
          <p:nvPr/>
        </p:nvSpPr>
        <p:spPr>
          <a:xfrm>
            <a:off x="8987140" y="3238727"/>
            <a:ext cx="1399182" cy="707886"/>
          </a:xfrm>
          <a:prstGeom prst="rect">
            <a:avLst/>
          </a:prstGeom>
        </p:spPr>
        <p:txBody>
          <a:bodyPr wrap="square">
            <a:spAutoFit/>
          </a:bodyPr>
          <a:lstStyle/>
          <a:p>
            <a:r>
              <a:rPr lang="en-US" sz="2000" b="1" dirty="0">
                <a:solidFill>
                  <a:srgbClr val="DE6053"/>
                </a:solidFill>
                <a:latin typeface="Roboto" pitchFamily="2" charset="0"/>
                <a:ea typeface="Roboto" pitchFamily="2" charset="0"/>
                <a:cs typeface="Lato" panose="020F0502020204030203" pitchFamily="34" charset="0"/>
              </a:rPr>
              <a:t>FOURTH</a:t>
            </a:r>
            <a:r>
              <a:rPr lang="en-US" sz="2000" b="1" dirty="0">
                <a:solidFill>
                  <a:srgbClr val="FFC000"/>
                </a:solidFill>
                <a:latin typeface="Roboto" pitchFamily="2" charset="0"/>
                <a:ea typeface="Roboto" pitchFamily="2" charset="0"/>
                <a:cs typeface="Lato" panose="020F0502020204030203" pitchFamily="34" charset="0"/>
              </a:rPr>
              <a:t> </a:t>
            </a:r>
            <a:r>
              <a:rPr lang="en-US" sz="2000" b="1" dirty="0">
                <a:solidFill>
                  <a:schemeClr val="tx1">
                    <a:lumMod val="65000"/>
                    <a:lumOff val="35000"/>
                  </a:schemeClr>
                </a:solidFill>
                <a:latin typeface="Roboto" pitchFamily="2" charset="0"/>
                <a:ea typeface="Roboto" pitchFamily="2" charset="0"/>
                <a:cs typeface="Lato" panose="020F0502020204030203" pitchFamily="34" charset="0"/>
              </a:rPr>
              <a:t>STEP</a:t>
            </a:r>
            <a:r>
              <a:rPr lang="en-US" sz="2000" b="1" dirty="0">
                <a:solidFill>
                  <a:srgbClr val="FFC000"/>
                </a:solidFill>
                <a:latin typeface="Roboto" pitchFamily="2" charset="0"/>
                <a:ea typeface="Roboto" pitchFamily="2" charset="0"/>
                <a:cs typeface="Lato" panose="020F0502020204030203" pitchFamily="34" charset="0"/>
              </a:rPr>
              <a:t> </a:t>
            </a:r>
          </a:p>
        </p:txBody>
      </p:sp>
      <p:sp>
        <p:nvSpPr>
          <p:cNvPr id="35" name="Rectangle 34">
            <a:extLst>
              <a:ext uri="{FF2B5EF4-FFF2-40B4-BE49-F238E27FC236}">
                <a16:creationId xmlns:a16="http://schemas.microsoft.com/office/drawing/2014/main" id="{B1280B6D-B2BE-4627-9CC5-0BA187343BAC}"/>
              </a:ext>
            </a:extLst>
          </p:cNvPr>
          <p:cNvSpPr/>
          <p:nvPr/>
        </p:nvSpPr>
        <p:spPr>
          <a:xfrm>
            <a:off x="4916219" y="4033013"/>
            <a:ext cx="2540358" cy="1454885"/>
          </a:xfrm>
          <a:prstGeom prst="rect">
            <a:avLst/>
          </a:prstGeom>
        </p:spPr>
        <p:txBody>
          <a:bodyPr wrap="square">
            <a:spAutoFit/>
          </a:bodyPr>
          <a:lstStyle/>
          <a:p>
            <a:pPr algn="ctr">
              <a:lnSpc>
                <a:spcPts val="3500"/>
              </a:lnSpc>
            </a:pPr>
            <a:r>
              <a:rPr lang="en-US" sz="3400" dirty="0">
                <a:ln w="0"/>
                <a:solidFill>
                  <a:schemeClr val="tx1">
                    <a:lumMod val="75000"/>
                    <a:lumOff val="25000"/>
                  </a:schemeClr>
                </a:solidFill>
                <a:latin typeface="Roboto" pitchFamily="2" charset="0"/>
                <a:ea typeface="Roboto" pitchFamily="2" charset="0"/>
                <a:cs typeface="Lato" panose="020F0502020204030203" pitchFamily="34" charset="0"/>
              </a:rPr>
              <a:t>OUR PROCESS IS </a:t>
            </a:r>
            <a:r>
              <a:rPr lang="en-US" sz="3400" dirty="0">
                <a:ln w="0"/>
                <a:solidFill>
                  <a:srgbClr val="7030A0"/>
                </a:solidFill>
                <a:latin typeface="Roboto" pitchFamily="2" charset="0"/>
                <a:ea typeface="Roboto" pitchFamily="2" charset="0"/>
                <a:cs typeface="Lato" panose="020F0502020204030203" pitchFamily="34" charset="0"/>
              </a:rPr>
              <a:t>SIMPLE</a:t>
            </a:r>
          </a:p>
        </p:txBody>
      </p:sp>
      <p:sp>
        <p:nvSpPr>
          <p:cNvPr id="36" name="Rectangle 35">
            <a:extLst>
              <a:ext uri="{FF2B5EF4-FFF2-40B4-BE49-F238E27FC236}">
                <a16:creationId xmlns:a16="http://schemas.microsoft.com/office/drawing/2014/main" id="{7F44AFFC-AC6F-4A47-8C1C-6A3BD5574123}"/>
              </a:ext>
            </a:extLst>
          </p:cNvPr>
          <p:cNvSpPr/>
          <p:nvPr/>
        </p:nvSpPr>
        <p:spPr>
          <a:xfrm>
            <a:off x="10296498" y="6547319"/>
            <a:ext cx="1847023" cy="261610"/>
          </a:xfrm>
          <a:prstGeom prst="rect">
            <a:avLst/>
          </a:prstGeom>
        </p:spPr>
        <p:txBody>
          <a:bodyPr wrap="square">
            <a:spAutoFit/>
          </a:bodyPr>
          <a:lstStyle/>
          <a:p>
            <a:r>
              <a:rPr lang="en-US" sz="1100" dirty="0">
                <a:latin typeface="Roboto" pitchFamily="2" charset="0"/>
                <a:ea typeface="Roboto" pitchFamily="2" charset="0"/>
                <a:cs typeface="Lato" panose="020F0502020204030203" pitchFamily="34" charset="0"/>
              </a:rPr>
              <a:t>CREDITS: FREEPIK.COM</a:t>
            </a:r>
            <a:endParaRPr lang="en-US" sz="1100" dirty="0"/>
          </a:p>
        </p:txBody>
      </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0">
              <a:schemeClr val="bg1">
                <a:lumMod val="65000"/>
              </a:schemeClr>
            </a:gs>
            <a:gs pos="77000">
              <a:schemeClr val="bg1"/>
            </a:gs>
            <a:gs pos="100000">
              <a:schemeClr val="bg1">
                <a:lumMod val="85000"/>
              </a:schemeClr>
            </a:gs>
          </a:gsLst>
          <a:path path="circle">
            <a:fillToRect r="100000" b="100000"/>
          </a:path>
          <a:tileRect l="-100000" t="-100000"/>
        </a:gradFill>
        <a:effectLst/>
      </p:bgPr>
    </p:bg>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D9F91D54-A758-4D8E-B643-D671ACEC93DA}"/>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b="9102"/>
          <a:stretch/>
        </p:blipFill>
        <p:spPr>
          <a:xfrm>
            <a:off x="1663924" y="1320757"/>
            <a:ext cx="6910465" cy="5526752"/>
          </a:xfrm>
          <a:prstGeom prst="rect">
            <a:avLst/>
          </a:prstGeom>
        </p:spPr>
      </p:pic>
      <p:grpSp>
        <p:nvGrpSpPr>
          <p:cNvPr id="4" name="Group 3">
            <a:extLst>
              <a:ext uri="{FF2B5EF4-FFF2-40B4-BE49-F238E27FC236}">
                <a16:creationId xmlns:a16="http://schemas.microsoft.com/office/drawing/2014/main" id="{6B7CB419-7E53-4593-83AE-BA2E54A5A009}"/>
              </a:ext>
            </a:extLst>
          </p:cNvPr>
          <p:cNvGrpSpPr/>
          <p:nvPr/>
        </p:nvGrpSpPr>
        <p:grpSpPr>
          <a:xfrm flipH="1">
            <a:off x="1523929" y="3972393"/>
            <a:ext cx="3030028" cy="2470821"/>
            <a:chOff x="2015765" y="730289"/>
            <a:chExt cx="2594026" cy="2115286"/>
          </a:xfrm>
          <a:solidFill>
            <a:schemeClr val="accent6"/>
          </a:solidFill>
          <a:effectLst>
            <a:outerShdw blurRad="50800" dist="38100" dir="5400000" algn="t" rotWithShape="0">
              <a:prstClr val="black">
                <a:alpha val="40000"/>
              </a:prstClr>
            </a:outerShdw>
          </a:effectLst>
        </p:grpSpPr>
        <p:grpSp>
          <p:nvGrpSpPr>
            <p:cNvPr id="5" name="Group 4">
              <a:extLst>
                <a:ext uri="{FF2B5EF4-FFF2-40B4-BE49-F238E27FC236}">
                  <a16:creationId xmlns:a16="http://schemas.microsoft.com/office/drawing/2014/main" id="{7364454C-25EB-42DF-B51C-B397A7D6ABEE}"/>
                </a:ext>
              </a:extLst>
            </p:cNvPr>
            <p:cNvGrpSpPr/>
            <p:nvPr/>
          </p:nvGrpSpPr>
          <p:grpSpPr>
            <a:xfrm>
              <a:off x="2015765" y="2713786"/>
              <a:ext cx="447675" cy="131789"/>
              <a:chOff x="1934745" y="1927796"/>
              <a:chExt cx="447675" cy="131789"/>
            </a:xfrm>
            <a:grpFill/>
          </p:grpSpPr>
          <p:sp>
            <p:nvSpPr>
              <p:cNvPr id="8" name="Oval 7">
                <a:extLst>
                  <a:ext uri="{FF2B5EF4-FFF2-40B4-BE49-F238E27FC236}">
                    <a16:creationId xmlns:a16="http://schemas.microsoft.com/office/drawing/2014/main" id="{C1436FD2-1B4B-4F61-8344-2D94DF43306D}"/>
                  </a:ext>
                </a:extLst>
              </p:cNvPr>
              <p:cNvSpPr/>
              <p:nvPr/>
            </p:nvSpPr>
            <p:spPr>
              <a:xfrm>
                <a:off x="2038660" y="1963709"/>
                <a:ext cx="239843" cy="5996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Circle: Hollow 8">
                <a:extLst>
                  <a:ext uri="{FF2B5EF4-FFF2-40B4-BE49-F238E27FC236}">
                    <a16:creationId xmlns:a16="http://schemas.microsoft.com/office/drawing/2014/main" id="{714611A4-28FA-4418-9AEE-1E6D021A2994}"/>
                  </a:ext>
                </a:extLst>
              </p:cNvPr>
              <p:cNvSpPr/>
              <p:nvPr/>
            </p:nvSpPr>
            <p:spPr>
              <a:xfrm>
                <a:off x="1934745" y="1927796"/>
                <a:ext cx="447675" cy="131789"/>
              </a:xfrm>
              <a:prstGeom prst="donut">
                <a:avLst>
                  <a:gd name="adj" fmla="val 12342"/>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6" name="Rectangle 5">
              <a:extLst>
                <a:ext uri="{FF2B5EF4-FFF2-40B4-BE49-F238E27FC236}">
                  <a16:creationId xmlns:a16="http://schemas.microsoft.com/office/drawing/2014/main" id="{FF087FE0-DF53-4272-A616-E3311C1E16AD}"/>
                </a:ext>
              </a:extLst>
            </p:cNvPr>
            <p:cNvSpPr/>
            <p:nvPr/>
          </p:nvSpPr>
          <p:spPr>
            <a:xfrm flipH="1">
              <a:off x="2216741" y="730289"/>
              <a:ext cx="45719" cy="201941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ame 6">
              <a:extLst>
                <a:ext uri="{FF2B5EF4-FFF2-40B4-BE49-F238E27FC236}">
                  <a16:creationId xmlns:a16="http://schemas.microsoft.com/office/drawing/2014/main" id="{8C837EFC-9861-4D07-8D36-DCC70E926877}"/>
                </a:ext>
              </a:extLst>
            </p:cNvPr>
            <p:cNvSpPr/>
            <p:nvPr/>
          </p:nvSpPr>
          <p:spPr>
            <a:xfrm>
              <a:off x="2216742" y="730289"/>
              <a:ext cx="2393049" cy="412711"/>
            </a:xfrm>
            <a:prstGeom prst="frame">
              <a:avLst>
                <a:gd name="adj1" fmla="val 938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0" name="Group 9">
            <a:extLst>
              <a:ext uri="{FF2B5EF4-FFF2-40B4-BE49-F238E27FC236}">
                <a16:creationId xmlns:a16="http://schemas.microsoft.com/office/drawing/2014/main" id="{B1C40E7D-9144-4D35-AA4C-5F7C0D8DC830}"/>
              </a:ext>
            </a:extLst>
          </p:cNvPr>
          <p:cNvGrpSpPr/>
          <p:nvPr/>
        </p:nvGrpSpPr>
        <p:grpSpPr>
          <a:xfrm>
            <a:off x="7729527" y="2406039"/>
            <a:ext cx="2665296" cy="2455920"/>
            <a:chOff x="2015765" y="730289"/>
            <a:chExt cx="2096048" cy="2115286"/>
          </a:xfrm>
          <a:solidFill>
            <a:srgbClr val="00B0F0"/>
          </a:solidFill>
          <a:effectLst>
            <a:outerShdw blurRad="50800" dist="38100" dir="5400000" algn="t" rotWithShape="0">
              <a:prstClr val="black">
                <a:alpha val="40000"/>
              </a:prstClr>
            </a:outerShdw>
          </a:effectLst>
        </p:grpSpPr>
        <p:grpSp>
          <p:nvGrpSpPr>
            <p:cNvPr id="11" name="Group 10">
              <a:extLst>
                <a:ext uri="{FF2B5EF4-FFF2-40B4-BE49-F238E27FC236}">
                  <a16:creationId xmlns:a16="http://schemas.microsoft.com/office/drawing/2014/main" id="{17C230AA-BD93-4726-9C1F-B6CC1C47F752}"/>
                </a:ext>
              </a:extLst>
            </p:cNvPr>
            <p:cNvGrpSpPr/>
            <p:nvPr/>
          </p:nvGrpSpPr>
          <p:grpSpPr>
            <a:xfrm>
              <a:off x="2015765" y="2713786"/>
              <a:ext cx="447675" cy="131789"/>
              <a:chOff x="1934745" y="1927796"/>
              <a:chExt cx="447675" cy="131789"/>
            </a:xfrm>
            <a:grpFill/>
          </p:grpSpPr>
          <p:sp>
            <p:nvSpPr>
              <p:cNvPr id="14" name="Oval 13">
                <a:extLst>
                  <a:ext uri="{FF2B5EF4-FFF2-40B4-BE49-F238E27FC236}">
                    <a16:creationId xmlns:a16="http://schemas.microsoft.com/office/drawing/2014/main" id="{C63C607D-9B22-4A18-978D-BA8E1FE34AFE}"/>
                  </a:ext>
                </a:extLst>
              </p:cNvPr>
              <p:cNvSpPr/>
              <p:nvPr/>
            </p:nvSpPr>
            <p:spPr>
              <a:xfrm>
                <a:off x="2038660" y="1963709"/>
                <a:ext cx="239843" cy="5996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Circle: Hollow 14">
                <a:extLst>
                  <a:ext uri="{FF2B5EF4-FFF2-40B4-BE49-F238E27FC236}">
                    <a16:creationId xmlns:a16="http://schemas.microsoft.com/office/drawing/2014/main" id="{9E9EE352-BE4C-4A69-B1B3-008314C49EFE}"/>
                  </a:ext>
                </a:extLst>
              </p:cNvPr>
              <p:cNvSpPr/>
              <p:nvPr/>
            </p:nvSpPr>
            <p:spPr>
              <a:xfrm>
                <a:off x="1934745" y="1927796"/>
                <a:ext cx="447675" cy="131789"/>
              </a:xfrm>
              <a:prstGeom prst="donut">
                <a:avLst>
                  <a:gd name="adj" fmla="val 12342"/>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2" name="Rectangle 11">
              <a:extLst>
                <a:ext uri="{FF2B5EF4-FFF2-40B4-BE49-F238E27FC236}">
                  <a16:creationId xmlns:a16="http://schemas.microsoft.com/office/drawing/2014/main" id="{431D390D-2F94-4945-9C67-AD96411A33EC}"/>
                </a:ext>
              </a:extLst>
            </p:cNvPr>
            <p:cNvSpPr/>
            <p:nvPr/>
          </p:nvSpPr>
          <p:spPr>
            <a:xfrm flipH="1">
              <a:off x="2216741" y="730289"/>
              <a:ext cx="45719" cy="201941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ame 12">
              <a:extLst>
                <a:ext uri="{FF2B5EF4-FFF2-40B4-BE49-F238E27FC236}">
                  <a16:creationId xmlns:a16="http://schemas.microsoft.com/office/drawing/2014/main" id="{A1AE2FCB-8F65-4A56-B442-360855A9CFFA}"/>
                </a:ext>
              </a:extLst>
            </p:cNvPr>
            <p:cNvSpPr/>
            <p:nvPr/>
          </p:nvSpPr>
          <p:spPr>
            <a:xfrm>
              <a:off x="2216741" y="730289"/>
              <a:ext cx="1895072" cy="412711"/>
            </a:xfrm>
            <a:prstGeom prst="frame">
              <a:avLst>
                <a:gd name="adj1" fmla="val 938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6" name="Group 15">
            <a:extLst>
              <a:ext uri="{FF2B5EF4-FFF2-40B4-BE49-F238E27FC236}">
                <a16:creationId xmlns:a16="http://schemas.microsoft.com/office/drawing/2014/main" id="{786B6853-065D-4CB6-AC4D-EE5A32AA170C}"/>
              </a:ext>
            </a:extLst>
          </p:cNvPr>
          <p:cNvGrpSpPr/>
          <p:nvPr/>
        </p:nvGrpSpPr>
        <p:grpSpPr>
          <a:xfrm>
            <a:off x="5151090" y="788905"/>
            <a:ext cx="2383043" cy="1997267"/>
            <a:chOff x="2015765" y="730289"/>
            <a:chExt cx="3026135" cy="2115286"/>
          </a:xfrm>
          <a:solidFill>
            <a:schemeClr val="accent2"/>
          </a:solidFill>
          <a:effectLst>
            <a:outerShdw blurRad="50800" dist="38100" dir="5400000" algn="t" rotWithShape="0">
              <a:prstClr val="black">
                <a:alpha val="40000"/>
              </a:prstClr>
            </a:outerShdw>
          </a:effectLst>
        </p:grpSpPr>
        <p:grpSp>
          <p:nvGrpSpPr>
            <p:cNvPr id="17" name="Group 16">
              <a:extLst>
                <a:ext uri="{FF2B5EF4-FFF2-40B4-BE49-F238E27FC236}">
                  <a16:creationId xmlns:a16="http://schemas.microsoft.com/office/drawing/2014/main" id="{6A978FFF-0C14-4847-B492-547B2CE94A18}"/>
                </a:ext>
              </a:extLst>
            </p:cNvPr>
            <p:cNvGrpSpPr/>
            <p:nvPr/>
          </p:nvGrpSpPr>
          <p:grpSpPr>
            <a:xfrm>
              <a:off x="2015765" y="2713786"/>
              <a:ext cx="447675" cy="131789"/>
              <a:chOff x="1934745" y="1927796"/>
              <a:chExt cx="447675" cy="131789"/>
            </a:xfrm>
            <a:grpFill/>
          </p:grpSpPr>
          <p:sp>
            <p:nvSpPr>
              <p:cNvPr id="20" name="Oval 19">
                <a:extLst>
                  <a:ext uri="{FF2B5EF4-FFF2-40B4-BE49-F238E27FC236}">
                    <a16:creationId xmlns:a16="http://schemas.microsoft.com/office/drawing/2014/main" id="{31227FCC-065D-4AC2-B051-34A2FA18C2FE}"/>
                  </a:ext>
                </a:extLst>
              </p:cNvPr>
              <p:cNvSpPr/>
              <p:nvPr/>
            </p:nvSpPr>
            <p:spPr>
              <a:xfrm>
                <a:off x="2038660" y="1963709"/>
                <a:ext cx="239843" cy="5996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Circle: Hollow 20">
                <a:extLst>
                  <a:ext uri="{FF2B5EF4-FFF2-40B4-BE49-F238E27FC236}">
                    <a16:creationId xmlns:a16="http://schemas.microsoft.com/office/drawing/2014/main" id="{3F82BDA3-EC39-4CA0-94FA-DE705CF4D797}"/>
                  </a:ext>
                </a:extLst>
              </p:cNvPr>
              <p:cNvSpPr/>
              <p:nvPr/>
            </p:nvSpPr>
            <p:spPr>
              <a:xfrm>
                <a:off x="1934745" y="1927796"/>
                <a:ext cx="447675" cy="131789"/>
              </a:xfrm>
              <a:prstGeom prst="donut">
                <a:avLst>
                  <a:gd name="adj" fmla="val 12342"/>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8" name="Rectangle 17">
              <a:extLst>
                <a:ext uri="{FF2B5EF4-FFF2-40B4-BE49-F238E27FC236}">
                  <a16:creationId xmlns:a16="http://schemas.microsoft.com/office/drawing/2014/main" id="{FEA1428C-66CB-4520-AF98-6BFD6FB8D70D}"/>
                </a:ext>
              </a:extLst>
            </p:cNvPr>
            <p:cNvSpPr/>
            <p:nvPr/>
          </p:nvSpPr>
          <p:spPr>
            <a:xfrm flipH="1">
              <a:off x="2216741" y="730289"/>
              <a:ext cx="45719" cy="201941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Frame 18">
              <a:extLst>
                <a:ext uri="{FF2B5EF4-FFF2-40B4-BE49-F238E27FC236}">
                  <a16:creationId xmlns:a16="http://schemas.microsoft.com/office/drawing/2014/main" id="{C806DA7B-D53B-4F71-A7E3-BCB573287983}"/>
                </a:ext>
              </a:extLst>
            </p:cNvPr>
            <p:cNvSpPr/>
            <p:nvPr/>
          </p:nvSpPr>
          <p:spPr>
            <a:xfrm>
              <a:off x="2216741" y="730289"/>
              <a:ext cx="2825159" cy="495613"/>
            </a:xfrm>
            <a:prstGeom prst="frame">
              <a:avLst>
                <a:gd name="adj1" fmla="val 938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2" name="Group 21">
            <a:extLst>
              <a:ext uri="{FF2B5EF4-FFF2-40B4-BE49-F238E27FC236}">
                <a16:creationId xmlns:a16="http://schemas.microsoft.com/office/drawing/2014/main" id="{005921BF-11B7-4740-90A2-FC83ED7945DA}"/>
              </a:ext>
            </a:extLst>
          </p:cNvPr>
          <p:cNvGrpSpPr/>
          <p:nvPr/>
        </p:nvGrpSpPr>
        <p:grpSpPr>
          <a:xfrm flipH="1">
            <a:off x="288955" y="689547"/>
            <a:ext cx="2483230" cy="1615872"/>
            <a:chOff x="2015765" y="876427"/>
            <a:chExt cx="3026135" cy="1969148"/>
          </a:xfrm>
          <a:solidFill>
            <a:srgbClr val="B23A68"/>
          </a:solidFill>
          <a:effectLst>
            <a:outerShdw blurRad="50800" dist="38100" dir="5400000" algn="t" rotWithShape="0">
              <a:prstClr val="black">
                <a:alpha val="40000"/>
              </a:prstClr>
            </a:outerShdw>
          </a:effectLst>
        </p:grpSpPr>
        <p:grpSp>
          <p:nvGrpSpPr>
            <p:cNvPr id="23" name="Group 22">
              <a:extLst>
                <a:ext uri="{FF2B5EF4-FFF2-40B4-BE49-F238E27FC236}">
                  <a16:creationId xmlns:a16="http://schemas.microsoft.com/office/drawing/2014/main" id="{009BCEDD-4D0E-4300-80E5-93C1F96648DA}"/>
                </a:ext>
              </a:extLst>
            </p:cNvPr>
            <p:cNvGrpSpPr/>
            <p:nvPr/>
          </p:nvGrpSpPr>
          <p:grpSpPr>
            <a:xfrm>
              <a:off x="2015765" y="2713786"/>
              <a:ext cx="447675" cy="131789"/>
              <a:chOff x="1934745" y="1927796"/>
              <a:chExt cx="447675" cy="131789"/>
            </a:xfrm>
            <a:grpFill/>
          </p:grpSpPr>
          <p:sp>
            <p:nvSpPr>
              <p:cNvPr id="26" name="Oval 25">
                <a:extLst>
                  <a:ext uri="{FF2B5EF4-FFF2-40B4-BE49-F238E27FC236}">
                    <a16:creationId xmlns:a16="http://schemas.microsoft.com/office/drawing/2014/main" id="{F79BAAB6-BFCE-46AD-BA78-440F69973CB9}"/>
                  </a:ext>
                </a:extLst>
              </p:cNvPr>
              <p:cNvSpPr/>
              <p:nvPr/>
            </p:nvSpPr>
            <p:spPr>
              <a:xfrm>
                <a:off x="2038660" y="1963709"/>
                <a:ext cx="239843" cy="5996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Circle: Hollow 26">
                <a:extLst>
                  <a:ext uri="{FF2B5EF4-FFF2-40B4-BE49-F238E27FC236}">
                    <a16:creationId xmlns:a16="http://schemas.microsoft.com/office/drawing/2014/main" id="{65CF582D-E39E-4BEB-B7D3-DB80DBF4CAF1}"/>
                  </a:ext>
                </a:extLst>
              </p:cNvPr>
              <p:cNvSpPr/>
              <p:nvPr/>
            </p:nvSpPr>
            <p:spPr>
              <a:xfrm>
                <a:off x="1934745" y="1927796"/>
                <a:ext cx="447675" cy="131789"/>
              </a:xfrm>
              <a:prstGeom prst="donut">
                <a:avLst>
                  <a:gd name="adj" fmla="val 12342"/>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24" name="Rectangle 23">
              <a:extLst>
                <a:ext uri="{FF2B5EF4-FFF2-40B4-BE49-F238E27FC236}">
                  <a16:creationId xmlns:a16="http://schemas.microsoft.com/office/drawing/2014/main" id="{672B3A66-E1BE-409E-9239-8DF662EC77D7}"/>
                </a:ext>
              </a:extLst>
            </p:cNvPr>
            <p:cNvSpPr/>
            <p:nvPr/>
          </p:nvSpPr>
          <p:spPr>
            <a:xfrm flipH="1">
              <a:off x="2206746" y="876427"/>
              <a:ext cx="55714" cy="1873272"/>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ame 24">
              <a:extLst>
                <a:ext uri="{FF2B5EF4-FFF2-40B4-BE49-F238E27FC236}">
                  <a16:creationId xmlns:a16="http://schemas.microsoft.com/office/drawing/2014/main" id="{05D3BF77-B996-45F1-9A85-B32E35948E94}"/>
                </a:ext>
              </a:extLst>
            </p:cNvPr>
            <p:cNvSpPr/>
            <p:nvPr/>
          </p:nvSpPr>
          <p:spPr>
            <a:xfrm>
              <a:off x="2216741" y="876427"/>
              <a:ext cx="2825159" cy="511488"/>
            </a:xfrm>
            <a:prstGeom prst="frame">
              <a:avLst>
                <a:gd name="adj1" fmla="val 938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28" name="TextBox 27">
            <a:extLst>
              <a:ext uri="{FF2B5EF4-FFF2-40B4-BE49-F238E27FC236}">
                <a16:creationId xmlns:a16="http://schemas.microsoft.com/office/drawing/2014/main" id="{DBDCE9E9-5D1F-4A57-8185-3D0B24C0FEBE}"/>
              </a:ext>
            </a:extLst>
          </p:cNvPr>
          <p:cNvSpPr txBox="1"/>
          <p:nvPr/>
        </p:nvSpPr>
        <p:spPr>
          <a:xfrm>
            <a:off x="1456529" y="4528922"/>
            <a:ext cx="2712287" cy="623248"/>
          </a:xfrm>
          <a:prstGeom prst="rect">
            <a:avLst/>
          </a:prstGeom>
          <a:noFill/>
        </p:spPr>
        <p:txBody>
          <a:bodyPr wrap="square" rtlCol="0">
            <a:spAutoFit/>
          </a:bodyPr>
          <a:lstStyle/>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29" name="Rectangle 28">
            <a:extLst>
              <a:ext uri="{FF2B5EF4-FFF2-40B4-BE49-F238E27FC236}">
                <a16:creationId xmlns:a16="http://schemas.microsoft.com/office/drawing/2014/main" id="{9589E8DA-0C87-46CB-9DCE-F607F506231A}"/>
              </a:ext>
            </a:extLst>
          </p:cNvPr>
          <p:cNvSpPr/>
          <p:nvPr/>
        </p:nvSpPr>
        <p:spPr>
          <a:xfrm>
            <a:off x="2625060" y="3474204"/>
            <a:ext cx="1816523" cy="523220"/>
          </a:xfrm>
          <a:prstGeom prst="rect">
            <a:avLst/>
          </a:prstGeom>
        </p:spPr>
        <p:txBody>
          <a:bodyPr wrap="none">
            <a:spAutoFit/>
          </a:bodyPr>
          <a:lstStyle/>
          <a:p>
            <a:pPr algn="ctr"/>
            <a:r>
              <a:rPr lang="en-US" sz="2800" b="1" spc="-150" dirty="0">
                <a:solidFill>
                  <a:schemeClr val="bg2">
                    <a:lumMod val="50000"/>
                  </a:schemeClr>
                </a:solidFill>
                <a:latin typeface="Roboto" pitchFamily="2" charset="0"/>
                <a:ea typeface="Roboto" pitchFamily="2" charset="0"/>
                <a:cs typeface="Lato" panose="020F0502020204030203" pitchFamily="34" charset="0"/>
              </a:rPr>
              <a:t>YEAR </a:t>
            </a:r>
            <a:r>
              <a:rPr lang="en-US" sz="2800" spc="-150" dirty="0">
                <a:solidFill>
                  <a:srgbClr val="F68D2F"/>
                </a:solidFill>
                <a:latin typeface="Roboto" pitchFamily="2" charset="0"/>
                <a:ea typeface="Roboto" pitchFamily="2" charset="0"/>
                <a:cs typeface="Lato" panose="020F0502020204030203" pitchFamily="34" charset="0"/>
              </a:rPr>
              <a:t>2017</a:t>
            </a:r>
          </a:p>
        </p:txBody>
      </p:sp>
      <p:sp>
        <p:nvSpPr>
          <p:cNvPr id="31" name="Rectangle 30">
            <a:extLst>
              <a:ext uri="{FF2B5EF4-FFF2-40B4-BE49-F238E27FC236}">
                <a16:creationId xmlns:a16="http://schemas.microsoft.com/office/drawing/2014/main" id="{3032D2DB-4253-403A-917E-C22DBD25625C}"/>
              </a:ext>
            </a:extLst>
          </p:cNvPr>
          <p:cNvSpPr/>
          <p:nvPr/>
        </p:nvSpPr>
        <p:spPr>
          <a:xfrm>
            <a:off x="8396178" y="5299259"/>
            <a:ext cx="3583770" cy="990015"/>
          </a:xfrm>
          <a:prstGeom prst="rect">
            <a:avLst/>
          </a:prstGeom>
        </p:spPr>
        <p:txBody>
          <a:bodyPr wrap="square">
            <a:spAutoFit/>
          </a:bodyPr>
          <a:lstStyle/>
          <a:p>
            <a:pPr>
              <a:lnSpc>
                <a:spcPts val="3500"/>
              </a:lnSpc>
            </a:pPr>
            <a:r>
              <a:rPr lang="en-US" sz="4000" spc="-150" dirty="0">
                <a:ln w="0"/>
                <a:solidFill>
                  <a:schemeClr val="tx1">
                    <a:lumMod val="75000"/>
                    <a:lumOff val="25000"/>
                  </a:schemeClr>
                </a:solidFill>
                <a:latin typeface="Roboto" pitchFamily="2" charset="0"/>
                <a:ea typeface="Roboto" pitchFamily="2" charset="0"/>
                <a:cs typeface="Lato" panose="020F0502020204030203" pitchFamily="34" charset="0"/>
              </a:rPr>
              <a:t>YOUR TIMELINE</a:t>
            </a:r>
          </a:p>
        </p:txBody>
      </p:sp>
      <p:sp>
        <p:nvSpPr>
          <p:cNvPr id="32" name="TextBox 31">
            <a:extLst>
              <a:ext uri="{FF2B5EF4-FFF2-40B4-BE49-F238E27FC236}">
                <a16:creationId xmlns:a16="http://schemas.microsoft.com/office/drawing/2014/main" id="{59FA8A49-9E75-4E5C-967B-C87CC65C26E5}"/>
              </a:ext>
            </a:extLst>
          </p:cNvPr>
          <p:cNvSpPr txBox="1"/>
          <p:nvPr/>
        </p:nvSpPr>
        <p:spPr>
          <a:xfrm>
            <a:off x="8483614" y="6170341"/>
            <a:ext cx="3496334" cy="446276"/>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33" name="Rectangle 32">
            <a:extLst>
              <a:ext uri="{FF2B5EF4-FFF2-40B4-BE49-F238E27FC236}">
                <a16:creationId xmlns:a16="http://schemas.microsoft.com/office/drawing/2014/main" id="{C0536D2E-0A2F-4684-9FDB-1142F673157F}"/>
              </a:ext>
            </a:extLst>
          </p:cNvPr>
          <p:cNvSpPr/>
          <p:nvPr/>
        </p:nvSpPr>
        <p:spPr>
          <a:xfrm>
            <a:off x="1523203" y="4057028"/>
            <a:ext cx="2722669" cy="369332"/>
          </a:xfrm>
          <a:prstGeom prst="rect">
            <a:avLst/>
          </a:prstGeom>
        </p:spPr>
        <p:txBody>
          <a:bodyPr wrap="none">
            <a:spAutoFit/>
          </a:bodyPr>
          <a:lstStyle/>
          <a:p>
            <a:pPr algn="ctr"/>
            <a:r>
              <a:rPr lang="en-US" spc="300" dirty="0">
                <a:solidFill>
                  <a:schemeClr val="tx1">
                    <a:lumMod val="65000"/>
                    <a:lumOff val="35000"/>
                  </a:schemeClr>
                </a:solidFill>
                <a:latin typeface="Roboto" pitchFamily="2" charset="0"/>
                <a:ea typeface="Roboto" pitchFamily="2" charset="0"/>
                <a:cs typeface="Lato" panose="020F0502020204030203" pitchFamily="34" charset="0"/>
              </a:rPr>
              <a:t>PLACE YOUR TEXT</a:t>
            </a:r>
          </a:p>
        </p:txBody>
      </p:sp>
      <p:sp>
        <p:nvSpPr>
          <p:cNvPr id="34" name="TextBox 33">
            <a:extLst>
              <a:ext uri="{FF2B5EF4-FFF2-40B4-BE49-F238E27FC236}">
                <a16:creationId xmlns:a16="http://schemas.microsoft.com/office/drawing/2014/main" id="{5DF3E63A-C68F-4D2F-911C-77EAC42CFAF9}"/>
              </a:ext>
            </a:extLst>
          </p:cNvPr>
          <p:cNvSpPr txBox="1"/>
          <p:nvPr/>
        </p:nvSpPr>
        <p:spPr>
          <a:xfrm>
            <a:off x="8151650" y="2941322"/>
            <a:ext cx="2323801" cy="800219"/>
          </a:xfrm>
          <a:prstGeom prst="rect">
            <a:avLst/>
          </a:prstGeom>
          <a:noFill/>
        </p:spPr>
        <p:txBody>
          <a:bodyPr wrap="square" rtlCol="0">
            <a:spAutoFit/>
          </a:bodyPr>
          <a:lstStyle/>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35" name="Rectangle 34">
            <a:extLst>
              <a:ext uri="{FF2B5EF4-FFF2-40B4-BE49-F238E27FC236}">
                <a16:creationId xmlns:a16="http://schemas.microsoft.com/office/drawing/2014/main" id="{C50A80F4-518F-41B9-AF53-2D3AFACF3044}"/>
              </a:ext>
            </a:extLst>
          </p:cNvPr>
          <p:cNvSpPr/>
          <p:nvPr/>
        </p:nvSpPr>
        <p:spPr>
          <a:xfrm>
            <a:off x="7838691" y="1927331"/>
            <a:ext cx="1816523" cy="523220"/>
          </a:xfrm>
          <a:prstGeom prst="rect">
            <a:avLst/>
          </a:prstGeom>
        </p:spPr>
        <p:txBody>
          <a:bodyPr wrap="none">
            <a:spAutoFit/>
          </a:bodyPr>
          <a:lstStyle/>
          <a:p>
            <a:pPr algn="ctr"/>
            <a:r>
              <a:rPr lang="en-US" sz="2800" b="1" spc="-150" dirty="0">
                <a:solidFill>
                  <a:schemeClr val="bg2">
                    <a:lumMod val="50000"/>
                  </a:schemeClr>
                </a:solidFill>
                <a:latin typeface="Roboto" pitchFamily="2" charset="0"/>
                <a:ea typeface="Roboto" pitchFamily="2" charset="0"/>
                <a:cs typeface="Lato" panose="020F0502020204030203" pitchFamily="34" charset="0"/>
              </a:rPr>
              <a:t>YEAR </a:t>
            </a:r>
            <a:r>
              <a:rPr lang="en-US" sz="2800" spc="-150" dirty="0">
                <a:solidFill>
                  <a:srgbClr val="00B0F0"/>
                </a:solidFill>
                <a:latin typeface="Roboto" pitchFamily="2" charset="0"/>
                <a:ea typeface="Roboto" pitchFamily="2" charset="0"/>
                <a:cs typeface="Lato" panose="020F0502020204030203" pitchFamily="34" charset="0"/>
              </a:rPr>
              <a:t>2016</a:t>
            </a:r>
          </a:p>
        </p:txBody>
      </p:sp>
      <p:sp>
        <p:nvSpPr>
          <p:cNvPr id="36" name="Rectangle 35">
            <a:extLst>
              <a:ext uri="{FF2B5EF4-FFF2-40B4-BE49-F238E27FC236}">
                <a16:creationId xmlns:a16="http://schemas.microsoft.com/office/drawing/2014/main" id="{875D38CB-3A7C-457A-86C9-BABAA4967EBD}"/>
              </a:ext>
            </a:extLst>
          </p:cNvPr>
          <p:cNvSpPr/>
          <p:nvPr/>
        </p:nvSpPr>
        <p:spPr>
          <a:xfrm>
            <a:off x="8140201" y="2487227"/>
            <a:ext cx="2145587" cy="369332"/>
          </a:xfrm>
          <a:prstGeom prst="rect">
            <a:avLst/>
          </a:prstGeom>
        </p:spPr>
        <p:txBody>
          <a:bodyPr wrap="none">
            <a:spAutoFit/>
          </a:bodyPr>
          <a:lstStyle/>
          <a:p>
            <a:pPr algn="ctr"/>
            <a:r>
              <a:rPr lang="en-US" dirty="0">
                <a:solidFill>
                  <a:schemeClr val="tx1">
                    <a:lumMod val="65000"/>
                    <a:lumOff val="35000"/>
                  </a:schemeClr>
                </a:solidFill>
                <a:latin typeface="Roboto" pitchFamily="2" charset="0"/>
                <a:ea typeface="Roboto" pitchFamily="2" charset="0"/>
                <a:cs typeface="Lato" panose="020F0502020204030203" pitchFamily="34" charset="0"/>
              </a:rPr>
              <a:t>PLACE YOUR TEXT</a:t>
            </a:r>
          </a:p>
        </p:txBody>
      </p:sp>
      <p:sp>
        <p:nvSpPr>
          <p:cNvPr id="37" name="TextBox 36">
            <a:extLst>
              <a:ext uri="{FF2B5EF4-FFF2-40B4-BE49-F238E27FC236}">
                <a16:creationId xmlns:a16="http://schemas.microsoft.com/office/drawing/2014/main" id="{A3DE41CC-AD79-4640-8CCF-508D1FCD3060}"/>
              </a:ext>
            </a:extLst>
          </p:cNvPr>
          <p:cNvSpPr txBox="1"/>
          <p:nvPr/>
        </p:nvSpPr>
        <p:spPr>
          <a:xfrm>
            <a:off x="198397" y="1205722"/>
            <a:ext cx="2335912" cy="623248"/>
          </a:xfrm>
          <a:prstGeom prst="rect">
            <a:avLst/>
          </a:prstGeom>
          <a:noFill/>
        </p:spPr>
        <p:txBody>
          <a:bodyPr wrap="square" rtlCol="0">
            <a:spAutoFit/>
          </a:bodyPr>
          <a:lstStyle/>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38" name="Rectangle 37">
            <a:extLst>
              <a:ext uri="{FF2B5EF4-FFF2-40B4-BE49-F238E27FC236}">
                <a16:creationId xmlns:a16="http://schemas.microsoft.com/office/drawing/2014/main" id="{001C0936-FFAF-4F38-894E-4DE1737A922A}"/>
              </a:ext>
            </a:extLst>
          </p:cNvPr>
          <p:cNvSpPr/>
          <p:nvPr/>
        </p:nvSpPr>
        <p:spPr>
          <a:xfrm>
            <a:off x="921151" y="192297"/>
            <a:ext cx="1816523" cy="523220"/>
          </a:xfrm>
          <a:prstGeom prst="rect">
            <a:avLst/>
          </a:prstGeom>
        </p:spPr>
        <p:txBody>
          <a:bodyPr wrap="none">
            <a:spAutoFit/>
          </a:bodyPr>
          <a:lstStyle/>
          <a:p>
            <a:pPr algn="ctr"/>
            <a:r>
              <a:rPr lang="en-US" sz="2800" b="1" spc="-150" dirty="0">
                <a:solidFill>
                  <a:schemeClr val="bg2">
                    <a:lumMod val="50000"/>
                  </a:schemeClr>
                </a:solidFill>
                <a:latin typeface="Roboto" pitchFamily="2" charset="0"/>
                <a:ea typeface="Roboto" pitchFamily="2" charset="0"/>
                <a:cs typeface="Lato" panose="020F0502020204030203" pitchFamily="34" charset="0"/>
              </a:rPr>
              <a:t>YEAR </a:t>
            </a:r>
            <a:r>
              <a:rPr lang="en-US" sz="2800" spc="-150" dirty="0">
                <a:solidFill>
                  <a:srgbClr val="B7425B"/>
                </a:solidFill>
                <a:latin typeface="Roboto" pitchFamily="2" charset="0"/>
                <a:ea typeface="Roboto" pitchFamily="2" charset="0"/>
                <a:cs typeface="Lato" panose="020F0502020204030203" pitchFamily="34" charset="0"/>
              </a:rPr>
              <a:t>2014</a:t>
            </a:r>
          </a:p>
        </p:txBody>
      </p:sp>
      <p:sp>
        <p:nvSpPr>
          <p:cNvPr id="39" name="Rectangle 38">
            <a:extLst>
              <a:ext uri="{FF2B5EF4-FFF2-40B4-BE49-F238E27FC236}">
                <a16:creationId xmlns:a16="http://schemas.microsoft.com/office/drawing/2014/main" id="{EA549075-0705-4471-9CAA-FD7AF90A9931}"/>
              </a:ext>
            </a:extLst>
          </p:cNvPr>
          <p:cNvSpPr/>
          <p:nvPr/>
        </p:nvSpPr>
        <p:spPr>
          <a:xfrm>
            <a:off x="328761" y="733828"/>
            <a:ext cx="2145587" cy="369332"/>
          </a:xfrm>
          <a:prstGeom prst="rect">
            <a:avLst/>
          </a:prstGeom>
        </p:spPr>
        <p:txBody>
          <a:bodyPr wrap="none">
            <a:spAutoFit/>
          </a:bodyPr>
          <a:lstStyle/>
          <a:p>
            <a:pPr algn="ctr"/>
            <a:r>
              <a:rPr lang="en-US" dirty="0">
                <a:solidFill>
                  <a:schemeClr val="tx1">
                    <a:lumMod val="65000"/>
                    <a:lumOff val="35000"/>
                  </a:schemeClr>
                </a:solidFill>
                <a:latin typeface="Roboto" pitchFamily="2" charset="0"/>
                <a:ea typeface="Roboto" pitchFamily="2" charset="0"/>
                <a:cs typeface="Lato" panose="020F0502020204030203" pitchFamily="34" charset="0"/>
              </a:rPr>
              <a:t>PLACE YOUR TEXT</a:t>
            </a:r>
          </a:p>
        </p:txBody>
      </p:sp>
      <p:sp>
        <p:nvSpPr>
          <p:cNvPr id="40" name="TextBox 39">
            <a:extLst>
              <a:ext uri="{FF2B5EF4-FFF2-40B4-BE49-F238E27FC236}">
                <a16:creationId xmlns:a16="http://schemas.microsoft.com/office/drawing/2014/main" id="{CC0D7BAA-F70C-43EE-9EA3-86A2E8699E10}"/>
              </a:ext>
            </a:extLst>
          </p:cNvPr>
          <p:cNvSpPr txBox="1"/>
          <p:nvPr/>
        </p:nvSpPr>
        <p:spPr>
          <a:xfrm>
            <a:off x="5323198" y="1332551"/>
            <a:ext cx="2335912" cy="800219"/>
          </a:xfrm>
          <a:prstGeom prst="rect">
            <a:avLst/>
          </a:prstGeom>
          <a:noFill/>
        </p:spPr>
        <p:txBody>
          <a:bodyPr wrap="square" rtlCol="0">
            <a:spAutoFit/>
          </a:bodyPr>
          <a:lstStyle/>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41" name="Rectangle 40">
            <a:extLst>
              <a:ext uri="{FF2B5EF4-FFF2-40B4-BE49-F238E27FC236}">
                <a16:creationId xmlns:a16="http://schemas.microsoft.com/office/drawing/2014/main" id="{C0D9630F-ABBF-4DD8-A50E-9F8B301E9780}"/>
              </a:ext>
            </a:extLst>
          </p:cNvPr>
          <p:cNvSpPr/>
          <p:nvPr/>
        </p:nvSpPr>
        <p:spPr>
          <a:xfrm>
            <a:off x="5176924" y="289146"/>
            <a:ext cx="1816523" cy="523220"/>
          </a:xfrm>
          <a:prstGeom prst="rect">
            <a:avLst/>
          </a:prstGeom>
        </p:spPr>
        <p:txBody>
          <a:bodyPr wrap="none">
            <a:spAutoFit/>
          </a:bodyPr>
          <a:lstStyle/>
          <a:p>
            <a:pPr algn="ctr"/>
            <a:r>
              <a:rPr lang="en-US" sz="2800" b="1" spc="-150" dirty="0">
                <a:solidFill>
                  <a:schemeClr val="bg2">
                    <a:lumMod val="50000"/>
                  </a:schemeClr>
                </a:solidFill>
                <a:latin typeface="Roboto" pitchFamily="2" charset="0"/>
                <a:ea typeface="Roboto" pitchFamily="2" charset="0"/>
                <a:cs typeface="Lato" panose="020F0502020204030203" pitchFamily="34" charset="0"/>
              </a:rPr>
              <a:t>YEAR </a:t>
            </a:r>
            <a:r>
              <a:rPr lang="en-US" sz="2800" spc="-150" dirty="0">
                <a:solidFill>
                  <a:srgbClr val="F68D2F"/>
                </a:solidFill>
                <a:latin typeface="Roboto" pitchFamily="2" charset="0"/>
                <a:ea typeface="Roboto" pitchFamily="2" charset="0"/>
                <a:cs typeface="Lato" panose="020F0502020204030203" pitchFamily="34" charset="0"/>
              </a:rPr>
              <a:t>2015</a:t>
            </a:r>
          </a:p>
        </p:txBody>
      </p:sp>
      <p:sp>
        <p:nvSpPr>
          <p:cNvPr id="42" name="Rectangle 41">
            <a:extLst>
              <a:ext uri="{FF2B5EF4-FFF2-40B4-BE49-F238E27FC236}">
                <a16:creationId xmlns:a16="http://schemas.microsoft.com/office/drawing/2014/main" id="{21159010-B35B-4E44-A4C7-A3D52F46E49D}"/>
              </a:ext>
            </a:extLst>
          </p:cNvPr>
          <p:cNvSpPr/>
          <p:nvPr/>
        </p:nvSpPr>
        <p:spPr>
          <a:xfrm>
            <a:off x="5378612" y="860657"/>
            <a:ext cx="2145587" cy="369332"/>
          </a:xfrm>
          <a:prstGeom prst="rect">
            <a:avLst/>
          </a:prstGeom>
        </p:spPr>
        <p:txBody>
          <a:bodyPr wrap="none">
            <a:spAutoFit/>
          </a:bodyPr>
          <a:lstStyle/>
          <a:p>
            <a:pPr algn="ctr"/>
            <a:r>
              <a:rPr lang="en-US" dirty="0">
                <a:solidFill>
                  <a:schemeClr val="tx1">
                    <a:lumMod val="65000"/>
                    <a:lumOff val="35000"/>
                  </a:schemeClr>
                </a:solidFill>
                <a:latin typeface="Roboto" pitchFamily="2" charset="0"/>
                <a:ea typeface="Roboto" pitchFamily="2" charset="0"/>
                <a:cs typeface="Lato" panose="020F0502020204030203" pitchFamily="34" charset="0"/>
              </a:rPr>
              <a:t>PLACE YOUR TEXT</a:t>
            </a:r>
          </a:p>
        </p:txBody>
      </p:sp>
      <p:sp>
        <p:nvSpPr>
          <p:cNvPr id="43" name="Rectangle 42">
            <a:extLst>
              <a:ext uri="{FF2B5EF4-FFF2-40B4-BE49-F238E27FC236}">
                <a16:creationId xmlns:a16="http://schemas.microsoft.com/office/drawing/2014/main" id="{83D5DDD1-C8AA-4DEA-A0B9-93CAD49BFBCF}"/>
              </a:ext>
            </a:extLst>
          </p:cNvPr>
          <p:cNvSpPr/>
          <p:nvPr/>
        </p:nvSpPr>
        <p:spPr>
          <a:xfrm>
            <a:off x="9648095" y="72279"/>
            <a:ext cx="2543905" cy="276999"/>
          </a:xfrm>
          <a:prstGeom prst="rect">
            <a:avLst/>
          </a:prstGeom>
        </p:spPr>
        <p:txBody>
          <a:bodyPr wrap="square">
            <a:spAutoFit/>
          </a:bodyPr>
          <a:lstStyle/>
          <a:p>
            <a:pPr lvl="1"/>
            <a:r>
              <a:rPr lang="en-US" sz="1200" dirty="0">
                <a:latin typeface="Roboto" pitchFamily="2" charset="0"/>
                <a:ea typeface="Roboto" pitchFamily="2" charset="0"/>
                <a:cs typeface="Lato" panose="020F0502020204030203" pitchFamily="34" charset="0"/>
              </a:rPr>
              <a:t>CREDITS: FREEPIK.COM</a:t>
            </a:r>
            <a:endParaRPr lang="en-US" sz="1200" dirty="0"/>
          </a:p>
        </p:txBody>
      </p:sp>
    </p:spTree>
    <p:extLst>
      <p:ext uri="{BB962C8B-B14F-4D97-AF65-F5344CB8AC3E}">
        <p14:creationId xmlns:p14="http://schemas.microsoft.com/office/powerpoint/2010/main" val="1925716032"/>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C213A2B1-BDF5-4835-BEEE-94577DD2A77C}"/>
              </a:ext>
            </a:extLst>
          </p:cNvPr>
          <p:cNvPicPr>
            <a:picLocks noChangeAspect="1"/>
          </p:cNvPicPr>
          <p:nvPr/>
        </p:nvPicPr>
        <p:blipFill>
          <a:blip r:embed="rId2"/>
          <a:stretch>
            <a:fillRect/>
          </a:stretch>
        </p:blipFill>
        <p:spPr>
          <a:xfrm>
            <a:off x="6924082" y="1135343"/>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395">
            <a:extLst>
              <a:ext uri="{FF2B5EF4-FFF2-40B4-BE49-F238E27FC236}">
                <a16:creationId xmlns:a16="http://schemas.microsoft.com/office/drawing/2014/main" id="{7FA05B51-5B32-4A32-96A4-BD89A504B731}"/>
              </a:ext>
            </a:extLst>
          </p:cNvPr>
          <p:cNvSpPr txBox="1">
            <a:spLocks/>
          </p:cNvSpPr>
          <p:nvPr/>
        </p:nvSpPr>
        <p:spPr>
          <a:xfrm>
            <a:off x="1332117" y="1528515"/>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	ANDROID MOCKUP</a:t>
            </a:r>
            <a:endParaRPr lang="en-US" sz="3600" dirty="0">
              <a:solidFill>
                <a:srgbClr val="E6442F"/>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4" name="Shape 394">
            <a:extLst>
              <a:ext uri="{FF2B5EF4-FFF2-40B4-BE49-F238E27FC236}">
                <a16:creationId xmlns:a16="http://schemas.microsoft.com/office/drawing/2014/main" id="{E0BAA88F-D22B-4188-886C-BE53539C5DDE}"/>
              </a:ext>
            </a:extLst>
          </p:cNvPr>
          <p:cNvSpPr/>
          <p:nvPr/>
        </p:nvSpPr>
        <p:spPr>
          <a:xfrm>
            <a:off x="6805577" y="735806"/>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Rectangle 4">
            <a:extLst>
              <a:ext uri="{FF2B5EF4-FFF2-40B4-BE49-F238E27FC236}">
                <a16:creationId xmlns:a16="http://schemas.microsoft.com/office/drawing/2014/main" id="{185FEC82-9CC5-4A1B-8569-63675456823D}"/>
              </a:ext>
            </a:extLst>
          </p:cNvPr>
          <p:cNvSpPr/>
          <p:nvPr/>
        </p:nvSpPr>
        <p:spPr>
          <a:xfrm>
            <a:off x="2155568" y="2428981"/>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1500BD53-E661-4230-8F8D-07B48FEE4CCD}"/>
              </a:ext>
            </a:extLst>
          </p:cNvPr>
          <p:cNvSpPr/>
          <p:nvPr/>
        </p:nvSpPr>
        <p:spPr>
          <a:xfrm>
            <a:off x="2155568" y="3846983"/>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3E759840-8B10-474B-812B-0D78BA287F35}"/>
              </a:ext>
            </a:extLst>
          </p:cNvPr>
          <p:cNvSpPr/>
          <p:nvPr/>
        </p:nvSpPr>
        <p:spPr>
          <a:xfrm>
            <a:off x="1616729" y="24980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277F1F4A-B8DC-48E8-9E65-324CC4D10459}"/>
              </a:ext>
            </a:extLst>
          </p:cNvPr>
          <p:cNvSpPr/>
          <p:nvPr/>
        </p:nvSpPr>
        <p:spPr>
          <a:xfrm>
            <a:off x="1616729" y="388338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120151788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E83D3FAB-9EAF-4C4B-BE21-F727C3A04320}"/>
              </a:ext>
            </a:extLst>
          </p:cNvPr>
          <p:cNvPicPr>
            <a:picLocks noChangeAspect="1"/>
          </p:cNvPicPr>
          <p:nvPr/>
        </p:nvPicPr>
        <p:blipFill>
          <a:blip r:embed="rId2"/>
          <a:stretch>
            <a:fillRect/>
          </a:stretch>
        </p:blipFill>
        <p:spPr>
          <a:xfrm>
            <a:off x="2599515" y="1772747"/>
            <a:ext cx="2432515" cy="4224894"/>
          </a:xfrm>
          <a:prstGeom prst="rect">
            <a:avLst/>
          </a:prstGeom>
        </p:spPr>
      </p:pic>
      <p:sp>
        <p:nvSpPr>
          <p:cNvPr id="3" name="Shape 401">
            <a:extLst>
              <a:ext uri="{FF2B5EF4-FFF2-40B4-BE49-F238E27FC236}">
                <a16:creationId xmlns:a16="http://schemas.microsoft.com/office/drawing/2014/main" id="{B4D96D9F-F339-49A3-89DB-AC88EFD65E87}"/>
              </a:ext>
            </a:extLst>
          </p:cNvPr>
          <p:cNvSpPr/>
          <p:nvPr/>
        </p:nvSpPr>
        <p:spPr>
          <a:xfrm>
            <a:off x="2494840" y="998787"/>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sp>
        <p:nvSpPr>
          <p:cNvPr id="4" name="Rectangle 3">
            <a:extLst>
              <a:ext uri="{FF2B5EF4-FFF2-40B4-BE49-F238E27FC236}">
                <a16:creationId xmlns:a16="http://schemas.microsoft.com/office/drawing/2014/main" id="{F1FE1B75-E4E8-4D1F-9DBF-7FF4081F7CCF}"/>
              </a:ext>
            </a:extLst>
          </p:cNvPr>
          <p:cNvSpPr/>
          <p:nvPr/>
        </p:nvSpPr>
        <p:spPr>
          <a:xfrm>
            <a:off x="6198162" y="2498125"/>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712E45D4-357D-405A-857A-0B85FA0ADDC2}"/>
              </a:ext>
            </a:extLst>
          </p:cNvPr>
          <p:cNvSpPr/>
          <p:nvPr/>
        </p:nvSpPr>
        <p:spPr>
          <a:xfrm>
            <a:off x="6198162" y="3916127"/>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DEEDC2A7-DB24-42CF-AA42-D70C81A65F24}"/>
              </a:ext>
            </a:extLst>
          </p:cNvPr>
          <p:cNvSpPr/>
          <p:nvPr/>
        </p:nvSpPr>
        <p:spPr>
          <a:xfrm>
            <a:off x="5659323" y="256722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12EEB5CD-61E3-437C-AC61-6D4063EE561B}"/>
              </a:ext>
            </a:extLst>
          </p:cNvPr>
          <p:cNvSpPr/>
          <p:nvPr/>
        </p:nvSpPr>
        <p:spPr>
          <a:xfrm>
            <a:off x="5659323" y="395253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459BFE67-8EDE-49D2-B65C-62AA724685B7}"/>
              </a:ext>
            </a:extLst>
          </p:cNvPr>
          <p:cNvSpPr/>
          <p:nvPr/>
        </p:nvSpPr>
        <p:spPr>
          <a:xfrm>
            <a:off x="5659323" y="1502427"/>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iPhone MOCK</a:t>
            </a:r>
          </a:p>
        </p:txBody>
      </p:sp>
    </p:spTree>
    <p:extLst>
      <p:ext uri="{BB962C8B-B14F-4D97-AF65-F5344CB8AC3E}">
        <p14:creationId xmlns:p14="http://schemas.microsoft.com/office/powerpoint/2010/main" val="2521201623"/>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53BA3199-40CF-4E5E-999A-8204772EF18D}"/>
              </a:ext>
            </a:extLst>
          </p:cNvPr>
          <p:cNvSpPr txBox="1">
            <a:spLocks/>
          </p:cNvSpPr>
          <p:nvPr/>
        </p:nvSpPr>
        <p:spPr>
          <a:xfrm>
            <a:off x="407420" y="1102752"/>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E6442F"/>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grpSp>
        <p:nvGrpSpPr>
          <p:cNvPr id="3" name="Group 2">
            <a:extLst>
              <a:ext uri="{FF2B5EF4-FFF2-40B4-BE49-F238E27FC236}">
                <a16:creationId xmlns:a16="http://schemas.microsoft.com/office/drawing/2014/main" id="{A8A27C1C-7666-4076-ADF2-303291455176}"/>
              </a:ext>
            </a:extLst>
          </p:cNvPr>
          <p:cNvGrpSpPr/>
          <p:nvPr/>
        </p:nvGrpSpPr>
        <p:grpSpPr>
          <a:xfrm>
            <a:off x="5954254" y="1695741"/>
            <a:ext cx="5494305" cy="3886200"/>
            <a:chOff x="5897595" y="1485900"/>
            <a:chExt cx="5494305" cy="3948147"/>
          </a:xfrm>
        </p:grpSpPr>
        <p:pic>
          <p:nvPicPr>
            <p:cNvPr id="4" name="Picture 3">
              <a:extLst>
                <a:ext uri="{FF2B5EF4-FFF2-40B4-BE49-F238E27FC236}">
                  <a16:creationId xmlns:a16="http://schemas.microsoft.com/office/drawing/2014/main" id="{550CE1EF-EF65-4FA3-B3D6-BE17EB67B826}"/>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5" name="Group 4">
              <a:extLst>
                <a:ext uri="{FF2B5EF4-FFF2-40B4-BE49-F238E27FC236}">
                  <a16:creationId xmlns:a16="http://schemas.microsoft.com/office/drawing/2014/main" id="{E00AF336-0A64-4204-A035-630458208822}"/>
                </a:ext>
              </a:extLst>
            </p:cNvPr>
            <p:cNvGrpSpPr/>
            <p:nvPr/>
          </p:nvGrpSpPr>
          <p:grpSpPr>
            <a:xfrm>
              <a:off x="5927091" y="1507954"/>
              <a:ext cx="5464809" cy="3926093"/>
              <a:chOff x="5995956" y="1011667"/>
              <a:chExt cx="5464809" cy="3926093"/>
            </a:xfrm>
          </p:grpSpPr>
          <p:sp>
            <p:nvSpPr>
              <p:cNvPr id="6" name="Rectangle 5">
                <a:extLst>
                  <a:ext uri="{FF2B5EF4-FFF2-40B4-BE49-F238E27FC236}">
                    <a16:creationId xmlns:a16="http://schemas.microsoft.com/office/drawing/2014/main" id="{37FBFA27-761F-4637-B40C-2E26F468D664}"/>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A5E5851B-B5AA-4CF5-AD82-46D67F2BC858}"/>
                  </a:ext>
                </a:extLst>
              </p:cNvPr>
              <p:cNvSpPr/>
              <p:nvPr/>
            </p:nvSpPr>
            <p:spPr>
              <a:xfrm>
                <a:off x="7650480" y="1485900"/>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8" name="Shape 415">
            <a:extLst>
              <a:ext uri="{FF2B5EF4-FFF2-40B4-BE49-F238E27FC236}">
                <a16:creationId xmlns:a16="http://schemas.microsoft.com/office/drawing/2014/main" id="{54991CC2-0473-491D-9E6A-2B159EDEB22C}"/>
              </a:ext>
            </a:extLst>
          </p:cNvPr>
          <p:cNvSpPr/>
          <p:nvPr/>
        </p:nvSpPr>
        <p:spPr>
          <a:xfrm>
            <a:off x="5763712" y="1464067"/>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sp>
        <p:nvSpPr>
          <p:cNvPr id="17" name="Rectangle 16">
            <a:extLst>
              <a:ext uri="{FF2B5EF4-FFF2-40B4-BE49-F238E27FC236}">
                <a16:creationId xmlns:a16="http://schemas.microsoft.com/office/drawing/2014/main" id="{592EBA5E-B2FD-4746-A6A1-699437E26975}"/>
              </a:ext>
            </a:extLst>
          </p:cNvPr>
          <p:cNvSpPr/>
          <p:nvPr/>
        </p:nvSpPr>
        <p:spPr>
          <a:xfrm>
            <a:off x="1525418" y="2259449"/>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8" name="Rectangle 17">
            <a:extLst>
              <a:ext uri="{FF2B5EF4-FFF2-40B4-BE49-F238E27FC236}">
                <a16:creationId xmlns:a16="http://schemas.microsoft.com/office/drawing/2014/main" id="{2114C71B-F9BC-4439-8FB4-B211B53E4C64}"/>
              </a:ext>
            </a:extLst>
          </p:cNvPr>
          <p:cNvSpPr/>
          <p:nvPr/>
        </p:nvSpPr>
        <p:spPr>
          <a:xfrm>
            <a:off x="1525418" y="3558667"/>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9" name="Shape 497">
            <a:extLst>
              <a:ext uri="{FF2B5EF4-FFF2-40B4-BE49-F238E27FC236}">
                <a16:creationId xmlns:a16="http://schemas.microsoft.com/office/drawing/2014/main" id="{DFF5CE23-8ABA-4B8B-952D-1005063ECACE}"/>
              </a:ext>
            </a:extLst>
          </p:cNvPr>
          <p:cNvGrpSpPr/>
          <p:nvPr/>
        </p:nvGrpSpPr>
        <p:grpSpPr>
          <a:xfrm>
            <a:off x="867424" y="2492203"/>
            <a:ext cx="493682" cy="475442"/>
            <a:chOff x="2583325" y="2972875"/>
            <a:chExt cx="462850" cy="445750"/>
          </a:xfrm>
          <a:solidFill>
            <a:srgbClr val="FFFF00"/>
          </a:solidFill>
        </p:grpSpPr>
        <p:sp>
          <p:nvSpPr>
            <p:cNvPr id="20" name="Shape 498">
              <a:extLst>
                <a:ext uri="{FF2B5EF4-FFF2-40B4-BE49-F238E27FC236}">
                  <a16:creationId xmlns:a16="http://schemas.microsoft.com/office/drawing/2014/main" id="{9DF71598-5549-4D10-A09C-A017BBF89295}"/>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21" name="Shape 499">
              <a:extLst>
                <a:ext uri="{FF2B5EF4-FFF2-40B4-BE49-F238E27FC236}">
                  <a16:creationId xmlns:a16="http://schemas.microsoft.com/office/drawing/2014/main" id="{C4A4CA0C-E54C-48E6-B52C-41FC5D8D97A4}"/>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22" name="Shape 497">
            <a:extLst>
              <a:ext uri="{FF2B5EF4-FFF2-40B4-BE49-F238E27FC236}">
                <a16:creationId xmlns:a16="http://schemas.microsoft.com/office/drawing/2014/main" id="{6209AC38-FF14-4AE0-A75F-8E4BAB5884F2}"/>
              </a:ext>
            </a:extLst>
          </p:cNvPr>
          <p:cNvGrpSpPr/>
          <p:nvPr/>
        </p:nvGrpSpPr>
        <p:grpSpPr>
          <a:xfrm>
            <a:off x="842787" y="3886671"/>
            <a:ext cx="493682" cy="475442"/>
            <a:chOff x="2583325" y="2972875"/>
            <a:chExt cx="462850" cy="445750"/>
          </a:xfrm>
          <a:solidFill>
            <a:srgbClr val="FFFF00"/>
          </a:solidFill>
        </p:grpSpPr>
        <p:sp>
          <p:nvSpPr>
            <p:cNvPr id="23" name="Shape 498">
              <a:extLst>
                <a:ext uri="{FF2B5EF4-FFF2-40B4-BE49-F238E27FC236}">
                  <a16:creationId xmlns:a16="http://schemas.microsoft.com/office/drawing/2014/main" id="{6148FE65-A79F-4120-8801-64D0622088FB}"/>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24" name="Shape 499">
              <a:extLst>
                <a:ext uri="{FF2B5EF4-FFF2-40B4-BE49-F238E27FC236}">
                  <a16:creationId xmlns:a16="http://schemas.microsoft.com/office/drawing/2014/main" id="{9B0B475F-1B26-48B9-8671-FF77EE2AEDAF}"/>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Tree>
    <p:extLst>
      <p:ext uri="{BB962C8B-B14F-4D97-AF65-F5344CB8AC3E}">
        <p14:creationId xmlns:p14="http://schemas.microsoft.com/office/powerpoint/2010/main" val="1291774871"/>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1415374A-E2F8-484D-A76B-27B966ED8411}"/>
              </a:ext>
            </a:extLst>
          </p:cNvPr>
          <p:cNvPicPr>
            <a:picLocks noChangeAspect="1"/>
          </p:cNvPicPr>
          <p:nvPr/>
        </p:nvPicPr>
        <p:blipFill>
          <a:blip r:embed="rId2"/>
          <a:stretch>
            <a:fillRect/>
          </a:stretch>
        </p:blipFill>
        <p:spPr>
          <a:xfrm>
            <a:off x="1775089" y="1200216"/>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8" name="Shape 408">
            <a:extLst>
              <a:ext uri="{FF2B5EF4-FFF2-40B4-BE49-F238E27FC236}">
                <a16:creationId xmlns:a16="http://schemas.microsoft.com/office/drawing/2014/main" id="{A9DFFFB4-9C52-4073-B3A6-C712E41949A1}"/>
              </a:ext>
            </a:extLst>
          </p:cNvPr>
          <p:cNvSpPr/>
          <p:nvPr/>
        </p:nvSpPr>
        <p:spPr>
          <a:xfrm>
            <a:off x="1515729" y="68216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a:extLst>
              <a:ext uri="{FF2B5EF4-FFF2-40B4-BE49-F238E27FC236}">
                <a16:creationId xmlns:a16="http://schemas.microsoft.com/office/drawing/2014/main" id="{CF3050F0-26A7-41A1-A5F8-9FE2D75A3ED1}"/>
              </a:ext>
            </a:extLst>
          </p:cNvPr>
          <p:cNvSpPr/>
          <p:nvPr/>
        </p:nvSpPr>
        <p:spPr>
          <a:xfrm>
            <a:off x="6500028" y="1621175"/>
            <a:ext cx="3413115" cy="646331"/>
          </a:xfrm>
          <a:prstGeom prst="rect">
            <a:avLst/>
          </a:prstGeom>
        </p:spPr>
        <p:txBody>
          <a:bodyPr wrap="none">
            <a:spAutoFit/>
          </a:bodyPr>
          <a:lstStyle/>
          <a:p>
            <a:pPr algn="ctr"/>
            <a:r>
              <a:rPr lang="en-US" sz="3600" dirty="0">
                <a:solidFill>
                  <a:srgbClr val="E6442F"/>
                </a:solidFill>
                <a:latin typeface="+mj-lt"/>
                <a:ea typeface="Muli"/>
                <a:cs typeface="Muli"/>
                <a:sym typeface="Muli"/>
              </a:rPr>
              <a:t>TABLET MOCK</a:t>
            </a:r>
          </a:p>
        </p:txBody>
      </p:sp>
      <p:sp>
        <p:nvSpPr>
          <p:cNvPr id="10" name="Rectangle 9">
            <a:extLst>
              <a:ext uri="{FF2B5EF4-FFF2-40B4-BE49-F238E27FC236}">
                <a16:creationId xmlns:a16="http://schemas.microsoft.com/office/drawing/2014/main" id="{E2958AD5-4332-48F9-A9A2-CF08DE103D5F}"/>
              </a:ext>
            </a:extLst>
          </p:cNvPr>
          <p:cNvSpPr/>
          <p:nvPr/>
        </p:nvSpPr>
        <p:spPr>
          <a:xfrm>
            <a:off x="6667713" y="2424357"/>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1" name="Rectangle 10">
            <a:extLst>
              <a:ext uri="{FF2B5EF4-FFF2-40B4-BE49-F238E27FC236}">
                <a16:creationId xmlns:a16="http://schemas.microsoft.com/office/drawing/2014/main" id="{BE281712-FE8B-44D4-82B0-EE0E68EA91D8}"/>
              </a:ext>
            </a:extLst>
          </p:cNvPr>
          <p:cNvSpPr/>
          <p:nvPr/>
        </p:nvSpPr>
        <p:spPr>
          <a:xfrm>
            <a:off x="6667713" y="3842359"/>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2" name="Shape 495">
            <a:extLst>
              <a:ext uri="{FF2B5EF4-FFF2-40B4-BE49-F238E27FC236}">
                <a16:creationId xmlns:a16="http://schemas.microsoft.com/office/drawing/2014/main" id="{CF35FB9C-90A0-4D52-9763-98A69E14233C}"/>
              </a:ext>
            </a:extLst>
          </p:cNvPr>
          <p:cNvSpPr/>
          <p:nvPr/>
        </p:nvSpPr>
        <p:spPr>
          <a:xfrm>
            <a:off x="6096000" y="2651952"/>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5">
            <a:extLst>
              <a:ext uri="{FF2B5EF4-FFF2-40B4-BE49-F238E27FC236}">
                <a16:creationId xmlns:a16="http://schemas.microsoft.com/office/drawing/2014/main" id="{A451BE40-7EE4-41E3-8C4A-E62668474D45}"/>
              </a:ext>
            </a:extLst>
          </p:cNvPr>
          <p:cNvSpPr/>
          <p:nvPr/>
        </p:nvSpPr>
        <p:spPr>
          <a:xfrm>
            <a:off x="6096000" y="4155418"/>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Tree>
    <p:extLst>
      <p:ext uri="{BB962C8B-B14F-4D97-AF65-F5344CB8AC3E}">
        <p14:creationId xmlns:p14="http://schemas.microsoft.com/office/powerpoint/2010/main" val="185887058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4">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31918" y="6166304"/>
            <a:ext cx="12160082" cy="584775"/>
          </a:xfrm>
          <a:prstGeom prst="rect">
            <a:avLst/>
          </a:prstGeom>
        </p:spPr>
        <p:txBody>
          <a:bodyPr wrap="square">
            <a:spAutoFit/>
          </a:bodyPr>
          <a:lstStyle/>
          <a:p>
            <a:pPr algn="ctr"/>
            <a:r>
              <a:rPr lang="en-US" sz="1600" dirty="0">
                <a:solidFill>
                  <a:schemeClr val="bg1"/>
                </a:solidFill>
              </a:rPr>
              <a:t>Special thanks and credits  to: Freepik.com  |   Unsplash.com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Violet">
      <a:dk1>
        <a:sysClr val="windowText" lastClr="000000"/>
      </a:dk1>
      <a:lt1>
        <a:sysClr val="window" lastClr="FFFFFF"/>
      </a:lt1>
      <a:dk2>
        <a:srgbClr val="373545"/>
      </a:dk2>
      <a:lt2>
        <a:srgbClr val="DCD8DC"/>
      </a:lt2>
      <a:accent1>
        <a:srgbClr val="AD84C6"/>
      </a:accent1>
      <a:accent2>
        <a:srgbClr val="8784C7"/>
      </a:accent2>
      <a:accent3>
        <a:srgbClr val="5D739A"/>
      </a:accent3>
      <a:accent4>
        <a:srgbClr val="6997AF"/>
      </a:accent4>
      <a:accent5>
        <a:srgbClr val="84ACB6"/>
      </a:accent5>
      <a:accent6>
        <a:srgbClr val="6F8183"/>
      </a:accent6>
      <a:hlink>
        <a:srgbClr val="69A020"/>
      </a:hlink>
      <a:folHlink>
        <a:srgbClr val="8C8C8C"/>
      </a:folHlink>
    </a:clrScheme>
    <a:fontScheme name="Custom 5">
      <a:majorFont>
        <a:latin typeface="Muli"/>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1171</TotalTime>
  <Words>1013</Words>
  <Application>Microsoft Office PowerPoint</Application>
  <PresentationFormat>Widescreen</PresentationFormat>
  <Paragraphs>101</Paragraphs>
  <Slides>19</Slides>
  <Notes>0</Notes>
  <HiddenSlides>0</HiddenSlides>
  <MMClips>0</MMClips>
  <ScaleCrop>false</ScaleCrop>
  <HeadingPairs>
    <vt:vector size="6" baseType="variant">
      <vt:variant>
        <vt:lpstr>Fonts Used</vt:lpstr>
      </vt:variant>
      <vt:variant>
        <vt:i4>6</vt:i4>
      </vt:variant>
      <vt:variant>
        <vt:lpstr>Theme</vt:lpstr>
      </vt:variant>
      <vt:variant>
        <vt:i4>1</vt:i4>
      </vt:variant>
      <vt:variant>
        <vt:lpstr>Slide Titles</vt:lpstr>
      </vt:variant>
      <vt:variant>
        <vt:i4>19</vt:i4>
      </vt:variant>
    </vt:vector>
  </HeadingPairs>
  <TitlesOfParts>
    <vt:vector size="26" baseType="lpstr">
      <vt:lpstr>Arial</vt:lpstr>
      <vt:lpstr>Bitter</vt:lpstr>
      <vt:lpstr>Dosis</vt:lpstr>
      <vt:lpstr>Lato</vt:lpstr>
      <vt:lpstr>Muli</vt:lpstr>
      <vt:lpstr>Roboto</vt:lpstr>
      <vt:lpstr>Office Theme</vt:lpstr>
      <vt:lpstr>PURPLISH MULTIPURPOSE </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cp:lastModifiedBy>
  <cp:revision>72</cp:revision>
  <dcterms:created xsi:type="dcterms:W3CDTF">2017-08-02T20:41:11Z</dcterms:created>
  <dcterms:modified xsi:type="dcterms:W3CDTF">2017-12-01T20:17:36Z</dcterms:modified>
</cp:coreProperties>
</file>