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2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Inconsolata"/>
      <p:regular r:id="rId36"/>
      <p:bold r:id="rId37"/>
    </p:embeddedFont>
    <p:embeddedFont>
      <p:font typeface="Pangolin"/>
      <p:regular r:id="rId38"/>
    </p:embeddedFont>
    <p:embeddedFont>
      <p:font typeface="Montserrat"/>
      <p:regular r:id="rId39"/>
      <p:bold r:id="rId40"/>
      <p:italic r:id="rId41"/>
      <p:boldItalic r:id="rId4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8A86D396-4C96-499F-BDCC-0208F5A07FFC}">
  <a:tblStyle styleId="{8A86D396-4C96-499F-BDCC-0208F5A07FFC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Inconsolata-bold.fntdata"/><Relationship Id="rId14" Type="http://schemas.openxmlformats.org/officeDocument/2006/relationships/slide" Target="slides/slide9.xml"/><Relationship Id="rId36" Type="http://schemas.openxmlformats.org/officeDocument/2006/relationships/font" Target="fonts/Inconsolata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regular.fntdata"/><Relationship Id="rId16" Type="http://schemas.openxmlformats.org/officeDocument/2006/relationships/slide" Target="slides/slide11.xml"/><Relationship Id="rId38" Type="http://schemas.openxmlformats.org/officeDocument/2006/relationships/font" Target="fonts/Pangolin-regular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" name="Google Shape;5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" name="Google Shape;6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" name="Google Shape;70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" name="Google Shape;78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" name="Google Shape;8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" name="Google Shape;9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" name="Google Shape;99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" name="Google Shape;110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" name="Google Shape;11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8" name="Google Shape;128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" name="Google Shape;136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" name="Google Shape;142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" name="Google Shape;152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" name="Google Shape;160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4" name="Google Shape;174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2" name="Google Shape;182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4" name="Google Shape;204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" name="Google Shape;216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" name="Google Shape;223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2" name="Google Shape;232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1" name="Google Shape;241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0" name="Google Shape;25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9" name="Google Shape;259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5" name="Google Shape;27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4" name="Google Shape;284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g850136024f_11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4" name="Google Shape;374;g850136024f_1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3" name="Shape 8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4" name="Google Shape;824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5" name="Google Shape;825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1" name="Shape 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2" name="Google Shape;832;g645fa2d646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3" name="Google Shape;833;g645fa2d646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jp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2745450" y="1197750"/>
            <a:ext cx="3434100" cy="2748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600"/>
              <a:buFont typeface="Pangolin"/>
              <a:buNone/>
              <a:defRPr sz="36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600"/>
              <a:buFont typeface="Pangolin"/>
              <a:buNone/>
              <a:defRPr sz="36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600"/>
              <a:buFont typeface="Pangolin"/>
              <a:buNone/>
              <a:defRPr sz="36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600"/>
              <a:buFont typeface="Pangolin"/>
              <a:buNone/>
              <a:defRPr sz="36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600"/>
              <a:buFont typeface="Pangolin"/>
              <a:buNone/>
              <a:defRPr sz="36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600"/>
              <a:buFont typeface="Pangolin"/>
              <a:buNone/>
              <a:defRPr sz="36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600"/>
              <a:buFont typeface="Pangolin"/>
              <a:buNone/>
              <a:defRPr sz="36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600"/>
              <a:buFont typeface="Pangolin"/>
              <a:buNone/>
              <a:defRPr sz="36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600"/>
              <a:buFont typeface="Pangolin"/>
              <a:buNone/>
              <a:defRPr sz="36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3"/>
          <p:cNvSpPr txBox="1"/>
          <p:nvPr>
            <p:ph type="ctrTitle"/>
          </p:nvPr>
        </p:nvSpPr>
        <p:spPr>
          <a:xfrm>
            <a:off x="2703525" y="1735750"/>
            <a:ext cx="34863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000"/>
              <a:buFont typeface="Pangolin"/>
              <a:buNone/>
              <a:defRPr sz="3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000"/>
              <a:buFont typeface="Pangolin"/>
              <a:buNone/>
              <a:defRPr sz="3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000"/>
              <a:buFont typeface="Pangolin"/>
              <a:buNone/>
              <a:defRPr sz="3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000"/>
              <a:buFont typeface="Pangolin"/>
              <a:buNone/>
              <a:defRPr sz="3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000"/>
              <a:buFont typeface="Pangolin"/>
              <a:buNone/>
              <a:defRPr sz="3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000"/>
              <a:buFont typeface="Pangolin"/>
              <a:buNone/>
              <a:defRPr sz="3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000"/>
              <a:buFont typeface="Pangolin"/>
              <a:buNone/>
              <a:defRPr sz="3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000"/>
              <a:buFont typeface="Pangolin"/>
              <a:buNone/>
              <a:defRPr sz="3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3000"/>
              <a:buFont typeface="Pangolin"/>
              <a:buNone/>
              <a:defRPr sz="3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defRPr>
            </a:lvl9pPr>
          </a:lstStyle>
          <a:p/>
        </p:txBody>
      </p:sp>
      <p:sp>
        <p:nvSpPr>
          <p:cNvPr id="13" name="Google Shape;13;p3"/>
          <p:cNvSpPr txBox="1"/>
          <p:nvPr>
            <p:ph idx="1" type="subTitle"/>
          </p:nvPr>
        </p:nvSpPr>
        <p:spPr>
          <a:xfrm>
            <a:off x="2703525" y="2763852"/>
            <a:ext cx="34863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400"/>
              <a:buFont typeface="Inconsolata"/>
              <a:buNone/>
              <a:defRPr>
                <a:solidFill>
                  <a:srgbClr val="434343"/>
                </a:solidFill>
                <a:latin typeface="Inconsolata"/>
                <a:ea typeface="Inconsolata"/>
                <a:cs typeface="Inconsolata"/>
                <a:sym typeface="Inconsolata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000"/>
              <a:buFont typeface="Inconsolata"/>
              <a:buNone/>
              <a:defRPr sz="3000">
                <a:solidFill>
                  <a:srgbClr val="434343"/>
                </a:solidFill>
                <a:latin typeface="Inconsolata"/>
                <a:ea typeface="Inconsolata"/>
                <a:cs typeface="Inconsolata"/>
                <a:sym typeface="Inconsolata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000"/>
              <a:buFont typeface="Inconsolata"/>
              <a:buNone/>
              <a:defRPr sz="3000">
                <a:solidFill>
                  <a:srgbClr val="434343"/>
                </a:solidFill>
                <a:latin typeface="Inconsolata"/>
                <a:ea typeface="Inconsolata"/>
                <a:cs typeface="Inconsolata"/>
                <a:sym typeface="Inconsolata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000"/>
              <a:buFont typeface="Inconsolata"/>
              <a:buNone/>
              <a:defRPr sz="3000">
                <a:solidFill>
                  <a:srgbClr val="434343"/>
                </a:solidFill>
                <a:latin typeface="Inconsolata"/>
                <a:ea typeface="Inconsolata"/>
                <a:cs typeface="Inconsolata"/>
                <a:sym typeface="Inconsolata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000"/>
              <a:buFont typeface="Inconsolata"/>
              <a:buNone/>
              <a:defRPr sz="3000">
                <a:solidFill>
                  <a:srgbClr val="434343"/>
                </a:solidFill>
                <a:latin typeface="Inconsolata"/>
                <a:ea typeface="Inconsolata"/>
                <a:cs typeface="Inconsolata"/>
                <a:sym typeface="Inconsolata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000"/>
              <a:buFont typeface="Inconsolata"/>
              <a:buNone/>
              <a:defRPr sz="3000">
                <a:solidFill>
                  <a:srgbClr val="434343"/>
                </a:solidFill>
                <a:latin typeface="Inconsolata"/>
                <a:ea typeface="Inconsolata"/>
                <a:cs typeface="Inconsolata"/>
                <a:sym typeface="Inconsolata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000"/>
              <a:buFont typeface="Inconsolata"/>
              <a:buNone/>
              <a:defRPr sz="3000">
                <a:solidFill>
                  <a:srgbClr val="434343"/>
                </a:solidFill>
                <a:latin typeface="Inconsolata"/>
                <a:ea typeface="Inconsolata"/>
                <a:cs typeface="Inconsolata"/>
                <a:sym typeface="Inconsolata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000"/>
              <a:buFont typeface="Inconsolata"/>
              <a:buNone/>
              <a:defRPr sz="3000">
                <a:solidFill>
                  <a:srgbClr val="434343"/>
                </a:solidFill>
                <a:latin typeface="Inconsolata"/>
                <a:ea typeface="Inconsolata"/>
                <a:cs typeface="Inconsolata"/>
                <a:sym typeface="Inconsolata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000"/>
              <a:buFont typeface="Inconsolata"/>
              <a:buNone/>
              <a:defRPr sz="3000">
                <a:solidFill>
                  <a:srgbClr val="434343"/>
                </a:solidFill>
                <a:latin typeface="Inconsolata"/>
                <a:ea typeface="Inconsolata"/>
                <a:cs typeface="Inconsolata"/>
                <a:sym typeface="Inconsolata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4"/>
          <p:cNvSpPr txBox="1"/>
          <p:nvPr>
            <p:ph idx="1" type="body"/>
          </p:nvPr>
        </p:nvSpPr>
        <p:spPr>
          <a:xfrm>
            <a:off x="962850" y="876850"/>
            <a:ext cx="49557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 rtl="0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SzPts val="3000"/>
              <a:buChar char="✗"/>
              <a:defRPr i="1" sz="3000"/>
            </a:lvl1pPr>
            <a:lvl2pPr indent="-419100" lvl="1" marL="914400" rtl="0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SzPts val="3000"/>
              <a:buChar char="✗"/>
              <a:defRPr i="1" sz="3000"/>
            </a:lvl2pPr>
            <a:lvl3pPr indent="-419100" lvl="2" marL="1371600" rtl="0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SzPts val="3000"/>
              <a:buChar char="✗"/>
              <a:defRPr i="1" sz="3000"/>
            </a:lvl3pPr>
            <a:lvl4pPr indent="-419100" lvl="3" marL="1828800" rtl="0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SzPts val="3000"/>
              <a:buChar char="✗"/>
              <a:defRPr i="1" sz="3000"/>
            </a:lvl4pPr>
            <a:lvl5pPr indent="-419100" lvl="4" marL="2286000" rtl="0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SzPts val="3000"/>
              <a:buChar char="✗"/>
              <a:defRPr i="1" sz="3000"/>
            </a:lvl5pPr>
            <a:lvl6pPr indent="-419100" lvl="5" marL="2743200" rtl="0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SzPts val="3000"/>
              <a:buChar char="✗"/>
              <a:defRPr i="1" sz="3000"/>
            </a:lvl6pPr>
            <a:lvl7pPr indent="-419100" lvl="6" marL="3200400" rtl="0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SzPts val="3000"/>
              <a:buChar char="✗"/>
              <a:defRPr i="1" sz="3000"/>
            </a:lvl7pPr>
            <a:lvl8pPr indent="-419100" lvl="7" marL="3657600" rtl="0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SzPts val="3000"/>
              <a:buChar char="✗"/>
              <a:defRPr i="1" sz="3000"/>
            </a:lvl8pPr>
            <a:lvl9pPr indent="-419100" lvl="8" marL="4114800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SzPts val="3000"/>
              <a:buChar char="✗"/>
              <a:defRPr i="1" sz="3000"/>
            </a:lvl9pPr>
          </a:lstStyle>
          <a:p/>
        </p:txBody>
      </p:sp>
      <p:sp>
        <p:nvSpPr>
          <p:cNvPr id="16" name="Google Shape;16;p4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5"/>
          <p:cNvSpPr txBox="1"/>
          <p:nvPr>
            <p:ph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9" name="Google Shape;19;p5"/>
          <p:cNvSpPr txBox="1"/>
          <p:nvPr>
            <p:ph idx="1" type="body"/>
          </p:nvPr>
        </p:nvSpPr>
        <p:spPr>
          <a:xfrm>
            <a:off x="866375" y="1304543"/>
            <a:ext cx="5626200" cy="306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9pPr>
          </a:lstStyle>
          <a:p/>
        </p:txBody>
      </p:sp>
      <p:sp>
        <p:nvSpPr>
          <p:cNvPr id="20" name="Google Shape;20;p5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AND_BODY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Google Shape;22;p6"/>
          <p:cNvSpPr txBox="1"/>
          <p:nvPr>
            <p:ph type="title"/>
          </p:nvPr>
        </p:nvSpPr>
        <p:spPr>
          <a:xfrm>
            <a:off x="866375" y="642310"/>
            <a:ext cx="3966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1pPr>
            <a:lvl2pPr lvl="1" rtl="0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2pPr>
            <a:lvl3pPr lvl="2" rtl="0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3pPr>
            <a:lvl4pPr lvl="3" rtl="0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4pPr>
            <a:lvl5pPr lvl="4" rtl="0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5pPr>
            <a:lvl6pPr lvl="5" rtl="0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6pPr>
            <a:lvl7pPr lvl="6" rtl="0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7pPr>
            <a:lvl8pPr lvl="7" rtl="0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8pPr>
            <a:lvl9pPr lvl="8" rtl="0">
              <a:spcBef>
                <a:spcPts val="0"/>
              </a:spcBef>
              <a:spcAft>
                <a:spcPts val="0"/>
              </a:spcAft>
              <a:buSzPts val="2000"/>
              <a:buNone/>
              <a:defRPr sz="2000"/>
            </a:lvl9pPr>
          </a:lstStyle>
          <a:p/>
        </p:txBody>
      </p:sp>
      <p:sp>
        <p:nvSpPr>
          <p:cNvPr id="23" name="Google Shape;23;p6"/>
          <p:cNvSpPr txBox="1"/>
          <p:nvPr>
            <p:ph idx="1" type="body"/>
          </p:nvPr>
        </p:nvSpPr>
        <p:spPr>
          <a:xfrm>
            <a:off x="866375" y="1609350"/>
            <a:ext cx="3966600" cy="283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9pPr>
          </a:lstStyle>
          <a:p/>
        </p:txBody>
      </p:sp>
      <p:sp>
        <p:nvSpPr>
          <p:cNvPr id="24" name="Google Shape;24;p6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7"/>
          <p:cNvSpPr txBox="1"/>
          <p:nvPr>
            <p:ph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7" name="Google Shape;27;p7"/>
          <p:cNvSpPr txBox="1"/>
          <p:nvPr>
            <p:ph idx="1" type="body"/>
          </p:nvPr>
        </p:nvSpPr>
        <p:spPr>
          <a:xfrm>
            <a:off x="866375" y="1310800"/>
            <a:ext cx="2730900" cy="304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9pPr>
          </a:lstStyle>
          <a:p/>
        </p:txBody>
      </p:sp>
      <p:sp>
        <p:nvSpPr>
          <p:cNvPr id="28" name="Google Shape;28;p7"/>
          <p:cNvSpPr txBox="1"/>
          <p:nvPr>
            <p:ph idx="2" type="body"/>
          </p:nvPr>
        </p:nvSpPr>
        <p:spPr>
          <a:xfrm>
            <a:off x="3761704" y="1310800"/>
            <a:ext cx="2730900" cy="304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✗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9pPr>
          </a:lstStyle>
          <a:p/>
        </p:txBody>
      </p:sp>
      <p:sp>
        <p:nvSpPr>
          <p:cNvPr id="29" name="Google Shape;29;p7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8"/>
          <p:cNvSpPr txBox="1"/>
          <p:nvPr>
            <p:ph type="title"/>
          </p:nvPr>
        </p:nvSpPr>
        <p:spPr>
          <a:xfrm>
            <a:off x="866375" y="358375"/>
            <a:ext cx="75678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2" name="Google Shape;32;p8"/>
          <p:cNvSpPr txBox="1"/>
          <p:nvPr>
            <p:ph idx="1" type="body"/>
          </p:nvPr>
        </p:nvSpPr>
        <p:spPr>
          <a:xfrm>
            <a:off x="866375" y="1331673"/>
            <a:ext cx="24393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1pPr>
            <a:lvl2pPr indent="-330200" lvl="1" marL="9144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2pPr>
            <a:lvl3pPr indent="-330200" lvl="2" marL="13716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3pPr>
            <a:lvl4pPr indent="-330200" lvl="3" marL="18288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4pPr>
            <a:lvl5pPr indent="-330200" lvl="4" marL="22860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5pPr>
            <a:lvl6pPr indent="-330200" lvl="5" marL="27432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6pPr>
            <a:lvl7pPr indent="-330200" lvl="6" marL="32004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7pPr>
            <a:lvl8pPr indent="-330200" lvl="7" marL="36576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8pPr>
            <a:lvl9pPr indent="-330200" lvl="8" marL="41148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9pPr>
          </a:lstStyle>
          <a:p/>
        </p:txBody>
      </p:sp>
      <p:sp>
        <p:nvSpPr>
          <p:cNvPr id="33" name="Google Shape;33;p8"/>
          <p:cNvSpPr txBox="1"/>
          <p:nvPr>
            <p:ph idx="2" type="body"/>
          </p:nvPr>
        </p:nvSpPr>
        <p:spPr>
          <a:xfrm>
            <a:off x="3430687" y="1331673"/>
            <a:ext cx="24393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1pPr>
            <a:lvl2pPr indent="-330200" lvl="1" marL="9144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2pPr>
            <a:lvl3pPr indent="-330200" lvl="2" marL="13716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3pPr>
            <a:lvl4pPr indent="-330200" lvl="3" marL="18288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4pPr>
            <a:lvl5pPr indent="-330200" lvl="4" marL="22860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5pPr>
            <a:lvl6pPr indent="-330200" lvl="5" marL="27432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6pPr>
            <a:lvl7pPr indent="-330200" lvl="6" marL="32004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7pPr>
            <a:lvl8pPr indent="-330200" lvl="7" marL="36576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8pPr>
            <a:lvl9pPr indent="-330200" lvl="8" marL="41148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9pPr>
          </a:lstStyle>
          <a:p/>
        </p:txBody>
      </p:sp>
      <p:sp>
        <p:nvSpPr>
          <p:cNvPr id="34" name="Google Shape;34;p8"/>
          <p:cNvSpPr txBox="1"/>
          <p:nvPr>
            <p:ph idx="3" type="body"/>
          </p:nvPr>
        </p:nvSpPr>
        <p:spPr>
          <a:xfrm>
            <a:off x="5994999" y="1331673"/>
            <a:ext cx="24393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1pPr>
            <a:lvl2pPr indent="-330200" lvl="1" marL="9144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2pPr>
            <a:lvl3pPr indent="-330200" lvl="2" marL="13716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3pPr>
            <a:lvl4pPr indent="-330200" lvl="3" marL="18288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4pPr>
            <a:lvl5pPr indent="-330200" lvl="4" marL="22860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5pPr>
            <a:lvl6pPr indent="-330200" lvl="5" marL="27432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6pPr>
            <a:lvl7pPr indent="-330200" lvl="6" marL="32004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7pPr>
            <a:lvl8pPr indent="-330200" lvl="7" marL="36576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8pPr>
            <a:lvl9pPr indent="-330200" lvl="8" marL="41148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9pPr>
          </a:lstStyle>
          <a:p/>
        </p:txBody>
      </p:sp>
      <p:sp>
        <p:nvSpPr>
          <p:cNvPr id="35" name="Google Shape;35;p8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Google Shape;37;p9"/>
          <p:cNvSpPr txBox="1"/>
          <p:nvPr>
            <p:ph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8" name="Google Shape;38;p9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10"/>
          <p:cNvSpPr txBox="1"/>
          <p:nvPr>
            <p:ph idx="1" type="body"/>
          </p:nvPr>
        </p:nvSpPr>
        <p:spPr>
          <a:xfrm>
            <a:off x="924850" y="3872900"/>
            <a:ext cx="75990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41" name="Google Shape;41;p10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polaroid" type="blank">
  <p:cSld name="BLANK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11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postit">
  <p:cSld name="BLANK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12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big postit">
  <p:cSld name="BLANK_1_2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3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>
  <p:cSld name="BLANK_1_2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4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BLANK_1_1">
    <p:bg>
      <p:bgPr>
        <a:noFill/>
      </p:bgPr>
    </p:bg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notepad4.png" id="51" name="Google Shape;51;p15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16"/>
          </a:xfrm>
          <a:prstGeom prst="rect">
            <a:avLst/>
          </a:prstGeom>
          <a:noFill/>
          <a:ln>
            <a:noFill/>
          </a:ln>
        </p:spPr>
      </p:pic>
      <p:sp>
        <p:nvSpPr>
          <p:cNvPr id="52" name="Google Shape;52;p15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theme" Target="../theme/theme2.xml"/><Relationship Id="rId14" Type="http://schemas.openxmlformats.org/officeDocument/2006/relationships/slideLayout" Target="../slideLayouts/slideLayout1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nconsolata"/>
              <a:buNone/>
              <a:defRPr sz="2800">
                <a:solidFill>
                  <a:schemeClr val="dk1"/>
                </a:solidFill>
                <a:latin typeface="Inconsolata"/>
                <a:ea typeface="Inconsolata"/>
                <a:cs typeface="Inconsolata"/>
                <a:sym typeface="Inconsolata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nconsolata"/>
              <a:buNone/>
              <a:defRPr sz="2800">
                <a:solidFill>
                  <a:schemeClr val="dk1"/>
                </a:solidFill>
                <a:latin typeface="Inconsolata"/>
                <a:ea typeface="Inconsolata"/>
                <a:cs typeface="Inconsolata"/>
                <a:sym typeface="Inconsolata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nconsolata"/>
              <a:buNone/>
              <a:defRPr sz="2800">
                <a:solidFill>
                  <a:schemeClr val="dk1"/>
                </a:solidFill>
                <a:latin typeface="Inconsolata"/>
                <a:ea typeface="Inconsolata"/>
                <a:cs typeface="Inconsolata"/>
                <a:sym typeface="Inconsolata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nconsolata"/>
              <a:buNone/>
              <a:defRPr sz="2800">
                <a:solidFill>
                  <a:schemeClr val="dk1"/>
                </a:solidFill>
                <a:latin typeface="Inconsolata"/>
                <a:ea typeface="Inconsolata"/>
                <a:cs typeface="Inconsolata"/>
                <a:sym typeface="Inconsolata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nconsolata"/>
              <a:buNone/>
              <a:defRPr sz="2800">
                <a:solidFill>
                  <a:schemeClr val="dk1"/>
                </a:solidFill>
                <a:latin typeface="Inconsolata"/>
                <a:ea typeface="Inconsolata"/>
                <a:cs typeface="Inconsolata"/>
                <a:sym typeface="Inconsolata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nconsolata"/>
              <a:buNone/>
              <a:defRPr sz="2800">
                <a:solidFill>
                  <a:schemeClr val="dk1"/>
                </a:solidFill>
                <a:latin typeface="Inconsolata"/>
                <a:ea typeface="Inconsolata"/>
                <a:cs typeface="Inconsolata"/>
                <a:sym typeface="Inconsolata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nconsolata"/>
              <a:buNone/>
              <a:defRPr sz="2800">
                <a:solidFill>
                  <a:schemeClr val="dk1"/>
                </a:solidFill>
                <a:latin typeface="Inconsolata"/>
                <a:ea typeface="Inconsolata"/>
                <a:cs typeface="Inconsolata"/>
                <a:sym typeface="Inconsolata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nconsolata"/>
              <a:buNone/>
              <a:defRPr sz="2800">
                <a:solidFill>
                  <a:schemeClr val="dk1"/>
                </a:solidFill>
                <a:latin typeface="Inconsolata"/>
                <a:ea typeface="Inconsolata"/>
                <a:cs typeface="Inconsolata"/>
                <a:sym typeface="Inconsolata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nconsolata"/>
              <a:buNone/>
              <a:defRPr sz="2800">
                <a:solidFill>
                  <a:schemeClr val="dk1"/>
                </a:solidFill>
                <a:latin typeface="Inconsolata"/>
                <a:ea typeface="Inconsolata"/>
                <a:cs typeface="Inconsolata"/>
                <a:sym typeface="Inconsolata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66375" y="1304543"/>
            <a:ext cx="5626200" cy="306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lnSpc>
                <a:spcPct val="106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angolin"/>
              <a:buChar char="✗"/>
              <a:defRPr sz="1800">
                <a:solidFill>
                  <a:schemeClr val="dk2"/>
                </a:solidFill>
                <a:latin typeface="Pangolin"/>
                <a:ea typeface="Pangolin"/>
                <a:cs typeface="Pangolin"/>
                <a:sym typeface="Pangolin"/>
              </a:defRPr>
            </a:lvl1pPr>
            <a:lvl2pPr indent="-317500" lvl="1" marL="914400">
              <a:lnSpc>
                <a:spcPct val="106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angolin"/>
              <a:buChar char="✗"/>
              <a:defRPr sz="1800">
                <a:solidFill>
                  <a:schemeClr val="dk2"/>
                </a:solidFill>
                <a:latin typeface="Pangolin"/>
                <a:ea typeface="Pangolin"/>
                <a:cs typeface="Pangolin"/>
                <a:sym typeface="Pangolin"/>
              </a:defRPr>
            </a:lvl2pPr>
            <a:lvl3pPr indent="-317500" lvl="2" marL="1371600">
              <a:lnSpc>
                <a:spcPct val="106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angolin"/>
              <a:buChar char="✗"/>
              <a:defRPr sz="1800">
                <a:solidFill>
                  <a:schemeClr val="dk2"/>
                </a:solidFill>
                <a:latin typeface="Pangolin"/>
                <a:ea typeface="Pangolin"/>
                <a:cs typeface="Pangolin"/>
                <a:sym typeface="Pangolin"/>
              </a:defRPr>
            </a:lvl3pPr>
            <a:lvl4pPr indent="-317500" lvl="3" marL="1828800">
              <a:lnSpc>
                <a:spcPct val="106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angolin"/>
              <a:buChar char="✗"/>
              <a:defRPr sz="1800">
                <a:solidFill>
                  <a:schemeClr val="dk2"/>
                </a:solidFill>
                <a:latin typeface="Pangolin"/>
                <a:ea typeface="Pangolin"/>
                <a:cs typeface="Pangolin"/>
                <a:sym typeface="Pangolin"/>
              </a:defRPr>
            </a:lvl4pPr>
            <a:lvl5pPr indent="-342900" lvl="4" marL="2286000">
              <a:lnSpc>
                <a:spcPct val="106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Pangolin"/>
              <a:buChar char="✗"/>
              <a:defRPr sz="1800">
                <a:solidFill>
                  <a:schemeClr val="dk2"/>
                </a:solidFill>
                <a:latin typeface="Pangolin"/>
                <a:ea typeface="Pangolin"/>
                <a:cs typeface="Pangolin"/>
                <a:sym typeface="Pangolin"/>
              </a:defRPr>
            </a:lvl5pPr>
            <a:lvl6pPr indent="-342900" lvl="5" marL="2743200">
              <a:lnSpc>
                <a:spcPct val="106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Pangolin"/>
              <a:buChar char="✗"/>
              <a:defRPr sz="1800">
                <a:solidFill>
                  <a:schemeClr val="dk2"/>
                </a:solidFill>
                <a:latin typeface="Pangolin"/>
                <a:ea typeface="Pangolin"/>
                <a:cs typeface="Pangolin"/>
                <a:sym typeface="Pangolin"/>
              </a:defRPr>
            </a:lvl6pPr>
            <a:lvl7pPr indent="-342900" lvl="6" marL="3200400">
              <a:lnSpc>
                <a:spcPct val="106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Pangolin"/>
              <a:buChar char="✗"/>
              <a:defRPr sz="1800">
                <a:solidFill>
                  <a:schemeClr val="dk2"/>
                </a:solidFill>
                <a:latin typeface="Pangolin"/>
                <a:ea typeface="Pangolin"/>
                <a:cs typeface="Pangolin"/>
                <a:sym typeface="Pangolin"/>
              </a:defRPr>
            </a:lvl7pPr>
            <a:lvl8pPr indent="-342900" lvl="7" marL="3657600">
              <a:lnSpc>
                <a:spcPct val="106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Pangolin"/>
              <a:buChar char="✗"/>
              <a:defRPr sz="1800">
                <a:solidFill>
                  <a:schemeClr val="dk2"/>
                </a:solidFill>
                <a:latin typeface="Pangolin"/>
                <a:ea typeface="Pangolin"/>
                <a:cs typeface="Pangolin"/>
                <a:sym typeface="Pangolin"/>
              </a:defRPr>
            </a:lvl8pPr>
            <a:lvl9pPr indent="-342900" lvl="8" marL="4114800">
              <a:lnSpc>
                <a:spcPct val="106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Pangolin"/>
              <a:buChar char="✗"/>
              <a:defRPr sz="1800">
                <a:solidFill>
                  <a:schemeClr val="dk2"/>
                </a:solidFill>
                <a:latin typeface="Pangolin"/>
                <a:ea typeface="Pangolin"/>
                <a:cs typeface="Pangolin"/>
                <a:sym typeface="Pangolin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 sz="1300">
                <a:solidFill>
                  <a:srgbClr val="7F6000"/>
                </a:solidFill>
                <a:latin typeface="Inconsolata"/>
                <a:ea typeface="Inconsolata"/>
                <a:cs typeface="Inconsolata"/>
                <a:sym typeface="Inconsolata"/>
              </a:defRPr>
            </a:lvl1pPr>
            <a:lvl2pPr lvl="1" algn="ctr">
              <a:buNone/>
              <a:defRPr sz="1300">
                <a:solidFill>
                  <a:srgbClr val="7F6000"/>
                </a:solidFill>
                <a:latin typeface="Inconsolata"/>
                <a:ea typeface="Inconsolata"/>
                <a:cs typeface="Inconsolata"/>
                <a:sym typeface="Inconsolata"/>
              </a:defRPr>
            </a:lvl2pPr>
            <a:lvl3pPr lvl="2" algn="ctr">
              <a:buNone/>
              <a:defRPr sz="1300">
                <a:solidFill>
                  <a:srgbClr val="7F6000"/>
                </a:solidFill>
                <a:latin typeface="Inconsolata"/>
                <a:ea typeface="Inconsolata"/>
                <a:cs typeface="Inconsolata"/>
                <a:sym typeface="Inconsolata"/>
              </a:defRPr>
            </a:lvl3pPr>
            <a:lvl4pPr lvl="3" algn="ctr">
              <a:buNone/>
              <a:defRPr sz="1300">
                <a:solidFill>
                  <a:srgbClr val="7F6000"/>
                </a:solidFill>
                <a:latin typeface="Inconsolata"/>
                <a:ea typeface="Inconsolata"/>
                <a:cs typeface="Inconsolata"/>
                <a:sym typeface="Inconsolata"/>
              </a:defRPr>
            </a:lvl4pPr>
            <a:lvl5pPr lvl="4" algn="ctr">
              <a:buNone/>
              <a:defRPr sz="1300">
                <a:solidFill>
                  <a:srgbClr val="7F6000"/>
                </a:solidFill>
                <a:latin typeface="Inconsolata"/>
                <a:ea typeface="Inconsolata"/>
                <a:cs typeface="Inconsolata"/>
                <a:sym typeface="Inconsolata"/>
              </a:defRPr>
            </a:lvl5pPr>
            <a:lvl6pPr lvl="5" algn="ctr">
              <a:buNone/>
              <a:defRPr sz="1300">
                <a:solidFill>
                  <a:srgbClr val="7F6000"/>
                </a:solidFill>
                <a:latin typeface="Inconsolata"/>
                <a:ea typeface="Inconsolata"/>
                <a:cs typeface="Inconsolata"/>
                <a:sym typeface="Inconsolata"/>
              </a:defRPr>
            </a:lvl6pPr>
            <a:lvl7pPr lvl="6" algn="ctr">
              <a:buNone/>
              <a:defRPr sz="1300">
                <a:solidFill>
                  <a:srgbClr val="7F6000"/>
                </a:solidFill>
                <a:latin typeface="Inconsolata"/>
                <a:ea typeface="Inconsolata"/>
                <a:cs typeface="Inconsolata"/>
                <a:sym typeface="Inconsolata"/>
              </a:defRPr>
            </a:lvl7pPr>
            <a:lvl8pPr lvl="7" algn="ctr">
              <a:buNone/>
              <a:defRPr sz="1300">
                <a:solidFill>
                  <a:srgbClr val="7F6000"/>
                </a:solidFill>
                <a:latin typeface="Inconsolata"/>
                <a:ea typeface="Inconsolata"/>
                <a:cs typeface="Inconsolata"/>
                <a:sym typeface="Inconsolata"/>
              </a:defRPr>
            </a:lvl8pPr>
            <a:lvl9pPr lvl="8" algn="ctr">
              <a:buNone/>
              <a:defRPr sz="1300">
                <a:solidFill>
                  <a:srgbClr val="7F6000"/>
                </a:solidFill>
                <a:latin typeface="Inconsolata"/>
                <a:ea typeface="Inconsolata"/>
                <a:cs typeface="Inconsolata"/>
                <a:sym typeface="Inconsolata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Relationship Id="rId6" Type="http://schemas.openxmlformats.org/officeDocument/2006/relationships/image" Target="../media/image10.jp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1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2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3.jp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4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5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7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9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18.jp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6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deathtothestockphoto.com/" TargetMode="External"/><Relationship Id="rId5" Type="http://schemas.openxmlformats.org/officeDocument/2006/relationships/hyperlink" Target="http://deathtothestockphoto.com/wp-content/uploads/DeathtotheStockPhoto-License.pdf" TargetMode="External"/><Relationship Id="rId6" Type="http://schemas.openxmlformats.org/officeDocument/2006/relationships/image" Target="../media/image22.jp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inconsolata" TargetMode="External"/><Relationship Id="rId4" Type="http://schemas.openxmlformats.org/officeDocument/2006/relationships/hyperlink" Target="https://www.urbanfonts.com/fonts/Pangolin.font" TargetMode="External"/><Relationship Id="rId5" Type="http://schemas.openxmlformats.org/officeDocument/2006/relationships/image" Target="../media/image21.jp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20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6"/>
          <p:cNvSpPr txBox="1"/>
          <p:nvPr>
            <p:ph type="ctrTitle"/>
          </p:nvPr>
        </p:nvSpPr>
        <p:spPr>
          <a:xfrm>
            <a:off x="2745450" y="1197750"/>
            <a:ext cx="3434100" cy="2748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7"/>
          <p:cNvSpPr txBox="1"/>
          <p:nvPr>
            <p:ph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63" name="Google Shape;63;p17"/>
          <p:cNvSpPr txBox="1"/>
          <p:nvPr>
            <p:ph idx="2" type="body"/>
          </p:nvPr>
        </p:nvSpPr>
        <p:spPr>
          <a:xfrm>
            <a:off x="3761704" y="1385498"/>
            <a:ext cx="2730900" cy="213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64" name="Google Shape;64;p17"/>
          <p:cNvSpPr txBox="1"/>
          <p:nvPr>
            <p:ph idx="1" type="body"/>
          </p:nvPr>
        </p:nvSpPr>
        <p:spPr>
          <a:xfrm>
            <a:off x="866375" y="1385498"/>
            <a:ext cx="2730900" cy="213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65" name="Google Shape;65;p17"/>
          <p:cNvSpPr txBox="1"/>
          <p:nvPr>
            <p:ph idx="2" type="body"/>
          </p:nvPr>
        </p:nvSpPr>
        <p:spPr>
          <a:xfrm>
            <a:off x="866375" y="3567610"/>
            <a:ext cx="7820400" cy="114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990000"/>
                </a:solidFill>
              </a:rPr>
              <a:t>More info on how to use this template at </a:t>
            </a:r>
            <a:r>
              <a:rPr b="1" lang="en" sz="1200" u="sng">
                <a:solidFill>
                  <a:srgbClr val="990000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rgbClr val="9900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990000"/>
                </a:solidFill>
              </a:rPr>
              <a:t>This template is free to use under </a:t>
            </a:r>
            <a:r>
              <a:rPr lang="en" sz="1200" u="sng">
                <a:solidFill>
                  <a:srgbClr val="990000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990000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9900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9900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990000"/>
              </a:solidFill>
            </a:endParaRPr>
          </a:p>
        </p:txBody>
      </p:sp>
      <p:sp>
        <p:nvSpPr>
          <p:cNvPr id="66" name="Google Shape;66;p17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Death_to_stock_communicate_hands_5.jpg" id="67" name="Google Shape;67;p17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 rot="123228">
            <a:off x="6804238" y="514461"/>
            <a:ext cx="1607232" cy="160723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p18"/>
          <p:cNvSpPr txBox="1"/>
          <p:nvPr>
            <p:ph type="title"/>
          </p:nvPr>
        </p:nvSpPr>
        <p:spPr>
          <a:xfrm>
            <a:off x="866375" y="1023310"/>
            <a:ext cx="3966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Hello!</a:t>
            </a:r>
            <a:endParaRPr sz="6000"/>
          </a:p>
        </p:txBody>
      </p:sp>
      <p:sp>
        <p:nvSpPr>
          <p:cNvPr id="73" name="Google Shape;73;p18"/>
          <p:cNvSpPr txBox="1"/>
          <p:nvPr>
            <p:ph idx="1" type="body"/>
          </p:nvPr>
        </p:nvSpPr>
        <p:spPr>
          <a:xfrm>
            <a:off x="866375" y="1955748"/>
            <a:ext cx="3966600" cy="210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I am Jayden Smith</a:t>
            </a:r>
            <a:endParaRPr sz="36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 sz="3600"/>
          </a:p>
        </p:txBody>
      </p:sp>
      <p:sp>
        <p:nvSpPr>
          <p:cNvPr id="74" name="Google Shape;74;p18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Death_to_stock_photography_Vibrant-(10-of-10).jpg" id="75" name="Google Shape;75;p1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22685">
            <a:off x="5487158" y="547376"/>
            <a:ext cx="2825099" cy="282509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19"/>
          <p:cNvSpPr txBox="1"/>
          <p:nvPr>
            <p:ph type="ctrTitle"/>
          </p:nvPr>
        </p:nvSpPr>
        <p:spPr>
          <a:xfrm>
            <a:off x="2703525" y="1735750"/>
            <a:ext cx="34863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81" name="Google Shape;81;p19"/>
          <p:cNvSpPr txBox="1"/>
          <p:nvPr>
            <p:ph idx="1" type="subTitle"/>
          </p:nvPr>
        </p:nvSpPr>
        <p:spPr>
          <a:xfrm>
            <a:off x="2703525" y="2763852"/>
            <a:ext cx="34863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20"/>
          <p:cNvSpPr txBox="1"/>
          <p:nvPr>
            <p:ph idx="1" type="body"/>
          </p:nvPr>
        </p:nvSpPr>
        <p:spPr>
          <a:xfrm>
            <a:off x="962850" y="876850"/>
            <a:ext cx="49557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philosophical thoughts from the reader”</a:t>
            </a:r>
            <a:endParaRPr/>
          </a:p>
        </p:txBody>
      </p:sp>
      <p:sp>
        <p:nvSpPr>
          <p:cNvPr id="87" name="Google Shape;87;p20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8" name="Google Shape;88;p20"/>
          <p:cNvSpPr/>
          <p:nvPr/>
        </p:nvSpPr>
        <p:spPr>
          <a:xfrm>
            <a:off x="7098300" y="1076881"/>
            <a:ext cx="1281591" cy="1294312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21"/>
          <p:cNvSpPr txBox="1"/>
          <p:nvPr>
            <p:ph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94" name="Google Shape;94;p21"/>
          <p:cNvSpPr txBox="1"/>
          <p:nvPr>
            <p:ph idx="1" type="body"/>
          </p:nvPr>
        </p:nvSpPr>
        <p:spPr>
          <a:xfrm>
            <a:off x="866375" y="1304543"/>
            <a:ext cx="5626200" cy="306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✗"/>
            </a:pPr>
            <a:r>
              <a:rPr lang="en"/>
              <a:t>Here you have a list of items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✗"/>
            </a:pPr>
            <a:r>
              <a:rPr lang="en"/>
              <a:t>And some text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✗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95" name="Google Shape;95;p21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Death_to_stock_communicate_hands_2.jpg" id="96" name="Google Shape;96;p2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23228">
            <a:off x="6804238" y="514461"/>
            <a:ext cx="1607232" cy="160723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22"/>
          <p:cNvSpPr txBox="1"/>
          <p:nvPr>
            <p:ph idx="4294967295" type="ctrTitle"/>
          </p:nvPr>
        </p:nvSpPr>
        <p:spPr>
          <a:xfrm>
            <a:off x="1070800" y="668950"/>
            <a:ext cx="35511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BIG CONCEPT</a:t>
            </a:r>
            <a:endParaRPr sz="7200"/>
          </a:p>
        </p:txBody>
      </p:sp>
      <p:sp>
        <p:nvSpPr>
          <p:cNvPr id="102" name="Google Shape;102;p22"/>
          <p:cNvSpPr txBox="1"/>
          <p:nvPr>
            <p:ph idx="4294967295" type="subTitle"/>
          </p:nvPr>
        </p:nvSpPr>
        <p:spPr>
          <a:xfrm>
            <a:off x="1070800" y="3057996"/>
            <a:ext cx="3551100" cy="111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03" name="Google Shape;103;p22"/>
          <p:cNvSpPr/>
          <p:nvPr/>
        </p:nvSpPr>
        <p:spPr>
          <a:xfrm>
            <a:off x="6814287" y="1610574"/>
            <a:ext cx="1465647" cy="148511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4" name="Google Shape;104;p22"/>
          <p:cNvSpPr/>
          <p:nvPr/>
        </p:nvSpPr>
        <p:spPr>
          <a:xfrm rot="1473029">
            <a:off x="5481677" y="2352112"/>
            <a:ext cx="856929" cy="834717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5" name="Google Shape;105;p22"/>
          <p:cNvSpPr/>
          <p:nvPr/>
        </p:nvSpPr>
        <p:spPr>
          <a:xfrm>
            <a:off x="6530815" y="1468646"/>
            <a:ext cx="375163" cy="36456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6" name="Google Shape;106;p22"/>
          <p:cNvSpPr/>
          <p:nvPr/>
        </p:nvSpPr>
        <p:spPr>
          <a:xfrm rot="2487027">
            <a:off x="6289570" y="3122809"/>
            <a:ext cx="266888" cy="259347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7" name="Google Shape;107;p22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23"/>
          <p:cNvSpPr txBox="1"/>
          <p:nvPr>
            <p:ph idx="1" type="body"/>
          </p:nvPr>
        </p:nvSpPr>
        <p:spPr>
          <a:xfrm>
            <a:off x="866375" y="1310800"/>
            <a:ext cx="2730900" cy="304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13" name="Google Shape;113;p23"/>
          <p:cNvSpPr txBox="1"/>
          <p:nvPr>
            <p:ph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Split your content</a:t>
            </a:r>
            <a:endParaRPr/>
          </a:p>
        </p:txBody>
      </p:sp>
      <p:sp>
        <p:nvSpPr>
          <p:cNvPr id="114" name="Google Shape;114;p23"/>
          <p:cNvSpPr txBox="1"/>
          <p:nvPr>
            <p:ph idx="2" type="body"/>
          </p:nvPr>
        </p:nvSpPr>
        <p:spPr>
          <a:xfrm>
            <a:off x="3761704" y="1310800"/>
            <a:ext cx="2730900" cy="304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15" name="Google Shape;115;p23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Death_to_stock_communicate_hands_4.jpg" id="116" name="Google Shape;116;p2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23228">
            <a:off x="6804238" y="514461"/>
            <a:ext cx="1607232" cy="160723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24"/>
          <p:cNvSpPr txBox="1"/>
          <p:nvPr>
            <p:ph type="title"/>
          </p:nvPr>
        </p:nvSpPr>
        <p:spPr>
          <a:xfrm>
            <a:off x="866375" y="358375"/>
            <a:ext cx="75678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22" name="Google Shape;122;p24"/>
          <p:cNvSpPr txBox="1"/>
          <p:nvPr>
            <p:ph idx="1" type="body"/>
          </p:nvPr>
        </p:nvSpPr>
        <p:spPr>
          <a:xfrm>
            <a:off x="866375" y="1331673"/>
            <a:ext cx="24393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23" name="Google Shape;123;p24"/>
          <p:cNvSpPr txBox="1"/>
          <p:nvPr>
            <p:ph idx="2" type="body"/>
          </p:nvPr>
        </p:nvSpPr>
        <p:spPr>
          <a:xfrm>
            <a:off x="3430687" y="1331673"/>
            <a:ext cx="24393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24" name="Google Shape;124;p24"/>
          <p:cNvSpPr txBox="1"/>
          <p:nvPr>
            <p:ph idx="3" type="body"/>
          </p:nvPr>
        </p:nvSpPr>
        <p:spPr>
          <a:xfrm>
            <a:off x="5994999" y="1331673"/>
            <a:ext cx="2439300" cy="315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" name="Google Shape;125;p24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25"/>
          <p:cNvSpPr txBox="1"/>
          <p:nvPr>
            <p:ph type="title"/>
          </p:nvPr>
        </p:nvSpPr>
        <p:spPr>
          <a:xfrm>
            <a:off x="866375" y="642310"/>
            <a:ext cx="3966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31" name="Google Shape;131;p25"/>
          <p:cNvSpPr txBox="1"/>
          <p:nvPr>
            <p:ph idx="1" type="body"/>
          </p:nvPr>
        </p:nvSpPr>
        <p:spPr>
          <a:xfrm>
            <a:off x="866375" y="1609350"/>
            <a:ext cx="3966600" cy="283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descr="DeathtoStock_CreativeSpace4-11.45.jpg" id="132" name="Google Shape;132;p2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22685">
            <a:off x="5487158" y="547376"/>
            <a:ext cx="2825099" cy="2825099"/>
          </a:xfrm>
          <a:prstGeom prst="rect">
            <a:avLst/>
          </a:prstGeom>
          <a:noFill/>
          <a:ln>
            <a:noFill/>
          </a:ln>
        </p:spPr>
      </p:pic>
      <p:sp>
        <p:nvSpPr>
          <p:cNvPr id="133" name="Google Shape;133;p25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26"/>
          <p:cNvSpPr txBox="1"/>
          <p:nvPr>
            <p:ph idx="4294967295" type="title"/>
          </p:nvPr>
        </p:nvSpPr>
        <p:spPr>
          <a:xfrm>
            <a:off x="2663400" y="3873625"/>
            <a:ext cx="3621900" cy="928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Want big impact?</a:t>
            </a:r>
            <a:endParaRPr sz="18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Use big image.</a:t>
            </a:r>
            <a:endParaRPr sz="18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139" name="Google Shape;139;p26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27"/>
          <p:cNvSpPr txBox="1"/>
          <p:nvPr>
            <p:ph idx="4294967295"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Charts explain your ideas</a:t>
            </a:r>
            <a:endParaRPr/>
          </a:p>
        </p:txBody>
      </p:sp>
      <p:sp>
        <p:nvSpPr>
          <p:cNvPr id="145" name="Google Shape;145;p27"/>
          <p:cNvSpPr/>
          <p:nvPr/>
        </p:nvSpPr>
        <p:spPr>
          <a:xfrm>
            <a:off x="1742191" y="1354525"/>
            <a:ext cx="1702800" cy="1702800"/>
          </a:xfrm>
          <a:prstGeom prst="ellipse">
            <a:avLst/>
          </a:prstGeom>
          <a:noFill/>
          <a:ln cap="flat" cmpd="sng" w="9525">
            <a:solidFill>
              <a:srgbClr val="0B5394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Gray</a:t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146" name="Google Shape;146;p27"/>
          <p:cNvSpPr/>
          <p:nvPr/>
        </p:nvSpPr>
        <p:spPr>
          <a:xfrm>
            <a:off x="1035625" y="2545787"/>
            <a:ext cx="1702800" cy="1702800"/>
          </a:xfrm>
          <a:prstGeom prst="ellipse">
            <a:avLst/>
          </a:prstGeom>
          <a:noFill/>
          <a:ln cap="flat" cmpd="sng" w="9525">
            <a:solidFill>
              <a:srgbClr val="0B5394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White</a:t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147" name="Google Shape;147;p27"/>
          <p:cNvSpPr/>
          <p:nvPr/>
        </p:nvSpPr>
        <p:spPr>
          <a:xfrm>
            <a:off x="2448735" y="2545787"/>
            <a:ext cx="1702800" cy="1702800"/>
          </a:xfrm>
          <a:prstGeom prst="ellipse">
            <a:avLst/>
          </a:prstGeom>
          <a:noFill/>
          <a:ln cap="flat" cmpd="sng" w="9525">
            <a:solidFill>
              <a:srgbClr val="0B5394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Black</a:t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148" name="Google Shape;148;p27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9" name="Google Shape;149;p27"/>
          <p:cNvSpPr/>
          <p:nvPr/>
        </p:nvSpPr>
        <p:spPr>
          <a:xfrm>
            <a:off x="7144325" y="1041800"/>
            <a:ext cx="1131192" cy="1357521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28"/>
          <p:cNvSpPr txBox="1"/>
          <p:nvPr>
            <p:ph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compare data</a:t>
            </a:r>
            <a:endParaRPr/>
          </a:p>
        </p:txBody>
      </p:sp>
      <p:graphicFrame>
        <p:nvGraphicFramePr>
          <p:cNvPr id="155" name="Google Shape;155;p28"/>
          <p:cNvGraphicFramePr/>
          <p:nvPr/>
        </p:nvGraphicFramePr>
        <p:xfrm>
          <a:off x="984500" y="16330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{8A86D396-4C96-499F-BDCC-0208F5A07FFC}</a:tableStyleId>
              </a:tblPr>
              <a:tblGrid>
                <a:gridCol w="1272075"/>
                <a:gridCol w="1272075"/>
                <a:gridCol w="1272075"/>
                <a:gridCol w="1272075"/>
              </a:tblGrid>
              <a:tr h="583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A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B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C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834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Yellow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10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20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7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834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Blue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30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15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10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834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Orange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5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24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0B5394"/>
                          </a:solidFill>
                          <a:latin typeface="Pangolin"/>
                          <a:ea typeface="Pangolin"/>
                          <a:cs typeface="Pangolin"/>
                          <a:sym typeface="Pangolin"/>
                        </a:rPr>
                        <a:t>16</a:t>
                      </a:r>
                      <a:endParaRPr sz="1800">
                        <a:solidFill>
                          <a:srgbClr val="0B5394"/>
                        </a:solidFill>
                        <a:latin typeface="Pangolin"/>
                        <a:ea typeface="Pangolin"/>
                        <a:cs typeface="Pangolin"/>
                        <a:sym typeface="Pangol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B5394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B539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56" name="Google Shape;156;p28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Death_to_stock_communicate_hands_3.jpg" id="157" name="Google Shape;157;p2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23228">
            <a:off x="6804238" y="514461"/>
            <a:ext cx="1607232" cy="160723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p29"/>
          <p:cNvSpPr/>
          <p:nvPr/>
        </p:nvSpPr>
        <p:spPr>
          <a:xfrm>
            <a:off x="1372425" y="980975"/>
            <a:ext cx="7047309" cy="3357183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noFill/>
          <a:ln cap="flat" cmpd="sng" w="9525">
            <a:solidFill>
              <a:srgbClr val="0B539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p29"/>
          <p:cNvSpPr txBox="1"/>
          <p:nvPr>
            <p:ph idx="4294967295"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64" name="Google Shape;164;p29"/>
          <p:cNvSpPr/>
          <p:nvPr/>
        </p:nvSpPr>
        <p:spPr>
          <a:xfrm>
            <a:off x="2577750" y="1705350"/>
            <a:ext cx="7629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Pangolin"/>
                <a:ea typeface="Pangolin"/>
                <a:cs typeface="Pangolin"/>
                <a:sym typeface="Pangolin"/>
              </a:rPr>
              <a:t>our office</a:t>
            </a:r>
            <a:endParaRPr sz="1000">
              <a:solidFill>
                <a:srgbClr val="FFFFFF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165" name="Google Shape;165;p29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6" name="Google Shape;166;p29"/>
          <p:cNvSpPr/>
          <p:nvPr/>
        </p:nvSpPr>
        <p:spPr>
          <a:xfrm>
            <a:off x="1918750" y="2099025"/>
            <a:ext cx="173400" cy="164700"/>
          </a:xfrm>
          <a:prstGeom prst="star5">
            <a:avLst>
              <a:gd fmla="val 26288" name="adj"/>
              <a:gd fmla="val 105146" name="hf"/>
              <a:gd fmla="val 110557" name="vf"/>
            </a:avLst>
          </a:prstGeom>
          <a:solidFill>
            <a:srgbClr val="99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29"/>
          <p:cNvSpPr/>
          <p:nvPr/>
        </p:nvSpPr>
        <p:spPr>
          <a:xfrm>
            <a:off x="3389050" y="3432050"/>
            <a:ext cx="173400" cy="164700"/>
          </a:xfrm>
          <a:prstGeom prst="star5">
            <a:avLst>
              <a:gd fmla="val 26288" name="adj"/>
              <a:gd fmla="val 105146" name="hf"/>
              <a:gd fmla="val 110557" name="vf"/>
            </a:avLst>
          </a:prstGeom>
          <a:solidFill>
            <a:srgbClr val="99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29"/>
          <p:cNvSpPr/>
          <p:nvPr/>
        </p:nvSpPr>
        <p:spPr>
          <a:xfrm>
            <a:off x="4255325" y="1845525"/>
            <a:ext cx="173400" cy="164700"/>
          </a:xfrm>
          <a:prstGeom prst="star5">
            <a:avLst>
              <a:gd fmla="val 26288" name="adj"/>
              <a:gd fmla="val 105146" name="hf"/>
              <a:gd fmla="val 110557" name="vf"/>
            </a:avLst>
          </a:prstGeom>
          <a:solidFill>
            <a:srgbClr val="99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29"/>
          <p:cNvSpPr/>
          <p:nvPr/>
        </p:nvSpPr>
        <p:spPr>
          <a:xfrm>
            <a:off x="4892775" y="3709400"/>
            <a:ext cx="173400" cy="164700"/>
          </a:xfrm>
          <a:prstGeom prst="star5">
            <a:avLst>
              <a:gd fmla="val 26288" name="adj"/>
              <a:gd fmla="val 105146" name="hf"/>
              <a:gd fmla="val 110557" name="vf"/>
            </a:avLst>
          </a:prstGeom>
          <a:solidFill>
            <a:srgbClr val="99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29"/>
          <p:cNvSpPr/>
          <p:nvPr/>
        </p:nvSpPr>
        <p:spPr>
          <a:xfrm>
            <a:off x="6729175" y="2263725"/>
            <a:ext cx="173400" cy="164700"/>
          </a:xfrm>
          <a:prstGeom prst="star5">
            <a:avLst>
              <a:gd fmla="val 26288" name="adj"/>
              <a:gd fmla="val 105146" name="hf"/>
              <a:gd fmla="val 110557" name="vf"/>
            </a:avLst>
          </a:prstGeom>
          <a:solidFill>
            <a:srgbClr val="99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p29"/>
          <p:cNvSpPr/>
          <p:nvPr/>
        </p:nvSpPr>
        <p:spPr>
          <a:xfrm>
            <a:off x="7284275" y="3748775"/>
            <a:ext cx="173400" cy="164700"/>
          </a:xfrm>
          <a:prstGeom prst="star5">
            <a:avLst>
              <a:gd fmla="val 26288" name="adj"/>
              <a:gd fmla="val 105146" name="hf"/>
              <a:gd fmla="val 110557" name="vf"/>
            </a:avLst>
          </a:prstGeom>
          <a:solidFill>
            <a:srgbClr val="99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30"/>
          <p:cNvSpPr txBox="1"/>
          <p:nvPr>
            <p:ph idx="4294967295" type="ctrTitle"/>
          </p:nvPr>
        </p:nvSpPr>
        <p:spPr>
          <a:xfrm>
            <a:off x="1006725" y="1659550"/>
            <a:ext cx="4786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</a:t>
            </a:r>
            <a:endParaRPr sz="7200"/>
          </a:p>
        </p:txBody>
      </p:sp>
      <p:sp>
        <p:nvSpPr>
          <p:cNvPr id="177" name="Google Shape;177;p30"/>
          <p:cNvSpPr txBox="1"/>
          <p:nvPr>
            <p:ph idx="4294967295" type="subTitle"/>
          </p:nvPr>
        </p:nvSpPr>
        <p:spPr>
          <a:xfrm>
            <a:off x="1006725" y="2763852"/>
            <a:ext cx="4786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178" name="Google Shape;178;p30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DeathtoStock_Clementine10.jpg" id="179" name="Google Shape;179;p3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23228">
            <a:off x="6804238" y="514461"/>
            <a:ext cx="1607232" cy="160723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p31"/>
          <p:cNvSpPr txBox="1"/>
          <p:nvPr>
            <p:ph idx="4294967295" type="ctrTitle"/>
          </p:nvPr>
        </p:nvSpPr>
        <p:spPr>
          <a:xfrm>
            <a:off x="990600" y="876600"/>
            <a:ext cx="51165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89,526,124$</a:t>
            </a:r>
            <a:endParaRPr sz="4800"/>
          </a:p>
        </p:txBody>
      </p:sp>
      <p:sp>
        <p:nvSpPr>
          <p:cNvPr id="185" name="Google Shape;185;p31"/>
          <p:cNvSpPr txBox="1"/>
          <p:nvPr>
            <p:ph idx="4294967295" type="subTitle"/>
          </p:nvPr>
        </p:nvSpPr>
        <p:spPr>
          <a:xfrm>
            <a:off x="990600" y="1487508"/>
            <a:ext cx="51168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186" name="Google Shape;186;p31"/>
          <p:cNvSpPr txBox="1"/>
          <p:nvPr>
            <p:ph idx="4294967295" type="ctrTitle"/>
          </p:nvPr>
        </p:nvSpPr>
        <p:spPr>
          <a:xfrm>
            <a:off x="990600" y="3200693"/>
            <a:ext cx="51165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100%</a:t>
            </a:r>
            <a:endParaRPr sz="4800"/>
          </a:p>
        </p:txBody>
      </p:sp>
      <p:sp>
        <p:nvSpPr>
          <p:cNvPr id="187" name="Google Shape;187;p31"/>
          <p:cNvSpPr txBox="1"/>
          <p:nvPr>
            <p:ph idx="4294967295" type="subTitle"/>
          </p:nvPr>
        </p:nvSpPr>
        <p:spPr>
          <a:xfrm>
            <a:off x="990600" y="3811601"/>
            <a:ext cx="51168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188" name="Google Shape;188;p31"/>
          <p:cNvSpPr txBox="1"/>
          <p:nvPr>
            <p:ph idx="4294967295" type="ctrTitle"/>
          </p:nvPr>
        </p:nvSpPr>
        <p:spPr>
          <a:xfrm>
            <a:off x="990600" y="2038647"/>
            <a:ext cx="51165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users</a:t>
            </a:r>
            <a:endParaRPr sz="4800"/>
          </a:p>
        </p:txBody>
      </p:sp>
      <p:sp>
        <p:nvSpPr>
          <p:cNvPr id="189" name="Google Shape;189;p31"/>
          <p:cNvSpPr txBox="1"/>
          <p:nvPr>
            <p:ph idx="4294967295" type="subTitle"/>
          </p:nvPr>
        </p:nvSpPr>
        <p:spPr>
          <a:xfrm>
            <a:off x="990600" y="2649555"/>
            <a:ext cx="51168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190" name="Google Shape;190;p31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Death_to_stock_communicate_hands_1.jpg" id="191" name="Google Shape;191;p3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23228">
            <a:off x="6804238" y="514461"/>
            <a:ext cx="1607232" cy="160723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32"/>
          <p:cNvSpPr txBox="1"/>
          <p:nvPr>
            <p:ph idx="4294967295"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197" name="Google Shape;197;p32"/>
          <p:cNvSpPr/>
          <p:nvPr/>
        </p:nvSpPr>
        <p:spPr>
          <a:xfrm>
            <a:off x="1018775" y="1638225"/>
            <a:ext cx="2154900" cy="2315400"/>
          </a:xfrm>
          <a:prstGeom prst="homePlate">
            <a:avLst>
              <a:gd fmla="val 30129" name="adj"/>
            </a:avLst>
          </a:prstGeom>
          <a:noFill/>
          <a:ln cap="flat" cmpd="sng" w="9525">
            <a:solidFill>
              <a:srgbClr val="0B5394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first</a:t>
            </a:r>
            <a:endParaRPr sz="18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198" name="Google Shape;198;p32"/>
          <p:cNvSpPr/>
          <p:nvPr/>
        </p:nvSpPr>
        <p:spPr>
          <a:xfrm>
            <a:off x="2636916" y="1638225"/>
            <a:ext cx="2196000" cy="2315400"/>
          </a:xfrm>
          <a:prstGeom prst="chevron">
            <a:avLst>
              <a:gd fmla="val 29853" name="adj"/>
            </a:avLst>
          </a:prstGeom>
          <a:noFill/>
          <a:ln cap="flat" cmpd="sng" w="9525">
            <a:solidFill>
              <a:srgbClr val="0B5394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second</a:t>
            </a:r>
            <a:endParaRPr sz="18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199" name="Google Shape;199;p32"/>
          <p:cNvSpPr/>
          <p:nvPr/>
        </p:nvSpPr>
        <p:spPr>
          <a:xfrm>
            <a:off x="4296500" y="1638225"/>
            <a:ext cx="2196000" cy="2315400"/>
          </a:xfrm>
          <a:prstGeom prst="chevron">
            <a:avLst>
              <a:gd fmla="val 29853" name="adj"/>
            </a:avLst>
          </a:prstGeom>
          <a:noFill/>
          <a:ln cap="flat" cmpd="sng" w="9525">
            <a:solidFill>
              <a:srgbClr val="0B5394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last</a:t>
            </a:r>
            <a:endParaRPr sz="18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200" name="Google Shape;200;p32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1" name="Google Shape;201;p32"/>
          <p:cNvSpPr/>
          <p:nvPr/>
        </p:nvSpPr>
        <p:spPr>
          <a:xfrm>
            <a:off x="7129125" y="1020552"/>
            <a:ext cx="1245054" cy="1294696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p33"/>
          <p:cNvSpPr txBox="1"/>
          <p:nvPr>
            <p:ph type="title"/>
          </p:nvPr>
        </p:nvSpPr>
        <p:spPr>
          <a:xfrm>
            <a:off x="866375" y="358375"/>
            <a:ext cx="75678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07" name="Google Shape;207;p33"/>
          <p:cNvSpPr txBox="1"/>
          <p:nvPr>
            <p:ph idx="1" type="body"/>
          </p:nvPr>
        </p:nvSpPr>
        <p:spPr>
          <a:xfrm>
            <a:off x="866375" y="1331674"/>
            <a:ext cx="2439300" cy="139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08" name="Google Shape;208;p33"/>
          <p:cNvSpPr txBox="1"/>
          <p:nvPr>
            <p:ph idx="2" type="body"/>
          </p:nvPr>
        </p:nvSpPr>
        <p:spPr>
          <a:xfrm>
            <a:off x="3430687" y="1331674"/>
            <a:ext cx="2439300" cy="139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09" name="Google Shape;209;p33"/>
          <p:cNvSpPr txBox="1"/>
          <p:nvPr>
            <p:ph idx="3" type="body"/>
          </p:nvPr>
        </p:nvSpPr>
        <p:spPr>
          <a:xfrm>
            <a:off x="5995000" y="1331674"/>
            <a:ext cx="2439300" cy="139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10" name="Google Shape;210;p33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1" name="Google Shape;211;p33"/>
          <p:cNvSpPr txBox="1"/>
          <p:nvPr>
            <p:ph idx="1" type="body"/>
          </p:nvPr>
        </p:nvSpPr>
        <p:spPr>
          <a:xfrm>
            <a:off x="866375" y="2793033"/>
            <a:ext cx="2439300" cy="139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12" name="Google Shape;212;p33"/>
          <p:cNvSpPr txBox="1"/>
          <p:nvPr>
            <p:ph idx="2" type="body"/>
          </p:nvPr>
        </p:nvSpPr>
        <p:spPr>
          <a:xfrm>
            <a:off x="3430687" y="2793033"/>
            <a:ext cx="2439300" cy="139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13" name="Google Shape;213;p33"/>
          <p:cNvSpPr txBox="1"/>
          <p:nvPr>
            <p:ph idx="3" type="body"/>
          </p:nvPr>
        </p:nvSpPr>
        <p:spPr>
          <a:xfrm>
            <a:off x="5995000" y="2793033"/>
            <a:ext cx="2439300" cy="139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34"/>
          <p:cNvSpPr txBox="1"/>
          <p:nvPr>
            <p:ph idx="1" type="body"/>
          </p:nvPr>
        </p:nvSpPr>
        <p:spPr>
          <a:xfrm>
            <a:off x="924850" y="3872900"/>
            <a:ext cx="75990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219" name="Google Shape;219;p34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20" name="Google Shape;220;p34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487238" y="506150"/>
            <a:ext cx="4169530" cy="35681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35"/>
          <p:cNvSpPr/>
          <p:nvPr/>
        </p:nvSpPr>
        <p:spPr>
          <a:xfrm>
            <a:off x="5689649" y="738351"/>
            <a:ext cx="1751444" cy="3514424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noFill/>
          <a:ln cap="flat" cmpd="sng" w="9525">
            <a:solidFill>
              <a:srgbClr val="0B539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35"/>
          <p:cNvSpPr txBox="1"/>
          <p:nvPr>
            <p:ph idx="4294967295" type="body"/>
          </p:nvPr>
        </p:nvSpPr>
        <p:spPr>
          <a:xfrm>
            <a:off x="866375" y="1307525"/>
            <a:ext cx="3975000" cy="306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27" name="Google Shape;227;p35"/>
          <p:cNvSpPr/>
          <p:nvPr/>
        </p:nvSpPr>
        <p:spPr>
          <a:xfrm>
            <a:off x="5768409" y="1033081"/>
            <a:ext cx="1593900" cy="283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Place your screenshot here</a:t>
            </a:r>
            <a:endParaRPr sz="10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228" name="Google Shape;228;p35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29" name="Google Shape;229;p35"/>
          <p:cNvSpPr txBox="1"/>
          <p:nvPr>
            <p:ph idx="4294967295" type="title"/>
          </p:nvPr>
        </p:nvSpPr>
        <p:spPr>
          <a:xfrm>
            <a:off x="866375" y="358375"/>
            <a:ext cx="39750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Android project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p36"/>
          <p:cNvSpPr/>
          <p:nvPr/>
        </p:nvSpPr>
        <p:spPr>
          <a:xfrm>
            <a:off x="5744050" y="668100"/>
            <a:ext cx="1748368" cy="3679312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noFill/>
          <a:ln cap="flat" cmpd="sng" w="9525">
            <a:solidFill>
              <a:srgbClr val="0B539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235" name="Google Shape;235;p36"/>
          <p:cNvSpPr/>
          <p:nvPr/>
        </p:nvSpPr>
        <p:spPr>
          <a:xfrm>
            <a:off x="5867632" y="1198923"/>
            <a:ext cx="1491300" cy="263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Place your screenshot here</a:t>
            </a:r>
            <a:endParaRPr sz="10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236" name="Google Shape;236;p36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7" name="Google Shape;237;p36"/>
          <p:cNvSpPr txBox="1"/>
          <p:nvPr>
            <p:ph idx="4294967295" type="body"/>
          </p:nvPr>
        </p:nvSpPr>
        <p:spPr>
          <a:xfrm>
            <a:off x="866375" y="1307525"/>
            <a:ext cx="3975000" cy="306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38" name="Google Shape;238;p36"/>
          <p:cNvSpPr txBox="1"/>
          <p:nvPr>
            <p:ph idx="4294967295" type="title"/>
          </p:nvPr>
        </p:nvSpPr>
        <p:spPr>
          <a:xfrm>
            <a:off x="866375" y="358375"/>
            <a:ext cx="39750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iPhone</a:t>
            </a:r>
            <a:r>
              <a:rPr lang="en"/>
              <a:t> project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p37"/>
          <p:cNvSpPr/>
          <p:nvPr/>
        </p:nvSpPr>
        <p:spPr>
          <a:xfrm>
            <a:off x="5332100" y="640646"/>
            <a:ext cx="2705164" cy="3825569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noFill/>
          <a:ln cap="flat" cmpd="sng" w="9525">
            <a:solidFill>
              <a:srgbClr val="0B539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4" name="Google Shape;244;p37"/>
          <p:cNvSpPr/>
          <p:nvPr/>
        </p:nvSpPr>
        <p:spPr>
          <a:xfrm>
            <a:off x="5518764" y="992661"/>
            <a:ext cx="2342400" cy="313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Place your screenshot here</a:t>
            </a:r>
            <a:endParaRPr sz="10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245" name="Google Shape;245;p37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6" name="Google Shape;246;p37"/>
          <p:cNvSpPr txBox="1"/>
          <p:nvPr>
            <p:ph idx="4294967295" type="body"/>
          </p:nvPr>
        </p:nvSpPr>
        <p:spPr>
          <a:xfrm>
            <a:off x="866375" y="1307525"/>
            <a:ext cx="3975000" cy="306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47" name="Google Shape;247;p37"/>
          <p:cNvSpPr txBox="1"/>
          <p:nvPr>
            <p:ph idx="4294967295" type="title"/>
          </p:nvPr>
        </p:nvSpPr>
        <p:spPr>
          <a:xfrm>
            <a:off x="866375" y="358375"/>
            <a:ext cx="39750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Tablet</a:t>
            </a:r>
            <a:r>
              <a:rPr lang="en"/>
              <a:t> project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p38"/>
          <p:cNvSpPr/>
          <p:nvPr/>
        </p:nvSpPr>
        <p:spPr>
          <a:xfrm>
            <a:off x="4060350" y="927851"/>
            <a:ext cx="4232737" cy="3295234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noFill/>
          <a:ln cap="flat" cmpd="sng" w="9525">
            <a:solidFill>
              <a:srgbClr val="0B539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3" name="Google Shape;253;p38"/>
          <p:cNvSpPr/>
          <p:nvPr/>
        </p:nvSpPr>
        <p:spPr>
          <a:xfrm>
            <a:off x="4237480" y="1102846"/>
            <a:ext cx="3878700" cy="24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Place your screenshot here</a:t>
            </a:r>
            <a:endParaRPr sz="10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254" name="Google Shape;254;p38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5" name="Google Shape;255;p38"/>
          <p:cNvSpPr txBox="1"/>
          <p:nvPr>
            <p:ph idx="4294967295" type="body"/>
          </p:nvPr>
        </p:nvSpPr>
        <p:spPr>
          <a:xfrm>
            <a:off x="866375" y="1307525"/>
            <a:ext cx="2501700" cy="306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56" name="Google Shape;256;p38"/>
          <p:cNvSpPr txBox="1"/>
          <p:nvPr>
            <p:ph idx="4294967295" type="title"/>
          </p:nvPr>
        </p:nvSpPr>
        <p:spPr>
          <a:xfrm>
            <a:off x="866375" y="358375"/>
            <a:ext cx="39750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Desktop</a:t>
            </a:r>
            <a:r>
              <a:rPr lang="en"/>
              <a:t> project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p39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2" name="Google Shape;262;p39"/>
          <p:cNvSpPr txBox="1"/>
          <p:nvPr>
            <p:ph idx="4294967295" type="title"/>
          </p:nvPr>
        </p:nvSpPr>
        <p:spPr>
          <a:xfrm>
            <a:off x="866375" y="1023310"/>
            <a:ext cx="3966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Thanks</a:t>
            </a:r>
            <a:r>
              <a:rPr lang="en" sz="6000"/>
              <a:t>!</a:t>
            </a:r>
            <a:endParaRPr sz="6000"/>
          </a:p>
        </p:txBody>
      </p:sp>
      <p:sp>
        <p:nvSpPr>
          <p:cNvPr id="263" name="Google Shape;263;p39"/>
          <p:cNvSpPr txBox="1"/>
          <p:nvPr>
            <p:ph idx="4294967295" type="body"/>
          </p:nvPr>
        </p:nvSpPr>
        <p:spPr>
          <a:xfrm>
            <a:off x="866375" y="1955748"/>
            <a:ext cx="3966600" cy="210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Any questions?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at:</a:t>
            </a:r>
            <a:endParaRPr/>
          </a:p>
          <a:p>
            <a:pPr indent="-317500" lvl="0" marL="457200" rtl="0" algn="l">
              <a:spcBef>
                <a:spcPts val="1000"/>
              </a:spcBef>
              <a:spcAft>
                <a:spcPts val="0"/>
              </a:spcAft>
              <a:buSzPts val="1400"/>
              <a:buChar char="✗"/>
            </a:pPr>
            <a:r>
              <a:rPr lang="en"/>
              <a:t>@username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✗"/>
            </a:pPr>
            <a:r>
              <a:rPr lang="en"/>
              <a:t>user@mail.me</a:t>
            </a:r>
            <a:endParaRPr/>
          </a:p>
        </p:txBody>
      </p:sp>
      <p:sp>
        <p:nvSpPr>
          <p:cNvPr id="264" name="Google Shape;264;p39"/>
          <p:cNvSpPr/>
          <p:nvPr/>
        </p:nvSpPr>
        <p:spPr>
          <a:xfrm>
            <a:off x="5875463" y="1578259"/>
            <a:ext cx="1934246" cy="1786513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40"/>
          <p:cNvSpPr txBox="1"/>
          <p:nvPr>
            <p:ph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70" name="Google Shape;270;p40"/>
          <p:cNvSpPr txBox="1"/>
          <p:nvPr>
            <p:ph idx="1" type="body"/>
          </p:nvPr>
        </p:nvSpPr>
        <p:spPr>
          <a:xfrm>
            <a:off x="866375" y="1304543"/>
            <a:ext cx="5626200" cy="306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Special thanks to all the people who made and released these awesome resources for free:</a:t>
            </a:r>
            <a:endParaRPr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✗"/>
            </a:pPr>
            <a:r>
              <a:rPr lang="en"/>
              <a:t>Presentation template by </a:t>
            </a:r>
            <a:r>
              <a:rPr lang="en" u="sng">
                <a:hlinkClick r:id="rId3"/>
              </a:rPr>
              <a:t>SlidesCarnival</a:t>
            </a:r>
            <a:endParaRPr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✗"/>
            </a:pPr>
            <a:r>
              <a:rPr lang="en"/>
              <a:t>Photographs by </a:t>
            </a:r>
            <a:r>
              <a:rPr lang="en" u="sng">
                <a:hlinkClick r:id="rId4"/>
              </a:rPr>
              <a:t>Death to the Stock Photo</a:t>
            </a:r>
            <a:r>
              <a:rPr lang="en"/>
              <a:t> (</a:t>
            </a:r>
            <a:r>
              <a:rPr lang="en" u="sng">
                <a:hlinkClick r:id="rId5"/>
              </a:rPr>
              <a:t>license</a:t>
            </a:r>
            <a:r>
              <a:rPr lang="en"/>
              <a:t>)</a:t>
            </a:r>
            <a:endParaRPr/>
          </a:p>
        </p:txBody>
      </p:sp>
      <p:sp>
        <p:nvSpPr>
          <p:cNvPr id="271" name="Google Shape;271;p40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Death_to_stock_communicate_hands_8.jpg" id="272" name="Google Shape;272;p40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 rot="123228">
            <a:off x="6804238" y="514461"/>
            <a:ext cx="1607232" cy="160723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41"/>
          <p:cNvSpPr txBox="1"/>
          <p:nvPr>
            <p:ph type="title"/>
          </p:nvPr>
        </p:nvSpPr>
        <p:spPr>
          <a:xfrm>
            <a:off x="866375" y="358385"/>
            <a:ext cx="5626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78" name="Google Shape;278;p41"/>
          <p:cNvSpPr txBox="1"/>
          <p:nvPr>
            <p:ph idx="1" type="body"/>
          </p:nvPr>
        </p:nvSpPr>
        <p:spPr>
          <a:xfrm>
            <a:off x="866375" y="1304543"/>
            <a:ext cx="5626200" cy="306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presentation uses the following typographies:</a:t>
            </a:r>
            <a:endParaRPr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✗"/>
            </a:pPr>
            <a:r>
              <a:rPr lang="en"/>
              <a:t>Titles: </a:t>
            </a:r>
            <a:r>
              <a:rPr lang="en"/>
              <a:t>Inconsolata</a:t>
            </a:r>
            <a:endParaRPr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✗"/>
            </a:pPr>
            <a:r>
              <a:rPr lang="en"/>
              <a:t>Body copy: </a:t>
            </a:r>
            <a:r>
              <a:rPr lang="en"/>
              <a:t>Pangolin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download the fonts on these pages: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hlinkClick r:id="rId3"/>
              </a:rPr>
              <a:t>https://www.fontsquirrel.com/fonts/inconsolata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hlinkClick r:id="rId4"/>
              </a:rPr>
              <a:t>https://www.urbanfonts.com/fonts/Pangolin.font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9" name="Google Shape;279;p41"/>
          <p:cNvSpPr txBox="1"/>
          <p:nvPr/>
        </p:nvSpPr>
        <p:spPr>
          <a:xfrm>
            <a:off x="866375" y="4000946"/>
            <a:ext cx="75735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990000"/>
                </a:solidFill>
                <a:latin typeface="Pangolin"/>
                <a:ea typeface="Pangolin"/>
                <a:cs typeface="Pangolin"/>
                <a:sym typeface="Pangolin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990000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990000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990000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280" name="Google Shape;280;p41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Death_to_stock_communicate_hands_10.jpg" id="281" name="Google Shape;281;p41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 rot="123228">
            <a:off x="6804238" y="514461"/>
            <a:ext cx="1607232" cy="160723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p42"/>
          <p:cNvSpPr txBox="1"/>
          <p:nvPr/>
        </p:nvSpPr>
        <p:spPr>
          <a:xfrm>
            <a:off x="5800100" y="799700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SlidesCarnival icons are editable shapes</a:t>
            </a:r>
            <a:r>
              <a:rPr lang="en" sz="9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. </a:t>
            </a:r>
            <a:endParaRPr sz="9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This means that you can:</a:t>
            </a:r>
            <a:endParaRPr sz="9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900"/>
              <a:buFont typeface="Pangolin"/>
              <a:buChar char="●"/>
            </a:pPr>
            <a:r>
              <a:rPr lang="en" sz="9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Resize them without losing quality.</a:t>
            </a:r>
            <a:endParaRPr sz="9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900"/>
              <a:buFont typeface="Pangolin"/>
              <a:buChar char="●"/>
            </a:pPr>
            <a:r>
              <a:rPr lang="en" sz="9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Change fill color and opacity.</a:t>
            </a:r>
            <a:endParaRPr sz="9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Isn’t that nice? :)</a:t>
            </a:r>
            <a:endParaRPr sz="9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Examples:</a:t>
            </a:r>
            <a:endParaRPr sz="9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287" name="Google Shape;287;p42"/>
          <p:cNvSpPr/>
          <p:nvPr/>
        </p:nvSpPr>
        <p:spPr>
          <a:xfrm>
            <a:off x="937425" y="745725"/>
            <a:ext cx="296507" cy="380431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42"/>
          <p:cNvSpPr/>
          <p:nvPr/>
        </p:nvSpPr>
        <p:spPr>
          <a:xfrm>
            <a:off x="1393310" y="798865"/>
            <a:ext cx="316335" cy="267822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42"/>
          <p:cNvSpPr/>
          <p:nvPr/>
        </p:nvSpPr>
        <p:spPr>
          <a:xfrm>
            <a:off x="1863130" y="799697"/>
            <a:ext cx="307028" cy="271202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42"/>
          <p:cNvSpPr/>
          <p:nvPr/>
        </p:nvSpPr>
        <p:spPr>
          <a:xfrm>
            <a:off x="2359502" y="792539"/>
            <a:ext cx="250108" cy="280890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42"/>
          <p:cNvSpPr/>
          <p:nvPr/>
        </p:nvSpPr>
        <p:spPr>
          <a:xfrm>
            <a:off x="2841108" y="790009"/>
            <a:ext cx="212999" cy="283421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" name="Google Shape;292;p42"/>
          <p:cNvSpPr/>
          <p:nvPr/>
        </p:nvSpPr>
        <p:spPr>
          <a:xfrm>
            <a:off x="3247649" y="786629"/>
            <a:ext cx="328988" cy="290597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42"/>
          <p:cNvSpPr/>
          <p:nvPr/>
        </p:nvSpPr>
        <p:spPr>
          <a:xfrm>
            <a:off x="3737713" y="769331"/>
            <a:ext cx="282156" cy="326024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42"/>
          <p:cNvSpPr/>
          <p:nvPr/>
        </p:nvSpPr>
        <p:spPr>
          <a:xfrm>
            <a:off x="4180945" y="790425"/>
            <a:ext cx="328555" cy="287217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42"/>
          <p:cNvSpPr/>
          <p:nvPr/>
        </p:nvSpPr>
        <p:spPr>
          <a:xfrm>
            <a:off x="4664665" y="795486"/>
            <a:ext cx="290597" cy="277095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6" name="Google Shape;296;p42"/>
          <p:cNvSpPr/>
          <p:nvPr/>
        </p:nvSpPr>
        <p:spPr>
          <a:xfrm>
            <a:off x="5135317" y="788744"/>
            <a:ext cx="282156" cy="288066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7" name="Google Shape;297;p42"/>
          <p:cNvSpPr/>
          <p:nvPr/>
        </p:nvSpPr>
        <p:spPr>
          <a:xfrm>
            <a:off x="940805" y="1216380"/>
            <a:ext cx="292278" cy="361868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42"/>
          <p:cNvSpPr/>
          <p:nvPr/>
        </p:nvSpPr>
        <p:spPr>
          <a:xfrm>
            <a:off x="1406812" y="1216380"/>
            <a:ext cx="292278" cy="361868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" name="Google Shape;299;p42"/>
          <p:cNvSpPr/>
          <p:nvPr/>
        </p:nvSpPr>
        <p:spPr>
          <a:xfrm>
            <a:off x="1864811" y="1270786"/>
            <a:ext cx="301551" cy="259381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42"/>
          <p:cNvSpPr/>
          <p:nvPr/>
        </p:nvSpPr>
        <p:spPr>
          <a:xfrm>
            <a:off x="2330402" y="1244632"/>
            <a:ext cx="301135" cy="304931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" name="Google Shape;301;p42"/>
          <p:cNvSpPr/>
          <p:nvPr/>
        </p:nvSpPr>
        <p:spPr>
          <a:xfrm>
            <a:off x="2798523" y="1264459"/>
            <a:ext cx="298604" cy="264026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" name="Google Shape;302;p42"/>
          <p:cNvSpPr/>
          <p:nvPr/>
        </p:nvSpPr>
        <p:spPr>
          <a:xfrm>
            <a:off x="3269591" y="1264459"/>
            <a:ext cx="289747" cy="266972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p42"/>
          <p:cNvSpPr/>
          <p:nvPr/>
        </p:nvSpPr>
        <p:spPr>
          <a:xfrm>
            <a:off x="3743189" y="1267406"/>
            <a:ext cx="268671" cy="261079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42"/>
          <p:cNvSpPr/>
          <p:nvPr/>
        </p:nvSpPr>
        <p:spPr>
          <a:xfrm>
            <a:off x="4194447" y="1252639"/>
            <a:ext cx="297755" cy="291862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42"/>
          <p:cNvSpPr/>
          <p:nvPr/>
        </p:nvSpPr>
        <p:spPr>
          <a:xfrm>
            <a:off x="4630088" y="1220592"/>
            <a:ext cx="363549" cy="35807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42"/>
          <p:cNvSpPr/>
          <p:nvPr/>
        </p:nvSpPr>
        <p:spPr>
          <a:xfrm>
            <a:off x="5104951" y="1233244"/>
            <a:ext cx="340774" cy="32560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42"/>
          <p:cNvSpPr/>
          <p:nvPr/>
        </p:nvSpPr>
        <p:spPr>
          <a:xfrm>
            <a:off x="917597" y="1749864"/>
            <a:ext cx="334049" cy="23703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42"/>
          <p:cNvSpPr/>
          <p:nvPr/>
        </p:nvSpPr>
        <p:spPr>
          <a:xfrm>
            <a:off x="1385303" y="1705164"/>
            <a:ext cx="331501" cy="320963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42"/>
          <p:cNvSpPr/>
          <p:nvPr/>
        </p:nvSpPr>
        <p:spPr>
          <a:xfrm>
            <a:off x="1863546" y="1719498"/>
            <a:ext cx="298604" cy="301568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42"/>
          <p:cNvSpPr/>
          <p:nvPr/>
        </p:nvSpPr>
        <p:spPr>
          <a:xfrm>
            <a:off x="2326606" y="1710226"/>
            <a:ext cx="311257" cy="310408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42"/>
          <p:cNvSpPr/>
          <p:nvPr/>
        </p:nvSpPr>
        <p:spPr>
          <a:xfrm>
            <a:off x="2802735" y="1719931"/>
            <a:ext cx="289747" cy="291013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p42"/>
          <p:cNvSpPr/>
          <p:nvPr/>
        </p:nvSpPr>
        <p:spPr>
          <a:xfrm>
            <a:off x="3281810" y="1685770"/>
            <a:ext cx="264026" cy="358904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42"/>
          <p:cNvSpPr/>
          <p:nvPr/>
        </p:nvSpPr>
        <p:spPr>
          <a:xfrm>
            <a:off x="3712824" y="1757040"/>
            <a:ext cx="331501" cy="213831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42"/>
          <p:cNvSpPr/>
          <p:nvPr/>
        </p:nvSpPr>
        <p:spPr>
          <a:xfrm>
            <a:off x="4192748" y="1711491"/>
            <a:ext cx="305364" cy="308726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" name="Google Shape;315;p42"/>
          <p:cNvSpPr/>
          <p:nvPr/>
        </p:nvSpPr>
        <p:spPr>
          <a:xfrm>
            <a:off x="4657923" y="1699688"/>
            <a:ext cx="307045" cy="319265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" name="Google Shape;316;p42"/>
          <p:cNvSpPr/>
          <p:nvPr/>
        </p:nvSpPr>
        <p:spPr>
          <a:xfrm>
            <a:off x="5109596" y="1708960"/>
            <a:ext cx="328555" cy="307877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" name="Google Shape;317;p42"/>
          <p:cNvSpPr/>
          <p:nvPr/>
        </p:nvSpPr>
        <p:spPr>
          <a:xfrm>
            <a:off x="956404" y="2189304"/>
            <a:ext cx="257284" cy="280908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42"/>
          <p:cNvSpPr/>
          <p:nvPr/>
        </p:nvSpPr>
        <p:spPr>
          <a:xfrm>
            <a:off x="1411023" y="2189737"/>
            <a:ext cx="274581" cy="27624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42"/>
          <p:cNvSpPr/>
          <p:nvPr/>
        </p:nvSpPr>
        <p:spPr>
          <a:xfrm>
            <a:off x="1882524" y="2189737"/>
            <a:ext cx="274564" cy="27624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42"/>
          <p:cNvSpPr/>
          <p:nvPr/>
        </p:nvSpPr>
        <p:spPr>
          <a:xfrm>
            <a:off x="2344736" y="2189737"/>
            <a:ext cx="274148" cy="27624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42"/>
          <p:cNvSpPr/>
          <p:nvPr/>
        </p:nvSpPr>
        <p:spPr>
          <a:xfrm>
            <a:off x="2874420" y="2146719"/>
            <a:ext cx="148054" cy="365248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42"/>
          <p:cNvSpPr/>
          <p:nvPr/>
        </p:nvSpPr>
        <p:spPr>
          <a:xfrm>
            <a:off x="3349301" y="2149249"/>
            <a:ext cx="128226" cy="361019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42"/>
          <p:cNvSpPr/>
          <p:nvPr/>
        </p:nvSpPr>
        <p:spPr>
          <a:xfrm>
            <a:off x="3819520" y="2189304"/>
            <a:ext cx="116838" cy="276679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42"/>
          <p:cNvSpPr/>
          <p:nvPr/>
        </p:nvSpPr>
        <p:spPr>
          <a:xfrm>
            <a:off x="4208364" y="2185508"/>
            <a:ext cx="272034" cy="288066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42"/>
          <p:cNvSpPr/>
          <p:nvPr/>
        </p:nvSpPr>
        <p:spPr>
          <a:xfrm>
            <a:off x="4662984" y="2193100"/>
            <a:ext cx="298188" cy="275413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42"/>
          <p:cNvSpPr/>
          <p:nvPr/>
        </p:nvSpPr>
        <p:spPr>
          <a:xfrm>
            <a:off x="5134468" y="2146286"/>
            <a:ext cx="274148" cy="328988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42"/>
          <p:cNvSpPr/>
          <p:nvPr/>
        </p:nvSpPr>
        <p:spPr>
          <a:xfrm>
            <a:off x="1034433" y="2625381"/>
            <a:ext cx="100806" cy="340792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42"/>
          <p:cNvSpPr/>
          <p:nvPr/>
        </p:nvSpPr>
        <p:spPr>
          <a:xfrm>
            <a:off x="1441389" y="2612729"/>
            <a:ext cx="218060" cy="365248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42"/>
          <p:cNvSpPr/>
          <p:nvPr/>
        </p:nvSpPr>
        <p:spPr>
          <a:xfrm>
            <a:off x="1875765" y="2612729"/>
            <a:ext cx="285536" cy="365248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42"/>
          <p:cNvSpPr/>
          <p:nvPr/>
        </p:nvSpPr>
        <p:spPr>
          <a:xfrm>
            <a:off x="2772785" y="2674726"/>
            <a:ext cx="344587" cy="192321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42"/>
          <p:cNvSpPr/>
          <p:nvPr/>
        </p:nvSpPr>
        <p:spPr>
          <a:xfrm>
            <a:off x="2313521" y="2634654"/>
            <a:ext cx="334465" cy="316335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42"/>
          <p:cNvSpPr/>
          <p:nvPr/>
        </p:nvSpPr>
        <p:spPr>
          <a:xfrm>
            <a:off x="3263265" y="2642679"/>
            <a:ext cx="296074" cy="298604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42"/>
          <p:cNvSpPr/>
          <p:nvPr/>
        </p:nvSpPr>
        <p:spPr>
          <a:xfrm>
            <a:off x="3728007" y="2645209"/>
            <a:ext cx="299870" cy="298604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42"/>
          <p:cNvSpPr/>
          <p:nvPr/>
        </p:nvSpPr>
        <p:spPr>
          <a:xfrm>
            <a:off x="4152694" y="2645209"/>
            <a:ext cx="390536" cy="315902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42"/>
          <p:cNvSpPr/>
          <p:nvPr/>
        </p:nvSpPr>
        <p:spPr>
          <a:xfrm>
            <a:off x="4692084" y="2632557"/>
            <a:ext cx="234925" cy="326856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42"/>
          <p:cNvSpPr/>
          <p:nvPr/>
        </p:nvSpPr>
        <p:spPr>
          <a:xfrm>
            <a:off x="5160206" y="2649005"/>
            <a:ext cx="229430" cy="314204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42"/>
          <p:cNvSpPr/>
          <p:nvPr/>
        </p:nvSpPr>
        <p:spPr>
          <a:xfrm>
            <a:off x="926887" y="3131463"/>
            <a:ext cx="331501" cy="262345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42"/>
          <p:cNvSpPr/>
          <p:nvPr/>
        </p:nvSpPr>
        <p:spPr>
          <a:xfrm>
            <a:off x="1389514" y="3150858"/>
            <a:ext cx="323078" cy="219325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42"/>
          <p:cNvSpPr/>
          <p:nvPr/>
        </p:nvSpPr>
        <p:spPr>
          <a:xfrm>
            <a:off x="1864811" y="3141585"/>
            <a:ext cx="306612" cy="23957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42"/>
          <p:cNvSpPr/>
          <p:nvPr/>
        </p:nvSpPr>
        <p:spPr>
          <a:xfrm>
            <a:off x="2328704" y="3135259"/>
            <a:ext cx="308744" cy="250957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42"/>
          <p:cNvSpPr/>
          <p:nvPr/>
        </p:nvSpPr>
        <p:spPr>
          <a:xfrm>
            <a:off x="2811176" y="3115015"/>
            <a:ext cx="278776" cy="281306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42"/>
          <p:cNvSpPr/>
          <p:nvPr/>
        </p:nvSpPr>
        <p:spPr>
          <a:xfrm>
            <a:off x="3251878" y="3150442"/>
            <a:ext cx="315053" cy="231978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42"/>
          <p:cNvSpPr/>
          <p:nvPr/>
        </p:nvSpPr>
        <p:spPr>
          <a:xfrm>
            <a:off x="3718734" y="3150442"/>
            <a:ext cx="314637" cy="231978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42"/>
          <p:cNvSpPr/>
          <p:nvPr/>
        </p:nvSpPr>
        <p:spPr>
          <a:xfrm>
            <a:off x="4193181" y="3127667"/>
            <a:ext cx="303232" cy="26570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42"/>
          <p:cNvSpPr/>
          <p:nvPr/>
        </p:nvSpPr>
        <p:spPr>
          <a:xfrm>
            <a:off x="4643572" y="3095620"/>
            <a:ext cx="332784" cy="335297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42"/>
          <p:cNvSpPr/>
          <p:nvPr/>
        </p:nvSpPr>
        <p:spPr>
          <a:xfrm>
            <a:off x="5133636" y="3114599"/>
            <a:ext cx="285102" cy="288898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42"/>
          <p:cNvSpPr/>
          <p:nvPr/>
        </p:nvSpPr>
        <p:spPr>
          <a:xfrm>
            <a:off x="922242" y="3568373"/>
            <a:ext cx="324759" cy="316318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42"/>
          <p:cNvSpPr/>
          <p:nvPr/>
        </p:nvSpPr>
        <p:spPr>
          <a:xfrm>
            <a:off x="1373915" y="3619398"/>
            <a:ext cx="346269" cy="211734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42"/>
          <p:cNvSpPr/>
          <p:nvPr/>
        </p:nvSpPr>
        <p:spPr>
          <a:xfrm>
            <a:off x="1921314" y="3546863"/>
            <a:ext cx="203310" cy="346685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42"/>
          <p:cNvSpPr/>
          <p:nvPr/>
        </p:nvSpPr>
        <p:spPr>
          <a:xfrm>
            <a:off x="2358237" y="3580176"/>
            <a:ext cx="255169" cy="320131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42"/>
          <p:cNvSpPr/>
          <p:nvPr/>
        </p:nvSpPr>
        <p:spPr>
          <a:xfrm>
            <a:off x="2804850" y="3604649"/>
            <a:ext cx="287217" cy="249675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42"/>
          <p:cNvSpPr/>
          <p:nvPr/>
        </p:nvSpPr>
        <p:spPr>
          <a:xfrm>
            <a:off x="3269158" y="3582290"/>
            <a:ext cx="288066" cy="288482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42"/>
          <p:cNvSpPr/>
          <p:nvPr/>
        </p:nvSpPr>
        <p:spPr>
          <a:xfrm>
            <a:off x="3733917" y="3578495"/>
            <a:ext cx="290163" cy="296923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42"/>
          <p:cNvSpPr/>
          <p:nvPr/>
        </p:nvSpPr>
        <p:spPr>
          <a:xfrm>
            <a:off x="4177565" y="3581441"/>
            <a:ext cx="334881" cy="283005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42"/>
          <p:cNvSpPr/>
          <p:nvPr/>
        </p:nvSpPr>
        <p:spPr>
          <a:xfrm>
            <a:off x="4657923" y="3575548"/>
            <a:ext cx="304931" cy="301135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42"/>
          <p:cNvSpPr/>
          <p:nvPr/>
        </p:nvSpPr>
        <p:spPr>
          <a:xfrm>
            <a:off x="5131522" y="3561197"/>
            <a:ext cx="292278" cy="326874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42"/>
          <p:cNvSpPr/>
          <p:nvPr/>
        </p:nvSpPr>
        <p:spPr>
          <a:xfrm>
            <a:off x="899901" y="4087956"/>
            <a:ext cx="376202" cy="212150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42"/>
          <p:cNvSpPr/>
          <p:nvPr/>
        </p:nvSpPr>
        <p:spPr>
          <a:xfrm>
            <a:off x="1397539" y="4031852"/>
            <a:ext cx="303249" cy="319282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42"/>
          <p:cNvSpPr/>
          <p:nvPr/>
        </p:nvSpPr>
        <p:spPr>
          <a:xfrm>
            <a:off x="1851743" y="4013723"/>
            <a:ext cx="333599" cy="344154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42"/>
          <p:cNvSpPr/>
          <p:nvPr/>
        </p:nvSpPr>
        <p:spPr>
          <a:xfrm>
            <a:off x="2334614" y="4042823"/>
            <a:ext cx="294393" cy="298188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42"/>
          <p:cNvSpPr/>
          <p:nvPr/>
        </p:nvSpPr>
        <p:spPr>
          <a:xfrm>
            <a:off x="2771104" y="4043673"/>
            <a:ext cx="353860" cy="295224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42"/>
          <p:cNvSpPr/>
          <p:nvPr/>
        </p:nvSpPr>
        <p:spPr>
          <a:xfrm>
            <a:off x="3276749" y="4018368"/>
            <a:ext cx="272883" cy="330236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42"/>
          <p:cNvSpPr/>
          <p:nvPr/>
        </p:nvSpPr>
        <p:spPr>
          <a:xfrm>
            <a:off x="3684989" y="4014572"/>
            <a:ext cx="391818" cy="35554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42"/>
          <p:cNvSpPr/>
          <p:nvPr/>
        </p:nvSpPr>
        <p:spPr>
          <a:xfrm>
            <a:off x="4156056" y="4009078"/>
            <a:ext cx="384643" cy="368194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42"/>
          <p:cNvSpPr/>
          <p:nvPr/>
        </p:nvSpPr>
        <p:spPr>
          <a:xfrm>
            <a:off x="4639777" y="4097229"/>
            <a:ext cx="342057" cy="198232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p42"/>
          <p:cNvSpPr/>
          <p:nvPr/>
        </p:nvSpPr>
        <p:spPr>
          <a:xfrm>
            <a:off x="5151765" y="4060953"/>
            <a:ext cx="255169" cy="280059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p42"/>
          <p:cNvSpPr/>
          <p:nvPr/>
        </p:nvSpPr>
        <p:spPr>
          <a:xfrm>
            <a:off x="5902517" y="2365229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" name="Google Shape;368;p42"/>
          <p:cNvSpPr/>
          <p:nvPr/>
        </p:nvSpPr>
        <p:spPr>
          <a:xfrm>
            <a:off x="6796137" y="2365219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42"/>
          <p:cNvSpPr/>
          <p:nvPr/>
        </p:nvSpPr>
        <p:spPr>
          <a:xfrm>
            <a:off x="6087233" y="2576083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42"/>
          <p:cNvSpPr/>
          <p:nvPr/>
        </p:nvSpPr>
        <p:spPr>
          <a:xfrm>
            <a:off x="7241372" y="2873480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FA8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42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6" name="Google Shape;376;p43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377" name="Google Shape;377;p43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43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43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43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43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43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3" name="Google Shape;383;p43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384" name="Google Shape;384;p43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43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43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43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8" name="Google Shape;388;p43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389" name="Google Shape;389;p43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43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43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2" name="Google Shape;392;p43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393" name="Google Shape;393;p43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43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43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43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43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8" name="Google Shape;398;p43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399" name="Google Shape;399;p43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43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43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2" name="Google Shape;402;p43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403" name="Google Shape;403;p43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43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43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43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7" name="Google Shape;407;p43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408" name="Google Shape;408;p43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43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43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43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43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3" name="Google Shape;413;p43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414" name="Google Shape;414;p43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43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43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43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43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43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0" name="Google Shape;420;p43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421" name="Google Shape;421;p43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43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3" name="Google Shape;423;p43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424" name="Google Shape;424;p43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43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43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7" name="Google Shape;427;p43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428" name="Google Shape;428;p43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43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43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43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43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43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4" name="Google Shape;434;p43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435" name="Google Shape;435;p43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43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43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43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43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0" name="Google Shape;440;p43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441" name="Google Shape;441;p43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43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43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4" name="Google Shape;444;p43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445" name="Google Shape;445;p43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446" name="Google Shape;446;p43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7" name="Google Shape;447;p43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8" name="Google Shape;448;p43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9" name="Google Shape;449;p43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0" name="Google Shape;450;p43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1" name="Google Shape;451;p43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2" name="Google Shape;452;p43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3" name="Google Shape;453;p43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4" name="Google Shape;454;p43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5" name="Google Shape;455;p43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56" name="Google Shape;456;p43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43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43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43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43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43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2" name="Google Shape;462;p43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463" name="Google Shape;463;p43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43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43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43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7" name="Google Shape;467;p43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468" name="Google Shape;468;p43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43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43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43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43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3" name="Google Shape;473;p43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474" name="Google Shape;474;p43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43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43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43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43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43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0" name="Google Shape;480;p43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481" name="Google Shape;481;p43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43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43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43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5" name="Google Shape;485;p43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486" name="Google Shape;486;p43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43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43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43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0" name="Google Shape;490;p43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491" name="Google Shape;491;p43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43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43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43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43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96" name="Google Shape;496;p43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497" name="Google Shape;497;p43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8" name="Google Shape;498;p43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9" name="Google Shape;499;p43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0" name="Google Shape;500;p43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1" name="Google Shape;501;p43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2" name="Google Shape;502;p43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3" name="Google Shape;503;p43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4" name="Google Shape;504;p43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5" name="Google Shape;505;p43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6" name="Google Shape;506;p43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07" name="Google Shape;507;p43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508" name="Google Shape;508;p43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43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43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11" name="Google Shape;511;p43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512" name="Google Shape;512;p43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3" name="Google Shape;513;p43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4" name="Google Shape;514;p43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5" name="Google Shape;515;p43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6" name="Google Shape;516;p43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7" name="Google Shape;517;p43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8" name="Google Shape;518;p43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9" name="Google Shape;519;p43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0" name="Google Shape;520;p43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1" name="Google Shape;521;p43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22" name="Google Shape;522;p43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523" name="Google Shape;523;p43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43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43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43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27" name="Google Shape;527;p43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28" name="Google Shape;528;p43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43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0" name="Google Shape;530;p43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43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2" name="Google Shape;532;p43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3" name="Google Shape;533;p43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4" name="Google Shape;534;p43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43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6" name="Google Shape;536;p43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7" name="Google Shape;537;p43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38" name="Google Shape;538;p43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539" name="Google Shape;539;p43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43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43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43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43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43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43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6" name="Google Shape;546;p43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547" name="Google Shape;547;p43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43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43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43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1" name="Google Shape;551;p43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552" name="Google Shape;552;p43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43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43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43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6" name="Google Shape;556;p43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557" name="Google Shape;557;p43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43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43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43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43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2" name="Google Shape;562;p43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563" name="Google Shape;563;p43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43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43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43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43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43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9" name="Google Shape;569;p43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570" name="Google Shape;570;p43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43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43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3" name="Google Shape;573;p43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574" name="Google Shape;574;p43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43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43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43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43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9" name="Google Shape;579;p43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580" name="Google Shape;580;p43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43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43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43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43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43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6" name="Google Shape;586;p43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587" name="Google Shape;587;p43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43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43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0" name="Google Shape;590;p43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591" name="Google Shape;591;p43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43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43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43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5" name="Google Shape;595;p43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596" name="Google Shape;596;p43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43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43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43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43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43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2" name="Google Shape;602;p43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603" name="Google Shape;603;p43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43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43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43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43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43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43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0" name="Google Shape;610;p43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611" name="Google Shape;611;p43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43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43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43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5" name="Google Shape;615;p43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616" name="Google Shape;616;p43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43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43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9" name="Google Shape;619;p43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620" name="Google Shape;620;p43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43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43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3" name="Google Shape;623;p43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624" name="Google Shape;624;p43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43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43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43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8" name="Google Shape;628;p43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629" name="Google Shape;629;p43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43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43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43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3" name="Google Shape;633;p43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634" name="Google Shape;634;p43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3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43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43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43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9" name="Google Shape;639;p43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640" name="Google Shape;640;p43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43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43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43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43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43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6" name="Google Shape;646;p43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647" name="Google Shape;647;p43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43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43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3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43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43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43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4" name="Google Shape;654;p43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655" name="Google Shape;655;p43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43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43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43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3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43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43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43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43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3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3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3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7" name="Google Shape;667;p43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668" name="Google Shape;668;p43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43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43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43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2" name="Google Shape;672;p43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673" name="Google Shape;673;p43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43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43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6" name="Google Shape;676;p43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677" name="Google Shape;677;p43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43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43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3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3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43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3" name="Google Shape;683;p43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684" name="Google Shape;684;p43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3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3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3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43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43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43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3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2" name="Google Shape;692;p43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693" name="Google Shape;693;p43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3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3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3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43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3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3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43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43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3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3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43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5" name="Google Shape;705;p43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706" name="Google Shape;706;p43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3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3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43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43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3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3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3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3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3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43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3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8" name="Google Shape;718;p43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719" name="Google Shape;719;p43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3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3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43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43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3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3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3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3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3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43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3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1" name="Google Shape;731;p43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732" name="Google Shape;732;p43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3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3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3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3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3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8" name="Google Shape;738;p43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739" name="Google Shape;739;p43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3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3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3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3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3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43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3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3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3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3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3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43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43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43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4" name="Google Shape;754;p43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755" name="Google Shape;755;p43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43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43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3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3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0" name="Google Shape;760;p43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761" name="Google Shape;761;p43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762" name="Google Shape;762;p43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43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43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5" name="Google Shape;765;p43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766" name="Google Shape;766;p43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43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43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9" name="Google Shape;769;p43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770" name="Google Shape;770;p43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43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43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73" name="Google Shape;773;p43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774" name="Google Shape;774;p43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5" name="Google Shape;775;p43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6" name="Google Shape;776;p43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7" name="Google Shape;777;p43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778" name="Google Shape;778;p43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3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3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3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3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3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3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3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6" name="Google Shape;786;p43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787" name="Google Shape;787;p43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3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3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3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3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3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3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3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3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3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3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3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3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3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3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3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3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3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3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3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3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3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3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3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1" name="Google Shape;811;p43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812" name="Google Shape;812;p43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813" name="Google Shape;813;p43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43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5" name="Google Shape;815;p43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16" name="Google Shape;816;p43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43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8" name="Google Shape;818;p43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19" name="Google Shape;819;p43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43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21" name="Google Shape;821;p43"/>
          <p:cNvSpPr txBox="1"/>
          <p:nvPr>
            <p:ph idx="4294967295" type="title"/>
          </p:nvPr>
        </p:nvSpPr>
        <p:spPr>
          <a:xfrm>
            <a:off x="855300" y="4014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822" name="Google Shape;822;p43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6" name="Shape 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7" name="Google Shape;827;p44"/>
          <p:cNvSpPr txBox="1"/>
          <p:nvPr/>
        </p:nvSpPr>
        <p:spPr>
          <a:xfrm>
            <a:off x="2392450" y="865531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Now you can use any emoji as an icon!</a:t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And of course it resizes without losing quality and you can change the color.</a:t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How? Follow Google instructions </a:t>
            </a:r>
            <a:r>
              <a:rPr lang="en" u="sng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  <a:hlinkClick r:id="rId3"/>
              </a:rPr>
              <a:t>https://twitter.com/googledocs/status/730087240156643328</a:t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B5394"/>
              </a:solidFill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828" name="Google Shape;828;p44"/>
          <p:cNvSpPr txBox="1"/>
          <p:nvPr/>
        </p:nvSpPr>
        <p:spPr>
          <a:xfrm>
            <a:off x="1036700" y="2325506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0B5394"/>
                </a:solidFill>
                <a:latin typeface="Pangolin"/>
                <a:ea typeface="Pangolin"/>
                <a:cs typeface="Pangolin"/>
                <a:sym typeface="Pangolin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B5394"/>
                </a:highlight>
                <a:latin typeface="Pangolin"/>
                <a:ea typeface="Pangolin"/>
                <a:cs typeface="Pangolin"/>
                <a:sym typeface="Pangolin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B5394"/>
              </a:highlight>
              <a:latin typeface="Pangolin"/>
              <a:ea typeface="Pangolin"/>
              <a:cs typeface="Pangolin"/>
              <a:sym typeface="Pangolin"/>
            </a:endParaRPr>
          </a:p>
        </p:txBody>
      </p:sp>
      <p:sp>
        <p:nvSpPr>
          <p:cNvPr id="829" name="Google Shape;829;p44"/>
          <p:cNvSpPr txBox="1"/>
          <p:nvPr/>
        </p:nvSpPr>
        <p:spPr>
          <a:xfrm>
            <a:off x="877575" y="807671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1C232"/>
                </a:solidFill>
              </a:rPr>
              <a:t>😉</a:t>
            </a:r>
            <a:endParaRPr sz="9600">
              <a:solidFill>
                <a:srgbClr val="F1C232"/>
              </a:solidFill>
            </a:endParaRPr>
          </a:p>
        </p:txBody>
      </p:sp>
      <p:sp>
        <p:nvSpPr>
          <p:cNvPr id="830" name="Google Shape;830;p44"/>
          <p:cNvSpPr txBox="1"/>
          <p:nvPr>
            <p:ph idx="12" type="sldNum"/>
          </p:nvPr>
        </p:nvSpPr>
        <p:spPr>
          <a:xfrm>
            <a:off x="8716025" y="4676375"/>
            <a:ext cx="428100" cy="46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34" name="Shape 8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35" name="Google Shape;835;p45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836" name="Google Shape;836;p45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837" name="Google Shape;837;p45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838" name="Google Shape;838;p45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839" name="Google Shape;839;p45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40" name="Google Shape;840;p45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41" name="Google Shape;841;p45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842" name="Google Shape;842;p45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43" name="Google Shape;843;p45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44" name="Google Shape;844;p45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845" name="Google Shape;845;p45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46" name="Google Shape;846;p45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47" name="Google Shape;847;p45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848" name="Google Shape;848;p45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49" name="Google Shape;849;p45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Jaques template">
  <a:themeElements>
    <a:clrScheme name="Custom 347">
      <a:dk1>
        <a:srgbClr val="434343"/>
      </a:dk1>
      <a:lt1>
        <a:srgbClr val="FFFFFF"/>
      </a:lt1>
      <a:dk2>
        <a:srgbClr val="0B5394"/>
      </a:dk2>
      <a:lt2>
        <a:srgbClr val="D5DDE4"/>
      </a:lt2>
      <a:accent1>
        <a:srgbClr val="55AAEE"/>
      </a:accent1>
      <a:accent2>
        <a:srgbClr val="FFBA3F"/>
      </a:accent2>
      <a:accent3>
        <a:srgbClr val="BDE06C"/>
      </a:accent3>
      <a:accent4>
        <a:srgbClr val="6AD8D6"/>
      </a:accent4>
      <a:accent5>
        <a:srgbClr val="AE98E4"/>
      </a:accent5>
      <a:accent6>
        <a:srgbClr val="F55A5A"/>
      </a:accent6>
      <a:hlink>
        <a:srgbClr val="434343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